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1DA70-68D5-4CEF-B07A-DA5BD658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F3B29-99AA-4EFC-9AD5-BCAEDF0E5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C0303-71A7-40D3-9282-8D992F8F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A5AE7D-C0C4-4CFB-A651-05124C2D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FC4A4-FA48-466E-BFB2-597B5048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30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77D7-C008-47F5-805A-804DE46A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0A0C8-888E-4F70-93E8-576F1471E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1494E5-2B12-4A9E-8297-F0C3FE95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3E9661-CFCE-4257-A58A-0E36089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656F33-CF20-4C05-B8C4-113E8F58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1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8A38CF-EF7D-4D47-8D58-308086364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FE808-CE34-4D05-8473-7B9401A1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8899A-8AF3-4AED-9BBB-D2F788B7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279233-2B7B-4D68-A16A-AD271541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BBA27-1DC8-4172-BB20-85A55330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3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57D77-8F54-4CC9-AFE4-172B0BE3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60D7B-9BE9-4F9F-A980-1B867B29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57423-2EFD-4CCD-A92E-E53CA4F2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89D69-3D4B-49BC-8E66-454CB6D8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28883-C8FD-4C56-BFBD-AB98A40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5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87573-58EA-4B45-9FFA-89DD1872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290714-307D-46A9-89A1-148B8114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DBF98-D12E-46A7-B457-CE1C33BA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13185-B5B2-4532-8B8A-68E53266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31467-F37E-4D88-8F64-37C26391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7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D0F44-F403-4A73-B889-16C6726C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664A0-210D-4B75-B726-1EF455FDC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5FA2C4-8A55-4F74-9626-902EF4F9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3EBBFE-769A-402A-945A-189FB706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3D6F0B-5AF0-4EBA-9597-B3E7AE06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CED45E-B4D7-4E90-BA26-F71765BE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86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2CDCD-8855-43B8-A129-F264109E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AE57EF-5D5E-41FA-AD8E-5D51E6E7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D5A74C-1125-4A3A-8E9D-659C4995A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0A4709-0B85-4DC7-AA56-F7FD2E15A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83999A-1400-42DF-942E-645B36B55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E78C0B-5C87-4C5E-AB03-2ABC30F5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F51DED-7737-4E4E-965E-FE3A8DB0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84BF85-769D-4ED3-86D8-DB58F84E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920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9C856-E1E9-4FC0-B57F-0AD62A43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8029CC-F82A-4889-A87C-B8127C27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0B56D4-357C-4381-9BA6-378EB3D9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DAD70D-29E0-4923-B70B-AA07E54C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30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CD1374-A78E-4040-B4D3-B3813EE8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EFF84E-4CE0-421E-8E62-2EADC188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BF18FD-F1DC-4DDC-893D-8413A2EE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344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7C97C-0039-4B21-8FA0-9DF60389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2A021-B53E-46BF-A24E-93B42616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C7F121-ADFB-46EB-8385-066E1ED77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DBFE8D-DE32-4162-9551-AFB046D3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FC1DB0-3E62-47CB-A7E8-28CF1E23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BAB3BC-F8FE-4C16-A5D2-6D04651D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47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62E08-7EDF-41A5-82B1-02C7633B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389485-ABAE-47A9-B264-A5D68EDBB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FC50B1-ABEB-44A6-AF87-A212ED59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AB584B-30F5-42A7-B2CC-36F57A78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8ED5C4-2200-4939-8996-9E4EED1D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A58B3D-C38D-454D-89C2-C3F2AC86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503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EB9BAD-738B-49BB-9147-D02CF77D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87DBED-D16A-493C-8A45-630F798E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59B7B-FD5E-4AD6-BCCC-2167452A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C2E8-C613-45BE-9BD2-9B663A99B4CD}" type="datetimeFigureOut">
              <a:rPr lang="pt-PT" smtClean="0"/>
              <a:t>12/09/2020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C82D2-608A-427E-9268-514F7B8E8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6DDE-9845-494A-82EF-B1A4E599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077E-FF9A-4459-AA7E-AFF02F74E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5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evenshtein_distance#:~:text=Informally%2C%20the%20Levenshtein%20distance%20between,considered%20this%20distance%20in%201965.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D86C-3642-4D32-89E5-F1878A850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48193"/>
          </a:xfrm>
        </p:spPr>
        <p:txBody>
          <a:bodyPr>
            <a:normAutofit/>
          </a:bodyPr>
          <a:lstStyle/>
          <a:p>
            <a:r>
              <a:rPr lang="pt-BR" dirty="0"/>
              <a:t>Aulas light. 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Fuzzy-wuzzy</a:t>
            </a:r>
            <a:r>
              <a:rPr lang="pt-BR" dirty="0"/>
              <a:t> em 45 minutos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123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262D-BDB9-492E-97F4-A50A3744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b)  outras aplicações 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6D8C2-8293-4416-B53F-1FC6D1F58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Procurar padronizar algumas palavras antes de </a:t>
            </a:r>
            <a:r>
              <a:rPr lang="pt-BR" dirty="0" err="1"/>
              <a:t>clusterizar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Padronização de nomes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Utilização de funções mais complexas em bag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words</a:t>
            </a:r>
            <a:r>
              <a:rPr lang="pt-BR" dirty="0"/>
              <a:t>(similaridade das palavras)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Avaliar a importância da ordem das palavras  relacionado ao significado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95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zzy wuzzy - Trava-língua em Inglês - Filhos Bilíngues | Inglês para  Crianças, Adolescentes e Iniciantes">
            <a:extLst>
              <a:ext uri="{FF2B5EF4-FFF2-40B4-BE49-F238E27FC236}">
                <a16:creationId xmlns:a16="http://schemas.microsoft.com/office/drawing/2014/main" id="{339BD7E9-F75A-4B06-80D1-B400DEBF0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59" y="427704"/>
            <a:ext cx="6430296" cy="64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A6827A4-17B0-4188-879E-0DD63912EC74}"/>
              </a:ext>
            </a:extLst>
          </p:cNvPr>
          <p:cNvSpPr/>
          <p:nvPr/>
        </p:nvSpPr>
        <p:spPr>
          <a:xfrm>
            <a:off x="2787445" y="0"/>
            <a:ext cx="6651523" cy="1873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D72547-2B3C-4150-A681-752F646439DF}"/>
              </a:ext>
            </a:extLst>
          </p:cNvPr>
          <p:cNvSpPr txBox="1"/>
          <p:nvPr/>
        </p:nvSpPr>
        <p:spPr>
          <a:xfrm>
            <a:off x="2974259" y="613356"/>
            <a:ext cx="579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latin typeface="Gadugi" panose="020B0502040204020203" pitchFamily="34" charset="0"/>
                <a:ea typeface="Gadugi" panose="020B0502040204020203" pitchFamily="34" charset="0"/>
              </a:rPr>
              <a:t>Someone</a:t>
            </a:r>
            <a:r>
              <a:rPr lang="pt-BR" sz="36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pt-BR" sz="3600" dirty="0" err="1">
                <a:latin typeface="Gadugi" panose="020B0502040204020203" pitchFamily="34" charset="0"/>
                <a:ea typeface="Gadugi" panose="020B0502040204020203" pitchFamily="34" charset="0"/>
              </a:rPr>
              <a:t>Fuzzy</a:t>
            </a:r>
            <a:r>
              <a:rPr lang="pt-BR" sz="3600" dirty="0">
                <a:latin typeface="Gadugi" panose="020B0502040204020203" pitchFamily="34" charset="0"/>
                <a:ea typeface="Gadugi" panose="020B0502040204020203" pitchFamily="34" charset="0"/>
              </a:rPr>
              <a:t>?</a:t>
            </a:r>
            <a:endParaRPr lang="pt-PT" sz="36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2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D3BB-E3E8-4C4A-AE11-8BEB644D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veremos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366D6C-6714-4CC2-8591-0A2304A3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Biblioteca </a:t>
            </a:r>
            <a:r>
              <a:rPr lang="pt-BR" dirty="0" err="1"/>
              <a:t>fuzzy-wuzzy</a:t>
            </a:r>
            <a:endParaRPr lang="pt-BR" dirty="0"/>
          </a:p>
          <a:p>
            <a:pPr marL="971550" lvl="1" indent="-514350">
              <a:buFont typeface="+mj-lt"/>
              <a:buAutoNum type="alphaLcPeriod"/>
            </a:pPr>
            <a:r>
              <a:rPr lang="pt-BR" dirty="0"/>
              <a:t>Origem da biblioteca (Web </a:t>
            </a:r>
            <a:r>
              <a:rPr lang="pt-BR" dirty="0" err="1"/>
              <a:t>screpping</a:t>
            </a:r>
            <a:r>
              <a:rPr lang="pt-BR" dirty="0"/>
              <a:t>?)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/>
              <a:t>O que é </a:t>
            </a:r>
            <a:r>
              <a:rPr lang="pt-BR" dirty="0" err="1"/>
              <a:t>fuzzy</a:t>
            </a:r>
            <a:r>
              <a:rPr lang="pt-BR" dirty="0"/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dirty="0"/>
              <a:t>O que é distância </a:t>
            </a:r>
            <a:r>
              <a:rPr lang="pt-BR" dirty="0" err="1"/>
              <a:t>Levenshtein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Detalhamento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PT" dirty="0"/>
              <a:t>Como funciona 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PT" dirty="0"/>
              <a:t>Explicando cada função 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Possíveis aplicaçoes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PT" dirty="0"/>
              <a:t>Exemplo no jupyter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PT" dirty="0"/>
              <a:t>Outras formas de aplicar</a:t>
            </a:r>
          </a:p>
        </p:txBody>
      </p:sp>
    </p:spTree>
    <p:extLst>
      <p:ext uri="{BB962C8B-B14F-4D97-AF65-F5344CB8AC3E}">
        <p14:creationId xmlns:p14="http://schemas.microsoft.com/office/powerpoint/2010/main" val="114854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8A0F4-9716-4B3F-A215-56949E47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a) Origem do </a:t>
            </a:r>
            <a:r>
              <a:rPr lang="pt-BR" dirty="0" err="1"/>
              <a:t>fuzzy-wuzzy</a:t>
            </a:r>
            <a:r>
              <a:rPr lang="pt-BR" dirty="0"/>
              <a:t> 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228AA-6273-47BB-9448-A21CED81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4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Criado em torno de 2010</a:t>
            </a:r>
          </a:p>
          <a:p>
            <a:pPr marL="0" indent="0">
              <a:buNone/>
            </a:pPr>
            <a:r>
              <a:rPr lang="pt-PT" dirty="0"/>
              <a:t>Com objetivo de facilitar a coleta e agrupamento de tickets na internet(para esportes, teatros, atrações e outros)</a:t>
            </a:r>
          </a:p>
          <a:p>
            <a:pPr marL="0" indent="0">
              <a:buNone/>
            </a:pPr>
            <a:r>
              <a:rPr lang="pt-PT" dirty="0"/>
              <a:t>Apenas buscar pelo nome não bastava, era preciso ter certeza de que 2 tickets pertenciam ao mesmo evento (data, local, nome do evento, outros detalhes)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0E6F7D-C6D2-47B4-9445-9D51B7F74542}"/>
              </a:ext>
            </a:extLst>
          </p:cNvPr>
          <p:cNvSpPr txBox="1"/>
          <p:nvPr/>
        </p:nvSpPr>
        <p:spPr>
          <a:xfrm>
            <a:off x="516194" y="4689987"/>
            <a:ext cx="79051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Tickets desejados: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Cirque du Soleil </a:t>
            </a:r>
            <a:r>
              <a:rPr lang="fr-FR" sz="2400" dirty="0" err="1"/>
              <a:t>Zarkana</a:t>
            </a:r>
            <a:r>
              <a:rPr lang="fr-FR" sz="2400" dirty="0"/>
              <a:t> New York</a:t>
            </a:r>
            <a:r>
              <a:rPr lang="pt-PT" sz="2400" dirty="0"/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Cirque du Soleil - New York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Cirque du Soleil: </a:t>
            </a:r>
            <a:r>
              <a:rPr lang="fr-FR" sz="2400" dirty="0" err="1"/>
              <a:t>Zarkana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Cirque Du Soleil - ZARKANA (Matinee) (New York)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5C203F-ECEE-4905-9152-354119DF88DD}"/>
              </a:ext>
            </a:extLst>
          </p:cNvPr>
          <p:cNvSpPr txBox="1"/>
          <p:nvPr/>
        </p:nvSpPr>
        <p:spPr>
          <a:xfrm>
            <a:off x="6867832" y="4689987"/>
            <a:ext cx="6533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Tickets não desejados(confusos):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/>
              <a:t>Cirque du Soleil Kooza New York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/>
              <a:t>Cirque du Soleil: 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/>
              <a:t>Cirque du Soleil Zarkana Las Vegas</a:t>
            </a:r>
          </a:p>
        </p:txBody>
      </p:sp>
    </p:spTree>
    <p:extLst>
      <p:ext uri="{BB962C8B-B14F-4D97-AF65-F5344CB8AC3E}">
        <p14:creationId xmlns:p14="http://schemas.microsoft.com/office/powerpoint/2010/main" val="31811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8A0F4-9716-4B3F-A215-56949E47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b) O que é lógica </a:t>
            </a:r>
            <a:r>
              <a:rPr lang="pt-BR" dirty="0" err="1"/>
              <a:t>fuzzy</a:t>
            </a:r>
            <a:endParaRPr lang="pt-PT" dirty="0"/>
          </a:p>
        </p:txBody>
      </p:sp>
      <p:pic>
        <p:nvPicPr>
          <p:cNvPr id="5" name="Espaço Reservado para Conteúdo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1F943E79-7BAF-458A-92BF-F48744066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5" y="1560581"/>
            <a:ext cx="9132956" cy="4351338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EF40DD9-E065-4D9C-BAF5-AFE98CF1F135}"/>
              </a:ext>
            </a:extLst>
          </p:cNvPr>
          <p:cNvSpPr/>
          <p:nvPr/>
        </p:nvSpPr>
        <p:spPr>
          <a:xfrm>
            <a:off x="2319130" y="1338470"/>
            <a:ext cx="3299792" cy="46515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30067D3-D36F-4E7F-ACF2-F91C2FAB56E0}"/>
              </a:ext>
            </a:extLst>
          </p:cNvPr>
          <p:cNvSpPr/>
          <p:nvPr/>
        </p:nvSpPr>
        <p:spPr>
          <a:xfrm>
            <a:off x="5817707" y="1338470"/>
            <a:ext cx="6031949" cy="46515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930FEE-A8A2-4B0D-87F9-CC95A9357FD6}"/>
              </a:ext>
            </a:extLst>
          </p:cNvPr>
          <p:cNvSpPr txBox="1"/>
          <p:nvPr/>
        </p:nvSpPr>
        <p:spPr>
          <a:xfrm>
            <a:off x="166242" y="1512801"/>
            <a:ext cx="2054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relação ao significado (diferente do aplicado na aula)</a:t>
            </a:r>
          </a:p>
          <a:p>
            <a:pPr marL="342900" indent="-342900">
              <a:buAutoNum type="alphaUcParenBoth"/>
            </a:pPr>
            <a:endParaRPr lang="pt-BR" dirty="0"/>
          </a:p>
          <a:p>
            <a:pPr marL="342900" indent="-342900">
              <a:buAutoNum type="alphaUcParenBoth"/>
            </a:pPr>
            <a:endParaRPr lang="pt-BR" dirty="0"/>
          </a:p>
          <a:p>
            <a:pPr marL="342900" indent="-342900">
              <a:buAutoNum type="alphaUcParenBoth"/>
            </a:pPr>
            <a:r>
              <a:rPr lang="pt-BR" dirty="0"/>
              <a:t>Match perfeito</a:t>
            </a:r>
          </a:p>
          <a:p>
            <a:pPr marL="342900" indent="-342900">
              <a:buAutoNum type="alphaUcParenBoth"/>
            </a:pPr>
            <a:endParaRPr lang="pt-BR" dirty="0"/>
          </a:p>
          <a:p>
            <a:pPr marL="342900" indent="-342900">
              <a:buAutoNum type="alphaUcParenBoth"/>
            </a:pPr>
            <a:endParaRPr lang="pt-BR" dirty="0"/>
          </a:p>
          <a:p>
            <a:pPr marL="342900" indent="-342900">
              <a:buAutoNum type="alphaUcParenBoth"/>
            </a:pPr>
            <a:endParaRPr lang="pt-BR" dirty="0"/>
          </a:p>
          <a:p>
            <a:pPr marL="342900" indent="-342900">
              <a:buAutoNum type="alphaUcParenBoth"/>
            </a:pPr>
            <a:r>
              <a:rPr lang="pt-BR" dirty="0"/>
              <a:t>Match perfeito e parciais (palavras similares com relação a sentido 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321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8A0F4-9716-4B3F-A215-56949E47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34" y="136952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1 c) Aplicando a logica </a:t>
            </a:r>
            <a:r>
              <a:rPr lang="pt-BR" dirty="0" err="1"/>
              <a:t>Fuzzy</a:t>
            </a:r>
            <a:r>
              <a:rPr lang="pt-BR" dirty="0"/>
              <a:t> com palavras 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AEA55E-E0FE-493E-90B1-9A355755EAC0}"/>
              </a:ext>
            </a:extLst>
          </p:cNvPr>
          <p:cNvSpPr txBox="1"/>
          <p:nvPr/>
        </p:nvSpPr>
        <p:spPr>
          <a:xfrm>
            <a:off x="829012" y="1137411"/>
            <a:ext cx="61027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É a “distância” para transformar uma palavra em outra, ao mudar caracteres(letras):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Inserção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Substituição (trocar uma letra por outra)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Remoção</a:t>
            </a:r>
          </a:p>
          <a:p>
            <a:r>
              <a:rPr lang="pt-PT" sz="2400" dirty="0"/>
              <a:t>Cada operação tendo um custo, podendo variar de acordo com o objetivo.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Outros custos podem ser adicionados como: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Troca com a letra ao lado(custo*distância)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Posição das palavras relativa as outras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Espaçamentos e caracteres especiais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Duplicata da mesma palavra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3043DC-960A-4D55-A0E4-55D9C4857F57}"/>
              </a:ext>
            </a:extLst>
          </p:cNvPr>
          <p:cNvSpPr txBox="1"/>
          <p:nvPr/>
        </p:nvSpPr>
        <p:spPr>
          <a:xfrm>
            <a:off x="1002891" y="6096939"/>
            <a:ext cx="5216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2"/>
              </a:rPr>
              <a:t>Link para detalhamento </a:t>
            </a:r>
            <a:endParaRPr lang="pt-PT" dirty="0"/>
          </a:p>
        </p:txBody>
      </p:sp>
      <p:pic>
        <p:nvPicPr>
          <p:cNvPr id="10" name="Picture 2" descr="Levenshtein Distance">
            <a:extLst>
              <a:ext uri="{FF2B5EF4-FFF2-40B4-BE49-F238E27FC236}">
                <a16:creationId xmlns:a16="http://schemas.microsoft.com/office/drawing/2014/main" id="{7A09E55A-CC5F-40A7-9BD2-3F4370AD3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79" y="3584235"/>
            <a:ext cx="5737121" cy="31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 descr="Uma imagem contendo colorido, placa&#10;&#10;Descrição gerada automaticamente">
            <a:extLst>
              <a:ext uri="{FF2B5EF4-FFF2-40B4-BE49-F238E27FC236}">
                <a16:creationId xmlns:a16="http://schemas.microsoft.com/office/drawing/2014/main" id="{637BD10B-6EE3-4E61-A477-2406BD43B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72" y="1008891"/>
            <a:ext cx="4567084" cy="2737199"/>
          </a:xfrm>
        </p:spPr>
      </p:pic>
    </p:spTree>
    <p:extLst>
      <p:ext uri="{BB962C8B-B14F-4D97-AF65-F5344CB8AC3E}">
        <p14:creationId xmlns:p14="http://schemas.microsoft.com/office/powerpoint/2010/main" val="303026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D3BB-E3E8-4C4A-AE11-8BEB644D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a) Detalhamento 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366D6C-6714-4CC2-8591-0A2304A3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2EDC14-CE7B-4567-A753-DB1993A992A7}"/>
              </a:ext>
            </a:extLst>
          </p:cNvPr>
          <p:cNvSpPr txBox="1"/>
          <p:nvPr/>
        </p:nvSpPr>
        <p:spPr>
          <a:xfrm>
            <a:off x="426116" y="1790191"/>
            <a:ext cx="1092768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 dirty="0"/>
              <a:t>Fuzz é o nome que se da normalmente para a biblioteca</a:t>
            </a:r>
          </a:p>
          <a:p>
            <a:endParaRPr lang="pt-PT" sz="2800" dirty="0"/>
          </a:p>
          <a:p>
            <a:r>
              <a:rPr lang="pt-PT" sz="2800" dirty="0"/>
              <a:t>Fuzz.FUNCAO(s1,s2)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800" dirty="0"/>
              <a:t>Comparando a string 1 com a string 2, sendo que é desejado match focado na string 1(importante em algumas funçoes </a:t>
            </a:r>
          </a:p>
          <a:p>
            <a:endParaRPr lang="pt-PT" sz="2800" dirty="0"/>
          </a:p>
          <a:p>
            <a:r>
              <a:rPr lang="pt-PT" sz="2800" dirty="0"/>
              <a:t>É importante lembrar que as funções são CASESENSTIVE, ou seja, é interessante transformar tudo em minúsculas ou maiúsculas </a:t>
            </a:r>
          </a:p>
          <a:p>
            <a:endParaRPr lang="pt-PT" sz="2800" dirty="0"/>
          </a:p>
          <a:p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61863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045A-58A1-48F7-9F10-E188909B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b) as funções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361A7-A6C8-47A9-80C5-F39F4A0F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391478"/>
            <a:ext cx="10515600" cy="49975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/>
              <a:t>fuzz.ratio (comparação exata) </a:t>
            </a:r>
          </a:p>
          <a:p>
            <a:pPr lvl="1"/>
            <a:r>
              <a:rPr lang="pt-PT" dirty="0"/>
              <a:t>Verifica a posição, comprimento, caracteres(incluindo especiais) e atribuir um score(comparação identica =100) 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fuzz.partial_ratio (quando apenas uma parte esta correta)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Bom poís ignora “espaço” muitas vezes(quando é uma palavra), assim como conjugações(sufixo e prefixo)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fuzz.token_sort_ratio (procura em qualquer posição)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Inclui a mesma lógica das demais, porém, procura palavras que estejam em posições distintas, separadas por “ “ ou “-”.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fuzz.token_set_ratio (considera palavras duplicadas como uma)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Palavras duplicadas não interferem.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Desconsidera palavras não encontradas na segunda string(o importante é todas da s1 estarem presentes )</a:t>
            </a:r>
          </a:p>
        </p:txBody>
      </p:sp>
    </p:spTree>
    <p:extLst>
      <p:ext uri="{BB962C8B-B14F-4D97-AF65-F5344CB8AC3E}">
        <p14:creationId xmlns:p14="http://schemas.microsoft.com/office/powerpoint/2010/main" val="7504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045A-58A1-48F7-9F10-E188909B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b) </a:t>
            </a:r>
            <a:r>
              <a:rPr lang="pt-BR" dirty="0" err="1"/>
              <a:t>Process</a:t>
            </a:r>
            <a:r>
              <a:rPr lang="pt-BR" dirty="0"/>
              <a:t> 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361A7-A6C8-47A9-80C5-F39F4A0F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391478"/>
            <a:ext cx="10515600" cy="499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Função </a:t>
            </a:r>
            <a:r>
              <a:rPr lang="pt-BR" dirty="0" err="1"/>
              <a:t>process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Retorna os maiores match da </a:t>
            </a:r>
            <a:r>
              <a:rPr lang="pt-BR" dirty="0" err="1"/>
              <a:t>string</a:t>
            </a:r>
            <a:r>
              <a:rPr lang="pt-BR" dirty="0"/>
              <a:t>, com as </a:t>
            </a:r>
            <a:r>
              <a:rPr lang="pt-BR" dirty="0" err="1"/>
              <a:t>strings</a:t>
            </a:r>
            <a:r>
              <a:rPr lang="pt-BR" dirty="0"/>
              <a:t> na lista</a:t>
            </a:r>
          </a:p>
          <a:p>
            <a:pPr marL="0" indent="0">
              <a:buNone/>
            </a:pPr>
            <a:r>
              <a:rPr lang="pt-BR" dirty="0" err="1"/>
              <a:t>process.extract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, lista[com </a:t>
            </a:r>
            <a:r>
              <a:rPr lang="pt-BR" dirty="0" err="1"/>
              <a:t>strings</a:t>
            </a:r>
            <a:r>
              <a:rPr lang="pt-BR" dirty="0"/>
              <a:t>], </a:t>
            </a:r>
            <a:r>
              <a:rPr lang="pt-BR" dirty="0" err="1"/>
              <a:t>limit</a:t>
            </a:r>
            <a:r>
              <a:rPr lang="pt-BR" dirty="0"/>
              <a:t>= número máximo de palavras mostradas em ordem decrescente de score) </a:t>
            </a:r>
          </a:p>
          <a:p>
            <a:pPr lvl="1"/>
            <a:r>
              <a:rPr lang="pt-BR" dirty="0" err="1"/>
              <a:t>process.extract</a:t>
            </a:r>
            <a:r>
              <a:rPr lang="pt-BR" dirty="0"/>
              <a:t>(“ato”,[gato, pato, ato, tio],</a:t>
            </a:r>
            <a:r>
              <a:rPr lang="pt-BR" dirty="0" err="1"/>
              <a:t>limit</a:t>
            </a:r>
            <a:r>
              <a:rPr lang="pt-BR" dirty="0"/>
              <a:t>=3)</a:t>
            </a:r>
          </a:p>
          <a:p>
            <a:pPr lvl="2"/>
            <a:r>
              <a:rPr lang="pt-BR" dirty="0"/>
              <a:t>(ato,100), (gato,98), (pato,98), </a:t>
            </a:r>
          </a:p>
        </p:txBody>
      </p:sp>
    </p:spTree>
    <p:extLst>
      <p:ext uri="{BB962C8B-B14F-4D97-AF65-F5344CB8AC3E}">
        <p14:creationId xmlns:p14="http://schemas.microsoft.com/office/powerpoint/2010/main" val="117371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FCE5D-4A9E-4616-B6C6-8B9E854A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0704" cy="1325563"/>
          </a:xfrm>
        </p:spPr>
        <p:txBody>
          <a:bodyPr/>
          <a:lstStyle/>
          <a:p>
            <a:r>
              <a:rPr lang="pt-BR" dirty="0"/>
              <a:t>3 a) Aplicação – comparando nome de colunas </a:t>
            </a:r>
            <a:endParaRPr lang="pt-PT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DCFD4-7CF5-4B94-84B9-A89D7DCC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902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Dado um banco existente (com nome de colunas específicos),</a:t>
            </a:r>
          </a:p>
          <a:p>
            <a:pPr marL="0" indent="0">
              <a:buNone/>
            </a:pPr>
            <a:r>
              <a:rPr lang="pt-BR" sz="2400" dirty="0"/>
              <a:t>e uma tabela que precisa ser carregada, onde os nomes das colunas dessa tabela podem variar, assim como posição das colunas,</a:t>
            </a:r>
          </a:p>
          <a:p>
            <a:pPr marL="0" indent="0">
              <a:buNone/>
            </a:pPr>
            <a:r>
              <a:rPr lang="pt-BR" sz="2400" dirty="0"/>
              <a:t>qual a melhor forma de automatizar correções pequenas?(erros absurdos desconsiderados, assim como características das colunas)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Solução proposta:</a:t>
            </a:r>
          </a:p>
          <a:p>
            <a:pPr marL="0" indent="0">
              <a:buNone/>
            </a:pPr>
            <a:r>
              <a:rPr lang="pt-BR" sz="2400" dirty="0"/>
              <a:t>Para cada </a:t>
            </a:r>
            <a:r>
              <a:rPr lang="pt-BR" sz="2400" dirty="0" err="1"/>
              <a:t>nome_col_base</a:t>
            </a:r>
            <a:r>
              <a:rPr lang="pt-BR" sz="2400" dirty="0"/>
              <a:t>, comprara com cada </a:t>
            </a:r>
            <a:r>
              <a:rPr lang="pt-BR" sz="2400" dirty="0" err="1"/>
              <a:t>nome_col_banco</a:t>
            </a:r>
            <a:r>
              <a:rPr lang="pt-BR" sz="2400" dirty="0"/>
              <a:t>, e retornar para cada </a:t>
            </a:r>
            <a:r>
              <a:rPr lang="pt-BR" sz="2400" dirty="0" err="1"/>
              <a:t>nome_col_banco</a:t>
            </a:r>
            <a:r>
              <a:rPr lang="pt-BR" sz="2400" dirty="0"/>
              <a:t> qual coluna no </a:t>
            </a:r>
            <a:r>
              <a:rPr lang="pt-BR" sz="2400" dirty="0" err="1"/>
              <a:t>nome_col_baseque</a:t>
            </a:r>
            <a:r>
              <a:rPr lang="pt-BR" sz="2400" dirty="0"/>
              <a:t>  tem maior score.</a:t>
            </a:r>
          </a:p>
          <a:p>
            <a:r>
              <a:rPr lang="pt-BR" sz="2400" dirty="0"/>
              <a:t>É interessante verificar também a relação das posições, e ver se existe um deslocamento “uniforme” a partir de uma determinada coluna.</a:t>
            </a:r>
          </a:p>
        </p:txBody>
      </p:sp>
    </p:spTree>
    <p:extLst>
      <p:ext uri="{BB962C8B-B14F-4D97-AF65-F5344CB8AC3E}">
        <p14:creationId xmlns:p14="http://schemas.microsoft.com/office/powerpoint/2010/main" val="2960117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736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Gadugi</vt:lpstr>
      <vt:lpstr>Tema do Office</vt:lpstr>
      <vt:lpstr>Aulas light.   Fuzzy-wuzzy em 45 minutos</vt:lpstr>
      <vt:lpstr>O que veremos</vt:lpstr>
      <vt:lpstr>1 a) Origem do fuzzy-wuzzy </vt:lpstr>
      <vt:lpstr>1 b) O que é lógica fuzzy</vt:lpstr>
      <vt:lpstr>1 c) Aplicando a logica Fuzzy com palavras </vt:lpstr>
      <vt:lpstr>2 a) Detalhamento </vt:lpstr>
      <vt:lpstr>2 b) as funções</vt:lpstr>
      <vt:lpstr>2 b) Process </vt:lpstr>
      <vt:lpstr>3 a) Aplicação – comparando nome de colunas </vt:lpstr>
      <vt:lpstr>3 b)  outras aplicações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Aulas ligth.  Fuzzy wuzzy em 45 minutos</dc:title>
  <dc:creator>Gustavo Palacio Galbiatti</dc:creator>
  <cp:lastModifiedBy>Gustavo Palacio Galbiatti</cp:lastModifiedBy>
  <cp:revision>16</cp:revision>
  <dcterms:created xsi:type="dcterms:W3CDTF">2020-09-12T18:10:37Z</dcterms:created>
  <dcterms:modified xsi:type="dcterms:W3CDTF">2020-09-12T22:00:13Z</dcterms:modified>
</cp:coreProperties>
</file>