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cd342c2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cd342c2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3cd342c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3cd342c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cd342c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3cd342c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cd342c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cd342c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cd342c2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cd342c2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cd342c2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3cd342c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cd342c2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cd342c2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3cd342c2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3cd342c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3cd342c2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3cd342c2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600"/>
              <a:buNone/>
              <a:defRPr sz="3600">
                <a:solidFill>
                  <a:srgbClr val="36363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Roboto Black"/>
              <a:buNone/>
              <a:defRPr sz="2800">
                <a:solidFill>
                  <a:srgbClr val="363636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■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■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200"/>
              <a:buFont typeface="Nunito"/>
              <a:buChar char="■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poca.globo.com/guilherme-amado/edir-macedo-barrado-por-collor-aliado-de-lula-afagado-por-bolsonaro-24110710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Weak_supervis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norkel-team/snorkel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norkel.org/get-started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C</a:t>
            </a:r>
            <a:r>
              <a:rPr lang="en-GB" sz="3500"/>
              <a:t>omo rotular dados de treino</a:t>
            </a:r>
            <a:endParaRPr i="1"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Aprendizagem supervisionada fraca para os fortes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875" y="209300"/>
            <a:ext cx="2428248" cy="10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Conhecer o conceito de aprendizagem supervisionada fraca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Aplicar um método para rotular de treino, teste e validação e resolver uma pergunta de ciências de dados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Pergunta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Qual a dinâmica do crescimento do movimento religioso protestante no Brasil?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75" y="473301"/>
            <a:ext cx="7936850" cy="41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0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953225" y="4363200"/>
            <a:ext cx="274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/>
              <a:t>As informações de todos os cnpj estão disponíveis pela Receita Federal</a:t>
            </a:r>
            <a:endParaRPr sz="11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850" y="852850"/>
            <a:ext cx="5195902" cy="34650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700625" y="4363200"/>
            <a:ext cx="24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/>
              <a:t>Não há separação entre tipos de igrejas e instituições filosóficas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Aprendizagem supervisionada fraca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Aprendizagem supervisionada fraca. Hein?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É um subconjunto da aprendizagem de máquinas onde fontes de dados que possuem ruídos, são limitadas e imprecisas são usadas para rotular grandes quantidades de bancos de dados de treino num ambiente de aprendizagem de máquina supervisionada.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548075" y="4148800"/>
            <a:ext cx="822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Fonte: </a:t>
            </a: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https://en.wikipedia.org/wiki/Weak_supervision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Biblioteca Snorkel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Snorkel é uma biblioteca que você pode criar e administrar banco de dados sem fazer todo o processo de rotulagem na mão.</a:t>
            </a:r>
            <a:br>
              <a:rPr lang="en-GB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Três operações básicas: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-GB"/>
              <a:t>Rotular dados - usando heurísticas</a:t>
            </a:r>
            <a:endParaRPr b="1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/>
              <a:t>Aumentar a quantidade de dados - rotacionando imagens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/>
              <a:t>Fatiar dados - criar subconjuntos de treino para avaliar </a:t>
            </a:r>
            <a:endParaRPr/>
          </a:p>
        </p:txBody>
      </p:sp>
      <p:pic>
        <p:nvPicPr>
          <p:cNvPr id="100" name="Google Shape;100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8500" y="270275"/>
            <a:ext cx="1803800" cy="7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https://www.snorkel.org/get-started/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313" y="180150"/>
            <a:ext cx="5957365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tEDU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