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6" r:id="rId5"/>
    <p:sldId id="257" r:id="rId6"/>
    <p:sldId id="258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8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4F28-65BC-4CD1-8568-53F821405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D5D86-C24F-4C41-B52E-A8632880A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E1CD-6DB7-4311-BA3F-3299AA4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9FA1-7A40-4B6C-A008-9B67C09C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908E-3FD5-4167-AECE-B1B669C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66F0-1D3F-4010-BD95-576DF062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F8998-32D1-4F66-A82C-9089ECB9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4E5F-AAFD-40D8-BF74-B0E585E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2071-08A2-401C-9EDB-2456CC22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4C03-11DD-4EF6-8CC8-2E14DF37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B8761-88FC-4CBE-957C-EC71CFB16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A86AB-C500-4D9E-B285-727DD4A52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545C-60C7-40C8-92E5-5373816F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3AB5-ADD1-47D8-8A68-C5EB4AA4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5E17-AB37-4527-B03A-BD7FE371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0671-B42C-446C-B82E-0AF228C8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CC78-57CF-4DF7-8CA8-E472CFAC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748B9-B8DE-4294-97F6-C4A3483C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3C54-9F00-4E95-98A1-8D14D0FB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C402-8844-4F72-B6E2-EB19B237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B466-3448-47CC-8DBB-24917AEE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3B4E-5EA6-4722-96D0-A86C5B82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A082-A7B6-48DA-9440-A71A2C6B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1FEE-9F47-48C7-9679-39910882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B546-70E4-4240-BBB9-A0D5AD7A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EB39-406B-40F0-A8B1-72FDB11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0387-3F89-4BB7-8826-1A985A3A1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CA702-AFEA-4850-BEBD-8BDEAAB6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88851-7B79-4692-A890-ED64F1F9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9E7FF-7736-4CC8-9CB0-09C3263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0AD3-D600-46E3-AA3D-2E69794A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BBBF-EC11-4067-9A9F-74045577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A4D6-91C3-4E84-B676-4123FF9C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D3928-FDB0-4D30-BD5F-FC0C8B21F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7570A-DE65-4FEA-BFAF-CCDFD0D59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35E13-7958-4FA2-9244-4EE04BCC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521B-21A4-436C-8DC7-DDDEFB16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30544-18DE-4B58-9F9D-30DA3D9D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B4E56-6B6B-481A-8454-9B48F198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85F1-F7BF-43B7-B7B7-E3279DD9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E22C-25E4-471C-81E8-32CBE1B0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778FA-9DFC-413D-BE73-0DF9F5F8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8984-60DF-4E15-A821-66E6C4F8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072E0-CC24-4FE7-BE9B-89C4AD74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A6FA6-911E-45C4-B22B-910DDC53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101BC-5795-479B-8846-B745FDE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4B0F-2196-4961-A1B8-2DDA077A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EC2-1BE4-4AD1-8082-A289C5C8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6C0F-A609-4D47-91A3-33269962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8B44-EB40-441C-99F2-9612FF64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1F83A-C0DA-403B-B95E-6CEB19CC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DE342-6A97-4077-9BCB-2B3081AF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D13A-D54A-4577-9AE8-3E9262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09C59-5851-4E7C-A2C1-0C0CB3558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D0CD9-3857-4131-B897-69FE0BD5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CA85-2450-4FE0-B691-F37C8E0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4A441-521C-4EC2-8C1F-2110625A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35A4-355D-4961-8C16-356CC049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8BE86-1F21-4BB4-A20B-5F9D1688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1234-E7D8-42A4-AB76-50B14D76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64FD-AE5E-4F47-AA07-B5476FE24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DC50-CFDE-409D-9DF2-C37464B09B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7982-240C-4058-B727-AC49DC5DD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9B4F-5D39-4A61-AA88-684ECFC38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CB570-8E6A-4AED-989F-A241633B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756965-B5C0-4F09-80E1-1219F6AD6FC2}"/>
              </a:ext>
            </a:extLst>
          </p:cNvPr>
          <p:cNvCxnSpPr>
            <a:cxnSpLocks/>
          </p:cNvCxnSpPr>
          <p:nvPr/>
        </p:nvCxnSpPr>
        <p:spPr>
          <a:xfrm flipH="1" flipV="1">
            <a:off x="5950634" y="0"/>
            <a:ext cx="1" cy="685800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40C96F-8532-41E6-A8B7-1A707C18829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C9740-235A-4350-AE87-1961C5D6C316}"/>
              </a:ext>
            </a:extLst>
          </p:cNvPr>
          <p:cNvSpPr txBox="1"/>
          <p:nvPr/>
        </p:nvSpPr>
        <p:spPr>
          <a:xfrm>
            <a:off x="1578514" y="3149805"/>
            <a:ext cx="253218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INFORMACIÓN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9154E-D94E-4124-B5DA-CE10C71F4BF0}"/>
              </a:ext>
            </a:extLst>
          </p:cNvPr>
          <p:cNvSpPr txBox="1"/>
          <p:nvPr/>
        </p:nvSpPr>
        <p:spPr>
          <a:xfrm>
            <a:off x="7832774" y="3149805"/>
            <a:ext cx="253218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PRODUCCIÓN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A88E7-3171-4504-8332-555E5677FA5E}"/>
              </a:ext>
            </a:extLst>
          </p:cNvPr>
          <p:cNvSpPr txBox="1"/>
          <p:nvPr/>
        </p:nvSpPr>
        <p:spPr>
          <a:xfrm>
            <a:off x="5137673" y="4852749"/>
            <a:ext cx="16259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DATOS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3F06D-AA95-4383-879A-DC2585EF99BB}"/>
              </a:ext>
            </a:extLst>
          </p:cNvPr>
          <p:cNvSpPr txBox="1"/>
          <p:nvPr/>
        </p:nvSpPr>
        <p:spPr>
          <a:xfrm>
            <a:off x="4684540" y="1097310"/>
            <a:ext cx="253218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ESTRATEGIA</a:t>
            </a: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EE517697-69B2-4930-A8F7-70B9AA136F72}"/>
              </a:ext>
            </a:extLst>
          </p:cNvPr>
          <p:cNvSpPr/>
          <p:nvPr/>
        </p:nvSpPr>
        <p:spPr>
          <a:xfrm rot="5400000">
            <a:off x="7545983" y="939611"/>
            <a:ext cx="1690110" cy="2151678"/>
          </a:xfrm>
          <a:prstGeom prst="ben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095B9EFC-8C78-4215-94DD-8CCD7C3CA4D1}"/>
              </a:ext>
            </a:extLst>
          </p:cNvPr>
          <p:cNvSpPr/>
          <p:nvPr/>
        </p:nvSpPr>
        <p:spPr>
          <a:xfrm rot="16200000">
            <a:off x="2711798" y="3495700"/>
            <a:ext cx="1588729" cy="2222017"/>
          </a:xfrm>
          <a:prstGeom prst="bentArrow">
            <a:avLst>
              <a:gd name="adj1" fmla="val 30313"/>
              <a:gd name="adj2" fmla="val 28542"/>
              <a:gd name="adj3" fmla="val 25000"/>
              <a:gd name="adj4" fmla="val 4375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44FCB3C-43DE-4DF7-8D77-61269D116116}"/>
              </a:ext>
            </a:extLst>
          </p:cNvPr>
          <p:cNvSpPr/>
          <p:nvPr/>
        </p:nvSpPr>
        <p:spPr>
          <a:xfrm>
            <a:off x="2563291" y="926119"/>
            <a:ext cx="2025744" cy="1934386"/>
          </a:xfrm>
          <a:prstGeom prst="bentArrow">
            <a:avLst>
              <a:gd name="adj1" fmla="val 25000"/>
              <a:gd name="adj2" fmla="val 22091"/>
              <a:gd name="adj3" fmla="val 25000"/>
              <a:gd name="adj4" fmla="val 446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C98C3627-A52E-4068-A9E7-934077DC3C3C}"/>
              </a:ext>
            </a:extLst>
          </p:cNvPr>
          <p:cNvSpPr/>
          <p:nvPr/>
        </p:nvSpPr>
        <p:spPr>
          <a:xfrm rot="10800000">
            <a:off x="7315200" y="3812345"/>
            <a:ext cx="2025744" cy="183300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6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5DC80F-AE6A-4449-BD2C-91262D637659}"/>
              </a:ext>
            </a:extLst>
          </p:cNvPr>
          <p:cNvSpPr txBox="1"/>
          <p:nvPr/>
        </p:nvSpPr>
        <p:spPr>
          <a:xfrm>
            <a:off x="1191154" y="5408661"/>
            <a:ext cx="29404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Manipulación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18F82-293E-413F-A197-E0CCBCD08D3D}"/>
              </a:ext>
            </a:extLst>
          </p:cNvPr>
          <p:cNvSpPr txBox="1"/>
          <p:nvPr/>
        </p:nvSpPr>
        <p:spPr>
          <a:xfrm>
            <a:off x="8125193" y="5425995"/>
            <a:ext cx="32364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Almacenamiento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D90AE-4149-4283-89F4-A923EC6A77E0}"/>
              </a:ext>
            </a:extLst>
          </p:cNvPr>
          <p:cNvSpPr txBox="1"/>
          <p:nvPr/>
        </p:nvSpPr>
        <p:spPr>
          <a:xfrm>
            <a:off x="8596590" y="669275"/>
            <a:ext cx="2429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Aplicación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67F7CF-0BD8-4D8C-99C0-298CE4938F93}"/>
              </a:ext>
            </a:extLst>
          </p:cNvPr>
          <p:cNvSpPr txBox="1"/>
          <p:nvPr/>
        </p:nvSpPr>
        <p:spPr>
          <a:xfrm>
            <a:off x="498331" y="669275"/>
            <a:ext cx="32364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Análisis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EB4A6-2BA2-4AF2-9461-C9617FC0B589}"/>
              </a:ext>
            </a:extLst>
          </p:cNvPr>
          <p:cNvSpPr txBox="1"/>
          <p:nvPr/>
        </p:nvSpPr>
        <p:spPr>
          <a:xfrm>
            <a:off x="1254815" y="1484147"/>
            <a:ext cx="773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AD34DD-BE46-4EAB-A992-9CCADDCA62F0}"/>
              </a:ext>
            </a:extLst>
          </p:cNvPr>
          <p:cNvSpPr txBox="1"/>
          <p:nvPr/>
        </p:nvSpPr>
        <p:spPr>
          <a:xfrm>
            <a:off x="10335500" y="1487835"/>
            <a:ext cx="601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92D3C1-1E8C-46A7-B6A3-5CA893AFF6D3}"/>
              </a:ext>
            </a:extLst>
          </p:cNvPr>
          <p:cNvSpPr txBox="1"/>
          <p:nvPr/>
        </p:nvSpPr>
        <p:spPr>
          <a:xfrm>
            <a:off x="10384287" y="3924569"/>
            <a:ext cx="773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7EA3DB-AA8C-42AE-A02D-CE7B332D450A}"/>
              </a:ext>
            </a:extLst>
          </p:cNvPr>
          <p:cNvSpPr txBox="1"/>
          <p:nvPr/>
        </p:nvSpPr>
        <p:spPr>
          <a:xfrm>
            <a:off x="1292319" y="3746407"/>
            <a:ext cx="65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2000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097ABB-960F-481E-B387-670BABD4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00" y="467502"/>
            <a:ext cx="2582487" cy="2582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94B06-BA72-4ADA-87F8-4A5E0692E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6181" y="467502"/>
            <a:ext cx="2582488" cy="2582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111F5-D3A8-4052-B1D8-EB0CB42C421F}"/>
              </a:ext>
            </a:extLst>
          </p:cNvPr>
          <p:cNvSpPr txBox="1"/>
          <p:nvPr/>
        </p:nvSpPr>
        <p:spPr>
          <a:xfrm>
            <a:off x="4322851" y="3273172"/>
            <a:ext cx="4022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Rafael Lopez V.</a:t>
            </a:r>
            <a:br>
              <a:rPr lang="es-BO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s-BO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MPP – Políticas Públicas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AC858-479B-44E8-9B89-98F0C7B692CD}"/>
              </a:ext>
            </a:extLst>
          </p:cNvPr>
          <p:cNvSpPr txBox="1"/>
          <p:nvPr/>
        </p:nvSpPr>
        <p:spPr>
          <a:xfrm>
            <a:off x="8568040" y="3103894"/>
            <a:ext cx="36239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Juan Cristóbal </a:t>
            </a:r>
            <a:r>
              <a:rPr lang="es-BO" sz="2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Birbuet</a:t>
            </a:r>
            <a:r>
              <a:rPr lang="es-BO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R.</a:t>
            </a:r>
            <a:br>
              <a:rPr lang="es-BO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s-BO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PhDc</a:t>
            </a:r>
            <a:r>
              <a:rPr lang="es-BO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Economía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73DCF-B46D-46FE-80FC-4932E875D3E8}"/>
              </a:ext>
            </a:extLst>
          </p:cNvPr>
          <p:cNvSpPr txBox="1"/>
          <p:nvPr/>
        </p:nvSpPr>
        <p:spPr>
          <a:xfrm>
            <a:off x="8568040" y="4142687"/>
            <a:ext cx="37962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Economía y finanzas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Econometría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Economía de 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Análisis y modelación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BO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35E26-DEE0-4198-A25C-3E266421A4CC}"/>
              </a:ext>
            </a:extLst>
          </p:cNvPr>
          <p:cNvSpPr txBox="1"/>
          <p:nvPr/>
        </p:nvSpPr>
        <p:spPr>
          <a:xfrm>
            <a:off x="4272483" y="4142687"/>
            <a:ext cx="4295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Manipulación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Visualización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Estadística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Análisis y modelación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Ciencias políticas, económicas, sociales</a:t>
            </a:r>
          </a:p>
        </p:txBody>
      </p:sp>
      <p:pic>
        <p:nvPicPr>
          <p:cNvPr id="18" name="Picture 2" descr="Edit photo">
            <a:extLst>
              <a:ext uri="{FF2B5EF4-FFF2-40B4-BE49-F238E27FC236}">
                <a16:creationId xmlns:a16="http://schemas.microsoft.com/office/drawing/2014/main" id="{07157783-F52D-4032-8BEA-C647FCEA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9" y="467502"/>
            <a:ext cx="2582488" cy="258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C8F21F-9963-40A3-8F10-6AAD305C69DD}"/>
              </a:ext>
            </a:extLst>
          </p:cNvPr>
          <p:cNvSpPr txBox="1"/>
          <p:nvPr/>
        </p:nvSpPr>
        <p:spPr>
          <a:xfrm>
            <a:off x="241466" y="3273171"/>
            <a:ext cx="3641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Sergio A. Maldonado</a:t>
            </a:r>
            <a:br>
              <a:rPr lang="es-BO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s-BO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Msc</a:t>
            </a:r>
            <a:r>
              <a:rPr lang="es-BO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Ingeniería Industrial</a:t>
            </a:r>
            <a:endParaRPr lang="es-BO" sz="22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B9388-00B1-4960-A460-22E73D7CBBC6}"/>
              </a:ext>
            </a:extLst>
          </p:cNvPr>
          <p:cNvSpPr txBox="1"/>
          <p:nvPr/>
        </p:nvSpPr>
        <p:spPr>
          <a:xfrm>
            <a:off x="147167" y="4144062"/>
            <a:ext cx="4008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Manipulación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Visualización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Optimización(O&amp;R)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Operaciones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Bases de datos</a:t>
            </a:r>
          </a:p>
        </p:txBody>
      </p:sp>
    </p:spTree>
    <p:extLst>
      <p:ext uri="{BB962C8B-B14F-4D97-AF65-F5344CB8AC3E}">
        <p14:creationId xmlns:p14="http://schemas.microsoft.com/office/powerpoint/2010/main" val="6319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D1653E-BB35-4090-80BB-A9CED875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73" y="638485"/>
            <a:ext cx="8404081" cy="2530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BF2AF7-A46E-49B2-864E-4E5948DA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73" y="3772869"/>
            <a:ext cx="8547811" cy="25256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4AAEDF-D3C2-41A3-82BE-F328BC639A36}"/>
              </a:ext>
            </a:extLst>
          </p:cNvPr>
          <p:cNvSpPr/>
          <p:nvPr/>
        </p:nvSpPr>
        <p:spPr>
          <a:xfrm>
            <a:off x="1381328" y="233464"/>
            <a:ext cx="9435829" cy="31128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C6A1C-1E01-457D-BF13-018E2A060A2C}"/>
              </a:ext>
            </a:extLst>
          </p:cNvPr>
          <p:cNvSpPr/>
          <p:nvPr/>
        </p:nvSpPr>
        <p:spPr>
          <a:xfrm>
            <a:off x="1378085" y="3503630"/>
            <a:ext cx="9435829" cy="31128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4AAEDF-D3C2-41A3-82BE-F328BC639A36}"/>
              </a:ext>
            </a:extLst>
          </p:cNvPr>
          <p:cNvSpPr/>
          <p:nvPr/>
        </p:nvSpPr>
        <p:spPr>
          <a:xfrm>
            <a:off x="963038" y="1177046"/>
            <a:ext cx="4824919" cy="45720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6187F-5120-45BD-AD8C-6C34E724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27" y="1391055"/>
            <a:ext cx="4256347" cy="391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75FED-90A0-47D8-A887-9F7F1A8A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1" y="1370651"/>
            <a:ext cx="4715432" cy="3951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2AD259-EF56-4B6E-A99C-CA468F7FBD01}"/>
              </a:ext>
            </a:extLst>
          </p:cNvPr>
          <p:cNvSpPr/>
          <p:nvPr/>
        </p:nvSpPr>
        <p:spPr>
          <a:xfrm>
            <a:off x="6102218" y="1169380"/>
            <a:ext cx="4824919" cy="45720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756965-B5C0-4F09-80E1-1219F6AD6FC2}"/>
              </a:ext>
            </a:extLst>
          </p:cNvPr>
          <p:cNvCxnSpPr>
            <a:cxnSpLocks/>
          </p:cNvCxnSpPr>
          <p:nvPr/>
        </p:nvCxnSpPr>
        <p:spPr>
          <a:xfrm flipH="1" flipV="1">
            <a:off x="5950634" y="0"/>
            <a:ext cx="1" cy="685800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40C96F-8532-41E6-A8B7-1A707C18829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C9154E-D94E-4124-B5DA-CE10C71F4BF0}"/>
              </a:ext>
            </a:extLst>
          </p:cNvPr>
          <p:cNvSpPr txBox="1"/>
          <p:nvPr/>
        </p:nvSpPr>
        <p:spPr>
          <a:xfrm>
            <a:off x="9416506" y="3100015"/>
            <a:ext cx="253218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PRODUCCIÓN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A88E7-3171-4504-8332-555E5677FA5E}"/>
              </a:ext>
            </a:extLst>
          </p:cNvPr>
          <p:cNvSpPr txBox="1"/>
          <p:nvPr/>
        </p:nvSpPr>
        <p:spPr>
          <a:xfrm>
            <a:off x="5137671" y="5888927"/>
            <a:ext cx="162592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DATOS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3F06D-AA95-4383-879A-DC2585EF99BB}"/>
              </a:ext>
            </a:extLst>
          </p:cNvPr>
          <p:cNvSpPr txBox="1"/>
          <p:nvPr/>
        </p:nvSpPr>
        <p:spPr>
          <a:xfrm>
            <a:off x="4684540" y="286605"/>
            <a:ext cx="253218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ESTRATEGIA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5DC80F-AE6A-4449-BD2C-91262D637659}"/>
              </a:ext>
            </a:extLst>
          </p:cNvPr>
          <p:cNvSpPr txBox="1"/>
          <p:nvPr/>
        </p:nvSpPr>
        <p:spPr>
          <a:xfrm>
            <a:off x="102969" y="6023886"/>
            <a:ext cx="29404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Manipulación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18F82-293E-413F-A197-E0CCBCD08D3D}"/>
              </a:ext>
            </a:extLst>
          </p:cNvPr>
          <p:cNvSpPr txBox="1"/>
          <p:nvPr/>
        </p:nvSpPr>
        <p:spPr>
          <a:xfrm>
            <a:off x="8766047" y="6072341"/>
            <a:ext cx="32364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Almacenamiento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D90AE-4149-4283-89F4-A923EC6A77E0}"/>
              </a:ext>
            </a:extLst>
          </p:cNvPr>
          <p:cNvSpPr txBox="1"/>
          <p:nvPr/>
        </p:nvSpPr>
        <p:spPr>
          <a:xfrm>
            <a:off x="9466877" y="286605"/>
            <a:ext cx="2429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Aplicación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67F7CF-0BD8-4D8C-99C0-298CE4938F93}"/>
              </a:ext>
            </a:extLst>
          </p:cNvPr>
          <p:cNvSpPr txBox="1"/>
          <p:nvPr/>
        </p:nvSpPr>
        <p:spPr>
          <a:xfrm>
            <a:off x="-366381" y="341845"/>
            <a:ext cx="32364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Análisis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9EB4A6-2BA2-4AF2-9461-C9617FC0B589}"/>
              </a:ext>
            </a:extLst>
          </p:cNvPr>
          <p:cNvSpPr txBox="1"/>
          <p:nvPr/>
        </p:nvSpPr>
        <p:spPr>
          <a:xfrm>
            <a:off x="227195" y="1456436"/>
            <a:ext cx="773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AD34DD-BE46-4EAB-A992-9CCADDCA62F0}"/>
              </a:ext>
            </a:extLst>
          </p:cNvPr>
          <p:cNvSpPr txBox="1"/>
          <p:nvPr/>
        </p:nvSpPr>
        <p:spPr>
          <a:xfrm>
            <a:off x="11013980" y="1480380"/>
            <a:ext cx="601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92D3C1-1E8C-46A7-B6A3-5CA893AFF6D3}"/>
              </a:ext>
            </a:extLst>
          </p:cNvPr>
          <p:cNvSpPr txBox="1"/>
          <p:nvPr/>
        </p:nvSpPr>
        <p:spPr>
          <a:xfrm>
            <a:off x="11228803" y="4443043"/>
            <a:ext cx="7737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7EA3DB-AA8C-42AE-A02D-CE7B332D450A}"/>
              </a:ext>
            </a:extLst>
          </p:cNvPr>
          <p:cNvSpPr txBox="1"/>
          <p:nvPr/>
        </p:nvSpPr>
        <p:spPr>
          <a:xfrm>
            <a:off x="116248" y="4270394"/>
            <a:ext cx="65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EAD1C7-7CDF-402B-A3DD-E56E4F11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48" y="1070475"/>
            <a:ext cx="6774303" cy="4134062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144FCB3C-43DE-4DF7-8D77-61269D116116}"/>
              </a:ext>
            </a:extLst>
          </p:cNvPr>
          <p:cNvSpPr/>
          <p:nvPr/>
        </p:nvSpPr>
        <p:spPr>
          <a:xfrm>
            <a:off x="1251859" y="791669"/>
            <a:ext cx="2025744" cy="1934386"/>
          </a:xfrm>
          <a:prstGeom prst="bentArrow">
            <a:avLst>
              <a:gd name="adj1" fmla="val 25000"/>
              <a:gd name="adj2" fmla="val 22091"/>
              <a:gd name="adj3" fmla="val 25000"/>
              <a:gd name="adj4" fmla="val 446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095B9EFC-8C78-4215-94DD-8CCD7C3CA4D1}"/>
              </a:ext>
            </a:extLst>
          </p:cNvPr>
          <p:cNvSpPr/>
          <p:nvPr/>
        </p:nvSpPr>
        <p:spPr>
          <a:xfrm rot="16200000">
            <a:off x="1276643" y="3681977"/>
            <a:ext cx="1588729" cy="2222017"/>
          </a:xfrm>
          <a:prstGeom prst="bentArrow">
            <a:avLst>
              <a:gd name="adj1" fmla="val 30313"/>
              <a:gd name="adj2" fmla="val 28542"/>
              <a:gd name="adj3" fmla="val 25000"/>
              <a:gd name="adj4" fmla="val 4375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EE517697-69B2-4930-A8F7-70B9AA136F72}"/>
              </a:ext>
            </a:extLst>
          </p:cNvPr>
          <p:cNvSpPr/>
          <p:nvPr/>
        </p:nvSpPr>
        <p:spPr>
          <a:xfrm rot="5400000">
            <a:off x="9093086" y="750692"/>
            <a:ext cx="1690110" cy="2151678"/>
          </a:xfrm>
          <a:prstGeom prst="ben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C98C3627-A52E-4068-A9E7-934077DC3C3C}"/>
              </a:ext>
            </a:extLst>
          </p:cNvPr>
          <p:cNvSpPr/>
          <p:nvPr/>
        </p:nvSpPr>
        <p:spPr>
          <a:xfrm rot="10800000">
            <a:off x="8857864" y="3978686"/>
            <a:ext cx="2025744" cy="183300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656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C9740-235A-4350-AE87-1961C5D6C316}"/>
              </a:ext>
            </a:extLst>
          </p:cNvPr>
          <p:cNvSpPr txBox="1"/>
          <p:nvPr/>
        </p:nvSpPr>
        <p:spPr>
          <a:xfrm>
            <a:off x="227195" y="3155803"/>
            <a:ext cx="253218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Code Pro" panose="020B0509030403020204" pitchFamily="49" charset="0"/>
                <a:ea typeface="Source Code Pro" panose="020B0509030403020204" pitchFamily="49" charset="0"/>
              </a:rPr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49963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8BBE8D-014B-4F03-BC3C-95428DF2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60" y="3466306"/>
            <a:ext cx="3027340" cy="1245534"/>
          </a:xfrm>
          <a:prstGeom prst="rect">
            <a:avLst/>
          </a:prstGeom>
        </p:spPr>
      </p:pic>
      <p:pic>
        <p:nvPicPr>
          <p:cNvPr id="5" name="Picture 2" descr="R: The R Project for Statistical Computing">
            <a:extLst>
              <a:ext uri="{FF2B5EF4-FFF2-40B4-BE49-F238E27FC236}">
                <a16:creationId xmlns:a16="http://schemas.microsoft.com/office/drawing/2014/main" id="{44808BAF-6F70-4A71-9F2C-C4C008B9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692" y="4398014"/>
            <a:ext cx="1370752" cy="106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AS Institute - Wikipedia">
            <a:extLst>
              <a:ext uri="{FF2B5EF4-FFF2-40B4-BE49-F238E27FC236}">
                <a16:creationId xmlns:a16="http://schemas.microsoft.com/office/drawing/2014/main" id="{1F109474-3B04-42C0-98E5-3E3CA5E3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97" y="1084012"/>
            <a:ext cx="1689944" cy="7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pss-1-logo-png-transparent - Rens van de Schoot">
            <a:extLst>
              <a:ext uri="{FF2B5EF4-FFF2-40B4-BE49-F238E27FC236}">
                <a16:creationId xmlns:a16="http://schemas.microsoft.com/office/drawing/2014/main" id="{A454DA12-BDCA-449C-8781-B3F857FBD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31347"/>
          <a:stretch/>
        </p:blipFill>
        <p:spPr bwMode="auto">
          <a:xfrm>
            <a:off x="9232206" y="2155866"/>
            <a:ext cx="2209726" cy="88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University of Miami Information Technology - Student Support Services">
            <a:extLst>
              <a:ext uri="{FF2B5EF4-FFF2-40B4-BE49-F238E27FC236}">
                <a16:creationId xmlns:a16="http://schemas.microsoft.com/office/drawing/2014/main" id="{B1C9DBCA-D12B-47D2-8805-7BE9249C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081" y="3328105"/>
            <a:ext cx="2085975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Source ERP and CRM | Odoo">
            <a:extLst>
              <a:ext uri="{FF2B5EF4-FFF2-40B4-BE49-F238E27FC236}">
                <a16:creationId xmlns:a16="http://schemas.microsoft.com/office/drawing/2014/main" id="{E4A7CE27-79B0-4E24-8070-C4473DA14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1" b="13246"/>
          <a:stretch/>
        </p:blipFill>
        <p:spPr bwMode="auto">
          <a:xfrm>
            <a:off x="2312492" y="2564314"/>
            <a:ext cx="2962275" cy="10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AP - Wikipedia">
            <a:extLst>
              <a:ext uri="{FF2B5EF4-FFF2-40B4-BE49-F238E27FC236}">
                <a16:creationId xmlns:a16="http://schemas.microsoft.com/office/drawing/2014/main" id="{67DE0433-215B-494F-8FE0-395B563D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9" y="1052799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8FF32F-E238-466C-8087-D8E5C25633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3629" y="501746"/>
            <a:ext cx="2157896" cy="2095349"/>
          </a:xfrm>
          <a:prstGeom prst="rect">
            <a:avLst/>
          </a:prstGeom>
        </p:spPr>
      </p:pic>
      <p:pic>
        <p:nvPicPr>
          <p:cNvPr id="1030" name="Picture 6" descr="tuGerente - Crunchbase Company Profile &amp; Funding">
            <a:extLst>
              <a:ext uri="{FF2B5EF4-FFF2-40B4-BE49-F238E27FC236}">
                <a16:creationId xmlns:a16="http://schemas.microsoft.com/office/drawing/2014/main" id="{75D51DD0-3AAD-41A1-8F7E-18A3AB5E7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7" b="35333"/>
          <a:stretch/>
        </p:blipFill>
        <p:spPr bwMode="auto">
          <a:xfrm>
            <a:off x="826438" y="4572679"/>
            <a:ext cx="4448329" cy="12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68357-C7E0-49D7-BCCA-435B4039C5D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4041" b="30818"/>
          <a:stretch/>
        </p:blipFill>
        <p:spPr>
          <a:xfrm>
            <a:off x="764679" y="3544012"/>
            <a:ext cx="3028950" cy="67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6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E46ACD0E-8206-4481-9F36-35F4E026A0F8}"/>
              </a:ext>
            </a:extLst>
          </p:cNvPr>
          <p:cNvSpPr/>
          <p:nvPr/>
        </p:nvSpPr>
        <p:spPr>
          <a:xfrm>
            <a:off x="2855741" y="713935"/>
            <a:ext cx="5331656" cy="5430130"/>
          </a:xfrm>
          <a:prstGeom prst="donut">
            <a:avLst>
              <a:gd name="adj" fmla="val 138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FCB8E-7129-4B25-822D-A95E357B9EE8}"/>
              </a:ext>
            </a:extLst>
          </p:cNvPr>
          <p:cNvSpPr/>
          <p:nvPr/>
        </p:nvSpPr>
        <p:spPr>
          <a:xfrm>
            <a:off x="2855741" y="3429000"/>
            <a:ext cx="2757269" cy="5099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2324D-B126-4CC2-AAC7-52C28FED1922}"/>
              </a:ext>
            </a:extLst>
          </p:cNvPr>
          <p:cNvSpPr txBox="1"/>
          <p:nvPr/>
        </p:nvSpPr>
        <p:spPr>
          <a:xfrm>
            <a:off x="5795889" y="2738625"/>
            <a:ext cx="559894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ggPlot</a:t>
            </a:r>
          </a:p>
          <a:p>
            <a:r>
              <a:rPr lang="es-BO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Consulting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D7157F-2AEE-41F8-B2B2-BA73B3BDC709}"/>
              </a:ext>
            </a:extLst>
          </p:cNvPr>
          <p:cNvGrpSpPr/>
          <p:nvPr/>
        </p:nvGrpSpPr>
        <p:grpSpPr>
          <a:xfrm>
            <a:off x="2855741" y="713935"/>
            <a:ext cx="8539089" cy="5430130"/>
            <a:chOff x="2855741" y="713935"/>
            <a:chExt cx="8539089" cy="5430130"/>
          </a:xfrm>
        </p:grpSpPr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E46ACD0E-8206-4481-9F36-35F4E026A0F8}"/>
                </a:ext>
              </a:extLst>
            </p:cNvPr>
            <p:cNvSpPr/>
            <p:nvPr/>
          </p:nvSpPr>
          <p:spPr>
            <a:xfrm>
              <a:off x="2855741" y="713935"/>
              <a:ext cx="5331656" cy="5430130"/>
            </a:xfrm>
            <a:prstGeom prst="donut">
              <a:avLst>
                <a:gd name="adj" fmla="val 13849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4FCB8E-7129-4B25-822D-A95E357B9EE8}"/>
                </a:ext>
              </a:extLst>
            </p:cNvPr>
            <p:cNvSpPr/>
            <p:nvPr/>
          </p:nvSpPr>
          <p:spPr>
            <a:xfrm>
              <a:off x="2855741" y="3429000"/>
              <a:ext cx="2757269" cy="50995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82324D-B126-4CC2-AAC7-52C28FED1922}"/>
                </a:ext>
              </a:extLst>
            </p:cNvPr>
            <p:cNvSpPr txBox="1"/>
            <p:nvPr/>
          </p:nvSpPr>
          <p:spPr>
            <a:xfrm>
              <a:off x="5795889" y="2738625"/>
              <a:ext cx="5598941" cy="281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BO" sz="11700" b="1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ggPlot</a:t>
              </a:r>
            </a:p>
            <a:p>
              <a:r>
                <a:rPr lang="es-BO" sz="6000" b="1" dirty="0">
                  <a:solidFill>
                    <a:schemeClr val="bg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Consulting</a:t>
              </a:r>
              <a:endParaRPr lang="en-US" sz="60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CD3B78-A359-454C-9312-4D4C2708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40" b="97312" l="1050" r="89961">
                        <a14:foregroundMark x1="11483" y1="21389" x2="15092" y2="13214"/>
                        <a14:foregroundMark x1="15092" y1="13214" x2="26115" y2="6607"/>
                        <a14:foregroundMark x1="26115" y1="6607" x2="37336" y2="8175"/>
                        <a14:foregroundMark x1="37336" y1="8175" x2="52297" y2="28891"/>
                        <a14:foregroundMark x1="52297" y1="28891" x2="54593" y2="56887"/>
                        <a14:foregroundMark x1="54593" y1="56887" x2="46457" y2="82531"/>
                        <a14:foregroundMark x1="46457" y1="82531" x2="35630" y2="90258"/>
                        <a14:foregroundMark x1="35630" y1="90258" x2="24541" y2="91713"/>
                        <a14:foregroundMark x1="24541" y1="91713" x2="19094" y2="89698"/>
                        <a14:foregroundMark x1="19094" y1="89698" x2="5512" y2="70325"/>
                        <a14:foregroundMark x1="5512" y1="70325" x2="5315" y2="28667"/>
                        <a14:foregroundMark x1="5315" y1="28667" x2="8924" y2="21948"/>
                        <a14:foregroundMark x1="8924" y1="21948" x2="12073" y2="18813"/>
                        <a14:foregroundMark x1="4987" y1="47256" x2="5840" y2="31019"/>
                        <a14:foregroundMark x1="5840" y1="31019" x2="5184" y2="41657"/>
                        <a14:foregroundMark x1="5184" y1="41657" x2="5118" y2="41769"/>
                        <a14:foregroundMark x1="24934" y1="2240" x2="32546" y2="2240"/>
                        <a14:foregroundMark x1="32546" y1="2240" x2="27690" y2="3024"/>
                        <a14:foregroundMark x1="1378" y1="50056" x2="1050" y2="44345"/>
                        <a14:foregroundMark x1="3018" y1="55207" x2="8202" y2="51848"/>
                        <a14:foregroundMark x1="8202" y1="51848" x2="20604" y2="54199"/>
                        <a14:foregroundMark x1="25853" y1="56999" x2="15879" y2="56215"/>
                        <a14:foregroundMark x1="15879" y1="56215" x2="22966" y2="55543"/>
                        <a14:foregroundMark x1="22966" y1="55543" x2="16273" y2="55767"/>
                        <a14:foregroundMark x1="16273" y1="55767" x2="23097" y2="54199"/>
                        <a14:foregroundMark x1="23097" y1="54199" x2="4987" y2="55207"/>
                        <a14:foregroundMark x1="6037" y1="54199" x2="11220" y2="53751"/>
                        <a14:foregroundMark x1="11220" y1="53751" x2="5709" y2="57335"/>
                        <a14:foregroundMark x1="5709" y1="57335" x2="11877" y2="52856"/>
                        <a14:foregroundMark x1="11877" y1="52856" x2="23425" y2="53191"/>
                        <a14:foregroundMark x1="23425" y1="53191" x2="19357" y2="54983"/>
                        <a14:foregroundMark x1="31955" y1="97312" x2="28478" y2="96529"/>
                        <a14:foregroundMark x1="36745" y1="62486" x2="40420" y2="63494"/>
                        <a14:foregroundMark x1="65682" y1="50280" x2="66010" y2="55207"/>
                        <a14:foregroundMark x1="78281" y1="61142" x2="79003" y2="57335"/>
                        <a14:foregroundMark x1="85236" y1="56215" x2="84908" y2="51400"/>
                        <a14:foregroundMark x1="80381" y1="83427" x2="79462" y2="83427"/>
                        <a14:foregroundMark x1="76115" y1="81635" x2="76115" y2="79731"/>
                        <a14:foregroundMark x1="70407" y1="82419" x2="70407" y2="79731"/>
                        <a14:foregroundMark x1="70210" y1="75364" x2="69816" y2="75364"/>
                        <a14:foregroundMark x1="64304" y1="81299" x2="64304" y2="78723"/>
                        <a14:foregroundMark x1="59777" y1="80291" x2="59186" y2="784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45" y="706900"/>
            <a:ext cx="9291109" cy="5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9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21942-3A4A-46DD-B050-3178BF3E71FA}"/>
              </a:ext>
            </a:extLst>
          </p:cNvPr>
          <p:cNvSpPr/>
          <p:nvPr/>
        </p:nvSpPr>
        <p:spPr>
          <a:xfrm>
            <a:off x="314178" y="348175"/>
            <a:ext cx="11563643" cy="616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197EA9F6-EA5A-4E44-9554-5F3DA707356F}"/>
              </a:ext>
            </a:extLst>
          </p:cNvPr>
          <p:cNvSpPr/>
          <p:nvPr/>
        </p:nvSpPr>
        <p:spPr>
          <a:xfrm>
            <a:off x="2813538" y="882747"/>
            <a:ext cx="5331656" cy="5430130"/>
          </a:xfrm>
          <a:prstGeom prst="donut">
            <a:avLst>
              <a:gd name="adj" fmla="val 13849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439B0-E141-4FF0-A59D-EE2F19DA01FA}"/>
              </a:ext>
            </a:extLst>
          </p:cNvPr>
          <p:cNvSpPr/>
          <p:nvPr/>
        </p:nvSpPr>
        <p:spPr>
          <a:xfrm>
            <a:off x="2813538" y="3597812"/>
            <a:ext cx="2757269" cy="5099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B4E29-2859-470D-88F5-74429041857F}"/>
              </a:ext>
            </a:extLst>
          </p:cNvPr>
          <p:cNvSpPr txBox="1"/>
          <p:nvPr/>
        </p:nvSpPr>
        <p:spPr>
          <a:xfrm>
            <a:off x="5753686" y="2907437"/>
            <a:ext cx="559894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17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ggPlot</a:t>
            </a:r>
          </a:p>
          <a:p>
            <a:r>
              <a:rPr lang="es-BO" sz="60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Consulting</a:t>
            </a:r>
            <a:endParaRPr lang="en-US" sz="6000" b="1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5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3511</TotalTime>
  <Words>93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Maldonado</dc:creator>
  <cp:lastModifiedBy>Sergio Maldonado</cp:lastModifiedBy>
  <cp:revision>30</cp:revision>
  <dcterms:created xsi:type="dcterms:W3CDTF">2020-09-12T11:50:39Z</dcterms:created>
  <dcterms:modified xsi:type="dcterms:W3CDTF">2020-10-09T20:46:02Z</dcterms:modified>
</cp:coreProperties>
</file>