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The Web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a full website with content is too big to send as a single packet of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Shape 1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Shape 1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61" name="Shape 161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solve this, the server sends back the website split up into many packets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Shape 1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Shape 1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76" name="Shape 176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packets come with instructions on how to get back to you and reassemble once they reach you.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Shape 1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Shape 1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91" name="Shape 191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Shape 192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cxnSp>
        <p:nvCxnSpPr>
          <p:cNvPr id="193" name="Shape 193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packets don’t care how they get to you, just the final location.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Shape 2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Shape 2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207" name="Shape 207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Shape 212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0" name="Shape 220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the packets reach you, they are reassembled to show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Shape 2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Shape 2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hape 230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Shape 232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Shape 235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Shape 236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Shape 237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Shape 238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Shape 240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3" name="Shape 243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sp>
        <p:nvSpPr>
          <p:cNvPr id="244" name="Shape 244"/>
          <p:cNvSpPr/>
          <p:nvPr/>
        </p:nvSpPr>
        <p:spPr>
          <a:xfrm>
            <a:off x="1787175" y="3143100"/>
            <a:ext cx="820800" cy="4791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910675" y="3230300"/>
            <a:ext cx="581100" cy="2832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this moves at close to the speed of light, so it happens very fast.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Shape 2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Shape 2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Shape 258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Shape 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Shape 265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8" name="Shape 268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sp>
        <p:nvSpPr>
          <p:cNvPr id="269" name="Shape 269"/>
          <p:cNvSpPr/>
          <p:nvPr/>
        </p:nvSpPr>
        <p:spPr>
          <a:xfrm>
            <a:off x="1787175" y="3143100"/>
            <a:ext cx="820800" cy="4791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910675" y="3230300"/>
            <a:ext cx="581100" cy="2832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higher level explanation, but for our purposes it is all we need to know for 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what the term “Full-Stack” means.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Shape 2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Shape 2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two main components of a website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Shape 2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Shape 2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is what you see as a user on the website.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 is the technology used to actually decide what to show you on the Front-End.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Shape 2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Shape 2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revolves around three technologies: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Shape 3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Shape 3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discuss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the web works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do we mean by “Full-Stack”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brief overview of the course tech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Why we chose Django for the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hear about Front-End technologies such as jQuery and Bootstrap, but those are all built using the previous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Shape 3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Shape 3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 - HyperText Markup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 website will have HTML, it is the structure of a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view it by right-clicking and selecting “View Page Source”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7" name="Shape 3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Shape 3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- Cascading Style Sheets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is the actual styling of the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Colors, fonts, borders, etc is all defined by CSS.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is not mandatory, but almost all sites have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Shape 3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Shape 3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Javascript allows you to add interactivity to the website, including programming logic.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Any site with interactivity uses Javascript in some way, otherwise the site is “static”.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Shape 3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Shape 3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half of the course focuses on the Front-End.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always uses those three technologies.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 Back-End is where a multitude of options come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Shape 3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Shape 3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 of a site has three components: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Shape 3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Shape 3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Technologies such as Php, Node.js, Ruby/Rails, Java, Python, etc. are all viable options for a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how do we decide which to choose?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Shape 3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Shape 3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course Back-End uses: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as the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as the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as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Shape 3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Shape 3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is a great language to learn, it’s simple, powerful, and has many libraries.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the most popular framework for Python, it’s fast, secure, and scalable.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comes with Django and Python making it an easy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3" name="Shape 3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Shape 3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along with the course we will be discussing each of these topics in much more detail, but for now you should have a high-level view of what we use in this course to turn you into a Full-Stack Web Developer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Shape 3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Shape 3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can begin to learn about all the technologies in this course, we need to understand how the web works and what constitutes the “Full-Stack”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along with the course we will be discussing each of these topics in much more detail, but for now you should have a high-level view of what we use in this course to turn you into a Full-Stack Web Developer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Shape 3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Shape 3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Shape 39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7" name="Shape 3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Shape 3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happens when your at home and you open up your browser and visit a website?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breakdown the basic steps!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start off by typing the URL into your browser.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computer then sends this request as a packet, which includes the IP address of the website you want.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Shape 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Shape 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02" name="Shape 102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cxnSp>
        <p:nvCxnSpPr>
          <p:cNvPr id="103" name="Shape 103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sends this request through wires, or a satellite which eventually links to wires using your ISP.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Shape 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Shape 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14" name="Shape 114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cxnSp>
        <p:nvCxnSpPr>
          <p:cNvPr id="115" name="Shape 115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Shape 117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ISP will then re-route the request to the appropriate server location, using the IP address as the guide.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Shape 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Shape 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29" name="Shape 129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your request reaches the server, it can  send back the website you asked for.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Shape 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Shape 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45" name="Shape 145"/>
          <p:cNvSpPr/>
          <p:nvPr/>
        </p:nvSpPr>
        <p:spPr>
          <a:xfrm>
            <a:off x="6452500" y="4452175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Shape 147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