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Shape 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Shape 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course is divided into sections that lead into each other.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section can be visited independent of the others, but assumes knowledge of all concepts covered in previous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Shape 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Shape 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As a general curriculum: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HTML,CSS, and  Javascript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DOM and jQuery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Django and SQL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Website Clones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Shape 1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Shape 1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don’t assume ANY previous knowledge.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take this course even if you have zero programming experience!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have experience, you may want to read through the code notes first!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Shape 1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Shape 1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Beginners should follow through the course in order.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More experienced developers should visit the curriculum page and decide what the best starting point for them is (be honest with yourself!)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Shape 1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Shape 1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get help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during the course!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Shape 1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Shape 1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Steps you should take to get help: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Google and StackOverflow.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FAQ lecture.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Search the QA forums for posts.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Post a new question on QA forums.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2" marL="18288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Include what you’ve tried, your code, as much info as possible!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4" name="Shape 1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5" name="Shape 1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7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Useful ways to share your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Codepen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Codepad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gist on Github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screenshot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Shape 1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Shape 1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help!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79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QA Forums General Info: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Replies can be expected within 24 hours.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Other students reply often!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just get a quick link reply.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Still confused? Just continue the thread.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Remember to say Thank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Shape 1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Shape 1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Final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ways to program, that includes choice of IDE, styling, etc.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Don’t feel locked into the choices made in this course, feel free to explore other options, and share them as well!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Shape 1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Shape 1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Shape 1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Shape 1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166350" y="1170075"/>
            <a:ext cx="8811300" cy="23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Please watch </a:t>
            </a:r>
            <a:endParaRPr b="1" sz="72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this entire lecture!</a:t>
            </a:r>
            <a:endParaRPr b="1" sz="72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Shape 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Shape 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Setup and Installation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you set-up!</a:t>
            </a:r>
            <a:endParaRPr/>
          </a:p>
        </p:txBody>
      </p:sp>
      <p:pic>
        <p:nvPicPr>
          <p:cNvPr descr="watermark.jpg" id="203" name="Shape 2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Shape 2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There are many options for choosing your Development Environment and your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be using the Atom Text Editor and Google Chrome for this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Shape 2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Shape 2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are very experienced with another IDE feel free to use it, although I still highly recommend trying out Atom.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a browser choice, please use Chrome, it is by far the most popular choice for Web Developers!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Shape 2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Shape 2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show you where to install Atom Text Editor from and give you a quick tour of it!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started, go to Google in your browser.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7" name="Shape 2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8" name="Shape 2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160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General Course Information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the course notes and files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How to get help during the course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Shape 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Shape 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Huge thank you for enrolling!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general tips for getting the best experience with this course!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speak at a steady, deliberate pace, feel free to speed up the videos! (Check for a speed icon on bottom tab)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Shape 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Shape 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a video ever appears blurry make sure to check that you are viewing the video in HD.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Any technical platform issues? Please contact support@udemy.com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Shape 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Shape 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course is self-paced and you get lifetime access to the materials, including any updates.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Upon completion of the course you can unlock a certificate for your LinkedIn profile. (Check FAQ lecture)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Shape 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Shape 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get the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course materials!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Shape 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Shape 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get the course materials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download all files as a .zip from this lecture, the FAQ lecture, or the Installation lecture (it is the same .zip).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Future additions to the course we get their own .zip file in the relevant section and I will re-upload an updated .zip.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Shape 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Shape 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1284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to approach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the course!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Shape 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Shape 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