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8"/>
    <p:restoredTop sz="94518"/>
  </p:normalViewPr>
  <p:slideViewPr>
    <p:cSldViewPr snapToGrid="0" snapToObjects="1">
      <p:cViewPr>
        <p:scale>
          <a:sx n="87" d="100"/>
          <a:sy n="87" d="100"/>
        </p:scale>
        <p:origin x="10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touchablenativefeedback" TargetMode="External"/><Relationship Id="rId4" Type="http://schemas.openxmlformats.org/officeDocument/2006/relationships/hyperlink" Target="https://facebook.github.io/react-native/docs/touchableopacity" TargetMode="External"/><Relationship Id="rId5" Type="http://schemas.openxmlformats.org/officeDocument/2006/relationships/hyperlink" Target="https://facebook.github.io/react-native/docs/touchablewithoutfeedb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-native/docs/touchablehighligh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-native/docs/using-a-scrollview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-native/docs/textinput#conten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blog/2017/03/13/introducing-create-react-native-app" TargetMode="External"/><Relationship Id="rId4" Type="http://schemas.openxmlformats.org/officeDocument/2006/relationships/hyperlink" Target="https://www.slideshare.net/AmazonWebServices/introduction-to-react-native-95577442/6" TargetMode="External"/><Relationship Id="rId5" Type="http://schemas.openxmlformats.org/officeDocument/2006/relationships/hyperlink" Target="https://docs.expo.io/versions/v32.0.0/workflow/expo-cl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-native/docs/getting-starte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070" y="1946029"/>
            <a:ext cx="8881201" cy="966055"/>
          </a:xfrm>
        </p:spPr>
        <p:txBody>
          <a:bodyPr>
            <a:noAutofit/>
          </a:bodyPr>
          <a:lstStyle/>
          <a:p>
            <a:r>
              <a:rPr lang="en-US" sz="6600" dirty="0" smtClean="0"/>
              <a:t>REACT NATIVE </a:t>
            </a:r>
            <a:r>
              <a:rPr lang="en-US" sz="6600" dirty="0" smtClean="0"/>
              <a:t>(PART -1)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071" y="3004161"/>
            <a:ext cx="7924067" cy="547931"/>
          </a:xfrm>
        </p:spPr>
        <p:txBody>
          <a:bodyPr>
            <a:noAutofit/>
          </a:bodyPr>
          <a:lstStyle/>
          <a:p>
            <a:r>
              <a:rPr lang="en-US" sz="2800" dirty="0" smtClean="0"/>
              <a:t>CROSS PLATFORM MOBILE APP DEVELOPMENT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49053" y="5378328"/>
            <a:ext cx="346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,</a:t>
            </a:r>
            <a:br>
              <a:rPr lang="en-US" dirty="0" smtClean="0"/>
            </a:br>
            <a:r>
              <a:rPr lang="en-US" dirty="0" smtClean="0"/>
              <a:t>Prabhu V</a:t>
            </a:r>
          </a:p>
          <a:p>
            <a:r>
              <a:rPr lang="en-US" dirty="0" smtClean="0"/>
              <a:t>(FirstQA Systems Private Limited)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 ( Method-1 )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186" y="2337977"/>
            <a:ext cx="4580962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Run instructions for </a:t>
            </a:r>
            <a:r>
              <a:rPr lang="en-US" sz="2800" b="1" u="sng" dirty="0" smtClean="0"/>
              <a:t>iOS :</a:t>
            </a:r>
            <a:endParaRPr lang="en-US" sz="2800" b="1" u="sng" dirty="0"/>
          </a:p>
          <a:p>
            <a:r>
              <a:rPr lang="en-US" dirty="0"/>
              <a:t> </a:t>
            </a:r>
            <a:r>
              <a:rPr lang="en-US" dirty="0" smtClean="0"/>
              <a:t>cd DemoApp </a:t>
            </a:r>
            <a:r>
              <a:rPr lang="en-US" dirty="0"/>
              <a:t>&amp;&amp; react-native </a:t>
            </a:r>
            <a:r>
              <a:rPr lang="en-US" dirty="0" smtClean="0"/>
              <a:t>run-ios</a:t>
            </a:r>
            <a:r>
              <a:rPr lang="mr-IN" dirty="0" smtClean="0"/>
              <a:t>    </a:t>
            </a:r>
            <a:r>
              <a:rPr lang="mr-IN" dirty="0"/>
              <a:t>- or -</a:t>
            </a:r>
          </a:p>
          <a:p>
            <a:r>
              <a:rPr lang="en-US" dirty="0"/>
              <a:t> </a:t>
            </a:r>
            <a:r>
              <a:rPr lang="en-US" dirty="0" smtClean="0"/>
              <a:t>Open </a:t>
            </a:r>
            <a:r>
              <a:rPr lang="en-US" dirty="0"/>
              <a:t>ios/</a:t>
            </a:r>
            <a:r>
              <a:rPr lang="en-US" dirty="0" err="1"/>
              <a:t>DemoApp.xcodeproj</a:t>
            </a:r>
            <a:r>
              <a:rPr lang="en-US" dirty="0"/>
              <a:t> in Xcode</a:t>
            </a:r>
          </a:p>
          <a:p>
            <a:r>
              <a:rPr lang="en-US" dirty="0"/>
              <a:t> </a:t>
            </a:r>
            <a:r>
              <a:rPr lang="en-US" dirty="0" smtClean="0"/>
              <a:t>Hit </a:t>
            </a:r>
            <a:r>
              <a:rPr lang="en-US" dirty="0"/>
              <a:t>the Run button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4348" y="2337977"/>
            <a:ext cx="4580962" cy="343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/>
              <a:t>Run instructions for </a:t>
            </a:r>
            <a:r>
              <a:rPr lang="en-US" sz="2800" b="1" u="sng" dirty="0" smtClean="0"/>
              <a:t>Android :</a:t>
            </a:r>
            <a:endParaRPr lang="en-US" sz="2800" b="1" u="sng" dirty="0"/>
          </a:p>
          <a:p>
            <a:r>
              <a:rPr lang="en-US" dirty="0" smtClean="0"/>
              <a:t>Have </a:t>
            </a:r>
            <a:r>
              <a:rPr lang="en-US" dirty="0"/>
              <a:t>an Android emulator running (quickest way to get started), or a device connected.</a:t>
            </a:r>
          </a:p>
          <a:p>
            <a:r>
              <a:rPr lang="en-US" dirty="0" smtClean="0"/>
              <a:t>cd DemoApp </a:t>
            </a:r>
            <a:r>
              <a:rPr lang="en-US" dirty="0"/>
              <a:t>&amp;&amp; react-native run-android</a:t>
            </a:r>
          </a:p>
        </p:txBody>
      </p:sp>
    </p:spTree>
    <p:extLst>
      <p:ext uri="{BB962C8B-B14F-4D97-AF65-F5344CB8AC3E}">
        <p14:creationId xmlns:p14="http://schemas.microsoft.com/office/powerpoint/2010/main" val="11299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- EXPO 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3425" y="2097088"/>
            <a:ext cx="9905999" cy="411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 smtClean="0"/>
              <a:t>Method -2 ( With Expo ) 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expo-cli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create-react-native-app</a:t>
            </a:r>
          </a:p>
          <a:p>
            <a:r>
              <a:rPr lang="en-US" dirty="0" smtClean="0"/>
              <a:t>create-react-native-app DemoApp</a:t>
            </a:r>
          </a:p>
          <a:p>
            <a:r>
              <a:rPr lang="en-US" dirty="0" smtClean="0"/>
              <a:t>cd DemoApp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start or expo start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1537"/>
            <a:ext cx="9905998" cy="1478570"/>
          </a:xfrm>
        </p:spPr>
        <p:txBody>
          <a:bodyPr/>
          <a:lstStyle/>
          <a:p>
            <a:r>
              <a:rPr lang="en-US" dirty="0" smtClean="0"/>
              <a:t>FILE STRUCTURE ( METHOD-2 )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46" y="2465798"/>
            <a:ext cx="9662332" cy="3396456"/>
          </a:xfrm>
        </p:spPr>
      </p:pic>
    </p:spTree>
    <p:extLst>
      <p:ext uri="{BB962C8B-B14F-4D97-AF65-F5344CB8AC3E}">
        <p14:creationId xmlns:p14="http://schemas.microsoft.com/office/powerpoint/2010/main" val="4806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 ( Method-2 )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expo start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Android: Install Expo Client app using Play Store and scan the QR Code. To test the app on your device.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iOS: Install Expo Client app using App Store and scan the QR Code. To test the app on your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26" y="308802"/>
            <a:ext cx="9905998" cy="1478570"/>
          </a:xfrm>
        </p:spPr>
        <p:txBody>
          <a:bodyPr/>
          <a:lstStyle/>
          <a:p>
            <a:r>
              <a:rPr lang="en-US" dirty="0" smtClean="0"/>
              <a:t>Basics OF REACT NATIVE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26" y="2131500"/>
            <a:ext cx="3607569" cy="3541714"/>
          </a:xfrm>
        </p:spPr>
        <p:txBody>
          <a:bodyPr/>
          <a:lstStyle/>
          <a:p>
            <a:r>
              <a:rPr lang="en-US" dirty="0" smtClean="0"/>
              <a:t>Props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Style</a:t>
            </a:r>
          </a:p>
          <a:p>
            <a:r>
              <a:rPr lang="en-US" dirty="0" smtClean="0"/>
              <a:t>Height and Width</a:t>
            </a:r>
          </a:p>
          <a:p>
            <a:r>
              <a:rPr lang="en-US" dirty="0" smtClean="0"/>
              <a:t>Layout with Flexbox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8985" y="2131500"/>
            <a:ext cx="360756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Touches</a:t>
            </a:r>
          </a:p>
          <a:p>
            <a:r>
              <a:rPr lang="en-US" dirty="0" smtClean="0"/>
              <a:t>Scroll View</a:t>
            </a:r>
          </a:p>
          <a:p>
            <a:r>
              <a:rPr lang="en-US" dirty="0" smtClean="0"/>
              <a:t>List View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Text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62" y="179758"/>
            <a:ext cx="2870148" cy="1478570"/>
          </a:xfrm>
        </p:spPr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692" y="1538650"/>
            <a:ext cx="5556864" cy="6461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creation parameters are called props.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9692" y="2300748"/>
            <a:ext cx="1769807" cy="575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Example - 1</a:t>
            </a:r>
          </a:p>
          <a:p>
            <a:pPr marL="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51" y="806245"/>
            <a:ext cx="2641600" cy="5321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161" y="3020629"/>
            <a:ext cx="70939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export default class Bananas extends Component {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</a:t>
            </a:r>
            <a:endParaRPr lang="en-US" dirty="0" smtClean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 err="1" smtClean="0">
                <a:solidFill>
                  <a:prstClr val="black"/>
                </a:solidFill>
                <a:latin typeface="Helvetica" charset="0"/>
              </a:rPr>
              <a:t>render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() 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{</a:t>
            </a:r>
            <a:endParaRPr lang="mr-IN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</a:t>
            </a:r>
            <a:endParaRPr lang="en-US" dirty="0" smtClean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 err="1" smtClean="0">
                <a:solidFill>
                  <a:prstClr val="black"/>
                </a:solidFill>
                <a:latin typeface="Helvetica" charset="0"/>
              </a:rPr>
              <a:t>let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pic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 = 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{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Helvetica" charset="0"/>
              </a:rPr>
              <a:t>uri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: 'https://../</a:t>
            </a:r>
            <a:r>
              <a:rPr lang="en-US" dirty="0" err="1" smtClean="0">
                <a:solidFill>
                  <a:prstClr val="black"/>
                </a:solidFill>
                <a:latin typeface="Helvetica" charset="0"/>
              </a:rPr>
              <a:t>Bananavarieties.jpg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’ 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};</a:t>
            </a:r>
            <a:endParaRPr lang="mr-IN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</a:t>
            </a:r>
            <a:endParaRPr lang="en-US" dirty="0" smtClean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mr-IN" dirty="0" err="1" smtClean="0">
                <a:solidFill>
                  <a:prstClr val="black"/>
                </a:solidFill>
                <a:latin typeface="Helvetica" charset="0"/>
              </a:rPr>
              <a:t>return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  &lt;Image source={pic} style={{width: 193, 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height:110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}}/&gt;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);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}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2218" y="948690"/>
            <a:ext cx="70546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class Greeting extends Component {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render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() {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return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 (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  &lt;View style={{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alignItems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: 'center'}}&gt;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    &lt;Text&gt;Hello {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this.props.name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}!&lt;/Text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&gt;</a:t>
            </a:r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  &lt;/</a:t>
            </a:r>
            <a:r>
              <a:rPr lang="mr-IN" dirty="0" err="1" smtClean="0">
                <a:solidFill>
                  <a:prstClr val="black"/>
                </a:solidFill>
                <a:latin typeface="Helvetica" charset="0"/>
              </a:rPr>
              <a:t>View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&gt;</a:t>
            </a:r>
            <a:endParaRPr lang="mr-IN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);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}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}</a:t>
            </a:r>
          </a:p>
          <a:p>
            <a:endParaRPr lang="mr-IN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export default class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LotsOfGreetings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extends Component {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render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() {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return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 (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  &lt;View style={{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alignItems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: 'center'}}&gt;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    &lt;Greeting name='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Rexxar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' /&gt;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    &lt;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Greeting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name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='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Jaina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' /&gt;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    &lt;Greeting name='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Valeera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' /&gt;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  &lt;/</a:t>
            </a:r>
            <a:r>
              <a:rPr lang="mr-IN" dirty="0" err="1">
                <a:solidFill>
                  <a:prstClr val="black"/>
                </a:solidFill>
                <a:latin typeface="Helvetica" charset="0"/>
              </a:rPr>
              <a:t>View</a:t>
            </a:r>
            <a:r>
              <a:rPr lang="mr-IN" dirty="0">
                <a:solidFill>
                  <a:prstClr val="black"/>
                </a:solidFill>
                <a:latin typeface="Helvetica" charset="0"/>
              </a:rPr>
              <a:t>&gt;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  );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  }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48" y="818945"/>
            <a:ext cx="2578100" cy="5308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2219" y="329257"/>
            <a:ext cx="3067665" cy="61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Example </a:t>
            </a:r>
            <a:r>
              <a:rPr lang="mr-IN" b="1" i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 2 </a:t>
            </a:r>
          </a:p>
          <a:p>
            <a:pPr marL="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7484"/>
            <a:ext cx="1690277" cy="899652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62" y="1047136"/>
            <a:ext cx="7707620" cy="1644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data that is going to change, we have to use state.</a:t>
            </a:r>
          </a:p>
          <a:p>
            <a:pPr marL="0" indent="0">
              <a:buNone/>
            </a:pPr>
            <a:r>
              <a:rPr lang="en-US" dirty="0"/>
              <a:t>In general, you should initialize state in the constructor, and then call </a:t>
            </a:r>
            <a:r>
              <a:rPr lang="en-US" dirty="0" err="1"/>
              <a:t>setState</a:t>
            </a:r>
            <a:r>
              <a:rPr lang="en-US" dirty="0"/>
              <a:t> when you want to change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76" y="1356852"/>
            <a:ext cx="2347887" cy="47956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8962" y="2691223"/>
            <a:ext cx="1769807" cy="57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Example </a:t>
            </a:r>
          </a:p>
          <a:p>
            <a:pPr marL="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727" y="3266411"/>
            <a:ext cx="7556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App extends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state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myState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'Lorem ipsum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doloranim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id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est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laborum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.'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&lt;Text&gt; {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this.state.myState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} &lt;/Text&gt;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8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03" y="235060"/>
            <a:ext cx="8105826" cy="1062798"/>
          </a:xfrm>
        </p:spPr>
        <p:txBody>
          <a:bodyPr/>
          <a:lstStyle/>
          <a:p>
            <a:r>
              <a:rPr lang="en-US" dirty="0" smtClean="0"/>
              <a:t>Height &amp; </a:t>
            </a:r>
            <a:r>
              <a:rPr lang="en-US" dirty="0" err="1" smtClean="0"/>
              <a:t>WIdth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4734" y="2190245"/>
            <a:ext cx="7113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FixedDim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extends Component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&lt;View style={{width: 50, height: 50,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powderblue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'}} /&gt;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&lt;View style={{width: 100, height: 100,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skyblue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'}} /&gt;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&lt;View style={{width: 150, height: 150,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steelblue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'}} 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03" y="1067025"/>
            <a:ext cx="800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component's height and width determine its size on the screen.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702" y="1630225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90" y="766459"/>
            <a:ext cx="26035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2703" y="235060"/>
            <a:ext cx="1999994" cy="1062798"/>
          </a:xfrm>
        </p:spPr>
        <p:txBody>
          <a:bodyPr/>
          <a:lstStyle/>
          <a:p>
            <a:r>
              <a:rPr lang="en-US" smtClean="0"/>
              <a:t>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164" y="766459"/>
            <a:ext cx="2616200" cy="532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5690" y="1502688"/>
            <a:ext cx="8111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styles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StyleSheet.create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{</a:t>
            </a:r>
          </a:p>
          <a:p>
            <a:r>
              <a:rPr lang="ro-RO" dirty="0">
                <a:solidFill>
                  <a:srgbClr val="000000"/>
                </a:solidFill>
                <a:latin typeface="Courier" charset="0"/>
              </a:rPr>
              <a:t>    color: '</a:t>
            </a:r>
            <a:r>
              <a:rPr lang="ro-RO" dirty="0" err="1">
                <a:solidFill>
                  <a:srgbClr val="000000"/>
                </a:solidFill>
                <a:latin typeface="Courier" charset="0"/>
              </a:rPr>
              <a:t>blue</a:t>
            </a:r>
            <a:r>
              <a:rPr lang="ro-RO" dirty="0" smtClean="0">
                <a:solidFill>
                  <a:srgbClr val="000000"/>
                </a:solidFill>
                <a:latin typeface="Courier" charset="0"/>
              </a:rPr>
              <a:t>',</a:t>
            </a:r>
            <a:r>
              <a:rPr lang="ro-RO" dirty="0" err="1" smtClean="0">
                <a:solidFill>
                  <a:srgbClr val="000000"/>
                </a:solidFill>
                <a:latin typeface="Courier" charset="0"/>
              </a:rPr>
              <a:t>fontWeight</a:t>
            </a:r>
            <a:r>
              <a:rPr lang="ro-RO" dirty="0">
                <a:solidFill>
                  <a:srgbClr val="000000"/>
                </a:solidFill>
                <a:latin typeface="Courier" charset="0"/>
              </a:rPr>
              <a:t>: 'bold</a:t>
            </a:r>
            <a:r>
              <a:rPr lang="ro-RO" dirty="0" smtClean="0">
                <a:solidFill>
                  <a:srgbClr val="000000"/>
                </a:solidFill>
                <a:latin typeface="Courier" charset="0"/>
              </a:rPr>
              <a:t>',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fontSize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30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},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red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{</a:t>
            </a:r>
            <a:r>
              <a:rPr lang="ro-RO" dirty="0" smtClean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ro-RO" dirty="0">
                <a:solidFill>
                  <a:srgbClr val="000000"/>
                </a:solidFill>
                <a:latin typeface="Courier" charset="0"/>
              </a:rPr>
              <a:t>color: '</a:t>
            </a:r>
            <a:r>
              <a:rPr lang="ro-RO" dirty="0" err="1">
                <a:solidFill>
                  <a:srgbClr val="000000"/>
                </a:solidFill>
                <a:latin typeface="Courier" charset="0"/>
              </a:rPr>
              <a:t>red</a:t>
            </a:r>
            <a:r>
              <a:rPr lang="ro-RO" dirty="0" smtClean="0">
                <a:solidFill>
                  <a:srgbClr val="000000"/>
                </a:solidFill>
                <a:latin typeface="Courier" charset="0"/>
              </a:rPr>
              <a:t>',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},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});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LotsOfStyles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extends Component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&lt;Text style={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styles.red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}&gt;just red&lt;/Text&gt;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&lt;Text style={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styles.bigBlue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}&gt;just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&lt;/Text&gt;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&lt;Text style={[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styles.bigBlue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styles.red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]}&gt;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 then red&lt;/Text&gt;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&lt;Text style={[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styles.red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styles.bigBlue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]}&gt;red, then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bigBlue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&lt;/Text&gt;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 NATIVE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using React.</a:t>
            </a:r>
          </a:p>
          <a:p>
            <a:r>
              <a:rPr lang="en-US" dirty="0" smtClean="0"/>
              <a:t>Build Cross Platform Apps using JavaScript.</a:t>
            </a:r>
          </a:p>
          <a:p>
            <a:r>
              <a:rPr lang="en-US" dirty="0" smtClean="0"/>
              <a:t>Released March 2015.</a:t>
            </a:r>
          </a:p>
          <a:p>
            <a:r>
              <a:rPr lang="en-US" dirty="0" smtClean="0"/>
              <a:t>Rapidly gaining in popularity &amp; adoption.</a:t>
            </a:r>
          </a:p>
          <a:p>
            <a:r>
              <a:rPr lang="en-US" dirty="0" smtClean="0"/>
              <a:t>Target not only iOS &amp; Android, but also Apple TV, VR, &amp; Windows.</a:t>
            </a:r>
          </a:p>
          <a:p>
            <a:r>
              <a:rPr lang="en-US" dirty="0" smtClean="0"/>
              <a:t>Learn once, write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954" y="102782"/>
            <a:ext cx="4669452" cy="1062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 WITH FLEX 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954" y="919542"/>
            <a:ext cx="7191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component can specify the layout of its children using the flexbox algorithm. Flexbox is designed to provide a consistent layout on different screen sizes.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452" y="2333685"/>
            <a:ext cx="82443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FlexDirectionBasics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extends Component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// Try setting `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flexDirection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` to `column`.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&lt;View style={{flex: 1,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flexDirection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'row'}}&gt;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&lt;View style={{width: 50, height: 50,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powderblue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'}} /&gt;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&lt;View style={{width: 50, height: 50,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skyblue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'}} /&gt;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&lt;View style={{width: 50, height: 50,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steelblue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'}} 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49" y="634181"/>
            <a:ext cx="2628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7451" y="279763"/>
            <a:ext cx="4669452" cy="1062798"/>
          </a:xfrm>
        </p:spPr>
        <p:txBody>
          <a:bodyPr>
            <a:normAutofit/>
          </a:bodyPr>
          <a:lstStyle/>
          <a:p>
            <a:r>
              <a:rPr lang="en-US" dirty="0" smtClean="0"/>
              <a:t>Handling TOUCHES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51" y="1342561"/>
            <a:ext cx="7191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interact with mobile apps mainly through touch. They can use a combination of gestures, such as tapping on a button, scrolling a list, or zooming on a map.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451" y="2846438"/>
            <a:ext cx="12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BUTTON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24232" y="3605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&lt;Button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onPress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={() =&gt;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Alert.alert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('You tapped the button!');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title="Press Me"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3" y="4905068"/>
            <a:ext cx="5956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205" y="412953"/>
            <a:ext cx="18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TOUCHABLES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3205" y="1018096"/>
            <a:ext cx="775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"Touchable" components provide the capability to capture tapping gestures, and can display feedback when a gesture is recognized.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0090" y="2949677"/>
            <a:ext cx="9189114" cy="3274738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TouchableHighlight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hlinkClick r:id="rId3"/>
              </a:rPr>
              <a:t>TouchableNativeFeedback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hlinkClick r:id="rId4"/>
              </a:rPr>
              <a:t>TouchableOpacity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hlinkClick r:id="rId5"/>
              </a:rPr>
              <a:t>TouchableWithoutFeedback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7954" y="102782"/>
            <a:ext cx="4669452" cy="1062798"/>
          </a:xfrm>
        </p:spPr>
        <p:txBody>
          <a:bodyPr>
            <a:normAutofit/>
          </a:bodyPr>
          <a:lstStyle/>
          <a:p>
            <a:r>
              <a:rPr lang="en-US" dirty="0" smtClean="0"/>
              <a:t>SCROLLVIEW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954" y="919542"/>
            <a:ext cx="7191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hlinkClick r:id="rId2"/>
              </a:rPr>
              <a:t>ScrollView</a:t>
            </a:r>
            <a:r>
              <a:rPr lang="en-US" sz="2400" dirty="0"/>
              <a:t> is a generic scrolling container that can host multiple components and views.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460" y="2115075"/>
            <a:ext cx="109649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IScrolledDown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extends Component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ScrollView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&lt;Text style={{fontSize:96}}&gt;Scroll me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plz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&lt;/Text&gt;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&lt;Image source={{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"https://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facebook.github.io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/react-native/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favicon.png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", width: 64, height: 64}} /&gt;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&lt;Image source={{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"https://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facebook.github.io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/react-native/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favicon.png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", width: 64, height: 64}} /&gt;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Text style={{fontSize:80}}&gt;React Native&lt;/Text&gt;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ScrollView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954" y="102782"/>
            <a:ext cx="4669452" cy="1062798"/>
          </a:xfrm>
        </p:spPr>
        <p:txBody>
          <a:bodyPr>
            <a:normAutofit/>
          </a:bodyPr>
          <a:lstStyle/>
          <a:p>
            <a:r>
              <a:rPr lang="en-US" dirty="0" smtClean="0"/>
              <a:t>LISTVIEW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954" y="1037986"/>
            <a:ext cx="121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FLATLIST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7954" y="1779687"/>
            <a:ext cx="88047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FlatListBasics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extends Component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FlatList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={[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  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Devin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'},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  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Jackson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'},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Jillian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'},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  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Jimmy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'},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  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Julie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'},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]}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renderItem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={({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item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}) =&gt;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Text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item.key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}&lt;/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Text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634181"/>
            <a:ext cx="334788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49" y="43330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SECTIONLIST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71949" y="1303476"/>
            <a:ext cx="858356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export default class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SectionListBasics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extends Component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(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&lt;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SectionList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sections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={[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  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title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'D',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['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Devin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']},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  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title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['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Jackson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James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Jillian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Jimmy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Joel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John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Julie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']},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]}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renderItem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={({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item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}) =&gt; 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Text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item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}&lt;/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Text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renderSectionHeader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={({section}) =&gt; &lt;Text&gt;{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section.title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}&lt;/Text&gt;}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keyExtractor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={(item, index) =&gt; index}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View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08" y="664134"/>
            <a:ext cx="3372465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954" y="102782"/>
            <a:ext cx="4669452" cy="1062798"/>
          </a:xfrm>
        </p:spPr>
        <p:txBody>
          <a:bodyPr>
            <a:normAutofit/>
          </a:bodyPr>
          <a:lstStyle/>
          <a:p>
            <a:r>
              <a:rPr lang="en-US" dirty="0" smtClean="0"/>
              <a:t>TEXTINPUT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954" y="1283567"/>
            <a:ext cx="10495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TextInput</a:t>
            </a:r>
            <a:r>
              <a:rPr lang="en-US" sz="2400" dirty="0"/>
              <a:t> is a basic component that allows the user to enter text. It has an </a:t>
            </a:r>
            <a:r>
              <a:rPr lang="en-US" sz="2400" dirty="0" err="1"/>
              <a:t>onChangeText</a:t>
            </a:r>
            <a:r>
              <a:rPr lang="en-US" sz="2400" dirty="0"/>
              <a:t> prop that takes a function to be called every time the text changed, and an </a:t>
            </a:r>
            <a:r>
              <a:rPr lang="en-US" sz="2400" dirty="0" err="1"/>
              <a:t>onSubmitEditing</a:t>
            </a:r>
            <a:r>
              <a:rPr lang="en-US" sz="2400" dirty="0"/>
              <a:t> prop that takes a function to be called when the text is submitted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9652" y="3489971"/>
            <a:ext cx="8170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TextInput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style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={{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height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: 40}}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placeholder="Type here to translate!"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onChangeText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={(text) =&gt;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this.setState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({text})}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   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953" y="1968489"/>
            <a:ext cx="1049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Used to </a:t>
            </a:r>
            <a:r>
              <a:rPr lang="en-US" sz="2400" dirty="0"/>
              <a:t>fetch a chunk of static content from another server.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52487" y="3016404"/>
            <a:ext cx="9905999" cy="2691223"/>
          </a:xfrm>
        </p:spPr>
        <p:txBody>
          <a:bodyPr/>
          <a:lstStyle/>
          <a:p>
            <a:r>
              <a:rPr lang="en-US" dirty="0" smtClean="0"/>
              <a:t>Using Fetch</a:t>
            </a:r>
          </a:p>
          <a:p>
            <a:r>
              <a:rPr lang="en-US" dirty="0" smtClean="0"/>
              <a:t>Handling the Response</a:t>
            </a:r>
          </a:p>
          <a:p>
            <a:r>
              <a:rPr lang="en-US" dirty="0" smtClean="0"/>
              <a:t>Using Other Networking Libraries</a:t>
            </a:r>
            <a:endParaRPr lang="en-US" b="1" dirty="0"/>
          </a:p>
          <a:p>
            <a:r>
              <a:rPr lang="en-US" b="1" dirty="0" err="1"/>
              <a:t>WebSocket</a:t>
            </a:r>
            <a:r>
              <a:rPr lang="en-US" b="1" dirty="0"/>
              <a:t> </a:t>
            </a:r>
            <a:r>
              <a:rPr lang="en-US" b="1" dirty="0" smtClean="0"/>
              <a:t>Support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7955" y="4899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6445" y="368253"/>
            <a:ext cx="4669452" cy="1062798"/>
          </a:xfrm>
        </p:spPr>
        <p:txBody>
          <a:bodyPr>
            <a:normAutofit/>
          </a:bodyPr>
          <a:lstStyle/>
          <a:p>
            <a:r>
              <a:rPr lang="en-US" dirty="0" smtClean="0"/>
              <a:t>USING FETCH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7119" y="1887795"/>
            <a:ext cx="82975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fetch('https://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mywebsite.com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/endpoint/',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method: 'POST',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headers: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Accept: 'application/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'Content-Type': 'application/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body: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JSON.stringify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firstParam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yourValue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secondParam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yourOtherValue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47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6445" y="368253"/>
            <a:ext cx="4669452" cy="1062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THE RESPONSE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4619" y="189782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getMoviesFromApiAsync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return fetch('https://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facebook.github.io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/react-native/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movies.json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')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.then((response) =&gt;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response.json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.then((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responseJson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 =&gt;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return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responseJson.movies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})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.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catch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((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error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) =&gt;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console.error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(error);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});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5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Sakura Fresh App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Instagram</a:t>
            </a:r>
          </a:p>
          <a:p>
            <a:r>
              <a:rPr lang="en-US" dirty="0" smtClean="0"/>
              <a:t>Skype</a:t>
            </a:r>
          </a:p>
          <a:p>
            <a:r>
              <a:rPr lang="en-US" dirty="0" smtClean="0"/>
              <a:t>Wix</a:t>
            </a:r>
          </a:p>
          <a:p>
            <a:r>
              <a:rPr lang="en-US" dirty="0" smtClean="0"/>
              <a:t>Adidas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6444" y="368253"/>
            <a:ext cx="7692871" cy="1062798"/>
          </a:xfrm>
        </p:spPr>
        <p:txBody>
          <a:bodyPr>
            <a:normAutofit/>
          </a:bodyPr>
          <a:lstStyle/>
          <a:p>
            <a:r>
              <a:rPr lang="en-US" smtClean="0"/>
              <a:t>USING OTHER NETWORKING LIBRARIES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606" y="1647775"/>
            <a:ext cx="88637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request = new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request.onreadystatechange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(e) =&gt;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if 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request.readyState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!== 4) {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if 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request.status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=== 200)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('success',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request.responseText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} else {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console.warn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('error');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};</a:t>
            </a: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request.open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('GET', 'https://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mywebsite.com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/endpoint/');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request.send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28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6444" y="368253"/>
            <a:ext cx="7692871" cy="1062798"/>
          </a:xfrm>
        </p:spPr>
        <p:txBody>
          <a:bodyPr>
            <a:normAutofit/>
          </a:bodyPr>
          <a:lstStyle/>
          <a:p>
            <a:r>
              <a:rPr lang="en-US" dirty="0" smtClean="0"/>
              <a:t>WEB SOCKET SUPPORT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9586" y="218309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ws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WebSocket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ws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://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host.com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/path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');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</a:rPr>
              <a:t>ws.onopen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= () =&gt;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//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connection opened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ws.send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('something'); // send a message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};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</a:rPr>
              <a:t>ws.onmessage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= (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) =&gt;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//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message was received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e.data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};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</a:rPr>
              <a:t>ws.onerror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= (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) =&gt;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//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an error occurred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};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</a:rPr>
              <a:t>ws.onclose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= (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) =&gt;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//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connection closed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e.code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e.reason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054" y="1463392"/>
            <a:ext cx="1049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It provides </a:t>
            </a:r>
            <a:r>
              <a:rPr lang="en-US" sz="2400"/>
              <a:t>full-duplex communication channels over a single TCP connection.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0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097235"/>
          </a:xfrm>
        </p:spPr>
        <p:txBody>
          <a:bodyPr/>
          <a:lstStyle/>
          <a:p>
            <a:r>
              <a:rPr lang="en-US" dirty="0"/>
              <a:t>React Native 0.59 -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facebook.github.io/react-native/docs/getting-started</a:t>
            </a:r>
            <a:endParaRPr lang="en-US" dirty="0" smtClean="0"/>
          </a:p>
          <a:p>
            <a:r>
              <a:rPr lang="en-US" dirty="0"/>
              <a:t>Introduction to CRNA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facebook.github.io/react-native/blog/2017/03/13/introducing-create-react-native-app</a:t>
            </a:r>
            <a:endParaRPr lang="en-US" dirty="0" smtClean="0"/>
          </a:p>
          <a:p>
            <a:r>
              <a:rPr lang="en-US" dirty="0"/>
              <a:t>RN Basics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www.slideshare.net/AmazonWebServices/introduction-to-react-native-95577442/6</a:t>
            </a:r>
            <a:r>
              <a:rPr lang="en-US" dirty="0" smtClean="0"/>
              <a:t> </a:t>
            </a:r>
          </a:p>
          <a:p>
            <a:r>
              <a:rPr lang="en-US" dirty="0"/>
              <a:t>Intro to Expo CLI - </a:t>
            </a:r>
            <a:r>
              <a:rPr lang="en-US" dirty="0">
                <a:hlinkClick r:id="rId5"/>
              </a:rPr>
              <a:t>https://docs.expo.io/versions/v32.0.0/workflow/expo-cli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15279"/>
            <a:ext cx="9905998" cy="679340"/>
          </a:xfrm>
        </p:spPr>
        <p:txBody>
          <a:bodyPr/>
          <a:lstStyle/>
          <a:p>
            <a:r>
              <a:rPr lang="en-US" dirty="0" smtClean="0"/>
              <a:t>TO BE CONTINUED</a:t>
            </a:r>
            <a:r>
              <a:rPr lang="mr-IN" dirty="0" smtClean="0"/>
              <a:t>…</a:t>
            </a:r>
            <a:r>
              <a:rPr lang="en-US" dirty="0" smtClean="0"/>
              <a:t>.. (PART 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5342"/>
            <a:ext cx="8046832" cy="44933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ways for navigating between screens</a:t>
            </a:r>
          </a:p>
          <a:p>
            <a:r>
              <a:rPr lang="en-US" dirty="0" smtClean="0"/>
              <a:t>Images , Animation</a:t>
            </a:r>
          </a:p>
          <a:p>
            <a:r>
              <a:rPr lang="en-US" dirty="0" smtClean="0"/>
              <a:t>Timers </a:t>
            </a:r>
          </a:p>
          <a:p>
            <a:r>
              <a:rPr lang="en-US" dirty="0" err="1" smtClean="0"/>
              <a:t>NativeBase</a:t>
            </a:r>
            <a:r>
              <a:rPr lang="en-US" dirty="0" smtClean="0"/>
              <a:t> or ( React Native Elements )</a:t>
            </a:r>
          </a:p>
          <a:p>
            <a:r>
              <a:rPr lang="en-US" dirty="0" smtClean="0"/>
              <a:t>Debugging 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AsyncStorage</a:t>
            </a:r>
            <a:endParaRPr lang="en-US" dirty="0" smtClean="0"/>
          </a:p>
          <a:p>
            <a:r>
              <a:rPr lang="en-US" dirty="0" err="1" smtClean="0"/>
              <a:t>RefreshControl</a:t>
            </a:r>
            <a:endParaRPr lang="en-US" dirty="0" smtClean="0"/>
          </a:p>
          <a:p>
            <a:r>
              <a:rPr lang="en-US" dirty="0" smtClean="0"/>
              <a:t>Generating Signed APK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 NATIVE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speed of development.</a:t>
            </a:r>
          </a:p>
          <a:p>
            <a:r>
              <a:rPr lang="en-US" dirty="0" smtClean="0"/>
              <a:t>Lower cost </a:t>
            </a:r>
          </a:p>
          <a:p>
            <a:r>
              <a:rPr lang="en-US" dirty="0" smtClean="0"/>
              <a:t>Code Reuse</a:t>
            </a:r>
          </a:p>
          <a:p>
            <a:r>
              <a:rPr lang="en-US" dirty="0" smtClean="0"/>
              <a:t>Ship across multiple platforms</a:t>
            </a:r>
          </a:p>
          <a:p>
            <a:r>
              <a:rPr lang="en-US" dirty="0" smtClean="0"/>
              <a:t>Possible to ship over the air updates bypassing App Store / Play Store.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2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85" y="422575"/>
            <a:ext cx="9905998" cy="1144027"/>
          </a:xfrm>
        </p:spPr>
        <p:txBody>
          <a:bodyPr/>
          <a:lstStyle/>
          <a:p>
            <a:r>
              <a:rPr lang="en-US" dirty="0" smtClean="0"/>
              <a:t>What is IT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70" y="1762545"/>
            <a:ext cx="3505509" cy="461103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76745" y="2356089"/>
            <a:ext cx="5837010" cy="342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React components with bindings to native UI components.</a:t>
            </a:r>
          </a:p>
          <a:p>
            <a:r>
              <a:rPr lang="en-US" dirty="0" smtClean="0"/>
              <a:t>Manipulating calls into Objective C &amp; Java for behavior.</a:t>
            </a:r>
          </a:p>
          <a:p>
            <a:r>
              <a:rPr lang="en-US" dirty="0" smtClean="0"/>
              <a:t>Threads communicate asynchronously through the native bridge.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4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REACT NATIVE WORK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62" y="2276111"/>
            <a:ext cx="5644500" cy="3534753"/>
          </a:xfrm>
        </p:spPr>
      </p:pic>
    </p:spTree>
    <p:extLst>
      <p:ext uri="{BB962C8B-B14F-4D97-AF65-F5344CB8AC3E}">
        <p14:creationId xmlns:p14="http://schemas.microsoft.com/office/powerpoint/2010/main" val="9357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1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Method -1( Without Expo ) </a:t>
            </a:r>
          </a:p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brew	install watchman ( optional )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react-native-cli</a:t>
            </a:r>
          </a:p>
          <a:p>
            <a:r>
              <a:rPr lang="en-US" dirty="0"/>
              <a:t>r</a:t>
            </a:r>
            <a:r>
              <a:rPr lang="en-US" dirty="0" smtClean="0"/>
              <a:t>eact-native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ProjectName</a:t>
            </a:r>
            <a:endParaRPr lang="en-US" dirty="0" smtClean="0"/>
          </a:p>
          <a:p>
            <a:r>
              <a:rPr lang="en-US" dirty="0" smtClean="0"/>
              <a:t>react-native run-ios</a:t>
            </a:r>
            <a:r>
              <a:rPr lang="en-US" dirty="0"/>
              <a:t> </a:t>
            </a:r>
            <a:r>
              <a:rPr lang="en-US" dirty="0" smtClean="0"/>
              <a:t> //For testing in iOS Devices</a:t>
            </a:r>
          </a:p>
          <a:p>
            <a:r>
              <a:rPr lang="en-US" dirty="0" smtClean="0"/>
              <a:t>react-native run-android  //For testing in Android Devices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SPECIFIC EXTENSIONS ( METHOD-1)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//MyComponent.ios.js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//MyComponent.android.js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/>
              <a:t>import MyComponent from './</a:t>
            </a:r>
            <a:r>
              <a:rPr lang="en-US" dirty="0" smtClean="0"/>
              <a:t>components/MyComponent ';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( Method-1)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9487"/>
            <a:ext cx="9040761" cy="3900589"/>
          </a:xfrm>
        </p:spPr>
      </p:pic>
    </p:spTree>
    <p:extLst>
      <p:ext uri="{BB962C8B-B14F-4D97-AF65-F5344CB8AC3E}">
        <p14:creationId xmlns:p14="http://schemas.microsoft.com/office/powerpoint/2010/main" val="13998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729</TotalTime>
  <Words>1741</Words>
  <Application>Microsoft Macintosh PowerPoint</Application>
  <PresentationFormat>Widescreen</PresentationFormat>
  <Paragraphs>323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Courier</vt:lpstr>
      <vt:lpstr>Helvetica</vt:lpstr>
      <vt:lpstr>Mangal</vt:lpstr>
      <vt:lpstr>Trebuchet MS</vt:lpstr>
      <vt:lpstr>Tw Cen MT</vt:lpstr>
      <vt:lpstr>Wingdings</vt:lpstr>
      <vt:lpstr>Arial</vt:lpstr>
      <vt:lpstr>Circuit</vt:lpstr>
      <vt:lpstr>REACT NATIVE (PART -1)</vt:lpstr>
      <vt:lpstr>What is REACT NATIVE ?</vt:lpstr>
      <vt:lpstr>APPLICATIONS </vt:lpstr>
      <vt:lpstr>WHY REACT NATIVE ?</vt:lpstr>
      <vt:lpstr>What is IT ?</vt:lpstr>
      <vt:lpstr>How Does REACT NATIVE WORK ?</vt:lpstr>
      <vt:lpstr>Getting Started</vt:lpstr>
      <vt:lpstr>PLATFORM SPECIFIC EXTENSIONS ( METHOD-1)</vt:lpstr>
      <vt:lpstr>FILE STRUCTURE ( Method-1)</vt:lpstr>
      <vt:lpstr>TESTING APP ( Method-1 )</vt:lpstr>
      <vt:lpstr>GETTING STARTED - EXPO ?</vt:lpstr>
      <vt:lpstr>FILE STRUCTURE ( METHOD-2 )</vt:lpstr>
      <vt:lpstr>TESTING APP ( Method-2 )</vt:lpstr>
      <vt:lpstr>Basics OF REACT NATIVE </vt:lpstr>
      <vt:lpstr>PROPS</vt:lpstr>
      <vt:lpstr>PowerPoint Presentation</vt:lpstr>
      <vt:lpstr>STATE</vt:lpstr>
      <vt:lpstr>Height &amp; WIdth</vt:lpstr>
      <vt:lpstr>STYLE</vt:lpstr>
      <vt:lpstr>LAYOUT WITH FLEX BOX</vt:lpstr>
      <vt:lpstr>Handling TOUCHES</vt:lpstr>
      <vt:lpstr>PowerPoint Presentation</vt:lpstr>
      <vt:lpstr>SCROLLVIEW</vt:lpstr>
      <vt:lpstr>LISTVIEW</vt:lpstr>
      <vt:lpstr>PowerPoint Presentation</vt:lpstr>
      <vt:lpstr>TEXTINPUT</vt:lpstr>
      <vt:lpstr>PowerPoint Presentation</vt:lpstr>
      <vt:lpstr>USING FETCH</vt:lpstr>
      <vt:lpstr>HANDLING THE RESPONSE</vt:lpstr>
      <vt:lpstr>USING OTHER NETWORKING LIBRARIES</vt:lpstr>
      <vt:lpstr>WEB SOCKET SUPPORT</vt:lpstr>
      <vt:lpstr>REFERENCES</vt:lpstr>
      <vt:lpstr>TO BE CONTINUED….. (PART -2)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Microsoft Office User</dc:creator>
  <cp:lastModifiedBy>Microsoft Office User</cp:lastModifiedBy>
  <cp:revision>39</cp:revision>
  <dcterms:created xsi:type="dcterms:W3CDTF">2019-04-01T06:19:41Z</dcterms:created>
  <dcterms:modified xsi:type="dcterms:W3CDTF">2019-04-02T05:48:26Z</dcterms:modified>
</cp:coreProperties>
</file>