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8" r:id="rId8"/>
    <p:sldId id="261" r:id="rId9"/>
    <p:sldId id="269" r:id="rId10"/>
    <p:sldId id="262" r:id="rId11"/>
    <p:sldId id="263" r:id="rId12"/>
    <p:sldId id="265" r:id="rId13"/>
    <p:sldId id="276" r:id="rId14"/>
    <p:sldId id="270" r:id="rId15"/>
    <p:sldId id="271" r:id="rId16"/>
    <p:sldId id="274" r:id="rId17"/>
    <p:sldId id="277" r:id="rId18"/>
    <p:sldId id="272" r:id="rId19"/>
    <p:sldId id="281" r:id="rId20"/>
    <p:sldId id="282" r:id="rId21"/>
    <p:sldId id="284" r:id="rId22"/>
    <p:sldId id="279" r:id="rId23"/>
    <p:sldId id="275" r:id="rId24"/>
    <p:sldId id="280" r:id="rId25"/>
    <p:sldId id="266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/>
    <p:restoredTop sz="94643"/>
  </p:normalViewPr>
  <p:slideViewPr>
    <p:cSldViewPr snapToGrid="0" snapToObjects="1">
      <p:cViewPr>
        <p:scale>
          <a:sx n="81" d="100"/>
          <a:sy n="81" d="100"/>
        </p:scale>
        <p:origin x="110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-native/docs/signed-apk-android" TargetMode="External"/><Relationship Id="rId4" Type="http://schemas.openxmlformats.org/officeDocument/2006/relationships/hyperlink" Target="https://medium.com/building-with-react-native/what-is-asyncstorage-in-react-native-and-how-you-to-use-it-with-app-state-manager-1x09-b8c636ce5f6e" TargetMode="External"/><Relationship Id="rId5" Type="http://schemas.openxmlformats.org/officeDocument/2006/relationships/hyperlink" Target="https://docs.nativebase.io/Components.html#Component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dementor.io/blessingoraz/understanding-navigation-in-react-native-a3wlcxmzu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nativebase.io/Components.html#Component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878503" y="1919524"/>
            <a:ext cx="8881201" cy="966055"/>
          </a:xfrm>
        </p:spPr>
        <p:txBody>
          <a:bodyPr>
            <a:noAutofit/>
          </a:bodyPr>
          <a:lstStyle/>
          <a:p>
            <a:r>
              <a:rPr lang="en-US" sz="6600" dirty="0" smtClean="0"/>
              <a:t>REACT NATIVE (PART -2)</a:t>
            </a:r>
            <a:endParaRPr lang="en-US" sz="6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78503" y="3017413"/>
            <a:ext cx="7924067" cy="547931"/>
          </a:xfrm>
        </p:spPr>
        <p:txBody>
          <a:bodyPr>
            <a:noAutofit/>
          </a:bodyPr>
          <a:lstStyle/>
          <a:p>
            <a:r>
              <a:rPr lang="en-US" sz="2800" dirty="0" smtClean="0"/>
              <a:t>CROSS PLATFORM MOBILE APP DEVELOPMENT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549053" y="5378328"/>
            <a:ext cx="346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,</a:t>
            </a:r>
            <a:br>
              <a:rPr lang="en-US" dirty="0" smtClean="0"/>
            </a:br>
            <a:r>
              <a:rPr lang="en-US" dirty="0" smtClean="0"/>
              <a:t>Prabhu V</a:t>
            </a:r>
          </a:p>
          <a:p>
            <a:r>
              <a:rPr lang="en-US" dirty="0" smtClean="0"/>
              <a:t>(FirstQA Systems Private Limited)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9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338" y="126124"/>
            <a:ext cx="5511635" cy="788278"/>
          </a:xfrm>
        </p:spPr>
        <p:txBody>
          <a:bodyPr/>
          <a:lstStyle/>
          <a:p>
            <a:r>
              <a:rPr lang="en-US" dirty="0" smtClean="0"/>
              <a:t>3.DRAWER NAVIGATOR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1338" y="914402"/>
            <a:ext cx="772510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ScreenOne</a:t>
            </a:r>
            <a:r>
              <a:rPr lang="en-US" dirty="0"/>
              <a:t> extends Component {</a:t>
            </a:r>
          </a:p>
          <a:p>
            <a:r>
              <a:rPr lang="en-US" dirty="0"/>
              <a:t>  static </a:t>
            </a:r>
            <a:r>
              <a:rPr lang="en-US" dirty="0" err="1"/>
              <a:t>navigationOptions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 err="1"/>
              <a:t>drawerLabel</a:t>
            </a:r>
            <a:r>
              <a:rPr lang="en-US" dirty="0"/>
              <a:t>: 'Screen One',</a:t>
            </a:r>
          </a:p>
          <a:p>
            <a:r>
              <a:rPr lang="en-US" dirty="0"/>
              <a:t>    </a:t>
            </a:r>
            <a:r>
              <a:rPr lang="en-US" dirty="0" err="1"/>
              <a:t>drawerIcon</a:t>
            </a:r>
            <a:r>
              <a:rPr lang="en-US" dirty="0"/>
              <a:t>: ({ </a:t>
            </a:r>
            <a:r>
              <a:rPr lang="en-US" dirty="0" err="1"/>
              <a:t>tintColor</a:t>
            </a:r>
            <a:r>
              <a:rPr lang="en-US" dirty="0"/>
              <a:t> }) =&gt; (</a:t>
            </a:r>
          </a:p>
          <a:p>
            <a:r>
              <a:rPr lang="mr-IN" dirty="0"/>
              <a:t>      &lt;</a:t>
            </a:r>
            <a:r>
              <a:rPr lang="mr-IN" dirty="0" err="1"/>
              <a:t>Image</a:t>
            </a:r>
            <a:endParaRPr lang="mr-IN" dirty="0"/>
          </a:p>
          <a:p>
            <a:r>
              <a:rPr lang="en-US" dirty="0"/>
              <a:t>        source={require('../images/notification-</a:t>
            </a:r>
            <a:r>
              <a:rPr lang="en-US" dirty="0" err="1"/>
              <a:t>icon.png</a:t>
            </a:r>
            <a:r>
              <a:rPr lang="en-US" dirty="0"/>
              <a:t>')}</a:t>
            </a:r>
          </a:p>
          <a:p>
            <a:r>
              <a:rPr lang="en-US" dirty="0"/>
              <a:t>        style={[</a:t>
            </a:r>
            <a:r>
              <a:rPr lang="en-US" dirty="0" err="1"/>
              <a:t>styles.icon</a:t>
            </a:r>
            <a:r>
              <a:rPr lang="en-US" dirty="0"/>
              <a:t>, { </a:t>
            </a:r>
            <a:r>
              <a:rPr lang="en-US" dirty="0" err="1"/>
              <a:t>tintColor</a:t>
            </a:r>
            <a:r>
              <a:rPr lang="en-US" dirty="0"/>
              <a:t>: </a:t>
            </a:r>
            <a:r>
              <a:rPr lang="en-US" dirty="0" err="1"/>
              <a:t>tintColor</a:t>
            </a:r>
            <a:r>
              <a:rPr lang="en-US" dirty="0"/>
              <a:t> }]}</a:t>
            </a:r>
          </a:p>
          <a:p>
            <a:r>
              <a:rPr lang="mr-IN" dirty="0"/>
              <a:t>      /&gt;</a:t>
            </a:r>
          </a:p>
          <a:p>
            <a:r>
              <a:rPr lang="mr-IN" dirty="0"/>
              <a:t>    )</a:t>
            </a:r>
          </a:p>
          <a:p>
            <a:r>
              <a:rPr lang="mr-IN" dirty="0"/>
              <a:t>  }</a:t>
            </a:r>
          </a:p>
          <a:p>
            <a:r>
              <a:rPr lang="mr-IN" dirty="0"/>
              <a:t>  </a:t>
            </a:r>
            <a:r>
              <a:rPr lang="mr-IN" dirty="0" err="1"/>
              <a:t>render</a:t>
            </a:r>
            <a:r>
              <a:rPr lang="mr-IN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{ navigate } = </a:t>
            </a:r>
            <a:r>
              <a:rPr lang="en-US" dirty="0" err="1"/>
              <a:t>this.props.navigation</a:t>
            </a:r>
            <a:r>
              <a:rPr lang="en-US" dirty="0"/>
              <a:t>;</a:t>
            </a:r>
          </a:p>
          <a:p>
            <a:r>
              <a:rPr lang="mr-IN" dirty="0"/>
              <a:t>    </a:t>
            </a:r>
            <a:r>
              <a:rPr lang="mr-IN" dirty="0" err="1"/>
              <a:t>return</a:t>
            </a:r>
            <a:r>
              <a:rPr lang="mr-IN" dirty="0"/>
              <a:t> (</a:t>
            </a:r>
          </a:p>
          <a:p>
            <a:r>
              <a:rPr lang="en-US" dirty="0"/>
              <a:t>      &lt;View style={</a:t>
            </a:r>
            <a:r>
              <a:rPr lang="en-US" dirty="0" err="1"/>
              <a:t>styles.container</a:t>
            </a:r>
            <a:r>
              <a:rPr lang="en-US" dirty="0"/>
              <a:t>}&gt;</a:t>
            </a:r>
          </a:p>
          <a:p>
            <a:r>
              <a:rPr lang="en-US" dirty="0"/>
              <a:t>          &lt;</a:t>
            </a:r>
            <a:r>
              <a:rPr lang="en-US" dirty="0" err="1"/>
              <a:t>TouchableHighlight</a:t>
            </a:r>
            <a:endParaRPr lang="en-US" dirty="0"/>
          </a:p>
          <a:p>
            <a:r>
              <a:rPr lang="mr-IN" dirty="0"/>
              <a:t>            </a:t>
            </a:r>
            <a:r>
              <a:rPr lang="mr-IN" dirty="0" err="1"/>
              <a:t>onPress</a:t>
            </a:r>
            <a:r>
              <a:rPr lang="mr-IN" dirty="0"/>
              <a:t>={() =&gt; </a:t>
            </a:r>
            <a:r>
              <a:rPr lang="mr-IN" dirty="0" err="1"/>
              <a:t>navigate</a:t>
            </a:r>
            <a:r>
              <a:rPr lang="mr-IN" dirty="0"/>
              <a:t>('</a:t>
            </a:r>
            <a:r>
              <a:rPr lang="mr-IN" dirty="0" err="1"/>
              <a:t>DrawerOpen</a:t>
            </a:r>
            <a:r>
              <a:rPr lang="mr-IN" dirty="0"/>
              <a:t>')}</a:t>
            </a:r>
          </a:p>
          <a:p>
            <a:r>
              <a:rPr lang="en-US" dirty="0"/>
              <a:t>            style={[</a:t>
            </a:r>
            <a:r>
              <a:rPr lang="en-US" dirty="0" err="1"/>
              <a:t>styles.button</a:t>
            </a:r>
            <a:r>
              <a:rPr lang="en-US" dirty="0"/>
              <a:t>, {</a:t>
            </a:r>
            <a:r>
              <a:rPr lang="en-US" dirty="0" err="1"/>
              <a:t>backgroundColor</a:t>
            </a:r>
            <a:r>
              <a:rPr lang="en-US" dirty="0"/>
              <a:t>: '#7567B1'}]}&gt;</a:t>
            </a:r>
          </a:p>
          <a:p>
            <a:r>
              <a:rPr lang="en-US" dirty="0"/>
              <a:t>            &lt;Text style={</a:t>
            </a:r>
            <a:r>
              <a:rPr lang="en-US" dirty="0" err="1"/>
              <a:t>styles.buttonText</a:t>
            </a:r>
            <a:r>
              <a:rPr lang="en-US" dirty="0"/>
              <a:t>}&gt; Open Drawer &lt;/Text&gt;</a:t>
            </a:r>
          </a:p>
          <a:p>
            <a:r>
              <a:rPr lang="en-US" dirty="0"/>
              <a:t>        &lt;/</a:t>
            </a:r>
            <a:r>
              <a:rPr lang="en-US" dirty="0" err="1"/>
              <a:t>TouchableHighlight</a:t>
            </a:r>
            <a:r>
              <a:rPr lang="en-US" dirty="0"/>
              <a:t>&gt;</a:t>
            </a:r>
          </a:p>
          <a:p>
            <a:r>
              <a:rPr lang="mr-IN" dirty="0"/>
              <a:t>      &lt;/</a:t>
            </a:r>
            <a:r>
              <a:rPr lang="mr-IN" dirty="0" err="1"/>
              <a:t>View</a:t>
            </a:r>
            <a:r>
              <a:rPr lang="mr-IN" dirty="0"/>
              <a:t>&gt;</a:t>
            </a:r>
          </a:p>
          <a:p>
            <a:r>
              <a:rPr lang="mr-IN" dirty="0"/>
              <a:t>    </a:t>
            </a:r>
            <a:r>
              <a:rPr lang="mr-IN" dirty="0" smtClean="0"/>
              <a:t>);}}</a:t>
            </a:r>
            <a:endParaRPr lang="mr-IN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974" y="520263"/>
            <a:ext cx="2699738" cy="4666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59" y="520263"/>
            <a:ext cx="2654299" cy="46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4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46" y="0"/>
            <a:ext cx="9905998" cy="1478570"/>
          </a:xfrm>
        </p:spPr>
        <p:txBody>
          <a:bodyPr/>
          <a:lstStyle/>
          <a:p>
            <a:r>
              <a:rPr lang="en-US" dirty="0" smtClean="0"/>
              <a:t>REACT NATIVE ROUTER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8146" y="1063319"/>
            <a:ext cx="65363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App.js</a:t>
            </a:r>
            <a:r>
              <a:rPr lang="en-US" dirty="0" smtClean="0"/>
              <a:t> //</a:t>
            </a:r>
            <a:br>
              <a:rPr lang="en-US" dirty="0" smtClean="0"/>
            </a:br>
            <a:r>
              <a:rPr lang="mr-IN" dirty="0" err="1" smtClean="0"/>
              <a:t>const</a:t>
            </a:r>
            <a:r>
              <a:rPr lang="mr-IN" dirty="0"/>
              <a:t> </a:t>
            </a:r>
            <a:r>
              <a:rPr lang="mr-IN" dirty="0" err="1"/>
              <a:t>App</a:t>
            </a:r>
            <a:r>
              <a:rPr lang="mr-IN" dirty="0"/>
              <a:t> = () =&gt; (</a:t>
            </a:r>
          </a:p>
          <a:p>
            <a:r>
              <a:rPr lang="en-US" dirty="0"/>
              <a:t>  &lt;Router&gt;</a:t>
            </a:r>
          </a:p>
          <a:p>
            <a:r>
              <a:rPr lang="en-US" dirty="0"/>
              <a:t>    &lt;Stack key="root"&gt;</a:t>
            </a:r>
          </a:p>
          <a:p>
            <a:r>
              <a:rPr lang="en-US" dirty="0"/>
              <a:t>      &lt;Scene key="login" component={Login} title="Login"/&gt;</a:t>
            </a:r>
          </a:p>
          <a:p>
            <a:r>
              <a:rPr lang="en-US" dirty="0"/>
              <a:t>      &lt;Scene key="register" component={Register} title="</a:t>
            </a:r>
            <a:r>
              <a:rPr lang="en-US" dirty="0" smtClean="0"/>
              <a:t>Register”/&gt;</a:t>
            </a:r>
            <a:endParaRPr lang="en-US" dirty="0"/>
          </a:p>
          <a:p>
            <a:r>
              <a:rPr lang="en-US" dirty="0"/>
              <a:t>      &lt;Scene key="home" component={Home}/&gt;</a:t>
            </a:r>
          </a:p>
          <a:p>
            <a:r>
              <a:rPr lang="mr-IN" dirty="0"/>
              <a:t>    &lt;/</a:t>
            </a:r>
            <a:r>
              <a:rPr lang="mr-IN" dirty="0" err="1"/>
              <a:t>Stack</a:t>
            </a:r>
            <a:r>
              <a:rPr lang="mr-IN" dirty="0"/>
              <a:t>&gt;</a:t>
            </a:r>
          </a:p>
          <a:p>
            <a:r>
              <a:rPr lang="mr-IN" dirty="0"/>
              <a:t>  &lt;/</a:t>
            </a:r>
            <a:r>
              <a:rPr lang="mr-IN" dirty="0" err="1"/>
              <a:t>Router</a:t>
            </a:r>
            <a:r>
              <a:rPr lang="mr-IN" dirty="0"/>
              <a:t>&gt;</a:t>
            </a:r>
          </a:p>
          <a:p>
            <a:r>
              <a:rPr lang="mr-IN" dirty="0"/>
              <a:t>);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8146" y="4202640"/>
            <a:ext cx="96327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 navigate to 'home' as defined in your top-level router</a:t>
            </a:r>
          </a:p>
          <a:p>
            <a:r>
              <a:rPr lang="en-US" dirty="0" err="1"/>
              <a:t>Actions.home</a:t>
            </a:r>
            <a:r>
              <a:rPr lang="en-US" dirty="0"/>
              <a:t>(PARAMS)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// go back (i.e. pop the current screen off the </a:t>
            </a:r>
            <a:r>
              <a:rPr lang="en-US" dirty="0" err="1"/>
              <a:t>nav</a:t>
            </a:r>
            <a:r>
              <a:rPr lang="en-US" dirty="0"/>
              <a:t> stack)</a:t>
            </a:r>
          </a:p>
          <a:p>
            <a:r>
              <a:rPr lang="en-US" dirty="0" err="1"/>
              <a:t>Actions.pop</a:t>
            </a:r>
            <a:r>
              <a:rPr lang="en-US" dirty="0"/>
              <a:t>()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// refresh the current Scene with the specified props</a:t>
            </a:r>
          </a:p>
          <a:p>
            <a:r>
              <a:rPr lang="en-US" dirty="0" err="1"/>
              <a:t>Actions.refresh</a:t>
            </a:r>
            <a:r>
              <a:rPr lang="en-US" dirty="0"/>
              <a:t>({param1: 'hello', param2: 'world'})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196" y="739285"/>
            <a:ext cx="3192988" cy="579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73420"/>
            <a:ext cx="1980159" cy="914401"/>
          </a:xfrm>
        </p:spPr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2" y="1224729"/>
            <a:ext cx="9905999" cy="12031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React Native provides a unified way of managing images and other media assets in your iOS and Android apps.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1412" y="2362146"/>
            <a:ext cx="376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STATIC IMAGE SOURCES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41412" y="3049217"/>
            <a:ext cx="8182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&lt;Image source={require('./my-</a:t>
            </a:r>
            <a:r>
              <a:rPr lang="en-US" sz="2400" dirty="0" err="1"/>
              <a:t>icon.png</a:t>
            </a:r>
            <a:r>
              <a:rPr lang="en-US" sz="2400" dirty="0"/>
              <a:t>')} /&gt;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1412" y="3607284"/>
            <a:ext cx="9188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Also, if you have my-</a:t>
            </a:r>
            <a:r>
              <a:rPr lang="en-US" sz="2400" dirty="0" err="1"/>
              <a:t>icon.ios.png</a:t>
            </a:r>
            <a:r>
              <a:rPr lang="en-US" sz="2400" dirty="0"/>
              <a:t> and my-</a:t>
            </a:r>
            <a:r>
              <a:rPr lang="en-US" sz="2400" dirty="0" err="1"/>
              <a:t>icon.android.png</a:t>
            </a:r>
            <a:r>
              <a:rPr lang="en-US" sz="2400" dirty="0"/>
              <a:t>, the packager will pick the correct file for the platform.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1412" y="4765515"/>
            <a:ext cx="617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&lt;Image source={require('./</a:t>
            </a:r>
            <a:r>
              <a:rPr lang="en-US" sz="2400" dirty="0" err="1"/>
              <a:t>img</a:t>
            </a:r>
            <a:r>
              <a:rPr lang="en-US" sz="2400" dirty="0"/>
              <a:t>/</a:t>
            </a:r>
            <a:r>
              <a:rPr lang="en-US" sz="2400" dirty="0" err="1"/>
              <a:t>check.png</a:t>
            </a:r>
            <a:r>
              <a:rPr lang="en-US" sz="2400" dirty="0"/>
              <a:t>')} /&gt;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088" y="4179430"/>
            <a:ext cx="4136861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06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806" y="2751636"/>
            <a:ext cx="9905998" cy="642723"/>
          </a:xfrm>
        </p:spPr>
        <p:txBody>
          <a:bodyPr>
            <a:normAutofit/>
          </a:bodyPr>
          <a:lstStyle/>
          <a:p>
            <a:r>
              <a:rPr lang="en-US" dirty="0" smtClean="0"/>
              <a:t>BACKGROUND IMAGES via NESTING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06" y="1378105"/>
            <a:ext cx="10745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&lt;Image source={{</a:t>
            </a:r>
            <a:r>
              <a:rPr lang="en-US" sz="2400" dirty="0" err="1"/>
              <a:t>uri</a:t>
            </a:r>
            <a:r>
              <a:rPr lang="en-US" sz="2400" dirty="0"/>
              <a:t>: 'https://</a:t>
            </a:r>
            <a:r>
              <a:rPr lang="en-US" sz="2400" dirty="0" err="1"/>
              <a:t>facebook.github.io</a:t>
            </a:r>
            <a:r>
              <a:rPr lang="en-US" sz="2400" dirty="0"/>
              <a:t>/react/logo-</a:t>
            </a:r>
            <a:r>
              <a:rPr lang="en-US" sz="2400" dirty="0" err="1"/>
              <a:t>og.png</a:t>
            </a:r>
            <a:r>
              <a:rPr lang="en-US" sz="2400" dirty="0"/>
              <a:t>'}} style={{width: 400, height: 400}} /&gt;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8806" y="464115"/>
            <a:ext cx="9905998" cy="642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NETWORK IMAGES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1771" y="3629929"/>
            <a:ext cx="7961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return (</a:t>
            </a:r>
          </a:p>
          <a:p>
            <a:r>
              <a:rPr lang="en-US" sz="2400" dirty="0"/>
              <a:t>  &lt;</a:t>
            </a:r>
            <a:r>
              <a:rPr lang="en-US" sz="2400" dirty="0" err="1"/>
              <a:t>ImageBackground</a:t>
            </a:r>
            <a:r>
              <a:rPr lang="en-US" sz="2400" dirty="0"/>
              <a:t> source={...} style={{width: '100%', height: '100%'}}&gt;</a:t>
            </a:r>
          </a:p>
          <a:p>
            <a:r>
              <a:rPr lang="en-US" sz="2400" dirty="0"/>
              <a:t>    &lt;Text&gt;Inside&lt;/Text&gt;</a:t>
            </a:r>
          </a:p>
          <a:p>
            <a:r>
              <a:rPr lang="en-US" sz="2400" dirty="0"/>
              <a:t>  &lt;/</a:t>
            </a:r>
            <a:r>
              <a:rPr lang="en-US" sz="2400" dirty="0" err="1"/>
              <a:t>ImageBackground</a:t>
            </a:r>
            <a:r>
              <a:rPr lang="en-US" sz="2400" dirty="0"/>
              <a:t>&gt;</a:t>
            </a:r>
          </a:p>
          <a:p>
            <a:r>
              <a:rPr lang="mr-IN" sz="2400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1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399" y="189185"/>
            <a:ext cx="9905998" cy="835847"/>
          </a:xfrm>
        </p:spPr>
        <p:txBody>
          <a:bodyPr/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397" y="1025032"/>
            <a:ext cx="9905999" cy="65136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Animations are very important to create a great user experience.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3397" y="1877192"/>
            <a:ext cx="99059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1. Slide Animation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r>
              <a:rPr lang="en-US" sz="3200" b="1" dirty="0" smtClean="0"/>
              <a:t>2. </a:t>
            </a:r>
            <a:r>
              <a:rPr lang="en-US" sz="3200" b="1" dirty="0"/>
              <a:t>Parallel </a:t>
            </a:r>
            <a:r>
              <a:rPr lang="en-US" sz="3200" b="1" dirty="0" smtClean="0"/>
              <a:t>Animation</a:t>
            </a:r>
            <a:r>
              <a:rPr lang="en-US" sz="3200" b="1" dirty="0"/>
              <a:t> </a:t>
            </a:r>
            <a:r>
              <a:rPr lang="en-US" sz="3200" b="1" dirty="0" smtClean="0"/>
              <a:t>- </a:t>
            </a:r>
            <a:r>
              <a:rPr lang="en-US" sz="2400" dirty="0" smtClean="0"/>
              <a:t>Starts </a:t>
            </a:r>
            <a:r>
              <a:rPr lang="en-US" sz="2400" dirty="0"/>
              <a:t>a number of animations at the same time.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3200" b="1" dirty="0" smtClean="0"/>
              <a:t>3. Sequence Animation -</a:t>
            </a:r>
            <a:r>
              <a:rPr lang="en-US" sz="3200" b="1" dirty="0"/>
              <a:t> </a:t>
            </a:r>
            <a:r>
              <a:rPr lang="en-US" sz="2400" dirty="0" smtClean="0"/>
              <a:t>Starts </a:t>
            </a:r>
            <a:r>
              <a:rPr lang="en-US" sz="2400" dirty="0"/>
              <a:t>the animations in order, waiting for each to complete before starting the next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3200" b="1" dirty="0" smtClean="0"/>
              <a:t>4. Stagger Animation - </a:t>
            </a:r>
            <a:r>
              <a:rPr lang="en-US" sz="2400" dirty="0" smtClean="0"/>
              <a:t>Starts </a:t>
            </a:r>
            <a:r>
              <a:rPr lang="en-US" sz="2400" dirty="0"/>
              <a:t>animations in order and in parallel, but with successive delays.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1386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78371"/>
            <a:ext cx="2043221" cy="898909"/>
          </a:xfrm>
        </p:spPr>
        <p:txBody>
          <a:bodyPr/>
          <a:lstStyle/>
          <a:p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632" y="1293319"/>
            <a:ext cx="9905999" cy="10770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Timers are an important part of an application </a:t>
            </a:r>
            <a:r>
              <a:rPr lang="en-US" dirty="0" smtClean="0"/>
              <a:t>which allows us to delay the execution of the instructions.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2517227"/>
            <a:ext cx="9905999" cy="28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setTimeout</a:t>
            </a:r>
            <a:r>
              <a:rPr lang="en-US" sz="2800" dirty="0"/>
              <a:t>, </a:t>
            </a:r>
            <a:r>
              <a:rPr lang="en-US" sz="2800" dirty="0" err="1"/>
              <a:t>clearTimeout</a:t>
            </a:r>
            <a:endParaRPr lang="en-US" sz="2800" dirty="0"/>
          </a:p>
          <a:p>
            <a:r>
              <a:rPr lang="en-US" sz="2800" dirty="0" err="1"/>
              <a:t>setInterval</a:t>
            </a:r>
            <a:r>
              <a:rPr lang="en-US" sz="2800" dirty="0"/>
              <a:t>, </a:t>
            </a:r>
            <a:r>
              <a:rPr lang="en-US" sz="2800" dirty="0" err="1"/>
              <a:t>clearInterval</a:t>
            </a:r>
            <a:endParaRPr lang="en-US" sz="2800" dirty="0"/>
          </a:p>
          <a:p>
            <a:r>
              <a:rPr lang="en-US" sz="2800" dirty="0" err="1"/>
              <a:t>setImmediate</a:t>
            </a:r>
            <a:r>
              <a:rPr lang="en-US" sz="2800" dirty="0"/>
              <a:t>, </a:t>
            </a:r>
            <a:r>
              <a:rPr lang="en-US" sz="2800" dirty="0" err="1"/>
              <a:t>clearImmediate</a:t>
            </a:r>
            <a:endParaRPr lang="en-US" sz="2800" dirty="0"/>
          </a:p>
          <a:p>
            <a:r>
              <a:rPr lang="en-US" sz="2800" dirty="0" err="1"/>
              <a:t>requestAnimationFrame</a:t>
            </a:r>
            <a:r>
              <a:rPr lang="en-US" sz="2800" dirty="0"/>
              <a:t>, </a:t>
            </a:r>
            <a:r>
              <a:rPr lang="en-US" sz="2800" dirty="0" err="1" smtClean="0"/>
              <a:t>cancelAnimationFrame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93" y="5344510"/>
            <a:ext cx="6540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7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695" y="429331"/>
            <a:ext cx="3777428" cy="816144"/>
          </a:xfrm>
        </p:spPr>
        <p:txBody>
          <a:bodyPr/>
          <a:lstStyle/>
          <a:p>
            <a:r>
              <a:rPr lang="en-US" dirty="0" smtClean="0"/>
              <a:t>REFRESH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695" y="1245475"/>
            <a:ext cx="9905999" cy="1518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component is used inside a </a:t>
            </a:r>
            <a:r>
              <a:rPr lang="en-US" dirty="0" err="1"/>
              <a:t>ScrollView</a:t>
            </a:r>
            <a:r>
              <a:rPr lang="en-US" dirty="0"/>
              <a:t> or </a:t>
            </a:r>
            <a:r>
              <a:rPr lang="en-US" dirty="0" err="1"/>
              <a:t>ListView</a:t>
            </a:r>
            <a:r>
              <a:rPr lang="en-US" dirty="0"/>
              <a:t> to add pull to refresh functionality. When the </a:t>
            </a:r>
            <a:r>
              <a:rPr lang="en-US" dirty="0" err="1"/>
              <a:t>ScrollView</a:t>
            </a:r>
            <a:r>
              <a:rPr lang="en-US" dirty="0"/>
              <a:t> is at </a:t>
            </a:r>
            <a:r>
              <a:rPr lang="en-US" dirty="0" err="1"/>
              <a:t>scrollY</a:t>
            </a:r>
            <a:r>
              <a:rPr lang="en-US" dirty="0"/>
              <a:t>: 0, swiping down triggers an </a:t>
            </a:r>
            <a:r>
              <a:rPr lang="en-US" dirty="0" err="1"/>
              <a:t>onRefresh</a:t>
            </a:r>
            <a:r>
              <a:rPr lang="en-US" dirty="0"/>
              <a:t> event.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0695" y="3000430"/>
            <a:ext cx="97840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 { </a:t>
            </a:r>
            <a:r>
              <a:rPr lang="en-US" sz="2400" dirty="0" err="1"/>
              <a:t>ScrollView</a:t>
            </a:r>
            <a:r>
              <a:rPr lang="en-US" sz="2400" dirty="0"/>
              <a:t>, </a:t>
            </a:r>
            <a:r>
              <a:rPr lang="en-US" sz="2400" dirty="0" err="1"/>
              <a:t>RefreshControl</a:t>
            </a:r>
            <a:r>
              <a:rPr lang="en-US" sz="2400" dirty="0"/>
              <a:t> } from 'react-native';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RefreshableList</a:t>
            </a:r>
            <a:r>
              <a:rPr lang="en-US" sz="2400" dirty="0"/>
              <a:t> extends Component {</a:t>
            </a:r>
          </a:p>
          <a:p>
            <a:r>
              <a:rPr lang="en-US" sz="2400" dirty="0"/>
              <a:t>  constructor(props) {</a:t>
            </a:r>
          </a:p>
          <a:p>
            <a:r>
              <a:rPr lang="en-US" sz="2400" dirty="0"/>
              <a:t>    super(props);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this.state</a:t>
            </a:r>
            <a:r>
              <a:rPr lang="en-US" sz="2400" dirty="0"/>
              <a:t> = {</a:t>
            </a:r>
          </a:p>
          <a:p>
            <a:r>
              <a:rPr lang="en-US" sz="2400" dirty="0"/>
              <a:t>      refreshing: false,</a:t>
            </a:r>
          </a:p>
          <a:p>
            <a:r>
              <a:rPr lang="mr-IN" sz="2400" dirty="0"/>
              <a:t>    };</a:t>
            </a:r>
          </a:p>
          <a:p>
            <a:r>
              <a:rPr lang="mr-IN" sz="2400" dirty="0"/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7462" y="283779"/>
            <a:ext cx="641656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dirty="0"/>
              <a:t>_</a:t>
            </a:r>
            <a:r>
              <a:rPr lang="mr-IN" sz="2400" dirty="0" err="1"/>
              <a:t>onRefresh</a:t>
            </a:r>
            <a:r>
              <a:rPr lang="mr-IN" sz="2400" dirty="0"/>
              <a:t> = () =&gt;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this.setState</a:t>
            </a:r>
            <a:r>
              <a:rPr lang="en-US" sz="2400" dirty="0"/>
              <a:t>({refreshing: true});</a:t>
            </a:r>
          </a:p>
          <a:p>
            <a:r>
              <a:rPr lang="mr-IN" sz="2400" dirty="0"/>
              <a:t>    </a:t>
            </a:r>
            <a:r>
              <a:rPr lang="mr-IN" sz="2400" dirty="0" err="1"/>
              <a:t>fetchData</a:t>
            </a:r>
            <a:r>
              <a:rPr lang="mr-IN" sz="2400" dirty="0"/>
              <a:t>().</a:t>
            </a:r>
            <a:r>
              <a:rPr lang="mr-IN" sz="2400" dirty="0" err="1"/>
              <a:t>then</a:t>
            </a:r>
            <a:r>
              <a:rPr lang="mr-IN" sz="2400" dirty="0"/>
              <a:t>(() =&gt;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this.setState</a:t>
            </a:r>
            <a:r>
              <a:rPr lang="en-US" sz="2400" dirty="0"/>
              <a:t>({refreshing: false});</a:t>
            </a:r>
          </a:p>
          <a:p>
            <a:r>
              <a:rPr lang="mr-IN" sz="2400" dirty="0"/>
              <a:t>    });</a:t>
            </a:r>
          </a:p>
          <a:p>
            <a:r>
              <a:rPr lang="mr-IN" sz="2400" dirty="0"/>
              <a:t>  }</a:t>
            </a:r>
          </a:p>
          <a:p>
            <a:endParaRPr lang="mr-IN" sz="2400" dirty="0"/>
          </a:p>
          <a:p>
            <a:r>
              <a:rPr lang="mr-IN" sz="2400" dirty="0"/>
              <a:t>  </a:t>
            </a:r>
            <a:r>
              <a:rPr lang="mr-IN" sz="2400" dirty="0" err="1"/>
              <a:t>render</a:t>
            </a:r>
            <a:r>
              <a:rPr lang="mr-IN" sz="2400" dirty="0"/>
              <a:t>() {</a:t>
            </a:r>
          </a:p>
          <a:p>
            <a:r>
              <a:rPr lang="mr-IN" sz="2400" dirty="0"/>
              <a:t>    </a:t>
            </a:r>
            <a:r>
              <a:rPr lang="mr-IN" sz="2400" dirty="0" err="1"/>
              <a:t>return</a:t>
            </a:r>
            <a:r>
              <a:rPr lang="mr-IN" sz="2400" dirty="0"/>
              <a:t> (</a:t>
            </a:r>
          </a:p>
          <a:p>
            <a:r>
              <a:rPr lang="en-US" sz="2400" dirty="0"/>
              <a:t>      &lt;</a:t>
            </a:r>
            <a:r>
              <a:rPr lang="en-US" sz="2400" dirty="0" err="1"/>
              <a:t>ScrollView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refreshControl</a:t>
            </a:r>
            <a:r>
              <a:rPr lang="en-US" sz="2400" dirty="0"/>
              <a:t>={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   &lt;</a:t>
            </a:r>
            <a:r>
              <a:rPr lang="en-US" sz="2400" dirty="0" err="1"/>
              <a:t>RefreshControl</a:t>
            </a:r>
            <a:endParaRPr lang="en-US" sz="2400" dirty="0"/>
          </a:p>
          <a:p>
            <a:r>
              <a:rPr lang="en-US" sz="2400" dirty="0"/>
              <a:t>            refreshing={</a:t>
            </a:r>
            <a:r>
              <a:rPr lang="en-US" sz="2400" dirty="0" err="1"/>
              <a:t>this.state.refreshing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onRefresh</a:t>
            </a:r>
            <a:r>
              <a:rPr lang="en-US" sz="2400" dirty="0"/>
              <a:t>={this._</a:t>
            </a:r>
            <a:r>
              <a:rPr lang="en-US" sz="2400" dirty="0" err="1"/>
              <a:t>onRefresh</a:t>
            </a:r>
            <a:r>
              <a:rPr lang="en-US" sz="2400" dirty="0"/>
              <a:t>}</a:t>
            </a:r>
          </a:p>
          <a:p>
            <a:r>
              <a:rPr lang="mr-IN" sz="2400" dirty="0"/>
              <a:t>          /&gt;</a:t>
            </a:r>
          </a:p>
          <a:p>
            <a:r>
              <a:rPr lang="mr-IN" sz="2400" dirty="0"/>
              <a:t>        }</a:t>
            </a:r>
          </a:p>
          <a:p>
            <a:r>
              <a:rPr lang="mr-IN" sz="2400" dirty="0"/>
              <a:t>        </a:t>
            </a:r>
            <a:r>
              <a:rPr lang="mr-IN" sz="2400" dirty="0" smtClean="0"/>
              <a:t>.../&gt;); } ...}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105" y="584176"/>
            <a:ext cx="2782716" cy="540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9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275" y="161318"/>
            <a:ext cx="3872021" cy="1036861"/>
          </a:xfrm>
        </p:spPr>
        <p:txBody>
          <a:bodyPr/>
          <a:lstStyle/>
          <a:p>
            <a:r>
              <a:rPr lang="en-US" dirty="0" smtClean="0"/>
              <a:t>ASYNC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275" y="1198178"/>
            <a:ext cx="10525070" cy="52972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/>
              <a:t>AsyncStorage</a:t>
            </a:r>
            <a:r>
              <a:rPr lang="en-US" dirty="0" smtClean="0"/>
              <a:t> </a:t>
            </a:r>
            <a:r>
              <a:rPr lang="en-US" dirty="0"/>
              <a:t>is React Native’s API for storing data persistently over the device. It’s a storage system that developers can use and save data in the form of key-value pairs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It </a:t>
            </a:r>
            <a:r>
              <a:rPr lang="en-US" dirty="0"/>
              <a:t>is asynchronous, so each of its methods returns a Promise object and in case of error, an Error object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Basic Actions to Perform in </a:t>
            </a:r>
            <a:r>
              <a:rPr lang="en-US" b="1" dirty="0" err="1" smtClean="0"/>
              <a:t>AsyncStorage</a:t>
            </a:r>
            <a:r>
              <a:rPr lang="en-US" b="1" dirty="0" smtClean="0"/>
              <a:t> :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1</a:t>
            </a:r>
            <a:r>
              <a:rPr lang="en-US" dirty="0"/>
              <a:t>. set an item, along with its value</a:t>
            </a:r>
            <a:br>
              <a:rPr lang="en-US" dirty="0"/>
            </a:br>
            <a:r>
              <a:rPr lang="en-US" dirty="0"/>
              <a:t>2. retrieve an item’s value</a:t>
            </a:r>
            <a:br>
              <a:rPr lang="en-US" dirty="0"/>
            </a:br>
            <a:r>
              <a:rPr lang="en-US" dirty="0"/>
              <a:t>3. remove an item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3996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1.Save to </a:t>
            </a:r>
            <a:r>
              <a:rPr lang="en-US" dirty="0" err="1" smtClean="0"/>
              <a:t>AsYNC</a:t>
            </a:r>
            <a:r>
              <a:rPr lang="en-US" dirty="0" smtClean="0"/>
              <a:t> 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131" y="2301766"/>
            <a:ext cx="91124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err="1"/>
              <a:t>const</a:t>
            </a:r>
            <a:r>
              <a:rPr lang="mr-IN" sz="2800" dirty="0"/>
              <a:t> </a:t>
            </a:r>
            <a:r>
              <a:rPr lang="mr-IN" sz="2800" dirty="0" err="1"/>
              <a:t>userId</a:t>
            </a:r>
            <a:r>
              <a:rPr lang="mr-IN" sz="2800" dirty="0"/>
              <a:t> = '8ba790f3-5acd-4a08-bc6a-97a36c124f29';</a:t>
            </a:r>
          </a:p>
          <a:p>
            <a:r>
              <a:rPr lang="en-US" sz="2800" dirty="0" err="1"/>
              <a:t>const</a:t>
            </a:r>
            <a:r>
              <a:rPr lang="en-US" sz="2800" dirty="0"/>
              <a:t> </a:t>
            </a:r>
            <a:r>
              <a:rPr lang="en-US" sz="2800" dirty="0" err="1"/>
              <a:t>saveUserId</a:t>
            </a:r>
            <a:r>
              <a:rPr lang="en-US" sz="2800" dirty="0"/>
              <a:t> = </a:t>
            </a:r>
            <a:r>
              <a:rPr lang="en-US" sz="2800" dirty="0" err="1"/>
              <a:t>async</a:t>
            </a:r>
            <a:r>
              <a:rPr lang="en-US" sz="2800" dirty="0"/>
              <a:t> </a:t>
            </a:r>
            <a:r>
              <a:rPr lang="en-US" sz="2800" dirty="0" err="1"/>
              <a:t>userId</a:t>
            </a:r>
            <a:r>
              <a:rPr lang="en-US" sz="2800" dirty="0"/>
              <a:t> =&gt; {</a:t>
            </a:r>
          </a:p>
          <a:p>
            <a:r>
              <a:rPr lang="en-US" sz="2800" dirty="0"/>
              <a:t>  try {</a:t>
            </a:r>
          </a:p>
          <a:p>
            <a:r>
              <a:rPr lang="en-US" sz="2800" dirty="0"/>
              <a:t>    await </a:t>
            </a:r>
            <a:r>
              <a:rPr lang="en-US" sz="2800" dirty="0" err="1"/>
              <a:t>AsyncStorage.setItem</a:t>
            </a:r>
            <a:r>
              <a:rPr lang="en-US" sz="2800" dirty="0"/>
              <a:t>('</a:t>
            </a:r>
            <a:r>
              <a:rPr lang="en-US" sz="2800" dirty="0" err="1"/>
              <a:t>userId</a:t>
            </a:r>
            <a:r>
              <a:rPr lang="en-US" sz="2800" dirty="0"/>
              <a:t>', </a:t>
            </a:r>
            <a:r>
              <a:rPr lang="en-US" sz="2800" dirty="0" err="1"/>
              <a:t>userId</a:t>
            </a:r>
            <a:r>
              <a:rPr lang="en-US" sz="2800" dirty="0"/>
              <a:t>);</a:t>
            </a:r>
          </a:p>
          <a:p>
            <a:r>
              <a:rPr lang="en-US" sz="2800" dirty="0"/>
              <a:t>  } catch (error) {</a:t>
            </a:r>
          </a:p>
          <a:p>
            <a:r>
              <a:rPr lang="en-US" sz="2800" dirty="0"/>
              <a:t>    // Error retrieving data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console.log</a:t>
            </a:r>
            <a:r>
              <a:rPr lang="en-US" sz="2800" dirty="0"/>
              <a:t>(</a:t>
            </a:r>
            <a:r>
              <a:rPr lang="en-US" sz="2800" dirty="0" err="1"/>
              <a:t>error.message</a:t>
            </a:r>
            <a:r>
              <a:rPr lang="en-US" sz="2800" dirty="0"/>
              <a:t>);</a:t>
            </a:r>
          </a:p>
          <a:p>
            <a:r>
              <a:rPr lang="mr-IN" sz="2800" dirty="0"/>
              <a:t>  }</a:t>
            </a:r>
          </a:p>
          <a:p>
            <a:r>
              <a:rPr lang="mr-IN" sz="2800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5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076" y="2690192"/>
            <a:ext cx="9182030" cy="1209192"/>
          </a:xfrm>
        </p:spPr>
        <p:txBody>
          <a:bodyPr/>
          <a:lstStyle/>
          <a:p>
            <a:r>
              <a:rPr lang="en-US" dirty="0" smtClean="0"/>
              <a:t>RN </a:t>
            </a:r>
            <a:r>
              <a:rPr lang="en-US" smtClean="0"/>
              <a:t>PART-1 Concepts REFRESH (5 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4739"/>
            <a:ext cx="8128711" cy="1226047"/>
          </a:xfrm>
        </p:spPr>
        <p:txBody>
          <a:bodyPr/>
          <a:lstStyle/>
          <a:p>
            <a:r>
              <a:rPr lang="en-US" dirty="0" smtClean="0"/>
              <a:t>2.RETRIVE VALUE FROM </a:t>
            </a:r>
            <a:r>
              <a:rPr lang="en-US" dirty="0" err="1" smtClean="0"/>
              <a:t>AsYNC</a:t>
            </a:r>
            <a:r>
              <a:rPr lang="en-US" dirty="0" smtClean="0"/>
              <a:t> 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1054" y="1765738"/>
            <a:ext cx="1010569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const</a:t>
            </a:r>
            <a:r>
              <a:rPr lang="en-US" sz="2800" dirty="0"/>
              <a:t> </a:t>
            </a:r>
            <a:r>
              <a:rPr lang="en-US" sz="2800" dirty="0" err="1"/>
              <a:t>getUserId</a:t>
            </a:r>
            <a:r>
              <a:rPr lang="en-US" sz="2800" dirty="0"/>
              <a:t> = </a:t>
            </a:r>
            <a:r>
              <a:rPr lang="en-US" sz="2800" dirty="0" err="1"/>
              <a:t>async</a:t>
            </a:r>
            <a:r>
              <a:rPr lang="en-US" sz="2800" dirty="0"/>
              <a:t> () =&gt; {</a:t>
            </a:r>
          </a:p>
          <a:p>
            <a:r>
              <a:rPr lang="mr-IN" sz="2800" dirty="0"/>
              <a:t>  </a:t>
            </a:r>
            <a:r>
              <a:rPr lang="mr-IN" sz="2800" dirty="0" err="1"/>
              <a:t>let</a:t>
            </a:r>
            <a:r>
              <a:rPr lang="mr-IN" sz="2800" dirty="0"/>
              <a:t> </a:t>
            </a:r>
            <a:r>
              <a:rPr lang="mr-IN" sz="2800" dirty="0" err="1"/>
              <a:t>userId</a:t>
            </a:r>
            <a:r>
              <a:rPr lang="mr-IN" sz="2800" dirty="0"/>
              <a:t> = '';</a:t>
            </a:r>
          </a:p>
          <a:p>
            <a:r>
              <a:rPr lang="en-US" sz="2800" dirty="0"/>
              <a:t>  try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userId</a:t>
            </a:r>
            <a:r>
              <a:rPr lang="en-US" sz="2800" dirty="0"/>
              <a:t> = await </a:t>
            </a:r>
            <a:r>
              <a:rPr lang="en-US" sz="2800" dirty="0" err="1"/>
              <a:t>AsyncStorage.getItem</a:t>
            </a:r>
            <a:r>
              <a:rPr lang="en-US" sz="2800" dirty="0"/>
              <a:t>('</a:t>
            </a:r>
            <a:r>
              <a:rPr lang="en-US" sz="2800" dirty="0" err="1"/>
              <a:t>userId</a:t>
            </a:r>
            <a:r>
              <a:rPr lang="en-US" sz="2800" dirty="0"/>
              <a:t>') || 'none';</a:t>
            </a:r>
          </a:p>
          <a:p>
            <a:r>
              <a:rPr lang="en-US" sz="2800" dirty="0"/>
              <a:t>  } catch (error) {</a:t>
            </a:r>
          </a:p>
          <a:p>
            <a:r>
              <a:rPr lang="en-US" sz="2800" dirty="0"/>
              <a:t>    // Error retrieving data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console.log</a:t>
            </a:r>
            <a:r>
              <a:rPr lang="en-US" sz="2800" dirty="0"/>
              <a:t>(</a:t>
            </a:r>
            <a:r>
              <a:rPr lang="en-US" sz="2800" dirty="0" err="1"/>
              <a:t>error.message</a:t>
            </a:r>
            <a:r>
              <a:rPr lang="en-US" sz="2800" dirty="0"/>
              <a:t>);</a:t>
            </a:r>
          </a:p>
          <a:p>
            <a:r>
              <a:rPr lang="mr-IN" sz="2800" dirty="0"/>
              <a:t>  }</a:t>
            </a:r>
          </a:p>
          <a:p>
            <a:r>
              <a:rPr lang="en-US" sz="2800" dirty="0"/>
              <a:t>  return </a:t>
            </a:r>
            <a:r>
              <a:rPr lang="en-US" sz="2800" dirty="0" err="1"/>
              <a:t>userId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0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6629"/>
            <a:ext cx="8128711" cy="1226047"/>
          </a:xfrm>
        </p:spPr>
        <p:txBody>
          <a:bodyPr/>
          <a:lstStyle/>
          <a:p>
            <a:r>
              <a:rPr lang="en-US" dirty="0" smtClean="0"/>
              <a:t>3.DELETE FROM </a:t>
            </a:r>
            <a:r>
              <a:rPr lang="en-US" dirty="0" err="1" smtClean="0"/>
              <a:t>AsYNC</a:t>
            </a:r>
            <a:r>
              <a:rPr lang="en-US" dirty="0" smtClean="0"/>
              <a:t> 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1828800"/>
            <a:ext cx="1010569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const</a:t>
            </a:r>
            <a:r>
              <a:rPr lang="en-US" sz="2800" dirty="0"/>
              <a:t> </a:t>
            </a:r>
            <a:r>
              <a:rPr lang="en-US" sz="2800" dirty="0" err="1"/>
              <a:t>deleteUserId</a:t>
            </a:r>
            <a:r>
              <a:rPr lang="en-US" sz="2800" dirty="0"/>
              <a:t> = </a:t>
            </a:r>
            <a:r>
              <a:rPr lang="en-US" sz="2800" dirty="0" err="1"/>
              <a:t>async</a:t>
            </a:r>
            <a:r>
              <a:rPr lang="en-US" sz="2800" dirty="0"/>
              <a:t> () =&gt; {</a:t>
            </a:r>
          </a:p>
          <a:p>
            <a:r>
              <a:rPr lang="en-US" sz="2800" dirty="0"/>
              <a:t>  try {</a:t>
            </a:r>
          </a:p>
          <a:p>
            <a:r>
              <a:rPr lang="en-US" sz="2800" dirty="0"/>
              <a:t>    await </a:t>
            </a:r>
            <a:r>
              <a:rPr lang="en-US" sz="2800" dirty="0" err="1"/>
              <a:t>AsyncStorage.removeItem</a:t>
            </a:r>
            <a:r>
              <a:rPr lang="en-US" sz="2800" dirty="0"/>
              <a:t>('</a:t>
            </a:r>
            <a:r>
              <a:rPr lang="en-US" sz="2800" dirty="0" err="1"/>
              <a:t>userId</a:t>
            </a:r>
            <a:r>
              <a:rPr lang="en-US" sz="2800" dirty="0"/>
              <a:t>');</a:t>
            </a:r>
          </a:p>
          <a:p>
            <a:r>
              <a:rPr lang="en-US" sz="2800" dirty="0"/>
              <a:t>  } catch (error) {</a:t>
            </a:r>
          </a:p>
          <a:p>
            <a:r>
              <a:rPr lang="en-US" sz="2800" dirty="0"/>
              <a:t>    // Error retrieving data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console.log</a:t>
            </a:r>
            <a:r>
              <a:rPr lang="en-US" sz="2800" dirty="0"/>
              <a:t>(</a:t>
            </a:r>
            <a:r>
              <a:rPr lang="en-US" sz="2800" dirty="0" err="1"/>
              <a:t>error.message</a:t>
            </a:r>
            <a:r>
              <a:rPr lang="en-US" sz="2800" dirty="0"/>
              <a:t>);</a:t>
            </a:r>
          </a:p>
          <a:p>
            <a:r>
              <a:rPr lang="mr-IN" sz="2800" dirty="0"/>
              <a:t>  }</a:t>
            </a:r>
          </a:p>
          <a:p>
            <a:r>
              <a:rPr lang="mr-IN" sz="28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18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130" y="240863"/>
            <a:ext cx="4833718" cy="993502"/>
          </a:xfrm>
        </p:spPr>
        <p:txBody>
          <a:bodyPr/>
          <a:lstStyle/>
          <a:p>
            <a:r>
              <a:rPr lang="en-US" dirty="0" smtClean="0"/>
              <a:t>REACT NATIVE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130" y="1482233"/>
            <a:ext cx="9905999" cy="18127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aim of React Native Elements is to provide an all-in-one UI kit for creating apps in react </a:t>
            </a:r>
            <a:r>
              <a:rPr lang="en-US" dirty="0" smtClean="0"/>
              <a:t>native. React </a:t>
            </a:r>
            <a:r>
              <a:rPr lang="en-US" dirty="0"/>
              <a:t>Native Elements takes the hassle of assembling these packages together by giving you a ready made kit with consistent </a:t>
            </a:r>
            <a:r>
              <a:rPr lang="en-US" dirty="0" err="1"/>
              <a:t>api</a:t>
            </a:r>
            <a:r>
              <a:rPr lang="en-US" dirty="0"/>
              <a:t> and look and feel.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95" y="3790730"/>
            <a:ext cx="50673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37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288" y="224379"/>
            <a:ext cx="2768436" cy="784614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288" y="1256259"/>
            <a:ext cx="9905999" cy="53179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Errors - In-app errors are displayed in a full screen alert with a red background inside your app. This screen is known as a </a:t>
            </a:r>
            <a:r>
              <a:rPr lang="en-US" sz="2800" dirty="0" err="1"/>
              <a:t>RedBox</a:t>
            </a:r>
            <a:r>
              <a:rPr lang="en-US" sz="2800" dirty="0"/>
              <a:t>. You can use </a:t>
            </a:r>
            <a:r>
              <a:rPr lang="en-US" sz="2800" dirty="0" err="1"/>
              <a:t>console.error</a:t>
            </a:r>
            <a:r>
              <a:rPr lang="en-US" sz="2800" dirty="0"/>
              <a:t>() to manually trigger one.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Warnings - As with a </a:t>
            </a:r>
            <a:r>
              <a:rPr lang="en-US" sz="2800" dirty="0" err="1"/>
              <a:t>RedBox</a:t>
            </a:r>
            <a:r>
              <a:rPr lang="en-US" sz="2800" dirty="0"/>
              <a:t>, you can use </a:t>
            </a:r>
            <a:r>
              <a:rPr lang="en-US" sz="2800" dirty="0" err="1"/>
              <a:t>console.warn</a:t>
            </a:r>
            <a:r>
              <a:rPr lang="en-US" sz="2800" dirty="0"/>
              <a:t>() to trigger a </a:t>
            </a:r>
            <a:r>
              <a:rPr lang="en-US" sz="2800" dirty="0" err="1"/>
              <a:t>YellowBox</a:t>
            </a:r>
            <a:r>
              <a:rPr lang="en-US" sz="2800" dirty="0"/>
              <a:t>. </a:t>
            </a:r>
            <a:r>
              <a:rPr lang="en-US" sz="2800" dirty="0" err="1"/>
              <a:t>YellowBoxes</a:t>
            </a:r>
            <a:r>
              <a:rPr lang="en-US" sz="2800" dirty="0"/>
              <a:t> can be disabled during development by using </a:t>
            </a:r>
            <a:r>
              <a:rPr lang="en-US" sz="2800" dirty="0" err="1"/>
              <a:t>console.disableYellowBox</a:t>
            </a:r>
            <a:r>
              <a:rPr lang="en-US" sz="2800" dirty="0"/>
              <a:t> = true;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React Native Inspector </a:t>
            </a:r>
            <a:r>
              <a:rPr lang="mr-IN" sz="2800" dirty="0" smtClean="0"/>
              <a:t>–</a:t>
            </a:r>
            <a:r>
              <a:rPr lang="en-US" sz="2800" dirty="0" smtClean="0"/>
              <a:t> Install react-</a:t>
            </a:r>
            <a:r>
              <a:rPr lang="en-US" sz="2800" dirty="0" err="1" smtClean="0"/>
              <a:t>devtools</a:t>
            </a:r>
            <a:r>
              <a:rPr lang="en-US" sz="2800" dirty="0" smtClean="0"/>
              <a:t> and you can make use of this inspector for inspecting the elements while the app is running.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4172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92394"/>
            <a:ext cx="5527401" cy="1194516"/>
          </a:xfrm>
        </p:spPr>
        <p:txBody>
          <a:bodyPr/>
          <a:lstStyle/>
          <a:p>
            <a:r>
              <a:rPr lang="en-US" dirty="0" smtClean="0"/>
              <a:t>GENERATING SIGNED APK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933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Expo CLI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Configure </a:t>
            </a:r>
            <a:r>
              <a:rPr lang="en-US" dirty="0" err="1" smtClean="0"/>
              <a:t>App.json</a:t>
            </a:r>
            <a:r>
              <a:rPr lang="en-US" dirty="0" smtClean="0"/>
              <a:t> ( package name , </a:t>
            </a:r>
            <a:r>
              <a:rPr lang="en-US" dirty="0" err="1" smtClean="0"/>
              <a:t>buildname</a:t>
            </a:r>
            <a:r>
              <a:rPr lang="en-US" dirty="0" smtClean="0"/>
              <a:t> 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the build using command </a:t>
            </a:r>
            <a:br>
              <a:rPr lang="en-US" dirty="0" smtClean="0"/>
            </a:br>
            <a:r>
              <a:rPr lang="en-US" dirty="0" smtClean="0"/>
              <a:t>  expo </a:t>
            </a:r>
            <a:r>
              <a:rPr lang="en-US" dirty="0" err="1" smtClean="0"/>
              <a:t>build:android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Wait for it to finish building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Now, The APK is generated and is available on Expo Account.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it and Test it on your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41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44" y="508159"/>
            <a:ext cx="2500422" cy="705785"/>
          </a:xfrm>
        </p:spPr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744" y="1497724"/>
            <a:ext cx="10331667" cy="4939864"/>
          </a:xfrm>
        </p:spPr>
        <p:txBody>
          <a:bodyPr/>
          <a:lstStyle/>
          <a:p>
            <a:r>
              <a:rPr lang="en-US" dirty="0"/>
              <a:t>React Navigation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www.codementor.io/blessingoraz/understanding-navigation-in-react-native-a3wlcxmzu</a:t>
            </a:r>
            <a:endParaRPr lang="en-US" dirty="0" smtClean="0"/>
          </a:p>
          <a:p>
            <a:r>
              <a:rPr lang="en-US" dirty="0"/>
              <a:t>Generating Build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facebook.github.io/react-native/docs/signed-apk-android</a:t>
            </a:r>
            <a:endParaRPr lang="en-US" dirty="0" smtClean="0"/>
          </a:p>
          <a:p>
            <a:r>
              <a:rPr lang="en-US" dirty="0" err="1" smtClean="0"/>
              <a:t>AsyncStorage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medium.com/building-with-react-native/what-is-asyncstorage-in-react-native-and-how-you-to-use-it-with-app-state-manager-1x09-b8c636ce5f6e</a:t>
            </a:r>
            <a:endParaRPr lang="en-US" dirty="0" smtClean="0"/>
          </a:p>
          <a:p>
            <a:r>
              <a:rPr lang="en-US" dirty="0" err="1" smtClean="0"/>
              <a:t>NativeBase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docs.nativebase.io/Components.html#Components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7654"/>
            <a:ext cx="2547718" cy="1151157"/>
          </a:xfrm>
        </p:spPr>
        <p:txBody>
          <a:bodyPr/>
          <a:lstStyle/>
          <a:p>
            <a:r>
              <a:rPr lang="en-US" dirty="0" smtClean="0"/>
              <a:t>NATIVEBASE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66467"/>
            <a:ext cx="9905999" cy="4477133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/>
              <a:t>NativeBase</a:t>
            </a:r>
            <a:r>
              <a:rPr lang="en-US" sz="2800" dirty="0" smtClean="0"/>
              <a:t> </a:t>
            </a:r>
            <a:r>
              <a:rPr lang="en-US" sz="2800" dirty="0"/>
              <a:t>is made from effective building blocks referred to as components.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Components are constructed in pure </a:t>
            </a:r>
            <a:r>
              <a:rPr lang="en-US" sz="2800" dirty="0" smtClean="0"/>
              <a:t>React Native </a:t>
            </a:r>
            <a:r>
              <a:rPr lang="en-US" sz="2800" dirty="0"/>
              <a:t>platform along with some JavaScript functionality with rich set of </a:t>
            </a:r>
            <a:r>
              <a:rPr lang="en-US" sz="2800" dirty="0" smtClean="0"/>
              <a:t>customizable </a:t>
            </a:r>
            <a:r>
              <a:rPr lang="en-US" sz="2800" dirty="0"/>
              <a:t>properties. </a:t>
            </a:r>
            <a:endParaRPr lang="en-US" sz="2800" dirty="0" smtClean="0"/>
          </a:p>
          <a:p>
            <a:r>
              <a:rPr lang="en-US" sz="2800" dirty="0" smtClean="0"/>
              <a:t>These </a:t>
            </a:r>
            <a:r>
              <a:rPr lang="en-US" sz="2800" dirty="0"/>
              <a:t>components allow you to quickly build the perfect interface. </a:t>
            </a:r>
          </a:p>
          <a:p>
            <a:r>
              <a:rPr lang="en-US" sz="2800" dirty="0" smtClean="0">
                <a:hlinkClick r:id="rId2"/>
              </a:rPr>
              <a:t>NativeBase</a:t>
            </a:r>
            <a:r>
              <a:rPr lang="en-US" sz="2800" dirty="0" smtClean="0"/>
              <a:t> </a:t>
            </a:r>
            <a:r>
              <a:rPr lang="en-US" sz="2800" dirty="0"/>
              <a:t>includes components such as layouts, header, footer, textbox, buttons, badge, icons, </a:t>
            </a:r>
            <a:r>
              <a:rPr lang="en-US" sz="2800" dirty="0" err="1"/>
              <a:t>inputgroup</a:t>
            </a:r>
            <a:r>
              <a:rPr lang="en-US" sz="2800" dirty="0"/>
              <a:t>, list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295" y="2794159"/>
            <a:ext cx="9905998" cy="1478570"/>
          </a:xfrm>
        </p:spPr>
        <p:txBody>
          <a:bodyPr/>
          <a:lstStyle/>
          <a:p>
            <a:r>
              <a:rPr lang="en-US" dirty="0" smtClean="0"/>
              <a:t>Thank YOU.!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0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2" y="515279"/>
            <a:ext cx="9905998" cy="67934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1413" y="1445342"/>
            <a:ext cx="8046832" cy="44933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Different ways for navigating between screens</a:t>
            </a:r>
          </a:p>
          <a:p>
            <a:r>
              <a:rPr lang="en-US" dirty="0" smtClean="0"/>
              <a:t>Images, Animation</a:t>
            </a:r>
          </a:p>
          <a:p>
            <a:r>
              <a:rPr lang="en-US" dirty="0" smtClean="0"/>
              <a:t>Timers </a:t>
            </a:r>
          </a:p>
          <a:p>
            <a:r>
              <a:rPr lang="en-US" dirty="0" err="1" smtClean="0"/>
              <a:t>NativeBase</a:t>
            </a:r>
            <a:r>
              <a:rPr lang="en-US" dirty="0" smtClean="0"/>
              <a:t> or ( React Native Elements )</a:t>
            </a:r>
          </a:p>
          <a:p>
            <a:r>
              <a:rPr lang="en-US" dirty="0" smtClean="0"/>
              <a:t>Debugging 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err="1" smtClean="0"/>
              <a:t>AsyncStorage</a:t>
            </a:r>
            <a:endParaRPr lang="en-US" dirty="0" smtClean="0"/>
          </a:p>
          <a:p>
            <a:r>
              <a:rPr lang="en-US" dirty="0" err="1" smtClean="0"/>
              <a:t>RefreshControl</a:t>
            </a:r>
            <a:endParaRPr lang="en-US" dirty="0" smtClean="0"/>
          </a:p>
          <a:p>
            <a:r>
              <a:rPr lang="en-US" dirty="0" smtClean="0"/>
              <a:t>Generating Signed APK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5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70308"/>
            <a:ext cx="9486830" cy="232346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WAYS OF Navigating between SCREENS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3339548"/>
            <a:ext cx="5988257" cy="2279374"/>
          </a:xfrm>
        </p:spPr>
        <p:txBody>
          <a:bodyPr/>
          <a:lstStyle/>
          <a:p>
            <a:r>
              <a:rPr lang="en-US" sz="3600" b="1" dirty="0" smtClean="0"/>
              <a:t>React Navigation</a:t>
            </a:r>
          </a:p>
          <a:p>
            <a:r>
              <a:rPr lang="en-US" sz="3600" b="1" dirty="0" smtClean="0"/>
              <a:t>React Native Router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2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826"/>
            <a:ext cx="9905998" cy="1142931"/>
          </a:xfrm>
        </p:spPr>
        <p:txBody>
          <a:bodyPr/>
          <a:lstStyle/>
          <a:p>
            <a:r>
              <a:rPr lang="en-US" dirty="0" smtClean="0"/>
              <a:t>REACT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43740"/>
            <a:ext cx="9905999" cy="1285461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/>
              <a:t>Mobile apps are rarely made up of a single screen. Managing the presentation of, and transition between, multiple screens is typically handled by what is known as a navigator.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5727" y="3455435"/>
            <a:ext cx="7803804" cy="2269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Stack Navigator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Tab Navigator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Drawer Navigator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8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1.STACK NAVIGATOR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2784"/>
            <a:ext cx="10189197" cy="1073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 smtClean="0"/>
              <a:t>StackNavigator</a:t>
            </a:r>
            <a:r>
              <a:rPr lang="en-US" sz="2800" dirty="0" smtClean="0"/>
              <a:t> which simply means adding screens on top of each other like a stack.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2887683"/>
            <a:ext cx="77905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App.js</a:t>
            </a:r>
            <a:r>
              <a:rPr lang="en-US" dirty="0" smtClean="0"/>
              <a:t> //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/>
              <a:t>{</a:t>
            </a:r>
            <a:r>
              <a:rPr lang="en-US" dirty="0" err="1"/>
              <a:t>createStackNavigator</a:t>
            </a:r>
            <a:r>
              <a:rPr lang="en-US" dirty="0"/>
              <a:t>, </a:t>
            </a:r>
            <a:r>
              <a:rPr lang="en-US" dirty="0" err="1"/>
              <a:t>createAppContainer</a:t>
            </a:r>
            <a:r>
              <a:rPr lang="en-US" dirty="0"/>
              <a:t>} from 'react-navigation';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MainNavigator</a:t>
            </a:r>
            <a:r>
              <a:rPr lang="en-US" dirty="0"/>
              <a:t> = </a:t>
            </a:r>
            <a:r>
              <a:rPr lang="en-US" dirty="0" err="1"/>
              <a:t>createStackNavigator</a:t>
            </a:r>
            <a:r>
              <a:rPr lang="en-US" dirty="0"/>
              <a:t>({</a:t>
            </a:r>
          </a:p>
          <a:p>
            <a:r>
              <a:rPr lang="en-US" dirty="0"/>
              <a:t>  Home: {screen: </a:t>
            </a:r>
            <a:r>
              <a:rPr lang="en-US" dirty="0" err="1"/>
              <a:t>HomeScreen</a:t>
            </a:r>
            <a:r>
              <a:rPr lang="en-US" dirty="0"/>
              <a:t>},</a:t>
            </a:r>
          </a:p>
          <a:p>
            <a:r>
              <a:rPr lang="en-US" dirty="0"/>
              <a:t>  Profile: {screen: </a:t>
            </a:r>
            <a:r>
              <a:rPr lang="en-US" dirty="0" err="1"/>
              <a:t>ProfileScreen</a:t>
            </a:r>
            <a:r>
              <a:rPr lang="en-US" dirty="0"/>
              <a:t>},</a:t>
            </a:r>
          </a:p>
          <a:p>
            <a:r>
              <a:rPr lang="mr-IN" dirty="0"/>
              <a:t>});</a:t>
            </a:r>
          </a:p>
          <a:p>
            <a:endParaRPr lang="mr-IN" dirty="0"/>
          </a:p>
          <a:p>
            <a:r>
              <a:rPr lang="en-US" dirty="0" err="1"/>
              <a:t>const</a:t>
            </a:r>
            <a:r>
              <a:rPr lang="en-US" dirty="0"/>
              <a:t> App = </a:t>
            </a:r>
            <a:r>
              <a:rPr lang="en-US" dirty="0" err="1"/>
              <a:t>createAppContainer</a:t>
            </a:r>
            <a:r>
              <a:rPr lang="en-US" dirty="0"/>
              <a:t>(</a:t>
            </a:r>
            <a:r>
              <a:rPr lang="en-US" dirty="0" err="1"/>
              <a:t>MainNavigator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140797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4041" y="781877"/>
            <a:ext cx="6506818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HomeScreen.js</a:t>
            </a:r>
            <a:r>
              <a:rPr lang="en-US" sz="2000" dirty="0" smtClean="0"/>
              <a:t> //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class </a:t>
            </a:r>
            <a:r>
              <a:rPr lang="en-US" sz="2000" dirty="0" err="1"/>
              <a:t>HomeScreen</a:t>
            </a:r>
            <a:r>
              <a:rPr lang="en-US" sz="2000" dirty="0"/>
              <a:t> extends </a:t>
            </a:r>
            <a:r>
              <a:rPr lang="en-US" sz="2000" dirty="0" err="1"/>
              <a:t>React.Component</a:t>
            </a:r>
            <a:r>
              <a:rPr lang="en-US" sz="2000" dirty="0"/>
              <a:t> {</a:t>
            </a:r>
          </a:p>
          <a:p>
            <a:r>
              <a:rPr lang="en-US" sz="2000" dirty="0"/>
              <a:t>  static </a:t>
            </a:r>
            <a:r>
              <a:rPr lang="en-US" sz="2000" dirty="0" err="1"/>
              <a:t>navigationOptions</a:t>
            </a:r>
            <a:r>
              <a:rPr lang="en-US" sz="2000" dirty="0"/>
              <a:t> = {</a:t>
            </a:r>
          </a:p>
          <a:p>
            <a:r>
              <a:rPr lang="en-US" sz="2000" dirty="0"/>
              <a:t>    title: 'Welcome',  // ${</a:t>
            </a:r>
            <a:r>
              <a:rPr lang="en-US" sz="2000" dirty="0" err="1" smtClean="0"/>
              <a:t>navigation.state.params.screen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mr-IN" sz="2000" dirty="0"/>
              <a:t>  };</a:t>
            </a:r>
          </a:p>
          <a:p>
            <a:r>
              <a:rPr lang="mr-IN" sz="2000" dirty="0"/>
              <a:t>  </a:t>
            </a:r>
            <a:r>
              <a:rPr lang="mr-IN" sz="2000" dirty="0" err="1"/>
              <a:t>render</a:t>
            </a:r>
            <a:r>
              <a:rPr lang="mr-IN" sz="2000" dirty="0"/>
              <a:t>()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const</a:t>
            </a:r>
            <a:r>
              <a:rPr lang="en-US" sz="2000" dirty="0"/>
              <a:t> {navigate} = </a:t>
            </a:r>
            <a:r>
              <a:rPr lang="en-US" sz="2000" dirty="0" err="1"/>
              <a:t>this.props.navigation</a:t>
            </a:r>
            <a:r>
              <a:rPr lang="en-US" sz="2000" dirty="0"/>
              <a:t>;</a:t>
            </a:r>
          </a:p>
          <a:p>
            <a:r>
              <a:rPr lang="mr-IN" sz="2000" dirty="0"/>
              <a:t>    </a:t>
            </a:r>
            <a:r>
              <a:rPr lang="mr-IN" sz="2000" dirty="0" err="1"/>
              <a:t>return</a:t>
            </a:r>
            <a:r>
              <a:rPr lang="mr-IN" sz="2000" dirty="0"/>
              <a:t> (</a:t>
            </a:r>
          </a:p>
          <a:p>
            <a:r>
              <a:rPr lang="mr-IN" sz="2000" dirty="0" smtClean="0"/>
              <a:t>      &lt;</a:t>
            </a:r>
            <a:r>
              <a:rPr lang="mr-IN" sz="2000" dirty="0" err="1" smtClean="0"/>
              <a:t>Button</a:t>
            </a:r>
            <a:endParaRPr lang="mr-IN" sz="2000" dirty="0" smtClean="0"/>
          </a:p>
          <a:p>
            <a:r>
              <a:rPr lang="en-US" sz="2000" dirty="0" smtClean="0"/>
              <a:t>        title=”Screen One"</a:t>
            </a:r>
          </a:p>
          <a:p>
            <a:r>
              <a:rPr lang="mr-IN" sz="2000" dirty="0" smtClean="0"/>
              <a:t>        </a:t>
            </a:r>
            <a:r>
              <a:rPr lang="mr-IN" sz="2000" dirty="0" err="1" smtClean="0"/>
              <a:t>onPress</a:t>
            </a:r>
            <a:r>
              <a:rPr lang="mr-IN" sz="2000" dirty="0" smtClean="0"/>
              <a:t>={() =&gt; </a:t>
            </a:r>
            <a:r>
              <a:rPr lang="mr-IN" sz="2000" dirty="0" err="1" smtClean="0"/>
              <a:t>navigate</a:t>
            </a:r>
            <a:r>
              <a:rPr lang="mr-IN" sz="2000" dirty="0" smtClean="0"/>
              <a:t>(’</a:t>
            </a:r>
            <a:r>
              <a:rPr lang="en-US" sz="2000" dirty="0" smtClean="0"/>
              <a:t>Profile</a:t>
            </a:r>
            <a:r>
              <a:rPr lang="mr-IN" sz="2000" dirty="0" smtClean="0"/>
              <a:t>', {</a:t>
            </a:r>
            <a:r>
              <a:rPr lang="en-US" sz="2000" dirty="0" smtClean="0"/>
              <a:t>screen</a:t>
            </a:r>
            <a:r>
              <a:rPr lang="mr-IN" sz="2000" dirty="0" smtClean="0"/>
              <a:t>: ’</a:t>
            </a:r>
            <a:r>
              <a:rPr lang="en-US" sz="2000" dirty="0" smtClean="0"/>
              <a:t>Screen Two</a:t>
            </a:r>
            <a:r>
              <a:rPr lang="mr-IN" sz="2000" dirty="0" smtClean="0"/>
              <a:t>'})}</a:t>
            </a:r>
          </a:p>
          <a:p>
            <a:r>
              <a:rPr lang="mr-IN" sz="2000" dirty="0" smtClean="0"/>
              <a:t>      /&gt;</a:t>
            </a:r>
          </a:p>
          <a:p>
            <a:r>
              <a:rPr lang="mr-IN" sz="2000" dirty="0" smtClean="0"/>
              <a:t>    </a:t>
            </a:r>
            <a:r>
              <a:rPr lang="mr-IN" sz="2000" dirty="0"/>
              <a:t>);</a:t>
            </a:r>
          </a:p>
          <a:p>
            <a:r>
              <a:rPr lang="mr-IN" sz="2000" dirty="0"/>
              <a:t>  }</a:t>
            </a:r>
          </a:p>
          <a:p>
            <a:r>
              <a:rPr lang="mr-IN" sz="2000" dirty="0"/>
              <a:t>}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130" y="1225699"/>
            <a:ext cx="2414688" cy="4713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013" y="1225699"/>
            <a:ext cx="2396359" cy="471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10" y="161318"/>
            <a:ext cx="9815621" cy="1226048"/>
          </a:xfrm>
        </p:spPr>
        <p:txBody>
          <a:bodyPr/>
          <a:lstStyle/>
          <a:p>
            <a:r>
              <a:rPr lang="en-US" dirty="0" smtClean="0"/>
              <a:t>2.TAB NAVIGATOR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3759" y="1387366"/>
            <a:ext cx="639450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App.js</a:t>
            </a:r>
            <a:r>
              <a:rPr lang="en-US" sz="2400" dirty="0" smtClean="0"/>
              <a:t> //</a:t>
            </a:r>
            <a:br>
              <a:rPr lang="en-US" sz="2400" dirty="0" smtClean="0"/>
            </a:b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/>
              <a:t>App = </a:t>
            </a:r>
            <a:r>
              <a:rPr lang="en-US" sz="2400" dirty="0" err="1"/>
              <a:t>TabNavigator</a:t>
            </a:r>
            <a:r>
              <a:rPr lang="en-US" sz="2400" dirty="0"/>
              <a:t>({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ScreenOne</a:t>
            </a:r>
            <a:r>
              <a:rPr lang="en-US" sz="2400" dirty="0"/>
              <a:t>: { screen: </a:t>
            </a:r>
            <a:r>
              <a:rPr lang="en-US" sz="2400" dirty="0" err="1"/>
              <a:t>ScreenOne</a:t>
            </a:r>
            <a:r>
              <a:rPr lang="en-US" sz="2400" dirty="0"/>
              <a:t> },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ScreenTwo</a:t>
            </a:r>
            <a:r>
              <a:rPr lang="en-US" sz="2400" dirty="0"/>
              <a:t>: { screen: </a:t>
            </a:r>
            <a:r>
              <a:rPr lang="en-US" sz="2400" dirty="0" err="1"/>
              <a:t>ScreenTwo</a:t>
            </a:r>
            <a:r>
              <a:rPr lang="en-US" sz="2400" dirty="0"/>
              <a:t> },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ScreenThree</a:t>
            </a:r>
            <a:r>
              <a:rPr lang="en-US" sz="2400" dirty="0"/>
              <a:t>: { screen: </a:t>
            </a:r>
            <a:r>
              <a:rPr lang="en-US" sz="2400" dirty="0" err="1"/>
              <a:t>ScreenThree</a:t>
            </a:r>
            <a:r>
              <a:rPr lang="en-US" sz="2400" dirty="0"/>
              <a:t> }</a:t>
            </a:r>
          </a:p>
          <a:p>
            <a:r>
              <a:rPr lang="en-US" sz="2400" dirty="0"/>
              <a:t>},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tabBarOptions</a:t>
            </a:r>
            <a:r>
              <a:rPr lang="en-US" sz="2400" dirty="0"/>
              <a:t>: { </a:t>
            </a:r>
          </a:p>
          <a:p>
            <a:r>
              <a:rPr lang="mr-IN" sz="2400" dirty="0"/>
              <a:t>    </a:t>
            </a:r>
            <a:r>
              <a:rPr lang="mr-IN" sz="2400" dirty="0" err="1"/>
              <a:t>activeTintColor</a:t>
            </a:r>
            <a:r>
              <a:rPr lang="mr-IN" sz="2400" dirty="0"/>
              <a:t>: '#7567B1',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labelStyle</a:t>
            </a:r>
            <a:r>
              <a:rPr lang="en-US" sz="2400" dirty="0"/>
              <a:t>: {</a:t>
            </a:r>
          </a:p>
          <a:p>
            <a:r>
              <a:rPr lang="mr-IN" sz="2400" dirty="0"/>
              <a:t>      </a:t>
            </a:r>
            <a:r>
              <a:rPr lang="mr-IN" sz="2400" dirty="0" err="1"/>
              <a:t>fontSize</a:t>
            </a:r>
            <a:r>
              <a:rPr lang="mr-IN" sz="2400" dirty="0"/>
              <a:t>: 16,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fontWeight</a:t>
            </a:r>
            <a:r>
              <a:rPr lang="en-US" sz="2400" dirty="0"/>
              <a:t>: '600'</a:t>
            </a:r>
          </a:p>
          <a:p>
            <a:r>
              <a:rPr lang="mr-IN" sz="2400" dirty="0"/>
              <a:t>    }</a:t>
            </a:r>
          </a:p>
          <a:p>
            <a:r>
              <a:rPr lang="mr-IN" sz="2400" dirty="0"/>
              <a:t>  }</a:t>
            </a:r>
          </a:p>
          <a:p>
            <a:r>
              <a:rPr lang="mr-IN" sz="2400" dirty="0"/>
              <a:t>});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649" y="993228"/>
            <a:ext cx="2922611" cy="520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497" y="173421"/>
            <a:ext cx="772510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ScreenOne</a:t>
            </a:r>
            <a:r>
              <a:rPr lang="en-US" dirty="0"/>
              <a:t> extends Component {</a:t>
            </a:r>
          </a:p>
          <a:p>
            <a:r>
              <a:rPr lang="en-US" dirty="0"/>
              <a:t>  static </a:t>
            </a:r>
            <a:r>
              <a:rPr lang="en-US" dirty="0" err="1"/>
              <a:t>navigationOptions</a:t>
            </a:r>
            <a:r>
              <a:rPr lang="en-US" dirty="0"/>
              <a:t> = {</a:t>
            </a:r>
          </a:p>
          <a:p>
            <a:r>
              <a:rPr lang="en-US" dirty="0"/>
              <a:t>    title: 'Welcome',</a:t>
            </a:r>
          </a:p>
          <a:p>
            <a:r>
              <a:rPr lang="en-US" dirty="0"/>
              <a:t>    </a:t>
            </a:r>
            <a:r>
              <a:rPr lang="en-US" dirty="0" err="1"/>
              <a:t>tabBarLabel</a:t>
            </a:r>
            <a:r>
              <a:rPr lang="en-US" dirty="0"/>
              <a:t>: '</a:t>
            </a:r>
            <a:r>
              <a:rPr lang="en-US" dirty="0" err="1"/>
              <a:t>ScreenOne</a:t>
            </a:r>
            <a:r>
              <a:rPr lang="en-US" dirty="0"/>
              <a:t>',</a:t>
            </a:r>
          </a:p>
          <a:p>
            <a:r>
              <a:rPr lang="en-US" dirty="0"/>
              <a:t>    </a:t>
            </a:r>
            <a:r>
              <a:rPr lang="en-US" dirty="0" err="1"/>
              <a:t>tabBarIcon</a:t>
            </a:r>
            <a:r>
              <a:rPr lang="en-US" dirty="0"/>
              <a:t>: ({ </a:t>
            </a:r>
            <a:r>
              <a:rPr lang="en-US" dirty="0" err="1"/>
              <a:t>tintColor</a:t>
            </a:r>
            <a:r>
              <a:rPr lang="en-US" dirty="0"/>
              <a:t> }) =&gt; (</a:t>
            </a:r>
          </a:p>
          <a:p>
            <a:r>
              <a:rPr lang="mr-IN" dirty="0"/>
              <a:t>      &lt;</a:t>
            </a:r>
            <a:r>
              <a:rPr lang="mr-IN" dirty="0" err="1"/>
              <a:t>Image</a:t>
            </a:r>
            <a:endParaRPr lang="mr-IN" dirty="0"/>
          </a:p>
          <a:p>
            <a:r>
              <a:rPr lang="en-US" dirty="0"/>
              <a:t>        source={require('../images/notification-</a:t>
            </a:r>
            <a:r>
              <a:rPr lang="en-US" dirty="0" err="1"/>
              <a:t>icon.png</a:t>
            </a:r>
            <a:r>
              <a:rPr lang="en-US" dirty="0"/>
              <a:t>')}</a:t>
            </a:r>
          </a:p>
          <a:p>
            <a:r>
              <a:rPr lang="en-US" dirty="0"/>
              <a:t>        style={[</a:t>
            </a:r>
            <a:r>
              <a:rPr lang="en-US" dirty="0" err="1"/>
              <a:t>styles.icon</a:t>
            </a:r>
            <a:r>
              <a:rPr lang="en-US" dirty="0"/>
              <a:t>, { </a:t>
            </a:r>
            <a:r>
              <a:rPr lang="en-US" dirty="0" err="1"/>
              <a:t>tintColor</a:t>
            </a:r>
            <a:r>
              <a:rPr lang="en-US" dirty="0"/>
              <a:t>: </a:t>
            </a:r>
            <a:r>
              <a:rPr lang="en-US" dirty="0" err="1"/>
              <a:t>tintColor</a:t>
            </a:r>
            <a:r>
              <a:rPr lang="en-US" dirty="0"/>
              <a:t> }]}</a:t>
            </a:r>
          </a:p>
          <a:p>
            <a:r>
              <a:rPr lang="mr-IN" dirty="0"/>
              <a:t>      /&gt;</a:t>
            </a:r>
          </a:p>
          <a:p>
            <a:r>
              <a:rPr lang="mr-IN" dirty="0"/>
              <a:t>    )</a:t>
            </a:r>
          </a:p>
          <a:p>
            <a:r>
              <a:rPr lang="mr-IN" dirty="0"/>
              <a:t>  }</a:t>
            </a:r>
          </a:p>
          <a:p>
            <a:r>
              <a:rPr lang="mr-IN" dirty="0"/>
              <a:t>  </a:t>
            </a:r>
            <a:r>
              <a:rPr lang="mr-IN" dirty="0" err="1"/>
              <a:t>render</a:t>
            </a:r>
            <a:r>
              <a:rPr lang="mr-IN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{ navigate } = </a:t>
            </a:r>
            <a:r>
              <a:rPr lang="en-US" dirty="0" err="1"/>
              <a:t>this.props.navigation</a:t>
            </a:r>
            <a:r>
              <a:rPr lang="en-US" dirty="0"/>
              <a:t>;</a:t>
            </a:r>
          </a:p>
          <a:p>
            <a:r>
              <a:rPr lang="mr-IN" dirty="0"/>
              <a:t>    </a:t>
            </a:r>
            <a:r>
              <a:rPr lang="mr-IN" dirty="0" err="1"/>
              <a:t>return</a:t>
            </a:r>
            <a:r>
              <a:rPr lang="mr-IN" dirty="0"/>
              <a:t> (</a:t>
            </a:r>
          </a:p>
          <a:p>
            <a:r>
              <a:rPr lang="en-US" dirty="0"/>
              <a:t>      &lt;View style={</a:t>
            </a:r>
            <a:r>
              <a:rPr lang="en-US" dirty="0" err="1"/>
              <a:t>styles.container</a:t>
            </a:r>
            <a:r>
              <a:rPr lang="en-US" dirty="0"/>
              <a:t>}&gt;</a:t>
            </a:r>
          </a:p>
          <a:p>
            <a:r>
              <a:rPr lang="en-US" dirty="0"/>
              <a:t>          &lt;</a:t>
            </a:r>
            <a:r>
              <a:rPr lang="en-US" dirty="0" err="1"/>
              <a:t>TouchableHighlight</a:t>
            </a:r>
            <a:endParaRPr lang="en-US" dirty="0"/>
          </a:p>
          <a:p>
            <a:r>
              <a:rPr lang="mr-IN" dirty="0"/>
              <a:t>            </a:t>
            </a:r>
            <a:r>
              <a:rPr lang="mr-IN" dirty="0" err="1"/>
              <a:t>onPress</a:t>
            </a:r>
            <a:r>
              <a:rPr lang="mr-IN" dirty="0"/>
              <a:t>={() =&gt; </a:t>
            </a:r>
            <a:r>
              <a:rPr lang="mr-IN" dirty="0" err="1"/>
              <a:t>navigate</a:t>
            </a:r>
            <a:r>
              <a:rPr lang="mr-IN" dirty="0"/>
              <a:t>('</a:t>
            </a:r>
            <a:r>
              <a:rPr lang="mr-IN" dirty="0" err="1"/>
              <a:t>ScreenTwo</a:t>
            </a:r>
            <a:r>
              <a:rPr lang="mr-IN" dirty="0"/>
              <a:t>')}</a:t>
            </a:r>
          </a:p>
          <a:p>
            <a:r>
              <a:rPr lang="en-US" dirty="0"/>
              <a:t>            style={[</a:t>
            </a:r>
            <a:r>
              <a:rPr lang="en-US" dirty="0" err="1"/>
              <a:t>styles.button</a:t>
            </a:r>
            <a:r>
              <a:rPr lang="en-US" dirty="0"/>
              <a:t>, {</a:t>
            </a:r>
            <a:r>
              <a:rPr lang="en-US" dirty="0" err="1"/>
              <a:t>backgroundColor</a:t>
            </a:r>
            <a:r>
              <a:rPr lang="en-US" dirty="0"/>
              <a:t>: '#7567B1'}]}&gt;</a:t>
            </a:r>
          </a:p>
          <a:p>
            <a:r>
              <a:rPr lang="mr-IN" dirty="0"/>
              <a:t>            &lt;</a:t>
            </a:r>
            <a:r>
              <a:rPr lang="mr-IN" dirty="0" err="1"/>
              <a:t>Text</a:t>
            </a:r>
            <a:r>
              <a:rPr lang="mr-IN" dirty="0"/>
              <a:t>&gt;</a:t>
            </a:r>
            <a:r>
              <a:rPr lang="mr-IN" dirty="0" err="1"/>
              <a:t>Go</a:t>
            </a:r>
            <a:r>
              <a:rPr lang="mr-IN" dirty="0"/>
              <a:t> To </a:t>
            </a:r>
            <a:r>
              <a:rPr lang="mr-IN" dirty="0" err="1"/>
              <a:t>Screen</a:t>
            </a:r>
            <a:r>
              <a:rPr lang="mr-IN" dirty="0"/>
              <a:t> </a:t>
            </a:r>
            <a:r>
              <a:rPr lang="mr-IN" dirty="0" err="1"/>
              <a:t>Two</a:t>
            </a:r>
            <a:r>
              <a:rPr lang="mr-IN" dirty="0"/>
              <a:t> &lt;/</a:t>
            </a:r>
            <a:r>
              <a:rPr lang="mr-IN" dirty="0" err="1"/>
              <a:t>Text</a:t>
            </a:r>
            <a:r>
              <a:rPr lang="mr-IN" dirty="0"/>
              <a:t>&gt;</a:t>
            </a:r>
          </a:p>
          <a:p>
            <a:r>
              <a:rPr lang="en-US" dirty="0"/>
              <a:t>        &lt;/</a:t>
            </a:r>
            <a:r>
              <a:rPr lang="en-US" dirty="0" err="1"/>
              <a:t>TouchableHighlight</a:t>
            </a:r>
            <a:r>
              <a:rPr lang="en-US" dirty="0"/>
              <a:t>&gt;</a:t>
            </a:r>
          </a:p>
          <a:p>
            <a:r>
              <a:rPr lang="mr-IN" dirty="0"/>
              <a:t>      &lt;/</a:t>
            </a:r>
            <a:r>
              <a:rPr lang="mr-IN" dirty="0" err="1"/>
              <a:t>View</a:t>
            </a:r>
            <a:r>
              <a:rPr lang="mr-IN" dirty="0"/>
              <a:t>&gt;</a:t>
            </a:r>
          </a:p>
          <a:p>
            <a:r>
              <a:rPr lang="mr-IN" dirty="0"/>
              <a:t>    );</a:t>
            </a:r>
          </a:p>
          <a:p>
            <a:r>
              <a:rPr lang="mr-IN" dirty="0"/>
              <a:t>  }</a:t>
            </a:r>
          </a:p>
          <a:p>
            <a:r>
              <a:rPr lang="mr-IN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807" y="520262"/>
            <a:ext cx="3038031" cy="54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84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717</TotalTime>
  <Words>1090</Words>
  <Application>Microsoft Macintosh PowerPoint</Application>
  <PresentationFormat>Widescreen</PresentationFormat>
  <Paragraphs>236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Mangal</vt:lpstr>
      <vt:lpstr>Trebuchet MS</vt:lpstr>
      <vt:lpstr>Tw Cen MT</vt:lpstr>
      <vt:lpstr>Circuit</vt:lpstr>
      <vt:lpstr>REACT NATIVE (PART -2)</vt:lpstr>
      <vt:lpstr>RN PART-1 Concepts REFRESH (5 min)</vt:lpstr>
      <vt:lpstr>CONTENTS</vt:lpstr>
      <vt:lpstr>WAYS OF Navigating between SCREENS</vt:lpstr>
      <vt:lpstr>REACT NAVIGATION</vt:lpstr>
      <vt:lpstr>1.STACK NAVIGATOR</vt:lpstr>
      <vt:lpstr>PowerPoint Presentation</vt:lpstr>
      <vt:lpstr>2.TAB NAVIGATOR</vt:lpstr>
      <vt:lpstr>PowerPoint Presentation</vt:lpstr>
      <vt:lpstr>3.DRAWER NAVIGATOR</vt:lpstr>
      <vt:lpstr>REACT NATIVE ROUTER</vt:lpstr>
      <vt:lpstr>IMAGES</vt:lpstr>
      <vt:lpstr>BACKGROUND IMAGES via NESTING</vt:lpstr>
      <vt:lpstr>ANIMATIONS</vt:lpstr>
      <vt:lpstr>TIMERS</vt:lpstr>
      <vt:lpstr>REFRESH CONTROL</vt:lpstr>
      <vt:lpstr>PowerPoint Presentation</vt:lpstr>
      <vt:lpstr>ASYNC STORAGE</vt:lpstr>
      <vt:lpstr>1.Save to AsYNC STORAGE</vt:lpstr>
      <vt:lpstr>2.RETRIVE VALUE FROM AsYNC STORAGE</vt:lpstr>
      <vt:lpstr>3.DELETE FROM AsYNC STORAGE</vt:lpstr>
      <vt:lpstr>REACT NATIVE ELEMENTS</vt:lpstr>
      <vt:lpstr>DEBUGGING</vt:lpstr>
      <vt:lpstr>GENERATING SIGNED APK</vt:lpstr>
      <vt:lpstr>REFERENCES</vt:lpstr>
      <vt:lpstr>NATIVEBASE </vt:lpstr>
      <vt:lpstr>Thank YOU.!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 (PART -2)</dc:title>
  <dc:creator>Microsoft Office User</dc:creator>
  <cp:lastModifiedBy>Microsoft Office User</cp:lastModifiedBy>
  <cp:revision>31</cp:revision>
  <dcterms:created xsi:type="dcterms:W3CDTF">2019-04-15T02:59:52Z</dcterms:created>
  <dcterms:modified xsi:type="dcterms:W3CDTF">2019-04-19T05:54:34Z</dcterms:modified>
</cp:coreProperties>
</file>