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Montserrat Medium"/>
      <p:regular r:id="rId21"/>
      <p:bold r:id="rId22"/>
      <p:italic r:id="rId23"/>
      <p:boldItalic r:id="rId24"/>
    </p:embeddedFont>
    <p:embeddedFont>
      <p:font typeface="Russo One"/>
      <p:regular r:id="rId25"/>
    </p:embeddedFont>
    <p:embeddedFont>
      <p:font typeface="Archiv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MontserratMedium-bold.fntdata"/><Relationship Id="rId21" Type="http://schemas.openxmlformats.org/officeDocument/2006/relationships/font" Target="fonts/MontserratMedium-regular.fntdata"/><Relationship Id="rId24" Type="http://schemas.openxmlformats.org/officeDocument/2006/relationships/font" Target="fonts/MontserratMedium-boldItalic.fntdata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-regular.fntdata"/><Relationship Id="rId25" Type="http://schemas.openxmlformats.org/officeDocument/2006/relationships/font" Target="fonts/RussoOne-regular.fntdata"/><Relationship Id="rId28" Type="http://schemas.openxmlformats.org/officeDocument/2006/relationships/font" Target="fonts/Archivo-italic.fntdata"/><Relationship Id="rId27" Type="http://schemas.openxmlformats.org/officeDocument/2006/relationships/font" Target="fonts/Archiv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chiv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2de71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2de71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c603c5a306_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c603c5a306_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c603c5a306_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c603c5a306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35b25358e5_2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35b25358e5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5b25358e5_2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35b25358e5_2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35b25358e5_2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35b25358e5_2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chivo"/>
              <a:buChar char="-"/>
            </a:pPr>
            <a:r>
              <a:rPr lang="en" sz="1700">
                <a:solidFill>
                  <a:srgbClr val="333333"/>
                </a:solidFill>
                <a:latin typeface="Archivo"/>
                <a:ea typeface="Archivo"/>
                <a:cs typeface="Archivo"/>
                <a:sym typeface="Archivo"/>
              </a:rPr>
              <a:t>Fico score takes into account a lot of applicant information already -&gt; no need to do extra analysis on that</a:t>
            </a:r>
            <a:endParaRPr sz="1700">
              <a:solidFill>
                <a:srgbClr val="33333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Archivo"/>
              <a:buChar char="-"/>
            </a:pPr>
            <a:r>
              <a:rPr lang="en" sz="1700">
                <a:solidFill>
                  <a:srgbClr val="333333"/>
                </a:solidFill>
                <a:latin typeface="Archivo"/>
                <a:ea typeface="Archivo"/>
                <a:cs typeface="Archivo"/>
                <a:sym typeface="Archivo"/>
              </a:rPr>
              <a:t>Only looked at fully paid, charged off, and defaulted loans</a:t>
            </a:r>
            <a:endParaRPr sz="1700">
              <a:solidFill>
                <a:srgbClr val="33333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Archivo"/>
              <a:buChar char="-"/>
            </a:pPr>
            <a:r>
              <a:rPr lang="en" sz="1700">
                <a:solidFill>
                  <a:srgbClr val="333333"/>
                </a:solidFill>
                <a:latin typeface="Archivo"/>
                <a:ea typeface="Archivo"/>
                <a:cs typeface="Archivo"/>
                <a:sym typeface="Archivo"/>
              </a:rPr>
              <a:t>used experian for loan grade bins, took lower range</a:t>
            </a:r>
            <a:endParaRPr sz="1700">
              <a:solidFill>
                <a:srgbClr val="33333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Archivo"/>
              <a:buChar char="-"/>
            </a:pPr>
            <a:r>
              <a:rPr lang="en" sz="1700">
                <a:solidFill>
                  <a:srgbClr val="333333"/>
                </a:solidFill>
                <a:latin typeface="Archivo"/>
                <a:ea typeface="Archivo"/>
                <a:cs typeface="Archivo"/>
                <a:sym typeface="Archivo"/>
              </a:rPr>
              <a:t>Assumed SD of loans = riskiness of loan</a:t>
            </a:r>
            <a:endParaRPr sz="1700">
              <a:solidFill>
                <a:srgbClr val="33333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Archivo"/>
              <a:buChar char="-"/>
            </a:pPr>
            <a:r>
              <a:rPr lang="en" sz="1700">
                <a:solidFill>
                  <a:srgbClr val="333333"/>
                </a:solidFill>
                <a:latin typeface="Archivo"/>
                <a:ea typeface="Archivo"/>
                <a:cs typeface="Archivo"/>
                <a:sym typeface="Archivo"/>
              </a:rPr>
              <a:t>Relevant Loans -&gt; Grouped together Charged Off and Defaulted loans as unsuccessful</a:t>
            </a:r>
            <a:endParaRPr sz="1700">
              <a:solidFill>
                <a:srgbClr val="33333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Archivo"/>
              <a:buChar char="-"/>
            </a:pPr>
            <a:r>
              <a:rPr lang="en" sz="1700">
                <a:solidFill>
                  <a:srgbClr val="333333"/>
                </a:solidFill>
                <a:latin typeface="Archivo"/>
                <a:ea typeface="Archivo"/>
                <a:cs typeface="Archivo"/>
                <a:sym typeface="Archivo"/>
              </a:rPr>
              <a:t>Risk-Free Rate -&gt; Used as the risk-free rate for computing Sharpe Ratio, which is our metric of choice for risk-adjusted returns</a:t>
            </a:r>
            <a:endParaRPr sz="1700">
              <a:solidFill>
                <a:srgbClr val="33333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35b25358e5_2_7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135b25358e5_2_7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3582de7101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13582de710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Probabilities</a:t>
            </a:r>
            <a:r>
              <a:rPr lang="en"/>
              <a:t> estimated via logistic regression, where defaulted and charged off loans were marked “unsuccessful” and fully paid off loans were marked “succesfull”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Wedding and Car loans both had the lowest probability of default compared to other types of loans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Additionally, small business, renewable energy, moving, and housing loans all experienced higher rates of default, which coincides with our findings with risk-adjusted returns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Bins: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Intuitively, there is a correlation between having better credit and being less likely to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this supports our previous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also some additional considerations: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36-month term loans have nearly ½ the default rate of 60-month term loans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Individuals who have worked for longer periods of time tend to default less often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People who pay neither a mortgage or pay for rent have a lower probability of default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Joint status loans tend to be paid back more often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35b25358e5_2_7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35b25358e5_2_7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and invest in loans with higher risk-adjusted returns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2c5b2f92c08_4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2c5b2f92c08_4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2c603c5a306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2c603c5a306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795100" y="1078900"/>
            <a:ext cx="4619100" cy="21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5200" y="3382700"/>
            <a:ext cx="4158900" cy="409500"/>
          </a:xfrm>
          <a:prstGeom prst="rect">
            <a:avLst/>
          </a:prstGeom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284000" y="3069625"/>
            <a:ext cx="6576000" cy="3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720000" y="1102075"/>
            <a:ext cx="12753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212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3408700" y="1102075"/>
            <a:ext cx="12753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subTitle"/>
          </p:nvPr>
        </p:nvSpPr>
        <p:spPr>
          <a:xfrm>
            <a:off x="3408700" y="212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6092500" y="1102075"/>
            <a:ext cx="12753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6092500" y="212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6" type="title"/>
          </p:nvPr>
        </p:nvSpPr>
        <p:spPr>
          <a:xfrm>
            <a:off x="722450" y="2987160"/>
            <a:ext cx="12753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722450" y="40094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3411150" y="2987160"/>
            <a:ext cx="12753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3411150" y="40094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6094950" y="2987160"/>
            <a:ext cx="12753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6094950" y="40094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6" type="subTitle"/>
          </p:nvPr>
        </p:nvSpPr>
        <p:spPr>
          <a:xfrm>
            <a:off x="720000" y="16463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7" type="subTitle"/>
          </p:nvPr>
        </p:nvSpPr>
        <p:spPr>
          <a:xfrm>
            <a:off x="3408700" y="16463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8" type="subTitle"/>
          </p:nvPr>
        </p:nvSpPr>
        <p:spPr>
          <a:xfrm>
            <a:off x="6092500" y="16463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9" type="subTitle"/>
          </p:nvPr>
        </p:nvSpPr>
        <p:spPr>
          <a:xfrm>
            <a:off x="722450" y="35224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20" type="subTitle"/>
          </p:nvPr>
        </p:nvSpPr>
        <p:spPr>
          <a:xfrm>
            <a:off x="3411150" y="35224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21" type="subTitle"/>
          </p:nvPr>
        </p:nvSpPr>
        <p:spPr>
          <a:xfrm>
            <a:off x="6094950" y="35224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990600" y="2127538"/>
            <a:ext cx="34383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2" type="title"/>
          </p:nvPr>
        </p:nvSpPr>
        <p:spPr>
          <a:xfrm>
            <a:off x="6193600" y="829025"/>
            <a:ext cx="22353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4990600" y="3648125"/>
            <a:ext cx="3438300" cy="419100"/>
          </a:xfrm>
          <a:prstGeom prst="rect">
            <a:avLst/>
          </a:prstGeom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1483850" y="2515227"/>
            <a:ext cx="2907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1483840" y="1397259"/>
            <a:ext cx="2907600" cy="10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5108125" y="2492648"/>
            <a:ext cx="29076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5108116" y="1374663"/>
            <a:ext cx="2907600" cy="10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720000" y="1152475"/>
            <a:ext cx="7704000" cy="2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SECTION_TITLE_AND_DESCRIPTION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728900" y="1114475"/>
            <a:ext cx="50247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15100" y="2514650"/>
            <a:ext cx="43716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720000" y="1152475"/>
            <a:ext cx="77040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924375" y="2295875"/>
            <a:ext cx="35145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924375" y="1131075"/>
            <a:ext cx="17622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924375" y="3498850"/>
            <a:ext cx="3438300" cy="419100"/>
          </a:xfrm>
          <a:prstGeom prst="rect">
            <a:avLst/>
          </a:prstGeom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1388275" y="3267671"/>
            <a:ext cx="29076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2" type="subTitle"/>
          </p:nvPr>
        </p:nvSpPr>
        <p:spPr>
          <a:xfrm>
            <a:off x="4848100" y="3267671"/>
            <a:ext cx="29076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3" type="subTitle"/>
          </p:nvPr>
        </p:nvSpPr>
        <p:spPr>
          <a:xfrm>
            <a:off x="1388275" y="3648034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4" type="subTitle"/>
          </p:nvPr>
        </p:nvSpPr>
        <p:spPr>
          <a:xfrm>
            <a:off x="4848100" y="3648094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720000" y="25590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" type="subTitle"/>
          </p:nvPr>
        </p:nvSpPr>
        <p:spPr>
          <a:xfrm>
            <a:off x="720000" y="3009854"/>
            <a:ext cx="233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3" type="subTitle"/>
          </p:nvPr>
        </p:nvSpPr>
        <p:spPr>
          <a:xfrm>
            <a:off x="3403800" y="3009854"/>
            <a:ext cx="233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4" type="subTitle"/>
          </p:nvPr>
        </p:nvSpPr>
        <p:spPr>
          <a:xfrm>
            <a:off x="6087600" y="3009854"/>
            <a:ext cx="233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3403800" y="25590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6" type="subTitle"/>
          </p:nvPr>
        </p:nvSpPr>
        <p:spPr>
          <a:xfrm>
            <a:off x="6087600" y="25590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0000" y="2139838"/>
            <a:ext cx="2336400" cy="109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2" type="subTitle"/>
          </p:nvPr>
        </p:nvSpPr>
        <p:spPr>
          <a:xfrm>
            <a:off x="720000" y="36575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3403800" y="36575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4" type="subTitle"/>
          </p:nvPr>
        </p:nvSpPr>
        <p:spPr>
          <a:xfrm>
            <a:off x="6087600" y="36575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5" type="subTitle"/>
          </p:nvPr>
        </p:nvSpPr>
        <p:spPr>
          <a:xfrm>
            <a:off x="3403800" y="2139838"/>
            <a:ext cx="2336400" cy="109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6" type="subTitle"/>
          </p:nvPr>
        </p:nvSpPr>
        <p:spPr>
          <a:xfrm>
            <a:off x="6087600" y="2139838"/>
            <a:ext cx="2336400" cy="109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720000" y="1330550"/>
            <a:ext cx="30522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2" type="subTitle"/>
          </p:nvPr>
        </p:nvSpPr>
        <p:spPr>
          <a:xfrm>
            <a:off x="720000" y="1631750"/>
            <a:ext cx="30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3" type="subTitle"/>
          </p:nvPr>
        </p:nvSpPr>
        <p:spPr>
          <a:xfrm>
            <a:off x="720000" y="2744549"/>
            <a:ext cx="30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4" type="subTitle"/>
          </p:nvPr>
        </p:nvSpPr>
        <p:spPr>
          <a:xfrm>
            <a:off x="720000" y="3857325"/>
            <a:ext cx="30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5" type="subTitle"/>
          </p:nvPr>
        </p:nvSpPr>
        <p:spPr>
          <a:xfrm>
            <a:off x="720000" y="2443338"/>
            <a:ext cx="30522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6" type="subTitle"/>
          </p:nvPr>
        </p:nvSpPr>
        <p:spPr>
          <a:xfrm>
            <a:off x="720000" y="3556125"/>
            <a:ext cx="30522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686775" y="2798350"/>
            <a:ext cx="2336400" cy="38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" type="subTitle"/>
          </p:nvPr>
        </p:nvSpPr>
        <p:spPr>
          <a:xfrm>
            <a:off x="686775" y="31511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3" type="subTitle"/>
          </p:nvPr>
        </p:nvSpPr>
        <p:spPr>
          <a:xfrm>
            <a:off x="3403800" y="31511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4" type="subTitle"/>
          </p:nvPr>
        </p:nvSpPr>
        <p:spPr>
          <a:xfrm>
            <a:off x="6120825" y="31511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5" type="subTitle"/>
          </p:nvPr>
        </p:nvSpPr>
        <p:spPr>
          <a:xfrm>
            <a:off x="3403800" y="2798350"/>
            <a:ext cx="2336400" cy="38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6" type="subTitle"/>
          </p:nvPr>
        </p:nvSpPr>
        <p:spPr>
          <a:xfrm>
            <a:off x="6120825" y="2798350"/>
            <a:ext cx="2336400" cy="38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hasCustomPrompt="1" idx="7" type="title"/>
          </p:nvPr>
        </p:nvSpPr>
        <p:spPr>
          <a:xfrm>
            <a:off x="644925" y="1999250"/>
            <a:ext cx="242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5" name="Google Shape;165;p25"/>
          <p:cNvSpPr txBox="1"/>
          <p:nvPr>
            <p:ph hasCustomPrompt="1" idx="8" type="title"/>
          </p:nvPr>
        </p:nvSpPr>
        <p:spPr>
          <a:xfrm>
            <a:off x="3361950" y="1999250"/>
            <a:ext cx="242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6" name="Google Shape;166;p25"/>
          <p:cNvSpPr txBox="1"/>
          <p:nvPr>
            <p:ph hasCustomPrompt="1" idx="9" type="title"/>
          </p:nvPr>
        </p:nvSpPr>
        <p:spPr>
          <a:xfrm>
            <a:off x="6078975" y="1999250"/>
            <a:ext cx="242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1195850" y="1788422"/>
            <a:ext cx="2867100" cy="37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2" type="subTitle"/>
          </p:nvPr>
        </p:nvSpPr>
        <p:spPr>
          <a:xfrm>
            <a:off x="1195861" y="215952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3" type="subTitle"/>
          </p:nvPr>
        </p:nvSpPr>
        <p:spPr>
          <a:xfrm>
            <a:off x="5081039" y="215952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4" type="subTitle"/>
          </p:nvPr>
        </p:nvSpPr>
        <p:spPr>
          <a:xfrm>
            <a:off x="1195861" y="380865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5" type="subTitle"/>
          </p:nvPr>
        </p:nvSpPr>
        <p:spPr>
          <a:xfrm>
            <a:off x="5081039" y="380865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6" type="subTitle"/>
          </p:nvPr>
        </p:nvSpPr>
        <p:spPr>
          <a:xfrm>
            <a:off x="1195850" y="3437550"/>
            <a:ext cx="2867100" cy="37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7" type="subTitle"/>
          </p:nvPr>
        </p:nvSpPr>
        <p:spPr>
          <a:xfrm>
            <a:off x="5081041" y="1788422"/>
            <a:ext cx="2867100" cy="37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8" type="subTitle"/>
          </p:nvPr>
        </p:nvSpPr>
        <p:spPr>
          <a:xfrm>
            <a:off x="5081041" y="3437550"/>
            <a:ext cx="2867100" cy="37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17550" y="21238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2" type="subTitle"/>
          </p:nvPr>
        </p:nvSpPr>
        <p:spPr>
          <a:xfrm>
            <a:off x="3403800" y="21238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3" type="subTitle"/>
          </p:nvPr>
        </p:nvSpPr>
        <p:spPr>
          <a:xfrm>
            <a:off x="6088825" y="21238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4" type="subTitle"/>
          </p:nvPr>
        </p:nvSpPr>
        <p:spPr>
          <a:xfrm>
            <a:off x="718163" y="377897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5" type="subTitle"/>
          </p:nvPr>
        </p:nvSpPr>
        <p:spPr>
          <a:xfrm>
            <a:off x="3404413" y="377897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6" type="subTitle"/>
          </p:nvPr>
        </p:nvSpPr>
        <p:spPr>
          <a:xfrm>
            <a:off x="6089438" y="377897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7" type="subTitle"/>
          </p:nvPr>
        </p:nvSpPr>
        <p:spPr>
          <a:xfrm>
            <a:off x="717550" y="1781525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8" type="subTitle"/>
          </p:nvPr>
        </p:nvSpPr>
        <p:spPr>
          <a:xfrm>
            <a:off x="3403800" y="1781525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9" type="subTitle"/>
          </p:nvPr>
        </p:nvSpPr>
        <p:spPr>
          <a:xfrm>
            <a:off x="6088825" y="1781525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3" type="subTitle"/>
          </p:nvPr>
        </p:nvSpPr>
        <p:spPr>
          <a:xfrm>
            <a:off x="718163" y="3437500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4" type="subTitle"/>
          </p:nvPr>
        </p:nvSpPr>
        <p:spPr>
          <a:xfrm>
            <a:off x="3404413" y="3437500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15" type="subTitle"/>
          </p:nvPr>
        </p:nvSpPr>
        <p:spPr>
          <a:xfrm>
            <a:off x="6089438" y="3437500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1284000" y="1368300"/>
            <a:ext cx="6576000" cy="3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1" name="Google Shape;201;p28"/>
          <p:cNvSpPr txBox="1"/>
          <p:nvPr>
            <p:ph idx="3" type="subTitle"/>
          </p:nvPr>
        </p:nvSpPr>
        <p:spPr>
          <a:xfrm>
            <a:off x="1284000" y="2824571"/>
            <a:ext cx="6576000" cy="3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3" name="Google Shape;203;p28"/>
          <p:cNvSpPr txBox="1"/>
          <p:nvPr>
            <p:ph idx="5" type="subTitle"/>
          </p:nvPr>
        </p:nvSpPr>
        <p:spPr>
          <a:xfrm>
            <a:off x="1284000" y="4280722"/>
            <a:ext cx="6576000" cy="3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type="ctrTitle"/>
          </p:nvPr>
        </p:nvSpPr>
        <p:spPr>
          <a:xfrm>
            <a:off x="815350" y="1013100"/>
            <a:ext cx="4284000" cy="7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815350" y="1838675"/>
            <a:ext cx="4293900" cy="14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29"/>
          <p:cNvSpPr txBox="1"/>
          <p:nvPr/>
        </p:nvSpPr>
        <p:spPr>
          <a:xfrm>
            <a:off x="761250" y="3810400"/>
            <a:ext cx="381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5100" y="1021700"/>
            <a:ext cx="3100200" cy="21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15250" y="3220050"/>
            <a:ext cx="2942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443163" y="2476850"/>
            <a:ext cx="27552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945638" y="2476850"/>
            <a:ext cx="27552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443163" y="2917150"/>
            <a:ext cx="2755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45638" y="2917150"/>
            <a:ext cx="2755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1508875"/>
            <a:ext cx="35616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2838550" y="1307100"/>
            <a:ext cx="5590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721950" y="1270650"/>
            <a:ext cx="7700100" cy="17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133600" y="2926650"/>
            <a:ext cx="48768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3601075"/>
            <a:ext cx="9144000" cy="15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BE9E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15100" y="1192100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xperian.com/blogs/ask-experian/infographic-what-are-the-different-scoring-ranges/" TargetMode="External"/><Relationship Id="rId4" Type="http://schemas.openxmlformats.org/officeDocument/2006/relationships/hyperlink" Target="https://ycharts.com/indicators/3_year_treasury_rate" TargetMode="External"/><Relationship Id="rId5" Type="http://schemas.openxmlformats.org/officeDocument/2006/relationships/hyperlink" Target="https://ycharts.com/indicators/5_year_treasury_rate" TargetMode="External"/><Relationship Id="rId6" Type="http://schemas.openxmlformats.org/officeDocument/2006/relationships/hyperlink" Target="https://www.forbes.com/advisor/investing/sharpe-rat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ctrTitle"/>
          </p:nvPr>
        </p:nvSpPr>
        <p:spPr>
          <a:xfrm>
            <a:off x="4173575" y="1249300"/>
            <a:ext cx="4619100" cy="21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50"/>
              <a:t>peer2peer lending</a:t>
            </a:r>
            <a:endParaRPr sz="3400">
              <a:highlight>
                <a:srgbClr val="FFFF00"/>
              </a:highlight>
            </a:endParaRPr>
          </a:p>
        </p:txBody>
      </p:sp>
      <p:sp>
        <p:nvSpPr>
          <p:cNvPr id="221" name="Google Shape;221;p32"/>
          <p:cNvSpPr txBox="1"/>
          <p:nvPr>
            <p:ph idx="1" type="subTitle"/>
          </p:nvPr>
        </p:nvSpPr>
        <p:spPr>
          <a:xfrm>
            <a:off x="4253800" y="3458900"/>
            <a:ext cx="4193700" cy="855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Bernie Chen, Kai Snyder, Nahum Yared, Shreya Gundam, Skye Southall, Sunny Xiaohan Wang</a:t>
            </a:r>
            <a:endParaRPr>
              <a:solidFill>
                <a:srgbClr val="19191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2"/>
          <p:cNvGrpSpPr/>
          <p:nvPr/>
        </p:nvGrpSpPr>
        <p:grpSpPr>
          <a:xfrm>
            <a:off x="562704" y="1411975"/>
            <a:ext cx="4019693" cy="2319547"/>
            <a:chOff x="4494125" y="3678850"/>
            <a:chExt cx="1386675" cy="800175"/>
          </a:xfrm>
        </p:grpSpPr>
        <p:sp>
          <p:nvSpPr>
            <p:cNvPr id="223" name="Google Shape;223;p32"/>
            <p:cNvSpPr/>
            <p:nvPr/>
          </p:nvSpPr>
          <p:spPr>
            <a:xfrm>
              <a:off x="4700550" y="3860475"/>
              <a:ext cx="854600" cy="505725"/>
            </a:xfrm>
            <a:custGeom>
              <a:rect b="b" l="l" r="r" t="t"/>
              <a:pathLst>
                <a:path extrusionOk="0" h="20229" w="34184">
                  <a:moveTo>
                    <a:pt x="19108" y="1"/>
                  </a:moveTo>
                  <a:lnTo>
                    <a:pt x="1" y="12579"/>
                  </a:lnTo>
                  <a:lnTo>
                    <a:pt x="15076" y="20228"/>
                  </a:lnTo>
                  <a:lnTo>
                    <a:pt x="34183" y="7650"/>
                  </a:lnTo>
                  <a:lnTo>
                    <a:pt x="191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4698950" y="3859675"/>
              <a:ext cx="857000" cy="507325"/>
            </a:xfrm>
            <a:custGeom>
              <a:rect b="b" l="l" r="r" t="t"/>
              <a:pathLst>
                <a:path extrusionOk="0" h="20293" w="34280">
                  <a:moveTo>
                    <a:pt x="19172" y="97"/>
                  </a:moveTo>
                  <a:lnTo>
                    <a:pt x="34183" y="7714"/>
                  </a:lnTo>
                  <a:lnTo>
                    <a:pt x="15140" y="20196"/>
                  </a:lnTo>
                  <a:lnTo>
                    <a:pt x="129" y="12611"/>
                  </a:lnTo>
                  <a:lnTo>
                    <a:pt x="19172" y="97"/>
                  </a:lnTo>
                  <a:close/>
                  <a:moveTo>
                    <a:pt x="19172" y="1"/>
                  </a:moveTo>
                  <a:lnTo>
                    <a:pt x="19140" y="33"/>
                  </a:lnTo>
                  <a:lnTo>
                    <a:pt x="33" y="12579"/>
                  </a:lnTo>
                  <a:lnTo>
                    <a:pt x="1" y="12611"/>
                  </a:lnTo>
                  <a:lnTo>
                    <a:pt x="33" y="12643"/>
                  </a:lnTo>
                  <a:lnTo>
                    <a:pt x="15140" y="20292"/>
                  </a:lnTo>
                  <a:lnTo>
                    <a:pt x="15172" y="20292"/>
                  </a:lnTo>
                  <a:lnTo>
                    <a:pt x="34279" y="7714"/>
                  </a:lnTo>
                  <a:lnTo>
                    <a:pt x="34279" y="7682"/>
                  </a:lnTo>
                  <a:lnTo>
                    <a:pt x="34279" y="7650"/>
                  </a:lnTo>
                  <a:lnTo>
                    <a:pt x="1917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4942200" y="3986100"/>
              <a:ext cx="863400" cy="492125"/>
            </a:xfrm>
            <a:custGeom>
              <a:rect b="b" l="l" r="r" t="t"/>
              <a:pathLst>
                <a:path extrusionOk="0" h="19685" w="34536">
                  <a:moveTo>
                    <a:pt x="20292" y="0"/>
                  </a:moveTo>
                  <a:lnTo>
                    <a:pt x="1" y="10530"/>
                  </a:lnTo>
                  <a:lnTo>
                    <a:pt x="14243" y="19684"/>
                  </a:lnTo>
                  <a:lnTo>
                    <a:pt x="34535" y="9122"/>
                  </a:lnTo>
                  <a:lnTo>
                    <a:pt x="2029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4941400" y="3985300"/>
              <a:ext cx="865000" cy="493725"/>
            </a:xfrm>
            <a:custGeom>
              <a:rect b="b" l="l" r="r" t="t"/>
              <a:pathLst>
                <a:path extrusionOk="0" h="19749" w="34600">
                  <a:moveTo>
                    <a:pt x="20324" y="64"/>
                  </a:moveTo>
                  <a:lnTo>
                    <a:pt x="34503" y="9154"/>
                  </a:lnTo>
                  <a:lnTo>
                    <a:pt x="14275" y="19684"/>
                  </a:lnTo>
                  <a:lnTo>
                    <a:pt x="129" y="10594"/>
                  </a:lnTo>
                  <a:lnTo>
                    <a:pt x="20324" y="64"/>
                  </a:lnTo>
                  <a:close/>
                  <a:moveTo>
                    <a:pt x="20324" y="0"/>
                  </a:moveTo>
                  <a:lnTo>
                    <a:pt x="33" y="10562"/>
                  </a:lnTo>
                  <a:lnTo>
                    <a:pt x="1" y="10562"/>
                  </a:lnTo>
                  <a:cubicBezTo>
                    <a:pt x="1" y="10594"/>
                    <a:pt x="1" y="10594"/>
                    <a:pt x="33" y="10594"/>
                  </a:cubicBezTo>
                  <a:lnTo>
                    <a:pt x="14275" y="19748"/>
                  </a:lnTo>
                  <a:lnTo>
                    <a:pt x="14307" y="19748"/>
                  </a:lnTo>
                  <a:lnTo>
                    <a:pt x="34599" y="9218"/>
                  </a:lnTo>
                  <a:lnTo>
                    <a:pt x="34599" y="9186"/>
                  </a:lnTo>
                  <a:lnTo>
                    <a:pt x="34599" y="9154"/>
                  </a:lnTo>
                  <a:lnTo>
                    <a:pt x="2035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5079825" y="4030900"/>
              <a:ext cx="478525" cy="325700"/>
            </a:xfrm>
            <a:custGeom>
              <a:rect b="b" l="l" r="r" t="t"/>
              <a:pathLst>
                <a:path extrusionOk="0" h="13028" w="19141">
                  <a:moveTo>
                    <a:pt x="19108" y="1"/>
                  </a:moveTo>
                  <a:lnTo>
                    <a:pt x="1" y="12579"/>
                  </a:lnTo>
                  <a:lnTo>
                    <a:pt x="1" y="13027"/>
                  </a:lnTo>
                  <a:lnTo>
                    <a:pt x="19140" y="449"/>
                  </a:lnTo>
                  <a:lnTo>
                    <a:pt x="1910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5079025" y="4030100"/>
              <a:ext cx="480125" cy="327300"/>
            </a:xfrm>
            <a:custGeom>
              <a:rect b="b" l="l" r="r" t="t"/>
              <a:pathLst>
                <a:path extrusionOk="0" h="13092" w="19205">
                  <a:moveTo>
                    <a:pt x="19108" y="97"/>
                  </a:moveTo>
                  <a:lnTo>
                    <a:pt x="19140" y="481"/>
                  </a:lnTo>
                  <a:lnTo>
                    <a:pt x="97" y="12995"/>
                  </a:lnTo>
                  <a:lnTo>
                    <a:pt x="65" y="12611"/>
                  </a:lnTo>
                  <a:lnTo>
                    <a:pt x="19108" y="97"/>
                  </a:lnTo>
                  <a:close/>
                  <a:moveTo>
                    <a:pt x="19140" y="1"/>
                  </a:moveTo>
                  <a:lnTo>
                    <a:pt x="19108" y="33"/>
                  </a:lnTo>
                  <a:lnTo>
                    <a:pt x="1" y="12579"/>
                  </a:lnTo>
                  <a:lnTo>
                    <a:pt x="1" y="12611"/>
                  </a:lnTo>
                  <a:lnTo>
                    <a:pt x="1" y="13059"/>
                  </a:lnTo>
                  <a:lnTo>
                    <a:pt x="33" y="13091"/>
                  </a:lnTo>
                  <a:lnTo>
                    <a:pt x="65" y="13091"/>
                  </a:lnTo>
                  <a:lnTo>
                    <a:pt x="19172" y="513"/>
                  </a:lnTo>
                  <a:cubicBezTo>
                    <a:pt x="19204" y="513"/>
                    <a:pt x="19204" y="513"/>
                    <a:pt x="19204" y="481"/>
                  </a:cubicBezTo>
                  <a:lnTo>
                    <a:pt x="19172" y="33"/>
                  </a:lnTo>
                  <a:lnTo>
                    <a:pt x="191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4702150" y="4154125"/>
              <a:ext cx="377700" cy="202475"/>
            </a:xfrm>
            <a:custGeom>
              <a:rect b="b" l="l" r="r" t="t"/>
              <a:pathLst>
                <a:path extrusionOk="0" h="8099" w="15108">
                  <a:moveTo>
                    <a:pt x="1" y="1"/>
                  </a:moveTo>
                  <a:lnTo>
                    <a:pt x="33" y="449"/>
                  </a:lnTo>
                  <a:lnTo>
                    <a:pt x="15108" y="8098"/>
                  </a:lnTo>
                  <a:lnTo>
                    <a:pt x="15108" y="76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4701350" y="4153325"/>
              <a:ext cx="380100" cy="204075"/>
            </a:xfrm>
            <a:custGeom>
              <a:rect b="b" l="l" r="r" t="t"/>
              <a:pathLst>
                <a:path extrusionOk="0" h="8163" w="15204">
                  <a:moveTo>
                    <a:pt x="65" y="97"/>
                  </a:moveTo>
                  <a:lnTo>
                    <a:pt x="15108" y="7682"/>
                  </a:lnTo>
                  <a:lnTo>
                    <a:pt x="15108" y="8066"/>
                  </a:lnTo>
                  <a:lnTo>
                    <a:pt x="97" y="449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33" y="481"/>
                  </a:lnTo>
                  <a:lnTo>
                    <a:pt x="33" y="513"/>
                  </a:lnTo>
                  <a:lnTo>
                    <a:pt x="15140" y="8162"/>
                  </a:lnTo>
                  <a:lnTo>
                    <a:pt x="15172" y="8162"/>
                  </a:lnTo>
                  <a:lnTo>
                    <a:pt x="15204" y="8130"/>
                  </a:lnTo>
                  <a:lnTo>
                    <a:pt x="15172" y="7682"/>
                  </a:lnTo>
                  <a:cubicBezTo>
                    <a:pt x="15172" y="7650"/>
                    <a:pt x="15172" y="7650"/>
                    <a:pt x="15140" y="7650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4702150" y="3840475"/>
              <a:ext cx="855400" cy="504925"/>
            </a:xfrm>
            <a:custGeom>
              <a:rect b="b" l="l" r="r" t="t"/>
              <a:pathLst>
                <a:path extrusionOk="0" h="20197" w="34216">
                  <a:moveTo>
                    <a:pt x="19108" y="0"/>
                  </a:moveTo>
                  <a:lnTo>
                    <a:pt x="6306" y="8386"/>
                  </a:lnTo>
                  <a:lnTo>
                    <a:pt x="1" y="12547"/>
                  </a:lnTo>
                  <a:lnTo>
                    <a:pt x="15108" y="20196"/>
                  </a:lnTo>
                  <a:lnTo>
                    <a:pt x="34215" y="7618"/>
                  </a:lnTo>
                  <a:lnTo>
                    <a:pt x="30823" y="5921"/>
                  </a:lnTo>
                  <a:lnTo>
                    <a:pt x="1910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4701350" y="3839075"/>
              <a:ext cx="857000" cy="507125"/>
            </a:xfrm>
            <a:custGeom>
              <a:rect b="b" l="l" r="r" t="t"/>
              <a:pathLst>
                <a:path extrusionOk="0" h="20285" w="34280">
                  <a:moveTo>
                    <a:pt x="19140" y="88"/>
                  </a:moveTo>
                  <a:lnTo>
                    <a:pt x="34183" y="7706"/>
                  </a:lnTo>
                  <a:lnTo>
                    <a:pt x="15140" y="20188"/>
                  </a:lnTo>
                  <a:lnTo>
                    <a:pt x="97" y="12603"/>
                  </a:lnTo>
                  <a:lnTo>
                    <a:pt x="19140" y="88"/>
                  </a:lnTo>
                  <a:close/>
                  <a:moveTo>
                    <a:pt x="19156" y="0"/>
                  </a:moveTo>
                  <a:cubicBezTo>
                    <a:pt x="19148" y="0"/>
                    <a:pt x="19140" y="8"/>
                    <a:pt x="19140" y="24"/>
                  </a:cubicBezTo>
                  <a:lnTo>
                    <a:pt x="33" y="12571"/>
                  </a:lnTo>
                  <a:cubicBezTo>
                    <a:pt x="1" y="12571"/>
                    <a:pt x="1" y="12603"/>
                    <a:pt x="1" y="12603"/>
                  </a:cubicBezTo>
                  <a:cubicBezTo>
                    <a:pt x="1" y="12603"/>
                    <a:pt x="1" y="12635"/>
                    <a:pt x="33" y="12635"/>
                  </a:cubicBezTo>
                  <a:cubicBezTo>
                    <a:pt x="33" y="12635"/>
                    <a:pt x="15108" y="20284"/>
                    <a:pt x="15140" y="20284"/>
                  </a:cubicBezTo>
                  <a:lnTo>
                    <a:pt x="34279" y="7706"/>
                  </a:lnTo>
                  <a:lnTo>
                    <a:pt x="34279" y="7674"/>
                  </a:lnTo>
                  <a:lnTo>
                    <a:pt x="34279" y="7642"/>
                  </a:lnTo>
                  <a:lnTo>
                    <a:pt x="19172" y="24"/>
                  </a:lnTo>
                  <a:cubicBezTo>
                    <a:pt x="19172" y="8"/>
                    <a:pt x="19164" y="0"/>
                    <a:pt x="1915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156650" y="38940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4" y="5826"/>
                  </a:lnTo>
                  <a:lnTo>
                    <a:pt x="11426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111025" y="3923675"/>
              <a:ext cx="285675" cy="145675"/>
            </a:xfrm>
            <a:custGeom>
              <a:rect b="b" l="l" r="r" t="t"/>
              <a:pathLst>
                <a:path extrusionOk="0" h="5827" w="11427">
                  <a:moveTo>
                    <a:pt x="33" y="1"/>
                  </a:moveTo>
                  <a:lnTo>
                    <a:pt x="1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5066225" y="39533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0"/>
                  </a:moveTo>
                  <a:lnTo>
                    <a:pt x="1" y="64"/>
                  </a:lnTo>
                  <a:lnTo>
                    <a:pt x="11395" y="5825"/>
                  </a:lnTo>
                  <a:lnTo>
                    <a:pt x="11427" y="576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020625" y="39829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4" y="5826"/>
                  </a:lnTo>
                  <a:lnTo>
                    <a:pt x="11426" y="57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4975000" y="40125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1"/>
                  </a:moveTo>
                  <a:lnTo>
                    <a:pt x="1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4930200" y="40421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4884600" y="407172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4" y="5825"/>
                  </a:lnTo>
                  <a:lnTo>
                    <a:pt x="11426" y="57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4839775" y="410132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0"/>
                  </a:moveTo>
                  <a:lnTo>
                    <a:pt x="1" y="64"/>
                  </a:lnTo>
                  <a:lnTo>
                    <a:pt x="11395" y="5825"/>
                  </a:lnTo>
                  <a:lnTo>
                    <a:pt x="11427" y="576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4794175" y="413092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5299875" y="4194150"/>
              <a:ext cx="508125" cy="274475"/>
            </a:xfrm>
            <a:custGeom>
              <a:rect b="b" l="l" r="r" t="t"/>
              <a:pathLst>
                <a:path extrusionOk="0" h="10979" w="20325">
                  <a:moveTo>
                    <a:pt x="20324" y="0"/>
                  </a:moveTo>
                  <a:lnTo>
                    <a:pt x="32" y="10530"/>
                  </a:lnTo>
                  <a:lnTo>
                    <a:pt x="0" y="10978"/>
                  </a:lnTo>
                  <a:lnTo>
                    <a:pt x="20292" y="448"/>
                  </a:lnTo>
                  <a:lnTo>
                    <a:pt x="2032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5299075" y="4193350"/>
              <a:ext cx="509725" cy="276075"/>
            </a:xfrm>
            <a:custGeom>
              <a:rect b="b" l="l" r="r" t="t"/>
              <a:pathLst>
                <a:path extrusionOk="0" h="11043" w="20389">
                  <a:moveTo>
                    <a:pt x="20324" y="64"/>
                  </a:moveTo>
                  <a:lnTo>
                    <a:pt x="20292" y="448"/>
                  </a:lnTo>
                  <a:lnTo>
                    <a:pt x="64" y="10946"/>
                  </a:lnTo>
                  <a:lnTo>
                    <a:pt x="96" y="10594"/>
                  </a:lnTo>
                  <a:lnTo>
                    <a:pt x="20324" y="64"/>
                  </a:lnTo>
                  <a:close/>
                  <a:moveTo>
                    <a:pt x="20324" y="0"/>
                  </a:moveTo>
                  <a:lnTo>
                    <a:pt x="32" y="10530"/>
                  </a:lnTo>
                  <a:lnTo>
                    <a:pt x="32" y="10562"/>
                  </a:lnTo>
                  <a:lnTo>
                    <a:pt x="0" y="11010"/>
                  </a:lnTo>
                  <a:cubicBezTo>
                    <a:pt x="0" y="11042"/>
                    <a:pt x="0" y="11042"/>
                    <a:pt x="32" y="11042"/>
                  </a:cubicBezTo>
                  <a:lnTo>
                    <a:pt x="64" y="11042"/>
                  </a:lnTo>
                  <a:lnTo>
                    <a:pt x="20356" y="512"/>
                  </a:lnTo>
                  <a:lnTo>
                    <a:pt x="20356" y="480"/>
                  </a:lnTo>
                  <a:lnTo>
                    <a:pt x="20388" y="32"/>
                  </a:lnTo>
                  <a:cubicBezTo>
                    <a:pt x="20388" y="0"/>
                    <a:pt x="20388" y="0"/>
                    <a:pt x="2035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4943800" y="4229350"/>
              <a:ext cx="356900" cy="239275"/>
            </a:xfrm>
            <a:custGeom>
              <a:rect b="b" l="l" r="r" t="t"/>
              <a:pathLst>
                <a:path extrusionOk="0" h="9571" w="14276">
                  <a:moveTo>
                    <a:pt x="33" y="0"/>
                  </a:moveTo>
                  <a:lnTo>
                    <a:pt x="1" y="448"/>
                  </a:lnTo>
                  <a:lnTo>
                    <a:pt x="14243" y="9570"/>
                  </a:lnTo>
                  <a:lnTo>
                    <a:pt x="14275" y="912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4943000" y="4228550"/>
              <a:ext cx="358500" cy="240875"/>
            </a:xfrm>
            <a:custGeom>
              <a:rect b="b" l="l" r="r" t="t"/>
              <a:pathLst>
                <a:path extrusionOk="0" h="9635" w="14340">
                  <a:moveTo>
                    <a:pt x="97" y="64"/>
                  </a:moveTo>
                  <a:lnTo>
                    <a:pt x="14275" y="9186"/>
                  </a:lnTo>
                  <a:lnTo>
                    <a:pt x="14243" y="9538"/>
                  </a:lnTo>
                  <a:lnTo>
                    <a:pt x="65" y="448"/>
                  </a:lnTo>
                  <a:lnTo>
                    <a:pt x="97" y="64"/>
                  </a:lnTo>
                  <a:close/>
                  <a:moveTo>
                    <a:pt x="33" y="0"/>
                  </a:moveTo>
                  <a:lnTo>
                    <a:pt x="33" y="32"/>
                  </a:lnTo>
                  <a:lnTo>
                    <a:pt x="1" y="480"/>
                  </a:lnTo>
                  <a:lnTo>
                    <a:pt x="33" y="512"/>
                  </a:lnTo>
                  <a:lnTo>
                    <a:pt x="14275" y="9634"/>
                  </a:lnTo>
                  <a:lnTo>
                    <a:pt x="14307" y="9634"/>
                  </a:lnTo>
                  <a:lnTo>
                    <a:pt x="14307" y="9602"/>
                  </a:lnTo>
                  <a:lnTo>
                    <a:pt x="14339" y="9154"/>
                  </a:lnTo>
                  <a:lnTo>
                    <a:pt x="14307" y="912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4944600" y="3965300"/>
              <a:ext cx="863400" cy="492100"/>
            </a:xfrm>
            <a:custGeom>
              <a:rect b="b" l="l" r="r" t="t"/>
              <a:pathLst>
                <a:path extrusionOk="0" h="19684" w="34536">
                  <a:moveTo>
                    <a:pt x="20292" y="0"/>
                  </a:moveTo>
                  <a:lnTo>
                    <a:pt x="1" y="10562"/>
                  </a:lnTo>
                  <a:lnTo>
                    <a:pt x="14243" y="19684"/>
                  </a:lnTo>
                  <a:lnTo>
                    <a:pt x="34535" y="9154"/>
                  </a:lnTo>
                  <a:lnTo>
                    <a:pt x="2029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4943800" y="3964500"/>
              <a:ext cx="865000" cy="493700"/>
            </a:xfrm>
            <a:custGeom>
              <a:rect b="b" l="l" r="r" t="t"/>
              <a:pathLst>
                <a:path extrusionOk="0" h="19748" w="34600">
                  <a:moveTo>
                    <a:pt x="20324" y="64"/>
                  </a:moveTo>
                  <a:lnTo>
                    <a:pt x="34503" y="9186"/>
                  </a:lnTo>
                  <a:lnTo>
                    <a:pt x="14275" y="19684"/>
                  </a:lnTo>
                  <a:lnTo>
                    <a:pt x="97" y="10594"/>
                  </a:lnTo>
                  <a:lnTo>
                    <a:pt x="20324" y="64"/>
                  </a:lnTo>
                  <a:close/>
                  <a:moveTo>
                    <a:pt x="20292" y="0"/>
                  </a:moveTo>
                  <a:lnTo>
                    <a:pt x="1" y="10562"/>
                  </a:lnTo>
                  <a:lnTo>
                    <a:pt x="1" y="10594"/>
                  </a:lnTo>
                  <a:lnTo>
                    <a:pt x="14243" y="19748"/>
                  </a:lnTo>
                  <a:lnTo>
                    <a:pt x="14275" y="19748"/>
                  </a:lnTo>
                  <a:lnTo>
                    <a:pt x="34567" y="9218"/>
                  </a:lnTo>
                  <a:cubicBezTo>
                    <a:pt x="34599" y="9218"/>
                    <a:pt x="34599" y="9186"/>
                    <a:pt x="34599" y="9186"/>
                  </a:cubicBezTo>
                  <a:cubicBezTo>
                    <a:pt x="34599" y="9154"/>
                    <a:pt x="34599" y="9154"/>
                    <a:pt x="34567" y="9154"/>
                  </a:cubicBezTo>
                  <a:lnTo>
                    <a:pt x="2035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5423100" y="4017300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1"/>
                  </a:moveTo>
                  <a:lnTo>
                    <a:pt x="0" y="65"/>
                  </a:lnTo>
                  <a:lnTo>
                    <a:pt x="10754" y="6946"/>
                  </a:lnTo>
                  <a:lnTo>
                    <a:pt x="10786" y="688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5374275" y="4041300"/>
              <a:ext cx="269675" cy="174475"/>
            </a:xfrm>
            <a:custGeom>
              <a:rect b="b" l="l" r="r" t="t"/>
              <a:pathLst>
                <a:path extrusionOk="0" h="6979" w="10787">
                  <a:moveTo>
                    <a:pt x="65" y="1"/>
                  </a:moveTo>
                  <a:lnTo>
                    <a:pt x="1" y="65"/>
                  </a:lnTo>
                  <a:lnTo>
                    <a:pt x="10755" y="6978"/>
                  </a:lnTo>
                  <a:lnTo>
                    <a:pt x="10787" y="691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5327075" y="4066925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0"/>
                  </a:moveTo>
                  <a:lnTo>
                    <a:pt x="0" y="64"/>
                  </a:lnTo>
                  <a:lnTo>
                    <a:pt x="10755" y="6945"/>
                  </a:lnTo>
                  <a:lnTo>
                    <a:pt x="10787" y="688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5279075" y="4091725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0"/>
                  </a:moveTo>
                  <a:lnTo>
                    <a:pt x="0" y="64"/>
                  </a:lnTo>
                  <a:lnTo>
                    <a:pt x="10754" y="6946"/>
                  </a:lnTo>
                  <a:lnTo>
                    <a:pt x="10786" y="688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5231050" y="4116525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3" y="0"/>
                  </a:moveTo>
                  <a:lnTo>
                    <a:pt x="1" y="64"/>
                  </a:lnTo>
                  <a:lnTo>
                    <a:pt x="10723" y="6946"/>
                  </a:lnTo>
                  <a:lnTo>
                    <a:pt x="10787" y="688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5183050" y="4141325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1"/>
                  </a:moveTo>
                  <a:lnTo>
                    <a:pt x="0" y="65"/>
                  </a:lnTo>
                  <a:lnTo>
                    <a:pt x="10722" y="6946"/>
                  </a:lnTo>
                  <a:lnTo>
                    <a:pt x="10786" y="688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5135050" y="4166125"/>
              <a:ext cx="269675" cy="173675"/>
            </a:xfrm>
            <a:custGeom>
              <a:rect b="b" l="l" r="r" t="t"/>
              <a:pathLst>
                <a:path extrusionOk="0" h="6947" w="10787">
                  <a:moveTo>
                    <a:pt x="32" y="1"/>
                  </a:moveTo>
                  <a:lnTo>
                    <a:pt x="0" y="65"/>
                  </a:lnTo>
                  <a:lnTo>
                    <a:pt x="10722" y="6946"/>
                  </a:lnTo>
                  <a:lnTo>
                    <a:pt x="10786" y="688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5087025" y="4190925"/>
              <a:ext cx="269675" cy="173675"/>
            </a:xfrm>
            <a:custGeom>
              <a:rect b="b" l="l" r="r" t="t"/>
              <a:pathLst>
                <a:path extrusionOk="0" h="6947" w="10787">
                  <a:moveTo>
                    <a:pt x="33" y="1"/>
                  </a:moveTo>
                  <a:lnTo>
                    <a:pt x="1" y="65"/>
                  </a:lnTo>
                  <a:lnTo>
                    <a:pt x="10723" y="6946"/>
                  </a:lnTo>
                  <a:lnTo>
                    <a:pt x="10787" y="688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5039025" y="4215750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0"/>
                  </a:moveTo>
                  <a:lnTo>
                    <a:pt x="0" y="64"/>
                  </a:lnTo>
                  <a:lnTo>
                    <a:pt x="10722" y="6945"/>
                  </a:lnTo>
                  <a:lnTo>
                    <a:pt x="10786" y="688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4885400" y="3826075"/>
              <a:ext cx="860175" cy="499300"/>
            </a:xfrm>
            <a:custGeom>
              <a:rect b="b" l="l" r="r" t="t"/>
              <a:pathLst>
                <a:path extrusionOk="0" h="19972" w="34407">
                  <a:moveTo>
                    <a:pt x="19780" y="0"/>
                  </a:moveTo>
                  <a:lnTo>
                    <a:pt x="0" y="11522"/>
                  </a:lnTo>
                  <a:lnTo>
                    <a:pt x="14659" y="19972"/>
                  </a:lnTo>
                  <a:lnTo>
                    <a:pt x="16323" y="18980"/>
                  </a:lnTo>
                  <a:lnTo>
                    <a:pt x="34407" y="8482"/>
                  </a:lnTo>
                  <a:lnTo>
                    <a:pt x="23589" y="2209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4884600" y="3825275"/>
              <a:ext cx="862575" cy="500900"/>
            </a:xfrm>
            <a:custGeom>
              <a:rect b="b" l="l" r="r" t="t"/>
              <a:pathLst>
                <a:path extrusionOk="0" h="20036" w="34503">
                  <a:moveTo>
                    <a:pt x="19812" y="96"/>
                  </a:moveTo>
                  <a:lnTo>
                    <a:pt x="34375" y="8514"/>
                  </a:lnTo>
                  <a:lnTo>
                    <a:pt x="14691" y="19972"/>
                  </a:lnTo>
                  <a:lnTo>
                    <a:pt x="96" y="11554"/>
                  </a:lnTo>
                  <a:lnTo>
                    <a:pt x="19812" y="96"/>
                  </a:lnTo>
                  <a:close/>
                  <a:moveTo>
                    <a:pt x="19780" y="0"/>
                  </a:moveTo>
                  <a:lnTo>
                    <a:pt x="0" y="11490"/>
                  </a:lnTo>
                  <a:lnTo>
                    <a:pt x="0" y="11522"/>
                  </a:lnTo>
                  <a:lnTo>
                    <a:pt x="0" y="11554"/>
                  </a:lnTo>
                  <a:cubicBezTo>
                    <a:pt x="0" y="11554"/>
                    <a:pt x="14659" y="20036"/>
                    <a:pt x="14691" y="20036"/>
                  </a:cubicBezTo>
                  <a:lnTo>
                    <a:pt x="34471" y="8546"/>
                  </a:lnTo>
                  <a:cubicBezTo>
                    <a:pt x="34503" y="8546"/>
                    <a:pt x="34503" y="8514"/>
                    <a:pt x="34503" y="8514"/>
                  </a:cubicBezTo>
                  <a:cubicBezTo>
                    <a:pt x="34503" y="8482"/>
                    <a:pt x="34503" y="8482"/>
                    <a:pt x="34471" y="8482"/>
                  </a:cubicBezTo>
                  <a:lnTo>
                    <a:pt x="1981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251050" y="4018900"/>
              <a:ext cx="494525" cy="298475"/>
            </a:xfrm>
            <a:custGeom>
              <a:rect b="b" l="l" r="r" t="t"/>
              <a:pathLst>
                <a:path extrusionOk="0" h="11939" w="19781">
                  <a:moveTo>
                    <a:pt x="19781" y="1"/>
                  </a:moveTo>
                  <a:lnTo>
                    <a:pt x="1697" y="10531"/>
                  </a:lnTo>
                  <a:lnTo>
                    <a:pt x="1" y="11491"/>
                  </a:lnTo>
                  <a:lnTo>
                    <a:pt x="1" y="11939"/>
                  </a:lnTo>
                  <a:lnTo>
                    <a:pt x="2049" y="10755"/>
                  </a:lnTo>
                  <a:lnTo>
                    <a:pt x="19781" y="449"/>
                  </a:lnTo>
                  <a:lnTo>
                    <a:pt x="1978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5250250" y="4018100"/>
              <a:ext cx="496125" cy="300075"/>
            </a:xfrm>
            <a:custGeom>
              <a:rect b="b" l="l" r="r" t="t"/>
              <a:pathLst>
                <a:path extrusionOk="0" h="12003" w="19845">
                  <a:moveTo>
                    <a:pt x="19781" y="97"/>
                  </a:moveTo>
                  <a:lnTo>
                    <a:pt x="19781" y="449"/>
                  </a:lnTo>
                  <a:lnTo>
                    <a:pt x="65" y="11907"/>
                  </a:lnTo>
                  <a:lnTo>
                    <a:pt x="65" y="11555"/>
                  </a:lnTo>
                  <a:lnTo>
                    <a:pt x="19781" y="97"/>
                  </a:lnTo>
                  <a:close/>
                  <a:moveTo>
                    <a:pt x="19781" y="1"/>
                  </a:moveTo>
                  <a:lnTo>
                    <a:pt x="33" y="11491"/>
                  </a:lnTo>
                  <a:cubicBezTo>
                    <a:pt x="1" y="11491"/>
                    <a:pt x="1" y="11523"/>
                    <a:pt x="1" y="11523"/>
                  </a:cubicBezTo>
                  <a:lnTo>
                    <a:pt x="1" y="11971"/>
                  </a:lnTo>
                  <a:cubicBezTo>
                    <a:pt x="1" y="11971"/>
                    <a:pt x="1" y="12003"/>
                    <a:pt x="33" y="12003"/>
                  </a:cubicBezTo>
                  <a:lnTo>
                    <a:pt x="65" y="12003"/>
                  </a:lnTo>
                  <a:lnTo>
                    <a:pt x="19845" y="513"/>
                  </a:lnTo>
                  <a:lnTo>
                    <a:pt x="19845" y="481"/>
                  </a:lnTo>
                  <a:lnTo>
                    <a:pt x="19845" y="33"/>
                  </a:lnTo>
                  <a:lnTo>
                    <a:pt x="1984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4884600" y="4094925"/>
              <a:ext cx="366475" cy="222450"/>
            </a:xfrm>
            <a:custGeom>
              <a:rect b="b" l="l" r="r" t="t"/>
              <a:pathLst>
                <a:path extrusionOk="0" h="8898" w="14659">
                  <a:moveTo>
                    <a:pt x="0" y="0"/>
                  </a:moveTo>
                  <a:lnTo>
                    <a:pt x="0" y="448"/>
                  </a:lnTo>
                  <a:lnTo>
                    <a:pt x="14659" y="8898"/>
                  </a:lnTo>
                  <a:lnTo>
                    <a:pt x="14659" y="8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4883800" y="4093525"/>
              <a:ext cx="368075" cy="224650"/>
            </a:xfrm>
            <a:custGeom>
              <a:rect b="b" l="l" r="r" t="t"/>
              <a:pathLst>
                <a:path extrusionOk="0" h="8986" w="14723">
                  <a:moveTo>
                    <a:pt x="64" y="120"/>
                  </a:moveTo>
                  <a:lnTo>
                    <a:pt x="14659" y="8538"/>
                  </a:lnTo>
                  <a:lnTo>
                    <a:pt x="14659" y="8890"/>
                  </a:lnTo>
                  <a:lnTo>
                    <a:pt x="64" y="472"/>
                  </a:lnTo>
                  <a:lnTo>
                    <a:pt x="64" y="120"/>
                  </a:lnTo>
                  <a:close/>
                  <a:moveTo>
                    <a:pt x="48" y="0"/>
                  </a:moveTo>
                  <a:cubicBezTo>
                    <a:pt x="40" y="0"/>
                    <a:pt x="32" y="8"/>
                    <a:pt x="32" y="24"/>
                  </a:cubicBezTo>
                  <a:lnTo>
                    <a:pt x="0" y="24"/>
                  </a:lnTo>
                  <a:lnTo>
                    <a:pt x="0" y="504"/>
                  </a:lnTo>
                  <a:lnTo>
                    <a:pt x="32" y="536"/>
                  </a:lnTo>
                  <a:lnTo>
                    <a:pt x="14691" y="8986"/>
                  </a:lnTo>
                  <a:lnTo>
                    <a:pt x="14723" y="8986"/>
                  </a:lnTo>
                  <a:lnTo>
                    <a:pt x="14723" y="8954"/>
                  </a:lnTo>
                  <a:lnTo>
                    <a:pt x="14723" y="8506"/>
                  </a:lnTo>
                  <a:lnTo>
                    <a:pt x="14723" y="8474"/>
                  </a:lnTo>
                  <a:lnTo>
                    <a:pt x="64" y="24"/>
                  </a:ln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4884600" y="3807675"/>
              <a:ext cx="860975" cy="498500"/>
            </a:xfrm>
            <a:custGeom>
              <a:rect b="b" l="l" r="r" t="t"/>
              <a:pathLst>
                <a:path extrusionOk="0" h="19940" w="34439">
                  <a:moveTo>
                    <a:pt x="19780" y="0"/>
                  </a:moveTo>
                  <a:lnTo>
                    <a:pt x="0" y="11490"/>
                  </a:lnTo>
                  <a:lnTo>
                    <a:pt x="14659" y="19940"/>
                  </a:lnTo>
                  <a:lnTo>
                    <a:pt x="16355" y="18980"/>
                  </a:lnTo>
                  <a:lnTo>
                    <a:pt x="34439" y="8450"/>
                  </a:lnTo>
                  <a:lnTo>
                    <a:pt x="23589" y="2209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4883800" y="3806075"/>
              <a:ext cx="862575" cy="500900"/>
            </a:xfrm>
            <a:custGeom>
              <a:rect b="b" l="l" r="r" t="t"/>
              <a:pathLst>
                <a:path extrusionOk="0" h="20036" w="34503">
                  <a:moveTo>
                    <a:pt x="19812" y="96"/>
                  </a:moveTo>
                  <a:lnTo>
                    <a:pt x="34407" y="8514"/>
                  </a:lnTo>
                  <a:lnTo>
                    <a:pt x="14691" y="19972"/>
                  </a:lnTo>
                  <a:lnTo>
                    <a:pt x="128" y="11554"/>
                  </a:lnTo>
                  <a:lnTo>
                    <a:pt x="19812" y="96"/>
                  </a:lnTo>
                  <a:close/>
                  <a:moveTo>
                    <a:pt x="19812" y="0"/>
                  </a:moveTo>
                  <a:lnTo>
                    <a:pt x="32" y="11522"/>
                  </a:lnTo>
                  <a:lnTo>
                    <a:pt x="0" y="11522"/>
                  </a:lnTo>
                  <a:cubicBezTo>
                    <a:pt x="0" y="11554"/>
                    <a:pt x="0" y="11554"/>
                    <a:pt x="32" y="11554"/>
                  </a:cubicBezTo>
                  <a:lnTo>
                    <a:pt x="14691" y="20036"/>
                  </a:lnTo>
                  <a:lnTo>
                    <a:pt x="14723" y="20036"/>
                  </a:lnTo>
                  <a:lnTo>
                    <a:pt x="34503" y="8546"/>
                  </a:lnTo>
                  <a:lnTo>
                    <a:pt x="34503" y="8514"/>
                  </a:lnTo>
                  <a:lnTo>
                    <a:pt x="34503" y="8482"/>
                  </a:lnTo>
                  <a:lnTo>
                    <a:pt x="198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5352675" y="3860475"/>
              <a:ext cx="277675" cy="160850"/>
            </a:xfrm>
            <a:custGeom>
              <a:rect b="b" l="l" r="r" t="t"/>
              <a:pathLst>
                <a:path extrusionOk="0" h="6434" w="11107">
                  <a:moveTo>
                    <a:pt x="33" y="1"/>
                  </a:moveTo>
                  <a:lnTo>
                    <a:pt x="1" y="65"/>
                  </a:lnTo>
                  <a:lnTo>
                    <a:pt x="11043" y="6434"/>
                  </a:lnTo>
                  <a:lnTo>
                    <a:pt x="11107" y="637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5305475" y="3887675"/>
              <a:ext cx="277675" cy="160850"/>
            </a:xfrm>
            <a:custGeom>
              <a:rect b="b" l="l" r="r" t="t"/>
              <a:pathLst>
                <a:path extrusionOk="0" h="6434" w="11107">
                  <a:moveTo>
                    <a:pt x="64" y="1"/>
                  </a:moveTo>
                  <a:lnTo>
                    <a:pt x="0" y="65"/>
                  </a:lnTo>
                  <a:lnTo>
                    <a:pt x="11074" y="6434"/>
                  </a:lnTo>
                  <a:lnTo>
                    <a:pt x="11106" y="637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5259050" y="3914075"/>
              <a:ext cx="276900" cy="161675"/>
            </a:xfrm>
            <a:custGeom>
              <a:rect b="b" l="l" r="r" t="t"/>
              <a:pathLst>
                <a:path extrusionOk="0" h="6467" w="11076">
                  <a:moveTo>
                    <a:pt x="33" y="1"/>
                  </a:moveTo>
                  <a:lnTo>
                    <a:pt x="1" y="65"/>
                  </a:lnTo>
                  <a:lnTo>
                    <a:pt x="11043" y="6466"/>
                  </a:lnTo>
                  <a:lnTo>
                    <a:pt x="11075" y="640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211850" y="3941300"/>
              <a:ext cx="277675" cy="161650"/>
            </a:xfrm>
            <a:custGeom>
              <a:rect b="b" l="l" r="r" t="t"/>
              <a:pathLst>
                <a:path extrusionOk="0" h="6466" w="11107">
                  <a:moveTo>
                    <a:pt x="65" y="0"/>
                  </a:moveTo>
                  <a:lnTo>
                    <a:pt x="1" y="64"/>
                  </a:lnTo>
                  <a:lnTo>
                    <a:pt x="11075" y="6465"/>
                  </a:lnTo>
                  <a:lnTo>
                    <a:pt x="11107" y="640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5165450" y="3968500"/>
              <a:ext cx="276875" cy="160850"/>
            </a:xfrm>
            <a:custGeom>
              <a:rect b="b" l="l" r="r" t="t"/>
              <a:pathLst>
                <a:path extrusionOk="0" h="6434" w="11075">
                  <a:moveTo>
                    <a:pt x="32" y="0"/>
                  </a:moveTo>
                  <a:lnTo>
                    <a:pt x="0" y="64"/>
                  </a:lnTo>
                  <a:lnTo>
                    <a:pt x="11042" y="6434"/>
                  </a:lnTo>
                  <a:lnTo>
                    <a:pt x="11074" y="640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5118225" y="3995700"/>
              <a:ext cx="277675" cy="160850"/>
            </a:xfrm>
            <a:custGeom>
              <a:rect b="b" l="l" r="r" t="t"/>
              <a:pathLst>
                <a:path extrusionOk="0" h="6434" w="11107">
                  <a:moveTo>
                    <a:pt x="33" y="1"/>
                  </a:moveTo>
                  <a:lnTo>
                    <a:pt x="1" y="65"/>
                  </a:lnTo>
                  <a:lnTo>
                    <a:pt x="11075" y="6434"/>
                  </a:lnTo>
                  <a:lnTo>
                    <a:pt x="11107" y="637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5071825" y="4022900"/>
              <a:ext cx="276875" cy="160850"/>
            </a:xfrm>
            <a:custGeom>
              <a:rect b="b" l="l" r="r" t="t"/>
              <a:pathLst>
                <a:path extrusionOk="0" h="6434" w="11075">
                  <a:moveTo>
                    <a:pt x="33" y="1"/>
                  </a:moveTo>
                  <a:lnTo>
                    <a:pt x="1" y="65"/>
                  </a:lnTo>
                  <a:lnTo>
                    <a:pt x="11043" y="6434"/>
                  </a:lnTo>
                  <a:lnTo>
                    <a:pt x="11075" y="637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5024625" y="4049300"/>
              <a:ext cx="277675" cy="161675"/>
            </a:xfrm>
            <a:custGeom>
              <a:rect b="b" l="l" r="r" t="t"/>
              <a:pathLst>
                <a:path extrusionOk="0" h="6467" w="11107">
                  <a:moveTo>
                    <a:pt x="32" y="1"/>
                  </a:moveTo>
                  <a:lnTo>
                    <a:pt x="0" y="65"/>
                  </a:lnTo>
                  <a:lnTo>
                    <a:pt x="11074" y="6466"/>
                  </a:lnTo>
                  <a:lnTo>
                    <a:pt x="11106" y="640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4978200" y="4076525"/>
              <a:ext cx="276875" cy="161650"/>
            </a:xfrm>
            <a:custGeom>
              <a:rect b="b" l="l" r="r" t="t"/>
              <a:pathLst>
                <a:path extrusionOk="0" h="6466" w="11075">
                  <a:moveTo>
                    <a:pt x="33" y="0"/>
                  </a:moveTo>
                  <a:lnTo>
                    <a:pt x="1" y="64"/>
                  </a:lnTo>
                  <a:lnTo>
                    <a:pt x="11043" y="6465"/>
                  </a:lnTo>
                  <a:lnTo>
                    <a:pt x="11075" y="640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5014225" y="3862875"/>
              <a:ext cx="731350" cy="424900"/>
            </a:xfrm>
            <a:custGeom>
              <a:rect b="b" l="l" r="r" t="t"/>
              <a:pathLst>
                <a:path extrusionOk="0" h="16996" w="29254">
                  <a:moveTo>
                    <a:pt x="18404" y="1"/>
                  </a:moveTo>
                  <a:lnTo>
                    <a:pt x="0" y="9698"/>
                  </a:lnTo>
                  <a:lnTo>
                    <a:pt x="11170" y="16772"/>
                  </a:lnTo>
                  <a:lnTo>
                    <a:pt x="11522" y="16996"/>
                  </a:lnTo>
                  <a:lnTo>
                    <a:pt x="29254" y="6690"/>
                  </a:lnTo>
                  <a:lnTo>
                    <a:pt x="29254" y="6242"/>
                  </a:lnTo>
                  <a:lnTo>
                    <a:pt x="1840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5013425" y="3861475"/>
              <a:ext cx="732950" cy="427100"/>
            </a:xfrm>
            <a:custGeom>
              <a:rect b="b" l="l" r="r" t="t"/>
              <a:pathLst>
                <a:path extrusionOk="0" h="17084" w="29318">
                  <a:moveTo>
                    <a:pt x="18436" y="89"/>
                  </a:moveTo>
                  <a:lnTo>
                    <a:pt x="29254" y="6330"/>
                  </a:lnTo>
                  <a:lnTo>
                    <a:pt x="29254" y="6714"/>
                  </a:lnTo>
                  <a:lnTo>
                    <a:pt x="11554" y="17020"/>
                  </a:lnTo>
                  <a:lnTo>
                    <a:pt x="96" y="9754"/>
                  </a:lnTo>
                  <a:lnTo>
                    <a:pt x="18436" y="89"/>
                  </a:lnTo>
                  <a:close/>
                  <a:moveTo>
                    <a:pt x="18452" y="1"/>
                  </a:moveTo>
                  <a:cubicBezTo>
                    <a:pt x="18444" y="1"/>
                    <a:pt x="18436" y="9"/>
                    <a:pt x="18436" y="25"/>
                  </a:cubicBezTo>
                  <a:lnTo>
                    <a:pt x="32" y="9722"/>
                  </a:lnTo>
                  <a:cubicBezTo>
                    <a:pt x="0" y="9722"/>
                    <a:pt x="0" y="9722"/>
                    <a:pt x="0" y="9754"/>
                  </a:cubicBezTo>
                  <a:lnTo>
                    <a:pt x="0" y="9786"/>
                  </a:lnTo>
                  <a:lnTo>
                    <a:pt x="11522" y="17084"/>
                  </a:lnTo>
                  <a:lnTo>
                    <a:pt x="11586" y="17084"/>
                  </a:lnTo>
                  <a:lnTo>
                    <a:pt x="29318" y="6778"/>
                  </a:lnTo>
                  <a:lnTo>
                    <a:pt x="29318" y="6746"/>
                  </a:lnTo>
                  <a:lnTo>
                    <a:pt x="29318" y="6298"/>
                  </a:lnTo>
                  <a:lnTo>
                    <a:pt x="29318" y="6266"/>
                  </a:lnTo>
                  <a:lnTo>
                    <a:pt x="18468" y="25"/>
                  </a:lnTo>
                  <a:cubicBezTo>
                    <a:pt x="18468" y="9"/>
                    <a:pt x="18460" y="1"/>
                    <a:pt x="184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373475" y="4042100"/>
              <a:ext cx="505725" cy="277675"/>
            </a:xfrm>
            <a:custGeom>
              <a:rect b="b" l="l" r="r" t="t"/>
              <a:pathLst>
                <a:path extrusionOk="0" h="11107" w="20229">
                  <a:moveTo>
                    <a:pt x="20229" y="1"/>
                  </a:moveTo>
                  <a:lnTo>
                    <a:pt x="1" y="10659"/>
                  </a:lnTo>
                  <a:lnTo>
                    <a:pt x="1" y="11107"/>
                  </a:lnTo>
                  <a:lnTo>
                    <a:pt x="20229" y="449"/>
                  </a:lnTo>
                  <a:lnTo>
                    <a:pt x="2022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371875" y="4041300"/>
              <a:ext cx="508925" cy="279275"/>
            </a:xfrm>
            <a:custGeom>
              <a:rect b="b" l="l" r="r" t="t"/>
              <a:pathLst>
                <a:path extrusionOk="0" h="11171" w="20357">
                  <a:moveTo>
                    <a:pt x="20261" y="97"/>
                  </a:moveTo>
                  <a:lnTo>
                    <a:pt x="20261" y="481"/>
                  </a:lnTo>
                  <a:lnTo>
                    <a:pt x="97" y="11075"/>
                  </a:lnTo>
                  <a:lnTo>
                    <a:pt x="97" y="10723"/>
                  </a:lnTo>
                  <a:lnTo>
                    <a:pt x="20261" y="97"/>
                  </a:lnTo>
                  <a:close/>
                  <a:moveTo>
                    <a:pt x="20293" y="1"/>
                  </a:moveTo>
                  <a:lnTo>
                    <a:pt x="65" y="10659"/>
                  </a:lnTo>
                  <a:lnTo>
                    <a:pt x="33" y="10691"/>
                  </a:lnTo>
                  <a:lnTo>
                    <a:pt x="1" y="11139"/>
                  </a:lnTo>
                  <a:cubicBezTo>
                    <a:pt x="1" y="11171"/>
                    <a:pt x="33" y="11171"/>
                    <a:pt x="33" y="11171"/>
                  </a:cubicBezTo>
                  <a:lnTo>
                    <a:pt x="65" y="11171"/>
                  </a:lnTo>
                  <a:lnTo>
                    <a:pt x="20293" y="513"/>
                  </a:lnTo>
                  <a:cubicBezTo>
                    <a:pt x="20325" y="513"/>
                    <a:pt x="20325" y="513"/>
                    <a:pt x="20325" y="481"/>
                  </a:cubicBezTo>
                  <a:lnTo>
                    <a:pt x="20357" y="33"/>
                  </a:lnTo>
                  <a:cubicBezTo>
                    <a:pt x="20357" y="33"/>
                    <a:pt x="20325" y="33"/>
                    <a:pt x="203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5015825" y="4082125"/>
              <a:ext cx="357675" cy="237650"/>
            </a:xfrm>
            <a:custGeom>
              <a:rect b="b" l="l" r="r" t="t"/>
              <a:pathLst>
                <a:path extrusionOk="0" h="9506" w="14307">
                  <a:moveTo>
                    <a:pt x="32" y="0"/>
                  </a:moveTo>
                  <a:lnTo>
                    <a:pt x="0" y="448"/>
                  </a:lnTo>
                  <a:lnTo>
                    <a:pt x="14307" y="9506"/>
                  </a:lnTo>
                  <a:lnTo>
                    <a:pt x="14307" y="905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015025" y="4081325"/>
              <a:ext cx="359275" cy="239250"/>
            </a:xfrm>
            <a:custGeom>
              <a:rect b="b" l="l" r="r" t="t"/>
              <a:pathLst>
                <a:path extrusionOk="0" h="9570" w="14371">
                  <a:moveTo>
                    <a:pt x="96" y="96"/>
                  </a:moveTo>
                  <a:lnTo>
                    <a:pt x="14307" y="9122"/>
                  </a:lnTo>
                  <a:lnTo>
                    <a:pt x="14275" y="9474"/>
                  </a:lnTo>
                  <a:lnTo>
                    <a:pt x="64" y="480"/>
                  </a:lnTo>
                  <a:lnTo>
                    <a:pt x="96" y="96"/>
                  </a:lnTo>
                  <a:close/>
                  <a:moveTo>
                    <a:pt x="32" y="0"/>
                  </a:moveTo>
                  <a:lnTo>
                    <a:pt x="32" y="32"/>
                  </a:lnTo>
                  <a:lnTo>
                    <a:pt x="0" y="480"/>
                  </a:lnTo>
                  <a:cubicBezTo>
                    <a:pt x="0" y="512"/>
                    <a:pt x="0" y="512"/>
                    <a:pt x="32" y="512"/>
                  </a:cubicBezTo>
                  <a:lnTo>
                    <a:pt x="14307" y="9570"/>
                  </a:lnTo>
                  <a:lnTo>
                    <a:pt x="14339" y="9570"/>
                  </a:lnTo>
                  <a:cubicBezTo>
                    <a:pt x="14339" y="9570"/>
                    <a:pt x="14371" y="9570"/>
                    <a:pt x="14371" y="9538"/>
                  </a:cubicBezTo>
                  <a:lnTo>
                    <a:pt x="14371" y="9090"/>
                  </a:lnTo>
                  <a:lnTo>
                    <a:pt x="14371" y="905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016625" y="3815675"/>
              <a:ext cx="862575" cy="492900"/>
            </a:xfrm>
            <a:custGeom>
              <a:rect b="b" l="l" r="r" t="t"/>
              <a:pathLst>
                <a:path extrusionOk="0" h="19716" w="34503">
                  <a:moveTo>
                    <a:pt x="20228" y="0"/>
                  </a:moveTo>
                  <a:lnTo>
                    <a:pt x="0" y="10658"/>
                  </a:lnTo>
                  <a:lnTo>
                    <a:pt x="14275" y="19716"/>
                  </a:lnTo>
                  <a:lnTo>
                    <a:pt x="34503" y="9058"/>
                  </a:lnTo>
                  <a:lnTo>
                    <a:pt x="2022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015825" y="3814875"/>
              <a:ext cx="864975" cy="494500"/>
            </a:xfrm>
            <a:custGeom>
              <a:rect b="b" l="l" r="r" t="t"/>
              <a:pathLst>
                <a:path extrusionOk="0" h="19780" w="34599">
                  <a:moveTo>
                    <a:pt x="20260" y="64"/>
                  </a:moveTo>
                  <a:lnTo>
                    <a:pt x="34471" y="9090"/>
                  </a:lnTo>
                  <a:lnTo>
                    <a:pt x="14307" y="19716"/>
                  </a:lnTo>
                  <a:lnTo>
                    <a:pt x="96" y="10690"/>
                  </a:lnTo>
                  <a:lnTo>
                    <a:pt x="20260" y="64"/>
                  </a:lnTo>
                  <a:close/>
                  <a:moveTo>
                    <a:pt x="20260" y="0"/>
                  </a:moveTo>
                  <a:lnTo>
                    <a:pt x="0" y="10658"/>
                  </a:lnTo>
                  <a:lnTo>
                    <a:pt x="0" y="10690"/>
                  </a:lnTo>
                  <a:lnTo>
                    <a:pt x="0" y="10722"/>
                  </a:lnTo>
                  <a:lnTo>
                    <a:pt x="14307" y="19780"/>
                  </a:lnTo>
                  <a:lnTo>
                    <a:pt x="14339" y="19780"/>
                  </a:lnTo>
                  <a:lnTo>
                    <a:pt x="34567" y="9122"/>
                  </a:lnTo>
                  <a:cubicBezTo>
                    <a:pt x="34567" y="9122"/>
                    <a:pt x="34599" y="9122"/>
                    <a:pt x="34599" y="9090"/>
                  </a:cubicBezTo>
                  <a:cubicBezTo>
                    <a:pt x="34599" y="9090"/>
                    <a:pt x="34567" y="9090"/>
                    <a:pt x="34567" y="9058"/>
                  </a:cubicBezTo>
                  <a:lnTo>
                    <a:pt x="2029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493500" y="3867675"/>
              <a:ext cx="270475" cy="172850"/>
            </a:xfrm>
            <a:custGeom>
              <a:rect b="b" l="l" r="r" t="t"/>
              <a:pathLst>
                <a:path extrusionOk="0" h="6914" w="10819">
                  <a:moveTo>
                    <a:pt x="65" y="1"/>
                  </a:moveTo>
                  <a:lnTo>
                    <a:pt x="1" y="65"/>
                  </a:lnTo>
                  <a:lnTo>
                    <a:pt x="10787" y="6914"/>
                  </a:lnTo>
                  <a:lnTo>
                    <a:pt x="10819" y="685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5445500" y="3893275"/>
              <a:ext cx="270475" cy="172075"/>
            </a:xfrm>
            <a:custGeom>
              <a:rect b="b" l="l" r="r" t="t"/>
              <a:pathLst>
                <a:path extrusionOk="0" h="6883" w="10819">
                  <a:moveTo>
                    <a:pt x="64" y="1"/>
                  </a:moveTo>
                  <a:lnTo>
                    <a:pt x="0" y="33"/>
                  </a:lnTo>
                  <a:lnTo>
                    <a:pt x="10786" y="6882"/>
                  </a:lnTo>
                  <a:lnTo>
                    <a:pt x="10818" y="681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5398300" y="3918075"/>
              <a:ext cx="270475" cy="172875"/>
            </a:xfrm>
            <a:custGeom>
              <a:rect b="b" l="l" r="r" t="t"/>
              <a:pathLst>
                <a:path extrusionOk="0" h="6915" w="10819">
                  <a:moveTo>
                    <a:pt x="32" y="1"/>
                  </a:moveTo>
                  <a:lnTo>
                    <a:pt x="0" y="65"/>
                  </a:lnTo>
                  <a:lnTo>
                    <a:pt x="10754" y="6914"/>
                  </a:lnTo>
                  <a:lnTo>
                    <a:pt x="10818" y="6850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5350275" y="3942900"/>
              <a:ext cx="270475" cy="172850"/>
            </a:xfrm>
            <a:custGeom>
              <a:rect b="b" l="l" r="r" t="t"/>
              <a:pathLst>
                <a:path extrusionOk="0" h="6914" w="10819">
                  <a:moveTo>
                    <a:pt x="33" y="0"/>
                  </a:moveTo>
                  <a:lnTo>
                    <a:pt x="1" y="64"/>
                  </a:lnTo>
                  <a:lnTo>
                    <a:pt x="10755" y="6913"/>
                  </a:lnTo>
                  <a:lnTo>
                    <a:pt x="10819" y="68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5302275" y="3968500"/>
              <a:ext cx="270475" cy="172050"/>
            </a:xfrm>
            <a:custGeom>
              <a:rect b="b" l="l" r="r" t="t"/>
              <a:pathLst>
                <a:path extrusionOk="0" h="6882" w="10819">
                  <a:moveTo>
                    <a:pt x="32" y="0"/>
                  </a:moveTo>
                  <a:lnTo>
                    <a:pt x="0" y="32"/>
                  </a:lnTo>
                  <a:lnTo>
                    <a:pt x="10786" y="6882"/>
                  </a:lnTo>
                  <a:lnTo>
                    <a:pt x="10818" y="68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5254250" y="3993300"/>
              <a:ext cx="270475" cy="172050"/>
            </a:xfrm>
            <a:custGeom>
              <a:rect b="b" l="l" r="r" t="t"/>
              <a:pathLst>
                <a:path extrusionOk="0" h="6882" w="10819">
                  <a:moveTo>
                    <a:pt x="33" y="1"/>
                  </a:moveTo>
                  <a:lnTo>
                    <a:pt x="1" y="65"/>
                  </a:lnTo>
                  <a:lnTo>
                    <a:pt x="10787" y="6882"/>
                  </a:lnTo>
                  <a:lnTo>
                    <a:pt x="10819" y="685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5206250" y="4018100"/>
              <a:ext cx="270475" cy="172850"/>
            </a:xfrm>
            <a:custGeom>
              <a:rect b="b" l="l" r="r" t="t"/>
              <a:pathLst>
                <a:path extrusionOk="0" h="6914" w="10819">
                  <a:moveTo>
                    <a:pt x="33" y="1"/>
                  </a:moveTo>
                  <a:lnTo>
                    <a:pt x="1" y="65"/>
                  </a:lnTo>
                  <a:lnTo>
                    <a:pt x="10787" y="6914"/>
                  </a:lnTo>
                  <a:lnTo>
                    <a:pt x="10819" y="685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5158250" y="4043700"/>
              <a:ext cx="270475" cy="172075"/>
            </a:xfrm>
            <a:custGeom>
              <a:rect b="b" l="l" r="r" t="t"/>
              <a:pathLst>
                <a:path extrusionOk="0" h="6883" w="10819">
                  <a:moveTo>
                    <a:pt x="32" y="1"/>
                  </a:moveTo>
                  <a:lnTo>
                    <a:pt x="0" y="33"/>
                  </a:lnTo>
                  <a:lnTo>
                    <a:pt x="10786" y="6882"/>
                  </a:lnTo>
                  <a:lnTo>
                    <a:pt x="10818" y="681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5110225" y="4068525"/>
              <a:ext cx="270475" cy="172050"/>
            </a:xfrm>
            <a:custGeom>
              <a:rect b="b" l="l" r="r" t="t"/>
              <a:pathLst>
                <a:path extrusionOk="0" h="6882" w="10819">
                  <a:moveTo>
                    <a:pt x="33" y="0"/>
                  </a:moveTo>
                  <a:lnTo>
                    <a:pt x="1" y="64"/>
                  </a:lnTo>
                  <a:lnTo>
                    <a:pt x="10787" y="6881"/>
                  </a:lnTo>
                  <a:lnTo>
                    <a:pt x="10819" y="68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4859775" y="3840475"/>
              <a:ext cx="612950" cy="358500"/>
            </a:xfrm>
            <a:custGeom>
              <a:rect b="b" l="l" r="r" t="t"/>
              <a:pathLst>
                <a:path extrusionOk="0" h="14340" w="24518">
                  <a:moveTo>
                    <a:pt x="12803" y="0"/>
                  </a:moveTo>
                  <a:lnTo>
                    <a:pt x="1" y="8386"/>
                  </a:lnTo>
                  <a:lnTo>
                    <a:pt x="11715" y="14339"/>
                  </a:lnTo>
                  <a:lnTo>
                    <a:pt x="24518" y="5921"/>
                  </a:lnTo>
                  <a:lnTo>
                    <a:pt x="1280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4858975" y="3839075"/>
              <a:ext cx="614550" cy="360700"/>
            </a:xfrm>
            <a:custGeom>
              <a:rect b="b" l="l" r="r" t="t"/>
              <a:pathLst>
                <a:path extrusionOk="0" h="14428" w="24582">
                  <a:moveTo>
                    <a:pt x="12835" y="88"/>
                  </a:moveTo>
                  <a:lnTo>
                    <a:pt x="24486" y="5977"/>
                  </a:lnTo>
                  <a:lnTo>
                    <a:pt x="11747" y="14363"/>
                  </a:lnTo>
                  <a:lnTo>
                    <a:pt x="97" y="8442"/>
                  </a:lnTo>
                  <a:lnTo>
                    <a:pt x="12835" y="88"/>
                  </a:lnTo>
                  <a:close/>
                  <a:moveTo>
                    <a:pt x="12851" y="0"/>
                  </a:moveTo>
                  <a:cubicBezTo>
                    <a:pt x="12843" y="0"/>
                    <a:pt x="12835" y="8"/>
                    <a:pt x="12835" y="24"/>
                  </a:cubicBezTo>
                  <a:lnTo>
                    <a:pt x="33" y="8442"/>
                  </a:lnTo>
                  <a:cubicBezTo>
                    <a:pt x="1" y="8442"/>
                    <a:pt x="1" y="8442"/>
                    <a:pt x="1" y="8474"/>
                  </a:cubicBezTo>
                  <a:lnTo>
                    <a:pt x="33" y="8474"/>
                  </a:lnTo>
                  <a:lnTo>
                    <a:pt x="11747" y="14427"/>
                  </a:lnTo>
                  <a:lnTo>
                    <a:pt x="11779" y="14427"/>
                  </a:lnTo>
                  <a:lnTo>
                    <a:pt x="24582" y="6009"/>
                  </a:lnTo>
                  <a:lnTo>
                    <a:pt x="24582" y="5977"/>
                  </a:lnTo>
                  <a:lnTo>
                    <a:pt x="24582" y="5945"/>
                  </a:lnTo>
                  <a:lnTo>
                    <a:pt x="12867" y="24"/>
                  </a:lnTo>
                  <a:cubicBezTo>
                    <a:pt x="12867" y="8"/>
                    <a:pt x="12859" y="0"/>
                    <a:pt x="128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5156650" y="3870875"/>
              <a:ext cx="478500" cy="325700"/>
            </a:xfrm>
            <a:custGeom>
              <a:rect b="b" l="l" r="r" t="t"/>
              <a:pathLst>
                <a:path extrusionOk="0" h="13028" w="19140">
                  <a:moveTo>
                    <a:pt x="19140" y="1"/>
                  </a:moveTo>
                  <a:lnTo>
                    <a:pt x="0" y="12579"/>
                  </a:lnTo>
                  <a:lnTo>
                    <a:pt x="32" y="13027"/>
                  </a:lnTo>
                  <a:lnTo>
                    <a:pt x="19140" y="449"/>
                  </a:lnTo>
                  <a:lnTo>
                    <a:pt x="1914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5155850" y="3870075"/>
              <a:ext cx="480100" cy="327300"/>
            </a:xfrm>
            <a:custGeom>
              <a:rect b="b" l="l" r="r" t="t"/>
              <a:pathLst>
                <a:path extrusionOk="0" h="13092" w="19204">
                  <a:moveTo>
                    <a:pt x="19140" y="97"/>
                  </a:moveTo>
                  <a:lnTo>
                    <a:pt x="19140" y="481"/>
                  </a:lnTo>
                  <a:lnTo>
                    <a:pt x="96" y="12995"/>
                  </a:lnTo>
                  <a:lnTo>
                    <a:pt x="96" y="12611"/>
                  </a:lnTo>
                  <a:lnTo>
                    <a:pt x="19140" y="97"/>
                  </a:lnTo>
                  <a:close/>
                  <a:moveTo>
                    <a:pt x="19140" y="1"/>
                  </a:moveTo>
                  <a:lnTo>
                    <a:pt x="32" y="12579"/>
                  </a:lnTo>
                  <a:cubicBezTo>
                    <a:pt x="0" y="12579"/>
                    <a:pt x="0" y="12579"/>
                    <a:pt x="0" y="12611"/>
                  </a:cubicBezTo>
                  <a:lnTo>
                    <a:pt x="32" y="13059"/>
                  </a:lnTo>
                  <a:cubicBezTo>
                    <a:pt x="32" y="13059"/>
                    <a:pt x="32" y="13091"/>
                    <a:pt x="64" y="13091"/>
                  </a:cubicBezTo>
                  <a:lnTo>
                    <a:pt x="96" y="13091"/>
                  </a:lnTo>
                  <a:lnTo>
                    <a:pt x="19204" y="513"/>
                  </a:lnTo>
                  <a:lnTo>
                    <a:pt x="19204" y="481"/>
                  </a:lnTo>
                  <a:lnTo>
                    <a:pt x="19204" y="33"/>
                  </a:lnTo>
                  <a:cubicBezTo>
                    <a:pt x="19204" y="33"/>
                    <a:pt x="19172" y="33"/>
                    <a:pt x="1917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4779775" y="3994100"/>
              <a:ext cx="377700" cy="202475"/>
            </a:xfrm>
            <a:custGeom>
              <a:rect b="b" l="l" r="r" t="t"/>
              <a:pathLst>
                <a:path extrusionOk="0" h="8099" w="15108">
                  <a:moveTo>
                    <a:pt x="0" y="1"/>
                  </a:moveTo>
                  <a:lnTo>
                    <a:pt x="32" y="449"/>
                  </a:lnTo>
                  <a:lnTo>
                    <a:pt x="15107" y="8098"/>
                  </a:lnTo>
                  <a:lnTo>
                    <a:pt x="15075" y="7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778975" y="3993300"/>
              <a:ext cx="379300" cy="204075"/>
            </a:xfrm>
            <a:custGeom>
              <a:rect b="b" l="l" r="r" t="t"/>
              <a:pathLst>
                <a:path extrusionOk="0" h="8163" w="15172">
                  <a:moveTo>
                    <a:pt x="64" y="65"/>
                  </a:moveTo>
                  <a:lnTo>
                    <a:pt x="15075" y="7682"/>
                  </a:lnTo>
                  <a:lnTo>
                    <a:pt x="15107" y="8066"/>
                  </a:lnTo>
                  <a:lnTo>
                    <a:pt x="96" y="449"/>
                  </a:lnTo>
                  <a:lnTo>
                    <a:pt x="64" y="65"/>
                  </a:lnTo>
                  <a:close/>
                  <a:moveTo>
                    <a:pt x="0" y="1"/>
                  </a:moveTo>
                  <a:lnTo>
                    <a:pt x="0" y="33"/>
                  </a:lnTo>
                  <a:lnTo>
                    <a:pt x="0" y="481"/>
                  </a:lnTo>
                  <a:lnTo>
                    <a:pt x="32" y="513"/>
                  </a:lnTo>
                  <a:cubicBezTo>
                    <a:pt x="32" y="513"/>
                    <a:pt x="15107" y="8162"/>
                    <a:pt x="15139" y="8162"/>
                  </a:cubicBezTo>
                  <a:lnTo>
                    <a:pt x="15171" y="8162"/>
                  </a:lnTo>
                  <a:lnTo>
                    <a:pt x="15171" y="8130"/>
                  </a:lnTo>
                  <a:lnTo>
                    <a:pt x="15139" y="7682"/>
                  </a:lnTo>
                  <a:lnTo>
                    <a:pt x="15139" y="7650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4779775" y="3679650"/>
              <a:ext cx="855375" cy="505700"/>
            </a:xfrm>
            <a:custGeom>
              <a:rect b="b" l="l" r="r" t="t"/>
              <a:pathLst>
                <a:path extrusionOk="0" h="20228" w="34215">
                  <a:moveTo>
                    <a:pt x="19108" y="0"/>
                  </a:moveTo>
                  <a:lnTo>
                    <a:pt x="0" y="12579"/>
                  </a:lnTo>
                  <a:lnTo>
                    <a:pt x="15075" y="20228"/>
                  </a:lnTo>
                  <a:lnTo>
                    <a:pt x="34215" y="7650"/>
                  </a:lnTo>
                  <a:lnTo>
                    <a:pt x="1910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778975" y="3678850"/>
              <a:ext cx="856975" cy="507300"/>
            </a:xfrm>
            <a:custGeom>
              <a:rect b="b" l="l" r="r" t="t"/>
              <a:pathLst>
                <a:path extrusionOk="0" h="20292" w="34279">
                  <a:moveTo>
                    <a:pt x="19140" y="96"/>
                  </a:moveTo>
                  <a:lnTo>
                    <a:pt x="34151" y="7682"/>
                  </a:lnTo>
                  <a:lnTo>
                    <a:pt x="15107" y="20196"/>
                  </a:lnTo>
                  <a:lnTo>
                    <a:pt x="96" y="12611"/>
                  </a:lnTo>
                  <a:lnTo>
                    <a:pt x="19140" y="96"/>
                  </a:lnTo>
                  <a:close/>
                  <a:moveTo>
                    <a:pt x="19108" y="0"/>
                  </a:moveTo>
                  <a:lnTo>
                    <a:pt x="0" y="12579"/>
                  </a:lnTo>
                  <a:lnTo>
                    <a:pt x="0" y="12611"/>
                  </a:lnTo>
                  <a:lnTo>
                    <a:pt x="0" y="12643"/>
                  </a:lnTo>
                  <a:lnTo>
                    <a:pt x="15107" y="20292"/>
                  </a:lnTo>
                  <a:cubicBezTo>
                    <a:pt x="15139" y="20292"/>
                    <a:pt x="15139" y="20292"/>
                    <a:pt x="15139" y="20260"/>
                  </a:cubicBezTo>
                  <a:lnTo>
                    <a:pt x="34247" y="7714"/>
                  </a:lnTo>
                  <a:cubicBezTo>
                    <a:pt x="34279" y="7714"/>
                    <a:pt x="34279" y="7682"/>
                    <a:pt x="34279" y="7682"/>
                  </a:cubicBezTo>
                  <a:cubicBezTo>
                    <a:pt x="34279" y="7682"/>
                    <a:pt x="34279" y="7650"/>
                    <a:pt x="34247" y="7650"/>
                  </a:cubicBezTo>
                  <a:lnTo>
                    <a:pt x="191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233450" y="373405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1"/>
                  </a:moveTo>
                  <a:lnTo>
                    <a:pt x="1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5188650" y="376365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5143050" y="37932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4" y="5825"/>
                  </a:lnTo>
                  <a:lnTo>
                    <a:pt x="11426" y="57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5098225" y="38228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0"/>
                  </a:moveTo>
                  <a:lnTo>
                    <a:pt x="1" y="64"/>
                  </a:lnTo>
                  <a:lnTo>
                    <a:pt x="11363" y="5825"/>
                  </a:lnTo>
                  <a:lnTo>
                    <a:pt x="11427" y="576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5052625" y="38524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5007025" y="38820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4" y="5826"/>
                  </a:lnTo>
                  <a:lnTo>
                    <a:pt x="11426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4962200" y="39116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1"/>
                  </a:moveTo>
                  <a:lnTo>
                    <a:pt x="1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4916600" y="39413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5" y="5825"/>
                  </a:lnTo>
                  <a:lnTo>
                    <a:pt x="11427" y="57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4871800" y="39709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4" y="5825"/>
                  </a:lnTo>
                  <a:lnTo>
                    <a:pt x="11426" y="57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4509325" y="4211750"/>
              <a:ext cx="437700" cy="230450"/>
            </a:xfrm>
            <a:custGeom>
              <a:rect b="b" l="l" r="r" t="t"/>
              <a:pathLst>
                <a:path extrusionOk="0" h="9218" w="17508">
                  <a:moveTo>
                    <a:pt x="8726" y="0"/>
                  </a:moveTo>
                  <a:cubicBezTo>
                    <a:pt x="6690" y="0"/>
                    <a:pt x="4657" y="448"/>
                    <a:pt x="3105" y="1344"/>
                  </a:cubicBezTo>
                  <a:cubicBezTo>
                    <a:pt x="0" y="3137"/>
                    <a:pt x="0" y="6081"/>
                    <a:pt x="3137" y="7874"/>
                  </a:cubicBezTo>
                  <a:cubicBezTo>
                    <a:pt x="4689" y="8770"/>
                    <a:pt x="6730" y="9218"/>
                    <a:pt x="8770" y="9218"/>
                  </a:cubicBezTo>
                  <a:cubicBezTo>
                    <a:pt x="10810" y="9218"/>
                    <a:pt x="12851" y="8770"/>
                    <a:pt x="14403" y="7874"/>
                  </a:cubicBezTo>
                  <a:cubicBezTo>
                    <a:pt x="17508" y="6081"/>
                    <a:pt x="17508" y="3137"/>
                    <a:pt x="14371" y="1344"/>
                  </a:cubicBezTo>
                  <a:cubicBezTo>
                    <a:pt x="12803" y="448"/>
                    <a:pt x="10762" y="0"/>
                    <a:pt x="87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4527725" y="4210350"/>
              <a:ext cx="400900" cy="232650"/>
            </a:xfrm>
            <a:custGeom>
              <a:rect b="b" l="l" r="r" t="t"/>
              <a:pathLst>
                <a:path extrusionOk="0" h="9306" w="16036">
                  <a:moveTo>
                    <a:pt x="8002" y="88"/>
                  </a:moveTo>
                  <a:cubicBezTo>
                    <a:pt x="10018" y="88"/>
                    <a:pt x="12067" y="536"/>
                    <a:pt x="13603" y="1432"/>
                  </a:cubicBezTo>
                  <a:cubicBezTo>
                    <a:pt x="15107" y="2297"/>
                    <a:pt x="15939" y="3449"/>
                    <a:pt x="15939" y="4665"/>
                  </a:cubicBezTo>
                  <a:cubicBezTo>
                    <a:pt x="15939" y="5881"/>
                    <a:pt x="15139" y="7033"/>
                    <a:pt x="13667" y="7898"/>
                  </a:cubicBezTo>
                  <a:cubicBezTo>
                    <a:pt x="12115" y="8794"/>
                    <a:pt x="10074" y="9242"/>
                    <a:pt x="8034" y="9242"/>
                  </a:cubicBezTo>
                  <a:cubicBezTo>
                    <a:pt x="5994" y="9242"/>
                    <a:pt x="3953" y="8794"/>
                    <a:pt x="2401" y="7898"/>
                  </a:cubicBezTo>
                  <a:cubicBezTo>
                    <a:pt x="897" y="7033"/>
                    <a:pt x="64" y="5881"/>
                    <a:pt x="64" y="4665"/>
                  </a:cubicBezTo>
                  <a:cubicBezTo>
                    <a:pt x="64" y="3449"/>
                    <a:pt x="897" y="2297"/>
                    <a:pt x="2369" y="1432"/>
                  </a:cubicBezTo>
                  <a:cubicBezTo>
                    <a:pt x="3905" y="536"/>
                    <a:pt x="5954" y="88"/>
                    <a:pt x="8002" y="88"/>
                  </a:cubicBezTo>
                  <a:close/>
                  <a:moveTo>
                    <a:pt x="7990" y="0"/>
                  </a:moveTo>
                  <a:cubicBezTo>
                    <a:pt x="5938" y="0"/>
                    <a:pt x="3889" y="456"/>
                    <a:pt x="2337" y="1368"/>
                  </a:cubicBezTo>
                  <a:cubicBezTo>
                    <a:pt x="833" y="2233"/>
                    <a:pt x="0" y="3417"/>
                    <a:pt x="0" y="4665"/>
                  </a:cubicBezTo>
                  <a:cubicBezTo>
                    <a:pt x="0" y="5913"/>
                    <a:pt x="833" y="7065"/>
                    <a:pt x="2369" y="7962"/>
                  </a:cubicBezTo>
                  <a:cubicBezTo>
                    <a:pt x="3937" y="8858"/>
                    <a:pt x="5986" y="9306"/>
                    <a:pt x="8034" y="9306"/>
                  </a:cubicBezTo>
                  <a:cubicBezTo>
                    <a:pt x="10082" y="9306"/>
                    <a:pt x="12131" y="8858"/>
                    <a:pt x="13699" y="7962"/>
                  </a:cubicBezTo>
                  <a:cubicBezTo>
                    <a:pt x="15203" y="7097"/>
                    <a:pt x="16035" y="5913"/>
                    <a:pt x="16035" y="4665"/>
                  </a:cubicBezTo>
                  <a:cubicBezTo>
                    <a:pt x="16035" y="3417"/>
                    <a:pt x="15171" y="2233"/>
                    <a:pt x="13667" y="1368"/>
                  </a:cubicBezTo>
                  <a:cubicBezTo>
                    <a:pt x="12099" y="456"/>
                    <a:pt x="10042" y="0"/>
                    <a:pt x="79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4494925" y="3815125"/>
              <a:ext cx="403300" cy="594600"/>
            </a:xfrm>
            <a:custGeom>
              <a:rect b="b" l="l" r="r" t="t"/>
              <a:pathLst>
                <a:path extrusionOk="0" h="23784" w="16132">
                  <a:moveTo>
                    <a:pt x="5601" y="1719"/>
                  </a:moveTo>
                  <a:cubicBezTo>
                    <a:pt x="5550" y="1719"/>
                    <a:pt x="5499" y="1739"/>
                    <a:pt x="5448" y="1747"/>
                  </a:cubicBezTo>
                  <a:lnTo>
                    <a:pt x="5448" y="1747"/>
                  </a:lnTo>
                  <a:cubicBezTo>
                    <a:pt x="5508" y="1719"/>
                    <a:pt x="5538" y="1719"/>
                    <a:pt x="5569" y="1719"/>
                  </a:cubicBezTo>
                  <a:close/>
                  <a:moveTo>
                    <a:pt x="10626" y="1719"/>
                  </a:moveTo>
                  <a:cubicBezTo>
                    <a:pt x="10626" y="1719"/>
                    <a:pt x="10658" y="1719"/>
                    <a:pt x="10658" y="1751"/>
                  </a:cubicBezTo>
                  <a:cubicBezTo>
                    <a:pt x="10626" y="1735"/>
                    <a:pt x="10602" y="1727"/>
                    <a:pt x="10578" y="1719"/>
                  </a:cubicBezTo>
                  <a:close/>
                  <a:moveTo>
                    <a:pt x="5123" y="1814"/>
                  </a:moveTo>
                  <a:lnTo>
                    <a:pt x="5025" y="1847"/>
                  </a:lnTo>
                  <a:cubicBezTo>
                    <a:pt x="5016" y="1847"/>
                    <a:pt x="5004" y="1847"/>
                    <a:pt x="4991" y="1847"/>
                  </a:cubicBezTo>
                  <a:lnTo>
                    <a:pt x="4991" y="1847"/>
                  </a:lnTo>
                  <a:lnTo>
                    <a:pt x="5089" y="1815"/>
                  </a:lnTo>
                  <a:cubicBezTo>
                    <a:pt x="5098" y="1815"/>
                    <a:pt x="5110" y="1815"/>
                    <a:pt x="5123" y="1814"/>
                  </a:cubicBezTo>
                  <a:close/>
                  <a:moveTo>
                    <a:pt x="4833" y="1879"/>
                  </a:moveTo>
                  <a:cubicBezTo>
                    <a:pt x="4813" y="1888"/>
                    <a:pt x="4794" y="1895"/>
                    <a:pt x="4774" y="1900"/>
                  </a:cubicBezTo>
                  <a:lnTo>
                    <a:pt x="4774" y="1900"/>
                  </a:lnTo>
                  <a:cubicBezTo>
                    <a:pt x="4794" y="1891"/>
                    <a:pt x="4813" y="1879"/>
                    <a:pt x="4833" y="1879"/>
                  </a:cubicBezTo>
                  <a:close/>
                  <a:moveTo>
                    <a:pt x="8210" y="1"/>
                  </a:moveTo>
                  <a:cubicBezTo>
                    <a:pt x="7854" y="1"/>
                    <a:pt x="7496" y="18"/>
                    <a:pt x="7138" y="54"/>
                  </a:cubicBezTo>
                  <a:cubicBezTo>
                    <a:pt x="6978" y="54"/>
                    <a:pt x="6113" y="118"/>
                    <a:pt x="5153" y="374"/>
                  </a:cubicBezTo>
                  <a:cubicBezTo>
                    <a:pt x="5121" y="406"/>
                    <a:pt x="5089" y="406"/>
                    <a:pt x="5089" y="406"/>
                  </a:cubicBezTo>
                  <a:cubicBezTo>
                    <a:pt x="5025" y="406"/>
                    <a:pt x="5025" y="438"/>
                    <a:pt x="4993" y="438"/>
                  </a:cubicBezTo>
                  <a:cubicBezTo>
                    <a:pt x="4865" y="470"/>
                    <a:pt x="4705" y="502"/>
                    <a:pt x="4545" y="566"/>
                  </a:cubicBezTo>
                  <a:cubicBezTo>
                    <a:pt x="4481" y="598"/>
                    <a:pt x="4481" y="598"/>
                    <a:pt x="4449" y="598"/>
                  </a:cubicBezTo>
                  <a:cubicBezTo>
                    <a:pt x="4449" y="598"/>
                    <a:pt x="4417" y="598"/>
                    <a:pt x="4417" y="630"/>
                  </a:cubicBezTo>
                  <a:lnTo>
                    <a:pt x="4385" y="630"/>
                  </a:lnTo>
                  <a:cubicBezTo>
                    <a:pt x="4257" y="662"/>
                    <a:pt x="4161" y="694"/>
                    <a:pt x="4033" y="758"/>
                  </a:cubicBezTo>
                  <a:lnTo>
                    <a:pt x="4001" y="758"/>
                  </a:lnTo>
                  <a:lnTo>
                    <a:pt x="3969" y="790"/>
                  </a:lnTo>
                  <a:cubicBezTo>
                    <a:pt x="3809" y="854"/>
                    <a:pt x="3713" y="886"/>
                    <a:pt x="3585" y="950"/>
                  </a:cubicBezTo>
                  <a:lnTo>
                    <a:pt x="3553" y="950"/>
                  </a:lnTo>
                  <a:cubicBezTo>
                    <a:pt x="3425" y="1014"/>
                    <a:pt x="3297" y="1110"/>
                    <a:pt x="3137" y="1174"/>
                  </a:cubicBezTo>
                  <a:cubicBezTo>
                    <a:pt x="3105" y="1174"/>
                    <a:pt x="3105" y="1206"/>
                    <a:pt x="3073" y="1206"/>
                  </a:cubicBezTo>
                  <a:cubicBezTo>
                    <a:pt x="3041" y="1238"/>
                    <a:pt x="3009" y="1238"/>
                    <a:pt x="2977" y="1270"/>
                  </a:cubicBezTo>
                  <a:cubicBezTo>
                    <a:pt x="2881" y="1334"/>
                    <a:pt x="2785" y="1398"/>
                    <a:pt x="2689" y="1462"/>
                  </a:cubicBezTo>
                  <a:cubicBezTo>
                    <a:pt x="2593" y="1494"/>
                    <a:pt x="2529" y="1558"/>
                    <a:pt x="2465" y="1590"/>
                  </a:cubicBezTo>
                  <a:cubicBezTo>
                    <a:pt x="2305" y="1686"/>
                    <a:pt x="2177" y="1783"/>
                    <a:pt x="2081" y="1879"/>
                  </a:cubicBezTo>
                  <a:lnTo>
                    <a:pt x="1985" y="1975"/>
                  </a:lnTo>
                  <a:lnTo>
                    <a:pt x="1953" y="1975"/>
                  </a:lnTo>
                  <a:lnTo>
                    <a:pt x="1793" y="2135"/>
                  </a:lnTo>
                  <a:cubicBezTo>
                    <a:pt x="1761" y="2167"/>
                    <a:pt x="1729" y="2199"/>
                    <a:pt x="1697" y="2231"/>
                  </a:cubicBezTo>
                  <a:cubicBezTo>
                    <a:pt x="1632" y="2295"/>
                    <a:pt x="1568" y="2359"/>
                    <a:pt x="1504" y="2423"/>
                  </a:cubicBezTo>
                  <a:cubicBezTo>
                    <a:pt x="1440" y="2487"/>
                    <a:pt x="1376" y="2551"/>
                    <a:pt x="1344" y="2615"/>
                  </a:cubicBezTo>
                  <a:cubicBezTo>
                    <a:pt x="1312" y="2615"/>
                    <a:pt x="1312" y="2647"/>
                    <a:pt x="1280" y="2679"/>
                  </a:cubicBezTo>
                  <a:cubicBezTo>
                    <a:pt x="1152" y="2839"/>
                    <a:pt x="1024" y="2999"/>
                    <a:pt x="896" y="3191"/>
                  </a:cubicBezTo>
                  <a:cubicBezTo>
                    <a:pt x="896" y="3223"/>
                    <a:pt x="864" y="3223"/>
                    <a:pt x="864" y="3255"/>
                  </a:cubicBezTo>
                  <a:lnTo>
                    <a:pt x="800" y="3319"/>
                  </a:lnTo>
                  <a:cubicBezTo>
                    <a:pt x="800" y="3351"/>
                    <a:pt x="768" y="3383"/>
                    <a:pt x="768" y="3383"/>
                  </a:cubicBezTo>
                  <a:cubicBezTo>
                    <a:pt x="736" y="3415"/>
                    <a:pt x="736" y="3447"/>
                    <a:pt x="704" y="3479"/>
                  </a:cubicBezTo>
                  <a:lnTo>
                    <a:pt x="704" y="3511"/>
                  </a:lnTo>
                  <a:cubicBezTo>
                    <a:pt x="480" y="3895"/>
                    <a:pt x="320" y="4311"/>
                    <a:pt x="224" y="4663"/>
                  </a:cubicBezTo>
                  <a:lnTo>
                    <a:pt x="224" y="4727"/>
                  </a:lnTo>
                  <a:cubicBezTo>
                    <a:pt x="192" y="4823"/>
                    <a:pt x="160" y="4887"/>
                    <a:pt x="160" y="4983"/>
                  </a:cubicBezTo>
                  <a:cubicBezTo>
                    <a:pt x="160" y="5015"/>
                    <a:pt x="128" y="5047"/>
                    <a:pt x="128" y="5111"/>
                  </a:cubicBezTo>
                  <a:lnTo>
                    <a:pt x="128" y="5175"/>
                  </a:lnTo>
                  <a:cubicBezTo>
                    <a:pt x="96" y="5239"/>
                    <a:pt x="96" y="5271"/>
                    <a:pt x="96" y="5303"/>
                  </a:cubicBezTo>
                  <a:lnTo>
                    <a:pt x="96" y="5367"/>
                  </a:lnTo>
                  <a:lnTo>
                    <a:pt x="96" y="5399"/>
                  </a:lnTo>
                  <a:cubicBezTo>
                    <a:pt x="64" y="5431"/>
                    <a:pt x="64" y="5495"/>
                    <a:pt x="64" y="5527"/>
                  </a:cubicBezTo>
                  <a:lnTo>
                    <a:pt x="64" y="5719"/>
                  </a:lnTo>
                  <a:lnTo>
                    <a:pt x="32" y="5751"/>
                  </a:lnTo>
                  <a:lnTo>
                    <a:pt x="32" y="5783"/>
                  </a:lnTo>
                  <a:lnTo>
                    <a:pt x="32" y="5911"/>
                  </a:lnTo>
                  <a:lnTo>
                    <a:pt x="32" y="6071"/>
                  </a:lnTo>
                  <a:lnTo>
                    <a:pt x="32" y="6135"/>
                  </a:lnTo>
                  <a:lnTo>
                    <a:pt x="0" y="17625"/>
                  </a:lnTo>
                  <a:lnTo>
                    <a:pt x="0" y="17721"/>
                  </a:lnTo>
                  <a:lnTo>
                    <a:pt x="0" y="17946"/>
                  </a:lnTo>
                  <a:cubicBezTo>
                    <a:pt x="0" y="17946"/>
                    <a:pt x="0" y="17978"/>
                    <a:pt x="32" y="17978"/>
                  </a:cubicBezTo>
                  <a:lnTo>
                    <a:pt x="32" y="18202"/>
                  </a:lnTo>
                  <a:cubicBezTo>
                    <a:pt x="64" y="19546"/>
                    <a:pt x="704" y="20666"/>
                    <a:pt x="1697" y="21594"/>
                  </a:cubicBezTo>
                  <a:cubicBezTo>
                    <a:pt x="2145" y="22010"/>
                    <a:pt x="2657" y="22362"/>
                    <a:pt x="3233" y="22682"/>
                  </a:cubicBezTo>
                  <a:cubicBezTo>
                    <a:pt x="3265" y="22682"/>
                    <a:pt x="3297" y="22714"/>
                    <a:pt x="3329" y="22714"/>
                  </a:cubicBezTo>
                  <a:cubicBezTo>
                    <a:pt x="3329" y="22714"/>
                    <a:pt x="3361" y="22714"/>
                    <a:pt x="3361" y="22746"/>
                  </a:cubicBezTo>
                  <a:cubicBezTo>
                    <a:pt x="3681" y="22906"/>
                    <a:pt x="4001" y="23034"/>
                    <a:pt x="4353" y="23163"/>
                  </a:cubicBezTo>
                  <a:cubicBezTo>
                    <a:pt x="4513" y="23227"/>
                    <a:pt x="4673" y="23259"/>
                    <a:pt x="4833" y="23323"/>
                  </a:cubicBezTo>
                  <a:cubicBezTo>
                    <a:pt x="4865" y="23323"/>
                    <a:pt x="4897" y="23323"/>
                    <a:pt x="4929" y="23355"/>
                  </a:cubicBezTo>
                  <a:cubicBezTo>
                    <a:pt x="4993" y="23355"/>
                    <a:pt x="5025" y="23355"/>
                    <a:pt x="5057" y="23387"/>
                  </a:cubicBezTo>
                  <a:cubicBezTo>
                    <a:pt x="5185" y="23419"/>
                    <a:pt x="5281" y="23451"/>
                    <a:pt x="5313" y="23451"/>
                  </a:cubicBezTo>
                  <a:cubicBezTo>
                    <a:pt x="5729" y="23547"/>
                    <a:pt x="6113" y="23611"/>
                    <a:pt x="6497" y="23675"/>
                  </a:cubicBezTo>
                  <a:lnTo>
                    <a:pt x="6561" y="23675"/>
                  </a:lnTo>
                  <a:cubicBezTo>
                    <a:pt x="6593" y="23675"/>
                    <a:pt x="6625" y="23707"/>
                    <a:pt x="6657" y="23707"/>
                  </a:cubicBezTo>
                  <a:cubicBezTo>
                    <a:pt x="7079" y="23753"/>
                    <a:pt x="7535" y="23783"/>
                    <a:pt x="8000" y="23783"/>
                  </a:cubicBezTo>
                  <a:cubicBezTo>
                    <a:pt x="8171" y="23783"/>
                    <a:pt x="8342" y="23779"/>
                    <a:pt x="8514" y="23771"/>
                  </a:cubicBezTo>
                  <a:cubicBezTo>
                    <a:pt x="8674" y="23771"/>
                    <a:pt x="8802" y="23771"/>
                    <a:pt x="8994" y="23739"/>
                  </a:cubicBezTo>
                  <a:lnTo>
                    <a:pt x="9154" y="23739"/>
                  </a:lnTo>
                  <a:cubicBezTo>
                    <a:pt x="9314" y="23707"/>
                    <a:pt x="9442" y="23707"/>
                    <a:pt x="9570" y="23675"/>
                  </a:cubicBezTo>
                  <a:cubicBezTo>
                    <a:pt x="9762" y="23675"/>
                    <a:pt x="10018" y="23611"/>
                    <a:pt x="10274" y="23579"/>
                  </a:cubicBezTo>
                  <a:lnTo>
                    <a:pt x="11138" y="23387"/>
                  </a:lnTo>
                  <a:cubicBezTo>
                    <a:pt x="11202" y="23355"/>
                    <a:pt x="11266" y="23323"/>
                    <a:pt x="11330" y="23323"/>
                  </a:cubicBezTo>
                  <a:cubicBezTo>
                    <a:pt x="11394" y="23291"/>
                    <a:pt x="11458" y="23291"/>
                    <a:pt x="11522" y="23259"/>
                  </a:cubicBezTo>
                  <a:cubicBezTo>
                    <a:pt x="11970" y="23131"/>
                    <a:pt x="12387" y="22938"/>
                    <a:pt x="12803" y="22714"/>
                  </a:cubicBezTo>
                  <a:cubicBezTo>
                    <a:pt x="12931" y="22682"/>
                    <a:pt x="13027" y="22618"/>
                    <a:pt x="13155" y="22522"/>
                  </a:cubicBezTo>
                  <a:cubicBezTo>
                    <a:pt x="13187" y="22522"/>
                    <a:pt x="13219" y="22490"/>
                    <a:pt x="13251" y="22490"/>
                  </a:cubicBezTo>
                  <a:cubicBezTo>
                    <a:pt x="13251" y="22458"/>
                    <a:pt x="13283" y="22458"/>
                    <a:pt x="13283" y="22458"/>
                  </a:cubicBezTo>
                  <a:cubicBezTo>
                    <a:pt x="13411" y="22394"/>
                    <a:pt x="13507" y="22298"/>
                    <a:pt x="13635" y="22234"/>
                  </a:cubicBezTo>
                  <a:cubicBezTo>
                    <a:pt x="13667" y="22202"/>
                    <a:pt x="13731" y="22170"/>
                    <a:pt x="13763" y="22138"/>
                  </a:cubicBezTo>
                  <a:cubicBezTo>
                    <a:pt x="13859" y="22074"/>
                    <a:pt x="13987" y="21978"/>
                    <a:pt x="14051" y="21914"/>
                  </a:cubicBezTo>
                  <a:cubicBezTo>
                    <a:pt x="14083" y="21882"/>
                    <a:pt x="14083" y="21882"/>
                    <a:pt x="14115" y="21882"/>
                  </a:cubicBezTo>
                  <a:cubicBezTo>
                    <a:pt x="14147" y="21850"/>
                    <a:pt x="14147" y="21818"/>
                    <a:pt x="14179" y="21786"/>
                  </a:cubicBezTo>
                  <a:cubicBezTo>
                    <a:pt x="14211" y="21786"/>
                    <a:pt x="14211" y="21786"/>
                    <a:pt x="14243" y="21754"/>
                  </a:cubicBezTo>
                  <a:cubicBezTo>
                    <a:pt x="14403" y="21594"/>
                    <a:pt x="14595" y="21434"/>
                    <a:pt x="14755" y="21242"/>
                  </a:cubicBezTo>
                  <a:cubicBezTo>
                    <a:pt x="14819" y="21178"/>
                    <a:pt x="14851" y="21114"/>
                    <a:pt x="14883" y="21082"/>
                  </a:cubicBezTo>
                  <a:cubicBezTo>
                    <a:pt x="15139" y="20762"/>
                    <a:pt x="15331" y="20474"/>
                    <a:pt x="15491" y="20154"/>
                  </a:cubicBezTo>
                  <a:cubicBezTo>
                    <a:pt x="15587" y="19994"/>
                    <a:pt x="15651" y="19866"/>
                    <a:pt x="15683" y="19770"/>
                  </a:cubicBezTo>
                  <a:cubicBezTo>
                    <a:pt x="15779" y="19546"/>
                    <a:pt x="15843" y="19354"/>
                    <a:pt x="15907" y="19130"/>
                  </a:cubicBezTo>
                  <a:lnTo>
                    <a:pt x="15907" y="19066"/>
                  </a:lnTo>
                  <a:cubicBezTo>
                    <a:pt x="15939" y="19034"/>
                    <a:pt x="15939" y="19002"/>
                    <a:pt x="15939" y="18970"/>
                  </a:cubicBezTo>
                  <a:cubicBezTo>
                    <a:pt x="15971" y="18874"/>
                    <a:pt x="15971" y="18810"/>
                    <a:pt x="16003" y="18714"/>
                  </a:cubicBezTo>
                  <a:cubicBezTo>
                    <a:pt x="16035" y="18586"/>
                    <a:pt x="16067" y="18426"/>
                    <a:pt x="16067" y="18298"/>
                  </a:cubicBezTo>
                  <a:lnTo>
                    <a:pt x="16067" y="18170"/>
                  </a:lnTo>
                  <a:cubicBezTo>
                    <a:pt x="16099" y="18106"/>
                    <a:pt x="16099" y="18042"/>
                    <a:pt x="16099" y="18010"/>
                  </a:cubicBezTo>
                  <a:lnTo>
                    <a:pt x="16099" y="17754"/>
                  </a:lnTo>
                  <a:lnTo>
                    <a:pt x="16099" y="17657"/>
                  </a:lnTo>
                  <a:lnTo>
                    <a:pt x="16099" y="16889"/>
                  </a:lnTo>
                  <a:lnTo>
                    <a:pt x="16099" y="16569"/>
                  </a:lnTo>
                  <a:cubicBezTo>
                    <a:pt x="16099" y="15417"/>
                    <a:pt x="16099" y="14169"/>
                    <a:pt x="16131" y="12921"/>
                  </a:cubicBezTo>
                  <a:lnTo>
                    <a:pt x="16131" y="12216"/>
                  </a:lnTo>
                  <a:lnTo>
                    <a:pt x="16131" y="10904"/>
                  </a:lnTo>
                  <a:lnTo>
                    <a:pt x="16131" y="7256"/>
                  </a:lnTo>
                  <a:lnTo>
                    <a:pt x="16131" y="6935"/>
                  </a:lnTo>
                  <a:lnTo>
                    <a:pt x="16131" y="6167"/>
                  </a:lnTo>
                  <a:lnTo>
                    <a:pt x="16131" y="6135"/>
                  </a:lnTo>
                  <a:lnTo>
                    <a:pt x="16131" y="5911"/>
                  </a:lnTo>
                  <a:lnTo>
                    <a:pt x="16131" y="5847"/>
                  </a:lnTo>
                  <a:lnTo>
                    <a:pt x="16131" y="5751"/>
                  </a:lnTo>
                  <a:lnTo>
                    <a:pt x="16131" y="5655"/>
                  </a:lnTo>
                  <a:cubicBezTo>
                    <a:pt x="16072" y="2300"/>
                    <a:pt x="12279" y="1"/>
                    <a:pt x="821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4494125" y="3814225"/>
              <a:ext cx="404900" cy="595975"/>
            </a:xfrm>
            <a:custGeom>
              <a:rect b="b" l="l" r="r" t="t"/>
              <a:pathLst>
                <a:path extrusionOk="0" h="23839" w="16196">
                  <a:moveTo>
                    <a:pt x="7746" y="1498"/>
                  </a:moveTo>
                  <a:cubicBezTo>
                    <a:pt x="7714" y="1498"/>
                    <a:pt x="7682" y="1498"/>
                    <a:pt x="7682" y="1530"/>
                  </a:cubicBezTo>
                  <a:cubicBezTo>
                    <a:pt x="7682" y="1530"/>
                    <a:pt x="7714" y="1562"/>
                    <a:pt x="7746" y="1562"/>
                  </a:cubicBezTo>
                  <a:lnTo>
                    <a:pt x="7938" y="1562"/>
                  </a:lnTo>
                  <a:cubicBezTo>
                    <a:pt x="7970" y="1562"/>
                    <a:pt x="7970" y="1530"/>
                    <a:pt x="7970" y="1530"/>
                  </a:cubicBezTo>
                  <a:cubicBezTo>
                    <a:pt x="7970" y="1498"/>
                    <a:pt x="7970" y="1498"/>
                    <a:pt x="7938" y="1498"/>
                  </a:cubicBezTo>
                  <a:close/>
                  <a:moveTo>
                    <a:pt x="8130" y="1498"/>
                  </a:moveTo>
                  <a:cubicBezTo>
                    <a:pt x="8098" y="1498"/>
                    <a:pt x="8098" y="1498"/>
                    <a:pt x="8098" y="1530"/>
                  </a:cubicBezTo>
                  <a:cubicBezTo>
                    <a:pt x="8098" y="1530"/>
                    <a:pt x="8098" y="1562"/>
                    <a:pt x="8130" y="1562"/>
                  </a:cubicBezTo>
                  <a:lnTo>
                    <a:pt x="8354" y="1562"/>
                  </a:lnTo>
                  <a:cubicBezTo>
                    <a:pt x="8386" y="1562"/>
                    <a:pt x="8386" y="1562"/>
                    <a:pt x="8386" y="1530"/>
                  </a:cubicBezTo>
                  <a:cubicBezTo>
                    <a:pt x="8386" y="1498"/>
                    <a:pt x="8386" y="1498"/>
                    <a:pt x="8354" y="1498"/>
                  </a:cubicBezTo>
                  <a:close/>
                  <a:moveTo>
                    <a:pt x="7362" y="1498"/>
                  </a:moveTo>
                  <a:lnTo>
                    <a:pt x="7298" y="1530"/>
                  </a:lnTo>
                  <a:cubicBezTo>
                    <a:pt x="7266" y="1530"/>
                    <a:pt x="7266" y="1530"/>
                    <a:pt x="7266" y="1562"/>
                  </a:cubicBezTo>
                  <a:cubicBezTo>
                    <a:pt x="7266" y="1562"/>
                    <a:pt x="7266" y="1594"/>
                    <a:pt x="7298" y="1594"/>
                  </a:cubicBezTo>
                  <a:lnTo>
                    <a:pt x="7394" y="1594"/>
                  </a:lnTo>
                  <a:lnTo>
                    <a:pt x="7362" y="1498"/>
                  </a:lnTo>
                  <a:close/>
                  <a:moveTo>
                    <a:pt x="8546" y="1498"/>
                  </a:moveTo>
                  <a:lnTo>
                    <a:pt x="8546" y="1562"/>
                  </a:lnTo>
                  <a:lnTo>
                    <a:pt x="8738" y="1562"/>
                  </a:lnTo>
                  <a:cubicBezTo>
                    <a:pt x="8770" y="1562"/>
                    <a:pt x="8802" y="1594"/>
                    <a:pt x="8834" y="1594"/>
                  </a:cubicBezTo>
                  <a:lnTo>
                    <a:pt x="8866" y="1594"/>
                  </a:lnTo>
                  <a:lnTo>
                    <a:pt x="8898" y="1562"/>
                  </a:lnTo>
                  <a:cubicBezTo>
                    <a:pt x="8898" y="1530"/>
                    <a:pt x="8866" y="1498"/>
                    <a:pt x="8834" y="1498"/>
                  </a:cubicBezTo>
                  <a:close/>
                  <a:moveTo>
                    <a:pt x="8962" y="1530"/>
                  </a:moveTo>
                  <a:cubicBezTo>
                    <a:pt x="8962" y="1530"/>
                    <a:pt x="8930" y="1530"/>
                    <a:pt x="8930" y="1562"/>
                  </a:cubicBezTo>
                  <a:cubicBezTo>
                    <a:pt x="8930" y="1562"/>
                    <a:pt x="8930" y="1594"/>
                    <a:pt x="8962" y="1594"/>
                  </a:cubicBezTo>
                  <a:lnTo>
                    <a:pt x="9122" y="1594"/>
                  </a:lnTo>
                  <a:cubicBezTo>
                    <a:pt x="9154" y="1594"/>
                    <a:pt x="9154" y="1594"/>
                    <a:pt x="9154" y="1562"/>
                  </a:cubicBezTo>
                  <a:cubicBezTo>
                    <a:pt x="9154" y="1562"/>
                    <a:pt x="9154" y="1530"/>
                    <a:pt x="9122" y="1530"/>
                  </a:cubicBezTo>
                  <a:close/>
                  <a:moveTo>
                    <a:pt x="9378" y="1530"/>
                  </a:moveTo>
                  <a:cubicBezTo>
                    <a:pt x="9346" y="1530"/>
                    <a:pt x="9346" y="1562"/>
                    <a:pt x="9346" y="1562"/>
                  </a:cubicBezTo>
                  <a:cubicBezTo>
                    <a:pt x="9346" y="1594"/>
                    <a:pt x="9346" y="1594"/>
                    <a:pt x="9378" y="1626"/>
                  </a:cubicBezTo>
                  <a:lnTo>
                    <a:pt x="9506" y="1626"/>
                  </a:lnTo>
                  <a:cubicBezTo>
                    <a:pt x="9538" y="1626"/>
                    <a:pt x="9538" y="1626"/>
                    <a:pt x="9570" y="1594"/>
                  </a:cubicBezTo>
                  <a:cubicBezTo>
                    <a:pt x="9570" y="1562"/>
                    <a:pt x="9538" y="1562"/>
                    <a:pt x="9538" y="1562"/>
                  </a:cubicBezTo>
                  <a:lnTo>
                    <a:pt x="9474" y="1562"/>
                  </a:lnTo>
                  <a:cubicBezTo>
                    <a:pt x="9442" y="1562"/>
                    <a:pt x="9442" y="1562"/>
                    <a:pt x="9410" y="1530"/>
                  </a:cubicBezTo>
                  <a:close/>
                  <a:moveTo>
                    <a:pt x="9666" y="1562"/>
                  </a:moveTo>
                  <a:cubicBezTo>
                    <a:pt x="9634" y="1562"/>
                    <a:pt x="9634" y="1594"/>
                    <a:pt x="9634" y="1594"/>
                  </a:cubicBezTo>
                  <a:cubicBezTo>
                    <a:pt x="9634" y="1626"/>
                    <a:pt x="9634" y="1658"/>
                    <a:pt x="9666" y="1658"/>
                  </a:cubicBezTo>
                  <a:cubicBezTo>
                    <a:pt x="9698" y="1658"/>
                    <a:pt x="9698" y="1626"/>
                    <a:pt x="9698" y="1626"/>
                  </a:cubicBezTo>
                  <a:cubicBezTo>
                    <a:pt x="9698" y="1594"/>
                    <a:pt x="9698" y="1594"/>
                    <a:pt x="9666" y="1562"/>
                  </a:cubicBezTo>
                  <a:close/>
                  <a:moveTo>
                    <a:pt x="6273" y="1594"/>
                  </a:moveTo>
                  <a:cubicBezTo>
                    <a:pt x="6241" y="1594"/>
                    <a:pt x="6209" y="1626"/>
                    <a:pt x="6209" y="1626"/>
                  </a:cubicBezTo>
                  <a:lnTo>
                    <a:pt x="6145" y="1626"/>
                  </a:lnTo>
                  <a:lnTo>
                    <a:pt x="6113" y="1658"/>
                  </a:lnTo>
                  <a:cubicBezTo>
                    <a:pt x="6113" y="1690"/>
                    <a:pt x="6145" y="1690"/>
                    <a:pt x="6145" y="1690"/>
                  </a:cubicBezTo>
                  <a:lnTo>
                    <a:pt x="6273" y="1690"/>
                  </a:lnTo>
                  <a:lnTo>
                    <a:pt x="6305" y="1658"/>
                  </a:lnTo>
                  <a:cubicBezTo>
                    <a:pt x="6337" y="1658"/>
                    <a:pt x="6337" y="1658"/>
                    <a:pt x="6337" y="1626"/>
                  </a:cubicBezTo>
                  <a:lnTo>
                    <a:pt x="6305" y="1594"/>
                  </a:lnTo>
                  <a:close/>
                  <a:moveTo>
                    <a:pt x="9762" y="1594"/>
                  </a:moveTo>
                  <a:cubicBezTo>
                    <a:pt x="9730" y="1594"/>
                    <a:pt x="9730" y="1594"/>
                    <a:pt x="9730" y="1626"/>
                  </a:cubicBezTo>
                  <a:cubicBezTo>
                    <a:pt x="9730" y="1626"/>
                    <a:pt x="9730" y="1658"/>
                    <a:pt x="9762" y="1658"/>
                  </a:cubicBezTo>
                  <a:cubicBezTo>
                    <a:pt x="9826" y="1658"/>
                    <a:pt x="9858" y="1690"/>
                    <a:pt x="9890" y="1690"/>
                  </a:cubicBezTo>
                  <a:cubicBezTo>
                    <a:pt x="9922" y="1690"/>
                    <a:pt x="9922" y="1658"/>
                    <a:pt x="9954" y="1658"/>
                  </a:cubicBezTo>
                  <a:cubicBezTo>
                    <a:pt x="9954" y="1626"/>
                    <a:pt x="9922" y="1626"/>
                    <a:pt x="9922" y="1594"/>
                  </a:cubicBezTo>
                  <a:close/>
                  <a:moveTo>
                    <a:pt x="10146" y="1626"/>
                  </a:moveTo>
                  <a:cubicBezTo>
                    <a:pt x="10114" y="1626"/>
                    <a:pt x="10114" y="1658"/>
                    <a:pt x="10114" y="1658"/>
                  </a:cubicBezTo>
                  <a:cubicBezTo>
                    <a:pt x="10082" y="1690"/>
                    <a:pt x="10114" y="1690"/>
                    <a:pt x="10114" y="1722"/>
                  </a:cubicBezTo>
                  <a:lnTo>
                    <a:pt x="10338" y="1722"/>
                  </a:lnTo>
                  <a:cubicBezTo>
                    <a:pt x="10338" y="1690"/>
                    <a:pt x="10338" y="1658"/>
                    <a:pt x="10306" y="1658"/>
                  </a:cubicBezTo>
                  <a:lnTo>
                    <a:pt x="10146" y="1626"/>
                  </a:lnTo>
                  <a:close/>
                  <a:moveTo>
                    <a:pt x="10508" y="1708"/>
                  </a:moveTo>
                  <a:cubicBezTo>
                    <a:pt x="10498" y="1708"/>
                    <a:pt x="10498" y="1722"/>
                    <a:pt x="10498" y="1722"/>
                  </a:cubicBezTo>
                  <a:cubicBezTo>
                    <a:pt x="10498" y="1755"/>
                    <a:pt x="10498" y="1787"/>
                    <a:pt x="10530" y="1787"/>
                  </a:cubicBezTo>
                  <a:cubicBezTo>
                    <a:pt x="10562" y="1787"/>
                    <a:pt x="10626" y="1787"/>
                    <a:pt x="10690" y="1819"/>
                  </a:cubicBezTo>
                  <a:cubicBezTo>
                    <a:pt x="10722" y="1819"/>
                    <a:pt x="10722" y="1787"/>
                    <a:pt x="10722" y="1787"/>
                  </a:cubicBezTo>
                  <a:cubicBezTo>
                    <a:pt x="10722" y="1755"/>
                    <a:pt x="10722" y="1755"/>
                    <a:pt x="10690" y="1722"/>
                  </a:cubicBezTo>
                  <a:lnTo>
                    <a:pt x="10530" y="1722"/>
                  </a:lnTo>
                  <a:cubicBezTo>
                    <a:pt x="10520" y="1712"/>
                    <a:pt x="10512" y="1708"/>
                    <a:pt x="10508" y="1708"/>
                  </a:cubicBezTo>
                  <a:close/>
                  <a:moveTo>
                    <a:pt x="5654" y="1709"/>
                  </a:moveTo>
                  <a:cubicBezTo>
                    <a:pt x="5649" y="1709"/>
                    <a:pt x="5643" y="1713"/>
                    <a:pt x="5633" y="1722"/>
                  </a:cubicBezTo>
                  <a:lnTo>
                    <a:pt x="5473" y="1722"/>
                  </a:lnTo>
                  <a:cubicBezTo>
                    <a:pt x="5409" y="1755"/>
                    <a:pt x="5313" y="1755"/>
                    <a:pt x="5249" y="1787"/>
                  </a:cubicBezTo>
                  <a:cubicBezTo>
                    <a:pt x="5217" y="1787"/>
                    <a:pt x="5185" y="1787"/>
                    <a:pt x="5153" y="1819"/>
                  </a:cubicBezTo>
                  <a:lnTo>
                    <a:pt x="5121" y="1819"/>
                  </a:lnTo>
                  <a:cubicBezTo>
                    <a:pt x="5057" y="1819"/>
                    <a:pt x="4993" y="1851"/>
                    <a:pt x="4929" y="1851"/>
                  </a:cubicBezTo>
                  <a:cubicBezTo>
                    <a:pt x="4897" y="1851"/>
                    <a:pt x="4897" y="1883"/>
                    <a:pt x="4897" y="1915"/>
                  </a:cubicBezTo>
                  <a:cubicBezTo>
                    <a:pt x="4897" y="1915"/>
                    <a:pt x="4897" y="1947"/>
                    <a:pt x="4929" y="1947"/>
                  </a:cubicBezTo>
                  <a:lnTo>
                    <a:pt x="4929" y="1915"/>
                  </a:lnTo>
                  <a:cubicBezTo>
                    <a:pt x="4993" y="1915"/>
                    <a:pt x="5025" y="1915"/>
                    <a:pt x="5089" y="1883"/>
                  </a:cubicBezTo>
                  <a:cubicBezTo>
                    <a:pt x="5153" y="1883"/>
                    <a:pt x="5217" y="1851"/>
                    <a:pt x="5281" y="1851"/>
                  </a:cubicBezTo>
                  <a:cubicBezTo>
                    <a:pt x="5313" y="1851"/>
                    <a:pt x="5377" y="1819"/>
                    <a:pt x="5409" y="1819"/>
                  </a:cubicBezTo>
                  <a:lnTo>
                    <a:pt x="5441" y="1819"/>
                  </a:lnTo>
                  <a:cubicBezTo>
                    <a:pt x="5505" y="1819"/>
                    <a:pt x="5569" y="1787"/>
                    <a:pt x="5633" y="1787"/>
                  </a:cubicBezTo>
                  <a:cubicBezTo>
                    <a:pt x="5665" y="1787"/>
                    <a:pt x="5665" y="1755"/>
                    <a:pt x="5665" y="1755"/>
                  </a:cubicBezTo>
                  <a:cubicBezTo>
                    <a:pt x="5665" y="1732"/>
                    <a:pt x="5665" y="1709"/>
                    <a:pt x="5654" y="1709"/>
                  </a:cubicBezTo>
                  <a:close/>
                  <a:moveTo>
                    <a:pt x="11426" y="1883"/>
                  </a:moveTo>
                  <a:cubicBezTo>
                    <a:pt x="11394" y="1883"/>
                    <a:pt x="11362" y="1915"/>
                    <a:pt x="11362" y="1915"/>
                  </a:cubicBezTo>
                  <a:cubicBezTo>
                    <a:pt x="11362" y="1947"/>
                    <a:pt x="11394" y="1947"/>
                    <a:pt x="11394" y="1979"/>
                  </a:cubicBezTo>
                  <a:lnTo>
                    <a:pt x="11522" y="1979"/>
                  </a:lnTo>
                  <a:lnTo>
                    <a:pt x="11522" y="1915"/>
                  </a:lnTo>
                  <a:lnTo>
                    <a:pt x="11426" y="1883"/>
                  </a:lnTo>
                  <a:close/>
                  <a:moveTo>
                    <a:pt x="4833" y="1883"/>
                  </a:moveTo>
                  <a:lnTo>
                    <a:pt x="4769" y="1915"/>
                  </a:lnTo>
                  <a:lnTo>
                    <a:pt x="4673" y="1915"/>
                  </a:lnTo>
                  <a:cubicBezTo>
                    <a:pt x="4641" y="1947"/>
                    <a:pt x="4641" y="1947"/>
                    <a:pt x="4641" y="1979"/>
                  </a:cubicBezTo>
                  <a:lnTo>
                    <a:pt x="4673" y="2011"/>
                  </a:lnTo>
                  <a:lnTo>
                    <a:pt x="4705" y="2011"/>
                  </a:lnTo>
                  <a:cubicBezTo>
                    <a:pt x="4737" y="1979"/>
                    <a:pt x="4801" y="1979"/>
                    <a:pt x="4865" y="1947"/>
                  </a:cubicBezTo>
                  <a:lnTo>
                    <a:pt x="4897" y="1915"/>
                  </a:lnTo>
                  <a:cubicBezTo>
                    <a:pt x="4897" y="1883"/>
                    <a:pt x="4865" y="1883"/>
                    <a:pt x="4833" y="1883"/>
                  </a:cubicBezTo>
                  <a:close/>
                  <a:moveTo>
                    <a:pt x="4481" y="1979"/>
                  </a:moveTo>
                  <a:lnTo>
                    <a:pt x="4417" y="2011"/>
                  </a:lnTo>
                  <a:cubicBezTo>
                    <a:pt x="4417" y="2011"/>
                    <a:pt x="4385" y="2011"/>
                    <a:pt x="4353" y="2043"/>
                  </a:cubicBezTo>
                  <a:lnTo>
                    <a:pt x="4321" y="2043"/>
                  </a:lnTo>
                  <a:cubicBezTo>
                    <a:pt x="4289" y="2043"/>
                    <a:pt x="4289" y="2075"/>
                    <a:pt x="4289" y="2075"/>
                  </a:cubicBezTo>
                  <a:cubicBezTo>
                    <a:pt x="4289" y="2107"/>
                    <a:pt x="4289" y="2107"/>
                    <a:pt x="4321" y="2107"/>
                  </a:cubicBezTo>
                  <a:cubicBezTo>
                    <a:pt x="4385" y="2075"/>
                    <a:pt x="4449" y="2075"/>
                    <a:pt x="4513" y="2043"/>
                  </a:cubicBezTo>
                  <a:lnTo>
                    <a:pt x="4513" y="2011"/>
                  </a:lnTo>
                  <a:cubicBezTo>
                    <a:pt x="4513" y="1979"/>
                    <a:pt x="4513" y="1979"/>
                    <a:pt x="4481" y="1979"/>
                  </a:cubicBezTo>
                  <a:close/>
                  <a:moveTo>
                    <a:pt x="4097" y="2107"/>
                  </a:moveTo>
                  <a:cubicBezTo>
                    <a:pt x="4065" y="2107"/>
                    <a:pt x="4065" y="2139"/>
                    <a:pt x="4065" y="2139"/>
                  </a:cubicBezTo>
                  <a:cubicBezTo>
                    <a:pt x="4065" y="2171"/>
                    <a:pt x="4065" y="2171"/>
                    <a:pt x="4097" y="2171"/>
                  </a:cubicBezTo>
                  <a:lnTo>
                    <a:pt x="4129" y="2171"/>
                  </a:lnTo>
                  <a:cubicBezTo>
                    <a:pt x="4161" y="2171"/>
                    <a:pt x="4161" y="2139"/>
                    <a:pt x="4161" y="2107"/>
                  </a:cubicBezTo>
                  <a:close/>
                  <a:moveTo>
                    <a:pt x="12323" y="2171"/>
                  </a:moveTo>
                  <a:lnTo>
                    <a:pt x="12323" y="2203"/>
                  </a:lnTo>
                  <a:cubicBezTo>
                    <a:pt x="12323" y="2203"/>
                    <a:pt x="12355" y="2171"/>
                    <a:pt x="12323" y="2171"/>
                  </a:cubicBezTo>
                  <a:close/>
                  <a:moveTo>
                    <a:pt x="12355" y="2171"/>
                  </a:moveTo>
                  <a:lnTo>
                    <a:pt x="12323" y="2203"/>
                  </a:lnTo>
                  <a:lnTo>
                    <a:pt x="12323" y="2267"/>
                  </a:lnTo>
                  <a:cubicBezTo>
                    <a:pt x="12355" y="2267"/>
                    <a:pt x="12355" y="2235"/>
                    <a:pt x="12355" y="2235"/>
                  </a:cubicBezTo>
                  <a:lnTo>
                    <a:pt x="12355" y="2171"/>
                  </a:lnTo>
                  <a:close/>
                  <a:moveTo>
                    <a:pt x="3425" y="2363"/>
                  </a:moveTo>
                  <a:cubicBezTo>
                    <a:pt x="3393" y="2363"/>
                    <a:pt x="3393" y="2395"/>
                    <a:pt x="3425" y="2395"/>
                  </a:cubicBezTo>
                  <a:cubicBezTo>
                    <a:pt x="3425" y="2427"/>
                    <a:pt x="3425" y="2427"/>
                    <a:pt x="3457" y="2427"/>
                  </a:cubicBezTo>
                  <a:cubicBezTo>
                    <a:pt x="3489" y="2395"/>
                    <a:pt x="3489" y="2395"/>
                    <a:pt x="3489" y="2363"/>
                  </a:cubicBezTo>
                  <a:close/>
                  <a:moveTo>
                    <a:pt x="12739" y="2331"/>
                  </a:moveTo>
                  <a:cubicBezTo>
                    <a:pt x="12707" y="2331"/>
                    <a:pt x="12707" y="2331"/>
                    <a:pt x="12675" y="2363"/>
                  </a:cubicBezTo>
                  <a:cubicBezTo>
                    <a:pt x="12675" y="2363"/>
                    <a:pt x="12675" y="2395"/>
                    <a:pt x="12707" y="2395"/>
                  </a:cubicBezTo>
                  <a:lnTo>
                    <a:pt x="12835" y="2459"/>
                  </a:lnTo>
                  <a:lnTo>
                    <a:pt x="12867" y="2427"/>
                  </a:lnTo>
                  <a:cubicBezTo>
                    <a:pt x="12867" y="2395"/>
                    <a:pt x="12867" y="2395"/>
                    <a:pt x="12835" y="2363"/>
                  </a:cubicBezTo>
                  <a:cubicBezTo>
                    <a:pt x="12803" y="2363"/>
                    <a:pt x="12771" y="2363"/>
                    <a:pt x="12739" y="2331"/>
                  </a:cubicBezTo>
                  <a:close/>
                  <a:moveTo>
                    <a:pt x="8207" y="74"/>
                  </a:moveTo>
                  <a:cubicBezTo>
                    <a:pt x="10580" y="74"/>
                    <a:pt x="12894" y="829"/>
                    <a:pt x="14403" y="2171"/>
                  </a:cubicBezTo>
                  <a:cubicBezTo>
                    <a:pt x="15491" y="3163"/>
                    <a:pt x="16099" y="4379"/>
                    <a:pt x="16131" y="5691"/>
                  </a:cubicBezTo>
                  <a:lnTo>
                    <a:pt x="16131" y="5787"/>
                  </a:lnTo>
                  <a:lnTo>
                    <a:pt x="16131" y="5883"/>
                  </a:lnTo>
                  <a:lnTo>
                    <a:pt x="16131" y="5947"/>
                  </a:lnTo>
                  <a:lnTo>
                    <a:pt x="16131" y="6171"/>
                  </a:lnTo>
                  <a:lnTo>
                    <a:pt x="16131" y="6203"/>
                  </a:lnTo>
                  <a:lnTo>
                    <a:pt x="16099" y="17533"/>
                  </a:lnTo>
                  <a:lnTo>
                    <a:pt x="16099" y="17822"/>
                  </a:lnTo>
                  <a:lnTo>
                    <a:pt x="16099" y="18046"/>
                  </a:lnTo>
                  <a:cubicBezTo>
                    <a:pt x="16099" y="18078"/>
                    <a:pt x="16099" y="18142"/>
                    <a:pt x="16067" y="18206"/>
                  </a:cubicBezTo>
                  <a:lnTo>
                    <a:pt x="16067" y="18334"/>
                  </a:lnTo>
                  <a:cubicBezTo>
                    <a:pt x="16067" y="18462"/>
                    <a:pt x="16035" y="18654"/>
                    <a:pt x="16003" y="18782"/>
                  </a:cubicBezTo>
                  <a:cubicBezTo>
                    <a:pt x="15971" y="18846"/>
                    <a:pt x="15971" y="18942"/>
                    <a:pt x="15939" y="19038"/>
                  </a:cubicBezTo>
                  <a:lnTo>
                    <a:pt x="15939" y="19102"/>
                  </a:lnTo>
                  <a:cubicBezTo>
                    <a:pt x="15907" y="19134"/>
                    <a:pt x="15907" y="19166"/>
                    <a:pt x="15907" y="19166"/>
                  </a:cubicBezTo>
                  <a:cubicBezTo>
                    <a:pt x="15843" y="19390"/>
                    <a:pt x="15779" y="19614"/>
                    <a:pt x="15683" y="19806"/>
                  </a:cubicBezTo>
                  <a:cubicBezTo>
                    <a:pt x="15651" y="19934"/>
                    <a:pt x="15587" y="20062"/>
                    <a:pt x="15491" y="20190"/>
                  </a:cubicBezTo>
                  <a:cubicBezTo>
                    <a:pt x="15331" y="20510"/>
                    <a:pt x="15139" y="20830"/>
                    <a:pt x="14915" y="21086"/>
                  </a:cubicBezTo>
                  <a:cubicBezTo>
                    <a:pt x="14883" y="21150"/>
                    <a:pt x="14819" y="21214"/>
                    <a:pt x="14755" y="21246"/>
                  </a:cubicBezTo>
                  <a:cubicBezTo>
                    <a:pt x="14627" y="21438"/>
                    <a:pt x="14435" y="21598"/>
                    <a:pt x="14243" y="21790"/>
                  </a:cubicBezTo>
                  <a:lnTo>
                    <a:pt x="14211" y="21822"/>
                  </a:lnTo>
                  <a:cubicBezTo>
                    <a:pt x="14179" y="21854"/>
                    <a:pt x="14147" y="21854"/>
                    <a:pt x="14115" y="21886"/>
                  </a:cubicBezTo>
                  <a:lnTo>
                    <a:pt x="14083" y="21918"/>
                  </a:lnTo>
                  <a:cubicBezTo>
                    <a:pt x="13987" y="21982"/>
                    <a:pt x="13891" y="22078"/>
                    <a:pt x="13763" y="22142"/>
                  </a:cubicBezTo>
                  <a:lnTo>
                    <a:pt x="13731" y="22174"/>
                  </a:lnTo>
                  <a:cubicBezTo>
                    <a:pt x="13699" y="22206"/>
                    <a:pt x="13667" y="22238"/>
                    <a:pt x="13635" y="22238"/>
                  </a:cubicBezTo>
                  <a:cubicBezTo>
                    <a:pt x="13539" y="22334"/>
                    <a:pt x="13411" y="22398"/>
                    <a:pt x="13283" y="22462"/>
                  </a:cubicBezTo>
                  <a:lnTo>
                    <a:pt x="13251" y="22494"/>
                  </a:lnTo>
                  <a:cubicBezTo>
                    <a:pt x="13219" y="22526"/>
                    <a:pt x="13187" y="22526"/>
                    <a:pt x="13155" y="22558"/>
                  </a:cubicBezTo>
                  <a:cubicBezTo>
                    <a:pt x="13059" y="22622"/>
                    <a:pt x="12931" y="22686"/>
                    <a:pt x="12803" y="22750"/>
                  </a:cubicBezTo>
                  <a:cubicBezTo>
                    <a:pt x="12419" y="22942"/>
                    <a:pt x="12002" y="23135"/>
                    <a:pt x="11522" y="23263"/>
                  </a:cubicBezTo>
                  <a:cubicBezTo>
                    <a:pt x="11490" y="23295"/>
                    <a:pt x="11426" y="23295"/>
                    <a:pt x="11362" y="23327"/>
                  </a:cubicBezTo>
                  <a:cubicBezTo>
                    <a:pt x="11298" y="23359"/>
                    <a:pt x="11234" y="23359"/>
                    <a:pt x="11170" y="23391"/>
                  </a:cubicBezTo>
                  <a:cubicBezTo>
                    <a:pt x="10882" y="23455"/>
                    <a:pt x="10594" y="23519"/>
                    <a:pt x="10274" y="23583"/>
                  </a:cubicBezTo>
                  <a:cubicBezTo>
                    <a:pt x="10018" y="23647"/>
                    <a:pt x="9794" y="23679"/>
                    <a:pt x="9602" y="23679"/>
                  </a:cubicBezTo>
                  <a:cubicBezTo>
                    <a:pt x="9442" y="23711"/>
                    <a:pt x="9314" y="23711"/>
                    <a:pt x="9186" y="23743"/>
                  </a:cubicBezTo>
                  <a:lnTo>
                    <a:pt x="9026" y="23743"/>
                  </a:lnTo>
                  <a:cubicBezTo>
                    <a:pt x="8834" y="23775"/>
                    <a:pt x="8674" y="23775"/>
                    <a:pt x="8546" y="23775"/>
                  </a:cubicBezTo>
                  <a:cubicBezTo>
                    <a:pt x="8374" y="23783"/>
                    <a:pt x="8205" y="23787"/>
                    <a:pt x="8038" y="23787"/>
                  </a:cubicBezTo>
                  <a:cubicBezTo>
                    <a:pt x="7580" y="23787"/>
                    <a:pt x="7135" y="23757"/>
                    <a:pt x="6689" y="23711"/>
                  </a:cubicBezTo>
                  <a:lnTo>
                    <a:pt x="6529" y="23679"/>
                  </a:lnTo>
                  <a:cubicBezTo>
                    <a:pt x="6145" y="23615"/>
                    <a:pt x="5729" y="23551"/>
                    <a:pt x="5345" y="23455"/>
                  </a:cubicBezTo>
                  <a:cubicBezTo>
                    <a:pt x="5313" y="23455"/>
                    <a:pt x="5217" y="23423"/>
                    <a:pt x="5089" y="23391"/>
                  </a:cubicBezTo>
                  <a:cubicBezTo>
                    <a:pt x="5057" y="23359"/>
                    <a:pt x="5025" y="23359"/>
                    <a:pt x="4961" y="23359"/>
                  </a:cubicBezTo>
                  <a:cubicBezTo>
                    <a:pt x="4929" y="23327"/>
                    <a:pt x="4897" y="23327"/>
                    <a:pt x="4865" y="23327"/>
                  </a:cubicBezTo>
                  <a:cubicBezTo>
                    <a:pt x="4705" y="23263"/>
                    <a:pt x="4545" y="23231"/>
                    <a:pt x="4385" y="23167"/>
                  </a:cubicBezTo>
                  <a:cubicBezTo>
                    <a:pt x="4033" y="23038"/>
                    <a:pt x="3713" y="22910"/>
                    <a:pt x="3393" y="22750"/>
                  </a:cubicBezTo>
                  <a:lnTo>
                    <a:pt x="3361" y="22718"/>
                  </a:lnTo>
                  <a:cubicBezTo>
                    <a:pt x="3361" y="22718"/>
                    <a:pt x="3329" y="22686"/>
                    <a:pt x="3297" y="22686"/>
                  </a:cubicBezTo>
                  <a:lnTo>
                    <a:pt x="3265" y="22686"/>
                  </a:lnTo>
                  <a:cubicBezTo>
                    <a:pt x="2689" y="22366"/>
                    <a:pt x="2177" y="22014"/>
                    <a:pt x="1761" y="21598"/>
                  </a:cubicBezTo>
                  <a:cubicBezTo>
                    <a:pt x="704" y="20638"/>
                    <a:pt x="128" y="19486"/>
                    <a:pt x="96" y="18206"/>
                  </a:cubicBezTo>
                  <a:lnTo>
                    <a:pt x="96" y="18014"/>
                  </a:lnTo>
                  <a:lnTo>
                    <a:pt x="96" y="17982"/>
                  </a:lnTo>
                  <a:cubicBezTo>
                    <a:pt x="64" y="17918"/>
                    <a:pt x="64" y="17822"/>
                    <a:pt x="64" y="17725"/>
                  </a:cubicBezTo>
                  <a:lnTo>
                    <a:pt x="64" y="17661"/>
                  </a:lnTo>
                  <a:lnTo>
                    <a:pt x="96" y="6171"/>
                  </a:lnTo>
                  <a:lnTo>
                    <a:pt x="96" y="6075"/>
                  </a:lnTo>
                  <a:lnTo>
                    <a:pt x="96" y="5947"/>
                  </a:lnTo>
                  <a:cubicBezTo>
                    <a:pt x="96" y="5883"/>
                    <a:pt x="96" y="5851"/>
                    <a:pt x="128" y="5819"/>
                  </a:cubicBezTo>
                  <a:lnTo>
                    <a:pt x="128" y="5755"/>
                  </a:lnTo>
                  <a:lnTo>
                    <a:pt x="128" y="5563"/>
                  </a:lnTo>
                  <a:cubicBezTo>
                    <a:pt x="128" y="5499"/>
                    <a:pt x="128" y="5467"/>
                    <a:pt x="160" y="5435"/>
                  </a:cubicBezTo>
                  <a:lnTo>
                    <a:pt x="160" y="5403"/>
                  </a:lnTo>
                  <a:lnTo>
                    <a:pt x="160" y="5339"/>
                  </a:lnTo>
                  <a:cubicBezTo>
                    <a:pt x="160" y="5307"/>
                    <a:pt x="160" y="5243"/>
                    <a:pt x="192" y="5211"/>
                  </a:cubicBezTo>
                  <a:lnTo>
                    <a:pt x="192" y="5115"/>
                  </a:lnTo>
                  <a:cubicBezTo>
                    <a:pt x="192" y="5083"/>
                    <a:pt x="224" y="5051"/>
                    <a:pt x="224" y="5019"/>
                  </a:cubicBezTo>
                  <a:cubicBezTo>
                    <a:pt x="224" y="4955"/>
                    <a:pt x="256" y="4859"/>
                    <a:pt x="288" y="4763"/>
                  </a:cubicBezTo>
                  <a:lnTo>
                    <a:pt x="288" y="4699"/>
                  </a:lnTo>
                  <a:cubicBezTo>
                    <a:pt x="416" y="4283"/>
                    <a:pt x="576" y="3899"/>
                    <a:pt x="768" y="3547"/>
                  </a:cubicBezTo>
                  <a:lnTo>
                    <a:pt x="800" y="3515"/>
                  </a:lnTo>
                  <a:cubicBezTo>
                    <a:pt x="800" y="3483"/>
                    <a:pt x="832" y="3451"/>
                    <a:pt x="832" y="3451"/>
                  </a:cubicBezTo>
                  <a:cubicBezTo>
                    <a:pt x="832" y="3419"/>
                    <a:pt x="864" y="3387"/>
                    <a:pt x="864" y="3387"/>
                  </a:cubicBezTo>
                  <a:cubicBezTo>
                    <a:pt x="896" y="3355"/>
                    <a:pt x="896" y="3323"/>
                    <a:pt x="928" y="3291"/>
                  </a:cubicBezTo>
                  <a:lnTo>
                    <a:pt x="960" y="3259"/>
                  </a:lnTo>
                  <a:cubicBezTo>
                    <a:pt x="1056" y="3067"/>
                    <a:pt x="1184" y="2907"/>
                    <a:pt x="1344" y="2715"/>
                  </a:cubicBezTo>
                  <a:lnTo>
                    <a:pt x="1408" y="2651"/>
                  </a:lnTo>
                  <a:cubicBezTo>
                    <a:pt x="1440" y="2587"/>
                    <a:pt x="1504" y="2523"/>
                    <a:pt x="1568" y="2459"/>
                  </a:cubicBezTo>
                  <a:cubicBezTo>
                    <a:pt x="1632" y="2395"/>
                    <a:pt x="1696" y="2363"/>
                    <a:pt x="1761" y="2267"/>
                  </a:cubicBezTo>
                  <a:cubicBezTo>
                    <a:pt x="1793" y="2235"/>
                    <a:pt x="1825" y="2203"/>
                    <a:pt x="1857" y="2171"/>
                  </a:cubicBezTo>
                  <a:cubicBezTo>
                    <a:pt x="1889" y="2139"/>
                    <a:pt x="1953" y="2107"/>
                    <a:pt x="2017" y="2043"/>
                  </a:cubicBezTo>
                  <a:lnTo>
                    <a:pt x="2049" y="2011"/>
                  </a:lnTo>
                  <a:lnTo>
                    <a:pt x="2113" y="1947"/>
                  </a:lnTo>
                  <a:cubicBezTo>
                    <a:pt x="2241" y="1851"/>
                    <a:pt x="2337" y="1755"/>
                    <a:pt x="2497" y="1658"/>
                  </a:cubicBezTo>
                  <a:lnTo>
                    <a:pt x="2529" y="1658"/>
                  </a:lnTo>
                  <a:cubicBezTo>
                    <a:pt x="2561" y="1594"/>
                    <a:pt x="2625" y="1562"/>
                    <a:pt x="2721" y="1498"/>
                  </a:cubicBezTo>
                  <a:cubicBezTo>
                    <a:pt x="2817" y="1466"/>
                    <a:pt x="2913" y="1402"/>
                    <a:pt x="3009" y="1338"/>
                  </a:cubicBezTo>
                  <a:lnTo>
                    <a:pt x="3105" y="1274"/>
                  </a:lnTo>
                  <a:cubicBezTo>
                    <a:pt x="3137" y="1274"/>
                    <a:pt x="3169" y="1242"/>
                    <a:pt x="3201" y="1242"/>
                  </a:cubicBezTo>
                  <a:cubicBezTo>
                    <a:pt x="3329" y="1178"/>
                    <a:pt x="3457" y="1082"/>
                    <a:pt x="3585" y="1018"/>
                  </a:cubicBezTo>
                  <a:lnTo>
                    <a:pt x="3617" y="1018"/>
                  </a:lnTo>
                  <a:cubicBezTo>
                    <a:pt x="3745" y="954"/>
                    <a:pt x="3841" y="922"/>
                    <a:pt x="4001" y="858"/>
                  </a:cubicBezTo>
                  <a:lnTo>
                    <a:pt x="4097" y="826"/>
                  </a:lnTo>
                  <a:cubicBezTo>
                    <a:pt x="4193" y="762"/>
                    <a:pt x="4321" y="730"/>
                    <a:pt x="4417" y="698"/>
                  </a:cubicBezTo>
                  <a:lnTo>
                    <a:pt x="4545" y="634"/>
                  </a:lnTo>
                  <a:lnTo>
                    <a:pt x="4609" y="634"/>
                  </a:lnTo>
                  <a:cubicBezTo>
                    <a:pt x="4769" y="570"/>
                    <a:pt x="4929" y="538"/>
                    <a:pt x="5025" y="506"/>
                  </a:cubicBezTo>
                  <a:cubicBezTo>
                    <a:pt x="5025" y="506"/>
                    <a:pt x="5089" y="474"/>
                    <a:pt x="5121" y="474"/>
                  </a:cubicBezTo>
                  <a:cubicBezTo>
                    <a:pt x="5153" y="474"/>
                    <a:pt x="5153" y="474"/>
                    <a:pt x="5185" y="442"/>
                  </a:cubicBezTo>
                  <a:cubicBezTo>
                    <a:pt x="6145" y="186"/>
                    <a:pt x="7042" y="122"/>
                    <a:pt x="7138" y="122"/>
                  </a:cubicBezTo>
                  <a:lnTo>
                    <a:pt x="7170" y="122"/>
                  </a:lnTo>
                  <a:cubicBezTo>
                    <a:pt x="7515" y="90"/>
                    <a:pt x="7862" y="74"/>
                    <a:pt x="8207" y="74"/>
                  </a:cubicBezTo>
                  <a:close/>
                  <a:moveTo>
                    <a:pt x="8252" y="0"/>
                  </a:moveTo>
                  <a:cubicBezTo>
                    <a:pt x="7881" y="0"/>
                    <a:pt x="7509" y="19"/>
                    <a:pt x="7138" y="58"/>
                  </a:cubicBezTo>
                  <a:cubicBezTo>
                    <a:pt x="7042" y="58"/>
                    <a:pt x="6145" y="122"/>
                    <a:pt x="5153" y="378"/>
                  </a:cubicBezTo>
                  <a:cubicBezTo>
                    <a:pt x="5153" y="378"/>
                    <a:pt x="5121" y="410"/>
                    <a:pt x="5089" y="410"/>
                  </a:cubicBezTo>
                  <a:lnTo>
                    <a:pt x="5025" y="442"/>
                  </a:lnTo>
                  <a:cubicBezTo>
                    <a:pt x="4897" y="474"/>
                    <a:pt x="4737" y="506"/>
                    <a:pt x="4577" y="570"/>
                  </a:cubicBezTo>
                  <a:lnTo>
                    <a:pt x="4513" y="570"/>
                  </a:lnTo>
                  <a:lnTo>
                    <a:pt x="4385" y="634"/>
                  </a:lnTo>
                  <a:cubicBezTo>
                    <a:pt x="4289" y="666"/>
                    <a:pt x="4161" y="698"/>
                    <a:pt x="4033" y="762"/>
                  </a:cubicBezTo>
                  <a:lnTo>
                    <a:pt x="3969" y="794"/>
                  </a:lnTo>
                  <a:cubicBezTo>
                    <a:pt x="3809" y="858"/>
                    <a:pt x="3713" y="890"/>
                    <a:pt x="3585" y="954"/>
                  </a:cubicBezTo>
                  <a:lnTo>
                    <a:pt x="3553" y="954"/>
                  </a:lnTo>
                  <a:cubicBezTo>
                    <a:pt x="3425" y="1018"/>
                    <a:pt x="3297" y="1114"/>
                    <a:pt x="3137" y="1178"/>
                  </a:cubicBezTo>
                  <a:cubicBezTo>
                    <a:pt x="3137" y="1178"/>
                    <a:pt x="3105" y="1210"/>
                    <a:pt x="3073" y="1210"/>
                  </a:cubicBezTo>
                  <a:lnTo>
                    <a:pt x="2945" y="1274"/>
                  </a:lnTo>
                  <a:cubicBezTo>
                    <a:pt x="2849" y="1338"/>
                    <a:pt x="2753" y="1402"/>
                    <a:pt x="2689" y="1466"/>
                  </a:cubicBezTo>
                  <a:cubicBezTo>
                    <a:pt x="2593" y="1498"/>
                    <a:pt x="2529" y="1562"/>
                    <a:pt x="2465" y="1594"/>
                  </a:cubicBezTo>
                  <a:cubicBezTo>
                    <a:pt x="2305" y="1722"/>
                    <a:pt x="2177" y="1819"/>
                    <a:pt x="2081" y="1915"/>
                  </a:cubicBezTo>
                  <a:cubicBezTo>
                    <a:pt x="2049" y="1915"/>
                    <a:pt x="2017" y="1947"/>
                    <a:pt x="1985" y="1979"/>
                  </a:cubicBezTo>
                  <a:lnTo>
                    <a:pt x="1953" y="2011"/>
                  </a:lnTo>
                  <a:cubicBezTo>
                    <a:pt x="1889" y="2043"/>
                    <a:pt x="1857" y="2107"/>
                    <a:pt x="1793" y="2139"/>
                  </a:cubicBezTo>
                  <a:cubicBezTo>
                    <a:pt x="1761" y="2171"/>
                    <a:pt x="1729" y="2203"/>
                    <a:pt x="1696" y="2235"/>
                  </a:cubicBezTo>
                  <a:cubicBezTo>
                    <a:pt x="1632" y="2299"/>
                    <a:pt x="1568" y="2363"/>
                    <a:pt x="1504" y="2427"/>
                  </a:cubicBezTo>
                  <a:cubicBezTo>
                    <a:pt x="1440" y="2491"/>
                    <a:pt x="1376" y="2555"/>
                    <a:pt x="1344" y="2619"/>
                  </a:cubicBezTo>
                  <a:lnTo>
                    <a:pt x="1280" y="2683"/>
                  </a:lnTo>
                  <a:cubicBezTo>
                    <a:pt x="1120" y="2875"/>
                    <a:pt x="992" y="3035"/>
                    <a:pt x="896" y="3227"/>
                  </a:cubicBezTo>
                  <a:cubicBezTo>
                    <a:pt x="864" y="3227"/>
                    <a:pt x="864" y="3259"/>
                    <a:pt x="864" y="3259"/>
                  </a:cubicBezTo>
                  <a:cubicBezTo>
                    <a:pt x="832" y="3291"/>
                    <a:pt x="832" y="3323"/>
                    <a:pt x="800" y="3355"/>
                  </a:cubicBezTo>
                  <a:cubicBezTo>
                    <a:pt x="800" y="3355"/>
                    <a:pt x="768" y="3387"/>
                    <a:pt x="768" y="3419"/>
                  </a:cubicBezTo>
                  <a:cubicBezTo>
                    <a:pt x="768" y="3451"/>
                    <a:pt x="736" y="3451"/>
                    <a:pt x="736" y="3483"/>
                  </a:cubicBezTo>
                  <a:lnTo>
                    <a:pt x="704" y="3547"/>
                  </a:lnTo>
                  <a:cubicBezTo>
                    <a:pt x="480" y="3899"/>
                    <a:pt x="320" y="4283"/>
                    <a:pt x="224" y="4699"/>
                  </a:cubicBezTo>
                  <a:cubicBezTo>
                    <a:pt x="224" y="4699"/>
                    <a:pt x="224" y="4731"/>
                    <a:pt x="192" y="4763"/>
                  </a:cubicBezTo>
                  <a:cubicBezTo>
                    <a:pt x="192" y="4859"/>
                    <a:pt x="160" y="4955"/>
                    <a:pt x="160" y="5019"/>
                  </a:cubicBezTo>
                  <a:cubicBezTo>
                    <a:pt x="128" y="5051"/>
                    <a:pt x="128" y="5083"/>
                    <a:pt x="128" y="5147"/>
                  </a:cubicBezTo>
                  <a:cubicBezTo>
                    <a:pt x="128" y="5179"/>
                    <a:pt x="128" y="5179"/>
                    <a:pt x="96" y="5211"/>
                  </a:cubicBezTo>
                  <a:lnTo>
                    <a:pt x="96" y="5339"/>
                  </a:lnTo>
                  <a:lnTo>
                    <a:pt x="96" y="5403"/>
                  </a:lnTo>
                  <a:lnTo>
                    <a:pt x="64" y="5435"/>
                  </a:lnTo>
                  <a:lnTo>
                    <a:pt x="64" y="5563"/>
                  </a:lnTo>
                  <a:cubicBezTo>
                    <a:pt x="64" y="5627"/>
                    <a:pt x="64" y="5691"/>
                    <a:pt x="32" y="5755"/>
                  </a:cubicBezTo>
                  <a:lnTo>
                    <a:pt x="32" y="5851"/>
                  </a:lnTo>
                  <a:lnTo>
                    <a:pt x="32" y="5947"/>
                  </a:lnTo>
                  <a:lnTo>
                    <a:pt x="32" y="6107"/>
                  </a:lnTo>
                  <a:lnTo>
                    <a:pt x="32" y="6171"/>
                  </a:lnTo>
                  <a:lnTo>
                    <a:pt x="0" y="17661"/>
                  </a:lnTo>
                  <a:lnTo>
                    <a:pt x="0" y="17790"/>
                  </a:lnTo>
                  <a:lnTo>
                    <a:pt x="0" y="18014"/>
                  </a:lnTo>
                  <a:cubicBezTo>
                    <a:pt x="0" y="18110"/>
                    <a:pt x="32" y="18174"/>
                    <a:pt x="32" y="18238"/>
                  </a:cubicBezTo>
                  <a:cubicBezTo>
                    <a:pt x="64" y="19518"/>
                    <a:pt x="640" y="20702"/>
                    <a:pt x="1696" y="21662"/>
                  </a:cubicBezTo>
                  <a:cubicBezTo>
                    <a:pt x="2145" y="22078"/>
                    <a:pt x="2657" y="22430"/>
                    <a:pt x="3233" y="22750"/>
                  </a:cubicBezTo>
                  <a:lnTo>
                    <a:pt x="3297" y="22750"/>
                  </a:lnTo>
                  <a:cubicBezTo>
                    <a:pt x="3297" y="22782"/>
                    <a:pt x="3329" y="22782"/>
                    <a:pt x="3329" y="22782"/>
                  </a:cubicBezTo>
                  <a:lnTo>
                    <a:pt x="3361" y="22814"/>
                  </a:lnTo>
                  <a:cubicBezTo>
                    <a:pt x="3681" y="22974"/>
                    <a:pt x="4001" y="23102"/>
                    <a:pt x="4353" y="23231"/>
                  </a:cubicBezTo>
                  <a:cubicBezTo>
                    <a:pt x="4513" y="23295"/>
                    <a:pt x="4673" y="23327"/>
                    <a:pt x="4865" y="23391"/>
                  </a:cubicBezTo>
                  <a:cubicBezTo>
                    <a:pt x="4865" y="23391"/>
                    <a:pt x="4897" y="23423"/>
                    <a:pt x="4961" y="23423"/>
                  </a:cubicBezTo>
                  <a:cubicBezTo>
                    <a:pt x="4993" y="23423"/>
                    <a:pt x="5057" y="23455"/>
                    <a:pt x="5089" y="23455"/>
                  </a:cubicBezTo>
                  <a:cubicBezTo>
                    <a:pt x="5217" y="23487"/>
                    <a:pt x="5313" y="23519"/>
                    <a:pt x="5345" y="23519"/>
                  </a:cubicBezTo>
                  <a:cubicBezTo>
                    <a:pt x="5729" y="23615"/>
                    <a:pt x="6113" y="23711"/>
                    <a:pt x="6497" y="23743"/>
                  </a:cubicBezTo>
                  <a:lnTo>
                    <a:pt x="6657" y="23775"/>
                  </a:lnTo>
                  <a:cubicBezTo>
                    <a:pt x="7138" y="23839"/>
                    <a:pt x="7618" y="23839"/>
                    <a:pt x="8098" y="23839"/>
                  </a:cubicBezTo>
                  <a:lnTo>
                    <a:pt x="8514" y="23839"/>
                  </a:lnTo>
                  <a:cubicBezTo>
                    <a:pt x="8674" y="23839"/>
                    <a:pt x="8834" y="23839"/>
                    <a:pt x="9026" y="23807"/>
                  </a:cubicBezTo>
                  <a:lnTo>
                    <a:pt x="9186" y="23807"/>
                  </a:lnTo>
                  <a:cubicBezTo>
                    <a:pt x="9314" y="23807"/>
                    <a:pt x="9442" y="23775"/>
                    <a:pt x="9602" y="23775"/>
                  </a:cubicBezTo>
                  <a:cubicBezTo>
                    <a:pt x="9794" y="23743"/>
                    <a:pt x="10018" y="23711"/>
                    <a:pt x="10274" y="23647"/>
                  </a:cubicBezTo>
                  <a:cubicBezTo>
                    <a:pt x="10594" y="23583"/>
                    <a:pt x="10882" y="23519"/>
                    <a:pt x="11170" y="23455"/>
                  </a:cubicBezTo>
                  <a:cubicBezTo>
                    <a:pt x="11234" y="23423"/>
                    <a:pt x="11298" y="23423"/>
                    <a:pt x="11362" y="23391"/>
                  </a:cubicBezTo>
                  <a:cubicBezTo>
                    <a:pt x="11426" y="23359"/>
                    <a:pt x="11490" y="23359"/>
                    <a:pt x="11554" y="23327"/>
                  </a:cubicBezTo>
                  <a:cubicBezTo>
                    <a:pt x="12002" y="23199"/>
                    <a:pt x="12451" y="23006"/>
                    <a:pt x="12835" y="22814"/>
                  </a:cubicBezTo>
                  <a:cubicBezTo>
                    <a:pt x="12963" y="22750"/>
                    <a:pt x="13059" y="22686"/>
                    <a:pt x="13187" y="22622"/>
                  </a:cubicBezTo>
                  <a:cubicBezTo>
                    <a:pt x="13219" y="22590"/>
                    <a:pt x="13251" y="22590"/>
                    <a:pt x="13283" y="22558"/>
                  </a:cubicBezTo>
                  <a:lnTo>
                    <a:pt x="13315" y="22526"/>
                  </a:lnTo>
                  <a:cubicBezTo>
                    <a:pt x="13443" y="22462"/>
                    <a:pt x="13571" y="22366"/>
                    <a:pt x="13667" y="22302"/>
                  </a:cubicBezTo>
                  <a:cubicBezTo>
                    <a:pt x="13699" y="22270"/>
                    <a:pt x="13731" y="22270"/>
                    <a:pt x="13763" y="22238"/>
                  </a:cubicBezTo>
                  <a:lnTo>
                    <a:pt x="13795" y="22206"/>
                  </a:lnTo>
                  <a:cubicBezTo>
                    <a:pt x="13923" y="22110"/>
                    <a:pt x="14019" y="22046"/>
                    <a:pt x="14115" y="21982"/>
                  </a:cubicBezTo>
                  <a:lnTo>
                    <a:pt x="14147" y="21950"/>
                  </a:lnTo>
                  <a:cubicBezTo>
                    <a:pt x="14179" y="21918"/>
                    <a:pt x="14211" y="21886"/>
                    <a:pt x="14243" y="21854"/>
                  </a:cubicBezTo>
                  <a:lnTo>
                    <a:pt x="14275" y="21822"/>
                  </a:lnTo>
                  <a:cubicBezTo>
                    <a:pt x="14467" y="21662"/>
                    <a:pt x="14659" y="21470"/>
                    <a:pt x="14819" y="21310"/>
                  </a:cubicBezTo>
                  <a:cubicBezTo>
                    <a:pt x="14883" y="21246"/>
                    <a:pt x="14915" y="21182"/>
                    <a:pt x="14947" y="21150"/>
                  </a:cubicBezTo>
                  <a:cubicBezTo>
                    <a:pt x="15171" y="20862"/>
                    <a:pt x="15395" y="20542"/>
                    <a:pt x="15555" y="20222"/>
                  </a:cubicBezTo>
                  <a:cubicBezTo>
                    <a:pt x="15619" y="20062"/>
                    <a:pt x="15683" y="19934"/>
                    <a:pt x="15747" y="19806"/>
                  </a:cubicBezTo>
                  <a:cubicBezTo>
                    <a:pt x="15843" y="19614"/>
                    <a:pt x="15907" y="19390"/>
                    <a:pt x="15971" y="19198"/>
                  </a:cubicBezTo>
                  <a:lnTo>
                    <a:pt x="15971" y="19134"/>
                  </a:lnTo>
                  <a:cubicBezTo>
                    <a:pt x="15971" y="19102"/>
                    <a:pt x="16003" y="19070"/>
                    <a:pt x="16003" y="19038"/>
                  </a:cubicBezTo>
                  <a:cubicBezTo>
                    <a:pt x="16035" y="18942"/>
                    <a:pt x="16035" y="18846"/>
                    <a:pt x="16067" y="18782"/>
                  </a:cubicBezTo>
                  <a:lnTo>
                    <a:pt x="16035" y="18750"/>
                  </a:lnTo>
                  <a:lnTo>
                    <a:pt x="16067" y="18750"/>
                  </a:lnTo>
                  <a:cubicBezTo>
                    <a:pt x="16067" y="18654"/>
                    <a:pt x="16099" y="18462"/>
                    <a:pt x="16131" y="18334"/>
                  </a:cubicBezTo>
                  <a:lnTo>
                    <a:pt x="16131" y="18206"/>
                  </a:lnTo>
                  <a:cubicBezTo>
                    <a:pt x="16131" y="18142"/>
                    <a:pt x="16163" y="18078"/>
                    <a:pt x="16163" y="18046"/>
                  </a:cubicBezTo>
                  <a:lnTo>
                    <a:pt x="16163" y="17822"/>
                  </a:lnTo>
                  <a:lnTo>
                    <a:pt x="16195" y="6203"/>
                  </a:lnTo>
                  <a:lnTo>
                    <a:pt x="16195" y="6171"/>
                  </a:lnTo>
                  <a:lnTo>
                    <a:pt x="16195" y="5947"/>
                  </a:lnTo>
                  <a:lnTo>
                    <a:pt x="16195" y="5883"/>
                  </a:lnTo>
                  <a:lnTo>
                    <a:pt x="16163" y="5883"/>
                  </a:lnTo>
                  <a:cubicBezTo>
                    <a:pt x="16163" y="5883"/>
                    <a:pt x="16195" y="5883"/>
                    <a:pt x="16195" y="5851"/>
                  </a:cubicBezTo>
                  <a:lnTo>
                    <a:pt x="16195" y="5787"/>
                  </a:lnTo>
                  <a:lnTo>
                    <a:pt x="16195" y="5691"/>
                  </a:lnTo>
                  <a:cubicBezTo>
                    <a:pt x="16163" y="4347"/>
                    <a:pt x="15555" y="3131"/>
                    <a:pt x="14435" y="2139"/>
                  </a:cubicBezTo>
                  <a:cubicBezTo>
                    <a:pt x="12912" y="782"/>
                    <a:pt x="10623" y="0"/>
                    <a:pt x="82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4512525" y="3840800"/>
              <a:ext cx="368900" cy="543000"/>
            </a:xfrm>
            <a:custGeom>
              <a:rect b="b" l="l" r="r" t="t"/>
              <a:pathLst>
                <a:path extrusionOk="0" h="21720" w="14756">
                  <a:moveTo>
                    <a:pt x="9570" y="1556"/>
                  </a:moveTo>
                  <a:cubicBezTo>
                    <a:pt x="9594" y="1556"/>
                    <a:pt x="9600" y="1556"/>
                    <a:pt x="9602" y="1569"/>
                  </a:cubicBezTo>
                  <a:lnTo>
                    <a:pt x="9602" y="1569"/>
                  </a:lnTo>
                  <a:cubicBezTo>
                    <a:pt x="9591" y="1565"/>
                    <a:pt x="9581" y="1561"/>
                    <a:pt x="9570" y="1556"/>
                  </a:cubicBezTo>
                  <a:close/>
                  <a:moveTo>
                    <a:pt x="5121" y="1588"/>
                  </a:moveTo>
                  <a:cubicBezTo>
                    <a:pt x="5057" y="1588"/>
                    <a:pt x="4993" y="1588"/>
                    <a:pt x="4929" y="1620"/>
                  </a:cubicBezTo>
                  <a:cubicBezTo>
                    <a:pt x="4900" y="1620"/>
                    <a:pt x="4878" y="1620"/>
                    <a:pt x="4856" y="1623"/>
                  </a:cubicBezTo>
                  <a:lnTo>
                    <a:pt x="4856" y="1623"/>
                  </a:lnTo>
                  <a:cubicBezTo>
                    <a:pt x="4896" y="1614"/>
                    <a:pt x="4939" y="1606"/>
                    <a:pt x="4993" y="1588"/>
                  </a:cubicBezTo>
                  <a:close/>
                  <a:moveTo>
                    <a:pt x="4769" y="1652"/>
                  </a:moveTo>
                  <a:cubicBezTo>
                    <a:pt x="4705" y="1652"/>
                    <a:pt x="4641" y="1652"/>
                    <a:pt x="4577" y="1684"/>
                  </a:cubicBezTo>
                  <a:cubicBezTo>
                    <a:pt x="4545" y="1684"/>
                    <a:pt x="4513" y="1716"/>
                    <a:pt x="4481" y="1716"/>
                  </a:cubicBezTo>
                  <a:cubicBezTo>
                    <a:pt x="4513" y="1684"/>
                    <a:pt x="4577" y="1684"/>
                    <a:pt x="4641" y="1652"/>
                  </a:cubicBezTo>
                  <a:close/>
                  <a:moveTo>
                    <a:pt x="4325" y="1748"/>
                  </a:moveTo>
                  <a:cubicBezTo>
                    <a:pt x="4297" y="1756"/>
                    <a:pt x="4273" y="1764"/>
                    <a:pt x="4257" y="1780"/>
                  </a:cubicBezTo>
                  <a:cubicBezTo>
                    <a:pt x="4289" y="1748"/>
                    <a:pt x="4289" y="1748"/>
                    <a:pt x="4321" y="1748"/>
                  </a:cubicBezTo>
                  <a:cubicBezTo>
                    <a:pt x="4322" y="1748"/>
                    <a:pt x="4324" y="1748"/>
                    <a:pt x="4325" y="1748"/>
                  </a:cubicBezTo>
                  <a:close/>
                  <a:moveTo>
                    <a:pt x="3993" y="1845"/>
                  </a:moveTo>
                  <a:cubicBezTo>
                    <a:pt x="3966" y="1853"/>
                    <a:pt x="3936" y="1861"/>
                    <a:pt x="3905" y="1876"/>
                  </a:cubicBezTo>
                  <a:cubicBezTo>
                    <a:pt x="3926" y="1854"/>
                    <a:pt x="3962" y="1847"/>
                    <a:pt x="3993" y="1845"/>
                  </a:cubicBezTo>
                  <a:close/>
                  <a:moveTo>
                    <a:pt x="3745" y="1908"/>
                  </a:moveTo>
                  <a:cubicBezTo>
                    <a:pt x="3713" y="1908"/>
                    <a:pt x="3713" y="1940"/>
                    <a:pt x="3713" y="1940"/>
                  </a:cubicBezTo>
                  <a:lnTo>
                    <a:pt x="3713" y="1908"/>
                  </a:lnTo>
                  <a:close/>
                  <a:moveTo>
                    <a:pt x="7528" y="1"/>
                  </a:moveTo>
                  <a:cubicBezTo>
                    <a:pt x="7197" y="1"/>
                    <a:pt x="6863" y="17"/>
                    <a:pt x="6530" y="51"/>
                  </a:cubicBezTo>
                  <a:cubicBezTo>
                    <a:pt x="6402" y="51"/>
                    <a:pt x="5601" y="115"/>
                    <a:pt x="4705" y="371"/>
                  </a:cubicBezTo>
                  <a:lnTo>
                    <a:pt x="4641" y="371"/>
                  </a:lnTo>
                  <a:cubicBezTo>
                    <a:pt x="4609" y="371"/>
                    <a:pt x="4609" y="403"/>
                    <a:pt x="4577" y="403"/>
                  </a:cubicBezTo>
                  <a:cubicBezTo>
                    <a:pt x="4449" y="435"/>
                    <a:pt x="4321" y="467"/>
                    <a:pt x="4161" y="531"/>
                  </a:cubicBezTo>
                  <a:cubicBezTo>
                    <a:pt x="4097" y="531"/>
                    <a:pt x="4097" y="531"/>
                    <a:pt x="4065" y="563"/>
                  </a:cubicBezTo>
                  <a:lnTo>
                    <a:pt x="4001" y="563"/>
                  </a:lnTo>
                  <a:cubicBezTo>
                    <a:pt x="3905" y="595"/>
                    <a:pt x="3809" y="659"/>
                    <a:pt x="3713" y="692"/>
                  </a:cubicBezTo>
                  <a:lnTo>
                    <a:pt x="3681" y="692"/>
                  </a:lnTo>
                  <a:lnTo>
                    <a:pt x="3649" y="724"/>
                  </a:lnTo>
                  <a:cubicBezTo>
                    <a:pt x="3489" y="788"/>
                    <a:pt x="3393" y="820"/>
                    <a:pt x="3297" y="884"/>
                  </a:cubicBezTo>
                  <a:lnTo>
                    <a:pt x="3265" y="884"/>
                  </a:lnTo>
                  <a:cubicBezTo>
                    <a:pt x="3137" y="948"/>
                    <a:pt x="3009" y="1012"/>
                    <a:pt x="2881" y="1076"/>
                  </a:cubicBezTo>
                  <a:cubicBezTo>
                    <a:pt x="2849" y="1076"/>
                    <a:pt x="2849" y="1108"/>
                    <a:pt x="2817" y="1108"/>
                  </a:cubicBezTo>
                  <a:lnTo>
                    <a:pt x="2753" y="1172"/>
                  </a:lnTo>
                  <a:cubicBezTo>
                    <a:pt x="2657" y="1204"/>
                    <a:pt x="2561" y="1268"/>
                    <a:pt x="2465" y="1332"/>
                  </a:cubicBezTo>
                  <a:cubicBezTo>
                    <a:pt x="2401" y="1364"/>
                    <a:pt x="2337" y="1428"/>
                    <a:pt x="2273" y="1460"/>
                  </a:cubicBezTo>
                  <a:lnTo>
                    <a:pt x="2241" y="1460"/>
                  </a:lnTo>
                  <a:cubicBezTo>
                    <a:pt x="2113" y="1556"/>
                    <a:pt x="2017" y="1652"/>
                    <a:pt x="1889" y="1748"/>
                  </a:cubicBezTo>
                  <a:cubicBezTo>
                    <a:pt x="1889" y="1748"/>
                    <a:pt x="1857" y="1780"/>
                    <a:pt x="1825" y="1812"/>
                  </a:cubicBezTo>
                  <a:lnTo>
                    <a:pt x="1793" y="1812"/>
                  </a:lnTo>
                  <a:cubicBezTo>
                    <a:pt x="1761" y="1876"/>
                    <a:pt x="1697" y="1908"/>
                    <a:pt x="1665" y="1940"/>
                  </a:cubicBezTo>
                  <a:cubicBezTo>
                    <a:pt x="1633" y="1972"/>
                    <a:pt x="1601" y="2004"/>
                    <a:pt x="1569" y="2036"/>
                  </a:cubicBezTo>
                  <a:lnTo>
                    <a:pt x="1409" y="2196"/>
                  </a:lnTo>
                  <a:cubicBezTo>
                    <a:pt x="1345" y="2260"/>
                    <a:pt x="1281" y="2324"/>
                    <a:pt x="1249" y="2388"/>
                  </a:cubicBezTo>
                  <a:cubicBezTo>
                    <a:pt x="1217" y="2388"/>
                    <a:pt x="1217" y="2420"/>
                    <a:pt x="1185" y="2452"/>
                  </a:cubicBezTo>
                  <a:cubicBezTo>
                    <a:pt x="1057" y="2580"/>
                    <a:pt x="928" y="2740"/>
                    <a:pt x="832" y="2932"/>
                  </a:cubicBezTo>
                  <a:lnTo>
                    <a:pt x="800" y="2964"/>
                  </a:lnTo>
                  <a:cubicBezTo>
                    <a:pt x="800" y="2996"/>
                    <a:pt x="768" y="3028"/>
                    <a:pt x="768" y="3028"/>
                  </a:cubicBezTo>
                  <a:cubicBezTo>
                    <a:pt x="736" y="3060"/>
                    <a:pt x="736" y="3092"/>
                    <a:pt x="704" y="3092"/>
                  </a:cubicBezTo>
                  <a:cubicBezTo>
                    <a:pt x="704" y="3124"/>
                    <a:pt x="672" y="3156"/>
                    <a:pt x="672" y="3188"/>
                  </a:cubicBezTo>
                  <a:lnTo>
                    <a:pt x="640" y="3220"/>
                  </a:lnTo>
                  <a:cubicBezTo>
                    <a:pt x="448" y="3572"/>
                    <a:pt x="320" y="3924"/>
                    <a:pt x="224" y="4244"/>
                  </a:cubicBezTo>
                  <a:cubicBezTo>
                    <a:pt x="224" y="4276"/>
                    <a:pt x="224" y="4308"/>
                    <a:pt x="192" y="4308"/>
                  </a:cubicBezTo>
                  <a:cubicBezTo>
                    <a:pt x="192" y="4404"/>
                    <a:pt x="160" y="4468"/>
                    <a:pt x="160" y="4564"/>
                  </a:cubicBezTo>
                  <a:cubicBezTo>
                    <a:pt x="160" y="4596"/>
                    <a:pt x="128" y="4628"/>
                    <a:pt x="128" y="4660"/>
                  </a:cubicBezTo>
                  <a:lnTo>
                    <a:pt x="128" y="4724"/>
                  </a:lnTo>
                  <a:cubicBezTo>
                    <a:pt x="96" y="4756"/>
                    <a:pt x="96" y="4820"/>
                    <a:pt x="96" y="4852"/>
                  </a:cubicBezTo>
                  <a:lnTo>
                    <a:pt x="96" y="4884"/>
                  </a:lnTo>
                  <a:lnTo>
                    <a:pt x="96" y="4916"/>
                  </a:lnTo>
                  <a:cubicBezTo>
                    <a:pt x="96" y="4948"/>
                    <a:pt x="64" y="5012"/>
                    <a:pt x="64" y="5044"/>
                  </a:cubicBezTo>
                  <a:lnTo>
                    <a:pt x="64" y="5204"/>
                  </a:lnTo>
                  <a:lnTo>
                    <a:pt x="64" y="5268"/>
                  </a:lnTo>
                  <a:lnTo>
                    <a:pt x="32" y="5300"/>
                  </a:lnTo>
                  <a:lnTo>
                    <a:pt x="32" y="5396"/>
                  </a:lnTo>
                  <a:lnTo>
                    <a:pt x="32" y="5524"/>
                  </a:lnTo>
                  <a:lnTo>
                    <a:pt x="32" y="5588"/>
                  </a:lnTo>
                  <a:lnTo>
                    <a:pt x="0" y="16086"/>
                  </a:lnTo>
                  <a:lnTo>
                    <a:pt x="0" y="16214"/>
                  </a:lnTo>
                  <a:lnTo>
                    <a:pt x="0" y="16406"/>
                  </a:lnTo>
                  <a:lnTo>
                    <a:pt x="32" y="16438"/>
                  </a:lnTo>
                  <a:lnTo>
                    <a:pt x="32" y="16630"/>
                  </a:lnTo>
                  <a:cubicBezTo>
                    <a:pt x="64" y="17847"/>
                    <a:pt x="640" y="18903"/>
                    <a:pt x="1569" y="19703"/>
                  </a:cubicBezTo>
                  <a:cubicBezTo>
                    <a:pt x="1953" y="20119"/>
                    <a:pt x="2433" y="20439"/>
                    <a:pt x="2945" y="20695"/>
                  </a:cubicBezTo>
                  <a:cubicBezTo>
                    <a:pt x="2977" y="20727"/>
                    <a:pt x="3009" y="20727"/>
                    <a:pt x="3041" y="20759"/>
                  </a:cubicBezTo>
                  <a:lnTo>
                    <a:pt x="3073" y="20759"/>
                  </a:lnTo>
                  <a:cubicBezTo>
                    <a:pt x="3361" y="20919"/>
                    <a:pt x="3681" y="21047"/>
                    <a:pt x="3969" y="21143"/>
                  </a:cubicBezTo>
                  <a:cubicBezTo>
                    <a:pt x="4129" y="21207"/>
                    <a:pt x="4289" y="21271"/>
                    <a:pt x="4417" y="21303"/>
                  </a:cubicBezTo>
                  <a:cubicBezTo>
                    <a:pt x="4449" y="21303"/>
                    <a:pt x="4481" y="21303"/>
                    <a:pt x="4513" y="21335"/>
                  </a:cubicBezTo>
                  <a:cubicBezTo>
                    <a:pt x="4545" y="21335"/>
                    <a:pt x="4609" y="21367"/>
                    <a:pt x="4641" y="21367"/>
                  </a:cubicBezTo>
                  <a:cubicBezTo>
                    <a:pt x="4737" y="21399"/>
                    <a:pt x="4833" y="21431"/>
                    <a:pt x="4865" y="21431"/>
                  </a:cubicBezTo>
                  <a:cubicBezTo>
                    <a:pt x="5249" y="21527"/>
                    <a:pt x="5601" y="21591"/>
                    <a:pt x="5921" y="21623"/>
                  </a:cubicBezTo>
                  <a:lnTo>
                    <a:pt x="6017" y="21623"/>
                  </a:lnTo>
                  <a:cubicBezTo>
                    <a:pt x="6017" y="21623"/>
                    <a:pt x="6049" y="21623"/>
                    <a:pt x="6081" y="21655"/>
                  </a:cubicBezTo>
                  <a:cubicBezTo>
                    <a:pt x="6626" y="21719"/>
                    <a:pt x="7202" y="21719"/>
                    <a:pt x="7778" y="21719"/>
                  </a:cubicBezTo>
                  <a:cubicBezTo>
                    <a:pt x="7938" y="21719"/>
                    <a:pt x="8066" y="21687"/>
                    <a:pt x="8226" y="21687"/>
                  </a:cubicBezTo>
                  <a:lnTo>
                    <a:pt x="8386" y="21687"/>
                  </a:lnTo>
                  <a:cubicBezTo>
                    <a:pt x="8514" y="21655"/>
                    <a:pt x="8642" y="21655"/>
                    <a:pt x="8738" y="21623"/>
                  </a:cubicBezTo>
                  <a:cubicBezTo>
                    <a:pt x="8930" y="21623"/>
                    <a:pt x="9154" y="21591"/>
                    <a:pt x="9378" y="21527"/>
                  </a:cubicBezTo>
                  <a:cubicBezTo>
                    <a:pt x="9666" y="21495"/>
                    <a:pt x="9922" y="21431"/>
                    <a:pt x="10178" y="21335"/>
                  </a:cubicBezTo>
                  <a:cubicBezTo>
                    <a:pt x="10242" y="21335"/>
                    <a:pt x="10306" y="21303"/>
                    <a:pt x="10370" y="21303"/>
                  </a:cubicBezTo>
                  <a:cubicBezTo>
                    <a:pt x="10434" y="21271"/>
                    <a:pt x="10466" y="21271"/>
                    <a:pt x="10530" y="21239"/>
                  </a:cubicBezTo>
                  <a:cubicBezTo>
                    <a:pt x="10946" y="21111"/>
                    <a:pt x="11330" y="20951"/>
                    <a:pt x="11715" y="20759"/>
                  </a:cubicBezTo>
                  <a:cubicBezTo>
                    <a:pt x="11811" y="20695"/>
                    <a:pt x="11907" y="20663"/>
                    <a:pt x="12035" y="20599"/>
                  </a:cubicBezTo>
                  <a:lnTo>
                    <a:pt x="12099" y="20535"/>
                  </a:lnTo>
                  <a:cubicBezTo>
                    <a:pt x="12131" y="20535"/>
                    <a:pt x="12131" y="20535"/>
                    <a:pt x="12131" y="20503"/>
                  </a:cubicBezTo>
                  <a:cubicBezTo>
                    <a:pt x="12259" y="20439"/>
                    <a:pt x="12355" y="20375"/>
                    <a:pt x="12451" y="20311"/>
                  </a:cubicBezTo>
                  <a:cubicBezTo>
                    <a:pt x="12515" y="20279"/>
                    <a:pt x="12547" y="20247"/>
                    <a:pt x="12579" y="20215"/>
                  </a:cubicBezTo>
                  <a:cubicBezTo>
                    <a:pt x="12675" y="20151"/>
                    <a:pt x="12771" y="20087"/>
                    <a:pt x="12867" y="20023"/>
                  </a:cubicBezTo>
                  <a:cubicBezTo>
                    <a:pt x="12867" y="19991"/>
                    <a:pt x="12899" y="19991"/>
                    <a:pt x="12899" y="19991"/>
                  </a:cubicBezTo>
                  <a:lnTo>
                    <a:pt x="12963" y="19895"/>
                  </a:lnTo>
                  <a:cubicBezTo>
                    <a:pt x="12995" y="19895"/>
                    <a:pt x="12995" y="19895"/>
                    <a:pt x="13027" y="19863"/>
                  </a:cubicBezTo>
                  <a:cubicBezTo>
                    <a:pt x="13187" y="19735"/>
                    <a:pt x="13347" y="19575"/>
                    <a:pt x="13507" y="19383"/>
                  </a:cubicBezTo>
                  <a:cubicBezTo>
                    <a:pt x="13539" y="19351"/>
                    <a:pt x="13571" y="19287"/>
                    <a:pt x="13635" y="19255"/>
                  </a:cubicBezTo>
                  <a:cubicBezTo>
                    <a:pt x="13859" y="18967"/>
                    <a:pt x="14019" y="18679"/>
                    <a:pt x="14179" y="18423"/>
                  </a:cubicBezTo>
                  <a:cubicBezTo>
                    <a:pt x="14243" y="18263"/>
                    <a:pt x="14307" y="18135"/>
                    <a:pt x="14339" y="18039"/>
                  </a:cubicBezTo>
                  <a:cubicBezTo>
                    <a:pt x="14435" y="17847"/>
                    <a:pt x="14499" y="17655"/>
                    <a:pt x="14531" y="17495"/>
                  </a:cubicBezTo>
                  <a:cubicBezTo>
                    <a:pt x="14531" y="17463"/>
                    <a:pt x="14563" y="17431"/>
                    <a:pt x="14563" y="17431"/>
                  </a:cubicBezTo>
                  <a:lnTo>
                    <a:pt x="14563" y="17335"/>
                  </a:lnTo>
                  <a:cubicBezTo>
                    <a:pt x="14595" y="17239"/>
                    <a:pt x="14627" y="17175"/>
                    <a:pt x="14627" y="17111"/>
                  </a:cubicBezTo>
                  <a:cubicBezTo>
                    <a:pt x="14659" y="16983"/>
                    <a:pt x="14691" y="16823"/>
                    <a:pt x="14691" y="16727"/>
                  </a:cubicBezTo>
                  <a:lnTo>
                    <a:pt x="14691" y="16598"/>
                  </a:lnTo>
                  <a:cubicBezTo>
                    <a:pt x="14691" y="16534"/>
                    <a:pt x="14723" y="16470"/>
                    <a:pt x="14723" y="16438"/>
                  </a:cubicBezTo>
                  <a:lnTo>
                    <a:pt x="14723" y="16214"/>
                  </a:lnTo>
                  <a:lnTo>
                    <a:pt x="14723" y="16150"/>
                  </a:lnTo>
                  <a:lnTo>
                    <a:pt x="14723" y="15446"/>
                  </a:lnTo>
                  <a:lnTo>
                    <a:pt x="14723" y="15158"/>
                  </a:lnTo>
                  <a:lnTo>
                    <a:pt x="14723" y="11798"/>
                  </a:lnTo>
                  <a:lnTo>
                    <a:pt x="14723" y="11157"/>
                  </a:lnTo>
                  <a:lnTo>
                    <a:pt x="14723" y="9973"/>
                  </a:lnTo>
                  <a:lnTo>
                    <a:pt x="14755" y="6645"/>
                  </a:lnTo>
                  <a:lnTo>
                    <a:pt x="14755" y="6325"/>
                  </a:lnTo>
                  <a:lnTo>
                    <a:pt x="14755" y="5652"/>
                  </a:lnTo>
                  <a:lnTo>
                    <a:pt x="14755" y="5588"/>
                  </a:lnTo>
                  <a:cubicBezTo>
                    <a:pt x="14755" y="5524"/>
                    <a:pt x="14723" y="5460"/>
                    <a:pt x="14723" y="5396"/>
                  </a:cubicBezTo>
                  <a:lnTo>
                    <a:pt x="14723" y="5364"/>
                  </a:lnTo>
                  <a:lnTo>
                    <a:pt x="14723" y="5268"/>
                  </a:lnTo>
                  <a:lnTo>
                    <a:pt x="14723" y="5172"/>
                  </a:lnTo>
                  <a:cubicBezTo>
                    <a:pt x="14664" y="2088"/>
                    <a:pt x="11235" y="1"/>
                    <a:pt x="7528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4511725" y="3840025"/>
              <a:ext cx="370500" cy="544575"/>
            </a:xfrm>
            <a:custGeom>
              <a:rect b="b" l="l" r="r" t="t"/>
              <a:pathLst>
                <a:path extrusionOk="0" h="21783" w="14820">
                  <a:moveTo>
                    <a:pt x="7074" y="1363"/>
                  </a:moveTo>
                  <a:cubicBezTo>
                    <a:pt x="7042" y="1363"/>
                    <a:pt x="7010" y="1395"/>
                    <a:pt x="7010" y="1395"/>
                  </a:cubicBezTo>
                  <a:cubicBezTo>
                    <a:pt x="7010" y="1427"/>
                    <a:pt x="7042" y="1427"/>
                    <a:pt x="7074" y="1427"/>
                  </a:cubicBezTo>
                  <a:lnTo>
                    <a:pt x="7266" y="1427"/>
                  </a:lnTo>
                  <a:cubicBezTo>
                    <a:pt x="7266" y="1427"/>
                    <a:pt x="7298" y="1427"/>
                    <a:pt x="7298" y="1395"/>
                  </a:cubicBezTo>
                  <a:lnTo>
                    <a:pt x="7266" y="1363"/>
                  </a:lnTo>
                  <a:close/>
                  <a:moveTo>
                    <a:pt x="7426" y="1363"/>
                  </a:moveTo>
                  <a:cubicBezTo>
                    <a:pt x="7394" y="1363"/>
                    <a:pt x="7394" y="1363"/>
                    <a:pt x="7394" y="1395"/>
                  </a:cubicBezTo>
                  <a:cubicBezTo>
                    <a:pt x="7394" y="1427"/>
                    <a:pt x="7394" y="1427"/>
                    <a:pt x="7426" y="1427"/>
                  </a:cubicBezTo>
                  <a:lnTo>
                    <a:pt x="7618" y="1427"/>
                  </a:lnTo>
                  <a:cubicBezTo>
                    <a:pt x="7650" y="1427"/>
                    <a:pt x="7650" y="1427"/>
                    <a:pt x="7650" y="1395"/>
                  </a:cubicBezTo>
                  <a:cubicBezTo>
                    <a:pt x="7650" y="1395"/>
                    <a:pt x="7650" y="1363"/>
                    <a:pt x="7618" y="1363"/>
                  </a:cubicBezTo>
                  <a:close/>
                  <a:moveTo>
                    <a:pt x="6658" y="1395"/>
                  </a:moveTo>
                  <a:cubicBezTo>
                    <a:pt x="6658" y="1395"/>
                    <a:pt x="6626" y="1395"/>
                    <a:pt x="6626" y="1427"/>
                  </a:cubicBezTo>
                  <a:lnTo>
                    <a:pt x="6658" y="1459"/>
                  </a:lnTo>
                  <a:lnTo>
                    <a:pt x="6754" y="1459"/>
                  </a:lnTo>
                  <a:lnTo>
                    <a:pt x="6722" y="1395"/>
                  </a:lnTo>
                  <a:close/>
                  <a:moveTo>
                    <a:pt x="7810" y="1363"/>
                  </a:moveTo>
                  <a:cubicBezTo>
                    <a:pt x="7778" y="1363"/>
                    <a:pt x="7746" y="1395"/>
                    <a:pt x="7746" y="1395"/>
                  </a:cubicBezTo>
                  <a:cubicBezTo>
                    <a:pt x="7746" y="1427"/>
                    <a:pt x="7778" y="1459"/>
                    <a:pt x="7810" y="1459"/>
                  </a:cubicBezTo>
                  <a:lnTo>
                    <a:pt x="8098" y="1459"/>
                  </a:lnTo>
                  <a:lnTo>
                    <a:pt x="8130" y="1427"/>
                  </a:lnTo>
                  <a:cubicBezTo>
                    <a:pt x="8130" y="1395"/>
                    <a:pt x="8098" y="1395"/>
                    <a:pt x="8098" y="1395"/>
                  </a:cubicBezTo>
                  <a:lnTo>
                    <a:pt x="8066" y="1395"/>
                  </a:lnTo>
                  <a:cubicBezTo>
                    <a:pt x="8034" y="1395"/>
                    <a:pt x="8002" y="1363"/>
                    <a:pt x="7970" y="1363"/>
                  </a:cubicBezTo>
                  <a:close/>
                  <a:moveTo>
                    <a:pt x="8194" y="1395"/>
                  </a:moveTo>
                  <a:cubicBezTo>
                    <a:pt x="8162" y="1395"/>
                    <a:pt x="8162" y="1395"/>
                    <a:pt x="8162" y="1427"/>
                  </a:cubicBezTo>
                  <a:cubicBezTo>
                    <a:pt x="8162" y="1459"/>
                    <a:pt x="8162" y="1459"/>
                    <a:pt x="8194" y="1459"/>
                  </a:cubicBezTo>
                  <a:lnTo>
                    <a:pt x="8386" y="1459"/>
                  </a:lnTo>
                  <a:cubicBezTo>
                    <a:pt x="8386" y="1427"/>
                    <a:pt x="8354" y="1395"/>
                    <a:pt x="8354" y="1395"/>
                  </a:cubicBezTo>
                  <a:close/>
                  <a:moveTo>
                    <a:pt x="8546" y="1427"/>
                  </a:moveTo>
                  <a:cubicBezTo>
                    <a:pt x="8546" y="1427"/>
                    <a:pt x="8514" y="1427"/>
                    <a:pt x="8514" y="1459"/>
                  </a:cubicBezTo>
                  <a:lnTo>
                    <a:pt x="8546" y="1491"/>
                  </a:lnTo>
                  <a:lnTo>
                    <a:pt x="8706" y="1491"/>
                  </a:lnTo>
                  <a:cubicBezTo>
                    <a:pt x="8706" y="1491"/>
                    <a:pt x="8738" y="1491"/>
                    <a:pt x="8738" y="1459"/>
                  </a:cubicBezTo>
                  <a:lnTo>
                    <a:pt x="8706" y="1427"/>
                  </a:lnTo>
                  <a:close/>
                  <a:moveTo>
                    <a:pt x="8834" y="1459"/>
                  </a:moveTo>
                  <a:cubicBezTo>
                    <a:pt x="8802" y="1459"/>
                    <a:pt x="8770" y="1459"/>
                    <a:pt x="8770" y="1491"/>
                  </a:cubicBezTo>
                  <a:cubicBezTo>
                    <a:pt x="8770" y="1491"/>
                    <a:pt x="8802" y="1523"/>
                    <a:pt x="8834" y="1523"/>
                  </a:cubicBezTo>
                  <a:lnTo>
                    <a:pt x="8866" y="1491"/>
                  </a:lnTo>
                  <a:cubicBezTo>
                    <a:pt x="8866" y="1459"/>
                    <a:pt x="8866" y="1459"/>
                    <a:pt x="8834" y="1459"/>
                  </a:cubicBezTo>
                  <a:close/>
                  <a:moveTo>
                    <a:pt x="5729" y="1459"/>
                  </a:moveTo>
                  <a:lnTo>
                    <a:pt x="5665" y="1491"/>
                  </a:lnTo>
                  <a:lnTo>
                    <a:pt x="5633" y="1491"/>
                  </a:lnTo>
                  <a:cubicBezTo>
                    <a:pt x="5601" y="1491"/>
                    <a:pt x="5569" y="1523"/>
                    <a:pt x="5601" y="1523"/>
                  </a:cubicBezTo>
                  <a:cubicBezTo>
                    <a:pt x="5601" y="1555"/>
                    <a:pt x="5601" y="1555"/>
                    <a:pt x="5633" y="1555"/>
                  </a:cubicBezTo>
                  <a:lnTo>
                    <a:pt x="5665" y="1555"/>
                  </a:lnTo>
                  <a:cubicBezTo>
                    <a:pt x="5697" y="1555"/>
                    <a:pt x="5729" y="1555"/>
                    <a:pt x="5761" y="1523"/>
                  </a:cubicBezTo>
                  <a:cubicBezTo>
                    <a:pt x="5761" y="1523"/>
                    <a:pt x="5793" y="1523"/>
                    <a:pt x="5793" y="1491"/>
                  </a:cubicBezTo>
                  <a:cubicBezTo>
                    <a:pt x="5793" y="1491"/>
                    <a:pt x="5761" y="1459"/>
                    <a:pt x="5729" y="1459"/>
                  </a:cubicBezTo>
                  <a:close/>
                  <a:moveTo>
                    <a:pt x="8930" y="1459"/>
                  </a:moveTo>
                  <a:cubicBezTo>
                    <a:pt x="8898" y="1459"/>
                    <a:pt x="8866" y="1459"/>
                    <a:pt x="8866" y="1491"/>
                  </a:cubicBezTo>
                  <a:lnTo>
                    <a:pt x="8898" y="1523"/>
                  </a:lnTo>
                  <a:cubicBezTo>
                    <a:pt x="8962" y="1523"/>
                    <a:pt x="8994" y="1523"/>
                    <a:pt x="9058" y="1555"/>
                  </a:cubicBezTo>
                  <a:lnTo>
                    <a:pt x="9090" y="1523"/>
                  </a:lnTo>
                  <a:cubicBezTo>
                    <a:pt x="9090" y="1491"/>
                    <a:pt x="9058" y="1459"/>
                    <a:pt x="9058" y="1459"/>
                  </a:cubicBezTo>
                  <a:close/>
                  <a:moveTo>
                    <a:pt x="9250" y="1491"/>
                  </a:moveTo>
                  <a:lnTo>
                    <a:pt x="9218" y="1523"/>
                  </a:lnTo>
                  <a:cubicBezTo>
                    <a:pt x="9218" y="1555"/>
                    <a:pt x="9218" y="1555"/>
                    <a:pt x="9250" y="1587"/>
                  </a:cubicBezTo>
                  <a:lnTo>
                    <a:pt x="9410" y="1587"/>
                  </a:lnTo>
                  <a:cubicBezTo>
                    <a:pt x="9442" y="1587"/>
                    <a:pt x="9442" y="1587"/>
                    <a:pt x="9442" y="1555"/>
                  </a:cubicBezTo>
                  <a:cubicBezTo>
                    <a:pt x="9442" y="1555"/>
                    <a:pt x="9442" y="1523"/>
                    <a:pt x="9410" y="1523"/>
                  </a:cubicBezTo>
                  <a:lnTo>
                    <a:pt x="9250" y="1491"/>
                  </a:lnTo>
                  <a:close/>
                  <a:moveTo>
                    <a:pt x="9602" y="1555"/>
                  </a:moveTo>
                  <a:cubicBezTo>
                    <a:pt x="9602" y="1555"/>
                    <a:pt x="9570" y="1555"/>
                    <a:pt x="9570" y="1587"/>
                  </a:cubicBezTo>
                  <a:cubicBezTo>
                    <a:pt x="9570" y="1619"/>
                    <a:pt x="9570" y="1619"/>
                    <a:pt x="9602" y="1619"/>
                  </a:cubicBezTo>
                  <a:cubicBezTo>
                    <a:pt x="9666" y="1651"/>
                    <a:pt x="9698" y="1651"/>
                    <a:pt x="9762" y="1651"/>
                  </a:cubicBezTo>
                  <a:cubicBezTo>
                    <a:pt x="9794" y="1651"/>
                    <a:pt x="9794" y="1651"/>
                    <a:pt x="9794" y="1619"/>
                  </a:cubicBezTo>
                  <a:cubicBezTo>
                    <a:pt x="9794" y="1619"/>
                    <a:pt x="9794" y="1587"/>
                    <a:pt x="9762" y="1587"/>
                  </a:cubicBezTo>
                  <a:lnTo>
                    <a:pt x="9602" y="1555"/>
                  </a:lnTo>
                  <a:close/>
                  <a:moveTo>
                    <a:pt x="5089" y="1555"/>
                  </a:moveTo>
                  <a:cubicBezTo>
                    <a:pt x="5089" y="1587"/>
                    <a:pt x="5057" y="1587"/>
                    <a:pt x="5057" y="1587"/>
                  </a:cubicBezTo>
                  <a:lnTo>
                    <a:pt x="4993" y="1587"/>
                  </a:lnTo>
                  <a:cubicBezTo>
                    <a:pt x="4929" y="1587"/>
                    <a:pt x="4865" y="1619"/>
                    <a:pt x="4769" y="1619"/>
                  </a:cubicBezTo>
                  <a:cubicBezTo>
                    <a:pt x="4737" y="1651"/>
                    <a:pt x="4737" y="1651"/>
                    <a:pt x="4705" y="1651"/>
                  </a:cubicBezTo>
                  <a:lnTo>
                    <a:pt x="4673" y="1651"/>
                  </a:lnTo>
                  <a:cubicBezTo>
                    <a:pt x="4609" y="1683"/>
                    <a:pt x="4545" y="1683"/>
                    <a:pt x="4481" y="1715"/>
                  </a:cubicBezTo>
                  <a:cubicBezTo>
                    <a:pt x="4481" y="1715"/>
                    <a:pt x="4449" y="1715"/>
                    <a:pt x="4449" y="1747"/>
                  </a:cubicBezTo>
                  <a:cubicBezTo>
                    <a:pt x="4449" y="1715"/>
                    <a:pt x="4449" y="1715"/>
                    <a:pt x="4417" y="1715"/>
                  </a:cubicBezTo>
                  <a:lnTo>
                    <a:pt x="4353" y="1747"/>
                  </a:lnTo>
                  <a:lnTo>
                    <a:pt x="4289" y="1747"/>
                  </a:lnTo>
                  <a:lnTo>
                    <a:pt x="4257" y="1779"/>
                  </a:lnTo>
                  <a:cubicBezTo>
                    <a:pt x="4257" y="1779"/>
                    <a:pt x="4225" y="1779"/>
                    <a:pt x="4257" y="1811"/>
                  </a:cubicBezTo>
                  <a:cubicBezTo>
                    <a:pt x="4257" y="1811"/>
                    <a:pt x="4257" y="1843"/>
                    <a:pt x="4289" y="1843"/>
                  </a:cubicBezTo>
                  <a:cubicBezTo>
                    <a:pt x="4353" y="1811"/>
                    <a:pt x="4385" y="1811"/>
                    <a:pt x="4449" y="1779"/>
                  </a:cubicBezTo>
                  <a:cubicBezTo>
                    <a:pt x="4449" y="1779"/>
                    <a:pt x="4481" y="1779"/>
                    <a:pt x="4481" y="1747"/>
                  </a:cubicBezTo>
                  <a:cubicBezTo>
                    <a:pt x="4481" y="1779"/>
                    <a:pt x="4481" y="1779"/>
                    <a:pt x="4513" y="1779"/>
                  </a:cubicBezTo>
                  <a:cubicBezTo>
                    <a:pt x="4545" y="1779"/>
                    <a:pt x="4577" y="1747"/>
                    <a:pt x="4641" y="1747"/>
                  </a:cubicBezTo>
                  <a:cubicBezTo>
                    <a:pt x="4673" y="1715"/>
                    <a:pt x="4737" y="1715"/>
                    <a:pt x="4801" y="1715"/>
                  </a:cubicBezTo>
                  <a:cubicBezTo>
                    <a:pt x="4865" y="1683"/>
                    <a:pt x="4897" y="1683"/>
                    <a:pt x="4961" y="1683"/>
                  </a:cubicBezTo>
                  <a:cubicBezTo>
                    <a:pt x="5025" y="1651"/>
                    <a:pt x="5089" y="1651"/>
                    <a:pt x="5153" y="1619"/>
                  </a:cubicBezTo>
                  <a:cubicBezTo>
                    <a:pt x="5185" y="1619"/>
                    <a:pt x="5185" y="1619"/>
                    <a:pt x="5185" y="1587"/>
                  </a:cubicBezTo>
                  <a:lnTo>
                    <a:pt x="5153" y="1555"/>
                  </a:lnTo>
                  <a:close/>
                  <a:moveTo>
                    <a:pt x="10403" y="1732"/>
                  </a:moveTo>
                  <a:cubicBezTo>
                    <a:pt x="10384" y="1732"/>
                    <a:pt x="10370" y="1747"/>
                    <a:pt x="10370" y="1747"/>
                  </a:cubicBezTo>
                  <a:cubicBezTo>
                    <a:pt x="10370" y="1779"/>
                    <a:pt x="10370" y="1811"/>
                    <a:pt x="10402" y="1811"/>
                  </a:cubicBezTo>
                  <a:lnTo>
                    <a:pt x="10498" y="1843"/>
                  </a:lnTo>
                  <a:lnTo>
                    <a:pt x="10530" y="1811"/>
                  </a:lnTo>
                  <a:cubicBezTo>
                    <a:pt x="10530" y="1779"/>
                    <a:pt x="10530" y="1779"/>
                    <a:pt x="10498" y="1747"/>
                  </a:cubicBezTo>
                  <a:lnTo>
                    <a:pt x="10434" y="1747"/>
                  </a:lnTo>
                  <a:cubicBezTo>
                    <a:pt x="10424" y="1736"/>
                    <a:pt x="10413" y="1732"/>
                    <a:pt x="10403" y="1732"/>
                  </a:cubicBezTo>
                  <a:close/>
                  <a:moveTo>
                    <a:pt x="4097" y="1811"/>
                  </a:moveTo>
                  <a:lnTo>
                    <a:pt x="4033" y="1843"/>
                  </a:lnTo>
                  <a:lnTo>
                    <a:pt x="3969" y="1843"/>
                  </a:lnTo>
                  <a:lnTo>
                    <a:pt x="3937" y="1875"/>
                  </a:lnTo>
                  <a:cubicBezTo>
                    <a:pt x="3905" y="1875"/>
                    <a:pt x="3905" y="1907"/>
                    <a:pt x="3905" y="1907"/>
                  </a:cubicBezTo>
                  <a:cubicBezTo>
                    <a:pt x="3905" y="1939"/>
                    <a:pt x="3937" y="1939"/>
                    <a:pt x="3937" y="1939"/>
                  </a:cubicBezTo>
                  <a:lnTo>
                    <a:pt x="3969" y="1939"/>
                  </a:lnTo>
                  <a:lnTo>
                    <a:pt x="4097" y="1875"/>
                  </a:lnTo>
                  <a:cubicBezTo>
                    <a:pt x="4129" y="1875"/>
                    <a:pt x="4129" y="1875"/>
                    <a:pt x="4129" y="1843"/>
                  </a:cubicBezTo>
                  <a:cubicBezTo>
                    <a:pt x="4129" y="1811"/>
                    <a:pt x="4097" y="1811"/>
                    <a:pt x="4097" y="1811"/>
                  </a:cubicBezTo>
                  <a:close/>
                  <a:moveTo>
                    <a:pt x="3776" y="1925"/>
                  </a:moveTo>
                  <a:cubicBezTo>
                    <a:pt x="3766" y="1925"/>
                    <a:pt x="3756" y="1928"/>
                    <a:pt x="3745" y="1939"/>
                  </a:cubicBezTo>
                  <a:cubicBezTo>
                    <a:pt x="3713" y="1939"/>
                    <a:pt x="3713" y="1939"/>
                    <a:pt x="3713" y="1971"/>
                  </a:cubicBezTo>
                  <a:cubicBezTo>
                    <a:pt x="3713" y="2003"/>
                    <a:pt x="3713" y="2003"/>
                    <a:pt x="3745" y="2003"/>
                  </a:cubicBezTo>
                  <a:lnTo>
                    <a:pt x="3777" y="2003"/>
                  </a:lnTo>
                  <a:cubicBezTo>
                    <a:pt x="3809" y="1971"/>
                    <a:pt x="3809" y="1971"/>
                    <a:pt x="3809" y="1939"/>
                  </a:cubicBezTo>
                  <a:cubicBezTo>
                    <a:pt x="3809" y="1939"/>
                    <a:pt x="3795" y="1925"/>
                    <a:pt x="3776" y="1925"/>
                  </a:cubicBezTo>
                  <a:close/>
                  <a:moveTo>
                    <a:pt x="11266" y="2003"/>
                  </a:moveTo>
                  <a:cubicBezTo>
                    <a:pt x="11234" y="2003"/>
                    <a:pt x="11234" y="2003"/>
                    <a:pt x="11234" y="2035"/>
                  </a:cubicBezTo>
                  <a:cubicBezTo>
                    <a:pt x="11202" y="2035"/>
                    <a:pt x="11234" y="2067"/>
                    <a:pt x="11266" y="2067"/>
                  </a:cubicBezTo>
                  <a:cubicBezTo>
                    <a:pt x="11266" y="2067"/>
                    <a:pt x="11298" y="2067"/>
                    <a:pt x="11298" y="2035"/>
                  </a:cubicBezTo>
                  <a:cubicBezTo>
                    <a:pt x="11298" y="2035"/>
                    <a:pt x="11298" y="2003"/>
                    <a:pt x="11266" y="2003"/>
                  </a:cubicBezTo>
                  <a:close/>
                  <a:moveTo>
                    <a:pt x="3159" y="2149"/>
                  </a:moveTo>
                  <a:cubicBezTo>
                    <a:pt x="3155" y="2149"/>
                    <a:pt x="3148" y="2152"/>
                    <a:pt x="3137" y="2163"/>
                  </a:cubicBezTo>
                  <a:cubicBezTo>
                    <a:pt x="3105" y="2163"/>
                    <a:pt x="3105" y="2195"/>
                    <a:pt x="3105" y="2195"/>
                  </a:cubicBezTo>
                  <a:cubicBezTo>
                    <a:pt x="3105" y="2227"/>
                    <a:pt x="3137" y="2227"/>
                    <a:pt x="3137" y="2227"/>
                  </a:cubicBezTo>
                  <a:lnTo>
                    <a:pt x="3169" y="2227"/>
                  </a:lnTo>
                  <a:lnTo>
                    <a:pt x="3169" y="2163"/>
                  </a:lnTo>
                  <a:cubicBezTo>
                    <a:pt x="3169" y="2163"/>
                    <a:pt x="3169" y="2149"/>
                    <a:pt x="3159" y="2149"/>
                  </a:cubicBezTo>
                  <a:close/>
                  <a:moveTo>
                    <a:pt x="11619" y="2131"/>
                  </a:moveTo>
                  <a:lnTo>
                    <a:pt x="11587" y="2195"/>
                  </a:lnTo>
                  <a:cubicBezTo>
                    <a:pt x="11587" y="2195"/>
                    <a:pt x="11715" y="2227"/>
                    <a:pt x="11715" y="2259"/>
                  </a:cubicBezTo>
                  <a:lnTo>
                    <a:pt x="11747" y="2227"/>
                  </a:lnTo>
                  <a:cubicBezTo>
                    <a:pt x="11747" y="2195"/>
                    <a:pt x="11747" y="2195"/>
                    <a:pt x="11715" y="2163"/>
                  </a:cubicBezTo>
                  <a:cubicBezTo>
                    <a:pt x="11683" y="2163"/>
                    <a:pt x="11651" y="2163"/>
                    <a:pt x="11619" y="2131"/>
                  </a:cubicBezTo>
                  <a:close/>
                  <a:moveTo>
                    <a:pt x="7500" y="73"/>
                  </a:moveTo>
                  <a:cubicBezTo>
                    <a:pt x="9663" y="73"/>
                    <a:pt x="11779" y="767"/>
                    <a:pt x="13155" y="2003"/>
                  </a:cubicBezTo>
                  <a:cubicBezTo>
                    <a:pt x="14179" y="2899"/>
                    <a:pt x="14723" y="4019"/>
                    <a:pt x="14723" y="5203"/>
                  </a:cubicBezTo>
                  <a:cubicBezTo>
                    <a:pt x="14723" y="5235"/>
                    <a:pt x="14723" y="5267"/>
                    <a:pt x="14755" y="5299"/>
                  </a:cubicBezTo>
                  <a:lnTo>
                    <a:pt x="14755" y="5363"/>
                  </a:lnTo>
                  <a:lnTo>
                    <a:pt x="14755" y="5427"/>
                  </a:lnTo>
                  <a:lnTo>
                    <a:pt x="14755" y="5651"/>
                  </a:lnTo>
                  <a:lnTo>
                    <a:pt x="14755" y="5683"/>
                  </a:lnTo>
                  <a:lnTo>
                    <a:pt x="14723" y="16181"/>
                  </a:lnTo>
                  <a:lnTo>
                    <a:pt x="14723" y="16277"/>
                  </a:lnTo>
                  <a:lnTo>
                    <a:pt x="14723" y="16469"/>
                  </a:lnTo>
                  <a:cubicBezTo>
                    <a:pt x="14723" y="16501"/>
                    <a:pt x="14723" y="16565"/>
                    <a:pt x="14691" y="16629"/>
                  </a:cubicBezTo>
                  <a:lnTo>
                    <a:pt x="14691" y="16758"/>
                  </a:lnTo>
                  <a:cubicBezTo>
                    <a:pt x="14691" y="16854"/>
                    <a:pt x="14659" y="17014"/>
                    <a:pt x="14627" y="17142"/>
                  </a:cubicBezTo>
                  <a:cubicBezTo>
                    <a:pt x="14627" y="17206"/>
                    <a:pt x="14595" y="17270"/>
                    <a:pt x="14563" y="17366"/>
                  </a:cubicBezTo>
                  <a:lnTo>
                    <a:pt x="14563" y="17430"/>
                  </a:lnTo>
                  <a:cubicBezTo>
                    <a:pt x="14563" y="17462"/>
                    <a:pt x="14531" y="17494"/>
                    <a:pt x="14531" y="17526"/>
                  </a:cubicBezTo>
                  <a:cubicBezTo>
                    <a:pt x="14499" y="17718"/>
                    <a:pt x="14403" y="17878"/>
                    <a:pt x="14339" y="18070"/>
                  </a:cubicBezTo>
                  <a:cubicBezTo>
                    <a:pt x="14307" y="18198"/>
                    <a:pt x="14243" y="18294"/>
                    <a:pt x="14179" y="18422"/>
                  </a:cubicBezTo>
                  <a:cubicBezTo>
                    <a:pt x="14019" y="18710"/>
                    <a:pt x="13827" y="18998"/>
                    <a:pt x="13635" y="19254"/>
                  </a:cubicBezTo>
                  <a:cubicBezTo>
                    <a:pt x="13603" y="19318"/>
                    <a:pt x="13539" y="19350"/>
                    <a:pt x="13507" y="19414"/>
                  </a:cubicBezTo>
                  <a:cubicBezTo>
                    <a:pt x="13347" y="19574"/>
                    <a:pt x="13187" y="19734"/>
                    <a:pt x="13027" y="19894"/>
                  </a:cubicBezTo>
                  <a:lnTo>
                    <a:pt x="12995" y="19926"/>
                  </a:lnTo>
                  <a:lnTo>
                    <a:pt x="12899" y="19990"/>
                  </a:lnTo>
                  <a:lnTo>
                    <a:pt x="12867" y="20022"/>
                  </a:lnTo>
                  <a:cubicBezTo>
                    <a:pt x="12803" y="20086"/>
                    <a:pt x="12707" y="20150"/>
                    <a:pt x="12579" y="20214"/>
                  </a:cubicBezTo>
                  <a:lnTo>
                    <a:pt x="12547" y="20246"/>
                  </a:lnTo>
                  <a:lnTo>
                    <a:pt x="12483" y="20310"/>
                  </a:lnTo>
                  <a:cubicBezTo>
                    <a:pt x="12387" y="20374"/>
                    <a:pt x="12259" y="20438"/>
                    <a:pt x="12163" y="20502"/>
                  </a:cubicBezTo>
                  <a:lnTo>
                    <a:pt x="12131" y="20534"/>
                  </a:lnTo>
                  <a:cubicBezTo>
                    <a:pt x="12099" y="20534"/>
                    <a:pt x="12067" y="20566"/>
                    <a:pt x="12035" y="20598"/>
                  </a:cubicBezTo>
                  <a:cubicBezTo>
                    <a:pt x="11939" y="20662"/>
                    <a:pt x="11811" y="20694"/>
                    <a:pt x="11715" y="20758"/>
                  </a:cubicBezTo>
                  <a:cubicBezTo>
                    <a:pt x="11362" y="20950"/>
                    <a:pt x="10946" y="21110"/>
                    <a:pt x="10530" y="21238"/>
                  </a:cubicBezTo>
                  <a:cubicBezTo>
                    <a:pt x="10498" y="21238"/>
                    <a:pt x="10434" y="21270"/>
                    <a:pt x="10370" y="21302"/>
                  </a:cubicBezTo>
                  <a:cubicBezTo>
                    <a:pt x="10306" y="21302"/>
                    <a:pt x="10274" y="21334"/>
                    <a:pt x="10210" y="21334"/>
                  </a:cubicBezTo>
                  <a:cubicBezTo>
                    <a:pt x="9954" y="21398"/>
                    <a:pt x="9666" y="21462"/>
                    <a:pt x="9410" y="21526"/>
                  </a:cubicBezTo>
                  <a:cubicBezTo>
                    <a:pt x="9186" y="21558"/>
                    <a:pt x="8962" y="21590"/>
                    <a:pt x="8770" y="21622"/>
                  </a:cubicBezTo>
                  <a:cubicBezTo>
                    <a:pt x="8642" y="21654"/>
                    <a:pt x="8514" y="21654"/>
                    <a:pt x="8418" y="21654"/>
                  </a:cubicBezTo>
                  <a:lnTo>
                    <a:pt x="8354" y="21654"/>
                  </a:lnTo>
                  <a:cubicBezTo>
                    <a:pt x="8322" y="21654"/>
                    <a:pt x="8322" y="21686"/>
                    <a:pt x="8290" y="21686"/>
                  </a:cubicBezTo>
                  <a:lnTo>
                    <a:pt x="7810" y="21686"/>
                  </a:lnTo>
                  <a:cubicBezTo>
                    <a:pt x="7655" y="21695"/>
                    <a:pt x="7501" y="21699"/>
                    <a:pt x="7347" y="21699"/>
                  </a:cubicBezTo>
                  <a:cubicBezTo>
                    <a:pt x="6927" y="21699"/>
                    <a:pt x="6512" y="21669"/>
                    <a:pt x="6113" y="21622"/>
                  </a:cubicBezTo>
                  <a:lnTo>
                    <a:pt x="5953" y="21622"/>
                  </a:lnTo>
                  <a:cubicBezTo>
                    <a:pt x="5633" y="21558"/>
                    <a:pt x="5249" y="21494"/>
                    <a:pt x="4897" y="21398"/>
                  </a:cubicBezTo>
                  <a:cubicBezTo>
                    <a:pt x="4865" y="21398"/>
                    <a:pt x="4801" y="21398"/>
                    <a:pt x="4673" y="21366"/>
                  </a:cubicBezTo>
                  <a:cubicBezTo>
                    <a:pt x="4641" y="21334"/>
                    <a:pt x="4609" y="21334"/>
                    <a:pt x="4545" y="21302"/>
                  </a:cubicBezTo>
                  <a:lnTo>
                    <a:pt x="4449" y="21302"/>
                  </a:lnTo>
                  <a:cubicBezTo>
                    <a:pt x="4321" y="21238"/>
                    <a:pt x="4161" y="21206"/>
                    <a:pt x="4033" y="21142"/>
                  </a:cubicBezTo>
                  <a:cubicBezTo>
                    <a:pt x="3713" y="21046"/>
                    <a:pt x="3393" y="20918"/>
                    <a:pt x="3105" y="20758"/>
                  </a:cubicBezTo>
                  <a:lnTo>
                    <a:pt x="3073" y="20758"/>
                  </a:lnTo>
                  <a:lnTo>
                    <a:pt x="3041" y="20726"/>
                  </a:lnTo>
                  <a:lnTo>
                    <a:pt x="3009" y="20694"/>
                  </a:lnTo>
                  <a:cubicBezTo>
                    <a:pt x="2465" y="20438"/>
                    <a:pt x="1985" y="20086"/>
                    <a:pt x="1601" y="19702"/>
                  </a:cubicBezTo>
                  <a:cubicBezTo>
                    <a:pt x="640" y="18838"/>
                    <a:pt x="128" y="17782"/>
                    <a:pt x="96" y="16629"/>
                  </a:cubicBezTo>
                  <a:lnTo>
                    <a:pt x="96" y="16437"/>
                  </a:lnTo>
                  <a:lnTo>
                    <a:pt x="64" y="16437"/>
                  </a:lnTo>
                  <a:lnTo>
                    <a:pt x="64" y="16213"/>
                  </a:lnTo>
                  <a:lnTo>
                    <a:pt x="96" y="16149"/>
                  </a:lnTo>
                  <a:lnTo>
                    <a:pt x="128" y="5651"/>
                  </a:lnTo>
                  <a:lnTo>
                    <a:pt x="128" y="5587"/>
                  </a:lnTo>
                  <a:lnTo>
                    <a:pt x="128" y="5459"/>
                  </a:lnTo>
                  <a:lnTo>
                    <a:pt x="128" y="5363"/>
                  </a:lnTo>
                  <a:lnTo>
                    <a:pt x="128" y="5299"/>
                  </a:lnTo>
                  <a:lnTo>
                    <a:pt x="128" y="5267"/>
                  </a:lnTo>
                  <a:cubicBezTo>
                    <a:pt x="128" y="5235"/>
                    <a:pt x="128" y="5171"/>
                    <a:pt x="160" y="5107"/>
                  </a:cubicBezTo>
                  <a:lnTo>
                    <a:pt x="160" y="4979"/>
                  </a:lnTo>
                  <a:lnTo>
                    <a:pt x="160" y="4947"/>
                  </a:lnTo>
                  <a:lnTo>
                    <a:pt x="160" y="4915"/>
                  </a:lnTo>
                  <a:cubicBezTo>
                    <a:pt x="192" y="4883"/>
                    <a:pt x="192" y="4851"/>
                    <a:pt x="192" y="4787"/>
                  </a:cubicBezTo>
                  <a:lnTo>
                    <a:pt x="192" y="4723"/>
                  </a:lnTo>
                  <a:cubicBezTo>
                    <a:pt x="192" y="4691"/>
                    <a:pt x="224" y="4659"/>
                    <a:pt x="224" y="4627"/>
                  </a:cubicBezTo>
                  <a:cubicBezTo>
                    <a:pt x="224" y="4531"/>
                    <a:pt x="256" y="4467"/>
                    <a:pt x="288" y="4371"/>
                  </a:cubicBezTo>
                  <a:lnTo>
                    <a:pt x="288" y="4307"/>
                  </a:lnTo>
                  <a:cubicBezTo>
                    <a:pt x="384" y="3955"/>
                    <a:pt x="544" y="3603"/>
                    <a:pt x="736" y="3283"/>
                  </a:cubicBezTo>
                  <a:lnTo>
                    <a:pt x="768" y="3219"/>
                  </a:lnTo>
                  <a:lnTo>
                    <a:pt x="768" y="3187"/>
                  </a:lnTo>
                  <a:cubicBezTo>
                    <a:pt x="800" y="3155"/>
                    <a:pt x="800" y="3123"/>
                    <a:pt x="832" y="3123"/>
                  </a:cubicBezTo>
                  <a:cubicBezTo>
                    <a:pt x="832" y="3091"/>
                    <a:pt x="864" y="3059"/>
                    <a:pt x="864" y="3027"/>
                  </a:cubicBezTo>
                  <a:lnTo>
                    <a:pt x="896" y="2995"/>
                  </a:lnTo>
                  <a:cubicBezTo>
                    <a:pt x="992" y="2835"/>
                    <a:pt x="1121" y="2675"/>
                    <a:pt x="1249" y="2515"/>
                  </a:cubicBezTo>
                  <a:lnTo>
                    <a:pt x="1313" y="2451"/>
                  </a:lnTo>
                  <a:cubicBezTo>
                    <a:pt x="1345" y="2387"/>
                    <a:pt x="1409" y="2355"/>
                    <a:pt x="1473" y="2291"/>
                  </a:cubicBezTo>
                  <a:cubicBezTo>
                    <a:pt x="1505" y="2227"/>
                    <a:pt x="1569" y="2163"/>
                    <a:pt x="1633" y="2099"/>
                  </a:cubicBezTo>
                  <a:cubicBezTo>
                    <a:pt x="1665" y="2067"/>
                    <a:pt x="1697" y="2035"/>
                    <a:pt x="1729" y="2035"/>
                  </a:cubicBezTo>
                  <a:cubicBezTo>
                    <a:pt x="1761" y="1971"/>
                    <a:pt x="1825" y="1939"/>
                    <a:pt x="1857" y="1875"/>
                  </a:cubicBezTo>
                  <a:lnTo>
                    <a:pt x="1889" y="1875"/>
                  </a:lnTo>
                  <a:cubicBezTo>
                    <a:pt x="1921" y="1843"/>
                    <a:pt x="1921" y="1843"/>
                    <a:pt x="1953" y="1811"/>
                  </a:cubicBezTo>
                  <a:cubicBezTo>
                    <a:pt x="2049" y="1715"/>
                    <a:pt x="2177" y="1651"/>
                    <a:pt x="2305" y="1555"/>
                  </a:cubicBezTo>
                  <a:lnTo>
                    <a:pt x="2337" y="1523"/>
                  </a:lnTo>
                  <a:cubicBezTo>
                    <a:pt x="2369" y="1491"/>
                    <a:pt x="2433" y="1459"/>
                    <a:pt x="2529" y="1395"/>
                  </a:cubicBezTo>
                  <a:cubicBezTo>
                    <a:pt x="2593" y="1363"/>
                    <a:pt x="2689" y="1299"/>
                    <a:pt x="2753" y="1267"/>
                  </a:cubicBezTo>
                  <a:lnTo>
                    <a:pt x="2881" y="1203"/>
                  </a:lnTo>
                  <a:cubicBezTo>
                    <a:pt x="2913" y="1171"/>
                    <a:pt x="2913" y="1171"/>
                    <a:pt x="2945" y="1171"/>
                  </a:cubicBezTo>
                  <a:cubicBezTo>
                    <a:pt x="3073" y="1075"/>
                    <a:pt x="3201" y="1011"/>
                    <a:pt x="3329" y="979"/>
                  </a:cubicBezTo>
                  <a:lnTo>
                    <a:pt x="3329" y="947"/>
                  </a:lnTo>
                  <a:cubicBezTo>
                    <a:pt x="3457" y="883"/>
                    <a:pt x="3553" y="851"/>
                    <a:pt x="3681" y="787"/>
                  </a:cubicBezTo>
                  <a:lnTo>
                    <a:pt x="3745" y="755"/>
                  </a:lnTo>
                  <a:cubicBezTo>
                    <a:pt x="3841" y="723"/>
                    <a:pt x="3969" y="690"/>
                    <a:pt x="4065" y="658"/>
                  </a:cubicBezTo>
                  <a:cubicBezTo>
                    <a:pt x="4065" y="658"/>
                    <a:pt x="4193" y="626"/>
                    <a:pt x="4193" y="594"/>
                  </a:cubicBezTo>
                  <a:lnTo>
                    <a:pt x="4225" y="594"/>
                  </a:lnTo>
                  <a:cubicBezTo>
                    <a:pt x="4385" y="530"/>
                    <a:pt x="4513" y="498"/>
                    <a:pt x="4641" y="466"/>
                  </a:cubicBezTo>
                  <a:lnTo>
                    <a:pt x="4705" y="466"/>
                  </a:lnTo>
                  <a:lnTo>
                    <a:pt x="4673" y="402"/>
                  </a:lnTo>
                  <a:lnTo>
                    <a:pt x="4705" y="434"/>
                  </a:lnTo>
                  <a:lnTo>
                    <a:pt x="4769" y="434"/>
                  </a:lnTo>
                  <a:cubicBezTo>
                    <a:pt x="5633" y="210"/>
                    <a:pt x="6466" y="146"/>
                    <a:pt x="6562" y="146"/>
                  </a:cubicBezTo>
                  <a:lnTo>
                    <a:pt x="6562" y="82"/>
                  </a:lnTo>
                  <a:cubicBezTo>
                    <a:pt x="6562" y="82"/>
                    <a:pt x="6562" y="114"/>
                    <a:pt x="6594" y="114"/>
                  </a:cubicBezTo>
                  <a:cubicBezTo>
                    <a:pt x="6895" y="87"/>
                    <a:pt x="7198" y="73"/>
                    <a:pt x="7500" y="73"/>
                  </a:cubicBezTo>
                  <a:close/>
                  <a:moveTo>
                    <a:pt x="7527" y="0"/>
                  </a:moveTo>
                  <a:cubicBezTo>
                    <a:pt x="7196" y="0"/>
                    <a:pt x="6863" y="17"/>
                    <a:pt x="6530" y="50"/>
                  </a:cubicBezTo>
                  <a:cubicBezTo>
                    <a:pt x="6434" y="50"/>
                    <a:pt x="5601" y="114"/>
                    <a:pt x="4737" y="370"/>
                  </a:cubicBezTo>
                  <a:lnTo>
                    <a:pt x="4673" y="370"/>
                  </a:lnTo>
                  <a:lnTo>
                    <a:pt x="4609" y="402"/>
                  </a:lnTo>
                  <a:cubicBezTo>
                    <a:pt x="4481" y="434"/>
                    <a:pt x="4353" y="466"/>
                    <a:pt x="4129" y="530"/>
                  </a:cubicBezTo>
                  <a:lnTo>
                    <a:pt x="4033" y="594"/>
                  </a:lnTo>
                  <a:cubicBezTo>
                    <a:pt x="3905" y="626"/>
                    <a:pt x="3809" y="658"/>
                    <a:pt x="3713" y="690"/>
                  </a:cubicBezTo>
                  <a:lnTo>
                    <a:pt x="3649" y="723"/>
                  </a:lnTo>
                  <a:cubicBezTo>
                    <a:pt x="3489" y="787"/>
                    <a:pt x="3425" y="819"/>
                    <a:pt x="3297" y="883"/>
                  </a:cubicBezTo>
                  <a:lnTo>
                    <a:pt x="3265" y="883"/>
                  </a:lnTo>
                  <a:cubicBezTo>
                    <a:pt x="3137" y="947"/>
                    <a:pt x="3009" y="1011"/>
                    <a:pt x="2881" y="1075"/>
                  </a:cubicBezTo>
                  <a:cubicBezTo>
                    <a:pt x="2849" y="1107"/>
                    <a:pt x="2849" y="1107"/>
                    <a:pt x="2817" y="1107"/>
                  </a:cubicBezTo>
                  <a:lnTo>
                    <a:pt x="2721" y="1171"/>
                  </a:lnTo>
                  <a:cubicBezTo>
                    <a:pt x="2625" y="1235"/>
                    <a:pt x="2529" y="1299"/>
                    <a:pt x="2465" y="1331"/>
                  </a:cubicBezTo>
                  <a:cubicBezTo>
                    <a:pt x="2369" y="1395"/>
                    <a:pt x="2337" y="1427"/>
                    <a:pt x="2273" y="1459"/>
                  </a:cubicBezTo>
                  <a:lnTo>
                    <a:pt x="2241" y="1491"/>
                  </a:lnTo>
                  <a:cubicBezTo>
                    <a:pt x="2113" y="1587"/>
                    <a:pt x="2017" y="1651"/>
                    <a:pt x="1889" y="1747"/>
                  </a:cubicBezTo>
                  <a:cubicBezTo>
                    <a:pt x="1889" y="1779"/>
                    <a:pt x="1857" y="1779"/>
                    <a:pt x="1825" y="1811"/>
                  </a:cubicBezTo>
                  <a:lnTo>
                    <a:pt x="1793" y="1843"/>
                  </a:lnTo>
                  <a:cubicBezTo>
                    <a:pt x="1761" y="1875"/>
                    <a:pt x="1697" y="1907"/>
                    <a:pt x="1665" y="1971"/>
                  </a:cubicBezTo>
                  <a:cubicBezTo>
                    <a:pt x="1633" y="1971"/>
                    <a:pt x="1601" y="2003"/>
                    <a:pt x="1569" y="2035"/>
                  </a:cubicBezTo>
                  <a:cubicBezTo>
                    <a:pt x="1505" y="2099"/>
                    <a:pt x="1441" y="2163"/>
                    <a:pt x="1409" y="2227"/>
                  </a:cubicBezTo>
                  <a:cubicBezTo>
                    <a:pt x="1345" y="2291"/>
                    <a:pt x="1281" y="2355"/>
                    <a:pt x="1249" y="2387"/>
                  </a:cubicBezTo>
                  <a:lnTo>
                    <a:pt x="1185" y="2451"/>
                  </a:lnTo>
                  <a:cubicBezTo>
                    <a:pt x="1057" y="2611"/>
                    <a:pt x="928" y="2771"/>
                    <a:pt x="832" y="2931"/>
                  </a:cubicBezTo>
                  <a:lnTo>
                    <a:pt x="800" y="2995"/>
                  </a:lnTo>
                  <a:cubicBezTo>
                    <a:pt x="768" y="2995"/>
                    <a:pt x="768" y="3027"/>
                    <a:pt x="768" y="3059"/>
                  </a:cubicBezTo>
                  <a:lnTo>
                    <a:pt x="704" y="3123"/>
                  </a:lnTo>
                  <a:cubicBezTo>
                    <a:pt x="704" y="3155"/>
                    <a:pt x="704" y="3155"/>
                    <a:pt x="672" y="3187"/>
                  </a:cubicBezTo>
                  <a:lnTo>
                    <a:pt x="640" y="3219"/>
                  </a:lnTo>
                  <a:cubicBezTo>
                    <a:pt x="480" y="3571"/>
                    <a:pt x="320" y="3923"/>
                    <a:pt x="224" y="4275"/>
                  </a:cubicBezTo>
                  <a:cubicBezTo>
                    <a:pt x="224" y="4307"/>
                    <a:pt x="224" y="4339"/>
                    <a:pt x="192" y="4339"/>
                  </a:cubicBezTo>
                  <a:cubicBezTo>
                    <a:pt x="192" y="4435"/>
                    <a:pt x="160" y="4499"/>
                    <a:pt x="160" y="4563"/>
                  </a:cubicBezTo>
                  <a:cubicBezTo>
                    <a:pt x="128" y="4627"/>
                    <a:pt x="128" y="4659"/>
                    <a:pt x="128" y="4691"/>
                  </a:cubicBezTo>
                  <a:lnTo>
                    <a:pt x="128" y="4755"/>
                  </a:lnTo>
                  <a:cubicBezTo>
                    <a:pt x="96" y="4819"/>
                    <a:pt x="96" y="4851"/>
                    <a:pt x="96" y="4883"/>
                  </a:cubicBezTo>
                  <a:lnTo>
                    <a:pt x="96" y="4915"/>
                  </a:lnTo>
                  <a:lnTo>
                    <a:pt x="96" y="4947"/>
                  </a:lnTo>
                  <a:cubicBezTo>
                    <a:pt x="64" y="4979"/>
                    <a:pt x="64" y="5043"/>
                    <a:pt x="64" y="5075"/>
                  </a:cubicBezTo>
                  <a:lnTo>
                    <a:pt x="64" y="5267"/>
                  </a:lnTo>
                  <a:lnTo>
                    <a:pt x="32" y="5299"/>
                  </a:lnTo>
                  <a:lnTo>
                    <a:pt x="32" y="5331"/>
                  </a:lnTo>
                  <a:lnTo>
                    <a:pt x="32" y="5427"/>
                  </a:lnTo>
                  <a:lnTo>
                    <a:pt x="32" y="5587"/>
                  </a:lnTo>
                  <a:lnTo>
                    <a:pt x="32" y="5619"/>
                  </a:lnTo>
                  <a:lnTo>
                    <a:pt x="0" y="16117"/>
                  </a:lnTo>
                  <a:lnTo>
                    <a:pt x="0" y="16213"/>
                  </a:lnTo>
                  <a:lnTo>
                    <a:pt x="0" y="16437"/>
                  </a:lnTo>
                  <a:cubicBezTo>
                    <a:pt x="32" y="16533"/>
                    <a:pt x="32" y="16597"/>
                    <a:pt x="32" y="16629"/>
                  </a:cubicBezTo>
                  <a:cubicBezTo>
                    <a:pt x="64" y="17814"/>
                    <a:pt x="576" y="18902"/>
                    <a:pt x="1569" y="19766"/>
                  </a:cubicBezTo>
                  <a:cubicBezTo>
                    <a:pt x="1953" y="20150"/>
                    <a:pt x="2433" y="20470"/>
                    <a:pt x="2977" y="20758"/>
                  </a:cubicBezTo>
                  <a:lnTo>
                    <a:pt x="3009" y="20790"/>
                  </a:lnTo>
                  <a:cubicBezTo>
                    <a:pt x="3009" y="20790"/>
                    <a:pt x="3041" y="20790"/>
                    <a:pt x="3041" y="20822"/>
                  </a:cubicBezTo>
                  <a:lnTo>
                    <a:pt x="3073" y="20822"/>
                  </a:lnTo>
                  <a:cubicBezTo>
                    <a:pt x="3361" y="20982"/>
                    <a:pt x="3681" y="21110"/>
                    <a:pt x="4001" y="21206"/>
                  </a:cubicBezTo>
                  <a:cubicBezTo>
                    <a:pt x="4129" y="21270"/>
                    <a:pt x="4289" y="21302"/>
                    <a:pt x="4449" y="21366"/>
                  </a:cubicBezTo>
                  <a:cubicBezTo>
                    <a:pt x="4449" y="21366"/>
                    <a:pt x="4481" y="21366"/>
                    <a:pt x="4545" y="21398"/>
                  </a:cubicBezTo>
                  <a:cubicBezTo>
                    <a:pt x="4577" y="21398"/>
                    <a:pt x="4609" y="21398"/>
                    <a:pt x="4641" y="21430"/>
                  </a:cubicBezTo>
                  <a:cubicBezTo>
                    <a:pt x="4769" y="21462"/>
                    <a:pt x="4833" y="21462"/>
                    <a:pt x="4865" y="21494"/>
                  </a:cubicBezTo>
                  <a:cubicBezTo>
                    <a:pt x="5249" y="21558"/>
                    <a:pt x="5601" y="21622"/>
                    <a:pt x="5953" y="21686"/>
                  </a:cubicBezTo>
                  <a:lnTo>
                    <a:pt x="6081" y="21718"/>
                  </a:lnTo>
                  <a:cubicBezTo>
                    <a:pt x="6530" y="21750"/>
                    <a:pt x="6946" y="21782"/>
                    <a:pt x="7394" y="21782"/>
                  </a:cubicBezTo>
                  <a:cubicBezTo>
                    <a:pt x="7522" y="21782"/>
                    <a:pt x="7682" y="21782"/>
                    <a:pt x="7778" y="21750"/>
                  </a:cubicBezTo>
                  <a:lnTo>
                    <a:pt x="8258" y="21750"/>
                  </a:lnTo>
                  <a:cubicBezTo>
                    <a:pt x="8290" y="21750"/>
                    <a:pt x="8322" y="21750"/>
                    <a:pt x="8322" y="21718"/>
                  </a:cubicBezTo>
                  <a:lnTo>
                    <a:pt x="8386" y="21718"/>
                  </a:lnTo>
                  <a:cubicBezTo>
                    <a:pt x="8514" y="21718"/>
                    <a:pt x="8610" y="21718"/>
                    <a:pt x="8770" y="21686"/>
                  </a:cubicBezTo>
                  <a:cubicBezTo>
                    <a:pt x="8930" y="21654"/>
                    <a:pt x="9154" y="21622"/>
                    <a:pt x="9410" y="21590"/>
                  </a:cubicBezTo>
                  <a:cubicBezTo>
                    <a:pt x="9666" y="21526"/>
                    <a:pt x="9954" y="21462"/>
                    <a:pt x="10210" y="21398"/>
                  </a:cubicBezTo>
                  <a:cubicBezTo>
                    <a:pt x="10242" y="21398"/>
                    <a:pt x="10306" y="21366"/>
                    <a:pt x="10370" y="21334"/>
                  </a:cubicBezTo>
                  <a:cubicBezTo>
                    <a:pt x="10434" y="21334"/>
                    <a:pt x="10498" y="21302"/>
                    <a:pt x="10530" y="21302"/>
                  </a:cubicBezTo>
                  <a:cubicBezTo>
                    <a:pt x="10946" y="21174"/>
                    <a:pt x="11362" y="21014"/>
                    <a:pt x="11715" y="20822"/>
                  </a:cubicBezTo>
                  <a:cubicBezTo>
                    <a:pt x="11843" y="20758"/>
                    <a:pt x="11939" y="20694"/>
                    <a:pt x="12067" y="20630"/>
                  </a:cubicBezTo>
                  <a:cubicBezTo>
                    <a:pt x="12099" y="20630"/>
                    <a:pt x="12099" y="20598"/>
                    <a:pt x="12131" y="20598"/>
                  </a:cubicBezTo>
                  <a:lnTo>
                    <a:pt x="12163" y="20566"/>
                  </a:lnTo>
                  <a:cubicBezTo>
                    <a:pt x="12291" y="20502"/>
                    <a:pt x="12387" y="20438"/>
                    <a:pt x="12483" y="20374"/>
                  </a:cubicBezTo>
                  <a:lnTo>
                    <a:pt x="12579" y="20310"/>
                  </a:lnTo>
                  <a:lnTo>
                    <a:pt x="12611" y="20278"/>
                  </a:lnTo>
                  <a:cubicBezTo>
                    <a:pt x="12739" y="20182"/>
                    <a:pt x="12835" y="20118"/>
                    <a:pt x="12899" y="20054"/>
                  </a:cubicBezTo>
                  <a:lnTo>
                    <a:pt x="12931" y="20022"/>
                  </a:lnTo>
                  <a:cubicBezTo>
                    <a:pt x="12963" y="20022"/>
                    <a:pt x="12995" y="19990"/>
                    <a:pt x="13027" y="19958"/>
                  </a:cubicBezTo>
                  <a:lnTo>
                    <a:pt x="13059" y="19926"/>
                  </a:lnTo>
                  <a:cubicBezTo>
                    <a:pt x="13219" y="19766"/>
                    <a:pt x="13379" y="19606"/>
                    <a:pt x="13539" y="19446"/>
                  </a:cubicBezTo>
                  <a:cubicBezTo>
                    <a:pt x="13571" y="19382"/>
                    <a:pt x="13635" y="19350"/>
                    <a:pt x="13667" y="19318"/>
                  </a:cubicBezTo>
                  <a:cubicBezTo>
                    <a:pt x="13859" y="19030"/>
                    <a:pt x="14051" y="18774"/>
                    <a:pt x="14211" y="18454"/>
                  </a:cubicBezTo>
                  <a:cubicBezTo>
                    <a:pt x="14275" y="18326"/>
                    <a:pt x="14339" y="18230"/>
                    <a:pt x="14371" y="18102"/>
                  </a:cubicBezTo>
                  <a:cubicBezTo>
                    <a:pt x="14467" y="17910"/>
                    <a:pt x="14531" y="17718"/>
                    <a:pt x="14595" y="17526"/>
                  </a:cubicBezTo>
                  <a:lnTo>
                    <a:pt x="14595" y="17462"/>
                  </a:lnTo>
                  <a:cubicBezTo>
                    <a:pt x="14627" y="17430"/>
                    <a:pt x="14627" y="17398"/>
                    <a:pt x="14627" y="17366"/>
                  </a:cubicBezTo>
                  <a:cubicBezTo>
                    <a:pt x="14659" y="17302"/>
                    <a:pt x="14659" y="17206"/>
                    <a:pt x="14691" y="17142"/>
                  </a:cubicBezTo>
                  <a:cubicBezTo>
                    <a:pt x="14691" y="17014"/>
                    <a:pt x="14723" y="16886"/>
                    <a:pt x="14755" y="16758"/>
                  </a:cubicBezTo>
                  <a:lnTo>
                    <a:pt x="14755" y="16629"/>
                  </a:lnTo>
                  <a:lnTo>
                    <a:pt x="14755" y="16469"/>
                  </a:lnTo>
                  <a:cubicBezTo>
                    <a:pt x="14755" y="16405"/>
                    <a:pt x="14787" y="16341"/>
                    <a:pt x="14787" y="16277"/>
                  </a:cubicBezTo>
                  <a:lnTo>
                    <a:pt x="14819" y="5683"/>
                  </a:lnTo>
                  <a:lnTo>
                    <a:pt x="14819" y="5619"/>
                  </a:lnTo>
                  <a:cubicBezTo>
                    <a:pt x="14819" y="5555"/>
                    <a:pt x="14819" y="5491"/>
                    <a:pt x="14787" y="5427"/>
                  </a:cubicBezTo>
                  <a:lnTo>
                    <a:pt x="14787" y="5363"/>
                  </a:lnTo>
                  <a:lnTo>
                    <a:pt x="14787" y="5299"/>
                  </a:lnTo>
                  <a:lnTo>
                    <a:pt x="14787" y="5203"/>
                  </a:lnTo>
                  <a:cubicBezTo>
                    <a:pt x="14755" y="3987"/>
                    <a:pt x="14211" y="2867"/>
                    <a:pt x="13187" y="1939"/>
                  </a:cubicBezTo>
                  <a:cubicBezTo>
                    <a:pt x="11797" y="716"/>
                    <a:pt x="9709" y="0"/>
                    <a:pt x="752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4604550" y="3775650"/>
              <a:ext cx="226450" cy="135250"/>
            </a:xfrm>
            <a:custGeom>
              <a:rect b="b" l="l" r="r" t="t"/>
              <a:pathLst>
                <a:path extrusionOk="0" h="5410" w="9058">
                  <a:moveTo>
                    <a:pt x="3617" y="1"/>
                  </a:moveTo>
                  <a:cubicBezTo>
                    <a:pt x="3553" y="1"/>
                    <a:pt x="3521" y="1"/>
                    <a:pt x="3457" y="33"/>
                  </a:cubicBezTo>
                  <a:lnTo>
                    <a:pt x="3073" y="33"/>
                  </a:lnTo>
                  <a:cubicBezTo>
                    <a:pt x="3009" y="33"/>
                    <a:pt x="2913" y="33"/>
                    <a:pt x="2849" y="65"/>
                  </a:cubicBezTo>
                  <a:lnTo>
                    <a:pt x="2753" y="65"/>
                  </a:lnTo>
                  <a:cubicBezTo>
                    <a:pt x="2689" y="65"/>
                    <a:pt x="2625" y="65"/>
                    <a:pt x="2560" y="97"/>
                  </a:cubicBezTo>
                  <a:lnTo>
                    <a:pt x="2496" y="97"/>
                  </a:lnTo>
                  <a:cubicBezTo>
                    <a:pt x="2432" y="97"/>
                    <a:pt x="2336" y="97"/>
                    <a:pt x="2272" y="129"/>
                  </a:cubicBezTo>
                  <a:cubicBezTo>
                    <a:pt x="2208" y="129"/>
                    <a:pt x="2176" y="129"/>
                    <a:pt x="2112" y="161"/>
                  </a:cubicBezTo>
                  <a:lnTo>
                    <a:pt x="2080" y="161"/>
                  </a:lnTo>
                  <a:cubicBezTo>
                    <a:pt x="2016" y="161"/>
                    <a:pt x="1984" y="161"/>
                    <a:pt x="1952" y="193"/>
                  </a:cubicBezTo>
                  <a:cubicBezTo>
                    <a:pt x="1888" y="193"/>
                    <a:pt x="1856" y="193"/>
                    <a:pt x="1824" y="225"/>
                  </a:cubicBezTo>
                  <a:cubicBezTo>
                    <a:pt x="1792" y="225"/>
                    <a:pt x="1728" y="225"/>
                    <a:pt x="1696" y="257"/>
                  </a:cubicBezTo>
                  <a:lnTo>
                    <a:pt x="1568" y="257"/>
                  </a:lnTo>
                  <a:cubicBezTo>
                    <a:pt x="1536" y="289"/>
                    <a:pt x="1472" y="289"/>
                    <a:pt x="1440" y="289"/>
                  </a:cubicBezTo>
                  <a:cubicBezTo>
                    <a:pt x="1408" y="321"/>
                    <a:pt x="1376" y="321"/>
                    <a:pt x="1344" y="321"/>
                  </a:cubicBezTo>
                  <a:cubicBezTo>
                    <a:pt x="1280" y="353"/>
                    <a:pt x="1248" y="353"/>
                    <a:pt x="1184" y="385"/>
                  </a:cubicBezTo>
                  <a:lnTo>
                    <a:pt x="1120" y="385"/>
                  </a:lnTo>
                  <a:lnTo>
                    <a:pt x="832" y="481"/>
                  </a:lnTo>
                  <a:cubicBezTo>
                    <a:pt x="800" y="513"/>
                    <a:pt x="800" y="513"/>
                    <a:pt x="768" y="513"/>
                  </a:cubicBezTo>
                  <a:cubicBezTo>
                    <a:pt x="704" y="545"/>
                    <a:pt x="640" y="577"/>
                    <a:pt x="576" y="609"/>
                  </a:cubicBezTo>
                  <a:lnTo>
                    <a:pt x="480" y="641"/>
                  </a:lnTo>
                  <a:cubicBezTo>
                    <a:pt x="448" y="673"/>
                    <a:pt x="384" y="673"/>
                    <a:pt x="320" y="705"/>
                  </a:cubicBezTo>
                  <a:cubicBezTo>
                    <a:pt x="288" y="737"/>
                    <a:pt x="256" y="737"/>
                    <a:pt x="256" y="737"/>
                  </a:cubicBezTo>
                  <a:cubicBezTo>
                    <a:pt x="160" y="801"/>
                    <a:pt x="96" y="833"/>
                    <a:pt x="0" y="865"/>
                  </a:cubicBezTo>
                  <a:lnTo>
                    <a:pt x="0" y="3169"/>
                  </a:lnTo>
                  <a:cubicBezTo>
                    <a:pt x="64" y="3137"/>
                    <a:pt x="160" y="3073"/>
                    <a:pt x="224" y="3041"/>
                  </a:cubicBezTo>
                  <a:cubicBezTo>
                    <a:pt x="256" y="3041"/>
                    <a:pt x="288" y="3009"/>
                    <a:pt x="320" y="3009"/>
                  </a:cubicBezTo>
                  <a:cubicBezTo>
                    <a:pt x="384" y="2977"/>
                    <a:pt x="416" y="2945"/>
                    <a:pt x="480" y="2913"/>
                  </a:cubicBezTo>
                  <a:lnTo>
                    <a:pt x="576" y="2881"/>
                  </a:lnTo>
                  <a:cubicBezTo>
                    <a:pt x="640" y="2881"/>
                    <a:pt x="704" y="2849"/>
                    <a:pt x="768" y="2817"/>
                  </a:cubicBezTo>
                  <a:cubicBezTo>
                    <a:pt x="800" y="2817"/>
                    <a:pt x="800" y="2785"/>
                    <a:pt x="832" y="2785"/>
                  </a:cubicBezTo>
                  <a:cubicBezTo>
                    <a:pt x="928" y="2753"/>
                    <a:pt x="992" y="2721"/>
                    <a:pt x="1088" y="2689"/>
                  </a:cubicBezTo>
                  <a:cubicBezTo>
                    <a:pt x="1120" y="2689"/>
                    <a:pt x="1152" y="2689"/>
                    <a:pt x="1184" y="2657"/>
                  </a:cubicBezTo>
                  <a:cubicBezTo>
                    <a:pt x="1248" y="2657"/>
                    <a:pt x="1280" y="2625"/>
                    <a:pt x="1312" y="2625"/>
                  </a:cubicBezTo>
                  <a:cubicBezTo>
                    <a:pt x="1376" y="2625"/>
                    <a:pt x="1408" y="2593"/>
                    <a:pt x="1440" y="2593"/>
                  </a:cubicBezTo>
                  <a:cubicBezTo>
                    <a:pt x="1472" y="2593"/>
                    <a:pt x="1536" y="2561"/>
                    <a:pt x="1568" y="2561"/>
                  </a:cubicBezTo>
                  <a:cubicBezTo>
                    <a:pt x="1600" y="2561"/>
                    <a:pt x="1632" y="2561"/>
                    <a:pt x="1696" y="2529"/>
                  </a:cubicBezTo>
                  <a:cubicBezTo>
                    <a:pt x="1728" y="2529"/>
                    <a:pt x="1760" y="2529"/>
                    <a:pt x="1824" y="2497"/>
                  </a:cubicBezTo>
                  <a:cubicBezTo>
                    <a:pt x="1856" y="2497"/>
                    <a:pt x="1888" y="2497"/>
                    <a:pt x="1920" y="2465"/>
                  </a:cubicBezTo>
                  <a:lnTo>
                    <a:pt x="2080" y="2465"/>
                  </a:lnTo>
                  <a:cubicBezTo>
                    <a:pt x="2144" y="2433"/>
                    <a:pt x="2208" y="2433"/>
                    <a:pt x="2272" y="2433"/>
                  </a:cubicBezTo>
                  <a:cubicBezTo>
                    <a:pt x="2336" y="2401"/>
                    <a:pt x="2432" y="2401"/>
                    <a:pt x="2496" y="2369"/>
                  </a:cubicBezTo>
                  <a:lnTo>
                    <a:pt x="2560" y="2369"/>
                  </a:lnTo>
                  <a:cubicBezTo>
                    <a:pt x="2625" y="2369"/>
                    <a:pt x="2689" y="2369"/>
                    <a:pt x="2753" y="2337"/>
                  </a:cubicBezTo>
                  <a:lnTo>
                    <a:pt x="3169" y="2337"/>
                  </a:lnTo>
                  <a:cubicBezTo>
                    <a:pt x="3233" y="2305"/>
                    <a:pt x="3297" y="2305"/>
                    <a:pt x="3329" y="2305"/>
                  </a:cubicBezTo>
                  <a:lnTo>
                    <a:pt x="4129" y="2305"/>
                  </a:lnTo>
                  <a:cubicBezTo>
                    <a:pt x="4161" y="2305"/>
                    <a:pt x="4193" y="2305"/>
                    <a:pt x="4257" y="2337"/>
                  </a:cubicBezTo>
                  <a:lnTo>
                    <a:pt x="4641" y="2337"/>
                  </a:lnTo>
                  <a:cubicBezTo>
                    <a:pt x="4673" y="2369"/>
                    <a:pt x="4705" y="2369"/>
                    <a:pt x="4769" y="2369"/>
                  </a:cubicBezTo>
                  <a:lnTo>
                    <a:pt x="4897" y="2369"/>
                  </a:lnTo>
                  <a:cubicBezTo>
                    <a:pt x="4929" y="2369"/>
                    <a:pt x="4961" y="2401"/>
                    <a:pt x="5025" y="2401"/>
                  </a:cubicBezTo>
                  <a:lnTo>
                    <a:pt x="5153" y="2433"/>
                  </a:lnTo>
                  <a:lnTo>
                    <a:pt x="5281" y="2433"/>
                  </a:lnTo>
                  <a:cubicBezTo>
                    <a:pt x="5313" y="2433"/>
                    <a:pt x="5377" y="2465"/>
                    <a:pt x="5409" y="2465"/>
                  </a:cubicBezTo>
                  <a:cubicBezTo>
                    <a:pt x="5441" y="2465"/>
                    <a:pt x="5505" y="2465"/>
                    <a:pt x="5505" y="2497"/>
                  </a:cubicBezTo>
                  <a:cubicBezTo>
                    <a:pt x="5601" y="2497"/>
                    <a:pt x="5665" y="2529"/>
                    <a:pt x="5729" y="2529"/>
                  </a:cubicBezTo>
                  <a:cubicBezTo>
                    <a:pt x="5761" y="2529"/>
                    <a:pt x="5761" y="2529"/>
                    <a:pt x="5793" y="2561"/>
                  </a:cubicBezTo>
                  <a:cubicBezTo>
                    <a:pt x="5889" y="2561"/>
                    <a:pt x="5953" y="2593"/>
                    <a:pt x="6049" y="2625"/>
                  </a:cubicBezTo>
                  <a:cubicBezTo>
                    <a:pt x="6113" y="2625"/>
                    <a:pt x="6177" y="2657"/>
                    <a:pt x="6241" y="2689"/>
                  </a:cubicBezTo>
                  <a:lnTo>
                    <a:pt x="6305" y="2689"/>
                  </a:lnTo>
                  <a:cubicBezTo>
                    <a:pt x="6337" y="2721"/>
                    <a:pt x="6401" y="2721"/>
                    <a:pt x="6465" y="2753"/>
                  </a:cubicBezTo>
                  <a:lnTo>
                    <a:pt x="6529" y="2753"/>
                  </a:lnTo>
                  <a:cubicBezTo>
                    <a:pt x="6593" y="2785"/>
                    <a:pt x="6657" y="2817"/>
                    <a:pt x="6721" y="2849"/>
                  </a:cubicBezTo>
                  <a:cubicBezTo>
                    <a:pt x="6753" y="2849"/>
                    <a:pt x="6785" y="2881"/>
                    <a:pt x="6849" y="2881"/>
                  </a:cubicBezTo>
                  <a:cubicBezTo>
                    <a:pt x="6881" y="2913"/>
                    <a:pt x="6913" y="2913"/>
                    <a:pt x="6913" y="2945"/>
                  </a:cubicBezTo>
                  <a:cubicBezTo>
                    <a:pt x="6977" y="2945"/>
                    <a:pt x="7009" y="2977"/>
                    <a:pt x="7041" y="3009"/>
                  </a:cubicBezTo>
                  <a:cubicBezTo>
                    <a:pt x="7073" y="3009"/>
                    <a:pt x="7105" y="3009"/>
                    <a:pt x="7137" y="3041"/>
                  </a:cubicBezTo>
                  <a:cubicBezTo>
                    <a:pt x="7201" y="3073"/>
                    <a:pt x="7233" y="3073"/>
                    <a:pt x="7265" y="3105"/>
                  </a:cubicBezTo>
                  <a:cubicBezTo>
                    <a:pt x="7297" y="3105"/>
                    <a:pt x="7329" y="3137"/>
                    <a:pt x="7329" y="3137"/>
                  </a:cubicBezTo>
                  <a:cubicBezTo>
                    <a:pt x="7425" y="3169"/>
                    <a:pt x="7457" y="3201"/>
                    <a:pt x="7553" y="3265"/>
                  </a:cubicBezTo>
                  <a:cubicBezTo>
                    <a:pt x="8546" y="3874"/>
                    <a:pt x="9058" y="4642"/>
                    <a:pt x="9058" y="5410"/>
                  </a:cubicBezTo>
                  <a:lnTo>
                    <a:pt x="9058" y="5026"/>
                  </a:lnTo>
                  <a:lnTo>
                    <a:pt x="9058" y="4834"/>
                  </a:lnTo>
                  <a:lnTo>
                    <a:pt x="9058" y="4162"/>
                  </a:lnTo>
                  <a:lnTo>
                    <a:pt x="9058" y="3714"/>
                  </a:lnTo>
                  <a:lnTo>
                    <a:pt x="9058" y="3522"/>
                  </a:lnTo>
                  <a:lnTo>
                    <a:pt x="9058" y="3105"/>
                  </a:lnTo>
                  <a:cubicBezTo>
                    <a:pt x="9058" y="2337"/>
                    <a:pt x="8546" y="1569"/>
                    <a:pt x="7553" y="961"/>
                  </a:cubicBezTo>
                  <a:lnTo>
                    <a:pt x="7361" y="865"/>
                  </a:lnTo>
                  <a:cubicBezTo>
                    <a:pt x="7329" y="833"/>
                    <a:pt x="7297" y="833"/>
                    <a:pt x="7265" y="801"/>
                  </a:cubicBezTo>
                  <a:cubicBezTo>
                    <a:pt x="7233" y="801"/>
                    <a:pt x="7201" y="769"/>
                    <a:pt x="7137" y="737"/>
                  </a:cubicBezTo>
                  <a:cubicBezTo>
                    <a:pt x="7105" y="737"/>
                    <a:pt x="7073" y="705"/>
                    <a:pt x="7073" y="705"/>
                  </a:cubicBezTo>
                  <a:cubicBezTo>
                    <a:pt x="7009" y="673"/>
                    <a:pt x="6977" y="673"/>
                    <a:pt x="6945" y="641"/>
                  </a:cubicBezTo>
                  <a:cubicBezTo>
                    <a:pt x="6913" y="641"/>
                    <a:pt x="6881" y="609"/>
                    <a:pt x="6849" y="609"/>
                  </a:cubicBezTo>
                  <a:cubicBezTo>
                    <a:pt x="6785" y="577"/>
                    <a:pt x="6753" y="577"/>
                    <a:pt x="6721" y="545"/>
                  </a:cubicBezTo>
                  <a:cubicBezTo>
                    <a:pt x="6657" y="513"/>
                    <a:pt x="6593" y="513"/>
                    <a:pt x="6529" y="481"/>
                  </a:cubicBezTo>
                  <a:cubicBezTo>
                    <a:pt x="6497" y="481"/>
                    <a:pt x="6497" y="449"/>
                    <a:pt x="6465" y="449"/>
                  </a:cubicBezTo>
                  <a:cubicBezTo>
                    <a:pt x="6401" y="417"/>
                    <a:pt x="6369" y="417"/>
                    <a:pt x="6305" y="385"/>
                  </a:cubicBezTo>
                  <a:lnTo>
                    <a:pt x="6241" y="385"/>
                  </a:lnTo>
                  <a:cubicBezTo>
                    <a:pt x="6177" y="353"/>
                    <a:pt x="6113" y="353"/>
                    <a:pt x="6049" y="321"/>
                  </a:cubicBezTo>
                  <a:cubicBezTo>
                    <a:pt x="5953" y="289"/>
                    <a:pt x="5857" y="289"/>
                    <a:pt x="5793" y="257"/>
                  </a:cubicBezTo>
                  <a:lnTo>
                    <a:pt x="5761" y="257"/>
                  </a:lnTo>
                  <a:cubicBezTo>
                    <a:pt x="5665" y="225"/>
                    <a:pt x="5601" y="225"/>
                    <a:pt x="5537" y="193"/>
                  </a:cubicBezTo>
                  <a:lnTo>
                    <a:pt x="5505" y="193"/>
                  </a:lnTo>
                  <a:cubicBezTo>
                    <a:pt x="5473" y="193"/>
                    <a:pt x="5441" y="193"/>
                    <a:pt x="5409" y="161"/>
                  </a:cubicBezTo>
                  <a:lnTo>
                    <a:pt x="5281" y="161"/>
                  </a:lnTo>
                  <a:cubicBezTo>
                    <a:pt x="5249" y="129"/>
                    <a:pt x="5185" y="129"/>
                    <a:pt x="5153" y="129"/>
                  </a:cubicBezTo>
                  <a:lnTo>
                    <a:pt x="5025" y="97"/>
                  </a:lnTo>
                  <a:lnTo>
                    <a:pt x="4897" y="97"/>
                  </a:lnTo>
                  <a:cubicBezTo>
                    <a:pt x="4833" y="97"/>
                    <a:pt x="4801" y="65"/>
                    <a:pt x="4769" y="65"/>
                  </a:cubicBezTo>
                  <a:lnTo>
                    <a:pt x="4641" y="65"/>
                  </a:lnTo>
                  <a:lnTo>
                    <a:pt x="4513" y="33"/>
                  </a:lnTo>
                  <a:lnTo>
                    <a:pt x="4001" y="33"/>
                  </a:lnTo>
                  <a:cubicBezTo>
                    <a:pt x="3969" y="33"/>
                    <a:pt x="3937" y="33"/>
                    <a:pt x="393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4603750" y="3775650"/>
              <a:ext cx="228050" cy="136050"/>
            </a:xfrm>
            <a:custGeom>
              <a:rect b="b" l="l" r="r" t="t"/>
              <a:pathLst>
                <a:path extrusionOk="0" h="5442" w="9122">
                  <a:moveTo>
                    <a:pt x="4417" y="65"/>
                  </a:moveTo>
                  <a:lnTo>
                    <a:pt x="4449" y="97"/>
                  </a:lnTo>
                  <a:lnTo>
                    <a:pt x="4801" y="97"/>
                  </a:lnTo>
                  <a:cubicBezTo>
                    <a:pt x="4833" y="129"/>
                    <a:pt x="4865" y="129"/>
                    <a:pt x="4929" y="129"/>
                  </a:cubicBezTo>
                  <a:lnTo>
                    <a:pt x="5057" y="129"/>
                  </a:lnTo>
                  <a:cubicBezTo>
                    <a:pt x="5089" y="161"/>
                    <a:pt x="5153" y="161"/>
                    <a:pt x="5217" y="161"/>
                  </a:cubicBezTo>
                  <a:cubicBezTo>
                    <a:pt x="5249" y="161"/>
                    <a:pt x="5281" y="193"/>
                    <a:pt x="5313" y="193"/>
                  </a:cubicBezTo>
                  <a:cubicBezTo>
                    <a:pt x="5345" y="193"/>
                    <a:pt x="5409" y="193"/>
                    <a:pt x="5441" y="225"/>
                  </a:cubicBezTo>
                  <a:lnTo>
                    <a:pt x="5569" y="225"/>
                  </a:lnTo>
                  <a:cubicBezTo>
                    <a:pt x="5633" y="257"/>
                    <a:pt x="5697" y="257"/>
                    <a:pt x="5793" y="289"/>
                  </a:cubicBezTo>
                  <a:lnTo>
                    <a:pt x="5825" y="289"/>
                  </a:lnTo>
                  <a:cubicBezTo>
                    <a:pt x="5921" y="321"/>
                    <a:pt x="5985" y="321"/>
                    <a:pt x="6081" y="353"/>
                  </a:cubicBezTo>
                  <a:cubicBezTo>
                    <a:pt x="6145" y="385"/>
                    <a:pt x="6209" y="385"/>
                    <a:pt x="6273" y="417"/>
                  </a:cubicBezTo>
                  <a:lnTo>
                    <a:pt x="6337" y="449"/>
                  </a:lnTo>
                  <a:cubicBezTo>
                    <a:pt x="6369" y="449"/>
                    <a:pt x="6433" y="481"/>
                    <a:pt x="6497" y="481"/>
                  </a:cubicBezTo>
                  <a:lnTo>
                    <a:pt x="6529" y="513"/>
                  </a:lnTo>
                  <a:cubicBezTo>
                    <a:pt x="6593" y="513"/>
                    <a:pt x="6657" y="545"/>
                    <a:pt x="6721" y="577"/>
                  </a:cubicBezTo>
                  <a:cubicBezTo>
                    <a:pt x="6785" y="609"/>
                    <a:pt x="6785" y="609"/>
                    <a:pt x="6817" y="609"/>
                  </a:cubicBezTo>
                  <a:lnTo>
                    <a:pt x="6913" y="641"/>
                  </a:lnTo>
                  <a:lnTo>
                    <a:pt x="6945" y="673"/>
                  </a:lnTo>
                  <a:cubicBezTo>
                    <a:pt x="6977" y="673"/>
                    <a:pt x="7009" y="705"/>
                    <a:pt x="7041" y="705"/>
                  </a:cubicBezTo>
                  <a:lnTo>
                    <a:pt x="7105" y="737"/>
                  </a:lnTo>
                  <a:cubicBezTo>
                    <a:pt x="7137" y="737"/>
                    <a:pt x="7137" y="769"/>
                    <a:pt x="7169" y="769"/>
                  </a:cubicBezTo>
                  <a:lnTo>
                    <a:pt x="7297" y="833"/>
                  </a:lnTo>
                  <a:lnTo>
                    <a:pt x="7329" y="865"/>
                  </a:lnTo>
                  <a:lnTo>
                    <a:pt x="7361" y="865"/>
                  </a:lnTo>
                  <a:cubicBezTo>
                    <a:pt x="7425" y="897"/>
                    <a:pt x="7489" y="961"/>
                    <a:pt x="7553" y="993"/>
                  </a:cubicBezTo>
                  <a:cubicBezTo>
                    <a:pt x="8546" y="1569"/>
                    <a:pt x="9058" y="2305"/>
                    <a:pt x="9058" y="3105"/>
                  </a:cubicBezTo>
                  <a:lnTo>
                    <a:pt x="9058" y="4898"/>
                  </a:lnTo>
                  <a:cubicBezTo>
                    <a:pt x="8866" y="4258"/>
                    <a:pt x="8386" y="3682"/>
                    <a:pt x="7585" y="3201"/>
                  </a:cubicBezTo>
                  <a:lnTo>
                    <a:pt x="7393" y="3105"/>
                  </a:lnTo>
                  <a:cubicBezTo>
                    <a:pt x="7393" y="3105"/>
                    <a:pt x="7361" y="3105"/>
                    <a:pt x="7361" y="3073"/>
                  </a:cubicBezTo>
                  <a:lnTo>
                    <a:pt x="7297" y="3073"/>
                  </a:lnTo>
                  <a:lnTo>
                    <a:pt x="7201" y="3009"/>
                  </a:lnTo>
                  <a:lnTo>
                    <a:pt x="7137" y="2977"/>
                  </a:lnTo>
                  <a:lnTo>
                    <a:pt x="7073" y="2945"/>
                  </a:lnTo>
                  <a:cubicBezTo>
                    <a:pt x="7041" y="2945"/>
                    <a:pt x="7009" y="2913"/>
                    <a:pt x="6977" y="2913"/>
                  </a:cubicBezTo>
                  <a:lnTo>
                    <a:pt x="6913" y="2881"/>
                  </a:lnTo>
                  <a:lnTo>
                    <a:pt x="6849" y="2849"/>
                  </a:lnTo>
                  <a:cubicBezTo>
                    <a:pt x="6817" y="2849"/>
                    <a:pt x="6785" y="2817"/>
                    <a:pt x="6753" y="2817"/>
                  </a:cubicBezTo>
                  <a:cubicBezTo>
                    <a:pt x="6689" y="2785"/>
                    <a:pt x="6625" y="2753"/>
                    <a:pt x="6561" y="2753"/>
                  </a:cubicBezTo>
                  <a:lnTo>
                    <a:pt x="6497" y="2721"/>
                  </a:lnTo>
                  <a:cubicBezTo>
                    <a:pt x="6433" y="2689"/>
                    <a:pt x="6401" y="2689"/>
                    <a:pt x="6337" y="2657"/>
                  </a:cubicBezTo>
                  <a:lnTo>
                    <a:pt x="6305" y="2657"/>
                  </a:lnTo>
                  <a:lnTo>
                    <a:pt x="6081" y="2593"/>
                  </a:lnTo>
                  <a:cubicBezTo>
                    <a:pt x="5985" y="2561"/>
                    <a:pt x="5921" y="2529"/>
                    <a:pt x="5825" y="2529"/>
                  </a:cubicBezTo>
                  <a:lnTo>
                    <a:pt x="5793" y="2497"/>
                  </a:lnTo>
                  <a:cubicBezTo>
                    <a:pt x="5729" y="2497"/>
                    <a:pt x="5633" y="2465"/>
                    <a:pt x="5569" y="2465"/>
                  </a:cubicBezTo>
                  <a:cubicBezTo>
                    <a:pt x="5537" y="2465"/>
                    <a:pt x="5505" y="2433"/>
                    <a:pt x="5473" y="2433"/>
                  </a:cubicBezTo>
                  <a:cubicBezTo>
                    <a:pt x="5409" y="2433"/>
                    <a:pt x="5345" y="2433"/>
                    <a:pt x="5313" y="2401"/>
                  </a:cubicBezTo>
                  <a:lnTo>
                    <a:pt x="5185" y="2401"/>
                  </a:lnTo>
                  <a:lnTo>
                    <a:pt x="5057" y="2369"/>
                  </a:lnTo>
                  <a:cubicBezTo>
                    <a:pt x="5025" y="2369"/>
                    <a:pt x="4961" y="2369"/>
                    <a:pt x="4929" y="2337"/>
                  </a:cubicBezTo>
                  <a:lnTo>
                    <a:pt x="4673" y="2337"/>
                  </a:lnTo>
                  <a:cubicBezTo>
                    <a:pt x="4641" y="2305"/>
                    <a:pt x="4577" y="2305"/>
                    <a:pt x="4545" y="2305"/>
                  </a:cubicBezTo>
                  <a:lnTo>
                    <a:pt x="4289" y="2305"/>
                  </a:lnTo>
                  <a:cubicBezTo>
                    <a:pt x="4257" y="2305"/>
                    <a:pt x="4193" y="2273"/>
                    <a:pt x="4161" y="2273"/>
                  </a:cubicBezTo>
                  <a:lnTo>
                    <a:pt x="3713" y="2273"/>
                  </a:lnTo>
                  <a:cubicBezTo>
                    <a:pt x="3681" y="2273"/>
                    <a:pt x="3649" y="2273"/>
                    <a:pt x="3617" y="2305"/>
                  </a:cubicBezTo>
                  <a:lnTo>
                    <a:pt x="3073" y="2305"/>
                  </a:lnTo>
                  <a:cubicBezTo>
                    <a:pt x="2977" y="2305"/>
                    <a:pt x="2913" y="2337"/>
                    <a:pt x="2849" y="2337"/>
                  </a:cubicBezTo>
                  <a:lnTo>
                    <a:pt x="2753" y="2337"/>
                  </a:lnTo>
                  <a:cubicBezTo>
                    <a:pt x="2689" y="2337"/>
                    <a:pt x="2625" y="2369"/>
                    <a:pt x="2560" y="2369"/>
                  </a:cubicBezTo>
                  <a:lnTo>
                    <a:pt x="2496" y="2369"/>
                  </a:lnTo>
                  <a:cubicBezTo>
                    <a:pt x="2432" y="2369"/>
                    <a:pt x="2336" y="2401"/>
                    <a:pt x="2272" y="2401"/>
                  </a:cubicBezTo>
                  <a:cubicBezTo>
                    <a:pt x="2208" y="2401"/>
                    <a:pt x="2144" y="2433"/>
                    <a:pt x="2080" y="2433"/>
                  </a:cubicBezTo>
                  <a:cubicBezTo>
                    <a:pt x="2016" y="2433"/>
                    <a:pt x="1984" y="2465"/>
                    <a:pt x="1920" y="2465"/>
                  </a:cubicBezTo>
                  <a:cubicBezTo>
                    <a:pt x="1888" y="2465"/>
                    <a:pt x="1856" y="2465"/>
                    <a:pt x="1824" y="2497"/>
                  </a:cubicBezTo>
                  <a:lnTo>
                    <a:pt x="1696" y="2497"/>
                  </a:lnTo>
                  <a:lnTo>
                    <a:pt x="1664" y="2529"/>
                  </a:lnTo>
                  <a:lnTo>
                    <a:pt x="1568" y="2529"/>
                  </a:lnTo>
                  <a:cubicBezTo>
                    <a:pt x="1536" y="2561"/>
                    <a:pt x="1504" y="2561"/>
                    <a:pt x="1472" y="2561"/>
                  </a:cubicBezTo>
                  <a:lnTo>
                    <a:pt x="1408" y="2593"/>
                  </a:lnTo>
                  <a:lnTo>
                    <a:pt x="1344" y="2593"/>
                  </a:lnTo>
                  <a:cubicBezTo>
                    <a:pt x="1280" y="2625"/>
                    <a:pt x="1248" y="2625"/>
                    <a:pt x="1216" y="2625"/>
                  </a:cubicBezTo>
                  <a:lnTo>
                    <a:pt x="1152" y="2657"/>
                  </a:lnTo>
                  <a:cubicBezTo>
                    <a:pt x="1152" y="2657"/>
                    <a:pt x="1120" y="2657"/>
                    <a:pt x="1088" y="2689"/>
                  </a:cubicBezTo>
                  <a:cubicBezTo>
                    <a:pt x="1024" y="2689"/>
                    <a:pt x="928" y="2721"/>
                    <a:pt x="832" y="2753"/>
                  </a:cubicBezTo>
                  <a:cubicBezTo>
                    <a:pt x="832" y="2785"/>
                    <a:pt x="800" y="2785"/>
                    <a:pt x="800" y="2785"/>
                  </a:cubicBezTo>
                  <a:lnTo>
                    <a:pt x="768" y="2785"/>
                  </a:lnTo>
                  <a:cubicBezTo>
                    <a:pt x="704" y="2817"/>
                    <a:pt x="640" y="2849"/>
                    <a:pt x="576" y="2881"/>
                  </a:cubicBezTo>
                  <a:lnTo>
                    <a:pt x="480" y="2913"/>
                  </a:lnTo>
                  <a:cubicBezTo>
                    <a:pt x="416" y="2913"/>
                    <a:pt x="384" y="2945"/>
                    <a:pt x="320" y="2977"/>
                  </a:cubicBezTo>
                  <a:lnTo>
                    <a:pt x="288" y="2977"/>
                  </a:lnTo>
                  <a:cubicBezTo>
                    <a:pt x="288" y="3009"/>
                    <a:pt x="256" y="3009"/>
                    <a:pt x="224" y="3009"/>
                  </a:cubicBezTo>
                  <a:cubicBezTo>
                    <a:pt x="160" y="3041"/>
                    <a:pt x="96" y="3073"/>
                    <a:pt x="64" y="3105"/>
                  </a:cubicBezTo>
                  <a:lnTo>
                    <a:pt x="64" y="897"/>
                  </a:lnTo>
                  <a:cubicBezTo>
                    <a:pt x="128" y="865"/>
                    <a:pt x="192" y="833"/>
                    <a:pt x="288" y="801"/>
                  </a:cubicBezTo>
                  <a:cubicBezTo>
                    <a:pt x="288" y="769"/>
                    <a:pt x="320" y="769"/>
                    <a:pt x="320" y="769"/>
                  </a:cubicBezTo>
                  <a:lnTo>
                    <a:pt x="352" y="737"/>
                  </a:lnTo>
                  <a:cubicBezTo>
                    <a:pt x="416" y="737"/>
                    <a:pt x="480" y="705"/>
                    <a:pt x="512" y="673"/>
                  </a:cubicBezTo>
                  <a:lnTo>
                    <a:pt x="608" y="641"/>
                  </a:lnTo>
                  <a:cubicBezTo>
                    <a:pt x="672" y="609"/>
                    <a:pt x="736" y="577"/>
                    <a:pt x="800" y="545"/>
                  </a:cubicBezTo>
                  <a:lnTo>
                    <a:pt x="864" y="545"/>
                  </a:lnTo>
                  <a:lnTo>
                    <a:pt x="1152" y="449"/>
                  </a:lnTo>
                  <a:cubicBezTo>
                    <a:pt x="1184" y="417"/>
                    <a:pt x="1184" y="417"/>
                    <a:pt x="1216" y="417"/>
                  </a:cubicBezTo>
                  <a:lnTo>
                    <a:pt x="1248" y="417"/>
                  </a:lnTo>
                  <a:lnTo>
                    <a:pt x="1376" y="353"/>
                  </a:lnTo>
                  <a:lnTo>
                    <a:pt x="1440" y="353"/>
                  </a:lnTo>
                  <a:lnTo>
                    <a:pt x="1504" y="321"/>
                  </a:lnTo>
                  <a:cubicBezTo>
                    <a:pt x="1536" y="321"/>
                    <a:pt x="1568" y="321"/>
                    <a:pt x="1600" y="289"/>
                  </a:cubicBezTo>
                  <a:lnTo>
                    <a:pt x="1728" y="289"/>
                  </a:lnTo>
                  <a:cubicBezTo>
                    <a:pt x="1760" y="257"/>
                    <a:pt x="1824" y="257"/>
                    <a:pt x="1856" y="257"/>
                  </a:cubicBezTo>
                  <a:cubicBezTo>
                    <a:pt x="1888" y="257"/>
                    <a:pt x="1920" y="225"/>
                    <a:pt x="1984" y="225"/>
                  </a:cubicBezTo>
                  <a:cubicBezTo>
                    <a:pt x="2016" y="225"/>
                    <a:pt x="2080" y="193"/>
                    <a:pt x="2112" y="193"/>
                  </a:cubicBezTo>
                  <a:lnTo>
                    <a:pt x="2144" y="193"/>
                  </a:lnTo>
                  <a:cubicBezTo>
                    <a:pt x="2208" y="193"/>
                    <a:pt x="2240" y="161"/>
                    <a:pt x="2304" y="161"/>
                  </a:cubicBezTo>
                  <a:cubicBezTo>
                    <a:pt x="2400" y="161"/>
                    <a:pt x="2464" y="129"/>
                    <a:pt x="2528" y="129"/>
                  </a:cubicBezTo>
                  <a:lnTo>
                    <a:pt x="2592" y="129"/>
                  </a:lnTo>
                  <a:cubicBezTo>
                    <a:pt x="2657" y="129"/>
                    <a:pt x="2721" y="97"/>
                    <a:pt x="2785" y="97"/>
                  </a:cubicBezTo>
                  <a:lnTo>
                    <a:pt x="2881" y="97"/>
                  </a:lnTo>
                  <a:cubicBezTo>
                    <a:pt x="2945" y="97"/>
                    <a:pt x="3041" y="65"/>
                    <a:pt x="3105" y="65"/>
                  </a:cubicBezTo>
                  <a:close/>
                  <a:moveTo>
                    <a:pt x="3393" y="1"/>
                  </a:moveTo>
                  <a:lnTo>
                    <a:pt x="3361" y="33"/>
                  </a:lnTo>
                  <a:lnTo>
                    <a:pt x="2849" y="33"/>
                  </a:lnTo>
                  <a:cubicBezTo>
                    <a:pt x="2817" y="33"/>
                    <a:pt x="2817" y="33"/>
                    <a:pt x="2785" y="65"/>
                  </a:cubicBezTo>
                  <a:lnTo>
                    <a:pt x="2560" y="65"/>
                  </a:lnTo>
                  <a:lnTo>
                    <a:pt x="2528" y="97"/>
                  </a:lnTo>
                  <a:cubicBezTo>
                    <a:pt x="2432" y="97"/>
                    <a:pt x="2368" y="97"/>
                    <a:pt x="2272" y="129"/>
                  </a:cubicBezTo>
                  <a:cubicBezTo>
                    <a:pt x="2240" y="129"/>
                    <a:pt x="2176" y="129"/>
                    <a:pt x="2144" y="161"/>
                  </a:cubicBezTo>
                  <a:lnTo>
                    <a:pt x="2080" y="161"/>
                  </a:lnTo>
                  <a:cubicBezTo>
                    <a:pt x="2048" y="161"/>
                    <a:pt x="2016" y="161"/>
                    <a:pt x="1952" y="193"/>
                  </a:cubicBezTo>
                  <a:lnTo>
                    <a:pt x="1856" y="193"/>
                  </a:lnTo>
                  <a:cubicBezTo>
                    <a:pt x="1792" y="225"/>
                    <a:pt x="1760" y="225"/>
                    <a:pt x="1728" y="225"/>
                  </a:cubicBezTo>
                  <a:lnTo>
                    <a:pt x="1696" y="225"/>
                  </a:lnTo>
                  <a:cubicBezTo>
                    <a:pt x="1664" y="257"/>
                    <a:pt x="1632" y="257"/>
                    <a:pt x="1600" y="257"/>
                  </a:cubicBezTo>
                  <a:cubicBezTo>
                    <a:pt x="1568" y="257"/>
                    <a:pt x="1536" y="289"/>
                    <a:pt x="1472" y="289"/>
                  </a:cubicBezTo>
                  <a:lnTo>
                    <a:pt x="1440" y="289"/>
                  </a:lnTo>
                  <a:cubicBezTo>
                    <a:pt x="1408" y="321"/>
                    <a:pt x="1376" y="321"/>
                    <a:pt x="1344" y="321"/>
                  </a:cubicBezTo>
                  <a:cubicBezTo>
                    <a:pt x="1312" y="321"/>
                    <a:pt x="1280" y="353"/>
                    <a:pt x="1216" y="353"/>
                  </a:cubicBezTo>
                  <a:lnTo>
                    <a:pt x="1184" y="385"/>
                  </a:lnTo>
                  <a:lnTo>
                    <a:pt x="1120" y="385"/>
                  </a:lnTo>
                  <a:cubicBezTo>
                    <a:pt x="1024" y="417"/>
                    <a:pt x="928" y="449"/>
                    <a:pt x="864" y="481"/>
                  </a:cubicBezTo>
                  <a:lnTo>
                    <a:pt x="832" y="481"/>
                  </a:lnTo>
                  <a:lnTo>
                    <a:pt x="800" y="513"/>
                  </a:lnTo>
                  <a:cubicBezTo>
                    <a:pt x="736" y="513"/>
                    <a:pt x="672" y="545"/>
                    <a:pt x="576" y="577"/>
                  </a:cubicBezTo>
                  <a:lnTo>
                    <a:pt x="512" y="609"/>
                  </a:lnTo>
                  <a:cubicBezTo>
                    <a:pt x="448" y="641"/>
                    <a:pt x="384" y="673"/>
                    <a:pt x="320" y="705"/>
                  </a:cubicBezTo>
                  <a:cubicBezTo>
                    <a:pt x="288" y="705"/>
                    <a:pt x="288" y="737"/>
                    <a:pt x="256" y="737"/>
                  </a:cubicBezTo>
                  <a:cubicBezTo>
                    <a:pt x="160" y="769"/>
                    <a:pt x="96" y="801"/>
                    <a:pt x="32" y="865"/>
                  </a:cubicBezTo>
                  <a:cubicBezTo>
                    <a:pt x="0" y="865"/>
                    <a:pt x="0" y="865"/>
                    <a:pt x="0" y="897"/>
                  </a:cubicBezTo>
                  <a:lnTo>
                    <a:pt x="0" y="3169"/>
                  </a:lnTo>
                  <a:lnTo>
                    <a:pt x="0" y="3201"/>
                  </a:lnTo>
                  <a:cubicBezTo>
                    <a:pt x="16" y="3217"/>
                    <a:pt x="24" y="3225"/>
                    <a:pt x="28" y="3225"/>
                  </a:cubicBezTo>
                  <a:cubicBezTo>
                    <a:pt x="32" y="3225"/>
                    <a:pt x="32" y="3217"/>
                    <a:pt x="32" y="3201"/>
                  </a:cubicBezTo>
                  <a:cubicBezTo>
                    <a:pt x="128" y="3169"/>
                    <a:pt x="192" y="3137"/>
                    <a:pt x="288" y="3105"/>
                  </a:cubicBezTo>
                  <a:cubicBezTo>
                    <a:pt x="288" y="3073"/>
                    <a:pt x="320" y="3073"/>
                    <a:pt x="320" y="3073"/>
                  </a:cubicBezTo>
                  <a:lnTo>
                    <a:pt x="352" y="3041"/>
                  </a:lnTo>
                  <a:cubicBezTo>
                    <a:pt x="416" y="3041"/>
                    <a:pt x="480" y="3009"/>
                    <a:pt x="544" y="2977"/>
                  </a:cubicBezTo>
                  <a:cubicBezTo>
                    <a:pt x="544" y="2977"/>
                    <a:pt x="576" y="2945"/>
                    <a:pt x="608" y="2945"/>
                  </a:cubicBezTo>
                  <a:cubicBezTo>
                    <a:pt x="672" y="2913"/>
                    <a:pt x="736" y="2881"/>
                    <a:pt x="800" y="2849"/>
                  </a:cubicBezTo>
                  <a:lnTo>
                    <a:pt x="864" y="2849"/>
                  </a:lnTo>
                  <a:cubicBezTo>
                    <a:pt x="960" y="2817"/>
                    <a:pt x="1056" y="2785"/>
                    <a:pt x="1120" y="2753"/>
                  </a:cubicBezTo>
                  <a:cubicBezTo>
                    <a:pt x="1152" y="2721"/>
                    <a:pt x="1184" y="2721"/>
                    <a:pt x="1184" y="2721"/>
                  </a:cubicBezTo>
                  <a:lnTo>
                    <a:pt x="1248" y="2721"/>
                  </a:lnTo>
                  <a:lnTo>
                    <a:pt x="1376" y="2689"/>
                  </a:lnTo>
                  <a:cubicBezTo>
                    <a:pt x="1376" y="2657"/>
                    <a:pt x="1408" y="2657"/>
                    <a:pt x="1440" y="2657"/>
                  </a:cubicBezTo>
                  <a:lnTo>
                    <a:pt x="1504" y="2657"/>
                  </a:lnTo>
                  <a:cubicBezTo>
                    <a:pt x="1536" y="2625"/>
                    <a:pt x="1568" y="2625"/>
                    <a:pt x="1600" y="2625"/>
                  </a:cubicBezTo>
                  <a:cubicBezTo>
                    <a:pt x="1632" y="2593"/>
                    <a:pt x="1664" y="2593"/>
                    <a:pt x="1696" y="2593"/>
                  </a:cubicBezTo>
                  <a:lnTo>
                    <a:pt x="1728" y="2593"/>
                  </a:lnTo>
                  <a:cubicBezTo>
                    <a:pt x="1760" y="2561"/>
                    <a:pt x="1824" y="2561"/>
                    <a:pt x="1856" y="2561"/>
                  </a:cubicBezTo>
                  <a:cubicBezTo>
                    <a:pt x="1888" y="2561"/>
                    <a:pt x="1920" y="2529"/>
                    <a:pt x="1952" y="2529"/>
                  </a:cubicBezTo>
                  <a:cubicBezTo>
                    <a:pt x="2016" y="2529"/>
                    <a:pt x="2048" y="2497"/>
                    <a:pt x="2112" y="2497"/>
                  </a:cubicBezTo>
                  <a:cubicBezTo>
                    <a:pt x="2176" y="2497"/>
                    <a:pt x="2240" y="2465"/>
                    <a:pt x="2304" y="2465"/>
                  </a:cubicBezTo>
                  <a:cubicBezTo>
                    <a:pt x="2368" y="2465"/>
                    <a:pt x="2464" y="2433"/>
                    <a:pt x="2528" y="2433"/>
                  </a:cubicBezTo>
                  <a:lnTo>
                    <a:pt x="2592" y="2433"/>
                  </a:lnTo>
                  <a:cubicBezTo>
                    <a:pt x="2657" y="2433"/>
                    <a:pt x="2721" y="2401"/>
                    <a:pt x="2785" y="2401"/>
                  </a:cubicBezTo>
                  <a:lnTo>
                    <a:pt x="2881" y="2401"/>
                  </a:lnTo>
                  <a:cubicBezTo>
                    <a:pt x="2945" y="2401"/>
                    <a:pt x="3009" y="2369"/>
                    <a:pt x="3073" y="2369"/>
                  </a:cubicBezTo>
                  <a:lnTo>
                    <a:pt x="4417" y="2369"/>
                  </a:lnTo>
                  <a:cubicBezTo>
                    <a:pt x="4449" y="2369"/>
                    <a:pt x="4481" y="2401"/>
                    <a:pt x="4513" y="2401"/>
                  </a:cubicBezTo>
                  <a:lnTo>
                    <a:pt x="4769" y="2401"/>
                  </a:lnTo>
                  <a:cubicBezTo>
                    <a:pt x="4833" y="2433"/>
                    <a:pt x="4865" y="2433"/>
                    <a:pt x="4929" y="2433"/>
                  </a:cubicBezTo>
                  <a:lnTo>
                    <a:pt x="5025" y="2433"/>
                  </a:lnTo>
                  <a:lnTo>
                    <a:pt x="5185" y="2465"/>
                  </a:lnTo>
                  <a:cubicBezTo>
                    <a:pt x="5217" y="2465"/>
                    <a:pt x="5249" y="2497"/>
                    <a:pt x="5281" y="2497"/>
                  </a:cubicBezTo>
                  <a:cubicBezTo>
                    <a:pt x="5345" y="2497"/>
                    <a:pt x="5377" y="2497"/>
                    <a:pt x="5441" y="2529"/>
                  </a:cubicBezTo>
                  <a:lnTo>
                    <a:pt x="5537" y="2529"/>
                  </a:lnTo>
                  <a:cubicBezTo>
                    <a:pt x="5633" y="2561"/>
                    <a:pt x="5697" y="2561"/>
                    <a:pt x="5761" y="2593"/>
                  </a:cubicBezTo>
                  <a:lnTo>
                    <a:pt x="5793" y="2593"/>
                  </a:lnTo>
                  <a:cubicBezTo>
                    <a:pt x="5889" y="2625"/>
                    <a:pt x="5985" y="2657"/>
                    <a:pt x="6049" y="2657"/>
                  </a:cubicBezTo>
                  <a:cubicBezTo>
                    <a:pt x="6145" y="2689"/>
                    <a:pt x="6209" y="2721"/>
                    <a:pt x="6273" y="2721"/>
                  </a:cubicBezTo>
                  <a:lnTo>
                    <a:pt x="6305" y="2753"/>
                  </a:lnTo>
                  <a:cubicBezTo>
                    <a:pt x="6369" y="2753"/>
                    <a:pt x="6433" y="2785"/>
                    <a:pt x="6465" y="2785"/>
                  </a:cubicBezTo>
                  <a:lnTo>
                    <a:pt x="6529" y="2817"/>
                  </a:lnTo>
                  <a:cubicBezTo>
                    <a:pt x="6593" y="2849"/>
                    <a:pt x="6657" y="2881"/>
                    <a:pt x="6721" y="2881"/>
                  </a:cubicBezTo>
                  <a:cubicBezTo>
                    <a:pt x="6753" y="2913"/>
                    <a:pt x="6785" y="2913"/>
                    <a:pt x="6817" y="2913"/>
                  </a:cubicBezTo>
                  <a:lnTo>
                    <a:pt x="6881" y="2945"/>
                  </a:lnTo>
                  <a:cubicBezTo>
                    <a:pt x="6913" y="2977"/>
                    <a:pt x="6913" y="2977"/>
                    <a:pt x="6945" y="2977"/>
                  </a:cubicBezTo>
                  <a:cubicBezTo>
                    <a:pt x="6977" y="2977"/>
                    <a:pt x="7009" y="3009"/>
                    <a:pt x="7041" y="3009"/>
                  </a:cubicBezTo>
                  <a:lnTo>
                    <a:pt x="7105" y="3041"/>
                  </a:lnTo>
                  <a:lnTo>
                    <a:pt x="7137" y="3073"/>
                  </a:lnTo>
                  <a:lnTo>
                    <a:pt x="7265" y="3137"/>
                  </a:lnTo>
                  <a:lnTo>
                    <a:pt x="7329" y="3169"/>
                  </a:lnTo>
                  <a:lnTo>
                    <a:pt x="7361" y="3169"/>
                  </a:lnTo>
                  <a:cubicBezTo>
                    <a:pt x="7425" y="3201"/>
                    <a:pt x="7489" y="3265"/>
                    <a:pt x="7553" y="3298"/>
                  </a:cubicBezTo>
                  <a:cubicBezTo>
                    <a:pt x="8514" y="3874"/>
                    <a:pt x="9058" y="4610"/>
                    <a:pt x="9058" y="5410"/>
                  </a:cubicBezTo>
                  <a:cubicBezTo>
                    <a:pt x="9058" y="5442"/>
                    <a:pt x="9058" y="5442"/>
                    <a:pt x="9090" y="5442"/>
                  </a:cubicBezTo>
                  <a:lnTo>
                    <a:pt x="9090" y="3137"/>
                  </a:lnTo>
                  <a:cubicBezTo>
                    <a:pt x="9122" y="2337"/>
                    <a:pt x="8578" y="1537"/>
                    <a:pt x="7585" y="961"/>
                  </a:cubicBezTo>
                  <a:cubicBezTo>
                    <a:pt x="7521" y="929"/>
                    <a:pt x="7457" y="865"/>
                    <a:pt x="7393" y="833"/>
                  </a:cubicBezTo>
                  <a:lnTo>
                    <a:pt x="7329" y="833"/>
                  </a:lnTo>
                  <a:lnTo>
                    <a:pt x="7297" y="801"/>
                  </a:lnTo>
                  <a:cubicBezTo>
                    <a:pt x="7265" y="769"/>
                    <a:pt x="7201" y="769"/>
                    <a:pt x="7169" y="737"/>
                  </a:cubicBezTo>
                  <a:cubicBezTo>
                    <a:pt x="7169" y="737"/>
                    <a:pt x="7137" y="705"/>
                    <a:pt x="7105" y="705"/>
                  </a:cubicBezTo>
                  <a:lnTo>
                    <a:pt x="7073" y="673"/>
                  </a:lnTo>
                  <a:cubicBezTo>
                    <a:pt x="7041" y="673"/>
                    <a:pt x="6977" y="641"/>
                    <a:pt x="6945" y="641"/>
                  </a:cubicBezTo>
                  <a:lnTo>
                    <a:pt x="6913" y="609"/>
                  </a:lnTo>
                  <a:lnTo>
                    <a:pt x="6817" y="577"/>
                  </a:lnTo>
                  <a:cubicBezTo>
                    <a:pt x="6785" y="577"/>
                    <a:pt x="6785" y="545"/>
                    <a:pt x="6721" y="545"/>
                  </a:cubicBezTo>
                  <a:cubicBezTo>
                    <a:pt x="6657" y="513"/>
                    <a:pt x="6593" y="513"/>
                    <a:pt x="6529" y="481"/>
                  </a:cubicBezTo>
                  <a:lnTo>
                    <a:pt x="6497" y="449"/>
                  </a:lnTo>
                  <a:cubicBezTo>
                    <a:pt x="6433" y="417"/>
                    <a:pt x="6369" y="417"/>
                    <a:pt x="6305" y="385"/>
                  </a:cubicBezTo>
                  <a:lnTo>
                    <a:pt x="6273" y="385"/>
                  </a:lnTo>
                  <a:cubicBezTo>
                    <a:pt x="6209" y="353"/>
                    <a:pt x="6145" y="353"/>
                    <a:pt x="6081" y="321"/>
                  </a:cubicBezTo>
                  <a:cubicBezTo>
                    <a:pt x="5985" y="289"/>
                    <a:pt x="5889" y="289"/>
                    <a:pt x="5793" y="257"/>
                  </a:cubicBezTo>
                  <a:lnTo>
                    <a:pt x="5761" y="257"/>
                  </a:lnTo>
                  <a:cubicBezTo>
                    <a:pt x="5697" y="225"/>
                    <a:pt x="5633" y="225"/>
                    <a:pt x="5537" y="193"/>
                  </a:cubicBezTo>
                  <a:lnTo>
                    <a:pt x="5473" y="193"/>
                  </a:lnTo>
                  <a:lnTo>
                    <a:pt x="5441" y="161"/>
                  </a:lnTo>
                  <a:lnTo>
                    <a:pt x="5281" y="161"/>
                  </a:lnTo>
                  <a:cubicBezTo>
                    <a:pt x="5249" y="129"/>
                    <a:pt x="5217" y="129"/>
                    <a:pt x="5185" y="129"/>
                  </a:cubicBezTo>
                  <a:lnTo>
                    <a:pt x="5025" y="97"/>
                  </a:lnTo>
                  <a:lnTo>
                    <a:pt x="4929" y="97"/>
                  </a:lnTo>
                  <a:cubicBezTo>
                    <a:pt x="4865" y="97"/>
                    <a:pt x="4833" y="65"/>
                    <a:pt x="4769" y="65"/>
                  </a:cubicBezTo>
                  <a:lnTo>
                    <a:pt x="4673" y="65"/>
                  </a:lnTo>
                  <a:cubicBezTo>
                    <a:pt x="4609" y="65"/>
                    <a:pt x="4577" y="65"/>
                    <a:pt x="4513" y="33"/>
                  </a:cubicBezTo>
                  <a:lnTo>
                    <a:pt x="4129" y="33"/>
                  </a:lnTo>
                  <a:cubicBezTo>
                    <a:pt x="4097" y="33"/>
                    <a:pt x="4033" y="1"/>
                    <a:pt x="400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4593325" y="4018100"/>
              <a:ext cx="228875" cy="25450"/>
            </a:xfrm>
            <a:custGeom>
              <a:rect b="b" l="l" r="r" t="t"/>
              <a:pathLst>
                <a:path extrusionOk="0" h="1018" w="9155">
                  <a:moveTo>
                    <a:pt x="9155" y="1"/>
                  </a:moveTo>
                  <a:lnTo>
                    <a:pt x="1" y="321"/>
                  </a:lnTo>
                  <a:cubicBezTo>
                    <a:pt x="1329" y="778"/>
                    <a:pt x="2787" y="1018"/>
                    <a:pt x="4245" y="1018"/>
                  </a:cubicBezTo>
                  <a:cubicBezTo>
                    <a:pt x="5949" y="1018"/>
                    <a:pt x="7654" y="691"/>
                    <a:pt x="915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4593325" y="4017300"/>
              <a:ext cx="229675" cy="27225"/>
            </a:xfrm>
            <a:custGeom>
              <a:rect b="b" l="l" r="r" t="t"/>
              <a:pathLst>
                <a:path extrusionOk="0" h="1089" w="9187">
                  <a:moveTo>
                    <a:pt x="9155" y="1"/>
                  </a:moveTo>
                  <a:cubicBezTo>
                    <a:pt x="7676" y="670"/>
                    <a:pt x="5956" y="1009"/>
                    <a:pt x="4217" y="1009"/>
                  </a:cubicBezTo>
                  <a:cubicBezTo>
                    <a:pt x="2794" y="1009"/>
                    <a:pt x="1358" y="782"/>
                    <a:pt x="33" y="321"/>
                  </a:cubicBezTo>
                  <a:lnTo>
                    <a:pt x="1" y="385"/>
                  </a:lnTo>
                  <a:cubicBezTo>
                    <a:pt x="1345" y="865"/>
                    <a:pt x="2785" y="1089"/>
                    <a:pt x="4194" y="1089"/>
                  </a:cubicBezTo>
                  <a:cubicBezTo>
                    <a:pt x="5954" y="1089"/>
                    <a:pt x="7682" y="737"/>
                    <a:pt x="9187" y="65"/>
                  </a:cubicBezTo>
                  <a:lnTo>
                    <a:pt x="915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4564525" y="3842875"/>
              <a:ext cx="266475" cy="135250"/>
            </a:xfrm>
            <a:custGeom>
              <a:rect b="b" l="l" r="r" t="t"/>
              <a:pathLst>
                <a:path extrusionOk="0" h="5410" w="10659">
                  <a:moveTo>
                    <a:pt x="1" y="0"/>
                  </a:moveTo>
                  <a:lnTo>
                    <a:pt x="1" y="2305"/>
                  </a:lnTo>
                  <a:cubicBezTo>
                    <a:pt x="1" y="3073"/>
                    <a:pt x="481" y="3841"/>
                    <a:pt x="1505" y="4449"/>
                  </a:cubicBezTo>
                  <a:cubicBezTo>
                    <a:pt x="1569" y="4513"/>
                    <a:pt x="1633" y="4545"/>
                    <a:pt x="1697" y="4577"/>
                  </a:cubicBezTo>
                  <a:cubicBezTo>
                    <a:pt x="1729" y="4577"/>
                    <a:pt x="1729" y="4609"/>
                    <a:pt x="1761" y="4609"/>
                  </a:cubicBezTo>
                  <a:cubicBezTo>
                    <a:pt x="1793" y="4641"/>
                    <a:pt x="1857" y="4641"/>
                    <a:pt x="1889" y="4673"/>
                  </a:cubicBezTo>
                  <a:cubicBezTo>
                    <a:pt x="1921" y="4673"/>
                    <a:pt x="1953" y="4705"/>
                    <a:pt x="1985" y="4705"/>
                  </a:cubicBezTo>
                  <a:cubicBezTo>
                    <a:pt x="2017" y="4737"/>
                    <a:pt x="2081" y="4737"/>
                    <a:pt x="2113" y="4769"/>
                  </a:cubicBezTo>
                  <a:cubicBezTo>
                    <a:pt x="2145" y="4769"/>
                    <a:pt x="2177" y="4801"/>
                    <a:pt x="2209" y="4801"/>
                  </a:cubicBezTo>
                  <a:cubicBezTo>
                    <a:pt x="2241" y="4833"/>
                    <a:pt x="2273" y="4833"/>
                    <a:pt x="2337" y="4865"/>
                  </a:cubicBezTo>
                  <a:cubicBezTo>
                    <a:pt x="2401" y="4897"/>
                    <a:pt x="2465" y="4929"/>
                    <a:pt x="2529" y="4929"/>
                  </a:cubicBezTo>
                  <a:cubicBezTo>
                    <a:pt x="2529" y="4961"/>
                    <a:pt x="2561" y="4961"/>
                    <a:pt x="2593" y="4961"/>
                  </a:cubicBezTo>
                  <a:cubicBezTo>
                    <a:pt x="2625" y="4993"/>
                    <a:pt x="2689" y="4993"/>
                    <a:pt x="2753" y="5025"/>
                  </a:cubicBezTo>
                  <a:lnTo>
                    <a:pt x="2785" y="5025"/>
                  </a:lnTo>
                  <a:cubicBezTo>
                    <a:pt x="2849" y="5057"/>
                    <a:pt x="2913" y="5057"/>
                    <a:pt x="2977" y="5089"/>
                  </a:cubicBezTo>
                  <a:cubicBezTo>
                    <a:pt x="3073" y="5121"/>
                    <a:pt x="3169" y="5153"/>
                    <a:pt x="3265" y="5153"/>
                  </a:cubicBezTo>
                  <a:lnTo>
                    <a:pt x="3297" y="5153"/>
                  </a:lnTo>
                  <a:cubicBezTo>
                    <a:pt x="3361" y="5185"/>
                    <a:pt x="3425" y="5217"/>
                    <a:pt x="3521" y="5217"/>
                  </a:cubicBezTo>
                  <a:lnTo>
                    <a:pt x="3553" y="5217"/>
                  </a:lnTo>
                  <a:cubicBezTo>
                    <a:pt x="3553" y="5217"/>
                    <a:pt x="3585" y="5249"/>
                    <a:pt x="3617" y="5249"/>
                  </a:cubicBezTo>
                  <a:cubicBezTo>
                    <a:pt x="3681" y="5249"/>
                    <a:pt x="3713" y="5249"/>
                    <a:pt x="3777" y="5281"/>
                  </a:cubicBezTo>
                  <a:lnTo>
                    <a:pt x="3873" y="5281"/>
                  </a:lnTo>
                  <a:lnTo>
                    <a:pt x="4033" y="5313"/>
                  </a:lnTo>
                  <a:lnTo>
                    <a:pt x="4065" y="5313"/>
                  </a:lnTo>
                  <a:cubicBezTo>
                    <a:pt x="4097" y="5313"/>
                    <a:pt x="4129" y="5313"/>
                    <a:pt x="4161" y="5345"/>
                  </a:cubicBezTo>
                  <a:lnTo>
                    <a:pt x="4418" y="5345"/>
                  </a:lnTo>
                  <a:lnTo>
                    <a:pt x="4546" y="5377"/>
                  </a:lnTo>
                  <a:lnTo>
                    <a:pt x="4802" y="5377"/>
                  </a:lnTo>
                  <a:cubicBezTo>
                    <a:pt x="4834" y="5377"/>
                    <a:pt x="4866" y="5377"/>
                    <a:pt x="4930" y="5409"/>
                  </a:cubicBezTo>
                  <a:lnTo>
                    <a:pt x="5698" y="5409"/>
                  </a:lnTo>
                  <a:cubicBezTo>
                    <a:pt x="5762" y="5377"/>
                    <a:pt x="5826" y="5377"/>
                    <a:pt x="5890" y="5377"/>
                  </a:cubicBezTo>
                  <a:lnTo>
                    <a:pt x="6242" y="5377"/>
                  </a:lnTo>
                  <a:lnTo>
                    <a:pt x="6274" y="5345"/>
                  </a:lnTo>
                  <a:lnTo>
                    <a:pt x="6498" y="5345"/>
                  </a:lnTo>
                  <a:cubicBezTo>
                    <a:pt x="6498" y="5345"/>
                    <a:pt x="6530" y="5345"/>
                    <a:pt x="6530" y="5313"/>
                  </a:cubicBezTo>
                  <a:cubicBezTo>
                    <a:pt x="6626" y="5313"/>
                    <a:pt x="6690" y="5313"/>
                    <a:pt x="6754" y="5281"/>
                  </a:cubicBezTo>
                  <a:lnTo>
                    <a:pt x="6914" y="5281"/>
                  </a:lnTo>
                  <a:cubicBezTo>
                    <a:pt x="6946" y="5249"/>
                    <a:pt x="6946" y="5249"/>
                    <a:pt x="6978" y="5249"/>
                  </a:cubicBezTo>
                  <a:cubicBezTo>
                    <a:pt x="7010" y="5249"/>
                    <a:pt x="7042" y="5249"/>
                    <a:pt x="7106" y="5217"/>
                  </a:cubicBezTo>
                  <a:lnTo>
                    <a:pt x="7202" y="5217"/>
                  </a:lnTo>
                  <a:cubicBezTo>
                    <a:pt x="7266" y="5185"/>
                    <a:pt x="7298" y="5185"/>
                    <a:pt x="7362" y="5185"/>
                  </a:cubicBezTo>
                  <a:cubicBezTo>
                    <a:pt x="7394" y="5153"/>
                    <a:pt x="7426" y="5153"/>
                    <a:pt x="7458" y="5153"/>
                  </a:cubicBezTo>
                  <a:cubicBezTo>
                    <a:pt x="7522" y="5121"/>
                    <a:pt x="7554" y="5121"/>
                    <a:pt x="7586" y="5121"/>
                  </a:cubicBezTo>
                  <a:cubicBezTo>
                    <a:pt x="7650" y="5089"/>
                    <a:pt x="7682" y="5089"/>
                    <a:pt x="7714" y="5089"/>
                  </a:cubicBezTo>
                  <a:cubicBezTo>
                    <a:pt x="7746" y="5057"/>
                    <a:pt x="7810" y="5057"/>
                    <a:pt x="7842" y="5057"/>
                  </a:cubicBezTo>
                  <a:lnTo>
                    <a:pt x="7938" y="5025"/>
                  </a:lnTo>
                  <a:cubicBezTo>
                    <a:pt x="8034" y="4993"/>
                    <a:pt x="8130" y="4961"/>
                    <a:pt x="8194" y="4929"/>
                  </a:cubicBezTo>
                  <a:cubicBezTo>
                    <a:pt x="8226" y="4929"/>
                    <a:pt x="8258" y="4897"/>
                    <a:pt x="8258" y="4897"/>
                  </a:cubicBezTo>
                  <a:cubicBezTo>
                    <a:pt x="8322" y="4865"/>
                    <a:pt x="8386" y="4833"/>
                    <a:pt x="8450" y="4833"/>
                  </a:cubicBezTo>
                  <a:lnTo>
                    <a:pt x="8546" y="4769"/>
                  </a:lnTo>
                  <a:cubicBezTo>
                    <a:pt x="8610" y="4769"/>
                    <a:pt x="8674" y="4737"/>
                    <a:pt x="8738" y="4705"/>
                  </a:cubicBezTo>
                  <a:cubicBezTo>
                    <a:pt x="8738" y="4705"/>
                    <a:pt x="8770" y="4673"/>
                    <a:pt x="8802" y="4673"/>
                  </a:cubicBezTo>
                  <a:cubicBezTo>
                    <a:pt x="8866" y="4641"/>
                    <a:pt x="8962" y="4577"/>
                    <a:pt x="9026" y="4545"/>
                  </a:cubicBezTo>
                  <a:cubicBezTo>
                    <a:pt x="9090" y="4513"/>
                    <a:pt x="9122" y="4513"/>
                    <a:pt x="9154" y="4481"/>
                  </a:cubicBezTo>
                  <a:lnTo>
                    <a:pt x="9186" y="4449"/>
                  </a:lnTo>
                  <a:cubicBezTo>
                    <a:pt x="9218" y="4449"/>
                    <a:pt x="9218" y="4417"/>
                    <a:pt x="9250" y="4417"/>
                  </a:cubicBezTo>
                  <a:lnTo>
                    <a:pt x="9282" y="4385"/>
                  </a:lnTo>
                  <a:cubicBezTo>
                    <a:pt x="9314" y="4385"/>
                    <a:pt x="9314" y="4353"/>
                    <a:pt x="9346" y="4353"/>
                  </a:cubicBezTo>
                  <a:lnTo>
                    <a:pt x="9378" y="4321"/>
                  </a:lnTo>
                  <a:cubicBezTo>
                    <a:pt x="9410" y="4321"/>
                    <a:pt x="9410" y="4321"/>
                    <a:pt x="9410" y="4289"/>
                  </a:cubicBezTo>
                  <a:cubicBezTo>
                    <a:pt x="9442" y="4289"/>
                    <a:pt x="9442" y="4289"/>
                    <a:pt x="9475" y="4257"/>
                  </a:cubicBezTo>
                  <a:cubicBezTo>
                    <a:pt x="9475" y="4257"/>
                    <a:pt x="9507" y="4257"/>
                    <a:pt x="9507" y="4225"/>
                  </a:cubicBezTo>
                  <a:cubicBezTo>
                    <a:pt x="9539" y="4225"/>
                    <a:pt x="9539" y="4225"/>
                    <a:pt x="9539" y="4193"/>
                  </a:cubicBezTo>
                  <a:cubicBezTo>
                    <a:pt x="9571" y="4193"/>
                    <a:pt x="9571" y="4193"/>
                    <a:pt x="9603" y="4161"/>
                  </a:cubicBezTo>
                  <a:cubicBezTo>
                    <a:pt x="9603" y="4161"/>
                    <a:pt x="9635" y="4161"/>
                    <a:pt x="9635" y="4129"/>
                  </a:cubicBezTo>
                  <a:cubicBezTo>
                    <a:pt x="9635" y="4129"/>
                    <a:pt x="9667" y="4129"/>
                    <a:pt x="9667" y="4097"/>
                  </a:cubicBezTo>
                  <a:cubicBezTo>
                    <a:pt x="9699" y="4097"/>
                    <a:pt x="9699" y="4097"/>
                    <a:pt x="9699" y="4065"/>
                  </a:cubicBezTo>
                  <a:cubicBezTo>
                    <a:pt x="9731" y="4065"/>
                    <a:pt x="9731" y="4033"/>
                    <a:pt x="9763" y="4033"/>
                  </a:cubicBezTo>
                  <a:lnTo>
                    <a:pt x="9795" y="4001"/>
                  </a:lnTo>
                  <a:lnTo>
                    <a:pt x="9827" y="3969"/>
                  </a:lnTo>
                  <a:lnTo>
                    <a:pt x="9859" y="3937"/>
                  </a:lnTo>
                  <a:cubicBezTo>
                    <a:pt x="9891" y="3937"/>
                    <a:pt x="9891" y="3905"/>
                    <a:pt x="9923" y="3905"/>
                  </a:cubicBezTo>
                  <a:lnTo>
                    <a:pt x="9955" y="3873"/>
                  </a:lnTo>
                  <a:cubicBezTo>
                    <a:pt x="9955" y="3841"/>
                    <a:pt x="9987" y="3809"/>
                    <a:pt x="10019" y="3777"/>
                  </a:cubicBezTo>
                  <a:cubicBezTo>
                    <a:pt x="10051" y="3745"/>
                    <a:pt x="10083" y="3745"/>
                    <a:pt x="10083" y="3713"/>
                  </a:cubicBezTo>
                  <a:lnTo>
                    <a:pt x="10115" y="3681"/>
                  </a:lnTo>
                  <a:lnTo>
                    <a:pt x="10147" y="3617"/>
                  </a:lnTo>
                  <a:lnTo>
                    <a:pt x="10211" y="3553"/>
                  </a:lnTo>
                  <a:lnTo>
                    <a:pt x="10243" y="3521"/>
                  </a:lnTo>
                  <a:cubicBezTo>
                    <a:pt x="10243" y="3521"/>
                    <a:pt x="10243" y="3489"/>
                    <a:pt x="10275" y="3457"/>
                  </a:cubicBezTo>
                  <a:cubicBezTo>
                    <a:pt x="10307" y="3425"/>
                    <a:pt x="10307" y="3393"/>
                    <a:pt x="10339" y="3361"/>
                  </a:cubicBezTo>
                  <a:cubicBezTo>
                    <a:pt x="10339" y="3329"/>
                    <a:pt x="10371" y="3329"/>
                    <a:pt x="10371" y="3297"/>
                  </a:cubicBezTo>
                  <a:lnTo>
                    <a:pt x="10403" y="3265"/>
                  </a:lnTo>
                  <a:lnTo>
                    <a:pt x="10403" y="3233"/>
                  </a:lnTo>
                  <a:lnTo>
                    <a:pt x="10435" y="3201"/>
                  </a:lnTo>
                  <a:cubicBezTo>
                    <a:pt x="10435" y="3169"/>
                    <a:pt x="10435" y="3169"/>
                    <a:pt x="10467" y="3137"/>
                  </a:cubicBezTo>
                  <a:lnTo>
                    <a:pt x="10467" y="3105"/>
                  </a:lnTo>
                  <a:lnTo>
                    <a:pt x="10499" y="3073"/>
                  </a:lnTo>
                  <a:lnTo>
                    <a:pt x="10499" y="3041"/>
                  </a:lnTo>
                  <a:lnTo>
                    <a:pt x="10531" y="3009"/>
                  </a:lnTo>
                  <a:lnTo>
                    <a:pt x="10531" y="2977"/>
                  </a:lnTo>
                  <a:lnTo>
                    <a:pt x="10531" y="2913"/>
                  </a:lnTo>
                  <a:lnTo>
                    <a:pt x="10563" y="2881"/>
                  </a:lnTo>
                  <a:lnTo>
                    <a:pt x="10563" y="2849"/>
                  </a:lnTo>
                  <a:lnTo>
                    <a:pt x="10595" y="2817"/>
                  </a:lnTo>
                  <a:lnTo>
                    <a:pt x="10595" y="2785"/>
                  </a:lnTo>
                  <a:lnTo>
                    <a:pt x="10595" y="2753"/>
                  </a:lnTo>
                  <a:lnTo>
                    <a:pt x="10595" y="2689"/>
                  </a:lnTo>
                  <a:cubicBezTo>
                    <a:pt x="10627" y="2689"/>
                    <a:pt x="10627" y="2657"/>
                    <a:pt x="10627" y="2657"/>
                  </a:cubicBezTo>
                  <a:lnTo>
                    <a:pt x="10627" y="2625"/>
                  </a:lnTo>
                  <a:lnTo>
                    <a:pt x="10627" y="2593"/>
                  </a:lnTo>
                  <a:lnTo>
                    <a:pt x="10627" y="2561"/>
                  </a:lnTo>
                  <a:lnTo>
                    <a:pt x="10627" y="2497"/>
                  </a:lnTo>
                  <a:lnTo>
                    <a:pt x="10627" y="2465"/>
                  </a:lnTo>
                  <a:cubicBezTo>
                    <a:pt x="10627" y="2465"/>
                    <a:pt x="10627" y="2433"/>
                    <a:pt x="10659" y="2433"/>
                  </a:cubicBezTo>
                  <a:lnTo>
                    <a:pt x="10659" y="2401"/>
                  </a:lnTo>
                  <a:lnTo>
                    <a:pt x="10659" y="2337"/>
                  </a:lnTo>
                  <a:lnTo>
                    <a:pt x="10659" y="224"/>
                  </a:lnTo>
                  <a:cubicBezTo>
                    <a:pt x="10659" y="224"/>
                    <a:pt x="10627" y="224"/>
                    <a:pt x="10627" y="256"/>
                  </a:cubicBezTo>
                  <a:lnTo>
                    <a:pt x="10627" y="288"/>
                  </a:lnTo>
                  <a:lnTo>
                    <a:pt x="10627" y="320"/>
                  </a:lnTo>
                  <a:lnTo>
                    <a:pt x="10627" y="352"/>
                  </a:lnTo>
                  <a:lnTo>
                    <a:pt x="10627" y="416"/>
                  </a:lnTo>
                  <a:lnTo>
                    <a:pt x="10595" y="448"/>
                  </a:lnTo>
                  <a:lnTo>
                    <a:pt x="10595" y="480"/>
                  </a:lnTo>
                  <a:lnTo>
                    <a:pt x="10595" y="512"/>
                  </a:lnTo>
                  <a:lnTo>
                    <a:pt x="10563" y="544"/>
                  </a:lnTo>
                  <a:lnTo>
                    <a:pt x="10563" y="576"/>
                  </a:lnTo>
                  <a:lnTo>
                    <a:pt x="10563" y="609"/>
                  </a:lnTo>
                  <a:lnTo>
                    <a:pt x="10531" y="673"/>
                  </a:lnTo>
                  <a:lnTo>
                    <a:pt x="10531" y="705"/>
                  </a:lnTo>
                  <a:cubicBezTo>
                    <a:pt x="10531" y="705"/>
                    <a:pt x="10531" y="737"/>
                    <a:pt x="10499" y="737"/>
                  </a:cubicBezTo>
                  <a:lnTo>
                    <a:pt x="10499" y="769"/>
                  </a:lnTo>
                  <a:cubicBezTo>
                    <a:pt x="10499" y="769"/>
                    <a:pt x="10499" y="801"/>
                    <a:pt x="10467" y="801"/>
                  </a:cubicBezTo>
                  <a:lnTo>
                    <a:pt x="10467" y="833"/>
                  </a:lnTo>
                  <a:cubicBezTo>
                    <a:pt x="10467" y="865"/>
                    <a:pt x="10435" y="865"/>
                    <a:pt x="10435" y="897"/>
                  </a:cubicBezTo>
                  <a:lnTo>
                    <a:pt x="10435" y="929"/>
                  </a:lnTo>
                  <a:cubicBezTo>
                    <a:pt x="10403" y="929"/>
                    <a:pt x="10403" y="929"/>
                    <a:pt x="10403" y="961"/>
                  </a:cubicBezTo>
                  <a:lnTo>
                    <a:pt x="10371" y="993"/>
                  </a:lnTo>
                  <a:cubicBezTo>
                    <a:pt x="10371" y="1025"/>
                    <a:pt x="10371" y="1025"/>
                    <a:pt x="10339" y="1057"/>
                  </a:cubicBezTo>
                  <a:cubicBezTo>
                    <a:pt x="10339" y="1089"/>
                    <a:pt x="10307" y="1121"/>
                    <a:pt x="10307" y="1153"/>
                  </a:cubicBezTo>
                  <a:lnTo>
                    <a:pt x="10275" y="1153"/>
                  </a:lnTo>
                  <a:cubicBezTo>
                    <a:pt x="10275" y="1185"/>
                    <a:pt x="10243" y="1185"/>
                    <a:pt x="10243" y="1217"/>
                  </a:cubicBezTo>
                  <a:lnTo>
                    <a:pt x="10211" y="1249"/>
                  </a:lnTo>
                  <a:lnTo>
                    <a:pt x="10179" y="1281"/>
                  </a:lnTo>
                  <a:lnTo>
                    <a:pt x="10179" y="1313"/>
                  </a:lnTo>
                  <a:lnTo>
                    <a:pt x="10115" y="1377"/>
                  </a:lnTo>
                  <a:cubicBezTo>
                    <a:pt x="10115" y="1377"/>
                    <a:pt x="10115" y="1409"/>
                    <a:pt x="10083" y="1409"/>
                  </a:cubicBezTo>
                  <a:cubicBezTo>
                    <a:pt x="10083" y="1441"/>
                    <a:pt x="10051" y="1441"/>
                    <a:pt x="10019" y="1473"/>
                  </a:cubicBezTo>
                  <a:cubicBezTo>
                    <a:pt x="9987" y="1505"/>
                    <a:pt x="9987" y="1537"/>
                    <a:pt x="9955" y="1569"/>
                  </a:cubicBezTo>
                  <a:lnTo>
                    <a:pt x="9923" y="1601"/>
                  </a:lnTo>
                  <a:cubicBezTo>
                    <a:pt x="9891" y="1601"/>
                    <a:pt x="9891" y="1633"/>
                    <a:pt x="9859" y="1633"/>
                  </a:cubicBezTo>
                  <a:lnTo>
                    <a:pt x="9827" y="1665"/>
                  </a:lnTo>
                  <a:lnTo>
                    <a:pt x="9795" y="1697"/>
                  </a:lnTo>
                  <a:cubicBezTo>
                    <a:pt x="9795" y="1729"/>
                    <a:pt x="9763" y="1729"/>
                    <a:pt x="9763" y="1729"/>
                  </a:cubicBezTo>
                  <a:cubicBezTo>
                    <a:pt x="9763" y="1761"/>
                    <a:pt x="9731" y="1761"/>
                    <a:pt x="9731" y="1761"/>
                  </a:cubicBezTo>
                  <a:lnTo>
                    <a:pt x="9699" y="1793"/>
                  </a:lnTo>
                  <a:cubicBezTo>
                    <a:pt x="9667" y="1825"/>
                    <a:pt x="9667" y="1825"/>
                    <a:pt x="9635" y="1825"/>
                  </a:cubicBezTo>
                  <a:cubicBezTo>
                    <a:pt x="9635" y="1857"/>
                    <a:pt x="9635" y="1857"/>
                    <a:pt x="9603" y="1857"/>
                  </a:cubicBezTo>
                  <a:cubicBezTo>
                    <a:pt x="9603" y="1889"/>
                    <a:pt x="9571" y="1889"/>
                    <a:pt x="9571" y="1889"/>
                  </a:cubicBezTo>
                  <a:lnTo>
                    <a:pt x="9539" y="1921"/>
                  </a:lnTo>
                  <a:cubicBezTo>
                    <a:pt x="9507" y="1953"/>
                    <a:pt x="9507" y="1953"/>
                    <a:pt x="9475" y="1953"/>
                  </a:cubicBezTo>
                  <a:cubicBezTo>
                    <a:pt x="9475" y="1985"/>
                    <a:pt x="9442" y="1985"/>
                    <a:pt x="9442" y="1985"/>
                  </a:cubicBezTo>
                  <a:cubicBezTo>
                    <a:pt x="9410" y="2017"/>
                    <a:pt x="9410" y="2017"/>
                    <a:pt x="9378" y="2017"/>
                  </a:cubicBezTo>
                  <a:lnTo>
                    <a:pt x="9346" y="2049"/>
                  </a:lnTo>
                  <a:cubicBezTo>
                    <a:pt x="9314" y="2049"/>
                    <a:pt x="9314" y="2081"/>
                    <a:pt x="9282" y="2081"/>
                  </a:cubicBezTo>
                  <a:cubicBezTo>
                    <a:pt x="9282" y="2081"/>
                    <a:pt x="9282" y="2113"/>
                    <a:pt x="9250" y="2113"/>
                  </a:cubicBezTo>
                  <a:lnTo>
                    <a:pt x="9218" y="2145"/>
                  </a:lnTo>
                  <a:cubicBezTo>
                    <a:pt x="9186" y="2145"/>
                    <a:pt x="9186" y="2177"/>
                    <a:pt x="9154" y="2177"/>
                  </a:cubicBezTo>
                  <a:cubicBezTo>
                    <a:pt x="9122" y="2209"/>
                    <a:pt x="9090" y="2209"/>
                    <a:pt x="9058" y="2241"/>
                  </a:cubicBezTo>
                  <a:cubicBezTo>
                    <a:pt x="8962" y="2273"/>
                    <a:pt x="8898" y="2337"/>
                    <a:pt x="8802" y="2369"/>
                  </a:cubicBezTo>
                  <a:cubicBezTo>
                    <a:pt x="8770" y="2369"/>
                    <a:pt x="8770" y="2401"/>
                    <a:pt x="8738" y="2401"/>
                  </a:cubicBezTo>
                  <a:cubicBezTo>
                    <a:pt x="8674" y="2433"/>
                    <a:pt x="8610" y="2465"/>
                    <a:pt x="8546" y="2465"/>
                  </a:cubicBezTo>
                  <a:lnTo>
                    <a:pt x="8482" y="2529"/>
                  </a:lnTo>
                  <a:cubicBezTo>
                    <a:pt x="8418" y="2529"/>
                    <a:pt x="8354" y="2561"/>
                    <a:pt x="8258" y="2593"/>
                  </a:cubicBezTo>
                  <a:lnTo>
                    <a:pt x="8226" y="2625"/>
                  </a:lnTo>
                  <a:cubicBezTo>
                    <a:pt x="8130" y="2657"/>
                    <a:pt x="8034" y="2689"/>
                    <a:pt x="7938" y="2721"/>
                  </a:cubicBezTo>
                  <a:cubicBezTo>
                    <a:pt x="7906" y="2721"/>
                    <a:pt x="7874" y="2721"/>
                    <a:pt x="7842" y="2753"/>
                  </a:cubicBezTo>
                  <a:cubicBezTo>
                    <a:pt x="7810" y="2753"/>
                    <a:pt x="7778" y="2785"/>
                    <a:pt x="7714" y="2785"/>
                  </a:cubicBezTo>
                  <a:cubicBezTo>
                    <a:pt x="7682" y="2785"/>
                    <a:pt x="7650" y="2817"/>
                    <a:pt x="7618" y="2817"/>
                  </a:cubicBezTo>
                  <a:lnTo>
                    <a:pt x="7490" y="2849"/>
                  </a:lnTo>
                  <a:cubicBezTo>
                    <a:pt x="7426" y="2849"/>
                    <a:pt x="7394" y="2849"/>
                    <a:pt x="7362" y="2881"/>
                  </a:cubicBezTo>
                  <a:cubicBezTo>
                    <a:pt x="7330" y="2881"/>
                    <a:pt x="7266" y="2881"/>
                    <a:pt x="7234" y="2913"/>
                  </a:cubicBezTo>
                  <a:cubicBezTo>
                    <a:pt x="7202" y="2913"/>
                    <a:pt x="7138" y="2913"/>
                    <a:pt x="7106" y="2945"/>
                  </a:cubicBezTo>
                  <a:lnTo>
                    <a:pt x="6978" y="2945"/>
                  </a:lnTo>
                  <a:cubicBezTo>
                    <a:pt x="6914" y="2977"/>
                    <a:pt x="6850" y="2977"/>
                    <a:pt x="6786" y="2977"/>
                  </a:cubicBezTo>
                  <a:cubicBezTo>
                    <a:pt x="6690" y="3009"/>
                    <a:pt x="6626" y="3009"/>
                    <a:pt x="6562" y="3041"/>
                  </a:cubicBezTo>
                  <a:lnTo>
                    <a:pt x="6498" y="3041"/>
                  </a:lnTo>
                  <a:cubicBezTo>
                    <a:pt x="6434" y="3041"/>
                    <a:pt x="6370" y="3041"/>
                    <a:pt x="6306" y="3073"/>
                  </a:cubicBezTo>
                  <a:lnTo>
                    <a:pt x="5890" y="3073"/>
                  </a:lnTo>
                  <a:cubicBezTo>
                    <a:pt x="5826" y="3105"/>
                    <a:pt x="5762" y="3105"/>
                    <a:pt x="5698" y="3105"/>
                  </a:cubicBezTo>
                  <a:lnTo>
                    <a:pt x="4930" y="3105"/>
                  </a:lnTo>
                  <a:cubicBezTo>
                    <a:pt x="4898" y="3105"/>
                    <a:pt x="4834" y="3105"/>
                    <a:pt x="4802" y="3073"/>
                  </a:cubicBezTo>
                  <a:lnTo>
                    <a:pt x="4418" y="3073"/>
                  </a:lnTo>
                  <a:cubicBezTo>
                    <a:pt x="4354" y="3041"/>
                    <a:pt x="4322" y="3041"/>
                    <a:pt x="4290" y="3041"/>
                  </a:cubicBezTo>
                  <a:lnTo>
                    <a:pt x="4161" y="3041"/>
                  </a:lnTo>
                  <a:cubicBezTo>
                    <a:pt x="4097" y="3041"/>
                    <a:pt x="4065" y="3009"/>
                    <a:pt x="4033" y="3009"/>
                  </a:cubicBezTo>
                  <a:lnTo>
                    <a:pt x="3873" y="2977"/>
                  </a:lnTo>
                  <a:lnTo>
                    <a:pt x="3777" y="2977"/>
                  </a:lnTo>
                  <a:cubicBezTo>
                    <a:pt x="3713" y="2977"/>
                    <a:pt x="3681" y="2945"/>
                    <a:pt x="3617" y="2945"/>
                  </a:cubicBezTo>
                  <a:cubicBezTo>
                    <a:pt x="3585" y="2945"/>
                    <a:pt x="3553" y="2945"/>
                    <a:pt x="3521" y="2913"/>
                  </a:cubicBezTo>
                  <a:cubicBezTo>
                    <a:pt x="3457" y="2913"/>
                    <a:pt x="3361" y="2881"/>
                    <a:pt x="3297" y="2881"/>
                  </a:cubicBezTo>
                  <a:cubicBezTo>
                    <a:pt x="3297" y="2881"/>
                    <a:pt x="3265" y="2881"/>
                    <a:pt x="3265" y="2849"/>
                  </a:cubicBezTo>
                  <a:cubicBezTo>
                    <a:pt x="3169" y="2849"/>
                    <a:pt x="3073" y="2817"/>
                    <a:pt x="3009" y="2785"/>
                  </a:cubicBezTo>
                  <a:cubicBezTo>
                    <a:pt x="2945" y="2785"/>
                    <a:pt x="2849" y="2753"/>
                    <a:pt x="2785" y="2721"/>
                  </a:cubicBezTo>
                  <a:lnTo>
                    <a:pt x="2753" y="2721"/>
                  </a:lnTo>
                  <a:cubicBezTo>
                    <a:pt x="2689" y="2689"/>
                    <a:pt x="2657" y="2689"/>
                    <a:pt x="2593" y="2657"/>
                  </a:cubicBezTo>
                  <a:lnTo>
                    <a:pt x="2529" y="2657"/>
                  </a:lnTo>
                  <a:lnTo>
                    <a:pt x="2337" y="2561"/>
                  </a:lnTo>
                  <a:cubicBezTo>
                    <a:pt x="2305" y="2561"/>
                    <a:pt x="2241" y="2529"/>
                    <a:pt x="2209" y="2529"/>
                  </a:cubicBezTo>
                  <a:cubicBezTo>
                    <a:pt x="2177" y="2497"/>
                    <a:pt x="2145" y="2497"/>
                    <a:pt x="2113" y="2465"/>
                  </a:cubicBezTo>
                  <a:cubicBezTo>
                    <a:pt x="2081" y="2465"/>
                    <a:pt x="2017" y="2433"/>
                    <a:pt x="1985" y="2401"/>
                  </a:cubicBezTo>
                  <a:cubicBezTo>
                    <a:pt x="1953" y="2401"/>
                    <a:pt x="1921" y="2401"/>
                    <a:pt x="1921" y="2369"/>
                  </a:cubicBezTo>
                  <a:cubicBezTo>
                    <a:pt x="1857" y="2369"/>
                    <a:pt x="1825" y="2337"/>
                    <a:pt x="1761" y="2305"/>
                  </a:cubicBezTo>
                  <a:cubicBezTo>
                    <a:pt x="1761" y="2305"/>
                    <a:pt x="1729" y="2273"/>
                    <a:pt x="1697" y="2273"/>
                  </a:cubicBezTo>
                  <a:cubicBezTo>
                    <a:pt x="1633" y="2241"/>
                    <a:pt x="1569" y="2209"/>
                    <a:pt x="1505" y="2177"/>
                  </a:cubicBezTo>
                  <a:cubicBezTo>
                    <a:pt x="513" y="1569"/>
                    <a:pt x="1" y="76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4562925" y="3842075"/>
              <a:ext cx="268075" cy="136850"/>
            </a:xfrm>
            <a:custGeom>
              <a:rect b="b" l="l" r="r" t="t"/>
              <a:pathLst>
                <a:path extrusionOk="0" h="5474" w="10723">
                  <a:moveTo>
                    <a:pt x="10659" y="544"/>
                  </a:moveTo>
                  <a:lnTo>
                    <a:pt x="10627" y="2337"/>
                  </a:lnTo>
                  <a:lnTo>
                    <a:pt x="10627" y="2401"/>
                  </a:lnTo>
                  <a:lnTo>
                    <a:pt x="10627" y="2433"/>
                  </a:lnTo>
                  <a:lnTo>
                    <a:pt x="10627" y="2497"/>
                  </a:lnTo>
                  <a:lnTo>
                    <a:pt x="10627" y="2529"/>
                  </a:lnTo>
                  <a:lnTo>
                    <a:pt x="10627" y="2561"/>
                  </a:lnTo>
                  <a:lnTo>
                    <a:pt x="10627" y="2593"/>
                  </a:lnTo>
                  <a:lnTo>
                    <a:pt x="10627" y="2625"/>
                  </a:lnTo>
                  <a:lnTo>
                    <a:pt x="10627" y="2689"/>
                  </a:lnTo>
                  <a:lnTo>
                    <a:pt x="10595" y="2689"/>
                  </a:lnTo>
                  <a:lnTo>
                    <a:pt x="10659" y="2721"/>
                  </a:lnTo>
                  <a:lnTo>
                    <a:pt x="10595" y="2721"/>
                  </a:lnTo>
                  <a:lnTo>
                    <a:pt x="10595" y="2753"/>
                  </a:lnTo>
                  <a:lnTo>
                    <a:pt x="10595" y="2785"/>
                  </a:lnTo>
                  <a:lnTo>
                    <a:pt x="10595" y="2817"/>
                  </a:lnTo>
                  <a:lnTo>
                    <a:pt x="10531" y="3009"/>
                  </a:lnTo>
                  <a:lnTo>
                    <a:pt x="10499" y="3041"/>
                  </a:lnTo>
                  <a:lnTo>
                    <a:pt x="10499" y="3073"/>
                  </a:lnTo>
                  <a:cubicBezTo>
                    <a:pt x="10499" y="3105"/>
                    <a:pt x="10499" y="3105"/>
                    <a:pt x="10467" y="3105"/>
                  </a:cubicBezTo>
                  <a:lnTo>
                    <a:pt x="10467" y="3137"/>
                  </a:lnTo>
                  <a:cubicBezTo>
                    <a:pt x="10467" y="3169"/>
                    <a:pt x="10467" y="3169"/>
                    <a:pt x="10435" y="3169"/>
                  </a:cubicBezTo>
                  <a:lnTo>
                    <a:pt x="10435" y="3233"/>
                  </a:lnTo>
                  <a:lnTo>
                    <a:pt x="10403" y="3265"/>
                  </a:lnTo>
                  <a:lnTo>
                    <a:pt x="10403" y="3297"/>
                  </a:lnTo>
                  <a:cubicBezTo>
                    <a:pt x="10371" y="3329"/>
                    <a:pt x="10371" y="3361"/>
                    <a:pt x="10339" y="3361"/>
                  </a:cubicBezTo>
                  <a:cubicBezTo>
                    <a:pt x="10339" y="3393"/>
                    <a:pt x="10307" y="3425"/>
                    <a:pt x="10307" y="3457"/>
                  </a:cubicBezTo>
                  <a:lnTo>
                    <a:pt x="10275" y="3457"/>
                  </a:lnTo>
                  <a:lnTo>
                    <a:pt x="10243" y="3521"/>
                  </a:lnTo>
                  <a:lnTo>
                    <a:pt x="10243" y="3553"/>
                  </a:lnTo>
                  <a:cubicBezTo>
                    <a:pt x="10211" y="3553"/>
                    <a:pt x="10211" y="3585"/>
                    <a:pt x="10179" y="3585"/>
                  </a:cubicBezTo>
                  <a:lnTo>
                    <a:pt x="10179" y="3617"/>
                  </a:lnTo>
                  <a:lnTo>
                    <a:pt x="10115" y="3681"/>
                  </a:lnTo>
                  <a:lnTo>
                    <a:pt x="10115" y="3713"/>
                  </a:lnTo>
                  <a:cubicBezTo>
                    <a:pt x="10083" y="3713"/>
                    <a:pt x="10051" y="3745"/>
                    <a:pt x="10051" y="3777"/>
                  </a:cubicBezTo>
                  <a:lnTo>
                    <a:pt x="10051" y="3809"/>
                  </a:lnTo>
                  <a:lnTo>
                    <a:pt x="10019" y="3777"/>
                  </a:lnTo>
                  <a:cubicBezTo>
                    <a:pt x="10019" y="3809"/>
                    <a:pt x="9987" y="3841"/>
                    <a:pt x="9955" y="3873"/>
                  </a:cubicBezTo>
                  <a:lnTo>
                    <a:pt x="9923" y="3873"/>
                  </a:lnTo>
                  <a:cubicBezTo>
                    <a:pt x="9923" y="3905"/>
                    <a:pt x="9891" y="3905"/>
                    <a:pt x="9891" y="3937"/>
                  </a:cubicBezTo>
                  <a:lnTo>
                    <a:pt x="9667" y="4129"/>
                  </a:lnTo>
                  <a:cubicBezTo>
                    <a:pt x="9635" y="4129"/>
                    <a:pt x="9635" y="4161"/>
                    <a:pt x="9635" y="4161"/>
                  </a:cubicBezTo>
                  <a:cubicBezTo>
                    <a:pt x="9603" y="4161"/>
                    <a:pt x="9603" y="4193"/>
                    <a:pt x="9571" y="4193"/>
                  </a:cubicBezTo>
                  <a:lnTo>
                    <a:pt x="9410" y="4321"/>
                  </a:lnTo>
                  <a:cubicBezTo>
                    <a:pt x="9378" y="4321"/>
                    <a:pt x="9378" y="4353"/>
                    <a:pt x="9346" y="4353"/>
                  </a:cubicBezTo>
                  <a:lnTo>
                    <a:pt x="9250" y="4417"/>
                  </a:lnTo>
                  <a:cubicBezTo>
                    <a:pt x="9250" y="4417"/>
                    <a:pt x="9218" y="4417"/>
                    <a:pt x="9218" y="4449"/>
                  </a:cubicBezTo>
                  <a:cubicBezTo>
                    <a:pt x="9218" y="4449"/>
                    <a:pt x="9186" y="4449"/>
                    <a:pt x="9186" y="4481"/>
                  </a:cubicBezTo>
                  <a:cubicBezTo>
                    <a:pt x="9122" y="4481"/>
                    <a:pt x="9090" y="4513"/>
                    <a:pt x="9058" y="4545"/>
                  </a:cubicBezTo>
                  <a:cubicBezTo>
                    <a:pt x="8994" y="4577"/>
                    <a:pt x="8930" y="4609"/>
                    <a:pt x="8834" y="4641"/>
                  </a:cubicBezTo>
                  <a:lnTo>
                    <a:pt x="8770" y="4673"/>
                  </a:lnTo>
                  <a:lnTo>
                    <a:pt x="8770" y="4705"/>
                  </a:lnTo>
                  <a:cubicBezTo>
                    <a:pt x="8706" y="4705"/>
                    <a:pt x="8642" y="4737"/>
                    <a:pt x="8578" y="4769"/>
                  </a:cubicBezTo>
                  <a:cubicBezTo>
                    <a:pt x="8546" y="4801"/>
                    <a:pt x="8514" y="4801"/>
                    <a:pt x="8514" y="4801"/>
                  </a:cubicBezTo>
                  <a:cubicBezTo>
                    <a:pt x="8418" y="4833"/>
                    <a:pt x="8354" y="4865"/>
                    <a:pt x="8290" y="4897"/>
                  </a:cubicBezTo>
                  <a:lnTo>
                    <a:pt x="8258" y="4897"/>
                  </a:lnTo>
                  <a:cubicBezTo>
                    <a:pt x="8162" y="4929"/>
                    <a:pt x="8066" y="4961"/>
                    <a:pt x="7970" y="4993"/>
                  </a:cubicBezTo>
                  <a:cubicBezTo>
                    <a:pt x="7938" y="5025"/>
                    <a:pt x="7938" y="5025"/>
                    <a:pt x="7906" y="5025"/>
                  </a:cubicBezTo>
                  <a:lnTo>
                    <a:pt x="7842" y="5025"/>
                  </a:lnTo>
                  <a:cubicBezTo>
                    <a:pt x="7810" y="5057"/>
                    <a:pt x="7778" y="5057"/>
                    <a:pt x="7746" y="5057"/>
                  </a:cubicBezTo>
                  <a:lnTo>
                    <a:pt x="7650" y="5089"/>
                  </a:lnTo>
                  <a:lnTo>
                    <a:pt x="7490" y="5153"/>
                  </a:lnTo>
                  <a:lnTo>
                    <a:pt x="7394" y="5153"/>
                  </a:lnTo>
                  <a:cubicBezTo>
                    <a:pt x="7362" y="5185"/>
                    <a:pt x="7298" y="5185"/>
                    <a:pt x="7266" y="5185"/>
                  </a:cubicBezTo>
                  <a:cubicBezTo>
                    <a:pt x="7234" y="5217"/>
                    <a:pt x="7170" y="5217"/>
                    <a:pt x="7138" y="5217"/>
                  </a:cubicBezTo>
                  <a:cubicBezTo>
                    <a:pt x="7106" y="5217"/>
                    <a:pt x="7042" y="5249"/>
                    <a:pt x="7010" y="5249"/>
                  </a:cubicBezTo>
                  <a:lnTo>
                    <a:pt x="6978" y="5249"/>
                  </a:lnTo>
                  <a:cubicBezTo>
                    <a:pt x="6914" y="5249"/>
                    <a:pt x="6882" y="5281"/>
                    <a:pt x="6818" y="5281"/>
                  </a:cubicBezTo>
                  <a:cubicBezTo>
                    <a:pt x="6722" y="5281"/>
                    <a:pt x="6658" y="5313"/>
                    <a:pt x="6594" y="5313"/>
                  </a:cubicBezTo>
                  <a:lnTo>
                    <a:pt x="6530" y="5313"/>
                  </a:lnTo>
                  <a:cubicBezTo>
                    <a:pt x="6466" y="5345"/>
                    <a:pt x="6402" y="5345"/>
                    <a:pt x="6338" y="5345"/>
                  </a:cubicBezTo>
                  <a:lnTo>
                    <a:pt x="6242" y="5345"/>
                  </a:lnTo>
                  <a:cubicBezTo>
                    <a:pt x="6178" y="5345"/>
                    <a:pt x="6082" y="5377"/>
                    <a:pt x="6018" y="5377"/>
                  </a:cubicBezTo>
                  <a:lnTo>
                    <a:pt x="4674" y="5377"/>
                  </a:lnTo>
                  <a:lnTo>
                    <a:pt x="4642" y="5345"/>
                  </a:lnTo>
                  <a:lnTo>
                    <a:pt x="4354" y="5345"/>
                  </a:lnTo>
                  <a:cubicBezTo>
                    <a:pt x="4290" y="5313"/>
                    <a:pt x="4258" y="5313"/>
                    <a:pt x="4193" y="5313"/>
                  </a:cubicBezTo>
                  <a:lnTo>
                    <a:pt x="4097" y="5313"/>
                  </a:lnTo>
                  <a:lnTo>
                    <a:pt x="3937" y="5281"/>
                  </a:lnTo>
                  <a:lnTo>
                    <a:pt x="3905" y="5281"/>
                  </a:lnTo>
                  <a:lnTo>
                    <a:pt x="3841" y="5249"/>
                  </a:lnTo>
                  <a:lnTo>
                    <a:pt x="3713" y="5249"/>
                  </a:lnTo>
                  <a:lnTo>
                    <a:pt x="3649" y="5217"/>
                  </a:lnTo>
                  <a:lnTo>
                    <a:pt x="3585" y="5217"/>
                  </a:lnTo>
                  <a:cubicBezTo>
                    <a:pt x="3521" y="5185"/>
                    <a:pt x="3425" y="5185"/>
                    <a:pt x="3361" y="5153"/>
                  </a:cubicBezTo>
                  <a:lnTo>
                    <a:pt x="3329" y="5153"/>
                  </a:lnTo>
                  <a:cubicBezTo>
                    <a:pt x="3233" y="5121"/>
                    <a:pt x="3137" y="5121"/>
                    <a:pt x="3041" y="5089"/>
                  </a:cubicBezTo>
                  <a:cubicBezTo>
                    <a:pt x="2977" y="5057"/>
                    <a:pt x="2913" y="5057"/>
                    <a:pt x="2849" y="5025"/>
                  </a:cubicBezTo>
                  <a:lnTo>
                    <a:pt x="2817" y="5025"/>
                  </a:lnTo>
                  <a:cubicBezTo>
                    <a:pt x="2753" y="4993"/>
                    <a:pt x="2689" y="4961"/>
                    <a:pt x="2657" y="4961"/>
                  </a:cubicBezTo>
                  <a:lnTo>
                    <a:pt x="2593" y="4929"/>
                  </a:lnTo>
                  <a:cubicBezTo>
                    <a:pt x="2529" y="4929"/>
                    <a:pt x="2465" y="4897"/>
                    <a:pt x="2401" y="4865"/>
                  </a:cubicBezTo>
                  <a:cubicBezTo>
                    <a:pt x="2369" y="4865"/>
                    <a:pt x="2337" y="4833"/>
                    <a:pt x="2305" y="4833"/>
                  </a:cubicBezTo>
                  <a:lnTo>
                    <a:pt x="2241" y="4801"/>
                  </a:lnTo>
                  <a:cubicBezTo>
                    <a:pt x="2209" y="4801"/>
                    <a:pt x="2209" y="4769"/>
                    <a:pt x="2177" y="4769"/>
                  </a:cubicBezTo>
                  <a:cubicBezTo>
                    <a:pt x="2145" y="4769"/>
                    <a:pt x="2113" y="4737"/>
                    <a:pt x="2081" y="4737"/>
                  </a:cubicBezTo>
                  <a:lnTo>
                    <a:pt x="2017" y="4705"/>
                  </a:lnTo>
                  <a:lnTo>
                    <a:pt x="1985" y="4673"/>
                  </a:lnTo>
                  <a:cubicBezTo>
                    <a:pt x="1921" y="4641"/>
                    <a:pt x="1889" y="4641"/>
                    <a:pt x="1857" y="4609"/>
                  </a:cubicBezTo>
                  <a:lnTo>
                    <a:pt x="1825" y="4577"/>
                  </a:lnTo>
                  <a:lnTo>
                    <a:pt x="1761" y="4577"/>
                  </a:lnTo>
                  <a:cubicBezTo>
                    <a:pt x="1697" y="4545"/>
                    <a:pt x="1633" y="4481"/>
                    <a:pt x="1569" y="4449"/>
                  </a:cubicBezTo>
                  <a:cubicBezTo>
                    <a:pt x="609" y="3873"/>
                    <a:pt x="97" y="3137"/>
                    <a:pt x="97" y="2337"/>
                  </a:cubicBezTo>
                  <a:lnTo>
                    <a:pt x="97" y="544"/>
                  </a:lnTo>
                  <a:cubicBezTo>
                    <a:pt x="257" y="1185"/>
                    <a:pt x="769" y="1761"/>
                    <a:pt x="1505" y="2209"/>
                  </a:cubicBezTo>
                  <a:cubicBezTo>
                    <a:pt x="1569" y="2241"/>
                    <a:pt x="1633" y="2273"/>
                    <a:pt x="1697" y="2305"/>
                  </a:cubicBezTo>
                  <a:cubicBezTo>
                    <a:pt x="1697" y="2337"/>
                    <a:pt x="1729" y="2337"/>
                    <a:pt x="1729" y="2337"/>
                  </a:cubicBezTo>
                  <a:lnTo>
                    <a:pt x="1793" y="2369"/>
                  </a:lnTo>
                  <a:lnTo>
                    <a:pt x="1921" y="2433"/>
                  </a:lnTo>
                  <a:lnTo>
                    <a:pt x="1953" y="2433"/>
                  </a:lnTo>
                  <a:lnTo>
                    <a:pt x="2017" y="2465"/>
                  </a:lnTo>
                  <a:cubicBezTo>
                    <a:pt x="2049" y="2497"/>
                    <a:pt x="2081" y="2497"/>
                    <a:pt x="2113" y="2529"/>
                  </a:cubicBezTo>
                  <a:lnTo>
                    <a:pt x="2177" y="2561"/>
                  </a:lnTo>
                  <a:lnTo>
                    <a:pt x="2241" y="2561"/>
                  </a:lnTo>
                  <a:cubicBezTo>
                    <a:pt x="2273" y="2593"/>
                    <a:pt x="2305" y="2593"/>
                    <a:pt x="2337" y="2625"/>
                  </a:cubicBezTo>
                  <a:cubicBezTo>
                    <a:pt x="2401" y="2625"/>
                    <a:pt x="2465" y="2657"/>
                    <a:pt x="2529" y="2689"/>
                  </a:cubicBezTo>
                  <a:lnTo>
                    <a:pt x="2593" y="2721"/>
                  </a:lnTo>
                  <a:cubicBezTo>
                    <a:pt x="2657" y="2721"/>
                    <a:pt x="2721" y="2753"/>
                    <a:pt x="2753" y="2753"/>
                  </a:cubicBezTo>
                  <a:lnTo>
                    <a:pt x="2817" y="2785"/>
                  </a:lnTo>
                  <a:lnTo>
                    <a:pt x="3009" y="2849"/>
                  </a:lnTo>
                  <a:cubicBezTo>
                    <a:pt x="3105" y="2849"/>
                    <a:pt x="3169" y="2881"/>
                    <a:pt x="3265" y="2913"/>
                  </a:cubicBezTo>
                  <a:lnTo>
                    <a:pt x="3297" y="2913"/>
                  </a:lnTo>
                  <a:cubicBezTo>
                    <a:pt x="3393" y="2945"/>
                    <a:pt x="3457" y="2945"/>
                    <a:pt x="3521" y="2977"/>
                  </a:cubicBezTo>
                  <a:lnTo>
                    <a:pt x="3649" y="2977"/>
                  </a:lnTo>
                  <a:cubicBezTo>
                    <a:pt x="3713" y="3009"/>
                    <a:pt x="3745" y="3009"/>
                    <a:pt x="3777" y="3009"/>
                  </a:cubicBezTo>
                  <a:cubicBezTo>
                    <a:pt x="3809" y="3041"/>
                    <a:pt x="3873" y="3041"/>
                    <a:pt x="3905" y="3041"/>
                  </a:cubicBezTo>
                  <a:lnTo>
                    <a:pt x="4033" y="3073"/>
                  </a:lnTo>
                  <a:lnTo>
                    <a:pt x="4161" y="3073"/>
                  </a:lnTo>
                  <a:cubicBezTo>
                    <a:pt x="4225" y="3073"/>
                    <a:pt x="4258" y="3105"/>
                    <a:pt x="4290" y="3105"/>
                  </a:cubicBezTo>
                  <a:lnTo>
                    <a:pt x="4546" y="3105"/>
                  </a:lnTo>
                  <a:cubicBezTo>
                    <a:pt x="4610" y="3105"/>
                    <a:pt x="4642" y="3137"/>
                    <a:pt x="4674" y="3137"/>
                  </a:cubicBezTo>
                  <a:lnTo>
                    <a:pt x="6018" y="3137"/>
                  </a:lnTo>
                  <a:cubicBezTo>
                    <a:pt x="6082" y="3137"/>
                    <a:pt x="6146" y="3105"/>
                    <a:pt x="6242" y="3105"/>
                  </a:cubicBezTo>
                  <a:lnTo>
                    <a:pt x="6338" y="3105"/>
                  </a:lnTo>
                  <a:cubicBezTo>
                    <a:pt x="6402" y="3105"/>
                    <a:pt x="6466" y="3073"/>
                    <a:pt x="6530" y="3073"/>
                  </a:cubicBezTo>
                  <a:lnTo>
                    <a:pt x="6562" y="3073"/>
                  </a:lnTo>
                  <a:cubicBezTo>
                    <a:pt x="6658" y="3073"/>
                    <a:pt x="6722" y="3041"/>
                    <a:pt x="6818" y="3041"/>
                  </a:cubicBezTo>
                  <a:cubicBezTo>
                    <a:pt x="6882" y="3041"/>
                    <a:pt x="6946" y="3009"/>
                    <a:pt x="7010" y="3009"/>
                  </a:cubicBezTo>
                  <a:cubicBezTo>
                    <a:pt x="7042" y="3009"/>
                    <a:pt x="7106" y="2977"/>
                    <a:pt x="7138" y="2977"/>
                  </a:cubicBezTo>
                  <a:cubicBezTo>
                    <a:pt x="7170" y="2977"/>
                    <a:pt x="7234" y="2945"/>
                    <a:pt x="7266" y="2945"/>
                  </a:cubicBezTo>
                  <a:cubicBezTo>
                    <a:pt x="7298" y="2945"/>
                    <a:pt x="7330" y="2945"/>
                    <a:pt x="7394" y="2913"/>
                  </a:cubicBezTo>
                  <a:lnTo>
                    <a:pt x="7426" y="2913"/>
                  </a:lnTo>
                  <a:cubicBezTo>
                    <a:pt x="7458" y="2913"/>
                    <a:pt x="7458" y="2913"/>
                    <a:pt x="7490" y="2881"/>
                  </a:cubicBezTo>
                  <a:cubicBezTo>
                    <a:pt x="7554" y="2881"/>
                    <a:pt x="7586" y="2881"/>
                    <a:pt x="7650" y="2849"/>
                  </a:cubicBezTo>
                  <a:lnTo>
                    <a:pt x="7746" y="2817"/>
                  </a:lnTo>
                  <a:cubicBezTo>
                    <a:pt x="7778" y="2817"/>
                    <a:pt x="7810" y="2817"/>
                    <a:pt x="7874" y="2785"/>
                  </a:cubicBezTo>
                  <a:lnTo>
                    <a:pt x="7906" y="2785"/>
                  </a:lnTo>
                  <a:cubicBezTo>
                    <a:pt x="7938" y="2785"/>
                    <a:pt x="7970" y="2753"/>
                    <a:pt x="7970" y="2753"/>
                  </a:cubicBezTo>
                  <a:cubicBezTo>
                    <a:pt x="8066" y="2721"/>
                    <a:pt x="8162" y="2689"/>
                    <a:pt x="8258" y="2657"/>
                  </a:cubicBezTo>
                  <a:lnTo>
                    <a:pt x="8290" y="2657"/>
                  </a:lnTo>
                  <a:cubicBezTo>
                    <a:pt x="8386" y="2625"/>
                    <a:pt x="8450" y="2593"/>
                    <a:pt x="8514" y="2561"/>
                  </a:cubicBezTo>
                  <a:lnTo>
                    <a:pt x="8578" y="2529"/>
                  </a:lnTo>
                  <a:lnTo>
                    <a:pt x="8770" y="2433"/>
                  </a:lnTo>
                  <a:lnTo>
                    <a:pt x="8802" y="2433"/>
                  </a:lnTo>
                  <a:lnTo>
                    <a:pt x="8834" y="2401"/>
                  </a:lnTo>
                  <a:cubicBezTo>
                    <a:pt x="8930" y="2369"/>
                    <a:pt x="9026" y="2337"/>
                    <a:pt x="9090" y="2273"/>
                  </a:cubicBezTo>
                  <a:cubicBezTo>
                    <a:pt x="9122" y="2273"/>
                    <a:pt x="9154" y="2241"/>
                    <a:pt x="9218" y="2209"/>
                  </a:cubicBezTo>
                  <a:lnTo>
                    <a:pt x="9250" y="2177"/>
                  </a:lnTo>
                  <a:cubicBezTo>
                    <a:pt x="9250" y="2177"/>
                    <a:pt x="9282" y="2177"/>
                    <a:pt x="9282" y="2145"/>
                  </a:cubicBezTo>
                  <a:cubicBezTo>
                    <a:pt x="9314" y="2145"/>
                    <a:pt x="9314" y="2145"/>
                    <a:pt x="9346" y="2113"/>
                  </a:cubicBezTo>
                  <a:lnTo>
                    <a:pt x="9506" y="2017"/>
                  </a:lnTo>
                  <a:cubicBezTo>
                    <a:pt x="9539" y="1985"/>
                    <a:pt x="9539" y="1985"/>
                    <a:pt x="9571" y="1985"/>
                  </a:cubicBezTo>
                  <a:lnTo>
                    <a:pt x="9731" y="1857"/>
                  </a:lnTo>
                  <a:lnTo>
                    <a:pt x="9923" y="1697"/>
                  </a:lnTo>
                  <a:cubicBezTo>
                    <a:pt x="9923" y="1665"/>
                    <a:pt x="9955" y="1633"/>
                    <a:pt x="9987" y="1633"/>
                  </a:cubicBezTo>
                  <a:lnTo>
                    <a:pt x="9987" y="1601"/>
                  </a:lnTo>
                  <a:lnTo>
                    <a:pt x="10083" y="1505"/>
                  </a:lnTo>
                  <a:cubicBezTo>
                    <a:pt x="10115" y="1505"/>
                    <a:pt x="10115" y="1473"/>
                    <a:pt x="10147" y="1441"/>
                  </a:cubicBezTo>
                  <a:lnTo>
                    <a:pt x="10179" y="1409"/>
                  </a:lnTo>
                  <a:lnTo>
                    <a:pt x="10211" y="1345"/>
                  </a:lnTo>
                  <a:lnTo>
                    <a:pt x="10243" y="1345"/>
                  </a:lnTo>
                  <a:lnTo>
                    <a:pt x="10275" y="1281"/>
                  </a:lnTo>
                  <a:lnTo>
                    <a:pt x="10307" y="1249"/>
                  </a:lnTo>
                  <a:cubicBezTo>
                    <a:pt x="10307" y="1249"/>
                    <a:pt x="10307" y="1217"/>
                    <a:pt x="10339" y="1217"/>
                  </a:cubicBezTo>
                  <a:lnTo>
                    <a:pt x="10339" y="1185"/>
                  </a:lnTo>
                  <a:cubicBezTo>
                    <a:pt x="10371" y="1153"/>
                    <a:pt x="10371" y="1121"/>
                    <a:pt x="10403" y="1089"/>
                  </a:cubicBezTo>
                  <a:cubicBezTo>
                    <a:pt x="10403" y="1089"/>
                    <a:pt x="10435" y="1057"/>
                    <a:pt x="10435" y="1025"/>
                  </a:cubicBezTo>
                  <a:lnTo>
                    <a:pt x="10467" y="993"/>
                  </a:lnTo>
                  <a:cubicBezTo>
                    <a:pt x="10467" y="961"/>
                    <a:pt x="10467" y="961"/>
                    <a:pt x="10499" y="961"/>
                  </a:cubicBezTo>
                  <a:lnTo>
                    <a:pt x="10531" y="833"/>
                  </a:lnTo>
                  <a:lnTo>
                    <a:pt x="10563" y="801"/>
                  </a:lnTo>
                  <a:lnTo>
                    <a:pt x="10563" y="769"/>
                  </a:lnTo>
                  <a:lnTo>
                    <a:pt x="10595" y="737"/>
                  </a:lnTo>
                  <a:lnTo>
                    <a:pt x="10659" y="544"/>
                  </a:lnTo>
                  <a:close/>
                  <a:moveTo>
                    <a:pt x="33" y="0"/>
                  </a:moveTo>
                  <a:lnTo>
                    <a:pt x="1" y="32"/>
                  </a:lnTo>
                  <a:lnTo>
                    <a:pt x="1" y="2337"/>
                  </a:lnTo>
                  <a:cubicBezTo>
                    <a:pt x="1" y="3169"/>
                    <a:pt x="545" y="3937"/>
                    <a:pt x="1537" y="4513"/>
                  </a:cubicBezTo>
                  <a:cubicBezTo>
                    <a:pt x="1601" y="4577"/>
                    <a:pt x="1665" y="4609"/>
                    <a:pt x="1729" y="4641"/>
                  </a:cubicBezTo>
                  <a:cubicBezTo>
                    <a:pt x="1729" y="4641"/>
                    <a:pt x="1761" y="4641"/>
                    <a:pt x="1761" y="4673"/>
                  </a:cubicBezTo>
                  <a:lnTo>
                    <a:pt x="1825" y="4673"/>
                  </a:lnTo>
                  <a:lnTo>
                    <a:pt x="1921" y="4737"/>
                  </a:lnTo>
                  <a:cubicBezTo>
                    <a:pt x="1953" y="4737"/>
                    <a:pt x="1953" y="4769"/>
                    <a:pt x="1985" y="4769"/>
                  </a:cubicBezTo>
                  <a:lnTo>
                    <a:pt x="2049" y="4801"/>
                  </a:lnTo>
                  <a:cubicBezTo>
                    <a:pt x="2081" y="4801"/>
                    <a:pt x="2113" y="4833"/>
                    <a:pt x="2145" y="4833"/>
                  </a:cubicBezTo>
                  <a:cubicBezTo>
                    <a:pt x="2177" y="4865"/>
                    <a:pt x="2177" y="4865"/>
                    <a:pt x="2209" y="4865"/>
                  </a:cubicBezTo>
                  <a:lnTo>
                    <a:pt x="2273" y="4897"/>
                  </a:lnTo>
                  <a:cubicBezTo>
                    <a:pt x="2305" y="4897"/>
                    <a:pt x="2337" y="4929"/>
                    <a:pt x="2369" y="4929"/>
                  </a:cubicBezTo>
                  <a:cubicBezTo>
                    <a:pt x="2433" y="4961"/>
                    <a:pt x="2497" y="4993"/>
                    <a:pt x="2561" y="4993"/>
                  </a:cubicBezTo>
                  <a:lnTo>
                    <a:pt x="2625" y="5025"/>
                  </a:lnTo>
                  <a:cubicBezTo>
                    <a:pt x="2689" y="5057"/>
                    <a:pt x="2721" y="5057"/>
                    <a:pt x="2785" y="5089"/>
                  </a:cubicBezTo>
                  <a:lnTo>
                    <a:pt x="2817" y="5089"/>
                  </a:lnTo>
                  <a:cubicBezTo>
                    <a:pt x="2881" y="5121"/>
                    <a:pt x="2945" y="5153"/>
                    <a:pt x="3041" y="5153"/>
                  </a:cubicBezTo>
                  <a:cubicBezTo>
                    <a:pt x="3105" y="5185"/>
                    <a:pt x="3201" y="5217"/>
                    <a:pt x="3297" y="5217"/>
                  </a:cubicBezTo>
                  <a:lnTo>
                    <a:pt x="3329" y="5249"/>
                  </a:lnTo>
                  <a:cubicBezTo>
                    <a:pt x="3393" y="5249"/>
                    <a:pt x="3489" y="5281"/>
                    <a:pt x="3553" y="5281"/>
                  </a:cubicBezTo>
                  <a:lnTo>
                    <a:pt x="3585" y="5281"/>
                  </a:lnTo>
                  <a:cubicBezTo>
                    <a:pt x="3585" y="5281"/>
                    <a:pt x="3617" y="5281"/>
                    <a:pt x="3617" y="5313"/>
                  </a:cubicBezTo>
                  <a:lnTo>
                    <a:pt x="3681" y="5313"/>
                  </a:lnTo>
                  <a:cubicBezTo>
                    <a:pt x="3713" y="5313"/>
                    <a:pt x="3777" y="5313"/>
                    <a:pt x="3809" y="5345"/>
                  </a:cubicBezTo>
                  <a:lnTo>
                    <a:pt x="3937" y="5345"/>
                  </a:lnTo>
                  <a:cubicBezTo>
                    <a:pt x="3969" y="5377"/>
                    <a:pt x="4033" y="5377"/>
                    <a:pt x="4065" y="5377"/>
                  </a:cubicBezTo>
                  <a:lnTo>
                    <a:pt x="4161" y="5377"/>
                  </a:lnTo>
                  <a:lnTo>
                    <a:pt x="4193" y="5409"/>
                  </a:lnTo>
                  <a:lnTo>
                    <a:pt x="4450" y="5409"/>
                  </a:lnTo>
                  <a:cubicBezTo>
                    <a:pt x="4514" y="5441"/>
                    <a:pt x="4546" y="5441"/>
                    <a:pt x="4578" y="5441"/>
                  </a:cubicBezTo>
                  <a:lnTo>
                    <a:pt x="4866" y="5441"/>
                  </a:lnTo>
                  <a:cubicBezTo>
                    <a:pt x="4898" y="5473"/>
                    <a:pt x="4930" y="5473"/>
                    <a:pt x="4962" y="5473"/>
                  </a:cubicBezTo>
                  <a:lnTo>
                    <a:pt x="5410" y="5473"/>
                  </a:lnTo>
                  <a:cubicBezTo>
                    <a:pt x="5442" y="5473"/>
                    <a:pt x="5474" y="5473"/>
                    <a:pt x="5474" y="5441"/>
                  </a:cubicBezTo>
                  <a:lnTo>
                    <a:pt x="6018" y="5441"/>
                  </a:lnTo>
                  <a:cubicBezTo>
                    <a:pt x="6082" y="5409"/>
                    <a:pt x="6178" y="5409"/>
                    <a:pt x="6242" y="5409"/>
                  </a:cubicBezTo>
                  <a:lnTo>
                    <a:pt x="6338" y="5409"/>
                  </a:lnTo>
                  <a:cubicBezTo>
                    <a:pt x="6402" y="5409"/>
                    <a:pt x="6466" y="5377"/>
                    <a:pt x="6530" y="5377"/>
                  </a:cubicBezTo>
                  <a:lnTo>
                    <a:pt x="6594" y="5377"/>
                  </a:lnTo>
                  <a:cubicBezTo>
                    <a:pt x="6658" y="5345"/>
                    <a:pt x="6722" y="5345"/>
                    <a:pt x="6818" y="5345"/>
                  </a:cubicBezTo>
                  <a:cubicBezTo>
                    <a:pt x="6882" y="5313"/>
                    <a:pt x="6914" y="5313"/>
                    <a:pt x="6978" y="5313"/>
                  </a:cubicBezTo>
                  <a:lnTo>
                    <a:pt x="7010" y="5313"/>
                  </a:lnTo>
                  <a:cubicBezTo>
                    <a:pt x="7074" y="5281"/>
                    <a:pt x="7106" y="5281"/>
                    <a:pt x="7138" y="5281"/>
                  </a:cubicBezTo>
                  <a:cubicBezTo>
                    <a:pt x="7202" y="5281"/>
                    <a:pt x="7234" y="5249"/>
                    <a:pt x="7266" y="5249"/>
                  </a:cubicBezTo>
                  <a:cubicBezTo>
                    <a:pt x="7298" y="5249"/>
                    <a:pt x="7362" y="5217"/>
                    <a:pt x="7394" y="5217"/>
                  </a:cubicBezTo>
                  <a:lnTo>
                    <a:pt x="7426" y="5217"/>
                  </a:lnTo>
                  <a:cubicBezTo>
                    <a:pt x="7458" y="5217"/>
                    <a:pt x="7490" y="5217"/>
                    <a:pt x="7522" y="5185"/>
                  </a:cubicBezTo>
                  <a:cubicBezTo>
                    <a:pt x="7554" y="5185"/>
                    <a:pt x="7586" y="5185"/>
                    <a:pt x="7650" y="5153"/>
                  </a:cubicBezTo>
                  <a:lnTo>
                    <a:pt x="7682" y="5153"/>
                  </a:lnTo>
                  <a:lnTo>
                    <a:pt x="7746" y="5121"/>
                  </a:lnTo>
                  <a:cubicBezTo>
                    <a:pt x="7810" y="5121"/>
                    <a:pt x="7842" y="5121"/>
                    <a:pt x="7874" y="5089"/>
                  </a:cubicBezTo>
                  <a:lnTo>
                    <a:pt x="7938" y="5089"/>
                  </a:lnTo>
                  <a:cubicBezTo>
                    <a:pt x="7938" y="5089"/>
                    <a:pt x="7970" y="5057"/>
                    <a:pt x="8002" y="5057"/>
                  </a:cubicBezTo>
                  <a:cubicBezTo>
                    <a:pt x="8066" y="5025"/>
                    <a:pt x="8162" y="4993"/>
                    <a:pt x="8258" y="4961"/>
                  </a:cubicBezTo>
                  <a:lnTo>
                    <a:pt x="8322" y="4929"/>
                  </a:lnTo>
                  <a:cubicBezTo>
                    <a:pt x="8386" y="4929"/>
                    <a:pt x="8450" y="4897"/>
                    <a:pt x="8514" y="4865"/>
                  </a:cubicBezTo>
                  <a:cubicBezTo>
                    <a:pt x="8546" y="4865"/>
                    <a:pt x="8578" y="4833"/>
                    <a:pt x="8610" y="4833"/>
                  </a:cubicBezTo>
                  <a:cubicBezTo>
                    <a:pt x="8674" y="4801"/>
                    <a:pt x="8706" y="4769"/>
                    <a:pt x="8770" y="4737"/>
                  </a:cubicBezTo>
                  <a:lnTo>
                    <a:pt x="8802" y="4737"/>
                  </a:lnTo>
                  <a:cubicBezTo>
                    <a:pt x="8834" y="4737"/>
                    <a:pt x="8834" y="4705"/>
                    <a:pt x="8866" y="4705"/>
                  </a:cubicBezTo>
                  <a:cubicBezTo>
                    <a:pt x="8962" y="4673"/>
                    <a:pt x="9026" y="4641"/>
                    <a:pt x="9090" y="4577"/>
                  </a:cubicBezTo>
                  <a:cubicBezTo>
                    <a:pt x="9122" y="4577"/>
                    <a:pt x="9186" y="4545"/>
                    <a:pt x="9218" y="4513"/>
                  </a:cubicBezTo>
                  <a:lnTo>
                    <a:pt x="9250" y="4481"/>
                  </a:lnTo>
                  <a:cubicBezTo>
                    <a:pt x="9282" y="4481"/>
                    <a:pt x="9282" y="4481"/>
                    <a:pt x="9314" y="4449"/>
                  </a:cubicBezTo>
                  <a:lnTo>
                    <a:pt x="9410" y="4417"/>
                  </a:lnTo>
                  <a:cubicBezTo>
                    <a:pt x="9410" y="4385"/>
                    <a:pt x="9410" y="4385"/>
                    <a:pt x="9442" y="4385"/>
                  </a:cubicBezTo>
                  <a:lnTo>
                    <a:pt x="9571" y="4289"/>
                  </a:lnTo>
                  <a:cubicBezTo>
                    <a:pt x="9571" y="4257"/>
                    <a:pt x="9603" y="4257"/>
                    <a:pt x="9603" y="4257"/>
                  </a:cubicBezTo>
                  <a:cubicBezTo>
                    <a:pt x="9635" y="4225"/>
                    <a:pt x="9635" y="4225"/>
                    <a:pt x="9667" y="4225"/>
                  </a:cubicBezTo>
                  <a:cubicBezTo>
                    <a:pt x="9667" y="4193"/>
                    <a:pt x="9667" y="4193"/>
                    <a:pt x="9699" y="4193"/>
                  </a:cubicBezTo>
                  <a:lnTo>
                    <a:pt x="9859" y="4033"/>
                  </a:lnTo>
                  <a:cubicBezTo>
                    <a:pt x="9859" y="4033"/>
                    <a:pt x="9891" y="4033"/>
                    <a:pt x="9891" y="4001"/>
                  </a:cubicBezTo>
                  <a:lnTo>
                    <a:pt x="9923" y="3969"/>
                  </a:lnTo>
                  <a:cubicBezTo>
                    <a:pt x="9955" y="3969"/>
                    <a:pt x="9955" y="3937"/>
                    <a:pt x="9987" y="3937"/>
                  </a:cubicBezTo>
                  <a:lnTo>
                    <a:pt x="10019" y="3905"/>
                  </a:lnTo>
                  <a:cubicBezTo>
                    <a:pt x="10051" y="3873"/>
                    <a:pt x="10051" y="3841"/>
                    <a:pt x="10083" y="3809"/>
                  </a:cubicBezTo>
                  <a:cubicBezTo>
                    <a:pt x="10115" y="3809"/>
                    <a:pt x="10147" y="3777"/>
                    <a:pt x="10147" y="3745"/>
                  </a:cubicBezTo>
                  <a:lnTo>
                    <a:pt x="10179" y="3713"/>
                  </a:lnTo>
                  <a:lnTo>
                    <a:pt x="10243" y="3649"/>
                  </a:lnTo>
                  <a:lnTo>
                    <a:pt x="10243" y="3617"/>
                  </a:lnTo>
                  <a:lnTo>
                    <a:pt x="10275" y="3585"/>
                  </a:lnTo>
                  <a:lnTo>
                    <a:pt x="10307" y="3553"/>
                  </a:lnTo>
                  <a:cubicBezTo>
                    <a:pt x="10307" y="3553"/>
                    <a:pt x="10339" y="3521"/>
                    <a:pt x="10339" y="3489"/>
                  </a:cubicBezTo>
                  <a:lnTo>
                    <a:pt x="10371" y="3489"/>
                  </a:lnTo>
                  <a:cubicBezTo>
                    <a:pt x="10371" y="3457"/>
                    <a:pt x="10403" y="3425"/>
                    <a:pt x="10403" y="3393"/>
                  </a:cubicBezTo>
                  <a:cubicBezTo>
                    <a:pt x="10435" y="3393"/>
                    <a:pt x="10435" y="3361"/>
                    <a:pt x="10467" y="3329"/>
                  </a:cubicBezTo>
                  <a:lnTo>
                    <a:pt x="10467" y="3297"/>
                  </a:lnTo>
                  <a:lnTo>
                    <a:pt x="10499" y="3265"/>
                  </a:lnTo>
                  <a:lnTo>
                    <a:pt x="10531" y="3201"/>
                  </a:lnTo>
                  <a:lnTo>
                    <a:pt x="10531" y="3169"/>
                  </a:lnTo>
                  <a:lnTo>
                    <a:pt x="10563" y="3137"/>
                  </a:lnTo>
                  <a:lnTo>
                    <a:pt x="10563" y="3105"/>
                  </a:lnTo>
                  <a:cubicBezTo>
                    <a:pt x="10563" y="3105"/>
                    <a:pt x="10563" y="3073"/>
                    <a:pt x="10595" y="3073"/>
                  </a:cubicBezTo>
                  <a:lnTo>
                    <a:pt x="10595" y="3009"/>
                  </a:lnTo>
                  <a:lnTo>
                    <a:pt x="10659" y="2881"/>
                  </a:lnTo>
                  <a:lnTo>
                    <a:pt x="10659" y="2849"/>
                  </a:lnTo>
                  <a:cubicBezTo>
                    <a:pt x="10659" y="2817"/>
                    <a:pt x="10659" y="2817"/>
                    <a:pt x="10691" y="2785"/>
                  </a:cubicBezTo>
                  <a:lnTo>
                    <a:pt x="10691" y="2753"/>
                  </a:lnTo>
                  <a:lnTo>
                    <a:pt x="10691" y="2721"/>
                  </a:lnTo>
                  <a:lnTo>
                    <a:pt x="10691" y="2689"/>
                  </a:lnTo>
                  <a:cubicBezTo>
                    <a:pt x="10691" y="2657"/>
                    <a:pt x="10691" y="2657"/>
                    <a:pt x="10723" y="2657"/>
                  </a:cubicBezTo>
                  <a:lnTo>
                    <a:pt x="10723" y="2593"/>
                  </a:lnTo>
                  <a:lnTo>
                    <a:pt x="10723" y="2561"/>
                  </a:lnTo>
                  <a:lnTo>
                    <a:pt x="10723" y="2529"/>
                  </a:lnTo>
                  <a:lnTo>
                    <a:pt x="10723" y="2497"/>
                  </a:lnTo>
                  <a:lnTo>
                    <a:pt x="10723" y="2465"/>
                  </a:lnTo>
                  <a:lnTo>
                    <a:pt x="10723" y="2401"/>
                  </a:lnTo>
                  <a:lnTo>
                    <a:pt x="10723" y="2337"/>
                  </a:lnTo>
                  <a:lnTo>
                    <a:pt x="10723" y="64"/>
                  </a:lnTo>
                  <a:cubicBezTo>
                    <a:pt x="10723" y="32"/>
                    <a:pt x="10723" y="32"/>
                    <a:pt x="10691" y="32"/>
                  </a:cubicBezTo>
                  <a:cubicBezTo>
                    <a:pt x="10691" y="32"/>
                    <a:pt x="10659" y="32"/>
                    <a:pt x="10659" y="64"/>
                  </a:cubicBezTo>
                  <a:lnTo>
                    <a:pt x="10659" y="128"/>
                  </a:lnTo>
                  <a:lnTo>
                    <a:pt x="10659" y="160"/>
                  </a:lnTo>
                  <a:lnTo>
                    <a:pt x="10659" y="192"/>
                  </a:lnTo>
                  <a:lnTo>
                    <a:pt x="10659" y="224"/>
                  </a:lnTo>
                  <a:lnTo>
                    <a:pt x="10659" y="256"/>
                  </a:lnTo>
                  <a:lnTo>
                    <a:pt x="10659" y="320"/>
                  </a:lnTo>
                  <a:lnTo>
                    <a:pt x="10659" y="352"/>
                  </a:lnTo>
                  <a:cubicBezTo>
                    <a:pt x="10659" y="352"/>
                    <a:pt x="10659" y="384"/>
                    <a:pt x="10627" y="384"/>
                  </a:cubicBezTo>
                  <a:lnTo>
                    <a:pt x="10627" y="416"/>
                  </a:lnTo>
                  <a:lnTo>
                    <a:pt x="10627" y="448"/>
                  </a:lnTo>
                  <a:lnTo>
                    <a:pt x="10627" y="480"/>
                  </a:lnTo>
                  <a:cubicBezTo>
                    <a:pt x="10627" y="512"/>
                    <a:pt x="10627" y="512"/>
                    <a:pt x="10595" y="512"/>
                  </a:cubicBezTo>
                  <a:lnTo>
                    <a:pt x="10563" y="705"/>
                  </a:lnTo>
                  <a:cubicBezTo>
                    <a:pt x="10531" y="737"/>
                    <a:pt x="10531" y="737"/>
                    <a:pt x="10531" y="769"/>
                  </a:cubicBezTo>
                  <a:lnTo>
                    <a:pt x="10531" y="801"/>
                  </a:lnTo>
                  <a:cubicBezTo>
                    <a:pt x="10531" y="801"/>
                    <a:pt x="10499" y="801"/>
                    <a:pt x="10499" y="833"/>
                  </a:cubicBezTo>
                  <a:lnTo>
                    <a:pt x="10467" y="929"/>
                  </a:lnTo>
                  <a:lnTo>
                    <a:pt x="10435" y="961"/>
                  </a:lnTo>
                  <a:lnTo>
                    <a:pt x="10403" y="993"/>
                  </a:lnTo>
                  <a:cubicBezTo>
                    <a:pt x="10403" y="1025"/>
                    <a:pt x="10371" y="1057"/>
                    <a:pt x="10371" y="1089"/>
                  </a:cubicBezTo>
                  <a:lnTo>
                    <a:pt x="10307" y="1153"/>
                  </a:lnTo>
                  <a:lnTo>
                    <a:pt x="10307" y="1185"/>
                  </a:lnTo>
                  <a:lnTo>
                    <a:pt x="10275" y="1217"/>
                  </a:lnTo>
                  <a:lnTo>
                    <a:pt x="10243" y="1249"/>
                  </a:lnTo>
                  <a:cubicBezTo>
                    <a:pt x="10243" y="1281"/>
                    <a:pt x="10211" y="1281"/>
                    <a:pt x="10211" y="1313"/>
                  </a:cubicBezTo>
                  <a:lnTo>
                    <a:pt x="10179" y="1345"/>
                  </a:lnTo>
                  <a:lnTo>
                    <a:pt x="10147" y="1377"/>
                  </a:lnTo>
                  <a:lnTo>
                    <a:pt x="10115" y="1409"/>
                  </a:lnTo>
                  <a:cubicBezTo>
                    <a:pt x="10115" y="1441"/>
                    <a:pt x="10083" y="1473"/>
                    <a:pt x="10051" y="1473"/>
                  </a:cubicBezTo>
                  <a:cubicBezTo>
                    <a:pt x="10019" y="1505"/>
                    <a:pt x="10019" y="1537"/>
                    <a:pt x="9987" y="1569"/>
                  </a:cubicBezTo>
                  <a:lnTo>
                    <a:pt x="9955" y="1601"/>
                  </a:lnTo>
                  <a:cubicBezTo>
                    <a:pt x="9923" y="1601"/>
                    <a:pt x="9923" y="1633"/>
                    <a:pt x="9891" y="1633"/>
                  </a:cubicBezTo>
                  <a:lnTo>
                    <a:pt x="9827" y="1697"/>
                  </a:lnTo>
                  <a:lnTo>
                    <a:pt x="9571" y="1921"/>
                  </a:lnTo>
                  <a:cubicBezTo>
                    <a:pt x="9539" y="1953"/>
                    <a:pt x="9539" y="1953"/>
                    <a:pt x="9506" y="1953"/>
                  </a:cubicBezTo>
                  <a:lnTo>
                    <a:pt x="9314" y="2081"/>
                  </a:lnTo>
                  <a:cubicBezTo>
                    <a:pt x="9314" y="2081"/>
                    <a:pt x="9314" y="2113"/>
                    <a:pt x="9282" y="2113"/>
                  </a:cubicBezTo>
                  <a:lnTo>
                    <a:pt x="9250" y="2145"/>
                  </a:lnTo>
                  <a:lnTo>
                    <a:pt x="9186" y="2177"/>
                  </a:lnTo>
                  <a:cubicBezTo>
                    <a:pt x="9154" y="2209"/>
                    <a:pt x="9122" y="2209"/>
                    <a:pt x="9090" y="2241"/>
                  </a:cubicBezTo>
                  <a:cubicBezTo>
                    <a:pt x="9026" y="2273"/>
                    <a:pt x="8930" y="2305"/>
                    <a:pt x="8834" y="2369"/>
                  </a:cubicBezTo>
                  <a:cubicBezTo>
                    <a:pt x="8834" y="2369"/>
                    <a:pt x="8802" y="2369"/>
                    <a:pt x="8802" y="2401"/>
                  </a:cubicBezTo>
                  <a:lnTo>
                    <a:pt x="8770" y="2401"/>
                  </a:lnTo>
                  <a:cubicBezTo>
                    <a:pt x="8706" y="2433"/>
                    <a:pt x="8642" y="2465"/>
                    <a:pt x="8610" y="2465"/>
                  </a:cubicBezTo>
                  <a:cubicBezTo>
                    <a:pt x="8578" y="2497"/>
                    <a:pt x="8546" y="2497"/>
                    <a:pt x="8514" y="2529"/>
                  </a:cubicBezTo>
                  <a:cubicBezTo>
                    <a:pt x="8450" y="2529"/>
                    <a:pt x="8386" y="2561"/>
                    <a:pt x="8322" y="2593"/>
                  </a:cubicBezTo>
                  <a:lnTo>
                    <a:pt x="8290" y="2593"/>
                  </a:lnTo>
                  <a:lnTo>
                    <a:pt x="8258" y="2625"/>
                  </a:lnTo>
                  <a:cubicBezTo>
                    <a:pt x="8162" y="2657"/>
                    <a:pt x="8098" y="2689"/>
                    <a:pt x="8002" y="2721"/>
                  </a:cubicBezTo>
                  <a:lnTo>
                    <a:pt x="7938" y="2721"/>
                  </a:lnTo>
                  <a:lnTo>
                    <a:pt x="7874" y="2753"/>
                  </a:lnTo>
                  <a:cubicBezTo>
                    <a:pt x="7842" y="2753"/>
                    <a:pt x="7810" y="2753"/>
                    <a:pt x="7746" y="2785"/>
                  </a:cubicBezTo>
                  <a:lnTo>
                    <a:pt x="7682" y="2817"/>
                  </a:lnTo>
                  <a:lnTo>
                    <a:pt x="7650" y="2817"/>
                  </a:lnTo>
                  <a:cubicBezTo>
                    <a:pt x="7586" y="2817"/>
                    <a:pt x="7554" y="2849"/>
                    <a:pt x="7522" y="2849"/>
                  </a:cubicBezTo>
                  <a:cubicBezTo>
                    <a:pt x="7490" y="2849"/>
                    <a:pt x="7458" y="2849"/>
                    <a:pt x="7426" y="2881"/>
                  </a:cubicBezTo>
                  <a:lnTo>
                    <a:pt x="7394" y="2881"/>
                  </a:lnTo>
                  <a:cubicBezTo>
                    <a:pt x="7362" y="2881"/>
                    <a:pt x="7298" y="2881"/>
                    <a:pt x="7266" y="2913"/>
                  </a:cubicBezTo>
                  <a:lnTo>
                    <a:pt x="7138" y="2913"/>
                  </a:lnTo>
                  <a:cubicBezTo>
                    <a:pt x="7106" y="2945"/>
                    <a:pt x="7074" y="2945"/>
                    <a:pt x="7010" y="2945"/>
                  </a:cubicBezTo>
                  <a:cubicBezTo>
                    <a:pt x="6946" y="2977"/>
                    <a:pt x="6882" y="2977"/>
                    <a:pt x="6818" y="2977"/>
                  </a:cubicBezTo>
                  <a:cubicBezTo>
                    <a:pt x="6754" y="3009"/>
                    <a:pt x="6658" y="3009"/>
                    <a:pt x="6594" y="3009"/>
                  </a:cubicBezTo>
                  <a:lnTo>
                    <a:pt x="6530" y="3041"/>
                  </a:lnTo>
                  <a:lnTo>
                    <a:pt x="6338" y="3041"/>
                  </a:lnTo>
                  <a:lnTo>
                    <a:pt x="6242" y="3073"/>
                  </a:lnTo>
                  <a:lnTo>
                    <a:pt x="5922" y="3073"/>
                  </a:lnTo>
                  <a:cubicBezTo>
                    <a:pt x="5858" y="3073"/>
                    <a:pt x="5826" y="3073"/>
                    <a:pt x="5762" y="3105"/>
                  </a:cubicBezTo>
                  <a:lnTo>
                    <a:pt x="4962" y="3105"/>
                  </a:lnTo>
                  <a:cubicBezTo>
                    <a:pt x="4930" y="3073"/>
                    <a:pt x="4898" y="3073"/>
                    <a:pt x="4834" y="3073"/>
                  </a:cubicBezTo>
                  <a:lnTo>
                    <a:pt x="4578" y="3073"/>
                  </a:lnTo>
                  <a:lnTo>
                    <a:pt x="4450" y="3041"/>
                  </a:lnTo>
                  <a:lnTo>
                    <a:pt x="4193" y="3041"/>
                  </a:lnTo>
                  <a:cubicBezTo>
                    <a:pt x="4161" y="3009"/>
                    <a:pt x="4129" y="3009"/>
                    <a:pt x="4097" y="3009"/>
                  </a:cubicBezTo>
                  <a:cubicBezTo>
                    <a:pt x="4033" y="3009"/>
                    <a:pt x="4001" y="3009"/>
                    <a:pt x="3937" y="2977"/>
                  </a:cubicBezTo>
                  <a:lnTo>
                    <a:pt x="3841" y="2977"/>
                  </a:lnTo>
                  <a:cubicBezTo>
                    <a:pt x="3777" y="2977"/>
                    <a:pt x="3745" y="2945"/>
                    <a:pt x="3681" y="2945"/>
                  </a:cubicBezTo>
                  <a:lnTo>
                    <a:pt x="3649" y="2945"/>
                  </a:lnTo>
                  <a:cubicBezTo>
                    <a:pt x="3617" y="2913"/>
                    <a:pt x="3585" y="2913"/>
                    <a:pt x="3585" y="2913"/>
                  </a:cubicBezTo>
                  <a:cubicBezTo>
                    <a:pt x="3489" y="2913"/>
                    <a:pt x="3425" y="2881"/>
                    <a:pt x="3361" y="2881"/>
                  </a:cubicBezTo>
                  <a:lnTo>
                    <a:pt x="3297" y="2849"/>
                  </a:lnTo>
                  <a:cubicBezTo>
                    <a:pt x="3233" y="2849"/>
                    <a:pt x="3137" y="2817"/>
                    <a:pt x="3041" y="2785"/>
                  </a:cubicBezTo>
                  <a:cubicBezTo>
                    <a:pt x="2977" y="2785"/>
                    <a:pt x="2913" y="2753"/>
                    <a:pt x="2849" y="2721"/>
                  </a:cubicBezTo>
                  <a:lnTo>
                    <a:pt x="2817" y="2721"/>
                  </a:lnTo>
                  <a:cubicBezTo>
                    <a:pt x="2753" y="2689"/>
                    <a:pt x="2689" y="2689"/>
                    <a:pt x="2625" y="2657"/>
                  </a:cubicBezTo>
                  <a:lnTo>
                    <a:pt x="2593" y="2657"/>
                  </a:lnTo>
                  <a:lnTo>
                    <a:pt x="2401" y="2561"/>
                  </a:lnTo>
                  <a:cubicBezTo>
                    <a:pt x="2369" y="2561"/>
                    <a:pt x="2337" y="2561"/>
                    <a:pt x="2305" y="2529"/>
                  </a:cubicBezTo>
                  <a:lnTo>
                    <a:pt x="2241" y="2497"/>
                  </a:lnTo>
                  <a:lnTo>
                    <a:pt x="2177" y="2497"/>
                  </a:lnTo>
                  <a:cubicBezTo>
                    <a:pt x="2145" y="2465"/>
                    <a:pt x="2113" y="2465"/>
                    <a:pt x="2081" y="2433"/>
                  </a:cubicBezTo>
                  <a:lnTo>
                    <a:pt x="2017" y="2401"/>
                  </a:lnTo>
                  <a:lnTo>
                    <a:pt x="1985" y="2369"/>
                  </a:lnTo>
                  <a:cubicBezTo>
                    <a:pt x="1921" y="2369"/>
                    <a:pt x="1889" y="2337"/>
                    <a:pt x="1857" y="2337"/>
                  </a:cubicBezTo>
                  <a:lnTo>
                    <a:pt x="1793" y="2305"/>
                  </a:lnTo>
                  <a:cubicBezTo>
                    <a:pt x="1793" y="2305"/>
                    <a:pt x="1793" y="2273"/>
                    <a:pt x="1761" y="2273"/>
                  </a:cubicBezTo>
                  <a:cubicBezTo>
                    <a:pt x="1697" y="2241"/>
                    <a:pt x="1633" y="2209"/>
                    <a:pt x="1569" y="2177"/>
                  </a:cubicBezTo>
                  <a:cubicBezTo>
                    <a:pt x="609" y="1601"/>
                    <a:pt x="65" y="833"/>
                    <a:pt x="65" y="32"/>
                  </a:cubicBez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4550925" y="3766050"/>
              <a:ext cx="293675" cy="154575"/>
            </a:xfrm>
            <a:custGeom>
              <a:rect b="b" l="l" r="r" t="t"/>
              <a:pathLst>
                <a:path extrusionOk="0" h="6183" w="11747">
                  <a:moveTo>
                    <a:pt x="5838" y="0"/>
                  </a:moveTo>
                  <a:cubicBezTo>
                    <a:pt x="4505" y="0"/>
                    <a:pt x="3173" y="288"/>
                    <a:pt x="2145" y="865"/>
                  </a:cubicBezTo>
                  <a:cubicBezTo>
                    <a:pt x="33" y="2049"/>
                    <a:pt x="1" y="4002"/>
                    <a:pt x="2049" y="5250"/>
                  </a:cubicBezTo>
                  <a:cubicBezTo>
                    <a:pt x="3094" y="5870"/>
                    <a:pt x="4480" y="6182"/>
                    <a:pt x="5867" y="6182"/>
                  </a:cubicBezTo>
                  <a:cubicBezTo>
                    <a:pt x="7201" y="6182"/>
                    <a:pt x="8535" y="5894"/>
                    <a:pt x="9570" y="5314"/>
                  </a:cubicBezTo>
                  <a:cubicBezTo>
                    <a:pt x="11683" y="4130"/>
                    <a:pt x="11747" y="2177"/>
                    <a:pt x="9698" y="961"/>
                  </a:cubicBezTo>
                  <a:cubicBezTo>
                    <a:pt x="8647" y="320"/>
                    <a:pt x="7242" y="0"/>
                    <a:pt x="583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4562925" y="3765250"/>
              <a:ext cx="268875" cy="156050"/>
            </a:xfrm>
            <a:custGeom>
              <a:rect b="b" l="l" r="r" t="t"/>
              <a:pathLst>
                <a:path extrusionOk="0" h="6242" w="10755">
                  <a:moveTo>
                    <a:pt x="5378" y="65"/>
                  </a:moveTo>
                  <a:cubicBezTo>
                    <a:pt x="6754" y="65"/>
                    <a:pt x="8162" y="385"/>
                    <a:pt x="9186" y="1025"/>
                  </a:cubicBezTo>
                  <a:cubicBezTo>
                    <a:pt x="10179" y="1601"/>
                    <a:pt x="10691" y="2369"/>
                    <a:pt x="10691" y="3169"/>
                  </a:cubicBezTo>
                  <a:cubicBezTo>
                    <a:pt x="10659" y="3970"/>
                    <a:pt x="10115" y="4738"/>
                    <a:pt x="9090" y="5314"/>
                  </a:cubicBezTo>
                  <a:cubicBezTo>
                    <a:pt x="8055" y="5894"/>
                    <a:pt x="6721" y="6182"/>
                    <a:pt x="5387" y="6182"/>
                  </a:cubicBezTo>
                  <a:cubicBezTo>
                    <a:pt x="4000" y="6182"/>
                    <a:pt x="2614" y="5870"/>
                    <a:pt x="1569" y="5250"/>
                  </a:cubicBezTo>
                  <a:cubicBezTo>
                    <a:pt x="609" y="4674"/>
                    <a:pt x="65" y="3906"/>
                    <a:pt x="97" y="3105"/>
                  </a:cubicBezTo>
                  <a:cubicBezTo>
                    <a:pt x="97" y="2273"/>
                    <a:pt x="673" y="1505"/>
                    <a:pt x="1697" y="929"/>
                  </a:cubicBezTo>
                  <a:cubicBezTo>
                    <a:pt x="2721" y="353"/>
                    <a:pt x="4033" y="65"/>
                    <a:pt x="5378" y="65"/>
                  </a:cubicBezTo>
                  <a:close/>
                  <a:moveTo>
                    <a:pt x="5358" y="0"/>
                  </a:moveTo>
                  <a:cubicBezTo>
                    <a:pt x="4025" y="0"/>
                    <a:pt x="2693" y="288"/>
                    <a:pt x="1665" y="865"/>
                  </a:cubicBezTo>
                  <a:cubicBezTo>
                    <a:pt x="609" y="1473"/>
                    <a:pt x="33" y="2241"/>
                    <a:pt x="33" y="3105"/>
                  </a:cubicBezTo>
                  <a:cubicBezTo>
                    <a:pt x="1" y="3906"/>
                    <a:pt x="545" y="4706"/>
                    <a:pt x="1537" y="5314"/>
                  </a:cubicBezTo>
                  <a:cubicBezTo>
                    <a:pt x="2593" y="5922"/>
                    <a:pt x="4001" y="6242"/>
                    <a:pt x="5410" y="6242"/>
                  </a:cubicBezTo>
                  <a:cubicBezTo>
                    <a:pt x="6754" y="6242"/>
                    <a:pt x="8098" y="5954"/>
                    <a:pt x="9122" y="5378"/>
                  </a:cubicBezTo>
                  <a:cubicBezTo>
                    <a:pt x="10179" y="4802"/>
                    <a:pt x="10755" y="4002"/>
                    <a:pt x="10755" y="3169"/>
                  </a:cubicBezTo>
                  <a:cubicBezTo>
                    <a:pt x="10755" y="2337"/>
                    <a:pt x="10243" y="1537"/>
                    <a:pt x="9218" y="961"/>
                  </a:cubicBezTo>
                  <a:cubicBezTo>
                    <a:pt x="8167" y="320"/>
                    <a:pt x="6762" y="0"/>
                    <a:pt x="535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4550125" y="3827675"/>
              <a:ext cx="292875" cy="108050"/>
            </a:xfrm>
            <a:custGeom>
              <a:rect b="b" l="l" r="r" t="t"/>
              <a:pathLst>
                <a:path extrusionOk="0" h="4322" w="11715">
                  <a:moveTo>
                    <a:pt x="33" y="0"/>
                  </a:moveTo>
                  <a:lnTo>
                    <a:pt x="33" y="896"/>
                  </a:lnTo>
                  <a:cubicBezTo>
                    <a:pt x="1" y="1793"/>
                    <a:pt x="577" y="2657"/>
                    <a:pt x="1729" y="3329"/>
                  </a:cubicBezTo>
                  <a:cubicBezTo>
                    <a:pt x="1825" y="3361"/>
                    <a:pt x="1889" y="3393"/>
                    <a:pt x="1953" y="3425"/>
                  </a:cubicBezTo>
                  <a:lnTo>
                    <a:pt x="2017" y="3489"/>
                  </a:lnTo>
                  <a:lnTo>
                    <a:pt x="2177" y="3553"/>
                  </a:lnTo>
                  <a:cubicBezTo>
                    <a:pt x="2209" y="3553"/>
                    <a:pt x="2241" y="3585"/>
                    <a:pt x="2273" y="3585"/>
                  </a:cubicBezTo>
                  <a:cubicBezTo>
                    <a:pt x="2305" y="3617"/>
                    <a:pt x="2337" y="3617"/>
                    <a:pt x="2401" y="3649"/>
                  </a:cubicBezTo>
                  <a:cubicBezTo>
                    <a:pt x="2433" y="3649"/>
                    <a:pt x="2465" y="3681"/>
                    <a:pt x="2497" y="3681"/>
                  </a:cubicBezTo>
                  <a:cubicBezTo>
                    <a:pt x="2529" y="3713"/>
                    <a:pt x="2561" y="3713"/>
                    <a:pt x="2593" y="3713"/>
                  </a:cubicBezTo>
                  <a:cubicBezTo>
                    <a:pt x="2593" y="3745"/>
                    <a:pt x="2625" y="3745"/>
                    <a:pt x="2625" y="3745"/>
                  </a:cubicBezTo>
                  <a:lnTo>
                    <a:pt x="2689" y="3777"/>
                  </a:lnTo>
                  <a:cubicBezTo>
                    <a:pt x="2753" y="3809"/>
                    <a:pt x="2817" y="3809"/>
                    <a:pt x="2881" y="3841"/>
                  </a:cubicBezTo>
                  <a:lnTo>
                    <a:pt x="2913" y="3841"/>
                  </a:lnTo>
                  <a:cubicBezTo>
                    <a:pt x="2977" y="3873"/>
                    <a:pt x="3073" y="3905"/>
                    <a:pt x="3137" y="3937"/>
                  </a:cubicBezTo>
                  <a:lnTo>
                    <a:pt x="3201" y="3937"/>
                  </a:lnTo>
                  <a:cubicBezTo>
                    <a:pt x="3233" y="3937"/>
                    <a:pt x="3265" y="3969"/>
                    <a:pt x="3297" y="3969"/>
                  </a:cubicBezTo>
                  <a:lnTo>
                    <a:pt x="3329" y="3969"/>
                  </a:lnTo>
                  <a:cubicBezTo>
                    <a:pt x="3393" y="4001"/>
                    <a:pt x="3457" y="4001"/>
                    <a:pt x="3521" y="4033"/>
                  </a:cubicBezTo>
                  <a:cubicBezTo>
                    <a:pt x="3553" y="4033"/>
                    <a:pt x="3585" y="4065"/>
                    <a:pt x="3617" y="4065"/>
                  </a:cubicBezTo>
                  <a:cubicBezTo>
                    <a:pt x="3681" y="4065"/>
                    <a:pt x="3745" y="4097"/>
                    <a:pt x="3809" y="4097"/>
                  </a:cubicBezTo>
                  <a:cubicBezTo>
                    <a:pt x="3841" y="4097"/>
                    <a:pt x="3873" y="4129"/>
                    <a:pt x="3905" y="4129"/>
                  </a:cubicBezTo>
                  <a:lnTo>
                    <a:pt x="4097" y="4161"/>
                  </a:lnTo>
                  <a:cubicBezTo>
                    <a:pt x="4129" y="4161"/>
                    <a:pt x="4161" y="4161"/>
                    <a:pt x="4193" y="4193"/>
                  </a:cubicBezTo>
                  <a:cubicBezTo>
                    <a:pt x="4289" y="4193"/>
                    <a:pt x="4353" y="4193"/>
                    <a:pt x="4417" y="4225"/>
                  </a:cubicBezTo>
                  <a:lnTo>
                    <a:pt x="4481" y="4225"/>
                  </a:lnTo>
                  <a:cubicBezTo>
                    <a:pt x="4577" y="4225"/>
                    <a:pt x="4673" y="4257"/>
                    <a:pt x="4770" y="4257"/>
                  </a:cubicBezTo>
                  <a:lnTo>
                    <a:pt x="4834" y="4257"/>
                  </a:lnTo>
                  <a:cubicBezTo>
                    <a:pt x="4898" y="4289"/>
                    <a:pt x="4962" y="4289"/>
                    <a:pt x="5026" y="4289"/>
                  </a:cubicBezTo>
                  <a:lnTo>
                    <a:pt x="5154" y="4289"/>
                  </a:lnTo>
                  <a:lnTo>
                    <a:pt x="5314" y="4321"/>
                  </a:lnTo>
                  <a:lnTo>
                    <a:pt x="6306" y="4321"/>
                  </a:lnTo>
                  <a:cubicBezTo>
                    <a:pt x="6370" y="4321"/>
                    <a:pt x="6434" y="4321"/>
                    <a:pt x="6498" y="4289"/>
                  </a:cubicBezTo>
                  <a:lnTo>
                    <a:pt x="6882" y="4289"/>
                  </a:lnTo>
                  <a:cubicBezTo>
                    <a:pt x="6882" y="4257"/>
                    <a:pt x="6914" y="4257"/>
                    <a:pt x="6946" y="4257"/>
                  </a:cubicBezTo>
                  <a:lnTo>
                    <a:pt x="7010" y="4257"/>
                  </a:lnTo>
                  <a:cubicBezTo>
                    <a:pt x="7106" y="4257"/>
                    <a:pt x="7170" y="4225"/>
                    <a:pt x="7266" y="4225"/>
                  </a:cubicBezTo>
                  <a:lnTo>
                    <a:pt x="7298" y="4225"/>
                  </a:lnTo>
                  <a:cubicBezTo>
                    <a:pt x="7362" y="4225"/>
                    <a:pt x="7426" y="4193"/>
                    <a:pt x="7490" y="4193"/>
                  </a:cubicBezTo>
                  <a:lnTo>
                    <a:pt x="7554" y="4193"/>
                  </a:lnTo>
                  <a:cubicBezTo>
                    <a:pt x="7586" y="4161"/>
                    <a:pt x="7586" y="4161"/>
                    <a:pt x="7618" y="4161"/>
                  </a:cubicBezTo>
                  <a:lnTo>
                    <a:pt x="7714" y="4161"/>
                  </a:lnTo>
                  <a:cubicBezTo>
                    <a:pt x="7746" y="4161"/>
                    <a:pt x="7810" y="4129"/>
                    <a:pt x="7842" y="4129"/>
                  </a:cubicBezTo>
                  <a:cubicBezTo>
                    <a:pt x="7906" y="4129"/>
                    <a:pt x="7938" y="4097"/>
                    <a:pt x="7970" y="4097"/>
                  </a:cubicBezTo>
                  <a:cubicBezTo>
                    <a:pt x="8034" y="4097"/>
                    <a:pt x="8066" y="4065"/>
                    <a:pt x="8130" y="4065"/>
                  </a:cubicBezTo>
                  <a:cubicBezTo>
                    <a:pt x="8162" y="4065"/>
                    <a:pt x="8194" y="4033"/>
                    <a:pt x="8258" y="4033"/>
                  </a:cubicBezTo>
                  <a:cubicBezTo>
                    <a:pt x="8290" y="4001"/>
                    <a:pt x="8354" y="4001"/>
                    <a:pt x="8386" y="4001"/>
                  </a:cubicBezTo>
                  <a:lnTo>
                    <a:pt x="8514" y="3937"/>
                  </a:lnTo>
                  <a:cubicBezTo>
                    <a:pt x="8546" y="3937"/>
                    <a:pt x="8610" y="3937"/>
                    <a:pt x="8642" y="3905"/>
                  </a:cubicBezTo>
                  <a:cubicBezTo>
                    <a:pt x="8674" y="3905"/>
                    <a:pt x="8706" y="3905"/>
                    <a:pt x="8706" y="3873"/>
                  </a:cubicBezTo>
                  <a:lnTo>
                    <a:pt x="8802" y="3873"/>
                  </a:lnTo>
                  <a:cubicBezTo>
                    <a:pt x="8834" y="3841"/>
                    <a:pt x="8834" y="3841"/>
                    <a:pt x="8866" y="3841"/>
                  </a:cubicBezTo>
                  <a:cubicBezTo>
                    <a:pt x="8930" y="3809"/>
                    <a:pt x="8994" y="3777"/>
                    <a:pt x="9090" y="3777"/>
                  </a:cubicBezTo>
                  <a:cubicBezTo>
                    <a:pt x="9090" y="3745"/>
                    <a:pt x="9090" y="3745"/>
                    <a:pt x="9122" y="3745"/>
                  </a:cubicBezTo>
                  <a:lnTo>
                    <a:pt x="9282" y="3681"/>
                  </a:lnTo>
                  <a:cubicBezTo>
                    <a:pt x="9314" y="3681"/>
                    <a:pt x="9346" y="3649"/>
                    <a:pt x="9346" y="3649"/>
                  </a:cubicBezTo>
                  <a:lnTo>
                    <a:pt x="9538" y="3553"/>
                  </a:lnTo>
                  <a:lnTo>
                    <a:pt x="9570" y="3553"/>
                  </a:lnTo>
                  <a:lnTo>
                    <a:pt x="9762" y="3457"/>
                  </a:lnTo>
                  <a:lnTo>
                    <a:pt x="9794" y="3425"/>
                  </a:lnTo>
                  <a:cubicBezTo>
                    <a:pt x="9858" y="3393"/>
                    <a:pt x="9954" y="3361"/>
                    <a:pt x="9986" y="3329"/>
                  </a:cubicBezTo>
                  <a:cubicBezTo>
                    <a:pt x="10018" y="3297"/>
                    <a:pt x="10051" y="3297"/>
                    <a:pt x="10083" y="3265"/>
                  </a:cubicBezTo>
                  <a:cubicBezTo>
                    <a:pt x="10115" y="3265"/>
                    <a:pt x="10115" y="3233"/>
                    <a:pt x="10147" y="3233"/>
                  </a:cubicBezTo>
                  <a:lnTo>
                    <a:pt x="10179" y="3201"/>
                  </a:lnTo>
                  <a:cubicBezTo>
                    <a:pt x="10211" y="3201"/>
                    <a:pt x="10243" y="3169"/>
                    <a:pt x="10243" y="3169"/>
                  </a:cubicBezTo>
                  <a:cubicBezTo>
                    <a:pt x="10275" y="3169"/>
                    <a:pt x="10275" y="3137"/>
                    <a:pt x="10307" y="3137"/>
                  </a:cubicBezTo>
                  <a:lnTo>
                    <a:pt x="10339" y="3105"/>
                  </a:lnTo>
                  <a:cubicBezTo>
                    <a:pt x="10371" y="3073"/>
                    <a:pt x="10371" y="3073"/>
                    <a:pt x="10403" y="3073"/>
                  </a:cubicBezTo>
                  <a:lnTo>
                    <a:pt x="10435" y="3041"/>
                  </a:lnTo>
                  <a:lnTo>
                    <a:pt x="10467" y="3009"/>
                  </a:lnTo>
                  <a:lnTo>
                    <a:pt x="10531" y="2977"/>
                  </a:lnTo>
                  <a:cubicBezTo>
                    <a:pt x="10531" y="2945"/>
                    <a:pt x="10563" y="2945"/>
                    <a:pt x="10563" y="2945"/>
                  </a:cubicBezTo>
                  <a:lnTo>
                    <a:pt x="10627" y="2913"/>
                  </a:lnTo>
                  <a:cubicBezTo>
                    <a:pt x="10627" y="2881"/>
                    <a:pt x="10659" y="2881"/>
                    <a:pt x="10659" y="2881"/>
                  </a:cubicBezTo>
                  <a:cubicBezTo>
                    <a:pt x="10659" y="2849"/>
                    <a:pt x="10691" y="2849"/>
                    <a:pt x="10691" y="2817"/>
                  </a:cubicBezTo>
                  <a:cubicBezTo>
                    <a:pt x="10723" y="2817"/>
                    <a:pt x="10723" y="2817"/>
                    <a:pt x="10723" y="2785"/>
                  </a:cubicBezTo>
                  <a:cubicBezTo>
                    <a:pt x="10755" y="2785"/>
                    <a:pt x="10755" y="2753"/>
                    <a:pt x="10787" y="2753"/>
                  </a:cubicBezTo>
                  <a:cubicBezTo>
                    <a:pt x="10787" y="2753"/>
                    <a:pt x="10787" y="2721"/>
                    <a:pt x="10819" y="2721"/>
                  </a:cubicBezTo>
                  <a:cubicBezTo>
                    <a:pt x="10851" y="2689"/>
                    <a:pt x="10883" y="2657"/>
                    <a:pt x="10915" y="2625"/>
                  </a:cubicBezTo>
                  <a:lnTo>
                    <a:pt x="10979" y="2561"/>
                  </a:lnTo>
                  <a:lnTo>
                    <a:pt x="11011" y="2529"/>
                  </a:lnTo>
                  <a:cubicBezTo>
                    <a:pt x="11043" y="2497"/>
                    <a:pt x="11075" y="2465"/>
                    <a:pt x="11075" y="2433"/>
                  </a:cubicBezTo>
                  <a:cubicBezTo>
                    <a:pt x="11139" y="2401"/>
                    <a:pt x="11139" y="2369"/>
                    <a:pt x="11171" y="2337"/>
                  </a:cubicBezTo>
                  <a:lnTo>
                    <a:pt x="11203" y="2305"/>
                  </a:lnTo>
                  <a:lnTo>
                    <a:pt x="11235" y="2273"/>
                  </a:lnTo>
                  <a:cubicBezTo>
                    <a:pt x="11235" y="2241"/>
                    <a:pt x="11267" y="2241"/>
                    <a:pt x="11267" y="2241"/>
                  </a:cubicBezTo>
                  <a:lnTo>
                    <a:pt x="11299" y="2177"/>
                  </a:lnTo>
                  <a:cubicBezTo>
                    <a:pt x="11299" y="2177"/>
                    <a:pt x="11299" y="2145"/>
                    <a:pt x="11331" y="2145"/>
                  </a:cubicBezTo>
                  <a:cubicBezTo>
                    <a:pt x="11331" y="2145"/>
                    <a:pt x="11331" y="2113"/>
                    <a:pt x="11363" y="2113"/>
                  </a:cubicBezTo>
                  <a:lnTo>
                    <a:pt x="11363" y="2081"/>
                  </a:lnTo>
                  <a:cubicBezTo>
                    <a:pt x="11395" y="2049"/>
                    <a:pt x="11395" y="2017"/>
                    <a:pt x="11395" y="2017"/>
                  </a:cubicBezTo>
                  <a:lnTo>
                    <a:pt x="11427" y="1985"/>
                  </a:lnTo>
                  <a:lnTo>
                    <a:pt x="11459" y="1921"/>
                  </a:lnTo>
                  <a:lnTo>
                    <a:pt x="11459" y="1889"/>
                  </a:lnTo>
                  <a:lnTo>
                    <a:pt x="11491" y="1857"/>
                  </a:lnTo>
                  <a:lnTo>
                    <a:pt x="11491" y="1825"/>
                  </a:lnTo>
                  <a:cubicBezTo>
                    <a:pt x="11523" y="1793"/>
                    <a:pt x="11523" y="1761"/>
                    <a:pt x="11523" y="1729"/>
                  </a:cubicBezTo>
                  <a:cubicBezTo>
                    <a:pt x="11555" y="1697"/>
                    <a:pt x="11555" y="1665"/>
                    <a:pt x="11555" y="1665"/>
                  </a:cubicBezTo>
                  <a:lnTo>
                    <a:pt x="11587" y="1633"/>
                  </a:lnTo>
                  <a:lnTo>
                    <a:pt x="11587" y="1569"/>
                  </a:lnTo>
                  <a:lnTo>
                    <a:pt x="11619" y="1537"/>
                  </a:lnTo>
                  <a:lnTo>
                    <a:pt x="11619" y="1505"/>
                  </a:lnTo>
                  <a:lnTo>
                    <a:pt x="11619" y="1473"/>
                  </a:lnTo>
                  <a:cubicBezTo>
                    <a:pt x="11619" y="1441"/>
                    <a:pt x="11651" y="1441"/>
                    <a:pt x="11651" y="1409"/>
                  </a:cubicBezTo>
                  <a:lnTo>
                    <a:pt x="11651" y="1377"/>
                  </a:lnTo>
                  <a:lnTo>
                    <a:pt x="11651" y="1345"/>
                  </a:lnTo>
                  <a:lnTo>
                    <a:pt x="11651" y="1313"/>
                  </a:lnTo>
                  <a:cubicBezTo>
                    <a:pt x="11683" y="1281"/>
                    <a:pt x="11683" y="1281"/>
                    <a:pt x="11683" y="1249"/>
                  </a:cubicBezTo>
                  <a:lnTo>
                    <a:pt x="11683" y="1217"/>
                  </a:lnTo>
                  <a:lnTo>
                    <a:pt x="11683" y="1184"/>
                  </a:lnTo>
                  <a:lnTo>
                    <a:pt x="11683" y="1120"/>
                  </a:lnTo>
                  <a:lnTo>
                    <a:pt x="11683" y="1088"/>
                  </a:lnTo>
                  <a:lnTo>
                    <a:pt x="11683" y="1056"/>
                  </a:lnTo>
                  <a:cubicBezTo>
                    <a:pt x="11683" y="1024"/>
                    <a:pt x="11683" y="1024"/>
                    <a:pt x="11715" y="992"/>
                  </a:cubicBezTo>
                  <a:lnTo>
                    <a:pt x="11715" y="928"/>
                  </a:lnTo>
                  <a:lnTo>
                    <a:pt x="11715" y="256"/>
                  </a:lnTo>
                  <a:lnTo>
                    <a:pt x="11683" y="288"/>
                  </a:lnTo>
                  <a:lnTo>
                    <a:pt x="11683" y="320"/>
                  </a:lnTo>
                  <a:lnTo>
                    <a:pt x="11683" y="384"/>
                  </a:lnTo>
                  <a:lnTo>
                    <a:pt x="11683" y="416"/>
                  </a:lnTo>
                  <a:lnTo>
                    <a:pt x="11651" y="448"/>
                  </a:lnTo>
                  <a:lnTo>
                    <a:pt x="11651" y="480"/>
                  </a:lnTo>
                  <a:lnTo>
                    <a:pt x="11651" y="544"/>
                  </a:lnTo>
                  <a:lnTo>
                    <a:pt x="11651" y="576"/>
                  </a:lnTo>
                  <a:cubicBezTo>
                    <a:pt x="11619" y="576"/>
                    <a:pt x="11619" y="608"/>
                    <a:pt x="11619" y="608"/>
                  </a:cubicBezTo>
                  <a:lnTo>
                    <a:pt x="11619" y="640"/>
                  </a:lnTo>
                  <a:cubicBezTo>
                    <a:pt x="11619" y="672"/>
                    <a:pt x="11587" y="672"/>
                    <a:pt x="11587" y="704"/>
                  </a:cubicBezTo>
                  <a:lnTo>
                    <a:pt x="11587" y="736"/>
                  </a:lnTo>
                  <a:cubicBezTo>
                    <a:pt x="11587" y="768"/>
                    <a:pt x="11555" y="768"/>
                    <a:pt x="11555" y="800"/>
                  </a:cubicBezTo>
                  <a:cubicBezTo>
                    <a:pt x="11523" y="832"/>
                    <a:pt x="11523" y="864"/>
                    <a:pt x="11523" y="896"/>
                  </a:cubicBezTo>
                  <a:lnTo>
                    <a:pt x="11491" y="928"/>
                  </a:lnTo>
                  <a:cubicBezTo>
                    <a:pt x="11491" y="928"/>
                    <a:pt x="11491" y="960"/>
                    <a:pt x="11459" y="960"/>
                  </a:cubicBezTo>
                  <a:lnTo>
                    <a:pt x="11459" y="992"/>
                  </a:lnTo>
                  <a:cubicBezTo>
                    <a:pt x="11459" y="1024"/>
                    <a:pt x="11427" y="1024"/>
                    <a:pt x="11427" y="1056"/>
                  </a:cubicBezTo>
                  <a:lnTo>
                    <a:pt x="11427" y="1088"/>
                  </a:lnTo>
                  <a:cubicBezTo>
                    <a:pt x="11395" y="1088"/>
                    <a:pt x="11395" y="1120"/>
                    <a:pt x="11395" y="1152"/>
                  </a:cubicBezTo>
                  <a:cubicBezTo>
                    <a:pt x="11363" y="1152"/>
                    <a:pt x="11363" y="1152"/>
                    <a:pt x="11363" y="1184"/>
                  </a:cubicBezTo>
                  <a:lnTo>
                    <a:pt x="11331" y="1217"/>
                  </a:lnTo>
                  <a:cubicBezTo>
                    <a:pt x="11331" y="1249"/>
                    <a:pt x="11299" y="1249"/>
                    <a:pt x="11299" y="1249"/>
                  </a:cubicBezTo>
                  <a:lnTo>
                    <a:pt x="11267" y="1313"/>
                  </a:lnTo>
                  <a:lnTo>
                    <a:pt x="11235" y="1345"/>
                  </a:lnTo>
                  <a:cubicBezTo>
                    <a:pt x="11235" y="1345"/>
                    <a:pt x="11235" y="1377"/>
                    <a:pt x="11203" y="1377"/>
                  </a:cubicBezTo>
                  <a:cubicBezTo>
                    <a:pt x="11203" y="1409"/>
                    <a:pt x="11203" y="1409"/>
                    <a:pt x="11171" y="1409"/>
                  </a:cubicBezTo>
                  <a:cubicBezTo>
                    <a:pt x="11171" y="1441"/>
                    <a:pt x="11139" y="1473"/>
                    <a:pt x="11107" y="1505"/>
                  </a:cubicBezTo>
                  <a:cubicBezTo>
                    <a:pt x="11075" y="1537"/>
                    <a:pt x="11043" y="1569"/>
                    <a:pt x="11043" y="1601"/>
                  </a:cubicBezTo>
                  <a:cubicBezTo>
                    <a:pt x="11011" y="1601"/>
                    <a:pt x="11011" y="1601"/>
                    <a:pt x="11011" y="1633"/>
                  </a:cubicBezTo>
                  <a:cubicBezTo>
                    <a:pt x="10979" y="1633"/>
                    <a:pt x="10979" y="1665"/>
                    <a:pt x="10947" y="1697"/>
                  </a:cubicBezTo>
                  <a:lnTo>
                    <a:pt x="10915" y="1697"/>
                  </a:lnTo>
                  <a:cubicBezTo>
                    <a:pt x="10883" y="1729"/>
                    <a:pt x="10851" y="1761"/>
                    <a:pt x="10819" y="1793"/>
                  </a:cubicBezTo>
                  <a:cubicBezTo>
                    <a:pt x="10819" y="1793"/>
                    <a:pt x="10819" y="1825"/>
                    <a:pt x="10787" y="1825"/>
                  </a:cubicBezTo>
                  <a:lnTo>
                    <a:pt x="10755" y="1857"/>
                  </a:lnTo>
                  <a:lnTo>
                    <a:pt x="10723" y="1889"/>
                  </a:lnTo>
                  <a:cubicBezTo>
                    <a:pt x="10691" y="1921"/>
                    <a:pt x="10691" y="1921"/>
                    <a:pt x="10659" y="1921"/>
                  </a:cubicBezTo>
                  <a:cubicBezTo>
                    <a:pt x="10659" y="1953"/>
                    <a:pt x="10627" y="1953"/>
                    <a:pt x="10627" y="1953"/>
                  </a:cubicBezTo>
                  <a:lnTo>
                    <a:pt x="10595" y="2017"/>
                  </a:lnTo>
                  <a:cubicBezTo>
                    <a:pt x="10563" y="2017"/>
                    <a:pt x="10563" y="2017"/>
                    <a:pt x="10531" y="2049"/>
                  </a:cubicBezTo>
                  <a:lnTo>
                    <a:pt x="10499" y="2081"/>
                  </a:lnTo>
                  <a:cubicBezTo>
                    <a:pt x="10467" y="2081"/>
                    <a:pt x="10467" y="2081"/>
                    <a:pt x="10435" y="2113"/>
                  </a:cubicBezTo>
                  <a:lnTo>
                    <a:pt x="10403" y="2145"/>
                  </a:lnTo>
                  <a:cubicBezTo>
                    <a:pt x="10371" y="2145"/>
                    <a:pt x="10371" y="2145"/>
                    <a:pt x="10371" y="2177"/>
                  </a:cubicBezTo>
                  <a:cubicBezTo>
                    <a:pt x="10339" y="2177"/>
                    <a:pt x="10339" y="2209"/>
                    <a:pt x="10307" y="2209"/>
                  </a:cubicBezTo>
                  <a:cubicBezTo>
                    <a:pt x="10275" y="2209"/>
                    <a:pt x="10275" y="2241"/>
                    <a:pt x="10243" y="2241"/>
                  </a:cubicBezTo>
                  <a:lnTo>
                    <a:pt x="10211" y="2273"/>
                  </a:lnTo>
                  <a:cubicBezTo>
                    <a:pt x="10179" y="2273"/>
                    <a:pt x="10179" y="2305"/>
                    <a:pt x="10147" y="2305"/>
                  </a:cubicBezTo>
                  <a:lnTo>
                    <a:pt x="10115" y="2337"/>
                  </a:lnTo>
                  <a:cubicBezTo>
                    <a:pt x="10083" y="2369"/>
                    <a:pt x="10051" y="2369"/>
                    <a:pt x="10018" y="2401"/>
                  </a:cubicBezTo>
                  <a:lnTo>
                    <a:pt x="9826" y="2497"/>
                  </a:lnTo>
                  <a:cubicBezTo>
                    <a:pt x="9794" y="2497"/>
                    <a:pt x="9794" y="2529"/>
                    <a:pt x="9762" y="2529"/>
                  </a:cubicBezTo>
                  <a:cubicBezTo>
                    <a:pt x="9698" y="2561"/>
                    <a:pt x="9634" y="2593"/>
                    <a:pt x="9602" y="2625"/>
                  </a:cubicBezTo>
                  <a:lnTo>
                    <a:pt x="9570" y="2625"/>
                  </a:lnTo>
                  <a:cubicBezTo>
                    <a:pt x="9506" y="2657"/>
                    <a:pt x="9442" y="2689"/>
                    <a:pt x="9346" y="2721"/>
                  </a:cubicBezTo>
                  <a:cubicBezTo>
                    <a:pt x="9346" y="2721"/>
                    <a:pt x="9314" y="2721"/>
                    <a:pt x="9314" y="2753"/>
                  </a:cubicBezTo>
                  <a:lnTo>
                    <a:pt x="9122" y="2817"/>
                  </a:lnTo>
                  <a:lnTo>
                    <a:pt x="9090" y="2817"/>
                  </a:lnTo>
                  <a:cubicBezTo>
                    <a:pt x="9026" y="2849"/>
                    <a:pt x="8930" y="2881"/>
                    <a:pt x="8866" y="2913"/>
                  </a:cubicBezTo>
                  <a:lnTo>
                    <a:pt x="8834" y="2913"/>
                  </a:lnTo>
                  <a:cubicBezTo>
                    <a:pt x="8770" y="2945"/>
                    <a:pt x="8706" y="2945"/>
                    <a:pt x="8674" y="2977"/>
                  </a:cubicBezTo>
                  <a:cubicBezTo>
                    <a:pt x="8610" y="2977"/>
                    <a:pt x="8578" y="3009"/>
                    <a:pt x="8514" y="3009"/>
                  </a:cubicBezTo>
                  <a:lnTo>
                    <a:pt x="8418" y="3041"/>
                  </a:lnTo>
                  <a:cubicBezTo>
                    <a:pt x="8354" y="3073"/>
                    <a:pt x="8322" y="3073"/>
                    <a:pt x="8258" y="3105"/>
                  </a:cubicBezTo>
                  <a:cubicBezTo>
                    <a:pt x="8226" y="3105"/>
                    <a:pt x="8194" y="3105"/>
                    <a:pt x="8130" y="3137"/>
                  </a:cubicBezTo>
                  <a:cubicBezTo>
                    <a:pt x="8098" y="3137"/>
                    <a:pt x="8034" y="3137"/>
                    <a:pt x="8002" y="3169"/>
                  </a:cubicBezTo>
                  <a:cubicBezTo>
                    <a:pt x="7938" y="3169"/>
                    <a:pt x="7906" y="3169"/>
                    <a:pt x="7874" y="3201"/>
                  </a:cubicBezTo>
                  <a:cubicBezTo>
                    <a:pt x="7810" y="3201"/>
                    <a:pt x="7778" y="3201"/>
                    <a:pt x="7714" y="3233"/>
                  </a:cubicBezTo>
                  <a:lnTo>
                    <a:pt x="7586" y="3233"/>
                  </a:lnTo>
                  <a:lnTo>
                    <a:pt x="7522" y="3265"/>
                  </a:lnTo>
                  <a:cubicBezTo>
                    <a:pt x="7458" y="3265"/>
                    <a:pt x="7394" y="3297"/>
                    <a:pt x="7298" y="3297"/>
                  </a:cubicBezTo>
                  <a:lnTo>
                    <a:pt x="7266" y="3297"/>
                  </a:lnTo>
                  <a:cubicBezTo>
                    <a:pt x="7202" y="3297"/>
                    <a:pt x="7106" y="3329"/>
                    <a:pt x="7042" y="3329"/>
                  </a:cubicBezTo>
                  <a:lnTo>
                    <a:pt x="6978" y="3329"/>
                  </a:lnTo>
                  <a:cubicBezTo>
                    <a:pt x="6914" y="3329"/>
                    <a:pt x="6882" y="3361"/>
                    <a:pt x="6818" y="3361"/>
                  </a:cubicBezTo>
                  <a:lnTo>
                    <a:pt x="6498" y="3361"/>
                  </a:lnTo>
                  <a:cubicBezTo>
                    <a:pt x="6434" y="3393"/>
                    <a:pt x="6370" y="3393"/>
                    <a:pt x="6306" y="3393"/>
                  </a:cubicBezTo>
                  <a:lnTo>
                    <a:pt x="5346" y="3393"/>
                  </a:lnTo>
                  <a:lnTo>
                    <a:pt x="5154" y="3361"/>
                  </a:lnTo>
                  <a:lnTo>
                    <a:pt x="5058" y="3361"/>
                  </a:lnTo>
                  <a:cubicBezTo>
                    <a:pt x="4962" y="3361"/>
                    <a:pt x="4898" y="3361"/>
                    <a:pt x="4834" y="3329"/>
                  </a:cubicBezTo>
                  <a:lnTo>
                    <a:pt x="4770" y="3329"/>
                  </a:lnTo>
                  <a:cubicBezTo>
                    <a:pt x="4673" y="3329"/>
                    <a:pt x="4577" y="3297"/>
                    <a:pt x="4481" y="3297"/>
                  </a:cubicBezTo>
                  <a:lnTo>
                    <a:pt x="4449" y="3297"/>
                  </a:lnTo>
                  <a:cubicBezTo>
                    <a:pt x="4353" y="3265"/>
                    <a:pt x="4289" y="3265"/>
                    <a:pt x="4193" y="3265"/>
                  </a:cubicBezTo>
                  <a:cubicBezTo>
                    <a:pt x="4161" y="3233"/>
                    <a:pt x="4129" y="3233"/>
                    <a:pt x="4097" y="3233"/>
                  </a:cubicBezTo>
                  <a:lnTo>
                    <a:pt x="3937" y="3201"/>
                  </a:lnTo>
                  <a:cubicBezTo>
                    <a:pt x="3905" y="3201"/>
                    <a:pt x="3873" y="3169"/>
                    <a:pt x="3841" y="3169"/>
                  </a:cubicBezTo>
                  <a:cubicBezTo>
                    <a:pt x="3777" y="3169"/>
                    <a:pt x="3713" y="3137"/>
                    <a:pt x="3649" y="3137"/>
                  </a:cubicBezTo>
                  <a:cubicBezTo>
                    <a:pt x="3617" y="3137"/>
                    <a:pt x="3553" y="3105"/>
                    <a:pt x="3521" y="3105"/>
                  </a:cubicBezTo>
                  <a:cubicBezTo>
                    <a:pt x="3457" y="3073"/>
                    <a:pt x="3425" y="3073"/>
                    <a:pt x="3361" y="3041"/>
                  </a:cubicBezTo>
                  <a:cubicBezTo>
                    <a:pt x="3297" y="3041"/>
                    <a:pt x="3265" y="3041"/>
                    <a:pt x="3201" y="3009"/>
                  </a:cubicBezTo>
                  <a:lnTo>
                    <a:pt x="3137" y="3009"/>
                  </a:lnTo>
                  <a:cubicBezTo>
                    <a:pt x="3073" y="2977"/>
                    <a:pt x="3009" y="2945"/>
                    <a:pt x="2913" y="2913"/>
                  </a:cubicBezTo>
                  <a:lnTo>
                    <a:pt x="2881" y="2913"/>
                  </a:lnTo>
                  <a:cubicBezTo>
                    <a:pt x="2817" y="2881"/>
                    <a:pt x="2753" y="2849"/>
                    <a:pt x="2689" y="2849"/>
                  </a:cubicBezTo>
                  <a:lnTo>
                    <a:pt x="2625" y="2817"/>
                  </a:lnTo>
                  <a:cubicBezTo>
                    <a:pt x="2593" y="2785"/>
                    <a:pt x="2529" y="2785"/>
                    <a:pt x="2497" y="2753"/>
                  </a:cubicBezTo>
                  <a:cubicBezTo>
                    <a:pt x="2465" y="2753"/>
                    <a:pt x="2433" y="2721"/>
                    <a:pt x="2401" y="2721"/>
                  </a:cubicBezTo>
                  <a:cubicBezTo>
                    <a:pt x="2369" y="2689"/>
                    <a:pt x="2305" y="2689"/>
                    <a:pt x="2273" y="2657"/>
                  </a:cubicBezTo>
                  <a:cubicBezTo>
                    <a:pt x="2241" y="2657"/>
                    <a:pt x="2209" y="2625"/>
                    <a:pt x="2177" y="2625"/>
                  </a:cubicBezTo>
                  <a:lnTo>
                    <a:pt x="2017" y="2561"/>
                  </a:lnTo>
                  <a:lnTo>
                    <a:pt x="1953" y="2529"/>
                  </a:lnTo>
                  <a:cubicBezTo>
                    <a:pt x="1889" y="2465"/>
                    <a:pt x="1825" y="2433"/>
                    <a:pt x="1761" y="2401"/>
                  </a:cubicBezTo>
                  <a:cubicBezTo>
                    <a:pt x="609" y="1729"/>
                    <a:pt x="33" y="864"/>
                    <a:pt x="33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4549325" y="3826875"/>
              <a:ext cx="295275" cy="109650"/>
            </a:xfrm>
            <a:custGeom>
              <a:rect b="b" l="l" r="r" t="t"/>
              <a:pathLst>
                <a:path extrusionOk="0" h="4386" w="11811">
                  <a:moveTo>
                    <a:pt x="97" y="544"/>
                  </a:moveTo>
                  <a:cubicBezTo>
                    <a:pt x="289" y="1281"/>
                    <a:pt x="865" y="1953"/>
                    <a:pt x="1761" y="2433"/>
                  </a:cubicBezTo>
                  <a:cubicBezTo>
                    <a:pt x="1825" y="2497"/>
                    <a:pt x="1889" y="2529"/>
                    <a:pt x="1953" y="2561"/>
                  </a:cubicBezTo>
                  <a:cubicBezTo>
                    <a:pt x="1985" y="2561"/>
                    <a:pt x="1985" y="2593"/>
                    <a:pt x="2017" y="2593"/>
                  </a:cubicBezTo>
                  <a:lnTo>
                    <a:pt x="2049" y="2593"/>
                  </a:lnTo>
                  <a:cubicBezTo>
                    <a:pt x="2081" y="2625"/>
                    <a:pt x="2145" y="2657"/>
                    <a:pt x="2177" y="2689"/>
                  </a:cubicBezTo>
                  <a:lnTo>
                    <a:pt x="2241" y="2689"/>
                  </a:lnTo>
                  <a:lnTo>
                    <a:pt x="2273" y="2721"/>
                  </a:lnTo>
                  <a:cubicBezTo>
                    <a:pt x="2337" y="2753"/>
                    <a:pt x="2369" y="2753"/>
                    <a:pt x="2401" y="2785"/>
                  </a:cubicBezTo>
                  <a:cubicBezTo>
                    <a:pt x="2433" y="2785"/>
                    <a:pt x="2465" y="2785"/>
                    <a:pt x="2497" y="2817"/>
                  </a:cubicBezTo>
                  <a:cubicBezTo>
                    <a:pt x="2561" y="2849"/>
                    <a:pt x="2593" y="2849"/>
                    <a:pt x="2657" y="2881"/>
                  </a:cubicBezTo>
                  <a:lnTo>
                    <a:pt x="2721" y="2881"/>
                  </a:lnTo>
                  <a:cubicBezTo>
                    <a:pt x="2785" y="2913"/>
                    <a:pt x="2849" y="2945"/>
                    <a:pt x="2913" y="2945"/>
                  </a:cubicBezTo>
                  <a:lnTo>
                    <a:pt x="2945" y="2977"/>
                  </a:lnTo>
                  <a:cubicBezTo>
                    <a:pt x="3009" y="3009"/>
                    <a:pt x="3105" y="3009"/>
                    <a:pt x="3169" y="3041"/>
                  </a:cubicBezTo>
                  <a:lnTo>
                    <a:pt x="3233" y="3073"/>
                  </a:lnTo>
                  <a:cubicBezTo>
                    <a:pt x="3265" y="3073"/>
                    <a:pt x="3329" y="3105"/>
                    <a:pt x="3361" y="3105"/>
                  </a:cubicBezTo>
                  <a:lnTo>
                    <a:pt x="3553" y="3169"/>
                  </a:lnTo>
                  <a:lnTo>
                    <a:pt x="3649" y="3169"/>
                  </a:lnTo>
                  <a:cubicBezTo>
                    <a:pt x="3713" y="3201"/>
                    <a:pt x="3777" y="3201"/>
                    <a:pt x="3873" y="3233"/>
                  </a:cubicBezTo>
                  <a:lnTo>
                    <a:pt x="3969" y="3233"/>
                  </a:lnTo>
                  <a:lnTo>
                    <a:pt x="4129" y="3297"/>
                  </a:lnTo>
                  <a:lnTo>
                    <a:pt x="4225" y="3297"/>
                  </a:lnTo>
                  <a:lnTo>
                    <a:pt x="4481" y="3329"/>
                  </a:lnTo>
                  <a:lnTo>
                    <a:pt x="4513" y="3361"/>
                  </a:lnTo>
                  <a:cubicBezTo>
                    <a:pt x="4609" y="3361"/>
                    <a:pt x="4705" y="3361"/>
                    <a:pt x="4802" y="3393"/>
                  </a:cubicBezTo>
                  <a:lnTo>
                    <a:pt x="4866" y="3393"/>
                  </a:lnTo>
                  <a:cubicBezTo>
                    <a:pt x="4930" y="3393"/>
                    <a:pt x="4994" y="3393"/>
                    <a:pt x="5090" y="3425"/>
                  </a:cubicBezTo>
                  <a:lnTo>
                    <a:pt x="6658" y="3425"/>
                  </a:lnTo>
                  <a:cubicBezTo>
                    <a:pt x="6722" y="3425"/>
                    <a:pt x="6786" y="3393"/>
                    <a:pt x="6850" y="3393"/>
                  </a:cubicBezTo>
                  <a:lnTo>
                    <a:pt x="7074" y="3393"/>
                  </a:lnTo>
                  <a:cubicBezTo>
                    <a:pt x="7138" y="3361"/>
                    <a:pt x="7234" y="3361"/>
                    <a:pt x="7298" y="3361"/>
                  </a:cubicBezTo>
                  <a:lnTo>
                    <a:pt x="7330" y="3329"/>
                  </a:lnTo>
                  <a:cubicBezTo>
                    <a:pt x="7426" y="3329"/>
                    <a:pt x="7490" y="3329"/>
                    <a:pt x="7554" y="3297"/>
                  </a:cubicBezTo>
                  <a:lnTo>
                    <a:pt x="7618" y="3297"/>
                  </a:lnTo>
                  <a:cubicBezTo>
                    <a:pt x="7650" y="3297"/>
                    <a:pt x="7682" y="3297"/>
                    <a:pt x="7714" y="3265"/>
                  </a:cubicBezTo>
                  <a:lnTo>
                    <a:pt x="7746" y="3265"/>
                  </a:lnTo>
                  <a:cubicBezTo>
                    <a:pt x="7810" y="3265"/>
                    <a:pt x="7842" y="3265"/>
                    <a:pt x="7906" y="3233"/>
                  </a:cubicBezTo>
                  <a:cubicBezTo>
                    <a:pt x="7938" y="3233"/>
                    <a:pt x="7970" y="3233"/>
                    <a:pt x="8034" y="3201"/>
                  </a:cubicBezTo>
                  <a:cubicBezTo>
                    <a:pt x="8066" y="3201"/>
                    <a:pt x="8130" y="3201"/>
                    <a:pt x="8194" y="3169"/>
                  </a:cubicBezTo>
                  <a:cubicBezTo>
                    <a:pt x="8226" y="3169"/>
                    <a:pt x="8258" y="3169"/>
                    <a:pt x="8290" y="3137"/>
                  </a:cubicBezTo>
                  <a:cubicBezTo>
                    <a:pt x="8354" y="3137"/>
                    <a:pt x="8386" y="3105"/>
                    <a:pt x="8450" y="3105"/>
                  </a:cubicBezTo>
                  <a:lnTo>
                    <a:pt x="8578" y="3073"/>
                  </a:lnTo>
                  <a:cubicBezTo>
                    <a:pt x="8610" y="3041"/>
                    <a:pt x="8674" y="3041"/>
                    <a:pt x="8706" y="3009"/>
                  </a:cubicBezTo>
                  <a:cubicBezTo>
                    <a:pt x="8770" y="3009"/>
                    <a:pt x="8802" y="2977"/>
                    <a:pt x="8866" y="2977"/>
                  </a:cubicBezTo>
                  <a:lnTo>
                    <a:pt x="8898" y="2945"/>
                  </a:lnTo>
                  <a:cubicBezTo>
                    <a:pt x="8994" y="2945"/>
                    <a:pt x="9058" y="2913"/>
                    <a:pt x="9122" y="2881"/>
                  </a:cubicBezTo>
                  <a:lnTo>
                    <a:pt x="9154" y="2849"/>
                  </a:lnTo>
                  <a:lnTo>
                    <a:pt x="9346" y="2785"/>
                  </a:lnTo>
                  <a:lnTo>
                    <a:pt x="9410" y="2753"/>
                  </a:lnTo>
                  <a:cubicBezTo>
                    <a:pt x="9474" y="2753"/>
                    <a:pt x="9538" y="2721"/>
                    <a:pt x="9602" y="2689"/>
                  </a:cubicBezTo>
                  <a:lnTo>
                    <a:pt x="9634" y="2657"/>
                  </a:lnTo>
                  <a:lnTo>
                    <a:pt x="9826" y="2561"/>
                  </a:lnTo>
                  <a:lnTo>
                    <a:pt x="9858" y="2561"/>
                  </a:lnTo>
                  <a:cubicBezTo>
                    <a:pt x="9922" y="2497"/>
                    <a:pt x="9986" y="2465"/>
                    <a:pt x="10050" y="2433"/>
                  </a:cubicBezTo>
                  <a:cubicBezTo>
                    <a:pt x="10083" y="2433"/>
                    <a:pt x="10115" y="2401"/>
                    <a:pt x="10147" y="2401"/>
                  </a:cubicBezTo>
                  <a:cubicBezTo>
                    <a:pt x="10179" y="2369"/>
                    <a:pt x="10179" y="2369"/>
                    <a:pt x="10211" y="2369"/>
                  </a:cubicBezTo>
                  <a:lnTo>
                    <a:pt x="10243" y="2337"/>
                  </a:lnTo>
                  <a:cubicBezTo>
                    <a:pt x="10275" y="2305"/>
                    <a:pt x="10307" y="2305"/>
                    <a:pt x="10307" y="2273"/>
                  </a:cubicBezTo>
                  <a:cubicBezTo>
                    <a:pt x="10339" y="2273"/>
                    <a:pt x="10339" y="2273"/>
                    <a:pt x="10371" y="2241"/>
                  </a:cubicBezTo>
                  <a:cubicBezTo>
                    <a:pt x="10371" y="2241"/>
                    <a:pt x="10403" y="2241"/>
                    <a:pt x="10403" y="2209"/>
                  </a:cubicBezTo>
                  <a:lnTo>
                    <a:pt x="10563" y="2113"/>
                  </a:lnTo>
                  <a:lnTo>
                    <a:pt x="10595" y="2081"/>
                  </a:lnTo>
                  <a:lnTo>
                    <a:pt x="10723" y="1985"/>
                  </a:lnTo>
                  <a:lnTo>
                    <a:pt x="10755" y="1953"/>
                  </a:lnTo>
                  <a:lnTo>
                    <a:pt x="10819" y="1921"/>
                  </a:lnTo>
                  <a:cubicBezTo>
                    <a:pt x="10819" y="1889"/>
                    <a:pt x="10851" y="1889"/>
                    <a:pt x="10851" y="1889"/>
                  </a:cubicBezTo>
                  <a:lnTo>
                    <a:pt x="10883" y="1825"/>
                  </a:lnTo>
                  <a:cubicBezTo>
                    <a:pt x="10915" y="1793"/>
                    <a:pt x="10947" y="1793"/>
                    <a:pt x="10979" y="1761"/>
                  </a:cubicBezTo>
                  <a:lnTo>
                    <a:pt x="11011" y="1729"/>
                  </a:lnTo>
                  <a:cubicBezTo>
                    <a:pt x="11011" y="1697"/>
                    <a:pt x="11043" y="1697"/>
                    <a:pt x="11075" y="1665"/>
                  </a:cubicBezTo>
                  <a:lnTo>
                    <a:pt x="11107" y="1633"/>
                  </a:lnTo>
                  <a:cubicBezTo>
                    <a:pt x="11107" y="1601"/>
                    <a:pt x="11139" y="1569"/>
                    <a:pt x="11171" y="1537"/>
                  </a:cubicBezTo>
                  <a:cubicBezTo>
                    <a:pt x="11203" y="1505"/>
                    <a:pt x="11235" y="1473"/>
                    <a:pt x="11235" y="1441"/>
                  </a:cubicBezTo>
                  <a:lnTo>
                    <a:pt x="11267" y="1409"/>
                  </a:lnTo>
                  <a:lnTo>
                    <a:pt x="11299" y="1377"/>
                  </a:lnTo>
                  <a:lnTo>
                    <a:pt x="11331" y="1345"/>
                  </a:lnTo>
                  <a:cubicBezTo>
                    <a:pt x="11331" y="1313"/>
                    <a:pt x="11363" y="1313"/>
                    <a:pt x="11363" y="1281"/>
                  </a:cubicBezTo>
                  <a:lnTo>
                    <a:pt x="11395" y="1249"/>
                  </a:lnTo>
                  <a:lnTo>
                    <a:pt x="11427" y="1216"/>
                  </a:lnTo>
                  <a:lnTo>
                    <a:pt x="11459" y="1184"/>
                  </a:lnTo>
                  <a:cubicBezTo>
                    <a:pt x="11459" y="1152"/>
                    <a:pt x="11459" y="1120"/>
                    <a:pt x="11491" y="1120"/>
                  </a:cubicBezTo>
                  <a:lnTo>
                    <a:pt x="11491" y="1088"/>
                  </a:lnTo>
                  <a:cubicBezTo>
                    <a:pt x="11491" y="1088"/>
                    <a:pt x="11523" y="1056"/>
                    <a:pt x="11523" y="1024"/>
                  </a:cubicBezTo>
                  <a:lnTo>
                    <a:pt x="11523" y="992"/>
                  </a:lnTo>
                  <a:cubicBezTo>
                    <a:pt x="11555" y="992"/>
                    <a:pt x="11555" y="960"/>
                    <a:pt x="11555" y="960"/>
                  </a:cubicBezTo>
                  <a:lnTo>
                    <a:pt x="11587" y="928"/>
                  </a:lnTo>
                  <a:cubicBezTo>
                    <a:pt x="11587" y="896"/>
                    <a:pt x="11587" y="864"/>
                    <a:pt x="11619" y="832"/>
                  </a:cubicBezTo>
                  <a:cubicBezTo>
                    <a:pt x="11619" y="800"/>
                    <a:pt x="11651" y="800"/>
                    <a:pt x="11651" y="768"/>
                  </a:cubicBezTo>
                  <a:lnTo>
                    <a:pt x="11651" y="736"/>
                  </a:lnTo>
                  <a:cubicBezTo>
                    <a:pt x="11683" y="704"/>
                    <a:pt x="11683" y="704"/>
                    <a:pt x="11683" y="672"/>
                  </a:cubicBezTo>
                  <a:lnTo>
                    <a:pt x="11683" y="640"/>
                  </a:lnTo>
                  <a:cubicBezTo>
                    <a:pt x="11683" y="640"/>
                    <a:pt x="11683" y="608"/>
                    <a:pt x="11715" y="608"/>
                  </a:cubicBezTo>
                  <a:lnTo>
                    <a:pt x="11715" y="960"/>
                  </a:lnTo>
                  <a:lnTo>
                    <a:pt x="11715" y="1024"/>
                  </a:lnTo>
                  <a:lnTo>
                    <a:pt x="11715" y="1056"/>
                  </a:lnTo>
                  <a:lnTo>
                    <a:pt x="11715" y="1120"/>
                  </a:lnTo>
                  <a:cubicBezTo>
                    <a:pt x="11715" y="1120"/>
                    <a:pt x="11683" y="1120"/>
                    <a:pt x="11683" y="1152"/>
                  </a:cubicBezTo>
                  <a:lnTo>
                    <a:pt x="11683" y="1184"/>
                  </a:lnTo>
                  <a:lnTo>
                    <a:pt x="11683" y="1216"/>
                  </a:lnTo>
                  <a:lnTo>
                    <a:pt x="11683" y="1281"/>
                  </a:lnTo>
                  <a:lnTo>
                    <a:pt x="11683" y="1313"/>
                  </a:lnTo>
                  <a:lnTo>
                    <a:pt x="11683" y="1345"/>
                  </a:lnTo>
                  <a:cubicBezTo>
                    <a:pt x="11651" y="1345"/>
                    <a:pt x="11651" y="1377"/>
                    <a:pt x="11651" y="1377"/>
                  </a:cubicBezTo>
                  <a:lnTo>
                    <a:pt x="11651" y="1441"/>
                  </a:lnTo>
                  <a:lnTo>
                    <a:pt x="11651" y="1473"/>
                  </a:lnTo>
                  <a:lnTo>
                    <a:pt x="11619" y="1505"/>
                  </a:lnTo>
                  <a:lnTo>
                    <a:pt x="11619" y="1537"/>
                  </a:lnTo>
                  <a:lnTo>
                    <a:pt x="11619" y="1601"/>
                  </a:lnTo>
                  <a:lnTo>
                    <a:pt x="11587" y="1633"/>
                  </a:lnTo>
                  <a:lnTo>
                    <a:pt x="11587" y="1665"/>
                  </a:lnTo>
                  <a:cubicBezTo>
                    <a:pt x="11555" y="1697"/>
                    <a:pt x="11555" y="1697"/>
                    <a:pt x="11555" y="1761"/>
                  </a:cubicBezTo>
                  <a:cubicBezTo>
                    <a:pt x="11523" y="1761"/>
                    <a:pt x="11523" y="1793"/>
                    <a:pt x="11523" y="1825"/>
                  </a:cubicBezTo>
                  <a:lnTo>
                    <a:pt x="11491" y="1857"/>
                  </a:lnTo>
                  <a:lnTo>
                    <a:pt x="11459" y="1921"/>
                  </a:lnTo>
                  <a:lnTo>
                    <a:pt x="11459" y="1953"/>
                  </a:lnTo>
                  <a:cubicBezTo>
                    <a:pt x="11427" y="1953"/>
                    <a:pt x="11427" y="1985"/>
                    <a:pt x="11427" y="1985"/>
                  </a:cubicBezTo>
                  <a:lnTo>
                    <a:pt x="11427" y="2017"/>
                  </a:lnTo>
                  <a:cubicBezTo>
                    <a:pt x="11395" y="2049"/>
                    <a:pt x="11395" y="2049"/>
                    <a:pt x="11395" y="2081"/>
                  </a:cubicBezTo>
                  <a:cubicBezTo>
                    <a:pt x="11363" y="2081"/>
                    <a:pt x="11363" y="2081"/>
                    <a:pt x="11363" y="2113"/>
                  </a:cubicBezTo>
                  <a:lnTo>
                    <a:pt x="11331" y="2145"/>
                  </a:lnTo>
                  <a:lnTo>
                    <a:pt x="11299" y="2177"/>
                  </a:lnTo>
                  <a:cubicBezTo>
                    <a:pt x="11299" y="2209"/>
                    <a:pt x="11267" y="2209"/>
                    <a:pt x="11267" y="2241"/>
                  </a:cubicBezTo>
                  <a:lnTo>
                    <a:pt x="11235" y="2273"/>
                  </a:lnTo>
                  <a:cubicBezTo>
                    <a:pt x="11235" y="2305"/>
                    <a:pt x="11203" y="2305"/>
                    <a:pt x="11203" y="2337"/>
                  </a:cubicBezTo>
                  <a:lnTo>
                    <a:pt x="11203" y="2369"/>
                  </a:lnTo>
                  <a:lnTo>
                    <a:pt x="11171" y="2337"/>
                  </a:lnTo>
                  <a:cubicBezTo>
                    <a:pt x="11171" y="2369"/>
                    <a:pt x="11139" y="2401"/>
                    <a:pt x="11107" y="2465"/>
                  </a:cubicBezTo>
                  <a:cubicBezTo>
                    <a:pt x="11075" y="2465"/>
                    <a:pt x="11075" y="2497"/>
                    <a:pt x="11043" y="2529"/>
                  </a:cubicBezTo>
                  <a:lnTo>
                    <a:pt x="11011" y="2561"/>
                  </a:lnTo>
                  <a:lnTo>
                    <a:pt x="10947" y="2625"/>
                  </a:lnTo>
                  <a:lnTo>
                    <a:pt x="10915" y="2657"/>
                  </a:lnTo>
                  <a:cubicBezTo>
                    <a:pt x="10883" y="2657"/>
                    <a:pt x="10851" y="2689"/>
                    <a:pt x="10819" y="2721"/>
                  </a:cubicBezTo>
                  <a:lnTo>
                    <a:pt x="10787" y="2753"/>
                  </a:lnTo>
                  <a:cubicBezTo>
                    <a:pt x="10787" y="2785"/>
                    <a:pt x="10755" y="2785"/>
                    <a:pt x="10755" y="2785"/>
                  </a:cubicBezTo>
                  <a:lnTo>
                    <a:pt x="10723" y="2849"/>
                  </a:lnTo>
                  <a:cubicBezTo>
                    <a:pt x="10691" y="2849"/>
                    <a:pt x="10691" y="2849"/>
                    <a:pt x="10691" y="2881"/>
                  </a:cubicBezTo>
                  <a:lnTo>
                    <a:pt x="10563" y="2977"/>
                  </a:lnTo>
                  <a:lnTo>
                    <a:pt x="10499" y="3009"/>
                  </a:lnTo>
                  <a:lnTo>
                    <a:pt x="10371" y="3105"/>
                  </a:lnTo>
                  <a:cubicBezTo>
                    <a:pt x="10339" y="3105"/>
                    <a:pt x="10339" y="3137"/>
                    <a:pt x="10307" y="3137"/>
                  </a:cubicBezTo>
                  <a:lnTo>
                    <a:pt x="10275" y="3169"/>
                  </a:lnTo>
                  <a:cubicBezTo>
                    <a:pt x="10243" y="3169"/>
                    <a:pt x="10243" y="3201"/>
                    <a:pt x="10211" y="3201"/>
                  </a:cubicBezTo>
                  <a:lnTo>
                    <a:pt x="10179" y="3233"/>
                  </a:lnTo>
                  <a:cubicBezTo>
                    <a:pt x="10147" y="3265"/>
                    <a:pt x="10147" y="3265"/>
                    <a:pt x="10083" y="3297"/>
                  </a:cubicBezTo>
                  <a:cubicBezTo>
                    <a:pt x="10083" y="3297"/>
                    <a:pt x="10050" y="3297"/>
                    <a:pt x="10018" y="3329"/>
                  </a:cubicBezTo>
                  <a:cubicBezTo>
                    <a:pt x="9954" y="3361"/>
                    <a:pt x="9890" y="3393"/>
                    <a:pt x="9826" y="3425"/>
                  </a:cubicBezTo>
                  <a:lnTo>
                    <a:pt x="9794" y="3457"/>
                  </a:lnTo>
                  <a:lnTo>
                    <a:pt x="9602" y="3553"/>
                  </a:lnTo>
                  <a:lnTo>
                    <a:pt x="9570" y="3553"/>
                  </a:lnTo>
                  <a:lnTo>
                    <a:pt x="9378" y="3649"/>
                  </a:lnTo>
                  <a:lnTo>
                    <a:pt x="9314" y="3681"/>
                  </a:lnTo>
                  <a:lnTo>
                    <a:pt x="9154" y="3745"/>
                  </a:lnTo>
                  <a:lnTo>
                    <a:pt x="9090" y="3777"/>
                  </a:lnTo>
                  <a:cubicBezTo>
                    <a:pt x="9026" y="3777"/>
                    <a:pt x="8962" y="3809"/>
                    <a:pt x="8898" y="3841"/>
                  </a:cubicBezTo>
                  <a:lnTo>
                    <a:pt x="8802" y="3873"/>
                  </a:lnTo>
                  <a:lnTo>
                    <a:pt x="8738" y="3873"/>
                  </a:lnTo>
                  <a:cubicBezTo>
                    <a:pt x="8738" y="3905"/>
                    <a:pt x="8738" y="3905"/>
                    <a:pt x="8706" y="3905"/>
                  </a:cubicBezTo>
                  <a:cubicBezTo>
                    <a:pt x="8642" y="3937"/>
                    <a:pt x="8610" y="3937"/>
                    <a:pt x="8546" y="3937"/>
                  </a:cubicBezTo>
                  <a:lnTo>
                    <a:pt x="8418" y="4001"/>
                  </a:lnTo>
                  <a:cubicBezTo>
                    <a:pt x="8386" y="4001"/>
                    <a:pt x="8322" y="4001"/>
                    <a:pt x="8290" y="4033"/>
                  </a:cubicBezTo>
                  <a:cubicBezTo>
                    <a:pt x="8258" y="4033"/>
                    <a:pt x="8194" y="4065"/>
                    <a:pt x="8162" y="4065"/>
                  </a:cubicBezTo>
                  <a:cubicBezTo>
                    <a:pt x="8130" y="4065"/>
                    <a:pt x="8066" y="4097"/>
                    <a:pt x="8002" y="4097"/>
                  </a:cubicBezTo>
                  <a:cubicBezTo>
                    <a:pt x="7970" y="4097"/>
                    <a:pt x="7938" y="4097"/>
                    <a:pt x="7906" y="4129"/>
                  </a:cubicBezTo>
                  <a:cubicBezTo>
                    <a:pt x="7842" y="4129"/>
                    <a:pt x="7778" y="4129"/>
                    <a:pt x="7746" y="4161"/>
                  </a:cubicBezTo>
                  <a:lnTo>
                    <a:pt x="7650" y="4161"/>
                  </a:lnTo>
                  <a:lnTo>
                    <a:pt x="7554" y="4193"/>
                  </a:lnTo>
                  <a:cubicBezTo>
                    <a:pt x="7458" y="4193"/>
                    <a:pt x="7394" y="4193"/>
                    <a:pt x="7330" y="4225"/>
                  </a:cubicBezTo>
                  <a:lnTo>
                    <a:pt x="7298" y="4225"/>
                  </a:lnTo>
                  <a:cubicBezTo>
                    <a:pt x="7202" y="4225"/>
                    <a:pt x="7138" y="4257"/>
                    <a:pt x="7042" y="4257"/>
                  </a:cubicBezTo>
                  <a:lnTo>
                    <a:pt x="6882" y="4257"/>
                  </a:lnTo>
                  <a:lnTo>
                    <a:pt x="6850" y="4289"/>
                  </a:lnTo>
                  <a:lnTo>
                    <a:pt x="6530" y="4289"/>
                  </a:lnTo>
                  <a:cubicBezTo>
                    <a:pt x="6466" y="4289"/>
                    <a:pt x="6402" y="4289"/>
                    <a:pt x="6338" y="4321"/>
                  </a:cubicBezTo>
                  <a:lnTo>
                    <a:pt x="5442" y="4321"/>
                  </a:lnTo>
                  <a:cubicBezTo>
                    <a:pt x="5410" y="4321"/>
                    <a:pt x="5378" y="4289"/>
                    <a:pt x="5378" y="4289"/>
                  </a:cubicBezTo>
                  <a:lnTo>
                    <a:pt x="5090" y="4289"/>
                  </a:lnTo>
                  <a:cubicBezTo>
                    <a:pt x="5026" y="4289"/>
                    <a:pt x="4930" y="4257"/>
                    <a:pt x="4866" y="4257"/>
                  </a:cubicBezTo>
                  <a:lnTo>
                    <a:pt x="4802" y="4257"/>
                  </a:lnTo>
                  <a:cubicBezTo>
                    <a:pt x="4705" y="4257"/>
                    <a:pt x="4609" y="4225"/>
                    <a:pt x="4513" y="4225"/>
                  </a:cubicBezTo>
                  <a:lnTo>
                    <a:pt x="4481" y="4225"/>
                  </a:lnTo>
                  <a:cubicBezTo>
                    <a:pt x="4417" y="4193"/>
                    <a:pt x="4321" y="4193"/>
                    <a:pt x="4257" y="4161"/>
                  </a:cubicBezTo>
                  <a:lnTo>
                    <a:pt x="4129" y="4161"/>
                  </a:lnTo>
                  <a:cubicBezTo>
                    <a:pt x="4065" y="4129"/>
                    <a:pt x="4033" y="4129"/>
                    <a:pt x="3969" y="4129"/>
                  </a:cubicBezTo>
                  <a:lnTo>
                    <a:pt x="3937" y="4129"/>
                  </a:lnTo>
                  <a:cubicBezTo>
                    <a:pt x="3937" y="4129"/>
                    <a:pt x="3905" y="4129"/>
                    <a:pt x="3905" y="4097"/>
                  </a:cubicBezTo>
                  <a:lnTo>
                    <a:pt x="3873" y="4097"/>
                  </a:lnTo>
                  <a:cubicBezTo>
                    <a:pt x="3809" y="4097"/>
                    <a:pt x="3745" y="4065"/>
                    <a:pt x="3681" y="4065"/>
                  </a:cubicBezTo>
                  <a:cubicBezTo>
                    <a:pt x="3649" y="4065"/>
                    <a:pt x="3617" y="4033"/>
                    <a:pt x="3585" y="4033"/>
                  </a:cubicBezTo>
                  <a:lnTo>
                    <a:pt x="3553" y="4033"/>
                  </a:lnTo>
                  <a:cubicBezTo>
                    <a:pt x="3521" y="4001"/>
                    <a:pt x="3457" y="4001"/>
                    <a:pt x="3393" y="3969"/>
                  </a:cubicBezTo>
                  <a:lnTo>
                    <a:pt x="3329" y="3969"/>
                  </a:lnTo>
                  <a:cubicBezTo>
                    <a:pt x="3297" y="3969"/>
                    <a:pt x="3297" y="3969"/>
                    <a:pt x="3265" y="3937"/>
                  </a:cubicBezTo>
                  <a:lnTo>
                    <a:pt x="3169" y="3937"/>
                  </a:lnTo>
                  <a:cubicBezTo>
                    <a:pt x="3105" y="3905"/>
                    <a:pt x="3041" y="3873"/>
                    <a:pt x="2945" y="3841"/>
                  </a:cubicBezTo>
                  <a:lnTo>
                    <a:pt x="2913" y="3841"/>
                  </a:lnTo>
                  <a:cubicBezTo>
                    <a:pt x="2849" y="3809"/>
                    <a:pt x="2785" y="3809"/>
                    <a:pt x="2721" y="3777"/>
                  </a:cubicBezTo>
                  <a:lnTo>
                    <a:pt x="2625" y="3745"/>
                  </a:lnTo>
                  <a:cubicBezTo>
                    <a:pt x="2593" y="3713"/>
                    <a:pt x="2593" y="3713"/>
                    <a:pt x="2561" y="3713"/>
                  </a:cubicBezTo>
                  <a:lnTo>
                    <a:pt x="2497" y="3681"/>
                  </a:lnTo>
                  <a:cubicBezTo>
                    <a:pt x="2497" y="3681"/>
                    <a:pt x="2465" y="3649"/>
                    <a:pt x="2433" y="3649"/>
                  </a:cubicBezTo>
                  <a:cubicBezTo>
                    <a:pt x="2401" y="3617"/>
                    <a:pt x="2337" y="3617"/>
                    <a:pt x="2305" y="3585"/>
                  </a:cubicBezTo>
                  <a:lnTo>
                    <a:pt x="2273" y="3585"/>
                  </a:lnTo>
                  <a:cubicBezTo>
                    <a:pt x="2273" y="3553"/>
                    <a:pt x="2241" y="3553"/>
                    <a:pt x="2209" y="3553"/>
                  </a:cubicBezTo>
                  <a:cubicBezTo>
                    <a:pt x="2177" y="3521"/>
                    <a:pt x="2113" y="3489"/>
                    <a:pt x="2081" y="3489"/>
                  </a:cubicBezTo>
                  <a:lnTo>
                    <a:pt x="2049" y="3457"/>
                  </a:lnTo>
                  <a:lnTo>
                    <a:pt x="2017" y="3457"/>
                  </a:lnTo>
                  <a:cubicBezTo>
                    <a:pt x="1921" y="3393"/>
                    <a:pt x="1857" y="3361"/>
                    <a:pt x="1793" y="3329"/>
                  </a:cubicBezTo>
                  <a:cubicBezTo>
                    <a:pt x="705" y="2689"/>
                    <a:pt x="97" y="1857"/>
                    <a:pt x="97" y="960"/>
                  </a:cubicBezTo>
                  <a:lnTo>
                    <a:pt x="97" y="544"/>
                  </a:lnTo>
                  <a:close/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960"/>
                  </a:lnTo>
                  <a:cubicBezTo>
                    <a:pt x="1" y="1889"/>
                    <a:pt x="641" y="2753"/>
                    <a:pt x="1761" y="3393"/>
                  </a:cubicBezTo>
                  <a:cubicBezTo>
                    <a:pt x="1825" y="3425"/>
                    <a:pt x="1889" y="3457"/>
                    <a:pt x="1953" y="3521"/>
                  </a:cubicBezTo>
                  <a:lnTo>
                    <a:pt x="2017" y="3521"/>
                  </a:lnTo>
                  <a:lnTo>
                    <a:pt x="2049" y="3553"/>
                  </a:lnTo>
                  <a:lnTo>
                    <a:pt x="2177" y="3617"/>
                  </a:lnTo>
                  <a:cubicBezTo>
                    <a:pt x="2209" y="3617"/>
                    <a:pt x="2241" y="3649"/>
                    <a:pt x="2241" y="3649"/>
                  </a:cubicBezTo>
                  <a:lnTo>
                    <a:pt x="2273" y="3649"/>
                  </a:lnTo>
                  <a:cubicBezTo>
                    <a:pt x="2337" y="3681"/>
                    <a:pt x="2369" y="3713"/>
                    <a:pt x="2401" y="3713"/>
                  </a:cubicBezTo>
                  <a:cubicBezTo>
                    <a:pt x="2433" y="3713"/>
                    <a:pt x="2465" y="3745"/>
                    <a:pt x="2497" y="3745"/>
                  </a:cubicBezTo>
                  <a:lnTo>
                    <a:pt x="2561" y="3777"/>
                  </a:lnTo>
                  <a:cubicBezTo>
                    <a:pt x="2561" y="3777"/>
                    <a:pt x="2593" y="3777"/>
                    <a:pt x="2593" y="3809"/>
                  </a:cubicBezTo>
                  <a:lnTo>
                    <a:pt x="2721" y="3841"/>
                  </a:lnTo>
                  <a:cubicBezTo>
                    <a:pt x="2785" y="3873"/>
                    <a:pt x="2849" y="3873"/>
                    <a:pt x="2913" y="3905"/>
                  </a:cubicBezTo>
                  <a:lnTo>
                    <a:pt x="2945" y="3905"/>
                  </a:lnTo>
                  <a:cubicBezTo>
                    <a:pt x="3009" y="3937"/>
                    <a:pt x="3105" y="3969"/>
                    <a:pt x="3169" y="4001"/>
                  </a:cubicBezTo>
                  <a:lnTo>
                    <a:pt x="3265" y="4001"/>
                  </a:lnTo>
                  <a:cubicBezTo>
                    <a:pt x="3265" y="4033"/>
                    <a:pt x="3297" y="4033"/>
                    <a:pt x="3329" y="4033"/>
                  </a:cubicBezTo>
                  <a:lnTo>
                    <a:pt x="3361" y="4033"/>
                  </a:lnTo>
                  <a:lnTo>
                    <a:pt x="3361" y="4065"/>
                  </a:lnTo>
                  <a:lnTo>
                    <a:pt x="3553" y="4097"/>
                  </a:lnTo>
                  <a:lnTo>
                    <a:pt x="3585" y="4097"/>
                  </a:lnTo>
                  <a:cubicBezTo>
                    <a:pt x="3617" y="4129"/>
                    <a:pt x="3649" y="4129"/>
                    <a:pt x="3649" y="4129"/>
                  </a:cubicBezTo>
                  <a:cubicBezTo>
                    <a:pt x="3713" y="4129"/>
                    <a:pt x="3777" y="4161"/>
                    <a:pt x="3873" y="4161"/>
                  </a:cubicBezTo>
                  <a:lnTo>
                    <a:pt x="3905" y="4193"/>
                  </a:lnTo>
                  <a:lnTo>
                    <a:pt x="3937" y="4193"/>
                  </a:lnTo>
                  <a:cubicBezTo>
                    <a:pt x="4001" y="4193"/>
                    <a:pt x="4065" y="4225"/>
                    <a:pt x="4129" y="4225"/>
                  </a:cubicBezTo>
                  <a:lnTo>
                    <a:pt x="4161" y="4225"/>
                  </a:lnTo>
                  <a:lnTo>
                    <a:pt x="4225" y="4257"/>
                  </a:lnTo>
                  <a:lnTo>
                    <a:pt x="4481" y="4289"/>
                  </a:lnTo>
                  <a:lnTo>
                    <a:pt x="4513" y="4289"/>
                  </a:lnTo>
                  <a:cubicBezTo>
                    <a:pt x="4609" y="4289"/>
                    <a:pt x="4705" y="4321"/>
                    <a:pt x="4802" y="4321"/>
                  </a:cubicBezTo>
                  <a:lnTo>
                    <a:pt x="4866" y="4321"/>
                  </a:lnTo>
                  <a:cubicBezTo>
                    <a:pt x="4930" y="4353"/>
                    <a:pt x="4994" y="4353"/>
                    <a:pt x="5090" y="4353"/>
                  </a:cubicBezTo>
                  <a:lnTo>
                    <a:pt x="5218" y="4353"/>
                  </a:lnTo>
                  <a:cubicBezTo>
                    <a:pt x="5250" y="4353"/>
                    <a:pt x="5314" y="4385"/>
                    <a:pt x="5378" y="4385"/>
                  </a:cubicBezTo>
                  <a:lnTo>
                    <a:pt x="6338" y="4385"/>
                  </a:lnTo>
                  <a:cubicBezTo>
                    <a:pt x="6402" y="4385"/>
                    <a:pt x="6498" y="4385"/>
                    <a:pt x="6562" y="4353"/>
                  </a:cubicBezTo>
                  <a:lnTo>
                    <a:pt x="6882" y="4353"/>
                  </a:lnTo>
                  <a:lnTo>
                    <a:pt x="6914" y="4321"/>
                  </a:lnTo>
                  <a:lnTo>
                    <a:pt x="7074" y="4321"/>
                  </a:lnTo>
                  <a:cubicBezTo>
                    <a:pt x="7138" y="4321"/>
                    <a:pt x="7234" y="4289"/>
                    <a:pt x="7298" y="4289"/>
                  </a:cubicBezTo>
                  <a:lnTo>
                    <a:pt x="7362" y="4289"/>
                  </a:lnTo>
                  <a:cubicBezTo>
                    <a:pt x="7426" y="4289"/>
                    <a:pt x="7490" y="4257"/>
                    <a:pt x="7554" y="4257"/>
                  </a:cubicBezTo>
                  <a:lnTo>
                    <a:pt x="7682" y="4225"/>
                  </a:lnTo>
                  <a:lnTo>
                    <a:pt x="7746" y="4225"/>
                  </a:lnTo>
                  <a:cubicBezTo>
                    <a:pt x="7810" y="4193"/>
                    <a:pt x="7842" y="4193"/>
                    <a:pt x="7906" y="4193"/>
                  </a:cubicBezTo>
                  <a:cubicBezTo>
                    <a:pt x="7938" y="4161"/>
                    <a:pt x="7970" y="4161"/>
                    <a:pt x="8034" y="4161"/>
                  </a:cubicBezTo>
                  <a:cubicBezTo>
                    <a:pt x="8066" y="4129"/>
                    <a:pt x="8130" y="4129"/>
                    <a:pt x="8194" y="4129"/>
                  </a:cubicBezTo>
                  <a:cubicBezTo>
                    <a:pt x="8226" y="4097"/>
                    <a:pt x="8258" y="4097"/>
                    <a:pt x="8290" y="4097"/>
                  </a:cubicBezTo>
                  <a:cubicBezTo>
                    <a:pt x="8354" y="4065"/>
                    <a:pt x="8418" y="4065"/>
                    <a:pt x="8450" y="4033"/>
                  </a:cubicBezTo>
                  <a:lnTo>
                    <a:pt x="8578" y="4001"/>
                  </a:lnTo>
                  <a:cubicBezTo>
                    <a:pt x="8610" y="4001"/>
                    <a:pt x="8674" y="3969"/>
                    <a:pt x="8706" y="3969"/>
                  </a:cubicBezTo>
                  <a:lnTo>
                    <a:pt x="8738" y="3969"/>
                  </a:lnTo>
                  <a:lnTo>
                    <a:pt x="8770" y="3937"/>
                  </a:lnTo>
                  <a:lnTo>
                    <a:pt x="8834" y="3937"/>
                  </a:lnTo>
                  <a:lnTo>
                    <a:pt x="8930" y="3905"/>
                  </a:lnTo>
                  <a:lnTo>
                    <a:pt x="9122" y="3809"/>
                  </a:lnTo>
                  <a:lnTo>
                    <a:pt x="9186" y="3809"/>
                  </a:lnTo>
                  <a:lnTo>
                    <a:pt x="9346" y="3713"/>
                  </a:lnTo>
                  <a:lnTo>
                    <a:pt x="9410" y="3713"/>
                  </a:lnTo>
                  <a:lnTo>
                    <a:pt x="9602" y="3617"/>
                  </a:lnTo>
                  <a:lnTo>
                    <a:pt x="9634" y="3585"/>
                  </a:lnTo>
                  <a:cubicBezTo>
                    <a:pt x="9698" y="3585"/>
                    <a:pt x="9762" y="3553"/>
                    <a:pt x="9826" y="3521"/>
                  </a:cubicBezTo>
                  <a:lnTo>
                    <a:pt x="9858" y="3489"/>
                  </a:lnTo>
                  <a:cubicBezTo>
                    <a:pt x="9954" y="3457"/>
                    <a:pt x="10018" y="3425"/>
                    <a:pt x="10083" y="3361"/>
                  </a:cubicBezTo>
                  <a:cubicBezTo>
                    <a:pt x="10083" y="3361"/>
                    <a:pt x="10115" y="3361"/>
                    <a:pt x="10147" y="3329"/>
                  </a:cubicBezTo>
                  <a:cubicBezTo>
                    <a:pt x="10179" y="3329"/>
                    <a:pt x="10179" y="3297"/>
                    <a:pt x="10211" y="3297"/>
                  </a:cubicBezTo>
                  <a:lnTo>
                    <a:pt x="10275" y="3265"/>
                  </a:lnTo>
                  <a:cubicBezTo>
                    <a:pt x="10275" y="3233"/>
                    <a:pt x="10307" y="3233"/>
                    <a:pt x="10307" y="3233"/>
                  </a:cubicBezTo>
                  <a:lnTo>
                    <a:pt x="10371" y="3201"/>
                  </a:lnTo>
                  <a:cubicBezTo>
                    <a:pt x="10371" y="3169"/>
                    <a:pt x="10403" y="3169"/>
                    <a:pt x="10403" y="3169"/>
                  </a:cubicBezTo>
                  <a:lnTo>
                    <a:pt x="10563" y="3041"/>
                  </a:lnTo>
                  <a:lnTo>
                    <a:pt x="10595" y="3009"/>
                  </a:lnTo>
                  <a:lnTo>
                    <a:pt x="10723" y="2913"/>
                  </a:lnTo>
                  <a:cubicBezTo>
                    <a:pt x="10755" y="2913"/>
                    <a:pt x="10755" y="2881"/>
                    <a:pt x="10755" y="2881"/>
                  </a:cubicBezTo>
                  <a:lnTo>
                    <a:pt x="10819" y="2849"/>
                  </a:lnTo>
                  <a:cubicBezTo>
                    <a:pt x="10819" y="2817"/>
                    <a:pt x="10851" y="2817"/>
                    <a:pt x="10851" y="2817"/>
                  </a:cubicBezTo>
                  <a:lnTo>
                    <a:pt x="10883" y="2785"/>
                  </a:lnTo>
                  <a:cubicBezTo>
                    <a:pt x="10915" y="2753"/>
                    <a:pt x="10947" y="2721"/>
                    <a:pt x="10979" y="2689"/>
                  </a:cubicBezTo>
                  <a:lnTo>
                    <a:pt x="11011" y="2657"/>
                  </a:lnTo>
                  <a:lnTo>
                    <a:pt x="11075" y="2593"/>
                  </a:lnTo>
                  <a:lnTo>
                    <a:pt x="11107" y="2561"/>
                  </a:lnTo>
                  <a:cubicBezTo>
                    <a:pt x="11107" y="2529"/>
                    <a:pt x="11139" y="2529"/>
                    <a:pt x="11171" y="2465"/>
                  </a:cubicBezTo>
                  <a:lnTo>
                    <a:pt x="11267" y="2369"/>
                  </a:lnTo>
                  <a:cubicBezTo>
                    <a:pt x="11299" y="2337"/>
                    <a:pt x="11299" y="2305"/>
                    <a:pt x="11299" y="2305"/>
                  </a:cubicBezTo>
                  <a:cubicBezTo>
                    <a:pt x="11331" y="2305"/>
                    <a:pt x="11331" y="2273"/>
                    <a:pt x="11331" y="2273"/>
                  </a:cubicBezTo>
                  <a:cubicBezTo>
                    <a:pt x="11363" y="2241"/>
                    <a:pt x="11363" y="2241"/>
                    <a:pt x="11363" y="2209"/>
                  </a:cubicBezTo>
                  <a:lnTo>
                    <a:pt x="11395" y="2177"/>
                  </a:lnTo>
                  <a:lnTo>
                    <a:pt x="11427" y="2145"/>
                  </a:lnTo>
                  <a:cubicBezTo>
                    <a:pt x="11427" y="2113"/>
                    <a:pt x="11427" y="2113"/>
                    <a:pt x="11459" y="2113"/>
                  </a:cubicBezTo>
                  <a:cubicBezTo>
                    <a:pt x="11459" y="2081"/>
                    <a:pt x="11459" y="2081"/>
                    <a:pt x="11491" y="2049"/>
                  </a:cubicBezTo>
                  <a:lnTo>
                    <a:pt x="11491" y="2017"/>
                  </a:lnTo>
                  <a:lnTo>
                    <a:pt x="11523" y="1985"/>
                  </a:lnTo>
                  <a:lnTo>
                    <a:pt x="11523" y="1953"/>
                  </a:lnTo>
                  <a:lnTo>
                    <a:pt x="11555" y="1889"/>
                  </a:lnTo>
                  <a:lnTo>
                    <a:pt x="11587" y="1857"/>
                  </a:lnTo>
                  <a:cubicBezTo>
                    <a:pt x="11587" y="1825"/>
                    <a:pt x="11619" y="1793"/>
                    <a:pt x="11619" y="1761"/>
                  </a:cubicBezTo>
                  <a:cubicBezTo>
                    <a:pt x="11619" y="1729"/>
                    <a:pt x="11651" y="1729"/>
                    <a:pt x="11651" y="1697"/>
                  </a:cubicBezTo>
                  <a:lnTo>
                    <a:pt x="11651" y="1665"/>
                  </a:lnTo>
                  <a:lnTo>
                    <a:pt x="11683" y="1601"/>
                  </a:lnTo>
                  <a:lnTo>
                    <a:pt x="11683" y="1569"/>
                  </a:lnTo>
                  <a:lnTo>
                    <a:pt x="11715" y="1537"/>
                  </a:lnTo>
                  <a:lnTo>
                    <a:pt x="11715" y="1505"/>
                  </a:lnTo>
                  <a:lnTo>
                    <a:pt x="11715" y="1441"/>
                  </a:lnTo>
                  <a:lnTo>
                    <a:pt x="11747" y="1409"/>
                  </a:lnTo>
                  <a:lnTo>
                    <a:pt x="11747" y="1377"/>
                  </a:lnTo>
                  <a:lnTo>
                    <a:pt x="11747" y="1313"/>
                  </a:lnTo>
                  <a:lnTo>
                    <a:pt x="11779" y="1281"/>
                  </a:lnTo>
                  <a:lnTo>
                    <a:pt x="11779" y="1249"/>
                  </a:lnTo>
                  <a:lnTo>
                    <a:pt x="11779" y="1216"/>
                  </a:lnTo>
                  <a:lnTo>
                    <a:pt x="11779" y="1152"/>
                  </a:lnTo>
                  <a:lnTo>
                    <a:pt x="11779" y="1120"/>
                  </a:lnTo>
                  <a:lnTo>
                    <a:pt x="11779" y="1088"/>
                  </a:lnTo>
                  <a:lnTo>
                    <a:pt x="11779" y="1024"/>
                  </a:lnTo>
                  <a:lnTo>
                    <a:pt x="11779" y="960"/>
                  </a:lnTo>
                  <a:lnTo>
                    <a:pt x="11811" y="32"/>
                  </a:lnTo>
                  <a:cubicBezTo>
                    <a:pt x="11811" y="32"/>
                    <a:pt x="11779" y="0"/>
                    <a:pt x="11747" y="0"/>
                  </a:cubicBezTo>
                  <a:lnTo>
                    <a:pt x="11715" y="32"/>
                  </a:lnTo>
                  <a:lnTo>
                    <a:pt x="11715" y="96"/>
                  </a:lnTo>
                  <a:lnTo>
                    <a:pt x="11715" y="160"/>
                  </a:lnTo>
                  <a:lnTo>
                    <a:pt x="11715" y="192"/>
                  </a:lnTo>
                  <a:lnTo>
                    <a:pt x="11715" y="256"/>
                  </a:lnTo>
                  <a:lnTo>
                    <a:pt x="11715" y="288"/>
                  </a:lnTo>
                  <a:lnTo>
                    <a:pt x="11715" y="320"/>
                  </a:lnTo>
                  <a:lnTo>
                    <a:pt x="11683" y="352"/>
                  </a:lnTo>
                  <a:lnTo>
                    <a:pt x="11683" y="384"/>
                  </a:lnTo>
                  <a:lnTo>
                    <a:pt x="11683" y="448"/>
                  </a:lnTo>
                  <a:lnTo>
                    <a:pt x="11683" y="480"/>
                  </a:lnTo>
                  <a:lnTo>
                    <a:pt x="11683" y="512"/>
                  </a:lnTo>
                  <a:cubicBezTo>
                    <a:pt x="11651" y="512"/>
                    <a:pt x="11651" y="544"/>
                    <a:pt x="11651" y="544"/>
                  </a:cubicBezTo>
                  <a:lnTo>
                    <a:pt x="11651" y="608"/>
                  </a:lnTo>
                  <a:lnTo>
                    <a:pt x="11619" y="640"/>
                  </a:lnTo>
                  <a:lnTo>
                    <a:pt x="11619" y="672"/>
                  </a:lnTo>
                  <a:lnTo>
                    <a:pt x="11619" y="704"/>
                  </a:lnTo>
                  <a:lnTo>
                    <a:pt x="11587" y="768"/>
                  </a:lnTo>
                  <a:cubicBezTo>
                    <a:pt x="11587" y="768"/>
                    <a:pt x="11587" y="800"/>
                    <a:pt x="11555" y="832"/>
                  </a:cubicBezTo>
                  <a:cubicBezTo>
                    <a:pt x="11555" y="864"/>
                    <a:pt x="11523" y="896"/>
                    <a:pt x="11523" y="928"/>
                  </a:cubicBezTo>
                  <a:cubicBezTo>
                    <a:pt x="11491" y="960"/>
                    <a:pt x="11491" y="960"/>
                    <a:pt x="11491" y="992"/>
                  </a:cubicBezTo>
                  <a:lnTo>
                    <a:pt x="11459" y="1024"/>
                  </a:lnTo>
                  <a:cubicBezTo>
                    <a:pt x="11459" y="1056"/>
                    <a:pt x="11459" y="1056"/>
                    <a:pt x="11427" y="1088"/>
                  </a:cubicBezTo>
                  <a:cubicBezTo>
                    <a:pt x="11395" y="1120"/>
                    <a:pt x="11395" y="1152"/>
                    <a:pt x="11395" y="1152"/>
                  </a:cubicBezTo>
                  <a:lnTo>
                    <a:pt x="11363" y="1184"/>
                  </a:lnTo>
                  <a:cubicBezTo>
                    <a:pt x="11363" y="1216"/>
                    <a:pt x="11363" y="1216"/>
                    <a:pt x="11331" y="1249"/>
                  </a:cubicBezTo>
                  <a:lnTo>
                    <a:pt x="11299" y="1281"/>
                  </a:lnTo>
                  <a:lnTo>
                    <a:pt x="11267" y="1313"/>
                  </a:lnTo>
                  <a:lnTo>
                    <a:pt x="11267" y="1345"/>
                  </a:lnTo>
                  <a:lnTo>
                    <a:pt x="11203" y="1409"/>
                  </a:lnTo>
                  <a:lnTo>
                    <a:pt x="11203" y="1441"/>
                  </a:lnTo>
                  <a:lnTo>
                    <a:pt x="11107" y="1537"/>
                  </a:lnTo>
                  <a:cubicBezTo>
                    <a:pt x="11075" y="1569"/>
                    <a:pt x="11075" y="1601"/>
                    <a:pt x="11043" y="1601"/>
                  </a:cubicBezTo>
                  <a:lnTo>
                    <a:pt x="11011" y="1633"/>
                  </a:lnTo>
                  <a:lnTo>
                    <a:pt x="10947" y="1697"/>
                  </a:lnTo>
                  <a:lnTo>
                    <a:pt x="10915" y="1729"/>
                  </a:lnTo>
                  <a:cubicBezTo>
                    <a:pt x="10915" y="1761"/>
                    <a:pt x="10883" y="1793"/>
                    <a:pt x="10851" y="1825"/>
                  </a:cubicBezTo>
                  <a:lnTo>
                    <a:pt x="10787" y="1857"/>
                  </a:lnTo>
                  <a:cubicBezTo>
                    <a:pt x="10787" y="1857"/>
                    <a:pt x="10755" y="1857"/>
                    <a:pt x="10755" y="1889"/>
                  </a:cubicBezTo>
                  <a:lnTo>
                    <a:pt x="10531" y="2049"/>
                  </a:lnTo>
                  <a:cubicBezTo>
                    <a:pt x="10531" y="2081"/>
                    <a:pt x="10499" y="2081"/>
                    <a:pt x="10499" y="2081"/>
                  </a:cubicBezTo>
                  <a:lnTo>
                    <a:pt x="10371" y="2177"/>
                  </a:lnTo>
                  <a:cubicBezTo>
                    <a:pt x="10339" y="2209"/>
                    <a:pt x="10339" y="2209"/>
                    <a:pt x="10307" y="2209"/>
                  </a:cubicBezTo>
                  <a:lnTo>
                    <a:pt x="10275" y="2241"/>
                  </a:lnTo>
                  <a:lnTo>
                    <a:pt x="10211" y="2305"/>
                  </a:lnTo>
                  <a:lnTo>
                    <a:pt x="10115" y="2369"/>
                  </a:lnTo>
                  <a:cubicBezTo>
                    <a:pt x="10083" y="2369"/>
                    <a:pt x="10050" y="2401"/>
                    <a:pt x="10018" y="2401"/>
                  </a:cubicBezTo>
                  <a:cubicBezTo>
                    <a:pt x="9954" y="2433"/>
                    <a:pt x="9890" y="2465"/>
                    <a:pt x="9826" y="2529"/>
                  </a:cubicBezTo>
                  <a:lnTo>
                    <a:pt x="9762" y="2529"/>
                  </a:lnTo>
                  <a:cubicBezTo>
                    <a:pt x="9730" y="2561"/>
                    <a:pt x="9666" y="2593"/>
                    <a:pt x="9602" y="2625"/>
                  </a:cubicBezTo>
                  <a:lnTo>
                    <a:pt x="9570" y="2657"/>
                  </a:lnTo>
                  <a:cubicBezTo>
                    <a:pt x="9506" y="2689"/>
                    <a:pt x="9442" y="2721"/>
                    <a:pt x="9378" y="2721"/>
                  </a:cubicBezTo>
                  <a:lnTo>
                    <a:pt x="9314" y="2753"/>
                  </a:lnTo>
                  <a:lnTo>
                    <a:pt x="9154" y="2817"/>
                  </a:lnTo>
                  <a:lnTo>
                    <a:pt x="9090" y="2849"/>
                  </a:lnTo>
                  <a:cubicBezTo>
                    <a:pt x="9026" y="2881"/>
                    <a:pt x="8962" y="2913"/>
                    <a:pt x="8898" y="2913"/>
                  </a:cubicBezTo>
                  <a:lnTo>
                    <a:pt x="8834" y="2945"/>
                  </a:lnTo>
                  <a:cubicBezTo>
                    <a:pt x="8770" y="2945"/>
                    <a:pt x="8738" y="2977"/>
                    <a:pt x="8674" y="2977"/>
                  </a:cubicBezTo>
                  <a:cubicBezTo>
                    <a:pt x="8642" y="3009"/>
                    <a:pt x="8578" y="3009"/>
                    <a:pt x="8546" y="3041"/>
                  </a:cubicBezTo>
                  <a:lnTo>
                    <a:pt x="8418" y="3073"/>
                  </a:lnTo>
                  <a:cubicBezTo>
                    <a:pt x="8386" y="3073"/>
                    <a:pt x="8322" y="3105"/>
                    <a:pt x="8290" y="3105"/>
                  </a:cubicBezTo>
                  <a:cubicBezTo>
                    <a:pt x="8226" y="3105"/>
                    <a:pt x="8194" y="3137"/>
                    <a:pt x="8162" y="3137"/>
                  </a:cubicBezTo>
                  <a:cubicBezTo>
                    <a:pt x="8098" y="3137"/>
                    <a:pt x="8066" y="3169"/>
                    <a:pt x="8002" y="3169"/>
                  </a:cubicBezTo>
                  <a:cubicBezTo>
                    <a:pt x="7970" y="3169"/>
                    <a:pt x="7938" y="3201"/>
                    <a:pt x="7874" y="3201"/>
                  </a:cubicBezTo>
                  <a:cubicBezTo>
                    <a:pt x="7842" y="3201"/>
                    <a:pt x="7778" y="3233"/>
                    <a:pt x="7746" y="3233"/>
                  </a:cubicBezTo>
                  <a:lnTo>
                    <a:pt x="7682" y="3233"/>
                  </a:lnTo>
                  <a:cubicBezTo>
                    <a:pt x="7650" y="3233"/>
                    <a:pt x="7618" y="3265"/>
                    <a:pt x="7586" y="3265"/>
                  </a:cubicBezTo>
                  <a:lnTo>
                    <a:pt x="7522" y="3265"/>
                  </a:lnTo>
                  <a:cubicBezTo>
                    <a:pt x="7458" y="3265"/>
                    <a:pt x="7394" y="3297"/>
                    <a:pt x="7330" y="3297"/>
                  </a:cubicBezTo>
                  <a:lnTo>
                    <a:pt x="7298" y="3297"/>
                  </a:lnTo>
                  <a:cubicBezTo>
                    <a:pt x="7202" y="3329"/>
                    <a:pt x="7138" y="3329"/>
                    <a:pt x="7042" y="3329"/>
                  </a:cubicBezTo>
                  <a:lnTo>
                    <a:pt x="7010" y="3329"/>
                  </a:lnTo>
                  <a:cubicBezTo>
                    <a:pt x="6946" y="3361"/>
                    <a:pt x="6882" y="3361"/>
                    <a:pt x="6850" y="3361"/>
                  </a:cubicBezTo>
                  <a:lnTo>
                    <a:pt x="6658" y="3361"/>
                  </a:lnTo>
                  <a:cubicBezTo>
                    <a:pt x="6626" y="3393"/>
                    <a:pt x="6562" y="3393"/>
                    <a:pt x="6530" y="3393"/>
                  </a:cubicBezTo>
                  <a:lnTo>
                    <a:pt x="5378" y="3393"/>
                  </a:lnTo>
                  <a:cubicBezTo>
                    <a:pt x="5314" y="3393"/>
                    <a:pt x="5282" y="3393"/>
                    <a:pt x="5218" y="3361"/>
                  </a:cubicBezTo>
                  <a:lnTo>
                    <a:pt x="4866" y="3361"/>
                  </a:lnTo>
                  <a:lnTo>
                    <a:pt x="4834" y="3329"/>
                  </a:lnTo>
                  <a:lnTo>
                    <a:pt x="4802" y="3329"/>
                  </a:lnTo>
                  <a:cubicBezTo>
                    <a:pt x="4705" y="3329"/>
                    <a:pt x="4609" y="3329"/>
                    <a:pt x="4513" y="3297"/>
                  </a:cubicBezTo>
                  <a:lnTo>
                    <a:pt x="4481" y="3297"/>
                  </a:lnTo>
                  <a:cubicBezTo>
                    <a:pt x="4417" y="3297"/>
                    <a:pt x="4321" y="3265"/>
                    <a:pt x="4257" y="3265"/>
                  </a:cubicBezTo>
                  <a:cubicBezTo>
                    <a:pt x="4225" y="3265"/>
                    <a:pt x="4193" y="3265"/>
                    <a:pt x="4193" y="3233"/>
                  </a:cubicBezTo>
                  <a:lnTo>
                    <a:pt x="4161" y="3233"/>
                  </a:lnTo>
                  <a:lnTo>
                    <a:pt x="3969" y="3201"/>
                  </a:lnTo>
                  <a:lnTo>
                    <a:pt x="3905" y="3201"/>
                  </a:lnTo>
                  <a:lnTo>
                    <a:pt x="3873" y="3169"/>
                  </a:lnTo>
                  <a:cubicBezTo>
                    <a:pt x="3809" y="3169"/>
                    <a:pt x="3745" y="3169"/>
                    <a:pt x="3681" y="3137"/>
                  </a:cubicBezTo>
                  <a:cubicBezTo>
                    <a:pt x="3649" y="3137"/>
                    <a:pt x="3617" y="3137"/>
                    <a:pt x="3585" y="3105"/>
                  </a:cubicBezTo>
                  <a:cubicBezTo>
                    <a:pt x="3521" y="3105"/>
                    <a:pt x="3457" y="3073"/>
                    <a:pt x="3393" y="3073"/>
                  </a:cubicBezTo>
                  <a:cubicBezTo>
                    <a:pt x="3329" y="3041"/>
                    <a:pt x="3297" y="3041"/>
                    <a:pt x="3233" y="3009"/>
                  </a:cubicBezTo>
                  <a:lnTo>
                    <a:pt x="3201" y="3009"/>
                  </a:lnTo>
                  <a:cubicBezTo>
                    <a:pt x="3105" y="2977"/>
                    <a:pt x="3041" y="2945"/>
                    <a:pt x="2977" y="2945"/>
                  </a:cubicBezTo>
                  <a:lnTo>
                    <a:pt x="2913" y="2913"/>
                  </a:lnTo>
                  <a:cubicBezTo>
                    <a:pt x="2849" y="2881"/>
                    <a:pt x="2785" y="2881"/>
                    <a:pt x="2753" y="2849"/>
                  </a:cubicBezTo>
                  <a:lnTo>
                    <a:pt x="2689" y="2817"/>
                  </a:lnTo>
                  <a:cubicBezTo>
                    <a:pt x="2625" y="2817"/>
                    <a:pt x="2593" y="2785"/>
                    <a:pt x="2529" y="2785"/>
                  </a:cubicBezTo>
                  <a:lnTo>
                    <a:pt x="2497" y="2753"/>
                  </a:lnTo>
                  <a:cubicBezTo>
                    <a:pt x="2497" y="2753"/>
                    <a:pt x="2465" y="2753"/>
                    <a:pt x="2433" y="2721"/>
                  </a:cubicBezTo>
                  <a:cubicBezTo>
                    <a:pt x="2401" y="2721"/>
                    <a:pt x="2369" y="2689"/>
                    <a:pt x="2305" y="2689"/>
                  </a:cubicBezTo>
                  <a:lnTo>
                    <a:pt x="2273" y="2657"/>
                  </a:lnTo>
                  <a:cubicBezTo>
                    <a:pt x="2273" y="2657"/>
                    <a:pt x="2241" y="2625"/>
                    <a:pt x="2209" y="2625"/>
                  </a:cubicBezTo>
                  <a:lnTo>
                    <a:pt x="2081" y="2561"/>
                  </a:lnTo>
                  <a:lnTo>
                    <a:pt x="2049" y="2529"/>
                  </a:lnTo>
                  <a:lnTo>
                    <a:pt x="2017" y="2529"/>
                  </a:lnTo>
                  <a:cubicBezTo>
                    <a:pt x="1921" y="2497"/>
                    <a:pt x="1857" y="2433"/>
                    <a:pt x="1793" y="2401"/>
                  </a:cubicBezTo>
                  <a:cubicBezTo>
                    <a:pt x="705" y="1761"/>
                    <a:pt x="97" y="928"/>
                    <a:pt x="97" y="32"/>
                  </a:cubicBez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4536525" y="3743050"/>
              <a:ext cx="320875" cy="169250"/>
            </a:xfrm>
            <a:custGeom>
              <a:rect b="b" l="l" r="r" t="t"/>
              <a:pathLst>
                <a:path extrusionOk="0" h="6770" w="12835">
                  <a:moveTo>
                    <a:pt x="6390" y="1"/>
                  </a:moveTo>
                  <a:cubicBezTo>
                    <a:pt x="4897" y="1"/>
                    <a:pt x="3409" y="329"/>
                    <a:pt x="2273" y="985"/>
                  </a:cubicBezTo>
                  <a:cubicBezTo>
                    <a:pt x="0" y="2329"/>
                    <a:pt x="0" y="4473"/>
                    <a:pt x="2305" y="5786"/>
                  </a:cubicBezTo>
                  <a:cubicBezTo>
                    <a:pt x="3441" y="6442"/>
                    <a:pt x="4937" y="6770"/>
                    <a:pt x="6434" y="6770"/>
                  </a:cubicBezTo>
                  <a:cubicBezTo>
                    <a:pt x="7930" y="6770"/>
                    <a:pt x="9426" y="6442"/>
                    <a:pt x="10562" y="5786"/>
                  </a:cubicBezTo>
                  <a:cubicBezTo>
                    <a:pt x="12835" y="4473"/>
                    <a:pt x="12835" y="2329"/>
                    <a:pt x="10530" y="985"/>
                  </a:cubicBezTo>
                  <a:cubicBezTo>
                    <a:pt x="9378" y="329"/>
                    <a:pt x="7882" y="1"/>
                    <a:pt x="6390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4550125" y="3742250"/>
              <a:ext cx="293675" cy="171050"/>
            </a:xfrm>
            <a:custGeom>
              <a:rect b="b" l="l" r="r" t="t"/>
              <a:pathLst>
                <a:path extrusionOk="0" h="6842" w="11747">
                  <a:moveTo>
                    <a:pt x="5858" y="89"/>
                  </a:moveTo>
                  <a:cubicBezTo>
                    <a:pt x="7330" y="89"/>
                    <a:pt x="8834" y="409"/>
                    <a:pt x="9986" y="1049"/>
                  </a:cubicBezTo>
                  <a:cubicBezTo>
                    <a:pt x="11075" y="1689"/>
                    <a:pt x="11683" y="2521"/>
                    <a:pt x="11683" y="3417"/>
                  </a:cubicBezTo>
                  <a:cubicBezTo>
                    <a:pt x="11683" y="4313"/>
                    <a:pt x="11075" y="5146"/>
                    <a:pt x="9986" y="5786"/>
                  </a:cubicBezTo>
                  <a:cubicBezTo>
                    <a:pt x="8866" y="6442"/>
                    <a:pt x="7378" y="6770"/>
                    <a:pt x="5886" y="6770"/>
                  </a:cubicBezTo>
                  <a:cubicBezTo>
                    <a:pt x="4393" y="6770"/>
                    <a:pt x="2897" y="6442"/>
                    <a:pt x="1761" y="5786"/>
                  </a:cubicBezTo>
                  <a:cubicBezTo>
                    <a:pt x="673" y="5146"/>
                    <a:pt x="65" y="4313"/>
                    <a:pt x="65" y="3417"/>
                  </a:cubicBezTo>
                  <a:cubicBezTo>
                    <a:pt x="65" y="2521"/>
                    <a:pt x="641" y="1689"/>
                    <a:pt x="1729" y="1049"/>
                  </a:cubicBezTo>
                  <a:cubicBezTo>
                    <a:pt x="2881" y="409"/>
                    <a:pt x="4353" y="89"/>
                    <a:pt x="5858" y="89"/>
                  </a:cubicBezTo>
                  <a:close/>
                  <a:moveTo>
                    <a:pt x="5858" y="1"/>
                  </a:moveTo>
                  <a:cubicBezTo>
                    <a:pt x="4353" y="1"/>
                    <a:pt x="2849" y="329"/>
                    <a:pt x="1697" y="985"/>
                  </a:cubicBezTo>
                  <a:cubicBezTo>
                    <a:pt x="609" y="1625"/>
                    <a:pt x="1" y="2489"/>
                    <a:pt x="1" y="3417"/>
                  </a:cubicBezTo>
                  <a:cubicBezTo>
                    <a:pt x="1" y="4345"/>
                    <a:pt x="609" y="5210"/>
                    <a:pt x="1729" y="5850"/>
                  </a:cubicBezTo>
                  <a:cubicBezTo>
                    <a:pt x="2881" y="6522"/>
                    <a:pt x="4385" y="6842"/>
                    <a:pt x="5890" y="6842"/>
                  </a:cubicBezTo>
                  <a:cubicBezTo>
                    <a:pt x="7394" y="6842"/>
                    <a:pt x="8898" y="6522"/>
                    <a:pt x="10051" y="5850"/>
                  </a:cubicBezTo>
                  <a:cubicBezTo>
                    <a:pt x="11139" y="5210"/>
                    <a:pt x="11747" y="4345"/>
                    <a:pt x="11747" y="3417"/>
                  </a:cubicBezTo>
                  <a:cubicBezTo>
                    <a:pt x="11747" y="2521"/>
                    <a:pt x="11139" y="1657"/>
                    <a:pt x="10018" y="985"/>
                  </a:cubicBezTo>
                  <a:cubicBezTo>
                    <a:pt x="8866" y="329"/>
                    <a:pt x="7362" y="1"/>
                    <a:pt x="5858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5015025" y="3885275"/>
              <a:ext cx="383275" cy="188075"/>
            </a:xfrm>
            <a:custGeom>
              <a:rect b="b" l="l" r="r" t="t"/>
              <a:pathLst>
                <a:path extrusionOk="0" h="7523" w="15331">
                  <a:moveTo>
                    <a:pt x="11426" y="1"/>
                  </a:moveTo>
                  <a:lnTo>
                    <a:pt x="0" y="4290"/>
                  </a:lnTo>
                  <a:lnTo>
                    <a:pt x="3905" y="7522"/>
                  </a:lnTo>
                  <a:lnTo>
                    <a:pt x="15331" y="3233"/>
                  </a:lnTo>
                  <a:lnTo>
                    <a:pt x="114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5013425" y="3884475"/>
              <a:ext cx="386500" cy="189675"/>
            </a:xfrm>
            <a:custGeom>
              <a:rect b="b" l="l" r="r" t="t"/>
              <a:pathLst>
                <a:path extrusionOk="0" h="7587" w="15460">
                  <a:moveTo>
                    <a:pt x="11490" y="65"/>
                  </a:moveTo>
                  <a:lnTo>
                    <a:pt x="15331" y="3265"/>
                  </a:lnTo>
                  <a:lnTo>
                    <a:pt x="3969" y="7522"/>
                  </a:lnTo>
                  <a:lnTo>
                    <a:pt x="128" y="4354"/>
                  </a:lnTo>
                  <a:lnTo>
                    <a:pt x="11490" y="65"/>
                  </a:lnTo>
                  <a:close/>
                  <a:moveTo>
                    <a:pt x="11458" y="1"/>
                  </a:moveTo>
                  <a:lnTo>
                    <a:pt x="32" y="4290"/>
                  </a:lnTo>
                  <a:lnTo>
                    <a:pt x="32" y="4322"/>
                  </a:lnTo>
                  <a:cubicBezTo>
                    <a:pt x="0" y="4322"/>
                    <a:pt x="32" y="4354"/>
                    <a:pt x="32" y="4354"/>
                  </a:cubicBezTo>
                  <a:lnTo>
                    <a:pt x="3969" y="7586"/>
                  </a:lnTo>
                  <a:lnTo>
                    <a:pt x="4001" y="7586"/>
                  </a:lnTo>
                  <a:lnTo>
                    <a:pt x="15427" y="3297"/>
                  </a:lnTo>
                  <a:cubicBezTo>
                    <a:pt x="15427" y="3297"/>
                    <a:pt x="15427" y="3265"/>
                    <a:pt x="15459" y="3265"/>
                  </a:cubicBezTo>
                  <a:lnTo>
                    <a:pt x="15427" y="3233"/>
                  </a:lnTo>
                  <a:lnTo>
                    <a:pt x="1152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5014225" y="3978100"/>
              <a:ext cx="98425" cy="84850"/>
            </a:xfrm>
            <a:custGeom>
              <a:rect b="b" l="l" r="r" t="t"/>
              <a:pathLst>
                <a:path extrusionOk="0" h="3394" w="3937">
                  <a:moveTo>
                    <a:pt x="32" y="0"/>
                  </a:moveTo>
                  <a:lnTo>
                    <a:pt x="0" y="160"/>
                  </a:lnTo>
                  <a:lnTo>
                    <a:pt x="3937" y="3393"/>
                  </a:lnTo>
                  <a:lnTo>
                    <a:pt x="3937" y="323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013425" y="3977300"/>
              <a:ext cx="100825" cy="86450"/>
            </a:xfrm>
            <a:custGeom>
              <a:rect b="b" l="l" r="r" t="t"/>
              <a:pathLst>
                <a:path extrusionOk="0" h="3458" w="4033">
                  <a:moveTo>
                    <a:pt x="64" y="96"/>
                  </a:moveTo>
                  <a:lnTo>
                    <a:pt x="3937" y="3265"/>
                  </a:lnTo>
                  <a:lnTo>
                    <a:pt x="3937" y="3361"/>
                  </a:lnTo>
                  <a:lnTo>
                    <a:pt x="64" y="16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lnTo>
                    <a:pt x="32" y="32"/>
                  </a:lnTo>
                  <a:lnTo>
                    <a:pt x="0" y="160"/>
                  </a:lnTo>
                  <a:lnTo>
                    <a:pt x="0" y="192"/>
                  </a:lnTo>
                  <a:lnTo>
                    <a:pt x="3937" y="3457"/>
                  </a:lnTo>
                  <a:lnTo>
                    <a:pt x="3969" y="3457"/>
                  </a:lnTo>
                  <a:lnTo>
                    <a:pt x="4001" y="3425"/>
                  </a:lnTo>
                  <a:lnTo>
                    <a:pt x="4001" y="3265"/>
                  </a:lnTo>
                  <a:cubicBezTo>
                    <a:pt x="4033" y="3265"/>
                    <a:pt x="4001" y="3233"/>
                    <a:pt x="4001" y="3233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112625" y="3951700"/>
              <a:ext cx="285675" cy="111250"/>
            </a:xfrm>
            <a:custGeom>
              <a:rect b="b" l="l" r="r" t="t"/>
              <a:pathLst>
                <a:path extrusionOk="0" h="4450" w="11427">
                  <a:moveTo>
                    <a:pt x="11427" y="0"/>
                  </a:moveTo>
                  <a:lnTo>
                    <a:pt x="1" y="4289"/>
                  </a:lnTo>
                  <a:lnTo>
                    <a:pt x="1" y="4449"/>
                  </a:lnTo>
                  <a:lnTo>
                    <a:pt x="11427" y="128"/>
                  </a:lnTo>
                  <a:lnTo>
                    <a:pt x="1142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111025" y="3950900"/>
              <a:ext cx="288900" cy="112850"/>
            </a:xfrm>
            <a:custGeom>
              <a:rect b="b" l="l" r="r" t="t"/>
              <a:pathLst>
                <a:path extrusionOk="0" h="4514" w="11556">
                  <a:moveTo>
                    <a:pt x="11459" y="64"/>
                  </a:moveTo>
                  <a:lnTo>
                    <a:pt x="11459" y="128"/>
                  </a:lnTo>
                  <a:lnTo>
                    <a:pt x="97" y="4417"/>
                  </a:lnTo>
                  <a:lnTo>
                    <a:pt x="97" y="4353"/>
                  </a:lnTo>
                  <a:lnTo>
                    <a:pt x="11459" y="64"/>
                  </a:lnTo>
                  <a:close/>
                  <a:moveTo>
                    <a:pt x="11491" y="0"/>
                  </a:moveTo>
                  <a:lnTo>
                    <a:pt x="65" y="4289"/>
                  </a:lnTo>
                  <a:lnTo>
                    <a:pt x="33" y="4321"/>
                  </a:lnTo>
                  <a:lnTo>
                    <a:pt x="1" y="4481"/>
                  </a:lnTo>
                  <a:cubicBezTo>
                    <a:pt x="1" y="4481"/>
                    <a:pt x="33" y="4481"/>
                    <a:pt x="33" y="4513"/>
                  </a:cubicBezTo>
                  <a:lnTo>
                    <a:pt x="65" y="4513"/>
                  </a:lnTo>
                  <a:lnTo>
                    <a:pt x="11491" y="192"/>
                  </a:lnTo>
                  <a:lnTo>
                    <a:pt x="11523" y="192"/>
                  </a:lnTo>
                  <a:lnTo>
                    <a:pt x="11555" y="32"/>
                  </a:lnTo>
                  <a:cubicBezTo>
                    <a:pt x="11555" y="0"/>
                    <a:pt x="11523" y="0"/>
                    <a:pt x="11523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015025" y="3870075"/>
              <a:ext cx="383275" cy="188850"/>
            </a:xfrm>
            <a:custGeom>
              <a:rect b="b" l="l" r="r" t="t"/>
              <a:pathLst>
                <a:path extrusionOk="0" h="7554" w="15331">
                  <a:moveTo>
                    <a:pt x="11426" y="1"/>
                  </a:moveTo>
                  <a:lnTo>
                    <a:pt x="0" y="4321"/>
                  </a:lnTo>
                  <a:lnTo>
                    <a:pt x="3905" y="7554"/>
                  </a:lnTo>
                  <a:lnTo>
                    <a:pt x="15331" y="3265"/>
                  </a:lnTo>
                  <a:lnTo>
                    <a:pt x="1142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013425" y="3869275"/>
              <a:ext cx="386500" cy="190450"/>
            </a:xfrm>
            <a:custGeom>
              <a:rect b="b" l="l" r="r" t="t"/>
              <a:pathLst>
                <a:path extrusionOk="0" h="7618" w="15460">
                  <a:moveTo>
                    <a:pt x="11490" y="97"/>
                  </a:moveTo>
                  <a:lnTo>
                    <a:pt x="15331" y="3265"/>
                  </a:lnTo>
                  <a:lnTo>
                    <a:pt x="3969" y="7554"/>
                  </a:lnTo>
                  <a:lnTo>
                    <a:pt x="128" y="4353"/>
                  </a:lnTo>
                  <a:lnTo>
                    <a:pt x="11490" y="97"/>
                  </a:lnTo>
                  <a:close/>
                  <a:moveTo>
                    <a:pt x="11458" y="1"/>
                  </a:moveTo>
                  <a:lnTo>
                    <a:pt x="32" y="4321"/>
                  </a:lnTo>
                  <a:lnTo>
                    <a:pt x="32" y="4353"/>
                  </a:lnTo>
                  <a:cubicBezTo>
                    <a:pt x="0" y="4353"/>
                    <a:pt x="32" y="4353"/>
                    <a:pt x="32" y="4385"/>
                  </a:cubicBezTo>
                  <a:lnTo>
                    <a:pt x="3969" y="7618"/>
                  </a:lnTo>
                  <a:lnTo>
                    <a:pt x="4001" y="7618"/>
                  </a:lnTo>
                  <a:lnTo>
                    <a:pt x="15427" y="3329"/>
                  </a:lnTo>
                  <a:cubicBezTo>
                    <a:pt x="15427" y="3297"/>
                    <a:pt x="15427" y="3297"/>
                    <a:pt x="15459" y="3297"/>
                  </a:cubicBezTo>
                  <a:cubicBezTo>
                    <a:pt x="15459" y="3265"/>
                    <a:pt x="15427" y="3265"/>
                    <a:pt x="15427" y="3265"/>
                  </a:cubicBezTo>
                  <a:lnTo>
                    <a:pt x="11522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044625" y="3885275"/>
              <a:ext cx="324075" cy="159250"/>
            </a:xfrm>
            <a:custGeom>
              <a:rect b="b" l="l" r="r" t="t"/>
              <a:pathLst>
                <a:path extrusionOk="0" h="6370" w="12963">
                  <a:moveTo>
                    <a:pt x="9634" y="1"/>
                  </a:moveTo>
                  <a:lnTo>
                    <a:pt x="0" y="3617"/>
                  </a:lnTo>
                  <a:lnTo>
                    <a:pt x="3329" y="6370"/>
                  </a:lnTo>
                  <a:lnTo>
                    <a:pt x="12963" y="2721"/>
                  </a:lnTo>
                  <a:lnTo>
                    <a:pt x="963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043825" y="3884475"/>
              <a:ext cx="325675" cy="160850"/>
            </a:xfrm>
            <a:custGeom>
              <a:rect b="b" l="l" r="r" t="t"/>
              <a:pathLst>
                <a:path extrusionOk="0" h="6434" w="13027">
                  <a:moveTo>
                    <a:pt x="9666" y="65"/>
                  </a:moveTo>
                  <a:lnTo>
                    <a:pt x="12931" y="2753"/>
                  </a:lnTo>
                  <a:lnTo>
                    <a:pt x="3361" y="6338"/>
                  </a:lnTo>
                  <a:lnTo>
                    <a:pt x="96" y="3681"/>
                  </a:lnTo>
                  <a:lnTo>
                    <a:pt x="9666" y="65"/>
                  </a:lnTo>
                  <a:close/>
                  <a:moveTo>
                    <a:pt x="9666" y="1"/>
                  </a:moveTo>
                  <a:lnTo>
                    <a:pt x="32" y="3617"/>
                  </a:lnTo>
                  <a:cubicBezTo>
                    <a:pt x="0" y="3617"/>
                    <a:pt x="0" y="3649"/>
                    <a:pt x="0" y="3649"/>
                  </a:cubicBezTo>
                  <a:lnTo>
                    <a:pt x="0" y="3681"/>
                  </a:lnTo>
                  <a:lnTo>
                    <a:pt x="3329" y="6402"/>
                  </a:lnTo>
                  <a:cubicBezTo>
                    <a:pt x="3329" y="6434"/>
                    <a:pt x="3329" y="6434"/>
                    <a:pt x="3361" y="6434"/>
                  </a:cubicBezTo>
                  <a:lnTo>
                    <a:pt x="12995" y="2785"/>
                  </a:lnTo>
                  <a:cubicBezTo>
                    <a:pt x="13027" y="2785"/>
                    <a:pt x="13027" y="2785"/>
                    <a:pt x="13027" y="2753"/>
                  </a:cubicBezTo>
                  <a:lnTo>
                    <a:pt x="13027" y="2721"/>
                  </a:lnTo>
                  <a:lnTo>
                    <a:pt x="9698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5149450" y="3927525"/>
              <a:ext cx="121650" cy="65150"/>
            </a:xfrm>
            <a:custGeom>
              <a:rect b="b" l="l" r="r" t="t"/>
              <a:pathLst>
                <a:path extrusionOk="0" h="2606" w="4866">
                  <a:moveTo>
                    <a:pt x="2042" y="1"/>
                  </a:moveTo>
                  <a:cubicBezTo>
                    <a:pt x="1692" y="1"/>
                    <a:pt x="1353" y="54"/>
                    <a:pt x="1056" y="167"/>
                  </a:cubicBezTo>
                  <a:cubicBezTo>
                    <a:pt x="128" y="519"/>
                    <a:pt x="0" y="1319"/>
                    <a:pt x="768" y="1927"/>
                  </a:cubicBezTo>
                  <a:cubicBezTo>
                    <a:pt x="1291" y="2363"/>
                    <a:pt x="2095" y="2606"/>
                    <a:pt x="2838" y="2606"/>
                  </a:cubicBezTo>
                  <a:cubicBezTo>
                    <a:pt x="3187" y="2606"/>
                    <a:pt x="3522" y="2552"/>
                    <a:pt x="3809" y="2439"/>
                  </a:cubicBezTo>
                  <a:cubicBezTo>
                    <a:pt x="4737" y="2087"/>
                    <a:pt x="4865" y="1287"/>
                    <a:pt x="4097" y="679"/>
                  </a:cubicBezTo>
                  <a:cubicBezTo>
                    <a:pt x="3574" y="244"/>
                    <a:pt x="2785" y="1"/>
                    <a:pt x="2042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5154250" y="3926725"/>
              <a:ext cx="112050" cy="66600"/>
            </a:xfrm>
            <a:custGeom>
              <a:rect b="b" l="l" r="r" t="t"/>
              <a:pathLst>
                <a:path extrusionOk="0" h="2664" w="4482">
                  <a:moveTo>
                    <a:pt x="1857" y="71"/>
                  </a:moveTo>
                  <a:cubicBezTo>
                    <a:pt x="2593" y="71"/>
                    <a:pt x="3361" y="295"/>
                    <a:pt x="3873" y="743"/>
                  </a:cubicBezTo>
                  <a:cubicBezTo>
                    <a:pt x="4257" y="1031"/>
                    <a:pt x="4417" y="1351"/>
                    <a:pt x="4353" y="1671"/>
                  </a:cubicBezTo>
                  <a:cubicBezTo>
                    <a:pt x="4321" y="2023"/>
                    <a:pt x="4033" y="2279"/>
                    <a:pt x="3617" y="2439"/>
                  </a:cubicBezTo>
                  <a:cubicBezTo>
                    <a:pt x="3330" y="2552"/>
                    <a:pt x="2995" y="2606"/>
                    <a:pt x="2647" y="2606"/>
                  </a:cubicBezTo>
                  <a:cubicBezTo>
                    <a:pt x="1906" y="2606"/>
                    <a:pt x="1109" y="2363"/>
                    <a:pt x="608" y="1927"/>
                  </a:cubicBezTo>
                  <a:cubicBezTo>
                    <a:pt x="256" y="1639"/>
                    <a:pt x="64" y="1319"/>
                    <a:pt x="128" y="999"/>
                  </a:cubicBezTo>
                  <a:cubicBezTo>
                    <a:pt x="192" y="647"/>
                    <a:pt x="448" y="391"/>
                    <a:pt x="864" y="231"/>
                  </a:cubicBezTo>
                  <a:cubicBezTo>
                    <a:pt x="1152" y="135"/>
                    <a:pt x="1504" y="71"/>
                    <a:pt x="1857" y="71"/>
                  </a:cubicBezTo>
                  <a:close/>
                  <a:moveTo>
                    <a:pt x="1858" y="1"/>
                  </a:moveTo>
                  <a:cubicBezTo>
                    <a:pt x="1504" y="1"/>
                    <a:pt x="1161" y="54"/>
                    <a:pt x="864" y="167"/>
                  </a:cubicBezTo>
                  <a:cubicBezTo>
                    <a:pt x="416" y="327"/>
                    <a:pt x="128" y="615"/>
                    <a:pt x="64" y="967"/>
                  </a:cubicBezTo>
                  <a:cubicBezTo>
                    <a:pt x="0" y="1319"/>
                    <a:pt x="192" y="1671"/>
                    <a:pt x="544" y="1991"/>
                  </a:cubicBezTo>
                  <a:cubicBezTo>
                    <a:pt x="1088" y="2439"/>
                    <a:pt x="1889" y="2664"/>
                    <a:pt x="2657" y="2664"/>
                  </a:cubicBezTo>
                  <a:cubicBezTo>
                    <a:pt x="3009" y="2664"/>
                    <a:pt x="3329" y="2632"/>
                    <a:pt x="3649" y="2503"/>
                  </a:cubicBezTo>
                  <a:cubicBezTo>
                    <a:pt x="4097" y="2343"/>
                    <a:pt x="4385" y="2055"/>
                    <a:pt x="4449" y="1703"/>
                  </a:cubicBezTo>
                  <a:cubicBezTo>
                    <a:pt x="4481" y="1351"/>
                    <a:pt x="4321" y="999"/>
                    <a:pt x="3937" y="679"/>
                  </a:cubicBezTo>
                  <a:cubicBezTo>
                    <a:pt x="3414" y="244"/>
                    <a:pt x="2610" y="1"/>
                    <a:pt x="1858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010225" y="3987700"/>
              <a:ext cx="355275" cy="238475"/>
            </a:xfrm>
            <a:custGeom>
              <a:rect b="b" l="l" r="r" t="t"/>
              <a:pathLst>
                <a:path extrusionOk="0" h="9539" w="14211">
                  <a:moveTo>
                    <a:pt x="9474" y="0"/>
                  </a:moveTo>
                  <a:lnTo>
                    <a:pt x="0" y="7714"/>
                  </a:lnTo>
                  <a:lnTo>
                    <a:pt x="4737" y="9538"/>
                  </a:lnTo>
                  <a:lnTo>
                    <a:pt x="14211" y="1825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009425" y="3986900"/>
              <a:ext cx="356875" cy="240075"/>
            </a:xfrm>
            <a:custGeom>
              <a:rect b="b" l="l" r="r" t="t"/>
              <a:pathLst>
                <a:path extrusionOk="0" h="9603" w="14275">
                  <a:moveTo>
                    <a:pt x="9506" y="64"/>
                  </a:moveTo>
                  <a:lnTo>
                    <a:pt x="14179" y="1857"/>
                  </a:lnTo>
                  <a:lnTo>
                    <a:pt x="4769" y="9506"/>
                  </a:lnTo>
                  <a:lnTo>
                    <a:pt x="96" y="7714"/>
                  </a:lnTo>
                  <a:lnTo>
                    <a:pt x="9506" y="64"/>
                  </a:lnTo>
                  <a:close/>
                  <a:moveTo>
                    <a:pt x="9474" y="0"/>
                  </a:moveTo>
                  <a:lnTo>
                    <a:pt x="0" y="7714"/>
                  </a:lnTo>
                  <a:lnTo>
                    <a:pt x="0" y="7746"/>
                  </a:lnTo>
                  <a:lnTo>
                    <a:pt x="0" y="7778"/>
                  </a:lnTo>
                  <a:lnTo>
                    <a:pt x="4769" y="9602"/>
                  </a:lnTo>
                  <a:lnTo>
                    <a:pt x="4801" y="9602"/>
                  </a:lnTo>
                  <a:lnTo>
                    <a:pt x="14275" y="1889"/>
                  </a:lnTo>
                  <a:lnTo>
                    <a:pt x="14275" y="1857"/>
                  </a:lnTo>
                  <a:lnTo>
                    <a:pt x="14275" y="1825"/>
                  </a:lnTo>
                  <a:lnTo>
                    <a:pt x="950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009425" y="4167725"/>
              <a:ext cx="119225" cy="49650"/>
            </a:xfrm>
            <a:custGeom>
              <a:rect b="b" l="l" r="r" t="t"/>
              <a:pathLst>
                <a:path extrusionOk="0" h="1986" w="4769">
                  <a:moveTo>
                    <a:pt x="0" y="1"/>
                  </a:moveTo>
                  <a:lnTo>
                    <a:pt x="32" y="161"/>
                  </a:lnTo>
                  <a:lnTo>
                    <a:pt x="4769" y="1985"/>
                  </a:lnTo>
                  <a:lnTo>
                    <a:pt x="4769" y="18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008625" y="4166925"/>
              <a:ext cx="120825" cy="51250"/>
            </a:xfrm>
            <a:custGeom>
              <a:rect b="b" l="l" r="r" t="t"/>
              <a:pathLst>
                <a:path extrusionOk="0" h="2050" w="4833">
                  <a:moveTo>
                    <a:pt x="96" y="97"/>
                  </a:moveTo>
                  <a:lnTo>
                    <a:pt x="4769" y="1889"/>
                  </a:lnTo>
                  <a:lnTo>
                    <a:pt x="4769" y="1953"/>
                  </a:lnTo>
                  <a:lnTo>
                    <a:pt x="96" y="161"/>
                  </a:lnTo>
                  <a:lnTo>
                    <a:pt x="96" y="97"/>
                  </a:lnTo>
                  <a:close/>
                  <a:moveTo>
                    <a:pt x="0" y="1"/>
                  </a:moveTo>
                  <a:lnTo>
                    <a:pt x="0" y="33"/>
                  </a:lnTo>
                  <a:lnTo>
                    <a:pt x="32" y="193"/>
                  </a:lnTo>
                  <a:cubicBezTo>
                    <a:pt x="32" y="193"/>
                    <a:pt x="32" y="225"/>
                    <a:pt x="64" y="225"/>
                  </a:cubicBezTo>
                  <a:lnTo>
                    <a:pt x="4801" y="2049"/>
                  </a:lnTo>
                  <a:lnTo>
                    <a:pt x="4833" y="2049"/>
                  </a:lnTo>
                  <a:lnTo>
                    <a:pt x="4833" y="2017"/>
                  </a:lnTo>
                  <a:lnTo>
                    <a:pt x="4833" y="1857"/>
                  </a:lnTo>
                  <a:cubicBezTo>
                    <a:pt x="4801" y="1857"/>
                    <a:pt x="4801" y="1825"/>
                    <a:pt x="4801" y="1825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5128625" y="4021300"/>
              <a:ext cx="236875" cy="196075"/>
            </a:xfrm>
            <a:custGeom>
              <a:rect b="b" l="l" r="r" t="t"/>
              <a:pathLst>
                <a:path extrusionOk="0" h="7843" w="9475">
                  <a:moveTo>
                    <a:pt x="9475" y="1"/>
                  </a:moveTo>
                  <a:lnTo>
                    <a:pt x="1" y="7682"/>
                  </a:lnTo>
                  <a:lnTo>
                    <a:pt x="1" y="7842"/>
                  </a:lnTo>
                  <a:lnTo>
                    <a:pt x="9475" y="129"/>
                  </a:lnTo>
                  <a:lnTo>
                    <a:pt x="947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5127025" y="4020150"/>
              <a:ext cx="240075" cy="198025"/>
            </a:xfrm>
            <a:custGeom>
              <a:rect b="b" l="l" r="r" t="t"/>
              <a:pathLst>
                <a:path extrusionOk="0" h="7921" w="9603">
                  <a:moveTo>
                    <a:pt x="9507" y="111"/>
                  </a:moveTo>
                  <a:lnTo>
                    <a:pt x="9507" y="175"/>
                  </a:lnTo>
                  <a:lnTo>
                    <a:pt x="97" y="7824"/>
                  </a:lnTo>
                  <a:lnTo>
                    <a:pt x="97" y="7760"/>
                  </a:lnTo>
                  <a:lnTo>
                    <a:pt x="9507" y="111"/>
                  </a:lnTo>
                  <a:close/>
                  <a:moveTo>
                    <a:pt x="9530" y="0"/>
                  </a:moveTo>
                  <a:cubicBezTo>
                    <a:pt x="9521" y="0"/>
                    <a:pt x="9507" y="15"/>
                    <a:pt x="9507" y="15"/>
                  </a:cubicBezTo>
                  <a:lnTo>
                    <a:pt x="33" y="7696"/>
                  </a:lnTo>
                  <a:cubicBezTo>
                    <a:pt x="33" y="7728"/>
                    <a:pt x="1" y="7728"/>
                    <a:pt x="33" y="7728"/>
                  </a:cubicBezTo>
                  <a:lnTo>
                    <a:pt x="33" y="7888"/>
                  </a:lnTo>
                  <a:cubicBezTo>
                    <a:pt x="33" y="7920"/>
                    <a:pt x="65" y="7920"/>
                    <a:pt x="65" y="7920"/>
                  </a:cubicBezTo>
                  <a:lnTo>
                    <a:pt x="97" y="7920"/>
                  </a:lnTo>
                  <a:lnTo>
                    <a:pt x="9571" y="207"/>
                  </a:lnTo>
                  <a:cubicBezTo>
                    <a:pt x="9603" y="207"/>
                    <a:pt x="9603" y="207"/>
                    <a:pt x="9603" y="175"/>
                  </a:cubicBezTo>
                  <a:lnTo>
                    <a:pt x="9571" y="47"/>
                  </a:lnTo>
                  <a:cubicBezTo>
                    <a:pt x="9571" y="15"/>
                    <a:pt x="9571" y="15"/>
                    <a:pt x="9539" y="15"/>
                  </a:cubicBezTo>
                  <a:cubicBezTo>
                    <a:pt x="9539" y="4"/>
                    <a:pt x="9535" y="0"/>
                    <a:pt x="953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5009425" y="3974900"/>
              <a:ext cx="356075" cy="238475"/>
            </a:xfrm>
            <a:custGeom>
              <a:rect b="b" l="l" r="r" t="t"/>
              <a:pathLst>
                <a:path extrusionOk="0" h="9539" w="14243">
                  <a:moveTo>
                    <a:pt x="9474" y="0"/>
                  </a:moveTo>
                  <a:lnTo>
                    <a:pt x="0" y="7714"/>
                  </a:lnTo>
                  <a:lnTo>
                    <a:pt x="4769" y="9538"/>
                  </a:lnTo>
                  <a:lnTo>
                    <a:pt x="14243" y="1857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5008625" y="3974100"/>
              <a:ext cx="357675" cy="240075"/>
            </a:xfrm>
            <a:custGeom>
              <a:rect b="b" l="l" r="r" t="t"/>
              <a:pathLst>
                <a:path extrusionOk="0" h="9603" w="14307">
                  <a:moveTo>
                    <a:pt x="9538" y="96"/>
                  </a:moveTo>
                  <a:lnTo>
                    <a:pt x="14211" y="1889"/>
                  </a:lnTo>
                  <a:lnTo>
                    <a:pt x="4769" y="9538"/>
                  </a:lnTo>
                  <a:lnTo>
                    <a:pt x="96" y="7746"/>
                  </a:lnTo>
                  <a:lnTo>
                    <a:pt x="9538" y="96"/>
                  </a:lnTo>
                  <a:close/>
                  <a:moveTo>
                    <a:pt x="9538" y="0"/>
                  </a:moveTo>
                  <a:cubicBezTo>
                    <a:pt x="9506" y="0"/>
                    <a:pt x="9506" y="0"/>
                    <a:pt x="9474" y="32"/>
                  </a:cubicBezTo>
                  <a:lnTo>
                    <a:pt x="0" y="7714"/>
                  </a:lnTo>
                  <a:lnTo>
                    <a:pt x="0" y="7746"/>
                  </a:lnTo>
                  <a:cubicBezTo>
                    <a:pt x="0" y="7778"/>
                    <a:pt x="0" y="7778"/>
                    <a:pt x="32" y="7778"/>
                  </a:cubicBezTo>
                  <a:cubicBezTo>
                    <a:pt x="32" y="7778"/>
                    <a:pt x="4769" y="9602"/>
                    <a:pt x="4801" y="9602"/>
                  </a:cubicBezTo>
                  <a:lnTo>
                    <a:pt x="14275" y="1921"/>
                  </a:lnTo>
                  <a:lnTo>
                    <a:pt x="14307" y="1889"/>
                  </a:lnTo>
                  <a:cubicBezTo>
                    <a:pt x="14307" y="1857"/>
                    <a:pt x="14275" y="1857"/>
                    <a:pt x="14275" y="1857"/>
                  </a:cubicBezTo>
                  <a:lnTo>
                    <a:pt x="9538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037425" y="3994100"/>
              <a:ext cx="300075" cy="200875"/>
            </a:xfrm>
            <a:custGeom>
              <a:rect b="b" l="l" r="r" t="t"/>
              <a:pathLst>
                <a:path extrusionOk="0" h="8035" w="12003">
                  <a:moveTo>
                    <a:pt x="8002" y="1"/>
                  </a:moveTo>
                  <a:lnTo>
                    <a:pt x="0" y="6498"/>
                  </a:lnTo>
                  <a:lnTo>
                    <a:pt x="4001" y="8034"/>
                  </a:lnTo>
                  <a:lnTo>
                    <a:pt x="12003" y="1537"/>
                  </a:lnTo>
                  <a:lnTo>
                    <a:pt x="8002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5036625" y="3992950"/>
              <a:ext cx="301675" cy="202825"/>
            </a:xfrm>
            <a:custGeom>
              <a:rect b="b" l="l" r="r" t="t"/>
              <a:pathLst>
                <a:path extrusionOk="0" h="8113" w="12067">
                  <a:moveTo>
                    <a:pt x="8034" y="79"/>
                  </a:moveTo>
                  <a:lnTo>
                    <a:pt x="11971" y="1583"/>
                  </a:lnTo>
                  <a:lnTo>
                    <a:pt x="4033" y="8048"/>
                  </a:lnTo>
                  <a:lnTo>
                    <a:pt x="96" y="6512"/>
                  </a:lnTo>
                  <a:lnTo>
                    <a:pt x="8034" y="79"/>
                  </a:lnTo>
                  <a:close/>
                  <a:moveTo>
                    <a:pt x="8026" y="0"/>
                  </a:moveTo>
                  <a:cubicBezTo>
                    <a:pt x="8016" y="0"/>
                    <a:pt x="8002" y="15"/>
                    <a:pt x="8002" y="15"/>
                  </a:cubicBezTo>
                  <a:lnTo>
                    <a:pt x="0" y="6512"/>
                  </a:lnTo>
                  <a:lnTo>
                    <a:pt x="0" y="6544"/>
                  </a:lnTo>
                  <a:cubicBezTo>
                    <a:pt x="0" y="6544"/>
                    <a:pt x="0" y="6576"/>
                    <a:pt x="32" y="6576"/>
                  </a:cubicBezTo>
                  <a:lnTo>
                    <a:pt x="4033" y="8112"/>
                  </a:lnTo>
                  <a:lnTo>
                    <a:pt x="4065" y="8112"/>
                  </a:lnTo>
                  <a:lnTo>
                    <a:pt x="12067" y="1615"/>
                  </a:lnTo>
                  <a:lnTo>
                    <a:pt x="12067" y="1583"/>
                  </a:lnTo>
                  <a:cubicBezTo>
                    <a:pt x="12067" y="1551"/>
                    <a:pt x="12067" y="1551"/>
                    <a:pt x="12035" y="1551"/>
                  </a:cubicBezTo>
                  <a:lnTo>
                    <a:pt x="8034" y="15"/>
                  </a:lnTo>
                  <a:cubicBezTo>
                    <a:pt x="8034" y="4"/>
                    <a:pt x="8030" y="0"/>
                    <a:pt x="8026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5128625" y="4056350"/>
              <a:ext cx="121650" cy="65175"/>
            </a:xfrm>
            <a:custGeom>
              <a:rect b="b" l="l" r="r" t="t"/>
              <a:pathLst>
                <a:path extrusionOk="0" h="2607" w="4866">
                  <a:moveTo>
                    <a:pt x="2824" y="1"/>
                  </a:moveTo>
                  <a:cubicBezTo>
                    <a:pt x="2081" y="1"/>
                    <a:pt x="1292" y="244"/>
                    <a:pt x="769" y="679"/>
                  </a:cubicBezTo>
                  <a:cubicBezTo>
                    <a:pt x="1" y="1287"/>
                    <a:pt x="129" y="2087"/>
                    <a:pt x="1057" y="2439"/>
                  </a:cubicBezTo>
                  <a:cubicBezTo>
                    <a:pt x="1357" y="2553"/>
                    <a:pt x="1700" y="2607"/>
                    <a:pt x="2053" y="2607"/>
                  </a:cubicBezTo>
                  <a:cubicBezTo>
                    <a:pt x="2793" y="2607"/>
                    <a:pt x="3578" y="2371"/>
                    <a:pt x="4098" y="1959"/>
                  </a:cubicBezTo>
                  <a:cubicBezTo>
                    <a:pt x="4866" y="1319"/>
                    <a:pt x="4738" y="519"/>
                    <a:pt x="3810" y="167"/>
                  </a:cubicBezTo>
                  <a:cubicBezTo>
                    <a:pt x="3513" y="54"/>
                    <a:pt x="3174" y="1"/>
                    <a:pt x="2824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133450" y="4055550"/>
              <a:ext cx="112025" cy="66600"/>
            </a:xfrm>
            <a:custGeom>
              <a:rect b="b" l="l" r="r" t="t"/>
              <a:pathLst>
                <a:path extrusionOk="0" h="2664" w="4481">
                  <a:moveTo>
                    <a:pt x="2625" y="71"/>
                  </a:moveTo>
                  <a:cubicBezTo>
                    <a:pt x="2977" y="71"/>
                    <a:pt x="3329" y="135"/>
                    <a:pt x="3617" y="263"/>
                  </a:cubicBezTo>
                  <a:cubicBezTo>
                    <a:pt x="4033" y="423"/>
                    <a:pt x="4321" y="679"/>
                    <a:pt x="4353" y="999"/>
                  </a:cubicBezTo>
                  <a:cubicBezTo>
                    <a:pt x="4417" y="1319"/>
                    <a:pt x="4257" y="1671"/>
                    <a:pt x="3905" y="1959"/>
                  </a:cubicBezTo>
                  <a:cubicBezTo>
                    <a:pt x="3385" y="2371"/>
                    <a:pt x="2600" y="2607"/>
                    <a:pt x="1870" y="2607"/>
                  </a:cubicBezTo>
                  <a:cubicBezTo>
                    <a:pt x="1522" y="2607"/>
                    <a:pt x="1186" y="2553"/>
                    <a:pt x="896" y="2439"/>
                  </a:cubicBezTo>
                  <a:cubicBezTo>
                    <a:pt x="448" y="2279"/>
                    <a:pt x="192" y="1991"/>
                    <a:pt x="128" y="1671"/>
                  </a:cubicBezTo>
                  <a:cubicBezTo>
                    <a:pt x="64" y="1351"/>
                    <a:pt x="256" y="1031"/>
                    <a:pt x="608" y="743"/>
                  </a:cubicBezTo>
                  <a:cubicBezTo>
                    <a:pt x="1120" y="295"/>
                    <a:pt x="1888" y="71"/>
                    <a:pt x="2625" y="71"/>
                  </a:cubicBezTo>
                  <a:close/>
                  <a:moveTo>
                    <a:pt x="2623" y="1"/>
                  </a:moveTo>
                  <a:cubicBezTo>
                    <a:pt x="1871" y="1"/>
                    <a:pt x="1067" y="244"/>
                    <a:pt x="544" y="679"/>
                  </a:cubicBezTo>
                  <a:cubicBezTo>
                    <a:pt x="160" y="967"/>
                    <a:pt x="0" y="1351"/>
                    <a:pt x="64" y="1671"/>
                  </a:cubicBezTo>
                  <a:cubicBezTo>
                    <a:pt x="96" y="2023"/>
                    <a:pt x="384" y="2311"/>
                    <a:pt x="864" y="2503"/>
                  </a:cubicBezTo>
                  <a:cubicBezTo>
                    <a:pt x="1152" y="2599"/>
                    <a:pt x="1504" y="2663"/>
                    <a:pt x="1856" y="2663"/>
                  </a:cubicBezTo>
                  <a:cubicBezTo>
                    <a:pt x="2625" y="2663"/>
                    <a:pt x="3425" y="2439"/>
                    <a:pt x="3937" y="1991"/>
                  </a:cubicBezTo>
                  <a:cubicBezTo>
                    <a:pt x="4321" y="1703"/>
                    <a:pt x="4481" y="1351"/>
                    <a:pt x="4417" y="999"/>
                  </a:cubicBezTo>
                  <a:cubicBezTo>
                    <a:pt x="4385" y="647"/>
                    <a:pt x="4097" y="359"/>
                    <a:pt x="3617" y="167"/>
                  </a:cubicBezTo>
                  <a:cubicBezTo>
                    <a:pt x="3320" y="54"/>
                    <a:pt x="2977" y="1"/>
                    <a:pt x="2623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113425" y="4086125"/>
              <a:ext cx="384900" cy="172050"/>
            </a:xfrm>
            <a:custGeom>
              <a:rect b="b" l="l" r="r" t="t"/>
              <a:pathLst>
                <a:path extrusionOk="0" h="6882" w="15396">
                  <a:moveTo>
                    <a:pt x="11779" y="0"/>
                  </a:moveTo>
                  <a:lnTo>
                    <a:pt x="1" y="3297"/>
                  </a:lnTo>
                  <a:lnTo>
                    <a:pt x="3618" y="6881"/>
                  </a:lnTo>
                  <a:lnTo>
                    <a:pt x="15396" y="3585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112625" y="4085325"/>
              <a:ext cx="386500" cy="173650"/>
            </a:xfrm>
            <a:custGeom>
              <a:rect b="b" l="l" r="r" t="t"/>
              <a:pathLst>
                <a:path extrusionOk="0" h="6946" w="15460">
                  <a:moveTo>
                    <a:pt x="11779" y="64"/>
                  </a:moveTo>
                  <a:lnTo>
                    <a:pt x="15364" y="3585"/>
                  </a:lnTo>
                  <a:lnTo>
                    <a:pt x="3682" y="6849"/>
                  </a:lnTo>
                  <a:lnTo>
                    <a:pt x="97" y="3361"/>
                  </a:lnTo>
                  <a:lnTo>
                    <a:pt x="11779" y="64"/>
                  </a:lnTo>
                  <a:close/>
                  <a:moveTo>
                    <a:pt x="11779" y="0"/>
                  </a:moveTo>
                  <a:lnTo>
                    <a:pt x="33" y="3297"/>
                  </a:lnTo>
                  <a:cubicBezTo>
                    <a:pt x="1" y="3297"/>
                    <a:pt x="1" y="3297"/>
                    <a:pt x="1" y="3329"/>
                  </a:cubicBezTo>
                  <a:lnTo>
                    <a:pt x="1" y="3361"/>
                  </a:lnTo>
                  <a:lnTo>
                    <a:pt x="3650" y="6913"/>
                  </a:lnTo>
                  <a:lnTo>
                    <a:pt x="3650" y="6946"/>
                  </a:lnTo>
                  <a:cubicBezTo>
                    <a:pt x="3682" y="6946"/>
                    <a:pt x="3682" y="6946"/>
                    <a:pt x="3682" y="6913"/>
                  </a:cubicBezTo>
                  <a:lnTo>
                    <a:pt x="15428" y="3649"/>
                  </a:lnTo>
                  <a:cubicBezTo>
                    <a:pt x="15460" y="3649"/>
                    <a:pt x="15460" y="3617"/>
                    <a:pt x="15460" y="3617"/>
                  </a:cubicBezTo>
                  <a:lnTo>
                    <a:pt x="15460" y="3585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114225" y="4158125"/>
              <a:ext cx="91250" cy="92850"/>
            </a:xfrm>
            <a:custGeom>
              <a:rect b="b" l="l" r="r" t="t"/>
              <a:pathLst>
                <a:path extrusionOk="0" h="3714" w="3650">
                  <a:moveTo>
                    <a:pt x="33" y="1"/>
                  </a:moveTo>
                  <a:lnTo>
                    <a:pt x="1" y="129"/>
                  </a:lnTo>
                  <a:lnTo>
                    <a:pt x="3618" y="3713"/>
                  </a:lnTo>
                  <a:lnTo>
                    <a:pt x="3650" y="355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5112625" y="4157325"/>
              <a:ext cx="93650" cy="94450"/>
            </a:xfrm>
            <a:custGeom>
              <a:rect b="b" l="l" r="r" t="t"/>
              <a:pathLst>
                <a:path extrusionOk="0" h="3778" w="3746">
                  <a:moveTo>
                    <a:pt x="97" y="97"/>
                  </a:moveTo>
                  <a:lnTo>
                    <a:pt x="3682" y="3585"/>
                  </a:lnTo>
                  <a:lnTo>
                    <a:pt x="3650" y="3681"/>
                  </a:lnTo>
                  <a:lnTo>
                    <a:pt x="97" y="161"/>
                  </a:lnTo>
                  <a:lnTo>
                    <a:pt x="97" y="97"/>
                  </a:lnTo>
                  <a:close/>
                  <a:moveTo>
                    <a:pt x="65" y="1"/>
                  </a:moveTo>
                  <a:lnTo>
                    <a:pt x="33" y="161"/>
                  </a:lnTo>
                  <a:cubicBezTo>
                    <a:pt x="1" y="193"/>
                    <a:pt x="33" y="193"/>
                    <a:pt x="33" y="193"/>
                  </a:cubicBezTo>
                  <a:lnTo>
                    <a:pt x="3650" y="3777"/>
                  </a:lnTo>
                  <a:lnTo>
                    <a:pt x="3682" y="3777"/>
                  </a:lnTo>
                  <a:cubicBezTo>
                    <a:pt x="3714" y="3777"/>
                    <a:pt x="3714" y="3777"/>
                    <a:pt x="3714" y="3745"/>
                  </a:cubicBezTo>
                  <a:lnTo>
                    <a:pt x="3746" y="3617"/>
                  </a:lnTo>
                  <a:lnTo>
                    <a:pt x="3746" y="358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5204650" y="4165325"/>
              <a:ext cx="295275" cy="85650"/>
            </a:xfrm>
            <a:custGeom>
              <a:rect b="b" l="l" r="r" t="t"/>
              <a:pathLst>
                <a:path extrusionOk="0" h="3426" w="11811">
                  <a:moveTo>
                    <a:pt x="11811" y="1"/>
                  </a:moveTo>
                  <a:lnTo>
                    <a:pt x="33" y="3265"/>
                  </a:lnTo>
                  <a:lnTo>
                    <a:pt x="1" y="3425"/>
                  </a:lnTo>
                  <a:lnTo>
                    <a:pt x="1" y="3425"/>
                  </a:lnTo>
                  <a:lnTo>
                    <a:pt x="11747" y="129"/>
                  </a:lnTo>
                  <a:lnTo>
                    <a:pt x="1181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5203850" y="4163725"/>
              <a:ext cx="296875" cy="88050"/>
            </a:xfrm>
            <a:custGeom>
              <a:rect b="b" l="l" r="r" t="t"/>
              <a:pathLst>
                <a:path extrusionOk="0" h="3522" w="11875">
                  <a:moveTo>
                    <a:pt x="11779" y="97"/>
                  </a:moveTo>
                  <a:lnTo>
                    <a:pt x="11779" y="161"/>
                  </a:lnTo>
                  <a:lnTo>
                    <a:pt x="97" y="3425"/>
                  </a:lnTo>
                  <a:lnTo>
                    <a:pt x="97" y="3361"/>
                  </a:lnTo>
                  <a:lnTo>
                    <a:pt x="11779" y="97"/>
                  </a:lnTo>
                  <a:close/>
                  <a:moveTo>
                    <a:pt x="11811" y="1"/>
                  </a:moveTo>
                  <a:lnTo>
                    <a:pt x="65" y="3297"/>
                  </a:lnTo>
                  <a:lnTo>
                    <a:pt x="33" y="3329"/>
                  </a:lnTo>
                  <a:lnTo>
                    <a:pt x="1" y="3489"/>
                  </a:lnTo>
                  <a:lnTo>
                    <a:pt x="1" y="3521"/>
                  </a:lnTo>
                  <a:lnTo>
                    <a:pt x="33" y="3521"/>
                  </a:lnTo>
                  <a:lnTo>
                    <a:pt x="11811" y="225"/>
                  </a:lnTo>
                  <a:lnTo>
                    <a:pt x="11843" y="225"/>
                  </a:lnTo>
                  <a:lnTo>
                    <a:pt x="11875" y="65"/>
                  </a:lnTo>
                  <a:lnTo>
                    <a:pt x="11875" y="33"/>
                  </a:lnTo>
                  <a:cubicBezTo>
                    <a:pt x="11843" y="1"/>
                    <a:pt x="11843" y="1"/>
                    <a:pt x="11811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5115025" y="4075725"/>
              <a:ext cx="384900" cy="171250"/>
            </a:xfrm>
            <a:custGeom>
              <a:rect b="b" l="l" r="r" t="t"/>
              <a:pathLst>
                <a:path extrusionOk="0" h="6850" w="15396">
                  <a:moveTo>
                    <a:pt x="11747" y="0"/>
                  </a:moveTo>
                  <a:lnTo>
                    <a:pt x="1" y="3297"/>
                  </a:lnTo>
                  <a:lnTo>
                    <a:pt x="3618" y="6849"/>
                  </a:lnTo>
                  <a:lnTo>
                    <a:pt x="15396" y="3585"/>
                  </a:lnTo>
                  <a:lnTo>
                    <a:pt x="1174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5114225" y="4074925"/>
              <a:ext cx="386500" cy="172850"/>
            </a:xfrm>
            <a:custGeom>
              <a:rect b="b" l="l" r="r" t="t"/>
              <a:pathLst>
                <a:path extrusionOk="0" h="6914" w="15460">
                  <a:moveTo>
                    <a:pt x="11779" y="64"/>
                  </a:moveTo>
                  <a:lnTo>
                    <a:pt x="15332" y="3585"/>
                  </a:lnTo>
                  <a:lnTo>
                    <a:pt x="3650" y="6849"/>
                  </a:lnTo>
                  <a:lnTo>
                    <a:pt x="97" y="3329"/>
                  </a:lnTo>
                  <a:lnTo>
                    <a:pt x="11779" y="64"/>
                  </a:lnTo>
                  <a:close/>
                  <a:moveTo>
                    <a:pt x="11779" y="0"/>
                  </a:moveTo>
                  <a:lnTo>
                    <a:pt x="33" y="3297"/>
                  </a:lnTo>
                  <a:lnTo>
                    <a:pt x="1" y="3297"/>
                  </a:lnTo>
                  <a:lnTo>
                    <a:pt x="1" y="3361"/>
                  </a:lnTo>
                  <a:lnTo>
                    <a:pt x="3618" y="6913"/>
                  </a:lnTo>
                  <a:lnTo>
                    <a:pt x="3682" y="6913"/>
                  </a:lnTo>
                  <a:lnTo>
                    <a:pt x="15428" y="3649"/>
                  </a:lnTo>
                  <a:lnTo>
                    <a:pt x="15460" y="3617"/>
                  </a:lnTo>
                  <a:lnTo>
                    <a:pt x="15460" y="3585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5144650" y="4089325"/>
              <a:ext cx="324875" cy="144850"/>
            </a:xfrm>
            <a:custGeom>
              <a:rect b="b" l="l" r="r" t="t"/>
              <a:pathLst>
                <a:path extrusionOk="0" h="5794" w="12995">
                  <a:moveTo>
                    <a:pt x="9922" y="0"/>
                  </a:moveTo>
                  <a:lnTo>
                    <a:pt x="0" y="2753"/>
                  </a:lnTo>
                  <a:lnTo>
                    <a:pt x="3073" y="5793"/>
                  </a:lnTo>
                  <a:lnTo>
                    <a:pt x="12995" y="3009"/>
                  </a:lnTo>
                  <a:lnTo>
                    <a:pt x="992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5143850" y="4088525"/>
              <a:ext cx="326475" cy="146450"/>
            </a:xfrm>
            <a:custGeom>
              <a:rect b="b" l="l" r="r" t="t"/>
              <a:pathLst>
                <a:path extrusionOk="0" h="5858" w="13059">
                  <a:moveTo>
                    <a:pt x="9954" y="64"/>
                  </a:moveTo>
                  <a:lnTo>
                    <a:pt x="12963" y="3009"/>
                  </a:lnTo>
                  <a:lnTo>
                    <a:pt x="3105" y="5761"/>
                  </a:lnTo>
                  <a:lnTo>
                    <a:pt x="128" y="2817"/>
                  </a:lnTo>
                  <a:lnTo>
                    <a:pt x="9954" y="64"/>
                  </a:lnTo>
                  <a:close/>
                  <a:moveTo>
                    <a:pt x="9954" y="0"/>
                  </a:moveTo>
                  <a:lnTo>
                    <a:pt x="32" y="2753"/>
                  </a:lnTo>
                  <a:cubicBezTo>
                    <a:pt x="32" y="2753"/>
                    <a:pt x="32" y="2785"/>
                    <a:pt x="0" y="2785"/>
                  </a:cubicBezTo>
                  <a:cubicBezTo>
                    <a:pt x="0" y="2817"/>
                    <a:pt x="0" y="2817"/>
                    <a:pt x="32" y="2817"/>
                  </a:cubicBezTo>
                  <a:lnTo>
                    <a:pt x="3073" y="5825"/>
                  </a:lnTo>
                  <a:cubicBezTo>
                    <a:pt x="3073" y="5857"/>
                    <a:pt x="3105" y="5857"/>
                    <a:pt x="3105" y="5857"/>
                  </a:cubicBezTo>
                  <a:lnTo>
                    <a:pt x="13027" y="3073"/>
                  </a:lnTo>
                  <a:cubicBezTo>
                    <a:pt x="13059" y="3073"/>
                    <a:pt x="13059" y="3073"/>
                    <a:pt x="13059" y="3041"/>
                  </a:cubicBezTo>
                  <a:lnTo>
                    <a:pt x="13059" y="3009"/>
                  </a:lnTo>
                  <a:lnTo>
                    <a:pt x="9986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5251050" y="4123925"/>
              <a:ext cx="120850" cy="66825"/>
            </a:xfrm>
            <a:custGeom>
              <a:rect b="b" l="l" r="r" t="t"/>
              <a:pathLst>
                <a:path extrusionOk="0" h="2673" w="4834">
                  <a:moveTo>
                    <a:pt x="1836" y="1"/>
                  </a:moveTo>
                  <a:cubicBezTo>
                    <a:pt x="1585" y="1"/>
                    <a:pt x="1343" y="29"/>
                    <a:pt x="1121" y="89"/>
                  </a:cubicBezTo>
                  <a:cubicBezTo>
                    <a:pt x="193" y="345"/>
                    <a:pt x="1" y="1145"/>
                    <a:pt x="705" y="1817"/>
                  </a:cubicBezTo>
                  <a:cubicBezTo>
                    <a:pt x="1246" y="2358"/>
                    <a:pt x="2166" y="2673"/>
                    <a:pt x="2984" y="2673"/>
                  </a:cubicBezTo>
                  <a:cubicBezTo>
                    <a:pt x="3230" y="2673"/>
                    <a:pt x="3467" y="2644"/>
                    <a:pt x="3682" y="2585"/>
                  </a:cubicBezTo>
                  <a:cubicBezTo>
                    <a:pt x="4642" y="2329"/>
                    <a:pt x="4834" y="1529"/>
                    <a:pt x="4130" y="857"/>
                  </a:cubicBezTo>
                  <a:cubicBezTo>
                    <a:pt x="3588" y="315"/>
                    <a:pt x="2668" y="1"/>
                    <a:pt x="1836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5255850" y="4122800"/>
              <a:ext cx="111250" cy="68950"/>
            </a:xfrm>
            <a:custGeom>
              <a:rect b="b" l="l" r="r" t="t"/>
              <a:pathLst>
                <a:path extrusionOk="0" h="2758" w="4450">
                  <a:moveTo>
                    <a:pt x="1633" y="69"/>
                  </a:moveTo>
                  <a:cubicBezTo>
                    <a:pt x="2465" y="69"/>
                    <a:pt x="3362" y="390"/>
                    <a:pt x="3906" y="934"/>
                  </a:cubicBezTo>
                  <a:cubicBezTo>
                    <a:pt x="4226" y="1254"/>
                    <a:pt x="4386" y="1606"/>
                    <a:pt x="4290" y="1926"/>
                  </a:cubicBezTo>
                  <a:cubicBezTo>
                    <a:pt x="4226" y="2214"/>
                    <a:pt x="3938" y="2470"/>
                    <a:pt x="3490" y="2598"/>
                  </a:cubicBezTo>
                  <a:cubicBezTo>
                    <a:pt x="3275" y="2657"/>
                    <a:pt x="3038" y="2686"/>
                    <a:pt x="2793" y="2686"/>
                  </a:cubicBezTo>
                  <a:cubicBezTo>
                    <a:pt x="1976" y="2686"/>
                    <a:pt x="1062" y="2371"/>
                    <a:pt x="545" y="1830"/>
                  </a:cubicBezTo>
                  <a:cubicBezTo>
                    <a:pt x="193" y="1510"/>
                    <a:pt x="65" y="1158"/>
                    <a:pt x="129" y="838"/>
                  </a:cubicBezTo>
                  <a:cubicBezTo>
                    <a:pt x="225" y="518"/>
                    <a:pt x="513" y="294"/>
                    <a:pt x="961" y="166"/>
                  </a:cubicBezTo>
                  <a:cubicBezTo>
                    <a:pt x="1153" y="102"/>
                    <a:pt x="1409" y="69"/>
                    <a:pt x="1633" y="69"/>
                  </a:cubicBezTo>
                  <a:close/>
                  <a:moveTo>
                    <a:pt x="1666" y="1"/>
                  </a:moveTo>
                  <a:cubicBezTo>
                    <a:pt x="1407" y="1"/>
                    <a:pt x="1157" y="33"/>
                    <a:pt x="929" y="102"/>
                  </a:cubicBezTo>
                  <a:cubicBezTo>
                    <a:pt x="449" y="230"/>
                    <a:pt x="161" y="486"/>
                    <a:pt x="65" y="838"/>
                  </a:cubicBezTo>
                  <a:cubicBezTo>
                    <a:pt x="1" y="1158"/>
                    <a:pt x="129" y="1542"/>
                    <a:pt x="481" y="1894"/>
                  </a:cubicBezTo>
                  <a:cubicBezTo>
                    <a:pt x="1025" y="2438"/>
                    <a:pt x="1953" y="2758"/>
                    <a:pt x="2785" y="2758"/>
                  </a:cubicBezTo>
                  <a:cubicBezTo>
                    <a:pt x="3042" y="2758"/>
                    <a:pt x="3298" y="2726"/>
                    <a:pt x="3522" y="2662"/>
                  </a:cubicBezTo>
                  <a:cubicBezTo>
                    <a:pt x="3970" y="2534"/>
                    <a:pt x="4290" y="2278"/>
                    <a:pt x="4354" y="1926"/>
                  </a:cubicBezTo>
                  <a:cubicBezTo>
                    <a:pt x="4450" y="1574"/>
                    <a:pt x="4322" y="1222"/>
                    <a:pt x="3970" y="870"/>
                  </a:cubicBezTo>
                  <a:cubicBezTo>
                    <a:pt x="3409" y="333"/>
                    <a:pt x="2494" y="1"/>
                    <a:pt x="1666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5355875" y="4056100"/>
              <a:ext cx="140850" cy="74450"/>
            </a:xfrm>
            <a:custGeom>
              <a:rect b="b" l="l" r="r" t="t"/>
              <a:pathLst>
                <a:path extrusionOk="0" h="2978" w="5634">
                  <a:moveTo>
                    <a:pt x="2821" y="1"/>
                  </a:moveTo>
                  <a:cubicBezTo>
                    <a:pt x="2169" y="1"/>
                    <a:pt x="1521" y="145"/>
                    <a:pt x="1025" y="433"/>
                  </a:cubicBezTo>
                  <a:cubicBezTo>
                    <a:pt x="1" y="1009"/>
                    <a:pt x="33" y="1969"/>
                    <a:pt x="1025" y="2545"/>
                  </a:cubicBezTo>
                  <a:cubicBezTo>
                    <a:pt x="1521" y="2834"/>
                    <a:pt x="2177" y="2978"/>
                    <a:pt x="2833" y="2978"/>
                  </a:cubicBezTo>
                  <a:cubicBezTo>
                    <a:pt x="3489" y="2978"/>
                    <a:pt x="4145" y="2834"/>
                    <a:pt x="4642" y="2545"/>
                  </a:cubicBezTo>
                  <a:cubicBezTo>
                    <a:pt x="5634" y="1969"/>
                    <a:pt x="5634" y="1009"/>
                    <a:pt x="4642" y="433"/>
                  </a:cubicBezTo>
                  <a:cubicBezTo>
                    <a:pt x="4129" y="145"/>
                    <a:pt x="3473" y="1"/>
                    <a:pt x="28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5361475" y="4055300"/>
              <a:ext cx="129650" cy="75650"/>
            </a:xfrm>
            <a:custGeom>
              <a:rect b="b" l="l" r="r" t="t"/>
              <a:pathLst>
                <a:path extrusionOk="0" h="3026" w="5186">
                  <a:moveTo>
                    <a:pt x="2593" y="81"/>
                  </a:moveTo>
                  <a:cubicBezTo>
                    <a:pt x="3233" y="81"/>
                    <a:pt x="3905" y="209"/>
                    <a:pt x="4386" y="497"/>
                  </a:cubicBezTo>
                  <a:cubicBezTo>
                    <a:pt x="4866" y="785"/>
                    <a:pt x="5122" y="1137"/>
                    <a:pt x="5122" y="1521"/>
                  </a:cubicBezTo>
                  <a:cubicBezTo>
                    <a:pt x="5122" y="1905"/>
                    <a:pt x="4866" y="2257"/>
                    <a:pt x="4386" y="2545"/>
                  </a:cubicBezTo>
                  <a:cubicBezTo>
                    <a:pt x="3905" y="2834"/>
                    <a:pt x="3257" y="2978"/>
                    <a:pt x="2605" y="2978"/>
                  </a:cubicBezTo>
                  <a:cubicBezTo>
                    <a:pt x="1953" y="2978"/>
                    <a:pt x="1297" y="2834"/>
                    <a:pt x="801" y="2545"/>
                  </a:cubicBezTo>
                  <a:cubicBezTo>
                    <a:pt x="353" y="2257"/>
                    <a:pt x="65" y="1905"/>
                    <a:pt x="65" y="1521"/>
                  </a:cubicBezTo>
                  <a:cubicBezTo>
                    <a:pt x="65" y="1137"/>
                    <a:pt x="321" y="785"/>
                    <a:pt x="801" y="497"/>
                  </a:cubicBezTo>
                  <a:cubicBezTo>
                    <a:pt x="1281" y="209"/>
                    <a:pt x="1953" y="81"/>
                    <a:pt x="2593" y="81"/>
                  </a:cubicBezTo>
                  <a:close/>
                  <a:moveTo>
                    <a:pt x="2581" y="1"/>
                  </a:moveTo>
                  <a:cubicBezTo>
                    <a:pt x="1921" y="1"/>
                    <a:pt x="1265" y="145"/>
                    <a:pt x="769" y="433"/>
                  </a:cubicBezTo>
                  <a:cubicBezTo>
                    <a:pt x="257" y="721"/>
                    <a:pt x="1" y="1105"/>
                    <a:pt x="1" y="1521"/>
                  </a:cubicBezTo>
                  <a:cubicBezTo>
                    <a:pt x="1" y="1937"/>
                    <a:pt x="289" y="2321"/>
                    <a:pt x="769" y="2609"/>
                  </a:cubicBezTo>
                  <a:cubicBezTo>
                    <a:pt x="1281" y="2898"/>
                    <a:pt x="1953" y="3026"/>
                    <a:pt x="2593" y="3026"/>
                  </a:cubicBezTo>
                  <a:cubicBezTo>
                    <a:pt x="3265" y="3026"/>
                    <a:pt x="3937" y="2898"/>
                    <a:pt x="4418" y="2609"/>
                  </a:cubicBezTo>
                  <a:cubicBezTo>
                    <a:pt x="4930" y="2321"/>
                    <a:pt x="5186" y="1937"/>
                    <a:pt x="5186" y="1521"/>
                  </a:cubicBezTo>
                  <a:cubicBezTo>
                    <a:pt x="5186" y="1105"/>
                    <a:pt x="4930" y="721"/>
                    <a:pt x="4418" y="433"/>
                  </a:cubicBezTo>
                  <a:cubicBezTo>
                    <a:pt x="3905" y="145"/>
                    <a:pt x="3241" y="1"/>
                    <a:pt x="25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5427900" y="4055500"/>
              <a:ext cx="140050" cy="74250"/>
            </a:xfrm>
            <a:custGeom>
              <a:rect b="b" l="l" r="r" t="t"/>
              <a:pathLst>
                <a:path extrusionOk="0" h="2970" w="5602">
                  <a:moveTo>
                    <a:pt x="2801" y="1"/>
                  </a:moveTo>
                  <a:cubicBezTo>
                    <a:pt x="2145" y="1"/>
                    <a:pt x="1489" y="153"/>
                    <a:pt x="992" y="457"/>
                  </a:cubicBezTo>
                  <a:cubicBezTo>
                    <a:pt x="0" y="1033"/>
                    <a:pt x="0" y="1961"/>
                    <a:pt x="992" y="2537"/>
                  </a:cubicBezTo>
                  <a:cubicBezTo>
                    <a:pt x="1505" y="2826"/>
                    <a:pt x="2161" y="2970"/>
                    <a:pt x="2813" y="2970"/>
                  </a:cubicBezTo>
                  <a:cubicBezTo>
                    <a:pt x="3465" y="2970"/>
                    <a:pt x="4113" y="2826"/>
                    <a:pt x="4609" y="2537"/>
                  </a:cubicBezTo>
                  <a:cubicBezTo>
                    <a:pt x="5601" y="1961"/>
                    <a:pt x="5601" y="1033"/>
                    <a:pt x="4609" y="457"/>
                  </a:cubicBezTo>
                  <a:cubicBezTo>
                    <a:pt x="4113" y="153"/>
                    <a:pt x="3457" y="1"/>
                    <a:pt x="280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5433500" y="4054700"/>
              <a:ext cx="128850" cy="76250"/>
            </a:xfrm>
            <a:custGeom>
              <a:rect b="b" l="l" r="r" t="t"/>
              <a:pathLst>
                <a:path extrusionOk="0" h="3050" w="5154">
                  <a:moveTo>
                    <a:pt x="2561" y="73"/>
                  </a:moveTo>
                  <a:cubicBezTo>
                    <a:pt x="3233" y="73"/>
                    <a:pt x="3873" y="233"/>
                    <a:pt x="4353" y="521"/>
                  </a:cubicBezTo>
                  <a:cubicBezTo>
                    <a:pt x="4833" y="777"/>
                    <a:pt x="5089" y="1129"/>
                    <a:pt x="5089" y="1513"/>
                  </a:cubicBezTo>
                  <a:cubicBezTo>
                    <a:pt x="5089" y="1897"/>
                    <a:pt x="4833" y="2281"/>
                    <a:pt x="4385" y="2537"/>
                  </a:cubicBezTo>
                  <a:cubicBezTo>
                    <a:pt x="3889" y="2826"/>
                    <a:pt x="3241" y="2970"/>
                    <a:pt x="2593" y="2970"/>
                  </a:cubicBezTo>
                  <a:cubicBezTo>
                    <a:pt x="1945" y="2970"/>
                    <a:pt x="1297" y="2826"/>
                    <a:pt x="800" y="2537"/>
                  </a:cubicBezTo>
                  <a:cubicBezTo>
                    <a:pt x="320" y="2249"/>
                    <a:pt x="64" y="1897"/>
                    <a:pt x="64" y="1513"/>
                  </a:cubicBezTo>
                  <a:cubicBezTo>
                    <a:pt x="64" y="1129"/>
                    <a:pt x="320" y="777"/>
                    <a:pt x="768" y="521"/>
                  </a:cubicBezTo>
                  <a:cubicBezTo>
                    <a:pt x="1281" y="233"/>
                    <a:pt x="1921" y="73"/>
                    <a:pt x="2561" y="73"/>
                  </a:cubicBezTo>
                  <a:close/>
                  <a:moveTo>
                    <a:pt x="2573" y="1"/>
                  </a:moveTo>
                  <a:cubicBezTo>
                    <a:pt x="1913" y="1"/>
                    <a:pt x="1249" y="153"/>
                    <a:pt x="736" y="457"/>
                  </a:cubicBezTo>
                  <a:cubicBezTo>
                    <a:pt x="256" y="745"/>
                    <a:pt x="0" y="1129"/>
                    <a:pt x="0" y="1513"/>
                  </a:cubicBezTo>
                  <a:cubicBezTo>
                    <a:pt x="0" y="1929"/>
                    <a:pt x="256" y="2313"/>
                    <a:pt x="768" y="2601"/>
                  </a:cubicBezTo>
                  <a:cubicBezTo>
                    <a:pt x="1249" y="2890"/>
                    <a:pt x="1921" y="3050"/>
                    <a:pt x="2593" y="3050"/>
                  </a:cubicBezTo>
                  <a:cubicBezTo>
                    <a:pt x="3233" y="3050"/>
                    <a:pt x="3905" y="2890"/>
                    <a:pt x="4417" y="2601"/>
                  </a:cubicBezTo>
                  <a:cubicBezTo>
                    <a:pt x="4897" y="2313"/>
                    <a:pt x="5153" y="1929"/>
                    <a:pt x="5153" y="1545"/>
                  </a:cubicBezTo>
                  <a:cubicBezTo>
                    <a:pt x="5153" y="1129"/>
                    <a:pt x="4897" y="745"/>
                    <a:pt x="4385" y="457"/>
                  </a:cubicBezTo>
                  <a:cubicBezTo>
                    <a:pt x="3889" y="153"/>
                    <a:pt x="3233" y="1"/>
                    <a:pt x="25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5511900" y="4012900"/>
              <a:ext cx="140850" cy="73650"/>
            </a:xfrm>
            <a:custGeom>
              <a:rect b="b" l="l" r="r" t="t"/>
              <a:pathLst>
                <a:path extrusionOk="0" h="2946" w="5634">
                  <a:moveTo>
                    <a:pt x="2813" y="1"/>
                  </a:moveTo>
                  <a:cubicBezTo>
                    <a:pt x="2161" y="1"/>
                    <a:pt x="1505" y="145"/>
                    <a:pt x="993" y="433"/>
                  </a:cubicBezTo>
                  <a:cubicBezTo>
                    <a:pt x="1" y="1009"/>
                    <a:pt x="1" y="1937"/>
                    <a:pt x="1025" y="2513"/>
                  </a:cubicBezTo>
                  <a:cubicBezTo>
                    <a:pt x="1521" y="2801"/>
                    <a:pt x="2177" y="2945"/>
                    <a:pt x="2833" y="2945"/>
                  </a:cubicBezTo>
                  <a:cubicBezTo>
                    <a:pt x="3490" y="2945"/>
                    <a:pt x="4146" y="2801"/>
                    <a:pt x="4642" y="2513"/>
                  </a:cubicBezTo>
                  <a:cubicBezTo>
                    <a:pt x="5634" y="1937"/>
                    <a:pt x="5634" y="1009"/>
                    <a:pt x="4610" y="433"/>
                  </a:cubicBezTo>
                  <a:cubicBezTo>
                    <a:pt x="4114" y="145"/>
                    <a:pt x="3466" y="1"/>
                    <a:pt x="281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5517500" y="4012100"/>
              <a:ext cx="129650" cy="75650"/>
            </a:xfrm>
            <a:custGeom>
              <a:rect b="b" l="l" r="r" t="t"/>
              <a:pathLst>
                <a:path extrusionOk="0" h="3026" w="5186">
                  <a:moveTo>
                    <a:pt x="2593" y="49"/>
                  </a:moveTo>
                  <a:cubicBezTo>
                    <a:pt x="3234" y="49"/>
                    <a:pt x="3874" y="209"/>
                    <a:pt x="4386" y="497"/>
                  </a:cubicBezTo>
                  <a:cubicBezTo>
                    <a:pt x="4866" y="753"/>
                    <a:pt x="5122" y="1137"/>
                    <a:pt x="5122" y="1521"/>
                  </a:cubicBezTo>
                  <a:cubicBezTo>
                    <a:pt x="5122" y="1873"/>
                    <a:pt x="4866" y="2257"/>
                    <a:pt x="4386" y="2513"/>
                  </a:cubicBezTo>
                  <a:cubicBezTo>
                    <a:pt x="3906" y="2801"/>
                    <a:pt x="3258" y="2945"/>
                    <a:pt x="2605" y="2945"/>
                  </a:cubicBezTo>
                  <a:cubicBezTo>
                    <a:pt x="1953" y="2945"/>
                    <a:pt x="1297" y="2801"/>
                    <a:pt x="801" y="2513"/>
                  </a:cubicBezTo>
                  <a:cubicBezTo>
                    <a:pt x="353" y="2257"/>
                    <a:pt x="65" y="1873"/>
                    <a:pt x="65" y="1489"/>
                  </a:cubicBezTo>
                  <a:cubicBezTo>
                    <a:pt x="65" y="1105"/>
                    <a:pt x="321" y="753"/>
                    <a:pt x="801" y="497"/>
                  </a:cubicBezTo>
                  <a:cubicBezTo>
                    <a:pt x="1281" y="209"/>
                    <a:pt x="1953" y="49"/>
                    <a:pt x="2593" y="49"/>
                  </a:cubicBezTo>
                  <a:close/>
                  <a:moveTo>
                    <a:pt x="2581" y="1"/>
                  </a:moveTo>
                  <a:cubicBezTo>
                    <a:pt x="1921" y="1"/>
                    <a:pt x="1265" y="145"/>
                    <a:pt x="769" y="433"/>
                  </a:cubicBezTo>
                  <a:cubicBezTo>
                    <a:pt x="289" y="721"/>
                    <a:pt x="1" y="1105"/>
                    <a:pt x="1" y="1521"/>
                  </a:cubicBezTo>
                  <a:cubicBezTo>
                    <a:pt x="1" y="1905"/>
                    <a:pt x="289" y="2289"/>
                    <a:pt x="769" y="2577"/>
                  </a:cubicBezTo>
                  <a:cubicBezTo>
                    <a:pt x="1281" y="2865"/>
                    <a:pt x="1953" y="3025"/>
                    <a:pt x="2593" y="3025"/>
                  </a:cubicBezTo>
                  <a:cubicBezTo>
                    <a:pt x="3266" y="3025"/>
                    <a:pt x="3938" y="2865"/>
                    <a:pt x="4418" y="2577"/>
                  </a:cubicBezTo>
                  <a:cubicBezTo>
                    <a:pt x="4930" y="2289"/>
                    <a:pt x="5186" y="1937"/>
                    <a:pt x="5186" y="1521"/>
                  </a:cubicBezTo>
                  <a:cubicBezTo>
                    <a:pt x="5186" y="1105"/>
                    <a:pt x="4930" y="721"/>
                    <a:pt x="4418" y="433"/>
                  </a:cubicBezTo>
                  <a:cubicBezTo>
                    <a:pt x="3906" y="145"/>
                    <a:pt x="3242" y="1"/>
                    <a:pt x="25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4996600" y="4375375"/>
              <a:ext cx="140875" cy="74425"/>
            </a:xfrm>
            <a:custGeom>
              <a:rect b="b" l="l" r="r" t="t"/>
              <a:pathLst>
                <a:path extrusionOk="0" h="2977" w="5635">
                  <a:moveTo>
                    <a:pt x="2822" y="0"/>
                  </a:moveTo>
                  <a:cubicBezTo>
                    <a:pt x="2169" y="0"/>
                    <a:pt x="1521" y="144"/>
                    <a:pt x="1025" y="432"/>
                  </a:cubicBezTo>
                  <a:cubicBezTo>
                    <a:pt x="1" y="1009"/>
                    <a:pt x="33" y="1969"/>
                    <a:pt x="1025" y="2545"/>
                  </a:cubicBezTo>
                  <a:cubicBezTo>
                    <a:pt x="1521" y="2833"/>
                    <a:pt x="2177" y="2977"/>
                    <a:pt x="2834" y="2977"/>
                  </a:cubicBezTo>
                  <a:cubicBezTo>
                    <a:pt x="3490" y="2977"/>
                    <a:pt x="4146" y="2833"/>
                    <a:pt x="4642" y="2545"/>
                  </a:cubicBezTo>
                  <a:cubicBezTo>
                    <a:pt x="5634" y="1969"/>
                    <a:pt x="5634" y="1009"/>
                    <a:pt x="4642" y="432"/>
                  </a:cubicBezTo>
                  <a:cubicBezTo>
                    <a:pt x="4130" y="144"/>
                    <a:pt x="3474" y="0"/>
                    <a:pt x="282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5002225" y="4374575"/>
              <a:ext cx="129625" cy="75625"/>
            </a:xfrm>
            <a:custGeom>
              <a:rect b="b" l="l" r="r" t="t"/>
              <a:pathLst>
                <a:path extrusionOk="0" h="3025" w="5185">
                  <a:moveTo>
                    <a:pt x="2593" y="80"/>
                  </a:moveTo>
                  <a:cubicBezTo>
                    <a:pt x="3233" y="80"/>
                    <a:pt x="3905" y="208"/>
                    <a:pt x="4385" y="496"/>
                  </a:cubicBezTo>
                  <a:cubicBezTo>
                    <a:pt x="4865" y="785"/>
                    <a:pt x="5121" y="1137"/>
                    <a:pt x="5121" y="1521"/>
                  </a:cubicBezTo>
                  <a:cubicBezTo>
                    <a:pt x="5121" y="1905"/>
                    <a:pt x="4865" y="2257"/>
                    <a:pt x="4385" y="2545"/>
                  </a:cubicBezTo>
                  <a:cubicBezTo>
                    <a:pt x="3905" y="2817"/>
                    <a:pt x="3257" y="2953"/>
                    <a:pt x="2605" y="2953"/>
                  </a:cubicBezTo>
                  <a:cubicBezTo>
                    <a:pt x="1952" y="2953"/>
                    <a:pt x="1296" y="2817"/>
                    <a:pt x="800" y="2545"/>
                  </a:cubicBezTo>
                  <a:cubicBezTo>
                    <a:pt x="352" y="2257"/>
                    <a:pt x="64" y="1905"/>
                    <a:pt x="64" y="1521"/>
                  </a:cubicBezTo>
                  <a:cubicBezTo>
                    <a:pt x="64" y="1137"/>
                    <a:pt x="352" y="785"/>
                    <a:pt x="800" y="496"/>
                  </a:cubicBezTo>
                  <a:cubicBezTo>
                    <a:pt x="1312" y="208"/>
                    <a:pt x="1952" y="80"/>
                    <a:pt x="2593" y="80"/>
                  </a:cubicBezTo>
                  <a:close/>
                  <a:moveTo>
                    <a:pt x="2605" y="0"/>
                  </a:moveTo>
                  <a:cubicBezTo>
                    <a:pt x="1944" y="0"/>
                    <a:pt x="1280" y="144"/>
                    <a:pt x="768" y="432"/>
                  </a:cubicBezTo>
                  <a:cubicBezTo>
                    <a:pt x="288" y="721"/>
                    <a:pt x="0" y="1105"/>
                    <a:pt x="0" y="1521"/>
                  </a:cubicBezTo>
                  <a:cubicBezTo>
                    <a:pt x="0" y="1937"/>
                    <a:pt x="288" y="2321"/>
                    <a:pt x="800" y="2609"/>
                  </a:cubicBezTo>
                  <a:cubicBezTo>
                    <a:pt x="1280" y="2897"/>
                    <a:pt x="1952" y="3025"/>
                    <a:pt x="2625" y="3025"/>
                  </a:cubicBezTo>
                  <a:cubicBezTo>
                    <a:pt x="3265" y="3025"/>
                    <a:pt x="3937" y="2897"/>
                    <a:pt x="4449" y="2609"/>
                  </a:cubicBezTo>
                  <a:cubicBezTo>
                    <a:pt x="4929" y="2321"/>
                    <a:pt x="5185" y="1937"/>
                    <a:pt x="5185" y="1521"/>
                  </a:cubicBezTo>
                  <a:cubicBezTo>
                    <a:pt x="5185" y="1105"/>
                    <a:pt x="4929" y="721"/>
                    <a:pt x="4417" y="432"/>
                  </a:cubicBezTo>
                  <a:cubicBezTo>
                    <a:pt x="3921" y="144"/>
                    <a:pt x="3265" y="0"/>
                    <a:pt x="26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4860575" y="4356975"/>
              <a:ext cx="140850" cy="74425"/>
            </a:xfrm>
            <a:custGeom>
              <a:rect b="b" l="l" r="r" t="t"/>
              <a:pathLst>
                <a:path extrusionOk="0" h="2977" w="5634">
                  <a:moveTo>
                    <a:pt x="2801" y="0"/>
                  </a:moveTo>
                  <a:cubicBezTo>
                    <a:pt x="2145" y="0"/>
                    <a:pt x="1489" y="144"/>
                    <a:pt x="993" y="432"/>
                  </a:cubicBezTo>
                  <a:cubicBezTo>
                    <a:pt x="1" y="1040"/>
                    <a:pt x="1" y="1969"/>
                    <a:pt x="1025" y="2545"/>
                  </a:cubicBezTo>
                  <a:cubicBezTo>
                    <a:pt x="1521" y="2833"/>
                    <a:pt x="2169" y="2977"/>
                    <a:pt x="2821" y="2977"/>
                  </a:cubicBezTo>
                  <a:cubicBezTo>
                    <a:pt x="3474" y="2977"/>
                    <a:pt x="4130" y="2833"/>
                    <a:pt x="4642" y="2545"/>
                  </a:cubicBezTo>
                  <a:cubicBezTo>
                    <a:pt x="5634" y="1969"/>
                    <a:pt x="5634" y="1008"/>
                    <a:pt x="4610" y="432"/>
                  </a:cubicBezTo>
                  <a:cubicBezTo>
                    <a:pt x="4114" y="144"/>
                    <a:pt x="3458" y="0"/>
                    <a:pt x="28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4866175" y="4356175"/>
              <a:ext cx="129650" cy="75625"/>
            </a:xfrm>
            <a:custGeom>
              <a:rect b="b" l="l" r="r" t="t"/>
              <a:pathLst>
                <a:path extrusionOk="0" h="3025" w="5186">
                  <a:moveTo>
                    <a:pt x="2593" y="80"/>
                  </a:moveTo>
                  <a:cubicBezTo>
                    <a:pt x="3234" y="80"/>
                    <a:pt x="3874" y="208"/>
                    <a:pt x="4386" y="496"/>
                  </a:cubicBezTo>
                  <a:cubicBezTo>
                    <a:pt x="4834" y="784"/>
                    <a:pt x="5090" y="1136"/>
                    <a:pt x="5090" y="1521"/>
                  </a:cubicBezTo>
                  <a:cubicBezTo>
                    <a:pt x="5090" y="1905"/>
                    <a:pt x="4866" y="2257"/>
                    <a:pt x="4386" y="2545"/>
                  </a:cubicBezTo>
                  <a:cubicBezTo>
                    <a:pt x="3890" y="2833"/>
                    <a:pt x="3242" y="2977"/>
                    <a:pt x="2593" y="2977"/>
                  </a:cubicBezTo>
                  <a:cubicBezTo>
                    <a:pt x="1945" y="2977"/>
                    <a:pt x="1297" y="2833"/>
                    <a:pt x="801" y="2545"/>
                  </a:cubicBezTo>
                  <a:cubicBezTo>
                    <a:pt x="321" y="2257"/>
                    <a:pt x="65" y="1905"/>
                    <a:pt x="65" y="1521"/>
                  </a:cubicBezTo>
                  <a:cubicBezTo>
                    <a:pt x="65" y="1136"/>
                    <a:pt x="321" y="784"/>
                    <a:pt x="801" y="496"/>
                  </a:cubicBezTo>
                  <a:cubicBezTo>
                    <a:pt x="1281" y="208"/>
                    <a:pt x="1921" y="80"/>
                    <a:pt x="2593" y="80"/>
                  </a:cubicBezTo>
                  <a:close/>
                  <a:moveTo>
                    <a:pt x="2581" y="0"/>
                  </a:moveTo>
                  <a:cubicBezTo>
                    <a:pt x="1921" y="0"/>
                    <a:pt x="1265" y="144"/>
                    <a:pt x="769" y="432"/>
                  </a:cubicBezTo>
                  <a:cubicBezTo>
                    <a:pt x="257" y="720"/>
                    <a:pt x="1" y="1104"/>
                    <a:pt x="1" y="1521"/>
                  </a:cubicBezTo>
                  <a:cubicBezTo>
                    <a:pt x="1" y="1937"/>
                    <a:pt x="289" y="2321"/>
                    <a:pt x="769" y="2609"/>
                  </a:cubicBezTo>
                  <a:cubicBezTo>
                    <a:pt x="1281" y="2897"/>
                    <a:pt x="1953" y="3025"/>
                    <a:pt x="2593" y="3025"/>
                  </a:cubicBezTo>
                  <a:cubicBezTo>
                    <a:pt x="3266" y="3025"/>
                    <a:pt x="3938" y="2897"/>
                    <a:pt x="4418" y="2609"/>
                  </a:cubicBezTo>
                  <a:cubicBezTo>
                    <a:pt x="4898" y="2321"/>
                    <a:pt x="5186" y="1937"/>
                    <a:pt x="5186" y="1521"/>
                  </a:cubicBezTo>
                  <a:cubicBezTo>
                    <a:pt x="5186" y="1104"/>
                    <a:pt x="4898" y="720"/>
                    <a:pt x="4418" y="432"/>
                  </a:cubicBezTo>
                  <a:cubicBezTo>
                    <a:pt x="3906" y="144"/>
                    <a:pt x="3242" y="0"/>
                    <a:pt x="25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4811775" y="4429975"/>
              <a:ext cx="67250" cy="30625"/>
            </a:xfrm>
            <a:custGeom>
              <a:rect b="b" l="l" r="r" t="t"/>
              <a:pathLst>
                <a:path extrusionOk="0" h="1225" w="2690">
                  <a:moveTo>
                    <a:pt x="1345" y="1"/>
                  </a:moveTo>
                  <a:cubicBezTo>
                    <a:pt x="1033" y="1"/>
                    <a:pt x="721" y="57"/>
                    <a:pt x="481" y="169"/>
                  </a:cubicBezTo>
                  <a:cubicBezTo>
                    <a:pt x="1" y="425"/>
                    <a:pt x="1" y="809"/>
                    <a:pt x="481" y="1033"/>
                  </a:cubicBezTo>
                  <a:cubicBezTo>
                    <a:pt x="721" y="1161"/>
                    <a:pt x="1033" y="1225"/>
                    <a:pt x="1345" y="1225"/>
                  </a:cubicBezTo>
                  <a:cubicBezTo>
                    <a:pt x="1657" y="1225"/>
                    <a:pt x="1969" y="1161"/>
                    <a:pt x="2209" y="1033"/>
                  </a:cubicBezTo>
                  <a:cubicBezTo>
                    <a:pt x="2689" y="809"/>
                    <a:pt x="2689" y="425"/>
                    <a:pt x="2209" y="169"/>
                  </a:cubicBezTo>
                  <a:cubicBezTo>
                    <a:pt x="1969" y="57"/>
                    <a:pt x="1657" y="1"/>
                    <a:pt x="13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4813375" y="4428575"/>
              <a:ext cx="63250" cy="32850"/>
            </a:xfrm>
            <a:custGeom>
              <a:rect b="b" l="l" r="r" t="t"/>
              <a:pathLst>
                <a:path extrusionOk="0" h="1314" w="2530">
                  <a:moveTo>
                    <a:pt x="1281" y="97"/>
                  </a:moveTo>
                  <a:cubicBezTo>
                    <a:pt x="1569" y="97"/>
                    <a:pt x="1889" y="129"/>
                    <a:pt x="2113" y="257"/>
                  </a:cubicBezTo>
                  <a:cubicBezTo>
                    <a:pt x="2337" y="353"/>
                    <a:pt x="2465" y="513"/>
                    <a:pt x="2465" y="673"/>
                  </a:cubicBezTo>
                  <a:cubicBezTo>
                    <a:pt x="2465" y="801"/>
                    <a:pt x="2337" y="961"/>
                    <a:pt x="2113" y="1057"/>
                  </a:cubicBezTo>
                  <a:cubicBezTo>
                    <a:pt x="1889" y="1185"/>
                    <a:pt x="1585" y="1249"/>
                    <a:pt x="1277" y="1249"/>
                  </a:cubicBezTo>
                  <a:cubicBezTo>
                    <a:pt x="969" y="1249"/>
                    <a:pt x="657" y="1185"/>
                    <a:pt x="417" y="1057"/>
                  </a:cubicBezTo>
                  <a:cubicBezTo>
                    <a:pt x="193" y="961"/>
                    <a:pt x="97" y="801"/>
                    <a:pt x="97" y="673"/>
                  </a:cubicBezTo>
                  <a:cubicBezTo>
                    <a:pt x="97" y="513"/>
                    <a:pt x="193" y="353"/>
                    <a:pt x="417" y="257"/>
                  </a:cubicBezTo>
                  <a:cubicBezTo>
                    <a:pt x="641" y="129"/>
                    <a:pt x="961" y="97"/>
                    <a:pt x="1281" y="97"/>
                  </a:cubicBezTo>
                  <a:close/>
                  <a:moveTo>
                    <a:pt x="1265" y="1"/>
                  </a:moveTo>
                  <a:cubicBezTo>
                    <a:pt x="945" y="1"/>
                    <a:pt x="625" y="65"/>
                    <a:pt x="385" y="193"/>
                  </a:cubicBezTo>
                  <a:cubicBezTo>
                    <a:pt x="161" y="321"/>
                    <a:pt x="1" y="481"/>
                    <a:pt x="1" y="673"/>
                  </a:cubicBezTo>
                  <a:cubicBezTo>
                    <a:pt x="1" y="833"/>
                    <a:pt x="161" y="993"/>
                    <a:pt x="385" y="1121"/>
                  </a:cubicBezTo>
                  <a:cubicBezTo>
                    <a:pt x="641" y="1249"/>
                    <a:pt x="961" y="1313"/>
                    <a:pt x="1281" y="1313"/>
                  </a:cubicBezTo>
                  <a:cubicBezTo>
                    <a:pt x="1601" y="1313"/>
                    <a:pt x="1921" y="1249"/>
                    <a:pt x="2145" y="1121"/>
                  </a:cubicBezTo>
                  <a:cubicBezTo>
                    <a:pt x="2401" y="1025"/>
                    <a:pt x="2529" y="833"/>
                    <a:pt x="2529" y="673"/>
                  </a:cubicBezTo>
                  <a:cubicBezTo>
                    <a:pt x="2529" y="481"/>
                    <a:pt x="2401" y="321"/>
                    <a:pt x="2145" y="193"/>
                  </a:cubicBezTo>
                  <a:cubicBezTo>
                    <a:pt x="1905" y="65"/>
                    <a:pt x="1585" y="1"/>
                    <a:pt x="12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4889400" y="43741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704"/>
                  </a:lnTo>
                  <a:cubicBezTo>
                    <a:pt x="0" y="1025"/>
                    <a:pt x="224" y="1377"/>
                    <a:pt x="672" y="1633"/>
                  </a:cubicBezTo>
                  <a:cubicBezTo>
                    <a:pt x="768" y="1665"/>
                    <a:pt x="864" y="1729"/>
                    <a:pt x="992" y="1761"/>
                  </a:cubicBezTo>
                  <a:cubicBezTo>
                    <a:pt x="1088" y="1825"/>
                    <a:pt x="1184" y="1857"/>
                    <a:pt x="1280" y="1857"/>
                  </a:cubicBezTo>
                  <a:cubicBezTo>
                    <a:pt x="1344" y="1889"/>
                    <a:pt x="1408" y="1921"/>
                    <a:pt x="1504" y="1921"/>
                  </a:cubicBezTo>
                  <a:cubicBezTo>
                    <a:pt x="1568" y="1953"/>
                    <a:pt x="1664" y="1953"/>
                    <a:pt x="1728" y="1953"/>
                  </a:cubicBezTo>
                  <a:cubicBezTo>
                    <a:pt x="1793" y="1985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53"/>
                  </a:cubicBezTo>
                  <a:cubicBezTo>
                    <a:pt x="3105" y="1921"/>
                    <a:pt x="3233" y="1889"/>
                    <a:pt x="3361" y="1825"/>
                  </a:cubicBezTo>
                  <a:cubicBezTo>
                    <a:pt x="3553" y="1793"/>
                    <a:pt x="3713" y="1697"/>
                    <a:pt x="3873" y="1601"/>
                  </a:cubicBezTo>
                  <a:lnTo>
                    <a:pt x="3905" y="1601"/>
                  </a:lnTo>
                  <a:cubicBezTo>
                    <a:pt x="4001" y="1537"/>
                    <a:pt x="4097" y="1473"/>
                    <a:pt x="4193" y="1377"/>
                  </a:cubicBezTo>
                  <a:lnTo>
                    <a:pt x="4321" y="1249"/>
                  </a:lnTo>
                  <a:cubicBezTo>
                    <a:pt x="4353" y="1185"/>
                    <a:pt x="4385" y="1153"/>
                    <a:pt x="4417" y="1089"/>
                  </a:cubicBezTo>
                  <a:cubicBezTo>
                    <a:pt x="4449" y="1057"/>
                    <a:pt x="4449" y="1025"/>
                    <a:pt x="4481" y="961"/>
                  </a:cubicBezTo>
                  <a:cubicBezTo>
                    <a:pt x="4481" y="929"/>
                    <a:pt x="4513" y="897"/>
                    <a:pt x="4513" y="833"/>
                  </a:cubicBezTo>
                  <a:lnTo>
                    <a:pt x="4513" y="704"/>
                  </a:lnTo>
                  <a:lnTo>
                    <a:pt x="4545" y="32"/>
                  </a:lnTo>
                  <a:lnTo>
                    <a:pt x="4513" y="32"/>
                  </a:lnTo>
                  <a:lnTo>
                    <a:pt x="4513" y="160"/>
                  </a:lnTo>
                  <a:cubicBezTo>
                    <a:pt x="4513" y="224"/>
                    <a:pt x="4481" y="256"/>
                    <a:pt x="4481" y="288"/>
                  </a:cubicBezTo>
                  <a:cubicBezTo>
                    <a:pt x="4449" y="352"/>
                    <a:pt x="4449" y="384"/>
                    <a:pt x="4417" y="416"/>
                  </a:cubicBezTo>
                  <a:cubicBezTo>
                    <a:pt x="4385" y="480"/>
                    <a:pt x="4353" y="512"/>
                    <a:pt x="4321" y="544"/>
                  </a:cubicBezTo>
                  <a:cubicBezTo>
                    <a:pt x="4289" y="608"/>
                    <a:pt x="4225" y="672"/>
                    <a:pt x="4193" y="704"/>
                  </a:cubicBezTo>
                  <a:cubicBezTo>
                    <a:pt x="4097" y="801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61" y="1153"/>
                  </a:cubicBezTo>
                  <a:cubicBezTo>
                    <a:pt x="3233" y="1217"/>
                    <a:pt x="3105" y="1249"/>
                    <a:pt x="2945" y="1281"/>
                  </a:cubicBezTo>
                  <a:cubicBezTo>
                    <a:pt x="2849" y="1281"/>
                    <a:pt x="2753" y="1313"/>
                    <a:pt x="2657" y="1313"/>
                  </a:cubicBezTo>
                  <a:lnTo>
                    <a:pt x="1953" y="1313"/>
                  </a:lnTo>
                  <a:cubicBezTo>
                    <a:pt x="1889" y="1313"/>
                    <a:pt x="1793" y="1313"/>
                    <a:pt x="1728" y="1281"/>
                  </a:cubicBezTo>
                  <a:cubicBezTo>
                    <a:pt x="1664" y="1281"/>
                    <a:pt x="1568" y="1281"/>
                    <a:pt x="1504" y="1249"/>
                  </a:cubicBezTo>
                  <a:cubicBezTo>
                    <a:pt x="1408" y="1217"/>
                    <a:pt x="1344" y="1217"/>
                    <a:pt x="1280" y="1185"/>
                  </a:cubicBezTo>
                  <a:cubicBezTo>
                    <a:pt x="1184" y="1153"/>
                    <a:pt x="1088" y="1153"/>
                    <a:pt x="992" y="1089"/>
                  </a:cubicBezTo>
                  <a:cubicBezTo>
                    <a:pt x="864" y="1057"/>
                    <a:pt x="768" y="993"/>
                    <a:pt x="672" y="961"/>
                  </a:cubicBezTo>
                  <a:cubicBezTo>
                    <a:pt x="224" y="704"/>
                    <a:pt x="0" y="352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4887800" y="4373375"/>
              <a:ext cx="115250" cy="52025"/>
            </a:xfrm>
            <a:custGeom>
              <a:rect b="b" l="l" r="r" t="t"/>
              <a:pathLst>
                <a:path extrusionOk="0" h="2081" w="4610">
                  <a:moveTo>
                    <a:pt x="4545" y="384"/>
                  </a:moveTo>
                  <a:lnTo>
                    <a:pt x="4545" y="736"/>
                  </a:lnTo>
                  <a:lnTo>
                    <a:pt x="4545" y="865"/>
                  </a:lnTo>
                  <a:cubicBezTo>
                    <a:pt x="4545" y="897"/>
                    <a:pt x="4513" y="961"/>
                    <a:pt x="4513" y="993"/>
                  </a:cubicBezTo>
                  <a:cubicBezTo>
                    <a:pt x="4481" y="1025"/>
                    <a:pt x="4481" y="1089"/>
                    <a:pt x="4449" y="1121"/>
                  </a:cubicBezTo>
                  <a:cubicBezTo>
                    <a:pt x="4417" y="1153"/>
                    <a:pt x="4385" y="1217"/>
                    <a:pt x="4353" y="1249"/>
                  </a:cubicBezTo>
                  <a:cubicBezTo>
                    <a:pt x="4321" y="1313"/>
                    <a:pt x="4289" y="1345"/>
                    <a:pt x="4225" y="1409"/>
                  </a:cubicBezTo>
                  <a:cubicBezTo>
                    <a:pt x="4129" y="1473"/>
                    <a:pt x="4065" y="1537"/>
                    <a:pt x="3937" y="1601"/>
                  </a:cubicBezTo>
                  <a:lnTo>
                    <a:pt x="3905" y="1633"/>
                  </a:lnTo>
                  <a:cubicBezTo>
                    <a:pt x="3777" y="1697"/>
                    <a:pt x="3617" y="1793"/>
                    <a:pt x="3425" y="1825"/>
                  </a:cubicBezTo>
                  <a:cubicBezTo>
                    <a:pt x="3297" y="1889"/>
                    <a:pt x="3137" y="1921"/>
                    <a:pt x="3009" y="1953"/>
                  </a:cubicBezTo>
                  <a:cubicBezTo>
                    <a:pt x="2913" y="1953"/>
                    <a:pt x="2817" y="1985"/>
                    <a:pt x="2721" y="1985"/>
                  </a:cubicBezTo>
                  <a:lnTo>
                    <a:pt x="2017" y="1985"/>
                  </a:lnTo>
                  <a:cubicBezTo>
                    <a:pt x="1953" y="1985"/>
                    <a:pt x="1889" y="1985"/>
                    <a:pt x="1792" y="1953"/>
                  </a:cubicBezTo>
                  <a:cubicBezTo>
                    <a:pt x="1728" y="1953"/>
                    <a:pt x="1664" y="1953"/>
                    <a:pt x="1568" y="1921"/>
                  </a:cubicBezTo>
                  <a:cubicBezTo>
                    <a:pt x="1504" y="1921"/>
                    <a:pt x="1408" y="1889"/>
                    <a:pt x="1344" y="1857"/>
                  </a:cubicBezTo>
                  <a:cubicBezTo>
                    <a:pt x="1248" y="1825"/>
                    <a:pt x="1152" y="1793"/>
                    <a:pt x="1088" y="1761"/>
                  </a:cubicBezTo>
                  <a:cubicBezTo>
                    <a:pt x="960" y="1729"/>
                    <a:pt x="864" y="1665"/>
                    <a:pt x="736" y="1633"/>
                  </a:cubicBezTo>
                  <a:cubicBezTo>
                    <a:pt x="320" y="1377"/>
                    <a:pt x="96" y="1057"/>
                    <a:pt x="96" y="704"/>
                  </a:cubicBezTo>
                  <a:lnTo>
                    <a:pt x="96" y="384"/>
                  </a:lnTo>
                  <a:cubicBezTo>
                    <a:pt x="192" y="608"/>
                    <a:pt x="416" y="833"/>
                    <a:pt x="704" y="993"/>
                  </a:cubicBezTo>
                  <a:cubicBezTo>
                    <a:pt x="800" y="1057"/>
                    <a:pt x="928" y="1121"/>
                    <a:pt x="1024" y="1153"/>
                  </a:cubicBezTo>
                  <a:cubicBezTo>
                    <a:pt x="1120" y="1185"/>
                    <a:pt x="1216" y="1217"/>
                    <a:pt x="1312" y="1249"/>
                  </a:cubicBezTo>
                  <a:cubicBezTo>
                    <a:pt x="1408" y="1281"/>
                    <a:pt x="1472" y="1281"/>
                    <a:pt x="1568" y="1313"/>
                  </a:cubicBezTo>
                  <a:cubicBezTo>
                    <a:pt x="1632" y="1313"/>
                    <a:pt x="1728" y="1345"/>
                    <a:pt x="1792" y="1345"/>
                  </a:cubicBezTo>
                  <a:cubicBezTo>
                    <a:pt x="1857" y="1345"/>
                    <a:pt x="1953" y="1377"/>
                    <a:pt x="2017" y="1377"/>
                  </a:cubicBezTo>
                  <a:lnTo>
                    <a:pt x="2721" y="1377"/>
                  </a:lnTo>
                  <a:cubicBezTo>
                    <a:pt x="2817" y="1345"/>
                    <a:pt x="2913" y="1345"/>
                    <a:pt x="3009" y="1345"/>
                  </a:cubicBezTo>
                  <a:cubicBezTo>
                    <a:pt x="3169" y="1313"/>
                    <a:pt x="3297" y="1281"/>
                    <a:pt x="3457" y="1217"/>
                  </a:cubicBezTo>
                  <a:cubicBezTo>
                    <a:pt x="3617" y="1153"/>
                    <a:pt x="3809" y="1089"/>
                    <a:pt x="3937" y="993"/>
                  </a:cubicBezTo>
                  <a:lnTo>
                    <a:pt x="3969" y="993"/>
                  </a:lnTo>
                  <a:cubicBezTo>
                    <a:pt x="4097" y="929"/>
                    <a:pt x="4193" y="833"/>
                    <a:pt x="4257" y="769"/>
                  </a:cubicBezTo>
                  <a:cubicBezTo>
                    <a:pt x="4321" y="704"/>
                    <a:pt x="4385" y="672"/>
                    <a:pt x="4417" y="608"/>
                  </a:cubicBezTo>
                  <a:cubicBezTo>
                    <a:pt x="4449" y="576"/>
                    <a:pt x="4481" y="512"/>
                    <a:pt x="4513" y="480"/>
                  </a:cubicBezTo>
                  <a:cubicBezTo>
                    <a:pt x="4513" y="448"/>
                    <a:pt x="4545" y="416"/>
                    <a:pt x="4545" y="384"/>
                  </a:cubicBez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704"/>
                  </a:lnTo>
                  <a:cubicBezTo>
                    <a:pt x="0" y="1089"/>
                    <a:pt x="256" y="1409"/>
                    <a:pt x="704" y="1665"/>
                  </a:cubicBezTo>
                  <a:cubicBezTo>
                    <a:pt x="800" y="1729"/>
                    <a:pt x="928" y="1793"/>
                    <a:pt x="1024" y="1825"/>
                  </a:cubicBezTo>
                  <a:cubicBezTo>
                    <a:pt x="1120" y="1889"/>
                    <a:pt x="1216" y="1921"/>
                    <a:pt x="1312" y="1921"/>
                  </a:cubicBezTo>
                  <a:cubicBezTo>
                    <a:pt x="1376" y="1953"/>
                    <a:pt x="1472" y="1985"/>
                    <a:pt x="1568" y="1985"/>
                  </a:cubicBezTo>
                  <a:cubicBezTo>
                    <a:pt x="1632" y="2017"/>
                    <a:pt x="1696" y="2017"/>
                    <a:pt x="1792" y="2049"/>
                  </a:cubicBezTo>
                  <a:lnTo>
                    <a:pt x="2017" y="2049"/>
                  </a:lnTo>
                  <a:cubicBezTo>
                    <a:pt x="2081" y="2081"/>
                    <a:pt x="2145" y="2081"/>
                    <a:pt x="2241" y="2081"/>
                  </a:cubicBezTo>
                  <a:lnTo>
                    <a:pt x="2337" y="2081"/>
                  </a:lnTo>
                  <a:cubicBezTo>
                    <a:pt x="2369" y="2081"/>
                    <a:pt x="2433" y="2081"/>
                    <a:pt x="2465" y="2049"/>
                  </a:cubicBezTo>
                  <a:lnTo>
                    <a:pt x="2689" y="2049"/>
                  </a:lnTo>
                  <a:cubicBezTo>
                    <a:pt x="2817" y="2049"/>
                    <a:pt x="2913" y="2017"/>
                    <a:pt x="3009" y="2017"/>
                  </a:cubicBezTo>
                  <a:cubicBezTo>
                    <a:pt x="3137" y="1985"/>
                    <a:pt x="3297" y="1953"/>
                    <a:pt x="3425" y="1889"/>
                  </a:cubicBezTo>
                  <a:cubicBezTo>
                    <a:pt x="3617" y="1825"/>
                    <a:pt x="3777" y="1761"/>
                    <a:pt x="3937" y="1665"/>
                  </a:cubicBezTo>
                  <a:lnTo>
                    <a:pt x="3969" y="1665"/>
                  </a:lnTo>
                  <a:cubicBezTo>
                    <a:pt x="4065" y="1601"/>
                    <a:pt x="4161" y="1537"/>
                    <a:pt x="4257" y="1441"/>
                  </a:cubicBezTo>
                  <a:cubicBezTo>
                    <a:pt x="4289" y="1409"/>
                    <a:pt x="4353" y="1345"/>
                    <a:pt x="4385" y="1281"/>
                  </a:cubicBezTo>
                  <a:cubicBezTo>
                    <a:pt x="4417" y="1249"/>
                    <a:pt x="4449" y="1185"/>
                    <a:pt x="4481" y="1153"/>
                  </a:cubicBezTo>
                  <a:cubicBezTo>
                    <a:pt x="4513" y="1121"/>
                    <a:pt x="4545" y="1057"/>
                    <a:pt x="4545" y="1025"/>
                  </a:cubicBezTo>
                  <a:cubicBezTo>
                    <a:pt x="4577" y="961"/>
                    <a:pt x="4577" y="929"/>
                    <a:pt x="4609" y="897"/>
                  </a:cubicBezTo>
                  <a:lnTo>
                    <a:pt x="4609" y="736"/>
                  </a:lnTo>
                  <a:lnTo>
                    <a:pt x="4609" y="64"/>
                  </a:lnTo>
                  <a:cubicBezTo>
                    <a:pt x="4609" y="32"/>
                    <a:pt x="4609" y="0"/>
                    <a:pt x="4577" y="0"/>
                  </a:cubicBezTo>
                  <a:cubicBezTo>
                    <a:pt x="4545" y="0"/>
                    <a:pt x="4545" y="32"/>
                    <a:pt x="4545" y="64"/>
                  </a:cubicBezTo>
                  <a:cubicBezTo>
                    <a:pt x="4545" y="96"/>
                    <a:pt x="4545" y="160"/>
                    <a:pt x="4513" y="192"/>
                  </a:cubicBezTo>
                  <a:cubicBezTo>
                    <a:pt x="4513" y="224"/>
                    <a:pt x="4513" y="288"/>
                    <a:pt x="4481" y="320"/>
                  </a:cubicBezTo>
                  <a:cubicBezTo>
                    <a:pt x="4481" y="352"/>
                    <a:pt x="4449" y="384"/>
                    <a:pt x="4417" y="448"/>
                  </a:cubicBezTo>
                  <a:cubicBezTo>
                    <a:pt x="4417" y="480"/>
                    <a:pt x="4385" y="512"/>
                    <a:pt x="4353" y="576"/>
                  </a:cubicBezTo>
                  <a:cubicBezTo>
                    <a:pt x="4289" y="608"/>
                    <a:pt x="4257" y="672"/>
                    <a:pt x="4193" y="704"/>
                  </a:cubicBezTo>
                  <a:cubicBezTo>
                    <a:pt x="4129" y="801"/>
                    <a:pt x="4033" y="865"/>
                    <a:pt x="3937" y="929"/>
                  </a:cubicBezTo>
                  <a:lnTo>
                    <a:pt x="3905" y="929"/>
                  </a:lnTo>
                  <a:cubicBezTo>
                    <a:pt x="3745" y="1025"/>
                    <a:pt x="3585" y="1121"/>
                    <a:pt x="3425" y="1153"/>
                  </a:cubicBezTo>
                  <a:cubicBezTo>
                    <a:pt x="3265" y="1185"/>
                    <a:pt x="3137" y="1249"/>
                    <a:pt x="2977" y="1249"/>
                  </a:cubicBezTo>
                  <a:cubicBezTo>
                    <a:pt x="2881" y="1281"/>
                    <a:pt x="2785" y="1313"/>
                    <a:pt x="2689" y="1313"/>
                  </a:cubicBezTo>
                  <a:lnTo>
                    <a:pt x="2017" y="1313"/>
                  </a:lnTo>
                  <a:cubicBezTo>
                    <a:pt x="1921" y="1313"/>
                    <a:pt x="1857" y="1313"/>
                    <a:pt x="1792" y="1281"/>
                  </a:cubicBezTo>
                  <a:cubicBezTo>
                    <a:pt x="1728" y="1281"/>
                    <a:pt x="1632" y="1249"/>
                    <a:pt x="1568" y="1249"/>
                  </a:cubicBezTo>
                  <a:cubicBezTo>
                    <a:pt x="1504" y="1217"/>
                    <a:pt x="1408" y="1217"/>
                    <a:pt x="1344" y="1185"/>
                  </a:cubicBezTo>
                  <a:cubicBezTo>
                    <a:pt x="1248" y="1153"/>
                    <a:pt x="1152" y="1121"/>
                    <a:pt x="1056" y="1089"/>
                  </a:cubicBezTo>
                  <a:cubicBezTo>
                    <a:pt x="960" y="1057"/>
                    <a:pt x="832" y="993"/>
                    <a:pt x="736" y="929"/>
                  </a:cubicBezTo>
                  <a:cubicBezTo>
                    <a:pt x="320" y="704"/>
                    <a:pt x="96" y="384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4883800" y="4341375"/>
              <a:ext cx="124050" cy="65625"/>
            </a:xfrm>
            <a:custGeom>
              <a:rect b="b" l="l" r="r" t="t"/>
              <a:pathLst>
                <a:path extrusionOk="0" h="2625" w="4962">
                  <a:moveTo>
                    <a:pt x="2485" y="0"/>
                  </a:moveTo>
                  <a:cubicBezTo>
                    <a:pt x="1904" y="0"/>
                    <a:pt x="1328" y="128"/>
                    <a:pt x="896" y="384"/>
                  </a:cubicBezTo>
                  <a:cubicBezTo>
                    <a:pt x="0" y="896"/>
                    <a:pt x="0" y="1728"/>
                    <a:pt x="896" y="2241"/>
                  </a:cubicBezTo>
                  <a:cubicBezTo>
                    <a:pt x="1344" y="2497"/>
                    <a:pt x="1920" y="2625"/>
                    <a:pt x="2497" y="2625"/>
                  </a:cubicBezTo>
                  <a:cubicBezTo>
                    <a:pt x="3073" y="2625"/>
                    <a:pt x="3649" y="2497"/>
                    <a:pt x="4097" y="2241"/>
                  </a:cubicBezTo>
                  <a:cubicBezTo>
                    <a:pt x="4961" y="1728"/>
                    <a:pt x="4961" y="896"/>
                    <a:pt x="4097" y="384"/>
                  </a:cubicBezTo>
                  <a:cubicBezTo>
                    <a:pt x="3649" y="128"/>
                    <a:pt x="3065" y="0"/>
                    <a:pt x="24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4888600" y="4340575"/>
              <a:ext cx="114450" cy="67225"/>
            </a:xfrm>
            <a:custGeom>
              <a:rect b="b" l="l" r="r" t="t"/>
              <a:pathLst>
                <a:path extrusionOk="0" h="2689" w="4578">
                  <a:moveTo>
                    <a:pt x="2273" y="96"/>
                  </a:moveTo>
                  <a:cubicBezTo>
                    <a:pt x="2849" y="96"/>
                    <a:pt x="3425" y="224"/>
                    <a:pt x="3873" y="448"/>
                  </a:cubicBezTo>
                  <a:cubicBezTo>
                    <a:pt x="4289" y="704"/>
                    <a:pt x="4513" y="1024"/>
                    <a:pt x="4513" y="1376"/>
                  </a:cubicBezTo>
                  <a:cubicBezTo>
                    <a:pt x="4513" y="1696"/>
                    <a:pt x="4289" y="2016"/>
                    <a:pt x="3873" y="2241"/>
                  </a:cubicBezTo>
                  <a:cubicBezTo>
                    <a:pt x="3441" y="2497"/>
                    <a:pt x="2873" y="2625"/>
                    <a:pt x="2301" y="2625"/>
                  </a:cubicBezTo>
                  <a:cubicBezTo>
                    <a:pt x="1728" y="2625"/>
                    <a:pt x="1152" y="2497"/>
                    <a:pt x="704" y="2241"/>
                  </a:cubicBezTo>
                  <a:cubicBezTo>
                    <a:pt x="288" y="2016"/>
                    <a:pt x="64" y="1696"/>
                    <a:pt x="64" y="1344"/>
                  </a:cubicBezTo>
                  <a:cubicBezTo>
                    <a:pt x="64" y="1024"/>
                    <a:pt x="288" y="704"/>
                    <a:pt x="704" y="448"/>
                  </a:cubicBezTo>
                  <a:cubicBezTo>
                    <a:pt x="1152" y="224"/>
                    <a:pt x="1728" y="96"/>
                    <a:pt x="2273" y="96"/>
                  </a:cubicBezTo>
                  <a:close/>
                  <a:moveTo>
                    <a:pt x="2289" y="0"/>
                  </a:moveTo>
                  <a:cubicBezTo>
                    <a:pt x="1704" y="0"/>
                    <a:pt x="1120" y="128"/>
                    <a:pt x="672" y="384"/>
                  </a:cubicBezTo>
                  <a:cubicBezTo>
                    <a:pt x="224" y="640"/>
                    <a:pt x="0" y="992"/>
                    <a:pt x="0" y="1344"/>
                  </a:cubicBezTo>
                  <a:cubicBezTo>
                    <a:pt x="0" y="1728"/>
                    <a:pt x="224" y="2048"/>
                    <a:pt x="672" y="2305"/>
                  </a:cubicBezTo>
                  <a:cubicBezTo>
                    <a:pt x="1120" y="2561"/>
                    <a:pt x="1696" y="2689"/>
                    <a:pt x="2305" y="2689"/>
                  </a:cubicBezTo>
                  <a:cubicBezTo>
                    <a:pt x="2881" y="2689"/>
                    <a:pt x="3489" y="2561"/>
                    <a:pt x="3905" y="2305"/>
                  </a:cubicBezTo>
                  <a:cubicBezTo>
                    <a:pt x="4353" y="2048"/>
                    <a:pt x="4577" y="1728"/>
                    <a:pt x="4577" y="1344"/>
                  </a:cubicBezTo>
                  <a:cubicBezTo>
                    <a:pt x="4577" y="992"/>
                    <a:pt x="4353" y="640"/>
                    <a:pt x="3905" y="384"/>
                  </a:cubicBezTo>
                  <a:cubicBezTo>
                    <a:pt x="3457" y="128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4897400" y="4348775"/>
              <a:ext cx="97625" cy="51625"/>
            </a:xfrm>
            <a:custGeom>
              <a:rect b="b" l="l" r="r" t="t"/>
              <a:pathLst>
                <a:path extrusionOk="0" h="2065" w="3905">
                  <a:moveTo>
                    <a:pt x="1937" y="0"/>
                  </a:moveTo>
                  <a:cubicBezTo>
                    <a:pt x="1481" y="0"/>
                    <a:pt x="1024" y="104"/>
                    <a:pt x="672" y="312"/>
                  </a:cubicBezTo>
                  <a:cubicBezTo>
                    <a:pt x="0" y="696"/>
                    <a:pt x="0" y="1368"/>
                    <a:pt x="704" y="1753"/>
                  </a:cubicBezTo>
                  <a:cubicBezTo>
                    <a:pt x="1040" y="1961"/>
                    <a:pt x="1489" y="2065"/>
                    <a:pt x="1941" y="2065"/>
                  </a:cubicBezTo>
                  <a:cubicBezTo>
                    <a:pt x="2393" y="2065"/>
                    <a:pt x="2849" y="1961"/>
                    <a:pt x="3201" y="1753"/>
                  </a:cubicBezTo>
                  <a:cubicBezTo>
                    <a:pt x="3905" y="1368"/>
                    <a:pt x="3873" y="696"/>
                    <a:pt x="3201" y="312"/>
                  </a:cubicBezTo>
                  <a:cubicBezTo>
                    <a:pt x="2849" y="104"/>
                    <a:pt x="2393" y="0"/>
                    <a:pt x="193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4900600" y="4347975"/>
              <a:ext cx="90425" cy="53425"/>
            </a:xfrm>
            <a:custGeom>
              <a:rect b="b" l="l" r="r" t="t"/>
              <a:pathLst>
                <a:path extrusionOk="0" h="2137" w="3617">
                  <a:moveTo>
                    <a:pt x="1825" y="56"/>
                  </a:moveTo>
                  <a:cubicBezTo>
                    <a:pt x="2273" y="56"/>
                    <a:pt x="2721" y="184"/>
                    <a:pt x="3041" y="376"/>
                  </a:cubicBezTo>
                  <a:cubicBezTo>
                    <a:pt x="3361" y="568"/>
                    <a:pt x="3553" y="792"/>
                    <a:pt x="3553" y="1048"/>
                  </a:cubicBezTo>
                  <a:cubicBezTo>
                    <a:pt x="3553" y="1336"/>
                    <a:pt x="3361" y="1560"/>
                    <a:pt x="3041" y="1752"/>
                  </a:cubicBezTo>
                  <a:cubicBezTo>
                    <a:pt x="2705" y="1945"/>
                    <a:pt x="2265" y="2041"/>
                    <a:pt x="1821" y="2041"/>
                  </a:cubicBezTo>
                  <a:cubicBezTo>
                    <a:pt x="1377" y="2041"/>
                    <a:pt x="928" y="1945"/>
                    <a:pt x="576" y="1752"/>
                  </a:cubicBezTo>
                  <a:cubicBezTo>
                    <a:pt x="256" y="1560"/>
                    <a:pt x="96" y="1304"/>
                    <a:pt x="96" y="1048"/>
                  </a:cubicBezTo>
                  <a:cubicBezTo>
                    <a:pt x="96" y="792"/>
                    <a:pt x="256" y="568"/>
                    <a:pt x="576" y="376"/>
                  </a:cubicBezTo>
                  <a:cubicBezTo>
                    <a:pt x="928" y="184"/>
                    <a:pt x="1377" y="56"/>
                    <a:pt x="1825" y="56"/>
                  </a:cubicBezTo>
                  <a:close/>
                  <a:moveTo>
                    <a:pt x="1809" y="0"/>
                  </a:moveTo>
                  <a:cubicBezTo>
                    <a:pt x="1353" y="0"/>
                    <a:pt x="896" y="104"/>
                    <a:pt x="544" y="312"/>
                  </a:cubicBezTo>
                  <a:cubicBezTo>
                    <a:pt x="192" y="504"/>
                    <a:pt x="0" y="760"/>
                    <a:pt x="0" y="1048"/>
                  </a:cubicBezTo>
                  <a:cubicBezTo>
                    <a:pt x="0" y="1336"/>
                    <a:pt x="192" y="1624"/>
                    <a:pt x="544" y="1817"/>
                  </a:cubicBezTo>
                  <a:cubicBezTo>
                    <a:pt x="896" y="2009"/>
                    <a:pt x="1377" y="2137"/>
                    <a:pt x="1825" y="2137"/>
                  </a:cubicBezTo>
                  <a:cubicBezTo>
                    <a:pt x="2273" y="2137"/>
                    <a:pt x="2753" y="2009"/>
                    <a:pt x="3105" y="1817"/>
                  </a:cubicBezTo>
                  <a:cubicBezTo>
                    <a:pt x="3425" y="1624"/>
                    <a:pt x="3617" y="1336"/>
                    <a:pt x="3617" y="1048"/>
                  </a:cubicBezTo>
                  <a:cubicBezTo>
                    <a:pt x="3617" y="760"/>
                    <a:pt x="3425" y="504"/>
                    <a:pt x="3073" y="312"/>
                  </a:cubicBezTo>
                  <a:cubicBezTo>
                    <a:pt x="2721" y="104"/>
                    <a:pt x="2265" y="0"/>
                    <a:pt x="180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4996600" y="439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945400" y="4412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4955000" y="4411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97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4965400" y="441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975000" y="440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983000" y="4402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57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33" y="321"/>
                    <a:pt x="65" y="289"/>
                    <a:pt x="65" y="257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4990200" y="439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33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894200" y="439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4935000" y="4411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33" y="321"/>
                    <a:pt x="65" y="321"/>
                  </a:cubicBezTo>
                  <a:lnTo>
                    <a:pt x="97" y="289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925400" y="441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915800" y="440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289"/>
                  </a:lnTo>
                  <a:cubicBezTo>
                    <a:pt x="0" y="289"/>
                    <a:pt x="0" y="321"/>
                    <a:pt x="32" y="321"/>
                  </a:cubicBezTo>
                  <a:cubicBezTo>
                    <a:pt x="64" y="321"/>
                    <a:pt x="64" y="289"/>
                    <a:pt x="64" y="289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4907800" y="4402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57"/>
                  </a:lnTo>
                  <a:cubicBezTo>
                    <a:pt x="0" y="289"/>
                    <a:pt x="32" y="321"/>
                    <a:pt x="32" y="321"/>
                  </a:cubicBezTo>
                  <a:cubicBezTo>
                    <a:pt x="64" y="321"/>
                    <a:pt x="64" y="289"/>
                    <a:pt x="64" y="25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900600" y="439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917400" y="4358175"/>
              <a:ext cx="58425" cy="32825"/>
            </a:xfrm>
            <a:custGeom>
              <a:rect b="b" l="l" r="r" t="t"/>
              <a:pathLst>
                <a:path extrusionOk="0" h="1313" w="2337">
                  <a:moveTo>
                    <a:pt x="512" y="0"/>
                  </a:moveTo>
                  <a:lnTo>
                    <a:pt x="352" y="96"/>
                  </a:lnTo>
                  <a:lnTo>
                    <a:pt x="608" y="224"/>
                  </a:lnTo>
                  <a:cubicBezTo>
                    <a:pt x="576" y="256"/>
                    <a:pt x="544" y="256"/>
                    <a:pt x="512" y="288"/>
                  </a:cubicBezTo>
                  <a:cubicBezTo>
                    <a:pt x="480" y="288"/>
                    <a:pt x="448" y="320"/>
                    <a:pt x="448" y="320"/>
                  </a:cubicBezTo>
                  <a:lnTo>
                    <a:pt x="192" y="192"/>
                  </a:lnTo>
                  <a:lnTo>
                    <a:pt x="0" y="288"/>
                  </a:lnTo>
                  <a:lnTo>
                    <a:pt x="320" y="448"/>
                  </a:lnTo>
                  <a:cubicBezTo>
                    <a:pt x="128" y="672"/>
                    <a:pt x="192" y="960"/>
                    <a:pt x="512" y="1152"/>
                  </a:cubicBezTo>
                  <a:cubicBezTo>
                    <a:pt x="705" y="1248"/>
                    <a:pt x="961" y="1312"/>
                    <a:pt x="1217" y="1312"/>
                  </a:cubicBezTo>
                  <a:lnTo>
                    <a:pt x="1217" y="1152"/>
                  </a:lnTo>
                  <a:cubicBezTo>
                    <a:pt x="1025" y="1152"/>
                    <a:pt x="865" y="1088"/>
                    <a:pt x="737" y="1024"/>
                  </a:cubicBezTo>
                  <a:cubicBezTo>
                    <a:pt x="512" y="896"/>
                    <a:pt x="448" y="736"/>
                    <a:pt x="544" y="576"/>
                  </a:cubicBezTo>
                  <a:lnTo>
                    <a:pt x="544" y="576"/>
                  </a:lnTo>
                  <a:lnTo>
                    <a:pt x="1025" y="864"/>
                  </a:lnTo>
                  <a:lnTo>
                    <a:pt x="1185" y="768"/>
                  </a:lnTo>
                  <a:lnTo>
                    <a:pt x="640" y="448"/>
                  </a:lnTo>
                  <a:cubicBezTo>
                    <a:pt x="673" y="448"/>
                    <a:pt x="705" y="416"/>
                    <a:pt x="705" y="384"/>
                  </a:cubicBezTo>
                  <a:cubicBezTo>
                    <a:pt x="737" y="384"/>
                    <a:pt x="769" y="352"/>
                    <a:pt x="801" y="352"/>
                  </a:cubicBezTo>
                  <a:lnTo>
                    <a:pt x="1345" y="672"/>
                  </a:lnTo>
                  <a:lnTo>
                    <a:pt x="1505" y="576"/>
                  </a:lnTo>
                  <a:lnTo>
                    <a:pt x="1025" y="288"/>
                  </a:lnTo>
                  <a:cubicBezTo>
                    <a:pt x="1089" y="280"/>
                    <a:pt x="1157" y="276"/>
                    <a:pt x="1226" y="276"/>
                  </a:cubicBezTo>
                  <a:cubicBezTo>
                    <a:pt x="1433" y="276"/>
                    <a:pt x="1649" y="312"/>
                    <a:pt x="1793" y="384"/>
                  </a:cubicBezTo>
                  <a:cubicBezTo>
                    <a:pt x="1921" y="480"/>
                    <a:pt x="2017" y="576"/>
                    <a:pt x="2017" y="672"/>
                  </a:cubicBezTo>
                  <a:lnTo>
                    <a:pt x="2337" y="672"/>
                  </a:lnTo>
                  <a:cubicBezTo>
                    <a:pt x="2305" y="544"/>
                    <a:pt x="2209" y="384"/>
                    <a:pt x="2017" y="288"/>
                  </a:cubicBezTo>
                  <a:cubicBezTo>
                    <a:pt x="1812" y="165"/>
                    <a:pt x="1527" y="108"/>
                    <a:pt x="1249" y="108"/>
                  </a:cubicBezTo>
                  <a:cubicBezTo>
                    <a:pt x="1093" y="108"/>
                    <a:pt x="938" y="126"/>
                    <a:pt x="801" y="160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916600" y="4356575"/>
              <a:ext cx="60025" cy="35225"/>
            </a:xfrm>
            <a:custGeom>
              <a:rect b="b" l="l" r="r" t="t"/>
              <a:pathLst>
                <a:path extrusionOk="0" h="1409" w="2401">
                  <a:moveTo>
                    <a:pt x="544" y="96"/>
                  </a:moveTo>
                  <a:lnTo>
                    <a:pt x="833" y="256"/>
                  </a:lnTo>
                  <a:cubicBezTo>
                    <a:pt x="982" y="222"/>
                    <a:pt x="1139" y="204"/>
                    <a:pt x="1293" y="204"/>
                  </a:cubicBezTo>
                  <a:cubicBezTo>
                    <a:pt x="1568" y="204"/>
                    <a:pt x="1832" y="261"/>
                    <a:pt x="2017" y="384"/>
                  </a:cubicBezTo>
                  <a:cubicBezTo>
                    <a:pt x="2177" y="448"/>
                    <a:pt x="2273" y="576"/>
                    <a:pt x="2305" y="704"/>
                  </a:cubicBezTo>
                  <a:lnTo>
                    <a:pt x="2081" y="704"/>
                  </a:lnTo>
                  <a:cubicBezTo>
                    <a:pt x="2049" y="608"/>
                    <a:pt x="1985" y="512"/>
                    <a:pt x="1857" y="416"/>
                  </a:cubicBezTo>
                  <a:cubicBezTo>
                    <a:pt x="1695" y="347"/>
                    <a:pt x="1501" y="295"/>
                    <a:pt x="1296" y="295"/>
                  </a:cubicBezTo>
                  <a:cubicBezTo>
                    <a:pt x="1217" y="295"/>
                    <a:pt x="1137" y="302"/>
                    <a:pt x="1057" y="320"/>
                  </a:cubicBezTo>
                  <a:cubicBezTo>
                    <a:pt x="1057" y="320"/>
                    <a:pt x="1025" y="320"/>
                    <a:pt x="1025" y="352"/>
                  </a:cubicBezTo>
                  <a:cubicBezTo>
                    <a:pt x="1025" y="352"/>
                    <a:pt x="1025" y="384"/>
                    <a:pt x="1057" y="384"/>
                  </a:cubicBezTo>
                  <a:lnTo>
                    <a:pt x="1473" y="640"/>
                  </a:lnTo>
                  <a:lnTo>
                    <a:pt x="1377" y="672"/>
                  </a:lnTo>
                  <a:lnTo>
                    <a:pt x="865" y="384"/>
                  </a:lnTo>
                  <a:lnTo>
                    <a:pt x="833" y="384"/>
                  </a:lnTo>
                  <a:cubicBezTo>
                    <a:pt x="801" y="384"/>
                    <a:pt x="769" y="416"/>
                    <a:pt x="737" y="416"/>
                  </a:cubicBezTo>
                  <a:cubicBezTo>
                    <a:pt x="705" y="448"/>
                    <a:pt x="672" y="448"/>
                    <a:pt x="640" y="480"/>
                  </a:cubicBezTo>
                  <a:lnTo>
                    <a:pt x="640" y="512"/>
                  </a:lnTo>
                  <a:cubicBezTo>
                    <a:pt x="640" y="512"/>
                    <a:pt x="640" y="544"/>
                    <a:pt x="672" y="544"/>
                  </a:cubicBezTo>
                  <a:lnTo>
                    <a:pt x="1153" y="832"/>
                  </a:lnTo>
                  <a:lnTo>
                    <a:pt x="1057" y="864"/>
                  </a:lnTo>
                  <a:lnTo>
                    <a:pt x="576" y="608"/>
                  </a:lnTo>
                  <a:lnTo>
                    <a:pt x="544" y="608"/>
                  </a:lnTo>
                  <a:cubicBezTo>
                    <a:pt x="448" y="800"/>
                    <a:pt x="512" y="992"/>
                    <a:pt x="737" y="1120"/>
                  </a:cubicBezTo>
                  <a:cubicBezTo>
                    <a:pt x="865" y="1184"/>
                    <a:pt x="1025" y="1248"/>
                    <a:pt x="1217" y="1248"/>
                  </a:cubicBezTo>
                  <a:lnTo>
                    <a:pt x="1217" y="1344"/>
                  </a:lnTo>
                  <a:cubicBezTo>
                    <a:pt x="961" y="1344"/>
                    <a:pt x="737" y="1280"/>
                    <a:pt x="576" y="1184"/>
                  </a:cubicBezTo>
                  <a:cubicBezTo>
                    <a:pt x="384" y="1088"/>
                    <a:pt x="288" y="960"/>
                    <a:pt x="288" y="832"/>
                  </a:cubicBezTo>
                  <a:cubicBezTo>
                    <a:pt x="256" y="736"/>
                    <a:pt x="288" y="640"/>
                    <a:pt x="352" y="544"/>
                  </a:cubicBezTo>
                  <a:lnTo>
                    <a:pt x="384" y="512"/>
                  </a:lnTo>
                  <a:lnTo>
                    <a:pt x="352" y="480"/>
                  </a:lnTo>
                  <a:lnTo>
                    <a:pt x="128" y="352"/>
                  </a:lnTo>
                  <a:lnTo>
                    <a:pt x="224" y="288"/>
                  </a:lnTo>
                  <a:lnTo>
                    <a:pt x="448" y="416"/>
                  </a:lnTo>
                  <a:lnTo>
                    <a:pt x="480" y="416"/>
                  </a:lnTo>
                  <a:cubicBezTo>
                    <a:pt x="512" y="416"/>
                    <a:pt x="544" y="384"/>
                    <a:pt x="576" y="384"/>
                  </a:cubicBezTo>
                  <a:cubicBezTo>
                    <a:pt x="576" y="352"/>
                    <a:pt x="608" y="352"/>
                    <a:pt x="640" y="320"/>
                  </a:cubicBezTo>
                  <a:cubicBezTo>
                    <a:pt x="672" y="320"/>
                    <a:pt x="672" y="320"/>
                    <a:pt x="672" y="288"/>
                  </a:cubicBezTo>
                  <a:cubicBezTo>
                    <a:pt x="672" y="288"/>
                    <a:pt x="672" y="256"/>
                    <a:pt x="640" y="256"/>
                  </a:cubicBezTo>
                  <a:lnTo>
                    <a:pt x="448" y="160"/>
                  </a:lnTo>
                  <a:lnTo>
                    <a:pt x="544" y="96"/>
                  </a:lnTo>
                  <a:close/>
                  <a:moveTo>
                    <a:pt x="512" y="0"/>
                  </a:moveTo>
                  <a:lnTo>
                    <a:pt x="352" y="96"/>
                  </a:lnTo>
                  <a:lnTo>
                    <a:pt x="352" y="128"/>
                  </a:lnTo>
                  <a:lnTo>
                    <a:pt x="352" y="160"/>
                  </a:lnTo>
                  <a:lnTo>
                    <a:pt x="544" y="288"/>
                  </a:lnTo>
                  <a:lnTo>
                    <a:pt x="512" y="288"/>
                  </a:lnTo>
                  <a:cubicBezTo>
                    <a:pt x="512" y="320"/>
                    <a:pt x="480" y="320"/>
                    <a:pt x="448" y="352"/>
                  </a:cubicBezTo>
                  <a:lnTo>
                    <a:pt x="224" y="224"/>
                  </a:lnTo>
                  <a:cubicBezTo>
                    <a:pt x="224" y="208"/>
                    <a:pt x="216" y="200"/>
                    <a:pt x="208" y="200"/>
                  </a:cubicBezTo>
                  <a:cubicBezTo>
                    <a:pt x="200" y="200"/>
                    <a:pt x="192" y="208"/>
                    <a:pt x="192" y="224"/>
                  </a:cubicBezTo>
                  <a:lnTo>
                    <a:pt x="32" y="320"/>
                  </a:lnTo>
                  <a:cubicBezTo>
                    <a:pt x="32" y="320"/>
                    <a:pt x="0" y="320"/>
                    <a:pt x="0" y="352"/>
                  </a:cubicBezTo>
                  <a:lnTo>
                    <a:pt x="32" y="384"/>
                  </a:lnTo>
                  <a:lnTo>
                    <a:pt x="288" y="512"/>
                  </a:lnTo>
                  <a:cubicBezTo>
                    <a:pt x="224" y="608"/>
                    <a:pt x="192" y="736"/>
                    <a:pt x="192" y="832"/>
                  </a:cubicBezTo>
                  <a:cubicBezTo>
                    <a:pt x="224" y="992"/>
                    <a:pt x="352" y="1120"/>
                    <a:pt x="544" y="1248"/>
                  </a:cubicBezTo>
                  <a:cubicBezTo>
                    <a:pt x="705" y="1344"/>
                    <a:pt x="961" y="1408"/>
                    <a:pt x="1249" y="1408"/>
                  </a:cubicBezTo>
                  <a:cubicBezTo>
                    <a:pt x="1281" y="1408"/>
                    <a:pt x="1281" y="1408"/>
                    <a:pt x="1281" y="1376"/>
                  </a:cubicBezTo>
                  <a:lnTo>
                    <a:pt x="1281" y="1216"/>
                  </a:lnTo>
                  <a:cubicBezTo>
                    <a:pt x="1281" y="1184"/>
                    <a:pt x="1249" y="1184"/>
                    <a:pt x="1249" y="1184"/>
                  </a:cubicBezTo>
                  <a:cubicBezTo>
                    <a:pt x="1057" y="1184"/>
                    <a:pt x="897" y="1120"/>
                    <a:pt x="769" y="1056"/>
                  </a:cubicBezTo>
                  <a:cubicBezTo>
                    <a:pt x="608" y="960"/>
                    <a:pt x="544" y="832"/>
                    <a:pt x="576" y="704"/>
                  </a:cubicBezTo>
                  <a:lnTo>
                    <a:pt x="576" y="704"/>
                  </a:lnTo>
                  <a:lnTo>
                    <a:pt x="1025" y="960"/>
                  </a:lnTo>
                  <a:lnTo>
                    <a:pt x="1057" y="960"/>
                  </a:lnTo>
                  <a:lnTo>
                    <a:pt x="1217" y="864"/>
                  </a:lnTo>
                  <a:lnTo>
                    <a:pt x="1249" y="832"/>
                  </a:lnTo>
                  <a:cubicBezTo>
                    <a:pt x="1249" y="800"/>
                    <a:pt x="1249" y="800"/>
                    <a:pt x="1217" y="800"/>
                  </a:cubicBezTo>
                  <a:lnTo>
                    <a:pt x="737" y="512"/>
                  </a:lnTo>
                  <a:lnTo>
                    <a:pt x="769" y="480"/>
                  </a:lnTo>
                  <a:cubicBezTo>
                    <a:pt x="801" y="480"/>
                    <a:pt x="801" y="480"/>
                    <a:pt x="833" y="448"/>
                  </a:cubicBezTo>
                  <a:lnTo>
                    <a:pt x="1345" y="768"/>
                  </a:lnTo>
                  <a:lnTo>
                    <a:pt x="1409" y="768"/>
                  </a:lnTo>
                  <a:lnTo>
                    <a:pt x="1569" y="672"/>
                  </a:lnTo>
                  <a:lnTo>
                    <a:pt x="1569" y="640"/>
                  </a:lnTo>
                  <a:lnTo>
                    <a:pt x="1569" y="608"/>
                  </a:lnTo>
                  <a:lnTo>
                    <a:pt x="1153" y="352"/>
                  </a:lnTo>
                  <a:cubicBezTo>
                    <a:pt x="1409" y="352"/>
                    <a:pt x="1633" y="384"/>
                    <a:pt x="1825" y="480"/>
                  </a:cubicBezTo>
                  <a:cubicBezTo>
                    <a:pt x="1921" y="544"/>
                    <a:pt x="2017" y="640"/>
                    <a:pt x="2017" y="736"/>
                  </a:cubicBezTo>
                  <a:cubicBezTo>
                    <a:pt x="2017" y="768"/>
                    <a:pt x="2049" y="768"/>
                    <a:pt x="2049" y="768"/>
                  </a:cubicBezTo>
                  <a:lnTo>
                    <a:pt x="2369" y="768"/>
                  </a:lnTo>
                  <a:lnTo>
                    <a:pt x="2401" y="736"/>
                  </a:lnTo>
                  <a:cubicBezTo>
                    <a:pt x="2369" y="576"/>
                    <a:pt x="2241" y="416"/>
                    <a:pt x="2049" y="288"/>
                  </a:cubicBezTo>
                  <a:cubicBezTo>
                    <a:pt x="1846" y="187"/>
                    <a:pt x="1579" y="124"/>
                    <a:pt x="1305" y="124"/>
                  </a:cubicBezTo>
                  <a:cubicBezTo>
                    <a:pt x="1147" y="124"/>
                    <a:pt x="985" y="145"/>
                    <a:pt x="833" y="192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889400" y="43485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672"/>
                  </a:lnTo>
                  <a:cubicBezTo>
                    <a:pt x="0" y="1024"/>
                    <a:pt x="224" y="1344"/>
                    <a:pt x="672" y="1600"/>
                  </a:cubicBezTo>
                  <a:cubicBezTo>
                    <a:pt x="768" y="1664"/>
                    <a:pt x="864" y="1728"/>
                    <a:pt x="992" y="1761"/>
                  </a:cubicBezTo>
                  <a:cubicBezTo>
                    <a:pt x="1088" y="1793"/>
                    <a:pt x="1184" y="1825"/>
                    <a:pt x="1280" y="1857"/>
                  </a:cubicBezTo>
                  <a:cubicBezTo>
                    <a:pt x="1344" y="1889"/>
                    <a:pt x="1408" y="1889"/>
                    <a:pt x="1504" y="1921"/>
                  </a:cubicBezTo>
                  <a:cubicBezTo>
                    <a:pt x="1568" y="1921"/>
                    <a:pt x="1664" y="1953"/>
                    <a:pt x="1728" y="1953"/>
                  </a:cubicBezTo>
                  <a:cubicBezTo>
                    <a:pt x="1793" y="1985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21"/>
                  </a:cubicBezTo>
                  <a:cubicBezTo>
                    <a:pt x="3105" y="1921"/>
                    <a:pt x="3233" y="1857"/>
                    <a:pt x="3361" y="1825"/>
                  </a:cubicBezTo>
                  <a:cubicBezTo>
                    <a:pt x="3553" y="1761"/>
                    <a:pt x="3713" y="1696"/>
                    <a:pt x="3873" y="1600"/>
                  </a:cubicBezTo>
                  <a:lnTo>
                    <a:pt x="3905" y="1600"/>
                  </a:lnTo>
                  <a:cubicBezTo>
                    <a:pt x="4001" y="1536"/>
                    <a:pt x="4097" y="1440"/>
                    <a:pt x="4193" y="1376"/>
                  </a:cubicBezTo>
                  <a:cubicBezTo>
                    <a:pt x="4225" y="1344"/>
                    <a:pt x="4289" y="1280"/>
                    <a:pt x="4321" y="1216"/>
                  </a:cubicBezTo>
                  <a:cubicBezTo>
                    <a:pt x="4353" y="1184"/>
                    <a:pt x="4385" y="1152"/>
                    <a:pt x="4417" y="1088"/>
                  </a:cubicBezTo>
                  <a:cubicBezTo>
                    <a:pt x="4449" y="1056"/>
                    <a:pt x="4449" y="1024"/>
                    <a:pt x="4481" y="960"/>
                  </a:cubicBezTo>
                  <a:cubicBezTo>
                    <a:pt x="4481" y="928"/>
                    <a:pt x="4513" y="896"/>
                    <a:pt x="4513" y="832"/>
                  </a:cubicBezTo>
                  <a:lnTo>
                    <a:pt x="4513" y="704"/>
                  </a:lnTo>
                  <a:lnTo>
                    <a:pt x="4545" y="0"/>
                  </a:lnTo>
                  <a:lnTo>
                    <a:pt x="4513" y="32"/>
                  </a:lnTo>
                  <a:lnTo>
                    <a:pt x="4513" y="160"/>
                  </a:lnTo>
                  <a:cubicBezTo>
                    <a:pt x="4513" y="192"/>
                    <a:pt x="4481" y="256"/>
                    <a:pt x="4481" y="288"/>
                  </a:cubicBezTo>
                  <a:cubicBezTo>
                    <a:pt x="4449" y="320"/>
                    <a:pt x="4449" y="384"/>
                    <a:pt x="4417" y="416"/>
                  </a:cubicBezTo>
                  <a:cubicBezTo>
                    <a:pt x="4385" y="448"/>
                    <a:pt x="4353" y="512"/>
                    <a:pt x="4321" y="544"/>
                  </a:cubicBezTo>
                  <a:cubicBezTo>
                    <a:pt x="4289" y="608"/>
                    <a:pt x="4225" y="640"/>
                    <a:pt x="4193" y="704"/>
                  </a:cubicBezTo>
                  <a:cubicBezTo>
                    <a:pt x="4097" y="768"/>
                    <a:pt x="4001" y="864"/>
                    <a:pt x="3905" y="928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61" y="1152"/>
                  </a:cubicBezTo>
                  <a:cubicBezTo>
                    <a:pt x="3233" y="1184"/>
                    <a:pt x="3105" y="1216"/>
                    <a:pt x="2945" y="1248"/>
                  </a:cubicBezTo>
                  <a:cubicBezTo>
                    <a:pt x="2849" y="1280"/>
                    <a:pt x="2753" y="1280"/>
                    <a:pt x="2657" y="1312"/>
                  </a:cubicBezTo>
                  <a:lnTo>
                    <a:pt x="1953" y="1312"/>
                  </a:lnTo>
                  <a:cubicBezTo>
                    <a:pt x="1889" y="1312"/>
                    <a:pt x="1793" y="1280"/>
                    <a:pt x="1728" y="1280"/>
                  </a:cubicBezTo>
                  <a:cubicBezTo>
                    <a:pt x="1664" y="1280"/>
                    <a:pt x="1568" y="1248"/>
                    <a:pt x="1504" y="1248"/>
                  </a:cubicBezTo>
                  <a:cubicBezTo>
                    <a:pt x="1408" y="1216"/>
                    <a:pt x="1344" y="1216"/>
                    <a:pt x="1280" y="1184"/>
                  </a:cubicBezTo>
                  <a:cubicBezTo>
                    <a:pt x="1184" y="1152"/>
                    <a:pt x="1088" y="1120"/>
                    <a:pt x="992" y="1088"/>
                  </a:cubicBezTo>
                  <a:cubicBezTo>
                    <a:pt x="864" y="1056"/>
                    <a:pt x="768" y="992"/>
                    <a:pt x="672" y="928"/>
                  </a:cubicBezTo>
                  <a:cubicBezTo>
                    <a:pt x="224" y="672"/>
                    <a:pt x="0" y="352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887800" y="4347775"/>
              <a:ext cx="115250" cy="51225"/>
            </a:xfrm>
            <a:custGeom>
              <a:rect b="b" l="l" r="r" t="t"/>
              <a:pathLst>
                <a:path extrusionOk="0" h="2049" w="4610">
                  <a:moveTo>
                    <a:pt x="4545" y="384"/>
                  </a:moveTo>
                  <a:lnTo>
                    <a:pt x="4545" y="736"/>
                  </a:lnTo>
                  <a:lnTo>
                    <a:pt x="4545" y="864"/>
                  </a:lnTo>
                  <a:cubicBezTo>
                    <a:pt x="4545" y="896"/>
                    <a:pt x="4513" y="960"/>
                    <a:pt x="4513" y="992"/>
                  </a:cubicBezTo>
                  <a:cubicBezTo>
                    <a:pt x="4481" y="1024"/>
                    <a:pt x="4481" y="1056"/>
                    <a:pt x="4449" y="1120"/>
                  </a:cubicBezTo>
                  <a:cubicBezTo>
                    <a:pt x="4417" y="1152"/>
                    <a:pt x="4385" y="1184"/>
                    <a:pt x="4353" y="1248"/>
                  </a:cubicBezTo>
                  <a:cubicBezTo>
                    <a:pt x="4321" y="1280"/>
                    <a:pt x="4289" y="1344"/>
                    <a:pt x="4225" y="1376"/>
                  </a:cubicBezTo>
                  <a:cubicBezTo>
                    <a:pt x="4129" y="1472"/>
                    <a:pt x="4065" y="1536"/>
                    <a:pt x="3937" y="1600"/>
                  </a:cubicBezTo>
                  <a:lnTo>
                    <a:pt x="3905" y="1600"/>
                  </a:lnTo>
                  <a:cubicBezTo>
                    <a:pt x="3777" y="1696"/>
                    <a:pt x="3617" y="1793"/>
                    <a:pt x="3425" y="1825"/>
                  </a:cubicBezTo>
                  <a:cubicBezTo>
                    <a:pt x="3297" y="1889"/>
                    <a:pt x="3137" y="1921"/>
                    <a:pt x="3009" y="1921"/>
                  </a:cubicBezTo>
                  <a:cubicBezTo>
                    <a:pt x="2913" y="1953"/>
                    <a:pt x="2817" y="1985"/>
                    <a:pt x="2721" y="1985"/>
                  </a:cubicBezTo>
                  <a:lnTo>
                    <a:pt x="2017" y="1985"/>
                  </a:lnTo>
                  <a:cubicBezTo>
                    <a:pt x="1953" y="1985"/>
                    <a:pt x="1889" y="1985"/>
                    <a:pt x="1792" y="1953"/>
                  </a:cubicBezTo>
                  <a:cubicBezTo>
                    <a:pt x="1728" y="1953"/>
                    <a:pt x="1664" y="1921"/>
                    <a:pt x="1568" y="1921"/>
                  </a:cubicBezTo>
                  <a:cubicBezTo>
                    <a:pt x="1504" y="1889"/>
                    <a:pt x="1408" y="1889"/>
                    <a:pt x="1344" y="1857"/>
                  </a:cubicBezTo>
                  <a:cubicBezTo>
                    <a:pt x="1248" y="1825"/>
                    <a:pt x="1152" y="1793"/>
                    <a:pt x="1088" y="1760"/>
                  </a:cubicBezTo>
                  <a:cubicBezTo>
                    <a:pt x="960" y="1728"/>
                    <a:pt x="864" y="1664"/>
                    <a:pt x="736" y="1600"/>
                  </a:cubicBezTo>
                  <a:cubicBezTo>
                    <a:pt x="320" y="1376"/>
                    <a:pt x="96" y="1056"/>
                    <a:pt x="96" y="704"/>
                  </a:cubicBezTo>
                  <a:lnTo>
                    <a:pt x="96" y="384"/>
                  </a:lnTo>
                  <a:cubicBezTo>
                    <a:pt x="192" y="608"/>
                    <a:pt x="416" y="832"/>
                    <a:pt x="704" y="992"/>
                  </a:cubicBezTo>
                  <a:cubicBezTo>
                    <a:pt x="800" y="1056"/>
                    <a:pt x="928" y="1120"/>
                    <a:pt x="1024" y="1152"/>
                  </a:cubicBezTo>
                  <a:cubicBezTo>
                    <a:pt x="1120" y="1184"/>
                    <a:pt x="1216" y="1216"/>
                    <a:pt x="1312" y="1248"/>
                  </a:cubicBezTo>
                  <a:cubicBezTo>
                    <a:pt x="1408" y="1280"/>
                    <a:pt x="1472" y="1280"/>
                    <a:pt x="1568" y="1312"/>
                  </a:cubicBezTo>
                  <a:cubicBezTo>
                    <a:pt x="1632" y="1312"/>
                    <a:pt x="1728" y="1344"/>
                    <a:pt x="1792" y="1344"/>
                  </a:cubicBezTo>
                  <a:cubicBezTo>
                    <a:pt x="1857" y="1344"/>
                    <a:pt x="1953" y="1376"/>
                    <a:pt x="2017" y="1376"/>
                  </a:cubicBezTo>
                  <a:lnTo>
                    <a:pt x="2721" y="1376"/>
                  </a:lnTo>
                  <a:cubicBezTo>
                    <a:pt x="2817" y="1376"/>
                    <a:pt x="2913" y="1344"/>
                    <a:pt x="3009" y="1344"/>
                  </a:cubicBezTo>
                  <a:cubicBezTo>
                    <a:pt x="3169" y="1312"/>
                    <a:pt x="3297" y="1280"/>
                    <a:pt x="3457" y="1216"/>
                  </a:cubicBezTo>
                  <a:cubicBezTo>
                    <a:pt x="3617" y="1152"/>
                    <a:pt x="3809" y="1088"/>
                    <a:pt x="3937" y="992"/>
                  </a:cubicBezTo>
                  <a:lnTo>
                    <a:pt x="3969" y="992"/>
                  </a:lnTo>
                  <a:cubicBezTo>
                    <a:pt x="4097" y="928"/>
                    <a:pt x="4193" y="832"/>
                    <a:pt x="4257" y="768"/>
                  </a:cubicBezTo>
                  <a:cubicBezTo>
                    <a:pt x="4321" y="704"/>
                    <a:pt x="4385" y="672"/>
                    <a:pt x="4417" y="608"/>
                  </a:cubicBezTo>
                  <a:cubicBezTo>
                    <a:pt x="4449" y="576"/>
                    <a:pt x="4481" y="512"/>
                    <a:pt x="4513" y="480"/>
                  </a:cubicBezTo>
                  <a:cubicBezTo>
                    <a:pt x="4513" y="448"/>
                    <a:pt x="4545" y="416"/>
                    <a:pt x="4545" y="384"/>
                  </a:cubicBezTo>
                  <a:close/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704"/>
                  </a:lnTo>
                  <a:cubicBezTo>
                    <a:pt x="0" y="1056"/>
                    <a:pt x="256" y="1408"/>
                    <a:pt x="704" y="1664"/>
                  </a:cubicBezTo>
                  <a:cubicBezTo>
                    <a:pt x="800" y="1728"/>
                    <a:pt x="928" y="1793"/>
                    <a:pt x="1024" y="1825"/>
                  </a:cubicBezTo>
                  <a:cubicBezTo>
                    <a:pt x="1120" y="1857"/>
                    <a:pt x="1216" y="1889"/>
                    <a:pt x="1312" y="1921"/>
                  </a:cubicBezTo>
                  <a:cubicBezTo>
                    <a:pt x="1408" y="1953"/>
                    <a:pt x="1472" y="1985"/>
                    <a:pt x="1568" y="1985"/>
                  </a:cubicBezTo>
                  <a:cubicBezTo>
                    <a:pt x="1632" y="2017"/>
                    <a:pt x="1696" y="2017"/>
                    <a:pt x="1792" y="2017"/>
                  </a:cubicBezTo>
                  <a:cubicBezTo>
                    <a:pt x="1857" y="2049"/>
                    <a:pt x="1921" y="2049"/>
                    <a:pt x="2017" y="2049"/>
                  </a:cubicBezTo>
                  <a:lnTo>
                    <a:pt x="2689" y="2049"/>
                  </a:lnTo>
                  <a:cubicBezTo>
                    <a:pt x="2817" y="2017"/>
                    <a:pt x="2913" y="2017"/>
                    <a:pt x="3009" y="1985"/>
                  </a:cubicBezTo>
                  <a:cubicBezTo>
                    <a:pt x="3137" y="1985"/>
                    <a:pt x="3297" y="1921"/>
                    <a:pt x="3425" y="1889"/>
                  </a:cubicBezTo>
                  <a:cubicBezTo>
                    <a:pt x="3617" y="1825"/>
                    <a:pt x="3777" y="1760"/>
                    <a:pt x="3937" y="1664"/>
                  </a:cubicBezTo>
                  <a:lnTo>
                    <a:pt x="3969" y="1664"/>
                  </a:lnTo>
                  <a:cubicBezTo>
                    <a:pt x="4065" y="1600"/>
                    <a:pt x="4161" y="1504"/>
                    <a:pt x="4257" y="1440"/>
                  </a:cubicBezTo>
                  <a:cubicBezTo>
                    <a:pt x="4289" y="1376"/>
                    <a:pt x="4353" y="1344"/>
                    <a:pt x="4385" y="1280"/>
                  </a:cubicBezTo>
                  <a:cubicBezTo>
                    <a:pt x="4417" y="1248"/>
                    <a:pt x="4449" y="1184"/>
                    <a:pt x="4481" y="1152"/>
                  </a:cubicBezTo>
                  <a:cubicBezTo>
                    <a:pt x="4513" y="1088"/>
                    <a:pt x="4545" y="1056"/>
                    <a:pt x="4545" y="1024"/>
                  </a:cubicBezTo>
                  <a:cubicBezTo>
                    <a:pt x="4577" y="960"/>
                    <a:pt x="4577" y="928"/>
                    <a:pt x="4609" y="864"/>
                  </a:cubicBezTo>
                  <a:lnTo>
                    <a:pt x="4609" y="736"/>
                  </a:lnTo>
                  <a:lnTo>
                    <a:pt x="4609" y="32"/>
                  </a:lnTo>
                  <a:cubicBezTo>
                    <a:pt x="4609" y="32"/>
                    <a:pt x="4609" y="0"/>
                    <a:pt x="4577" y="0"/>
                  </a:cubicBezTo>
                  <a:cubicBezTo>
                    <a:pt x="4545" y="0"/>
                    <a:pt x="4545" y="32"/>
                    <a:pt x="4545" y="64"/>
                  </a:cubicBezTo>
                  <a:cubicBezTo>
                    <a:pt x="4545" y="96"/>
                    <a:pt x="4545" y="160"/>
                    <a:pt x="4513" y="192"/>
                  </a:cubicBezTo>
                  <a:cubicBezTo>
                    <a:pt x="4513" y="224"/>
                    <a:pt x="4513" y="256"/>
                    <a:pt x="4481" y="320"/>
                  </a:cubicBezTo>
                  <a:cubicBezTo>
                    <a:pt x="4481" y="352"/>
                    <a:pt x="4449" y="384"/>
                    <a:pt x="4417" y="416"/>
                  </a:cubicBezTo>
                  <a:cubicBezTo>
                    <a:pt x="4417" y="480"/>
                    <a:pt x="4385" y="512"/>
                    <a:pt x="4353" y="576"/>
                  </a:cubicBezTo>
                  <a:cubicBezTo>
                    <a:pt x="4289" y="608"/>
                    <a:pt x="4257" y="672"/>
                    <a:pt x="4193" y="704"/>
                  </a:cubicBezTo>
                  <a:cubicBezTo>
                    <a:pt x="4129" y="800"/>
                    <a:pt x="4033" y="864"/>
                    <a:pt x="3937" y="928"/>
                  </a:cubicBezTo>
                  <a:lnTo>
                    <a:pt x="3905" y="928"/>
                  </a:lnTo>
                  <a:cubicBezTo>
                    <a:pt x="3745" y="1024"/>
                    <a:pt x="3585" y="1088"/>
                    <a:pt x="3425" y="1152"/>
                  </a:cubicBezTo>
                  <a:cubicBezTo>
                    <a:pt x="3265" y="1184"/>
                    <a:pt x="3137" y="1216"/>
                    <a:pt x="2977" y="1248"/>
                  </a:cubicBezTo>
                  <a:cubicBezTo>
                    <a:pt x="2881" y="1280"/>
                    <a:pt x="2785" y="1280"/>
                    <a:pt x="2689" y="1312"/>
                  </a:cubicBezTo>
                  <a:lnTo>
                    <a:pt x="2017" y="1312"/>
                  </a:lnTo>
                  <a:cubicBezTo>
                    <a:pt x="1921" y="1312"/>
                    <a:pt x="1857" y="1280"/>
                    <a:pt x="1792" y="1280"/>
                  </a:cubicBezTo>
                  <a:cubicBezTo>
                    <a:pt x="1728" y="1280"/>
                    <a:pt x="1632" y="1248"/>
                    <a:pt x="1568" y="1248"/>
                  </a:cubicBezTo>
                  <a:cubicBezTo>
                    <a:pt x="1504" y="1216"/>
                    <a:pt x="1408" y="1216"/>
                    <a:pt x="1344" y="1184"/>
                  </a:cubicBezTo>
                  <a:cubicBezTo>
                    <a:pt x="1248" y="1152"/>
                    <a:pt x="1152" y="1120"/>
                    <a:pt x="1056" y="1088"/>
                  </a:cubicBezTo>
                  <a:cubicBezTo>
                    <a:pt x="960" y="1056"/>
                    <a:pt x="832" y="992"/>
                    <a:pt x="736" y="928"/>
                  </a:cubicBezTo>
                  <a:cubicBezTo>
                    <a:pt x="320" y="704"/>
                    <a:pt x="96" y="384"/>
                    <a:pt x="96" y="32"/>
                  </a:cubicBez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883800" y="4315750"/>
              <a:ext cx="124050" cy="65650"/>
            </a:xfrm>
            <a:custGeom>
              <a:rect b="b" l="l" r="r" t="t"/>
              <a:pathLst>
                <a:path extrusionOk="0" h="2626" w="4962">
                  <a:moveTo>
                    <a:pt x="2485" y="1"/>
                  </a:moveTo>
                  <a:cubicBezTo>
                    <a:pt x="1904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0" y="2625"/>
                    <a:pt x="2497" y="2625"/>
                  </a:cubicBezTo>
                  <a:cubicBezTo>
                    <a:pt x="3073" y="2625"/>
                    <a:pt x="3649" y="2497"/>
                    <a:pt x="4097" y="2241"/>
                  </a:cubicBezTo>
                  <a:cubicBezTo>
                    <a:pt x="4961" y="1729"/>
                    <a:pt x="4961" y="897"/>
                    <a:pt x="4097" y="385"/>
                  </a:cubicBezTo>
                  <a:cubicBezTo>
                    <a:pt x="3649" y="129"/>
                    <a:pt x="3065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888600" y="4314950"/>
              <a:ext cx="114450" cy="67250"/>
            </a:xfrm>
            <a:custGeom>
              <a:rect b="b" l="l" r="r" t="t"/>
              <a:pathLst>
                <a:path extrusionOk="0" h="2690" w="4578">
                  <a:moveTo>
                    <a:pt x="2273" y="65"/>
                  </a:moveTo>
                  <a:cubicBezTo>
                    <a:pt x="2849" y="65"/>
                    <a:pt x="3425" y="193"/>
                    <a:pt x="3873" y="449"/>
                  </a:cubicBezTo>
                  <a:cubicBezTo>
                    <a:pt x="4289" y="705"/>
                    <a:pt x="4513" y="1025"/>
                    <a:pt x="4513" y="1345"/>
                  </a:cubicBezTo>
                  <a:cubicBezTo>
                    <a:pt x="4513" y="1697"/>
                    <a:pt x="4289" y="2017"/>
                    <a:pt x="3873" y="2241"/>
                  </a:cubicBezTo>
                  <a:cubicBezTo>
                    <a:pt x="3441" y="2497"/>
                    <a:pt x="2873" y="2625"/>
                    <a:pt x="2301" y="2625"/>
                  </a:cubicBezTo>
                  <a:cubicBezTo>
                    <a:pt x="1728" y="2625"/>
                    <a:pt x="1152" y="2497"/>
                    <a:pt x="704" y="2241"/>
                  </a:cubicBezTo>
                  <a:cubicBezTo>
                    <a:pt x="288" y="2017"/>
                    <a:pt x="64" y="1697"/>
                    <a:pt x="64" y="1345"/>
                  </a:cubicBezTo>
                  <a:cubicBezTo>
                    <a:pt x="64" y="1025"/>
                    <a:pt x="288" y="705"/>
                    <a:pt x="704" y="449"/>
                  </a:cubicBezTo>
                  <a:cubicBezTo>
                    <a:pt x="1152" y="193"/>
                    <a:pt x="1728" y="65"/>
                    <a:pt x="2273" y="65"/>
                  </a:cubicBezTo>
                  <a:close/>
                  <a:moveTo>
                    <a:pt x="2289" y="1"/>
                  </a:moveTo>
                  <a:cubicBezTo>
                    <a:pt x="1704" y="1"/>
                    <a:pt x="1120" y="129"/>
                    <a:pt x="672" y="385"/>
                  </a:cubicBezTo>
                  <a:cubicBezTo>
                    <a:pt x="224" y="641"/>
                    <a:pt x="0" y="993"/>
                    <a:pt x="0" y="1345"/>
                  </a:cubicBezTo>
                  <a:cubicBezTo>
                    <a:pt x="0" y="1729"/>
                    <a:pt x="224" y="2049"/>
                    <a:pt x="672" y="2305"/>
                  </a:cubicBezTo>
                  <a:cubicBezTo>
                    <a:pt x="1120" y="2561"/>
                    <a:pt x="1696" y="2689"/>
                    <a:pt x="2305" y="2689"/>
                  </a:cubicBezTo>
                  <a:cubicBezTo>
                    <a:pt x="2881" y="2689"/>
                    <a:pt x="3489" y="2561"/>
                    <a:pt x="3905" y="2305"/>
                  </a:cubicBezTo>
                  <a:cubicBezTo>
                    <a:pt x="4353" y="2049"/>
                    <a:pt x="4577" y="1729"/>
                    <a:pt x="4577" y="1345"/>
                  </a:cubicBezTo>
                  <a:cubicBezTo>
                    <a:pt x="4577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897400" y="4323150"/>
              <a:ext cx="97625" cy="51050"/>
            </a:xfrm>
            <a:custGeom>
              <a:rect b="b" l="l" r="r" t="t"/>
              <a:pathLst>
                <a:path extrusionOk="0" h="2042" w="3905">
                  <a:moveTo>
                    <a:pt x="1937" y="1"/>
                  </a:moveTo>
                  <a:cubicBezTo>
                    <a:pt x="1481" y="1"/>
                    <a:pt x="1024" y="105"/>
                    <a:pt x="672" y="313"/>
                  </a:cubicBezTo>
                  <a:cubicBezTo>
                    <a:pt x="0" y="697"/>
                    <a:pt x="0" y="1337"/>
                    <a:pt x="704" y="1753"/>
                  </a:cubicBezTo>
                  <a:cubicBezTo>
                    <a:pt x="1040" y="1945"/>
                    <a:pt x="1489" y="2041"/>
                    <a:pt x="1941" y="2041"/>
                  </a:cubicBezTo>
                  <a:cubicBezTo>
                    <a:pt x="2393" y="2041"/>
                    <a:pt x="2849" y="1945"/>
                    <a:pt x="3201" y="1753"/>
                  </a:cubicBezTo>
                  <a:cubicBezTo>
                    <a:pt x="3905" y="1337"/>
                    <a:pt x="3873" y="697"/>
                    <a:pt x="3201" y="313"/>
                  </a:cubicBezTo>
                  <a:cubicBezTo>
                    <a:pt x="2849" y="105"/>
                    <a:pt x="2393" y="1"/>
                    <a:pt x="193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4900600" y="4322150"/>
              <a:ext cx="90425" cy="52850"/>
            </a:xfrm>
            <a:custGeom>
              <a:rect b="b" l="l" r="r" t="t"/>
              <a:pathLst>
                <a:path extrusionOk="0" h="2114" w="3617">
                  <a:moveTo>
                    <a:pt x="1825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61" y="545"/>
                    <a:pt x="3553" y="801"/>
                    <a:pt x="3553" y="1057"/>
                  </a:cubicBezTo>
                  <a:cubicBezTo>
                    <a:pt x="3553" y="1313"/>
                    <a:pt x="3361" y="1569"/>
                    <a:pt x="3041" y="1761"/>
                  </a:cubicBezTo>
                  <a:cubicBezTo>
                    <a:pt x="2705" y="1953"/>
                    <a:pt x="2265" y="2049"/>
                    <a:pt x="1821" y="2049"/>
                  </a:cubicBezTo>
                  <a:cubicBezTo>
                    <a:pt x="1377" y="2049"/>
                    <a:pt x="928" y="1953"/>
                    <a:pt x="576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8" y="161"/>
                    <a:pt x="1377" y="65"/>
                    <a:pt x="1825" y="65"/>
                  </a:cubicBezTo>
                  <a:close/>
                  <a:moveTo>
                    <a:pt x="1809" y="1"/>
                  </a:moveTo>
                  <a:cubicBezTo>
                    <a:pt x="1353" y="1"/>
                    <a:pt x="896" y="97"/>
                    <a:pt x="544" y="289"/>
                  </a:cubicBezTo>
                  <a:cubicBezTo>
                    <a:pt x="192" y="513"/>
                    <a:pt x="0" y="769"/>
                    <a:pt x="0" y="1057"/>
                  </a:cubicBezTo>
                  <a:cubicBezTo>
                    <a:pt x="0" y="1345"/>
                    <a:pt x="192" y="1633"/>
                    <a:pt x="544" y="1825"/>
                  </a:cubicBezTo>
                  <a:cubicBezTo>
                    <a:pt x="896" y="2017"/>
                    <a:pt x="1377" y="2113"/>
                    <a:pt x="1825" y="2113"/>
                  </a:cubicBezTo>
                  <a:cubicBezTo>
                    <a:pt x="2273" y="2113"/>
                    <a:pt x="2753" y="2017"/>
                    <a:pt x="3105" y="1825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513"/>
                    <a:pt x="3073" y="289"/>
                  </a:cubicBezTo>
                  <a:cubicBezTo>
                    <a:pt x="2721" y="97"/>
                    <a:pt x="2265" y="1"/>
                    <a:pt x="1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4996600" y="436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4945400" y="4386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4955000" y="43853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97" y="321"/>
                    <a:pt x="65" y="289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4965400" y="4384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lnTo>
                    <a:pt x="33" y="321"/>
                  </a:lnTo>
                  <a:cubicBezTo>
                    <a:pt x="65" y="321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4975000" y="4381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lnTo>
                    <a:pt x="65" y="288"/>
                  </a:ln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4983000" y="4376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4990200" y="4371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4894200" y="436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4935000" y="43853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65" y="321"/>
                  </a:cubicBezTo>
                  <a:cubicBezTo>
                    <a:pt x="65" y="321"/>
                    <a:pt x="97" y="321"/>
                    <a:pt x="97" y="289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4925400" y="4384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1"/>
                    <a:pt x="32" y="321"/>
                  </a:cubicBezTo>
                  <a:lnTo>
                    <a:pt x="64" y="288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4915800" y="4381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4907800" y="4376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4900600" y="4371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4917400" y="4332575"/>
              <a:ext cx="58425" cy="32825"/>
            </a:xfrm>
            <a:custGeom>
              <a:rect b="b" l="l" r="r" t="t"/>
              <a:pathLst>
                <a:path extrusionOk="0" h="1313" w="2337">
                  <a:moveTo>
                    <a:pt x="512" y="0"/>
                  </a:moveTo>
                  <a:lnTo>
                    <a:pt x="352" y="96"/>
                  </a:lnTo>
                  <a:lnTo>
                    <a:pt x="608" y="224"/>
                  </a:lnTo>
                  <a:cubicBezTo>
                    <a:pt x="576" y="256"/>
                    <a:pt x="544" y="256"/>
                    <a:pt x="512" y="288"/>
                  </a:cubicBezTo>
                  <a:cubicBezTo>
                    <a:pt x="480" y="288"/>
                    <a:pt x="448" y="320"/>
                    <a:pt x="448" y="320"/>
                  </a:cubicBezTo>
                  <a:lnTo>
                    <a:pt x="192" y="192"/>
                  </a:lnTo>
                  <a:lnTo>
                    <a:pt x="0" y="288"/>
                  </a:lnTo>
                  <a:lnTo>
                    <a:pt x="320" y="448"/>
                  </a:lnTo>
                  <a:cubicBezTo>
                    <a:pt x="128" y="672"/>
                    <a:pt x="192" y="960"/>
                    <a:pt x="512" y="1152"/>
                  </a:cubicBezTo>
                  <a:cubicBezTo>
                    <a:pt x="705" y="1248"/>
                    <a:pt x="961" y="1312"/>
                    <a:pt x="1217" y="1312"/>
                  </a:cubicBezTo>
                  <a:lnTo>
                    <a:pt x="1217" y="1152"/>
                  </a:lnTo>
                  <a:cubicBezTo>
                    <a:pt x="1025" y="1152"/>
                    <a:pt x="865" y="1088"/>
                    <a:pt x="737" y="1024"/>
                  </a:cubicBezTo>
                  <a:cubicBezTo>
                    <a:pt x="512" y="896"/>
                    <a:pt x="448" y="736"/>
                    <a:pt x="544" y="576"/>
                  </a:cubicBezTo>
                  <a:lnTo>
                    <a:pt x="544" y="576"/>
                  </a:lnTo>
                  <a:lnTo>
                    <a:pt x="1025" y="832"/>
                  </a:lnTo>
                  <a:lnTo>
                    <a:pt x="1185" y="736"/>
                  </a:lnTo>
                  <a:lnTo>
                    <a:pt x="640" y="448"/>
                  </a:lnTo>
                  <a:cubicBezTo>
                    <a:pt x="673" y="416"/>
                    <a:pt x="705" y="416"/>
                    <a:pt x="705" y="384"/>
                  </a:cubicBezTo>
                  <a:cubicBezTo>
                    <a:pt x="737" y="384"/>
                    <a:pt x="769" y="352"/>
                    <a:pt x="801" y="352"/>
                  </a:cubicBezTo>
                  <a:lnTo>
                    <a:pt x="1345" y="640"/>
                  </a:lnTo>
                  <a:lnTo>
                    <a:pt x="1505" y="544"/>
                  </a:lnTo>
                  <a:lnTo>
                    <a:pt x="1025" y="288"/>
                  </a:lnTo>
                  <a:cubicBezTo>
                    <a:pt x="1110" y="267"/>
                    <a:pt x="1202" y="256"/>
                    <a:pt x="1295" y="256"/>
                  </a:cubicBezTo>
                  <a:cubicBezTo>
                    <a:pt x="1480" y="256"/>
                    <a:pt x="1665" y="299"/>
                    <a:pt x="1793" y="384"/>
                  </a:cubicBezTo>
                  <a:cubicBezTo>
                    <a:pt x="1921" y="480"/>
                    <a:pt x="2017" y="576"/>
                    <a:pt x="2017" y="672"/>
                  </a:cubicBezTo>
                  <a:lnTo>
                    <a:pt x="2337" y="672"/>
                  </a:lnTo>
                  <a:cubicBezTo>
                    <a:pt x="2305" y="512"/>
                    <a:pt x="2209" y="384"/>
                    <a:pt x="2017" y="256"/>
                  </a:cubicBezTo>
                  <a:cubicBezTo>
                    <a:pt x="1814" y="155"/>
                    <a:pt x="1535" y="92"/>
                    <a:pt x="1259" y="92"/>
                  </a:cubicBezTo>
                  <a:cubicBezTo>
                    <a:pt x="1100" y="92"/>
                    <a:pt x="941" y="113"/>
                    <a:pt x="801" y="160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4916600" y="4330975"/>
              <a:ext cx="60025" cy="35225"/>
            </a:xfrm>
            <a:custGeom>
              <a:rect b="b" l="l" r="r" t="t"/>
              <a:pathLst>
                <a:path extrusionOk="0" h="1409" w="2401">
                  <a:moveTo>
                    <a:pt x="544" y="96"/>
                  </a:moveTo>
                  <a:lnTo>
                    <a:pt x="833" y="256"/>
                  </a:lnTo>
                  <a:cubicBezTo>
                    <a:pt x="985" y="209"/>
                    <a:pt x="1147" y="188"/>
                    <a:pt x="1304" y="188"/>
                  </a:cubicBezTo>
                  <a:cubicBezTo>
                    <a:pt x="1575" y="188"/>
                    <a:pt x="1834" y="251"/>
                    <a:pt x="2017" y="352"/>
                  </a:cubicBezTo>
                  <a:cubicBezTo>
                    <a:pt x="2177" y="448"/>
                    <a:pt x="2273" y="576"/>
                    <a:pt x="2305" y="704"/>
                  </a:cubicBezTo>
                  <a:lnTo>
                    <a:pt x="2081" y="704"/>
                  </a:lnTo>
                  <a:cubicBezTo>
                    <a:pt x="2049" y="576"/>
                    <a:pt x="1985" y="480"/>
                    <a:pt x="1857" y="416"/>
                  </a:cubicBezTo>
                  <a:cubicBezTo>
                    <a:pt x="1707" y="331"/>
                    <a:pt x="1530" y="288"/>
                    <a:pt x="1342" y="288"/>
                  </a:cubicBezTo>
                  <a:cubicBezTo>
                    <a:pt x="1249" y="288"/>
                    <a:pt x="1153" y="299"/>
                    <a:pt x="1057" y="320"/>
                  </a:cubicBezTo>
                  <a:lnTo>
                    <a:pt x="1025" y="320"/>
                  </a:lnTo>
                  <a:cubicBezTo>
                    <a:pt x="1025" y="352"/>
                    <a:pt x="1025" y="352"/>
                    <a:pt x="1057" y="384"/>
                  </a:cubicBezTo>
                  <a:lnTo>
                    <a:pt x="1473" y="608"/>
                  </a:lnTo>
                  <a:lnTo>
                    <a:pt x="1377" y="672"/>
                  </a:lnTo>
                  <a:lnTo>
                    <a:pt x="865" y="384"/>
                  </a:lnTo>
                  <a:cubicBezTo>
                    <a:pt x="865" y="368"/>
                    <a:pt x="857" y="360"/>
                    <a:pt x="849" y="360"/>
                  </a:cubicBezTo>
                  <a:cubicBezTo>
                    <a:pt x="841" y="360"/>
                    <a:pt x="833" y="368"/>
                    <a:pt x="833" y="384"/>
                  </a:cubicBezTo>
                  <a:cubicBezTo>
                    <a:pt x="801" y="384"/>
                    <a:pt x="769" y="416"/>
                    <a:pt x="737" y="416"/>
                  </a:cubicBezTo>
                  <a:cubicBezTo>
                    <a:pt x="705" y="448"/>
                    <a:pt x="672" y="448"/>
                    <a:pt x="640" y="480"/>
                  </a:cubicBezTo>
                  <a:lnTo>
                    <a:pt x="640" y="512"/>
                  </a:lnTo>
                  <a:cubicBezTo>
                    <a:pt x="640" y="512"/>
                    <a:pt x="640" y="544"/>
                    <a:pt x="672" y="544"/>
                  </a:cubicBezTo>
                  <a:lnTo>
                    <a:pt x="1153" y="800"/>
                  </a:lnTo>
                  <a:lnTo>
                    <a:pt x="1057" y="864"/>
                  </a:lnTo>
                  <a:lnTo>
                    <a:pt x="576" y="608"/>
                  </a:lnTo>
                  <a:lnTo>
                    <a:pt x="544" y="608"/>
                  </a:lnTo>
                  <a:cubicBezTo>
                    <a:pt x="448" y="800"/>
                    <a:pt x="512" y="992"/>
                    <a:pt x="737" y="1120"/>
                  </a:cubicBezTo>
                  <a:cubicBezTo>
                    <a:pt x="865" y="1184"/>
                    <a:pt x="1025" y="1216"/>
                    <a:pt x="1217" y="1248"/>
                  </a:cubicBezTo>
                  <a:lnTo>
                    <a:pt x="1217" y="1344"/>
                  </a:lnTo>
                  <a:cubicBezTo>
                    <a:pt x="961" y="1344"/>
                    <a:pt x="737" y="1280"/>
                    <a:pt x="576" y="1184"/>
                  </a:cubicBezTo>
                  <a:cubicBezTo>
                    <a:pt x="384" y="1088"/>
                    <a:pt x="288" y="960"/>
                    <a:pt x="288" y="832"/>
                  </a:cubicBezTo>
                  <a:cubicBezTo>
                    <a:pt x="256" y="736"/>
                    <a:pt x="288" y="608"/>
                    <a:pt x="352" y="512"/>
                  </a:cubicBezTo>
                  <a:lnTo>
                    <a:pt x="384" y="512"/>
                  </a:lnTo>
                  <a:cubicBezTo>
                    <a:pt x="384" y="480"/>
                    <a:pt x="352" y="480"/>
                    <a:pt x="352" y="480"/>
                  </a:cubicBezTo>
                  <a:lnTo>
                    <a:pt x="128" y="320"/>
                  </a:lnTo>
                  <a:lnTo>
                    <a:pt x="224" y="288"/>
                  </a:lnTo>
                  <a:lnTo>
                    <a:pt x="448" y="416"/>
                  </a:lnTo>
                  <a:lnTo>
                    <a:pt x="480" y="416"/>
                  </a:lnTo>
                  <a:cubicBezTo>
                    <a:pt x="512" y="384"/>
                    <a:pt x="544" y="384"/>
                    <a:pt x="576" y="352"/>
                  </a:cubicBezTo>
                  <a:cubicBezTo>
                    <a:pt x="576" y="352"/>
                    <a:pt x="608" y="320"/>
                    <a:pt x="640" y="320"/>
                  </a:cubicBezTo>
                  <a:cubicBezTo>
                    <a:pt x="672" y="320"/>
                    <a:pt x="672" y="288"/>
                    <a:pt x="672" y="288"/>
                  </a:cubicBezTo>
                  <a:cubicBezTo>
                    <a:pt x="672" y="288"/>
                    <a:pt x="672" y="256"/>
                    <a:pt x="640" y="256"/>
                  </a:cubicBezTo>
                  <a:lnTo>
                    <a:pt x="448" y="128"/>
                  </a:lnTo>
                  <a:lnTo>
                    <a:pt x="544" y="96"/>
                  </a:lnTo>
                  <a:close/>
                  <a:moveTo>
                    <a:pt x="512" y="0"/>
                  </a:moveTo>
                  <a:lnTo>
                    <a:pt x="352" y="96"/>
                  </a:lnTo>
                  <a:lnTo>
                    <a:pt x="352" y="128"/>
                  </a:lnTo>
                  <a:lnTo>
                    <a:pt x="352" y="160"/>
                  </a:lnTo>
                  <a:lnTo>
                    <a:pt x="544" y="288"/>
                  </a:lnTo>
                  <a:lnTo>
                    <a:pt x="512" y="288"/>
                  </a:lnTo>
                  <a:cubicBezTo>
                    <a:pt x="512" y="320"/>
                    <a:pt x="480" y="320"/>
                    <a:pt x="448" y="352"/>
                  </a:cubicBezTo>
                  <a:lnTo>
                    <a:pt x="224" y="192"/>
                  </a:lnTo>
                  <a:lnTo>
                    <a:pt x="192" y="192"/>
                  </a:lnTo>
                  <a:lnTo>
                    <a:pt x="32" y="288"/>
                  </a:lnTo>
                  <a:cubicBezTo>
                    <a:pt x="32" y="320"/>
                    <a:pt x="0" y="320"/>
                    <a:pt x="0" y="320"/>
                  </a:cubicBezTo>
                  <a:cubicBezTo>
                    <a:pt x="0" y="352"/>
                    <a:pt x="0" y="352"/>
                    <a:pt x="32" y="352"/>
                  </a:cubicBezTo>
                  <a:lnTo>
                    <a:pt x="288" y="512"/>
                  </a:lnTo>
                  <a:cubicBezTo>
                    <a:pt x="224" y="608"/>
                    <a:pt x="192" y="736"/>
                    <a:pt x="192" y="832"/>
                  </a:cubicBezTo>
                  <a:cubicBezTo>
                    <a:pt x="224" y="992"/>
                    <a:pt x="352" y="1120"/>
                    <a:pt x="544" y="1216"/>
                  </a:cubicBezTo>
                  <a:cubicBezTo>
                    <a:pt x="705" y="1344"/>
                    <a:pt x="961" y="1408"/>
                    <a:pt x="1249" y="1408"/>
                  </a:cubicBezTo>
                  <a:cubicBezTo>
                    <a:pt x="1281" y="1408"/>
                    <a:pt x="1281" y="1376"/>
                    <a:pt x="1281" y="1376"/>
                  </a:cubicBezTo>
                  <a:lnTo>
                    <a:pt x="1281" y="1216"/>
                  </a:lnTo>
                  <a:cubicBezTo>
                    <a:pt x="1281" y="1184"/>
                    <a:pt x="1249" y="1184"/>
                    <a:pt x="1249" y="1184"/>
                  </a:cubicBezTo>
                  <a:cubicBezTo>
                    <a:pt x="1057" y="1152"/>
                    <a:pt x="897" y="1120"/>
                    <a:pt x="769" y="1056"/>
                  </a:cubicBezTo>
                  <a:cubicBezTo>
                    <a:pt x="608" y="960"/>
                    <a:pt x="544" y="832"/>
                    <a:pt x="576" y="672"/>
                  </a:cubicBezTo>
                  <a:lnTo>
                    <a:pt x="576" y="672"/>
                  </a:lnTo>
                  <a:lnTo>
                    <a:pt x="1025" y="960"/>
                  </a:lnTo>
                  <a:lnTo>
                    <a:pt x="1057" y="960"/>
                  </a:lnTo>
                  <a:lnTo>
                    <a:pt x="1217" y="864"/>
                  </a:lnTo>
                  <a:lnTo>
                    <a:pt x="1249" y="832"/>
                  </a:lnTo>
                  <a:cubicBezTo>
                    <a:pt x="1249" y="800"/>
                    <a:pt x="1249" y="800"/>
                    <a:pt x="1217" y="800"/>
                  </a:cubicBezTo>
                  <a:lnTo>
                    <a:pt x="737" y="512"/>
                  </a:lnTo>
                  <a:cubicBezTo>
                    <a:pt x="737" y="480"/>
                    <a:pt x="769" y="480"/>
                    <a:pt x="769" y="480"/>
                  </a:cubicBezTo>
                  <a:cubicBezTo>
                    <a:pt x="801" y="480"/>
                    <a:pt x="801" y="448"/>
                    <a:pt x="833" y="448"/>
                  </a:cubicBezTo>
                  <a:lnTo>
                    <a:pt x="1345" y="736"/>
                  </a:lnTo>
                  <a:cubicBezTo>
                    <a:pt x="1361" y="752"/>
                    <a:pt x="1369" y="760"/>
                    <a:pt x="1377" y="760"/>
                  </a:cubicBezTo>
                  <a:cubicBezTo>
                    <a:pt x="1385" y="760"/>
                    <a:pt x="1393" y="752"/>
                    <a:pt x="1409" y="736"/>
                  </a:cubicBezTo>
                  <a:lnTo>
                    <a:pt x="1569" y="640"/>
                  </a:lnTo>
                  <a:lnTo>
                    <a:pt x="1569" y="608"/>
                  </a:lnTo>
                  <a:lnTo>
                    <a:pt x="1569" y="576"/>
                  </a:lnTo>
                  <a:lnTo>
                    <a:pt x="1153" y="352"/>
                  </a:lnTo>
                  <a:cubicBezTo>
                    <a:pt x="1409" y="352"/>
                    <a:pt x="1633" y="384"/>
                    <a:pt x="1825" y="480"/>
                  </a:cubicBezTo>
                  <a:cubicBezTo>
                    <a:pt x="1921" y="544"/>
                    <a:pt x="2017" y="640"/>
                    <a:pt x="2017" y="736"/>
                  </a:cubicBezTo>
                  <a:lnTo>
                    <a:pt x="2049" y="768"/>
                  </a:lnTo>
                  <a:lnTo>
                    <a:pt x="2337" y="768"/>
                  </a:lnTo>
                  <a:cubicBezTo>
                    <a:pt x="2369" y="768"/>
                    <a:pt x="2369" y="768"/>
                    <a:pt x="2369" y="736"/>
                  </a:cubicBezTo>
                  <a:lnTo>
                    <a:pt x="2401" y="736"/>
                  </a:lnTo>
                  <a:cubicBezTo>
                    <a:pt x="2369" y="576"/>
                    <a:pt x="2241" y="416"/>
                    <a:pt x="2049" y="288"/>
                  </a:cubicBezTo>
                  <a:cubicBezTo>
                    <a:pt x="1844" y="165"/>
                    <a:pt x="1573" y="108"/>
                    <a:pt x="1295" y="108"/>
                  </a:cubicBezTo>
                  <a:cubicBezTo>
                    <a:pt x="1139" y="108"/>
                    <a:pt x="982" y="126"/>
                    <a:pt x="833" y="16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4896600" y="43285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672"/>
                  </a:lnTo>
                  <a:cubicBezTo>
                    <a:pt x="0" y="992"/>
                    <a:pt x="224" y="1344"/>
                    <a:pt x="672" y="1600"/>
                  </a:cubicBezTo>
                  <a:cubicBezTo>
                    <a:pt x="768" y="1664"/>
                    <a:pt x="864" y="1728"/>
                    <a:pt x="992" y="1760"/>
                  </a:cubicBezTo>
                  <a:lnTo>
                    <a:pt x="1280" y="1856"/>
                  </a:lnTo>
                  <a:cubicBezTo>
                    <a:pt x="1344" y="1856"/>
                    <a:pt x="1440" y="1888"/>
                    <a:pt x="1505" y="1920"/>
                  </a:cubicBezTo>
                  <a:cubicBezTo>
                    <a:pt x="1569" y="1920"/>
                    <a:pt x="1665" y="1920"/>
                    <a:pt x="1729" y="1952"/>
                  </a:cubicBezTo>
                  <a:cubicBezTo>
                    <a:pt x="1793" y="1952"/>
                    <a:pt x="1889" y="1952"/>
                    <a:pt x="1953" y="1984"/>
                  </a:cubicBezTo>
                  <a:lnTo>
                    <a:pt x="2401" y="1984"/>
                  </a:lnTo>
                  <a:cubicBezTo>
                    <a:pt x="2497" y="1984"/>
                    <a:pt x="2561" y="1984"/>
                    <a:pt x="2657" y="1952"/>
                  </a:cubicBezTo>
                  <a:cubicBezTo>
                    <a:pt x="2753" y="1952"/>
                    <a:pt x="2849" y="1952"/>
                    <a:pt x="2945" y="1920"/>
                  </a:cubicBezTo>
                  <a:cubicBezTo>
                    <a:pt x="3105" y="1888"/>
                    <a:pt x="3233" y="1856"/>
                    <a:pt x="3361" y="1824"/>
                  </a:cubicBezTo>
                  <a:cubicBezTo>
                    <a:pt x="3553" y="1760"/>
                    <a:pt x="3713" y="1696"/>
                    <a:pt x="3873" y="1600"/>
                  </a:cubicBezTo>
                  <a:cubicBezTo>
                    <a:pt x="3873" y="1600"/>
                    <a:pt x="3905" y="1600"/>
                    <a:pt x="3905" y="1568"/>
                  </a:cubicBezTo>
                  <a:cubicBezTo>
                    <a:pt x="4001" y="1504"/>
                    <a:pt x="4097" y="1440"/>
                    <a:pt x="4193" y="1376"/>
                  </a:cubicBezTo>
                  <a:cubicBezTo>
                    <a:pt x="4225" y="1312"/>
                    <a:pt x="4289" y="1280"/>
                    <a:pt x="4321" y="1216"/>
                  </a:cubicBezTo>
                  <a:cubicBezTo>
                    <a:pt x="4353" y="1184"/>
                    <a:pt x="4385" y="1120"/>
                    <a:pt x="4417" y="1088"/>
                  </a:cubicBezTo>
                  <a:cubicBezTo>
                    <a:pt x="4449" y="1024"/>
                    <a:pt x="4481" y="992"/>
                    <a:pt x="4481" y="960"/>
                  </a:cubicBezTo>
                  <a:cubicBezTo>
                    <a:pt x="4513" y="896"/>
                    <a:pt x="4513" y="864"/>
                    <a:pt x="4513" y="832"/>
                  </a:cubicBezTo>
                  <a:cubicBezTo>
                    <a:pt x="4513" y="768"/>
                    <a:pt x="4513" y="736"/>
                    <a:pt x="4545" y="704"/>
                  </a:cubicBezTo>
                  <a:lnTo>
                    <a:pt x="4545" y="32"/>
                  </a:lnTo>
                  <a:cubicBezTo>
                    <a:pt x="4545" y="64"/>
                    <a:pt x="4513" y="96"/>
                    <a:pt x="4513" y="160"/>
                  </a:cubicBezTo>
                  <a:cubicBezTo>
                    <a:pt x="4513" y="192"/>
                    <a:pt x="4481" y="224"/>
                    <a:pt x="4481" y="288"/>
                  </a:cubicBezTo>
                  <a:cubicBezTo>
                    <a:pt x="4449" y="320"/>
                    <a:pt x="4449" y="352"/>
                    <a:pt x="4417" y="416"/>
                  </a:cubicBezTo>
                  <a:cubicBezTo>
                    <a:pt x="4385" y="448"/>
                    <a:pt x="4353" y="512"/>
                    <a:pt x="4321" y="544"/>
                  </a:cubicBezTo>
                  <a:cubicBezTo>
                    <a:pt x="4289" y="608"/>
                    <a:pt x="4225" y="640"/>
                    <a:pt x="4193" y="704"/>
                  </a:cubicBezTo>
                  <a:cubicBezTo>
                    <a:pt x="4097" y="768"/>
                    <a:pt x="4001" y="832"/>
                    <a:pt x="3905" y="896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61" y="1152"/>
                  </a:cubicBezTo>
                  <a:cubicBezTo>
                    <a:pt x="3233" y="1184"/>
                    <a:pt x="3105" y="1216"/>
                    <a:pt x="2945" y="1248"/>
                  </a:cubicBezTo>
                  <a:cubicBezTo>
                    <a:pt x="2849" y="1280"/>
                    <a:pt x="2753" y="1280"/>
                    <a:pt x="2657" y="1280"/>
                  </a:cubicBezTo>
                  <a:cubicBezTo>
                    <a:pt x="2561" y="1312"/>
                    <a:pt x="2497" y="1312"/>
                    <a:pt x="2401" y="1312"/>
                  </a:cubicBezTo>
                  <a:lnTo>
                    <a:pt x="2177" y="1312"/>
                  </a:lnTo>
                  <a:cubicBezTo>
                    <a:pt x="2113" y="1312"/>
                    <a:pt x="2017" y="1312"/>
                    <a:pt x="1953" y="1280"/>
                  </a:cubicBezTo>
                  <a:lnTo>
                    <a:pt x="1729" y="1280"/>
                  </a:lnTo>
                  <a:cubicBezTo>
                    <a:pt x="1665" y="1248"/>
                    <a:pt x="1569" y="1248"/>
                    <a:pt x="1505" y="1216"/>
                  </a:cubicBezTo>
                  <a:cubicBezTo>
                    <a:pt x="1440" y="1216"/>
                    <a:pt x="1344" y="1184"/>
                    <a:pt x="1280" y="1184"/>
                  </a:cubicBezTo>
                  <a:lnTo>
                    <a:pt x="992" y="1088"/>
                  </a:lnTo>
                  <a:cubicBezTo>
                    <a:pt x="864" y="1024"/>
                    <a:pt x="768" y="992"/>
                    <a:pt x="672" y="928"/>
                  </a:cubicBezTo>
                  <a:cubicBezTo>
                    <a:pt x="224" y="672"/>
                    <a:pt x="0" y="320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4895800" y="4327775"/>
              <a:ext cx="114450" cy="51225"/>
            </a:xfrm>
            <a:custGeom>
              <a:rect b="b" l="l" r="r" t="t"/>
              <a:pathLst>
                <a:path extrusionOk="0" h="2049" w="4578">
                  <a:moveTo>
                    <a:pt x="4513" y="352"/>
                  </a:moveTo>
                  <a:lnTo>
                    <a:pt x="4513" y="736"/>
                  </a:lnTo>
                  <a:lnTo>
                    <a:pt x="4513" y="864"/>
                  </a:lnTo>
                  <a:cubicBezTo>
                    <a:pt x="4513" y="896"/>
                    <a:pt x="4481" y="928"/>
                    <a:pt x="4481" y="992"/>
                  </a:cubicBezTo>
                  <a:cubicBezTo>
                    <a:pt x="4449" y="1024"/>
                    <a:pt x="4449" y="1056"/>
                    <a:pt x="4417" y="1088"/>
                  </a:cubicBezTo>
                  <a:cubicBezTo>
                    <a:pt x="4385" y="1152"/>
                    <a:pt x="4353" y="1184"/>
                    <a:pt x="4321" y="1216"/>
                  </a:cubicBezTo>
                  <a:cubicBezTo>
                    <a:pt x="4289" y="1280"/>
                    <a:pt x="4257" y="1344"/>
                    <a:pt x="4193" y="1376"/>
                  </a:cubicBezTo>
                  <a:cubicBezTo>
                    <a:pt x="4129" y="1440"/>
                    <a:pt x="4033" y="1536"/>
                    <a:pt x="3905" y="1600"/>
                  </a:cubicBezTo>
                  <a:lnTo>
                    <a:pt x="3873" y="1600"/>
                  </a:lnTo>
                  <a:cubicBezTo>
                    <a:pt x="3745" y="1696"/>
                    <a:pt x="3585" y="1760"/>
                    <a:pt x="3393" y="1824"/>
                  </a:cubicBezTo>
                  <a:cubicBezTo>
                    <a:pt x="3265" y="1856"/>
                    <a:pt x="3137" y="1888"/>
                    <a:pt x="2977" y="1920"/>
                  </a:cubicBezTo>
                  <a:cubicBezTo>
                    <a:pt x="2881" y="1952"/>
                    <a:pt x="2785" y="1952"/>
                    <a:pt x="2689" y="1952"/>
                  </a:cubicBezTo>
                  <a:cubicBezTo>
                    <a:pt x="2625" y="1984"/>
                    <a:pt x="2529" y="1984"/>
                    <a:pt x="2433" y="1984"/>
                  </a:cubicBezTo>
                  <a:lnTo>
                    <a:pt x="1985" y="1984"/>
                  </a:lnTo>
                  <a:cubicBezTo>
                    <a:pt x="1921" y="1952"/>
                    <a:pt x="1857" y="1952"/>
                    <a:pt x="1793" y="1952"/>
                  </a:cubicBezTo>
                  <a:cubicBezTo>
                    <a:pt x="1697" y="1920"/>
                    <a:pt x="1633" y="1920"/>
                    <a:pt x="1569" y="1920"/>
                  </a:cubicBezTo>
                  <a:cubicBezTo>
                    <a:pt x="1472" y="1888"/>
                    <a:pt x="1408" y="1856"/>
                    <a:pt x="1312" y="1856"/>
                  </a:cubicBezTo>
                  <a:cubicBezTo>
                    <a:pt x="1216" y="1824"/>
                    <a:pt x="1152" y="1792"/>
                    <a:pt x="1056" y="1760"/>
                  </a:cubicBezTo>
                  <a:cubicBezTo>
                    <a:pt x="928" y="1696"/>
                    <a:pt x="832" y="1664"/>
                    <a:pt x="736" y="1600"/>
                  </a:cubicBezTo>
                  <a:cubicBezTo>
                    <a:pt x="320" y="1344"/>
                    <a:pt x="64" y="1024"/>
                    <a:pt x="64" y="704"/>
                  </a:cubicBezTo>
                  <a:lnTo>
                    <a:pt x="64" y="352"/>
                  </a:lnTo>
                  <a:cubicBezTo>
                    <a:pt x="160" y="608"/>
                    <a:pt x="384" y="800"/>
                    <a:pt x="672" y="992"/>
                  </a:cubicBezTo>
                  <a:cubicBezTo>
                    <a:pt x="800" y="1056"/>
                    <a:pt x="896" y="1088"/>
                    <a:pt x="1024" y="1152"/>
                  </a:cubicBezTo>
                  <a:cubicBezTo>
                    <a:pt x="1088" y="1184"/>
                    <a:pt x="1184" y="1216"/>
                    <a:pt x="1280" y="1248"/>
                  </a:cubicBezTo>
                  <a:cubicBezTo>
                    <a:pt x="1376" y="1248"/>
                    <a:pt x="1440" y="1280"/>
                    <a:pt x="1537" y="1280"/>
                  </a:cubicBezTo>
                  <a:cubicBezTo>
                    <a:pt x="1601" y="1312"/>
                    <a:pt x="1697" y="1312"/>
                    <a:pt x="1761" y="1344"/>
                  </a:cubicBezTo>
                  <a:lnTo>
                    <a:pt x="1985" y="1344"/>
                  </a:lnTo>
                  <a:cubicBezTo>
                    <a:pt x="2049" y="1376"/>
                    <a:pt x="2145" y="1376"/>
                    <a:pt x="2209" y="1376"/>
                  </a:cubicBezTo>
                  <a:lnTo>
                    <a:pt x="2433" y="1376"/>
                  </a:lnTo>
                  <a:cubicBezTo>
                    <a:pt x="2529" y="1376"/>
                    <a:pt x="2625" y="1376"/>
                    <a:pt x="2689" y="1344"/>
                  </a:cubicBezTo>
                  <a:cubicBezTo>
                    <a:pt x="2785" y="1344"/>
                    <a:pt x="2881" y="1344"/>
                    <a:pt x="2977" y="1312"/>
                  </a:cubicBezTo>
                  <a:cubicBezTo>
                    <a:pt x="3137" y="1280"/>
                    <a:pt x="3297" y="1248"/>
                    <a:pt x="3425" y="1216"/>
                  </a:cubicBezTo>
                  <a:cubicBezTo>
                    <a:pt x="3585" y="1152"/>
                    <a:pt x="3777" y="1088"/>
                    <a:pt x="3905" y="992"/>
                  </a:cubicBezTo>
                  <a:lnTo>
                    <a:pt x="3937" y="960"/>
                  </a:lnTo>
                  <a:cubicBezTo>
                    <a:pt x="4065" y="896"/>
                    <a:pt x="4161" y="832"/>
                    <a:pt x="4257" y="768"/>
                  </a:cubicBezTo>
                  <a:cubicBezTo>
                    <a:pt x="4289" y="704"/>
                    <a:pt x="4353" y="640"/>
                    <a:pt x="4385" y="608"/>
                  </a:cubicBezTo>
                  <a:cubicBezTo>
                    <a:pt x="4417" y="544"/>
                    <a:pt x="4449" y="512"/>
                    <a:pt x="4481" y="448"/>
                  </a:cubicBezTo>
                  <a:cubicBezTo>
                    <a:pt x="4513" y="416"/>
                    <a:pt x="4513" y="384"/>
                    <a:pt x="4513" y="352"/>
                  </a:cubicBez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704"/>
                  </a:lnTo>
                  <a:cubicBezTo>
                    <a:pt x="0" y="1056"/>
                    <a:pt x="224" y="1408"/>
                    <a:pt x="672" y="1664"/>
                  </a:cubicBezTo>
                  <a:cubicBezTo>
                    <a:pt x="768" y="1728"/>
                    <a:pt x="896" y="1792"/>
                    <a:pt x="1024" y="1824"/>
                  </a:cubicBezTo>
                  <a:cubicBezTo>
                    <a:pt x="1088" y="1856"/>
                    <a:pt x="1184" y="1888"/>
                    <a:pt x="1280" y="1920"/>
                  </a:cubicBezTo>
                  <a:cubicBezTo>
                    <a:pt x="1376" y="1952"/>
                    <a:pt x="1440" y="1952"/>
                    <a:pt x="1537" y="1984"/>
                  </a:cubicBezTo>
                  <a:cubicBezTo>
                    <a:pt x="1601" y="1984"/>
                    <a:pt x="1697" y="2016"/>
                    <a:pt x="1761" y="2016"/>
                  </a:cubicBezTo>
                  <a:cubicBezTo>
                    <a:pt x="1825" y="2016"/>
                    <a:pt x="1921" y="2048"/>
                    <a:pt x="1985" y="2048"/>
                  </a:cubicBezTo>
                  <a:lnTo>
                    <a:pt x="2657" y="2048"/>
                  </a:lnTo>
                  <a:cubicBezTo>
                    <a:pt x="2785" y="2016"/>
                    <a:pt x="2881" y="2016"/>
                    <a:pt x="2977" y="1984"/>
                  </a:cubicBezTo>
                  <a:cubicBezTo>
                    <a:pt x="3105" y="1952"/>
                    <a:pt x="3265" y="1920"/>
                    <a:pt x="3393" y="1888"/>
                  </a:cubicBezTo>
                  <a:cubicBezTo>
                    <a:pt x="3585" y="1824"/>
                    <a:pt x="3745" y="1760"/>
                    <a:pt x="3905" y="1664"/>
                  </a:cubicBezTo>
                  <a:lnTo>
                    <a:pt x="3937" y="1664"/>
                  </a:lnTo>
                  <a:cubicBezTo>
                    <a:pt x="4033" y="1600"/>
                    <a:pt x="4129" y="1504"/>
                    <a:pt x="4225" y="1440"/>
                  </a:cubicBezTo>
                  <a:cubicBezTo>
                    <a:pt x="4257" y="1376"/>
                    <a:pt x="4321" y="1344"/>
                    <a:pt x="4353" y="1280"/>
                  </a:cubicBezTo>
                  <a:cubicBezTo>
                    <a:pt x="4385" y="1248"/>
                    <a:pt x="4417" y="1184"/>
                    <a:pt x="4449" y="1152"/>
                  </a:cubicBezTo>
                  <a:cubicBezTo>
                    <a:pt x="4481" y="1088"/>
                    <a:pt x="4513" y="1056"/>
                    <a:pt x="4513" y="992"/>
                  </a:cubicBezTo>
                  <a:cubicBezTo>
                    <a:pt x="4545" y="960"/>
                    <a:pt x="4545" y="928"/>
                    <a:pt x="4577" y="864"/>
                  </a:cubicBezTo>
                  <a:lnTo>
                    <a:pt x="4577" y="736"/>
                  </a:lnTo>
                  <a:lnTo>
                    <a:pt x="4577" y="32"/>
                  </a:lnTo>
                  <a:cubicBezTo>
                    <a:pt x="4577" y="32"/>
                    <a:pt x="4577" y="0"/>
                    <a:pt x="4545" y="0"/>
                  </a:cubicBezTo>
                  <a:cubicBezTo>
                    <a:pt x="4513" y="0"/>
                    <a:pt x="4513" y="32"/>
                    <a:pt x="4513" y="64"/>
                  </a:cubicBezTo>
                  <a:cubicBezTo>
                    <a:pt x="4513" y="96"/>
                    <a:pt x="4513" y="128"/>
                    <a:pt x="4481" y="192"/>
                  </a:cubicBezTo>
                  <a:cubicBezTo>
                    <a:pt x="4481" y="224"/>
                    <a:pt x="4481" y="256"/>
                    <a:pt x="4449" y="320"/>
                  </a:cubicBezTo>
                  <a:cubicBezTo>
                    <a:pt x="4449" y="352"/>
                    <a:pt x="4417" y="384"/>
                    <a:pt x="4417" y="416"/>
                  </a:cubicBezTo>
                  <a:cubicBezTo>
                    <a:pt x="4385" y="480"/>
                    <a:pt x="4353" y="512"/>
                    <a:pt x="4321" y="544"/>
                  </a:cubicBezTo>
                  <a:cubicBezTo>
                    <a:pt x="4289" y="608"/>
                    <a:pt x="4225" y="672"/>
                    <a:pt x="4193" y="704"/>
                  </a:cubicBezTo>
                  <a:cubicBezTo>
                    <a:pt x="4097" y="768"/>
                    <a:pt x="4001" y="864"/>
                    <a:pt x="3905" y="928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93" y="1152"/>
                  </a:cubicBezTo>
                  <a:cubicBezTo>
                    <a:pt x="3265" y="1184"/>
                    <a:pt x="3105" y="1216"/>
                    <a:pt x="2945" y="1248"/>
                  </a:cubicBezTo>
                  <a:cubicBezTo>
                    <a:pt x="2881" y="1280"/>
                    <a:pt x="2785" y="1280"/>
                    <a:pt x="2689" y="1280"/>
                  </a:cubicBezTo>
                  <a:cubicBezTo>
                    <a:pt x="2593" y="1312"/>
                    <a:pt x="2497" y="1312"/>
                    <a:pt x="2433" y="1312"/>
                  </a:cubicBezTo>
                  <a:lnTo>
                    <a:pt x="1985" y="1312"/>
                  </a:lnTo>
                  <a:cubicBezTo>
                    <a:pt x="1921" y="1280"/>
                    <a:pt x="1825" y="1280"/>
                    <a:pt x="1761" y="1280"/>
                  </a:cubicBezTo>
                  <a:cubicBezTo>
                    <a:pt x="1697" y="1248"/>
                    <a:pt x="1601" y="1248"/>
                    <a:pt x="1537" y="1248"/>
                  </a:cubicBezTo>
                  <a:cubicBezTo>
                    <a:pt x="1472" y="1216"/>
                    <a:pt x="1376" y="1184"/>
                    <a:pt x="1312" y="1184"/>
                  </a:cubicBezTo>
                  <a:lnTo>
                    <a:pt x="1024" y="1088"/>
                  </a:lnTo>
                  <a:cubicBezTo>
                    <a:pt x="928" y="1024"/>
                    <a:pt x="800" y="992"/>
                    <a:pt x="704" y="928"/>
                  </a:cubicBezTo>
                  <a:cubicBezTo>
                    <a:pt x="288" y="672"/>
                    <a:pt x="64" y="352"/>
                    <a:pt x="64" y="32"/>
                  </a:cubicBez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4891000" y="4295750"/>
              <a:ext cx="124850" cy="65650"/>
            </a:xfrm>
            <a:custGeom>
              <a:rect b="b" l="l" r="r" t="t"/>
              <a:pathLst>
                <a:path extrusionOk="0" h="2626" w="4994">
                  <a:moveTo>
                    <a:pt x="2485" y="1"/>
                  </a:moveTo>
                  <a:cubicBezTo>
                    <a:pt x="1905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9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7"/>
                    <a:pt x="4097" y="385"/>
                  </a:cubicBezTo>
                  <a:cubicBezTo>
                    <a:pt x="3649" y="129"/>
                    <a:pt x="3065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4895800" y="4294950"/>
              <a:ext cx="115250" cy="67250"/>
            </a:xfrm>
            <a:custGeom>
              <a:rect b="b" l="l" r="r" t="t"/>
              <a:pathLst>
                <a:path extrusionOk="0" h="2690" w="4610">
                  <a:moveTo>
                    <a:pt x="2305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289" y="705"/>
                    <a:pt x="4545" y="993"/>
                    <a:pt x="4545" y="1345"/>
                  </a:cubicBezTo>
                  <a:cubicBezTo>
                    <a:pt x="4545" y="1697"/>
                    <a:pt x="4321" y="1985"/>
                    <a:pt x="3905" y="2241"/>
                  </a:cubicBezTo>
                  <a:cubicBezTo>
                    <a:pt x="3457" y="2497"/>
                    <a:pt x="2881" y="2625"/>
                    <a:pt x="2309" y="2625"/>
                  </a:cubicBezTo>
                  <a:cubicBezTo>
                    <a:pt x="1737" y="2625"/>
                    <a:pt x="1168" y="2497"/>
                    <a:pt x="736" y="2241"/>
                  </a:cubicBezTo>
                  <a:cubicBezTo>
                    <a:pt x="320" y="1985"/>
                    <a:pt x="64" y="1665"/>
                    <a:pt x="64" y="1345"/>
                  </a:cubicBezTo>
                  <a:cubicBezTo>
                    <a:pt x="64" y="993"/>
                    <a:pt x="288" y="673"/>
                    <a:pt x="704" y="449"/>
                  </a:cubicBezTo>
                  <a:cubicBezTo>
                    <a:pt x="1152" y="193"/>
                    <a:pt x="1729" y="65"/>
                    <a:pt x="2305" y="65"/>
                  </a:cubicBezTo>
                  <a:close/>
                  <a:moveTo>
                    <a:pt x="2289" y="1"/>
                  </a:moveTo>
                  <a:cubicBezTo>
                    <a:pt x="1705" y="1"/>
                    <a:pt x="1120" y="129"/>
                    <a:pt x="672" y="385"/>
                  </a:cubicBezTo>
                  <a:cubicBezTo>
                    <a:pt x="256" y="641"/>
                    <a:pt x="0" y="961"/>
                    <a:pt x="0" y="1345"/>
                  </a:cubicBezTo>
                  <a:cubicBezTo>
                    <a:pt x="0" y="1697"/>
                    <a:pt x="256" y="2049"/>
                    <a:pt x="704" y="2305"/>
                  </a:cubicBezTo>
                  <a:cubicBezTo>
                    <a:pt x="1152" y="2561"/>
                    <a:pt x="1729" y="2689"/>
                    <a:pt x="2305" y="2689"/>
                  </a:cubicBezTo>
                  <a:cubicBezTo>
                    <a:pt x="2881" y="2689"/>
                    <a:pt x="3489" y="2561"/>
                    <a:pt x="3937" y="2305"/>
                  </a:cubicBezTo>
                  <a:cubicBezTo>
                    <a:pt x="4353" y="2049"/>
                    <a:pt x="4609" y="1697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4904600" y="4302950"/>
              <a:ext cx="97650" cy="51250"/>
            </a:xfrm>
            <a:custGeom>
              <a:rect b="b" l="l" r="r" t="t"/>
              <a:pathLst>
                <a:path extrusionOk="0" h="2050" w="3906">
                  <a:moveTo>
                    <a:pt x="1941" y="1"/>
                  </a:moveTo>
                  <a:cubicBezTo>
                    <a:pt x="1489" y="1"/>
                    <a:pt x="1040" y="97"/>
                    <a:pt x="704" y="289"/>
                  </a:cubicBezTo>
                  <a:cubicBezTo>
                    <a:pt x="0" y="705"/>
                    <a:pt x="0" y="1345"/>
                    <a:pt x="704" y="1761"/>
                  </a:cubicBezTo>
                  <a:cubicBezTo>
                    <a:pt x="1056" y="1953"/>
                    <a:pt x="1513" y="2049"/>
                    <a:pt x="1965" y="2049"/>
                  </a:cubicBezTo>
                  <a:cubicBezTo>
                    <a:pt x="2417" y="2049"/>
                    <a:pt x="2865" y="1953"/>
                    <a:pt x="3201" y="1761"/>
                  </a:cubicBezTo>
                  <a:cubicBezTo>
                    <a:pt x="3905" y="1345"/>
                    <a:pt x="3905" y="705"/>
                    <a:pt x="3201" y="289"/>
                  </a:cubicBezTo>
                  <a:cubicBezTo>
                    <a:pt x="2849" y="97"/>
                    <a:pt x="2393" y="1"/>
                    <a:pt x="194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4907800" y="4302150"/>
              <a:ext cx="90425" cy="52850"/>
            </a:xfrm>
            <a:custGeom>
              <a:rect b="b" l="l" r="r" t="t"/>
              <a:pathLst>
                <a:path extrusionOk="0" h="2114" w="3617">
                  <a:moveTo>
                    <a:pt x="1825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93" y="545"/>
                    <a:pt x="3553" y="801"/>
                    <a:pt x="3553" y="1057"/>
                  </a:cubicBezTo>
                  <a:cubicBezTo>
                    <a:pt x="3553" y="1313"/>
                    <a:pt x="3393" y="1569"/>
                    <a:pt x="3073" y="1761"/>
                  </a:cubicBezTo>
                  <a:cubicBezTo>
                    <a:pt x="2737" y="1953"/>
                    <a:pt x="2289" y="2049"/>
                    <a:pt x="1841" y="2049"/>
                  </a:cubicBezTo>
                  <a:cubicBezTo>
                    <a:pt x="1393" y="2049"/>
                    <a:pt x="944" y="1953"/>
                    <a:pt x="608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8" y="161"/>
                    <a:pt x="1377" y="65"/>
                    <a:pt x="1825" y="65"/>
                  </a:cubicBezTo>
                  <a:close/>
                  <a:moveTo>
                    <a:pt x="1809" y="1"/>
                  </a:moveTo>
                  <a:cubicBezTo>
                    <a:pt x="1353" y="1"/>
                    <a:pt x="896" y="97"/>
                    <a:pt x="544" y="289"/>
                  </a:cubicBezTo>
                  <a:cubicBezTo>
                    <a:pt x="192" y="481"/>
                    <a:pt x="0" y="769"/>
                    <a:pt x="0" y="1057"/>
                  </a:cubicBezTo>
                  <a:cubicBezTo>
                    <a:pt x="0" y="1345"/>
                    <a:pt x="192" y="1601"/>
                    <a:pt x="544" y="1825"/>
                  </a:cubicBezTo>
                  <a:cubicBezTo>
                    <a:pt x="896" y="2017"/>
                    <a:pt x="1377" y="2113"/>
                    <a:pt x="1825" y="2113"/>
                  </a:cubicBezTo>
                  <a:cubicBezTo>
                    <a:pt x="2273" y="2113"/>
                    <a:pt x="2753" y="2017"/>
                    <a:pt x="3105" y="1825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513"/>
                    <a:pt x="3073" y="289"/>
                  </a:cubicBezTo>
                  <a:cubicBezTo>
                    <a:pt x="2721" y="97"/>
                    <a:pt x="2265" y="1"/>
                    <a:pt x="1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003825" y="434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4952600" y="4366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lnTo>
                    <a:pt x="1" y="32"/>
                  </a:ln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4963000" y="436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4972600" y="4363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97" y="320"/>
                    <a:pt x="97" y="288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4982200" y="4360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4990200" y="4356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997400" y="4351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4901400" y="434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43000" y="436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4932600" y="4363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288"/>
                  </a:lnTo>
                  <a:cubicBezTo>
                    <a:pt x="0" y="320"/>
                    <a:pt x="0" y="320"/>
                    <a:pt x="32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923000" y="4360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915000" y="4356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32" y="320"/>
                    <a:pt x="64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907800" y="4351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96" y="288"/>
                    <a:pt x="96" y="288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924600" y="4311750"/>
              <a:ext cx="58425" cy="33650"/>
            </a:xfrm>
            <a:custGeom>
              <a:rect b="b" l="l" r="r" t="t"/>
              <a:pathLst>
                <a:path extrusionOk="0" h="1346" w="2337">
                  <a:moveTo>
                    <a:pt x="513" y="1"/>
                  </a:moveTo>
                  <a:lnTo>
                    <a:pt x="352" y="97"/>
                  </a:lnTo>
                  <a:lnTo>
                    <a:pt x="609" y="257"/>
                  </a:lnTo>
                  <a:cubicBezTo>
                    <a:pt x="577" y="257"/>
                    <a:pt x="545" y="289"/>
                    <a:pt x="513" y="289"/>
                  </a:cubicBezTo>
                  <a:cubicBezTo>
                    <a:pt x="481" y="321"/>
                    <a:pt x="449" y="321"/>
                    <a:pt x="449" y="353"/>
                  </a:cubicBezTo>
                  <a:lnTo>
                    <a:pt x="192" y="193"/>
                  </a:lnTo>
                  <a:lnTo>
                    <a:pt x="0" y="289"/>
                  </a:lnTo>
                  <a:lnTo>
                    <a:pt x="320" y="449"/>
                  </a:lnTo>
                  <a:cubicBezTo>
                    <a:pt x="128" y="705"/>
                    <a:pt x="192" y="961"/>
                    <a:pt x="513" y="1153"/>
                  </a:cubicBezTo>
                  <a:cubicBezTo>
                    <a:pt x="705" y="1281"/>
                    <a:pt x="961" y="1345"/>
                    <a:pt x="1217" y="1345"/>
                  </a:cubicBezTo>
                  <a:lnTo>
                    <a:pt x="1217" y="1153"/>
                  </a:lnTo>
                  <a:cubicBezTo>
                    <a:pt x="1025" y="1153"/>
                    <a:pt x="865" y="1121"/>
                    <a:pt x="737" y="1025"/>
                  </a:cubicBezTo>
                  <a:cubicBezTo>
                    <a:pt x="513" y="929"/>
                    <a:pt x="449" y="737"/>
                    <a:pt x="545" y="577"/>
                  </a:cubicBezTo>
                  <a:lnTo>
                    <a:pt x="545" y="577"/>
                  </a:lnTo>
                  <a:lnTo>
                    <a:pt x="1025" y="865"/>
                  </a:lnTo>
                  <a:lnTo>
                    <a:pt x="1185" y="769"/>
                  </a:lnTo>
                  <a:lnTo>
                    <a:pt x="641" y="449"/>
                  </a:lnTo>
                  <a:cubicBezTo>
                    <a:pt x="673" y="449"/>
                    <a:pt x="705" y="417"/>
                    <a:pt x="705" y="417"/>
                  </a:cubicBezTo>
                  <a:cubicBezTo>
                    <a:pt x="737" y="385"/>
                    <a:pt x="769" y="385"/>
                    <a:pt x="801" y="353"/>
                  </a:cubicBezTo>
                  <a:lnTo>
                    <a:pt x="1345" y="673"/>
                  </a:lnTo>
                  <a:lnTo>
                    <a:pt x="1505" y="577"/>
                  </a:lnTo>
                  <a:lnTo>
                    <a:pt x="1025" y="289"/>
                  </a:lnTo>
                  <a:cubicBezTo>
                    <a:pt x="1085" y="281"/>
                    <a:pt x="1149" y="277"/>
                    <a:pt x="1214" y="277"/>
                  </a:cubicBezTo>
                  <a:cubicBezTo>
                    <a:pt x="1425" y="277"/>
                    <a:pt x="1646" y="319"/>
                    <a:pt x="1793" y="417"/>
                  </a:cubicBezTo>
                  <a:cubicBezTo>
                    <a:pt x="1953" y="481"/>
                    <a:pt x="2017" y="577"/>
                    <a:pt x="2017" y="705"/>
                  </a:cubicBezTo>
                  <a:lnTo>
                    <a:pt x="2337" y="705"/>
                  </a:lnTo>
                  <a:cubicBezTo>
                    <a:pt x="2305" y="545"/>
                    <a:pt x="2209" y="385"/>
                    <a:pt x="2017" y="289"/>
                  </a:cubicBezTo>
                  <a:cubicBezTo>
                    <a:pt x="1812" y="166"/>
                    <a:pt x="1541" y="108"/>
                    <a:pt x="1263" y="108"/>
                  </a:cubicBezTo>
                  <a:cubicBezTo>
                    <a:pt x="1107" y="108"/>
                    <a:pt x="950" y="126"/>
                    <a:pt x="801" y="161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924600" y="4310950"/>
              <a:ext cx="59225" cy="35250"/>
            </a:xfrm>
            <a:custGeom>
              <a:rect b="b" l="l" r="r" t="t"/>
              <a:pathLst>
                <a:path extrusionOk="0" h="1410" w="2369">
                  <a:moveTo>
                    <a:pt x="513" y="65"/>
                  </a:moveTo>
                  <a:lnTo>
                    <a:pt x="801" y="225"/>
                  </a:lnTo>
                  <a:lnTo>
                    <a:pt x="833" y="225"/>
                  </a:lnTo>
                  <a:cubicBezTo>
                    <a:pt x="970" y="190"/>
                    <a:pt x="1121" y="173"/>
                    <a:pt x="1270" y="173"/>
                  </a:cubicBezTo>
                  <a:cubicBezTo>
                    <a:pt x="1537" y="173"/>
                    <a:pt x="1800" y="230"/>
                    <a:pt x="1985" y="353"/>
                  </a:cubicBezTo>
                  <a:cubicBezTo>
                    <a:pt x="2145" y="449"/>
                    <a:pt x="2273" y="545"/>
                    <a:pt x="2273" y="673"/>
                  </a:cubicBezTo>
                  <a:lnTo>
                    <a:pt x="2049" y="673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54" y="319"/>
                    <a:pt x="1445" y="277"/>
                    <a:pt x="1228" y="277"/>
                  </a:cubicBezTo>
                  <a:cubicBezTo>
                    <a:pt x="1161" y="277"/>
                    <a:pt x="1093" y="281"/>
                    <a:pt x="1025" y="289"/>
                  </a:cubicBezTo>
                  <a:lnTo>
                    <a:pt x="993" y="321"/>
                  </a:lnTo>
                  <a:cubicBezTo>
                    <a:pt x="993" y="321"/>
                    <a:pt x="993" y="353"/>
                    <a:pt x="1025" y="353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3" y="353"/>
                  </a:lnTo>
                  <a:lnTo>
                    <a:pt x="801" y="353"/>
                  </a:lnTo>
                  <a:cubicBezTo>
                    <a:pt x="769" y="385"/>
                    <a:pt x="737" y="385"/>
                    <a:pt x="705" y="417"/>
                  </a:cubicBezTo>
                  <a:cubicBezTo>
                    <a:pt x="673" y="417"/>
                    <a:pt x="673" y="449"/>
                    <a:pt x="641" y="449"/>
                  </a:cubicBezTo>
                  <a:lnTo>
                    <a:pt x="609" y="481"/>
                  </a:lnTo>
                  <a:cubicBezTo>
                    <a:pt x="609" y="513"/>
                    <a:pt x="609" y="513"/>
                    <a:pt x="641" y="513"/>
                  </a:cubicBezTo>
                  <a:lnTo>
                    <a:pt x="1121" y="801"/>
                  </a:lnTo>
                  <a:lnTo>
                    <a:pt x="1025" y="865"/>
                  </a:lnTo>
                  <a:lnTo>
                    <a:pt x="545" y="577"/>
                  </a:lnTo>
                  <a:cubicBezTo>
                    <a:pt x="513" y="577"/>
                    <a:pt x="513" y="609"/>
                    <a:pt x="513" y="609"/>
                  </a:cubicBezTo>
                  <a:cubicBezTo>
                    <a:pt x="417" y="769"/>
                    <a:pt x="513" y="961"/>
                    <a:pt x="705" y="1089"/>
                  </a:cubicBezTo>
                  <a:cubicBezTo>
                    <a:pt x="833" y="1185"/>
                    <a:pt x="993" y="1217"/>
                    <a:pt x="1185" y="1217"/>
                  </a:cubicBezTo>
                  <a:lnTo>
                    <a:pt x="1185" y="1345"/>
                  </a:lnTo>
                  <a:cubicBezTo>
                    <a:pt x="929" y="1313"/>
                    <a:pt x="705" y="1249"/>
                    <a:pt x="545" y="1153"/>
                  </a:cubicBezTo>
                  <a:cubicBezTo>
                    <a:pt x="385" y="1057"/>
                    <a:pt x="288" y="929"/>
                    <a:pt x="256" y="801"/>
                  </a:cubicBezTo>
                  <a:cubicBezTo>
                    <a:pt x="224" y="705"/>
                    <a:pt x="256" y="609"/>
                    <a:pt x="352" y="513"/>
                  </a:cubicBezTo>
                  <a:lnTo>
                    <a:pt x="352" y="481"/>
                  </a:lnTo>
                  <a:lnTo>
                    <a:pt x="320" y="449"/>
                  </a:lnTo>
                  <a:lnTo>
                    <a:pt x="96" y="321"/>
                  </a:lnTo>
                  <a:lnTo>
                    <a:pt x="192" y="257"/>
                  </a:lnTo>
                  <a:lnTo>
                    <a:pt x="417" y="417"/>
                  </a:lnTo>
                  <a:cubicBezTo>
                    <a:pt x="417" y="417"/>
                    <a:pt x="449" y="417"/>
                    <a:pt x="449" y="385"/>
                  </a:cubicBezTo>
                  <a:cubicBezTo>
                    <a:pt x="481" y="385"/>
                    <a:pt x="513" y="353"/>
                    <a:pt x="545" y="353"/>
                  </a:cubicBezTo>
                  <a:cubicBezTo>
                    <a:pt x="545" y="321"/>
                    <a:pt x="577" y="321"/>
                    <a:pt x="609" y="321"/>
                  </a:cubicBezTo>
                  <a:lnTo>
                    <a:pt x="641" y="289"/>
                  </a:lnTo>
                  <a:cubicBezTo>
                    <a:pt x="641" y="257"/>
                    <a:pt x="641" y="257"/>
                    <a:pt x="609" y="257"/>
                  </a:cubicBezTo>
                  <a:lnTo>
                    <a:pt x="417" y="129"/>
                  </a:lnTo>
                  <a:lnTo>
                    <a:pt x="513" y="65"/>
                  </a:lnTo>
                  <a:close/>
                  <a:moveTo>
                    <a:pt x="513" y="1"/>
                  </a:moveTo>
                  <a:lnTo>
                    <a:pt x="320" y="97"/>
                  </a:lnTo>
                  <a:lnTo>
                    <a:pt x="320" y="129"/>
                  </a:lnTo>
                  <a:lnTo>
                    <a:pt x="320" y="161"/>
                  </a:lnTo>
                  <a:lnTo>
                    <a:pt x="545" y="289"/>
                  </a:lnTo>
                  <a:lnTo>
                    <a:pt x="513" y="289"/>
                  </a:lnTo>
                  <a:cubicBezTo>
                    <a:pt x="481" y="289"/>
                    <a:pt x="449" y="321"/>
                    <a:pt x="449" y="321"/>
                  </a:cubicBezTo>
                  <a:lnTo>
                    <a:pt x="192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05"/>
                    <a:pt x="192" y="833"/>
                  </a:cubicBezTo>
                  <a:cubicBezTo>
                    <a:pt x="224" y="993"/>
                    <a:pt x="320" y="1121"/>
                    <a:pt x="513" y="1217"/>
                  </a:cubicBezTo>
                  <a:cubicBezTo>
                    <a:pt x="705" y="1345"/>
                    <a:pt x="929" y="1409"/>
                    <a:pt x="1217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185"/>
                  </a:lnTo>
                  <a:cubicBezTo>
                    <a:pt x="1249" y="1185"/>
                    <a:pt x="1249" y="1153"/>
                    <a:pt x="1217" y="1153"/>
                  </a:cubicBezTo>
                  <a:cubicBezTo>
                    <a:pt x="1057" y="1153"/>
                    <a:pt x="865" y="1121"/>
                    <a:pt x="737" y="1025"/>
                  </a:cubicBezTo>
                  <a:cubicBezTo>
                    <a:pt x="577" y="929"/>
                    <a:pt x="513" y="801"/>
                    <a:pt x="545" y="673"/>
                  </a:cubicBezTo>
                  <a:lnTo>
                    <a:pt x="545" y="673"/>
                  </a:lnTo>
                  <a:lnTo>
                    <a:pt x="993" y="929"/>
                  </a:lnTo>
                  <a:lnTo>
                    <a:pt x="1057" y="929"/>
                  </a:lnTo>
                  <a:lnTo>
                    <a:pt x="1217" y="833"/>
                  </a:lnTo>
                  <a:lnTo>
                    <a:pt x="1217" y="801"/>
                  </a:lnTo>
                  <a:lnTo>
                    <a:pt x="1217" y="769"/>
                  </a:lnTo>
                  <a:lnTo>
                    <a:pt x="705" y="481"/>
                  </a:lnTo>
                  <a:lnTo>
                    <a:pt x="737" y="481"/>
                  </a:lnTo>
                  <a:cubicBezTo>
                    <a:pt x="769" y="449"/>
                    <a:pt x="801" y="449"/>
                    <a:pt x="801" y="449"/>
                  </a:cubicBezTo>
                  <a:lnTo>
                    <a:pt x="1345" y="737"/>
                  </a:lnTo>
                  <a:lnTo>
                    <a:pt x="1377" y="737"/>
                  </a:lnTo>
                  <a:lnTo>
                    <a:pt x="1537" y="641"/>
                  </a:lnTo>
                  <a:lnTo>
                    <a:pt x="1537" y="609"/>
                  </a:lnTo>
                  <a:lnTo>
                    <a:pt x="1537" y="577"/>
                  </a:lnTo>
                  <a:lnTo>
                    <a:pt x="1153" y="353"/>
                  </a:lnTo>
                  <a:cubicBezTo>
                    <a:pt x="1192" y="347"/>
                    <a:pt x="1233" y="345"/>
                    <a:pt x="1274" y="345"/>
                  </a:cubicBezTo>
                  <a:cubicBezTo>
                    <a:pt x="1464" y="345"/>
                    <a:pt x="1661" y="402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lnTo>
                    <a:pt x="2017" y="769"/>
                  </a:lnTo>
                  <a:lnTo>
                    <a:pt x="2337" y="769"/>
                  </a:lnTo>
                  <a:cubicBezTo>
                    <a:pt x="2337" y="769"/>
                    <a:pt x="2337" y="737"/>
                    <a:pt x="2369" y="737"/>
                  </a:cubicBezTo>
                  <a:lnTo>
                    <a:pt x="2369" y="705"/>
                  </a:lnTo>
                  <a:cubicBezTo>
                    <a:pt x="2337" y="545"/>
                    <a:pt x="2241" y="417"/>
                    <a:pt x="2049" y="289"/>
                  </a:cubicBezTo>
                  <a:cubicBezTo>
                    <a:pt x="1823" y="166"/>
                    <a:pt x="1545" y="108"/>
                    <a:pt x="1264" y="108"/>
                  </a:cubicBezTo>
                  <a:cubicBezTo>
                    <a:pt x="1107" y="108"/>
                    <a:pt x="950" y="126"/>
                    <a:pt x="801" y="161"/>
                  </a:cubicBezTo>
                  <a:lnTo>
                    <a:pt x="54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875000" y="4314150"/>
              <a:ext cx="113625" cy="49650"/>
            </a:xfrm>
            <a:custGeom>
              <a:rect b="b" l="l" r="r" t="t"/>
              <a:pathLst>
                <a:path extrusionOk="0" h="1986" w="4545">
                  <a:moveTo>
                    <a:pt x="0" y="1"/>
                  </a:moveTo>
                  <a:lnTo>
                    <a:pt x="0" y="673"/>
                  </a:lnTo>
                  <a:cubicBezTo>
                    <a:pt x="0" y="1025"/>
                    <a:pt x="224" y="1345"/>
                    <a:pt x="672" y="1601"/>
                  </a:cubicBezTo>
                  <a:cubicBezTo>
                    <a:pt x="768" y="1665"/>
                    <a:pt x="864" y="1729"/>
                    <a:pt x="992" y="1761"/>
                  </a:cubicBezTo>
                  <a:cubicBezTo>
                    <a:pt x="1088" y="1793"/>
                    <a:pt x="1184" y="1825"/>
                    <a:pt x="1280" y="1857"/>
                  </a:cubicBezTo>
                  <a:cubicBezTo>
                    <a:pt x="1344" y="1889"/>
                    <a:pt x="1440" y="1889"/>
                    <a:pt x="1504" y="1921"/>
                  </a:cubicBezTo>
                  <a:cubicBezTo>
                    <a:pt x="1568" y="1921"/>
                    <a:pt x="1664" y="1953"/>
                    <a:pt x="1728" y="1953"/>
                  </a:cubicBezTo>
                  <a:cubicBezTo>
                    <a:pt x="1792" y="1953"/>
                    <a:pt x="1888" y="1985"/>
                    <a:pt x="1952" y="1985"/>
                  </a:cubicBezTo>
                  <a:lnTo>
                    <a:pt x="2657" y="1985"/>
                  </a:lnTo>
                  <a:cubicBezTo>
                    <a:pt x="2753" y="1953"/>
                    <a:pt x="2849" y="1953"/>
                    <a:pt x="2945" y="1921"/>
                  </a:cubicBezTo>
                  <a:cubicBezTo>
                    <a:pt x="3105" y="1889"/>
                    <a:pt x="3233" y="1857"/>
                    <a:pt x="3393" y="1825"/>
                  </a:cubicBezTo>
                  <a:cubicBezTo>
                    <a:pt x="3553" y="1761"/>
                    <a:pt x="3713" y="1697"/>
                    <a:pt x="3873" y="1601"/>
                  </a:cubicBezTo>
                  <a:cubicBezTo>
                    <a:pt x="3873" y="1601"/>
                    <a:pt x="3905" y="1601"/>
                    <a:pt x="3905" y="1569"/>
                  </a:cubicBezTo>
                  <a:lnTo>
                    <a:pt x="4193" y="1377"/>
                  </a:lnTo>
                  <a:cubicBezTo>
                    <a:pt x="4257" y="1313"/>
                    <a:pt x="4289" y="1281"/>
                    <a:pt x="4321" y="1217"/>
                  </a:cubicBezTo>
                  <a:cubicBezTo>
                    <a:pt x="4353" y="1185"/>
                    <a:pt x="4385" y="1121"/>
                    <a:pt x="4417" y="1089"/>
                  </a:cubicBezTo>
                  <a:cubicBezTo>
                    <a:pt x="4449" y="1057"/>
                    <a:pt x="4481" y="993"/>
                    <a:pt x="4481" y="961"/>
                  </a:cubicBezTo>
                  <a:cubicBezTo>
                    <a:pt x="4513" y="929"/>
                    <a:pt x="4513" y="865"/>
                    <a:pt x="4513" y="833"/>
                  </a:cubicBezTo>
                  <a:cubicBezTo>
                    <a:pt x="4513" y="801"/>
                    <a:pt x="4513" y="737"/>
                    <a:pt x="4545" y="705"/>
                  </a:cubicBezTo>
                  <a:lnTo>
                    <a:pt x="4545" y="33"/>
                  </a:lnTo>
                  <a:cubicBezTo>
                    <a:pt x="4545" y="65"/>
                    <a:pt x="4513" y="129"/>
                    <a:pt x="4513" y="161"/>
                  </a:cubicBezTo>
                  <a:cubicBezTo>
                    <a:pt x="4513" y="193"/>
                    <a:pt x="4513" y="225"/>
                    <a:pt x="4481" y="289"/>
                  </a:cubicBezTo>
                  <a:cubicBezTo>
                    <a:pt x="4481" y="321"/>
                    <a:pt x="4449" y="385"/>
                    <a:pt x="4417" y="417"/>
                  </a:cubicBezTo>
                  <a:cubicBezTo>
                    <a:pt x="4385" y="449"/>
                    <a:pt x="4353" y="513"/>
                    <a:pt x="4321" y="545"/>
                  </a:cubicBezTo>
                  <a:cubicBezTo>
                    <a:pt x="4289" y="609"/>
                    <a:pt x="4257" y="641"/>
                    <a:pt x="4193" y="705"/>
                  </a:cubicBezTo>
                  <a:lnTo>
                    <a:pt x="3905" y="897"/>
                  </a:lnTo>
                  <a:lnTo>
                    <a:pt x="3873" y="929"/>
                  </a:lnTo>
                  <a:cubicBezTo>
                    <a:pt x="3713" y="1025"/>
                    <a:pt x="3553" y="1089"/>
                    <a:pt x="3393" y="1153"/>
                  </a:cubicBezTo>
                  <a:cubicBezTo>
                    <a:pt x="3233" y="1185"/>
                    <a:pt x="3105" y="1217"/>
                    <a:pt x="2945" y="1249"/>
                  </a:cubicBezTo>
                  <a:cubicBezTo>
                    <a:pt x="2849" y="1281"/>
                    <a:pt x="2753" y="1281"/>
                    <a:pt x="2657" y="1281"/>
                  </a:cubicBezTo>
                  <a:cubicBezTo>
                    <a:pt x="2593" y="1313"/>
                    <a:pt x="2497" y="1313"/>
                    <a:pt x="2401" y="1313"/>
                  </a:cubicBezTo>
                  <a:lnTo>
                    <a:pt x="1952" y="1313"/>
                  </a:lnTo>
                  <a:cubicBezTo>
                    <a:pt x="1888" y="1281"/>
                    <a:pt x="1792" y="1281"/>
                    <a:pt x="1728" y="1281"/>
                  </a:cubicBezTo>
                  <a:cubicBezTo>
                    <a:pt x="1664" y="1249"/>
                    <a:pt x="1568" y="1249"/>
                    <a:pt x="1504" y="1249"/>
                  </a:cubicBezTo>
                  <a:cubicBezTo>
                    <a:pt x="1440" y="1217"/>
                    <a:pt x="1344" y="1185"/>
                    <a:pt x="1280" y="1185"/>
                  </a:cubicBezTo>
                  <a:cubicBezTo>
                    <a:pt x="1184" y="1153"/>
                    <a:pt x="1088" y="1121"/>
                    <a:pt x="992" y="1089"/>
                  </a:cubicBezTo>
                  <a:cubicBezTo>
                    <a:pt x="864" y="1057"/>
                    <a:pt x="768" y="993"/>
                    <a:pt x="672" y="929"/>
                  </a:cubicBezTo>
                  <a:cubicBezTo>
                    <a:pt x="224" y="673"/>
                    <a:pt x="0" y="321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874200" y="4313350"/>
              <a:ext cx="114425" cy="51250"/>
            </a:xfrm>
            <a:custGeom>
              <a:rect b="b" l="l" r="r" t="t"/>
              <a:pathLst>
                <a:path extrusionOk="0" h="2050" w="4577">
                  <a:moveTo>
                    <a:pt x="64" y="353"/>
                  </a:moveTo>
                  <a:cubicBezTo>
                    <a:pt x="160" y="609"/>
                    <a:pt x="384" y="801"/>
                    <a:pt x="672" y="993"/>
                  </a:cubicBezTo>
                  <a:cubicBezTo>
                    <a:pt x="768" y="1057"/>
                    <a:pt x="896" y="1089"/>
                    <a:pt x="1024" y="1153"/>
                  </a:cubicBezTo>
                  <a:cubicBezTo>
                    <a:pt x="1088" y="1185"/>
                    <a:pt x="1184" y="1217"/>
                    <a:pt x="1280" y="1249"/>
                  </a:cubicBezTo>
                  <a:cubicBezTo>
                    <a:pt x="1376" y="1281"/>
                    <a:pt x="1440" y="1281"/>
                    <a:pt x="1536" y="1313"/>
                  </a:cubicBezTo>
                  <a:cubicBezTo>
                    <a:pt x="1600" y="1313"/>
                    <a:pt x="1696" y="1345"/>
                    <a:pt x="1760" y="1345"/>
                  </a:cubicBezTo>
                  <a:cubicBezTo>
                    <a:pt x="1824" y="1345"/>
                    <a:pt x="1920" y="1345"/>
                    <a:pt x="1984" y="1377"/>
                  </a:cubicBezTo>
                  <a:lnTo>
                    <a:pt x="2689" y="1377"/>
                  </a:lnTo>
                  <a:cubicBezTo>
                    <a:pt x="2785" y="1345"/>
                    <a:pt x="2881" y="1345"/>
                    <a:pt x="2977" y="1313"/>
                  </a:cubicBezTo>
                  <a:cubicBezTo>
                    <a:pt x="3137" y="1281"/>
                    <a:pt x="3265" y="1249"/>
                    <a:pt x="3425" y="1217"/>
                  </a:cubicBezTo>
                  <a:cubicBezTo>
                    <a:pt x="3585" y="1153"/>
                    <a:pt x="3777" y="1089"/>
                    <a:pt x="3905" y="993"/>
                  </a:cubicBezTo>
                  <a:lnTo>
                    <a:pt x="3937" y="993"/>
                  </a:lnTo>
                  <a:cubicBezTo>
                    <a:pt x="4065" y="929"/>
                    <a:pt x="4161" y="833"/>
                    <a:pt x="4225" y="769"/>
                  </a:cubicBezTo>
                  <a:cubicBezTo>
                    <a:pt x="4289" y="705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481" y="449"/>
                    <a:pt x="4513" y="417"/>
                    <a:pt x="4513" y="385"/>
                  </a:cubicBezTo>
                  <a:lnTo>
                    <a:pt x="4513" y="737"/>
                  </a:lnTo>
                  <a:lnTo>
                    <a:pt x="4513" y="865"/>
                  </a:lnTo>
                  <a:cubicBezTo>
                    <a:pt x="4513" y="897"/>
                    <a:pt x="4481" y="929"/>
                    <a:pt x="4481" y="993"/>
                  </a:cubicBezTo>
                  <a:cubicBezTo>
                    <a:pt x="4449" y="1025"/>
                    <a:pt x="4449" y="1057"/>
                    <a:pt x="4417" y="1121"/>
                  </a:cubicBezTo>
                  <a:cubicBezTo>
                    <a:pt x="4385" y="1153"/>
                    <a:pt x="4353" y="1185"/>
                    <a:pt x="4321" y="1249"/>
                  </a:cubicBezTo>
                  <a:cubicBezTo>
                    <a:pt x="4289" y="1281"/>
                    <a:pt x="4257" y="1345"/>
                    <a:pt x="4193" y="1377"/>
                  </a:cubicBezTo>
                  <a:cubicBezTo>
                    <a:pt x="4097" y="1473"/>
                    <a:pt x="4033" y="1537"/>
                    <a:pt x="3905" y="1601"/>
                  </a:cubicBezTo>
                  <a:lnTo>
                    <a:pt x="3873" y="1601"/>
                  </a:lnTo>
                  <a:cubicBezTo>
                    <a:pt x="3745" y="1697"/>
                    <a:pt x="3585" y="1761"/>
                    <a:pt x="3393" y="1825"/>
                  </a:cubicBezTo>
                  <a:cubicBezTo>
                    <a:pt x="3265" y="1857"/>
                    <a:pt x="3105" y="1889"/>
                    <a:pt x="2977" y="1921"/>
                  </a:cubicBezTo>
                  <a:cubicBezTo>
                    <a:pt x="2881" y="1953"/>
                    <a:pt x="2785" y="1953"/>
                    <a:pt x="2689" y="1985"/>
                  </a:cubicBezTo>
                  <a:lnTo>
                    <a:pt x="1984" y="1985"/>
                  </a:lnTo>
                  <a:cubicBezTo>
                    <a:pt x="1920" y="1985"/>
                    <a:pt x="1856" y="1953"/>
                    <a:pt x="1760" y="1953"/>
                  </a:cubicBezTo>
                  <a:cubicBezTo>
                    <a:pt x="1696" y="1953"/>
                    <a:pt x="1632" y="1921"/>
                    <a:pt x="1536" y="1921"/>
                  </a:cubicBezTo>
                  <a:cubicBezTo>
                    <a:pt x="1472" y="1889"/>
                    <a:pt x="1408" y="1889"/>
                    <a:pt x="1312" y="1857"/>
                  </a:cubicBezTo>
                  <a:cubicBezTo>
                    <a:pt x="1216" y="1825"/>
                    <a:pt x="1120" y="1793"/>
                    <a:pt x="1056" y="1761"/>
                  </a:cubicBezTo>
                  <a:cubicBezTo>
                    <a:pt x="928" y="1729"/>
                    <a:pt x="832" y="1665"/>
                    <a:pt x="736" y="1601"/>
                  </a:cubicBezTo>
                  <a:cubicBezTo>
                    <a:pt x="288" y="1377"/>
                    <a:pt x="64" y="1057"/>
                    <a:pt x="64" y="705"/>
                  </a:cubicBezTo>
                  <a:lnTo>
                    <a:pt x="64" y="353"/>
                  </a:lnTo>
                  <a:close/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705"/>
                  </a:lnTo>
                  <a:cubicBezTo>
                    <a:pt x="0" y="1057"/>
                    <a:pt x="224" y="1409"/>
                    <a:pt x="672" y="1665"/>
                  </a:cubicBezTo>
                  <a:cubicBezTo>
                    <a:pt x="768" y="1729"/>
                    <a:pt x="896" y="1793"/>
                    <a:pt x="1024" y="1825"/>
                  </a:cubicBezTo>
                  <a:cubicBezTo>
                    <a:pt x="1088" y="1857"/>
                    <a:pt x="1184" y="1889"/>
                    <a:pt x="1280" y="1921"/>
                  </a:cubicBezTo>
                  <a:cubicBezTo>
                    <a:pt x="1376" y="1953"/>
                    <a:pt x="1440" y="1953"/>
                    <a:pt x="1536" y="1985"/>
                  </a:cubicBezTo>
                  <a:cubicBezTo>
                    <a:pt x="1600" y="1985"/>
                    <a:pt x="1696" y="2017"/>
                    <a:pt x="1760" y="2017"/>
                  </a:cubicBezTo>
                  <a:cubicBezTo>
                    <a:pt x="1824" y="2017"/>
                    <a:pt x="1920" y="2049"/>
                    <a:pt x="1984" y="2049"/>
                  </a:cubicBezTo>
                  <a:lnTo>
                    <a:pt x="2433" y="2049"/>
                  </a:lnTo>
                  <a:cubicBezTo>
                    <a:pt x="2497" y="2049"/>
                    <a:pt x="2593" y="2049"/>
                    <a:pt x="2689" y="2017"/>
                  </a:cubicBezTo>
                  <a:cubicBezTo>
                    <a:pt x="2785" y="2017"/>
                    <a:pt x="2881" y="2017"/>
                    <a:pt x="2977" y="1985"/>
                  </a:cubicBezTo>
                  <a:cubicBezTo>
                    <a:pt x="3105" y="1953"/>
                    <a:pt x="3265" y="1921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33"/>
                  </a:lnTo>
                  <a:lnTo>
                    <a:pt x="4225" y="1441"/>
                  </a:lnTo>
                  <a:cubicBezTo>
                    <a:pt x="4289" y="1377"/>
                    <a:pt x="4321" y="1313"/>
                    <a:pt x="4353" y="1281"/>
                  </a:cubicBezTo>
                  <a:cubicBezTo>
                    <a:pt x="4417" y="1217"/>
                    <a:pt x="4449" y="1185"/>
                    <a:pt x="4449" y="1121"/>
                  </a:cubicBezTo>
                  <a:cubicBezTo>
                    <a:pt x="4481" y="1089"/>
                    <a:pt x="4513" y="1057"/>
                    <a:pt x="4513" y="993"/>
                  </a:cubicBezTo>
                  <a:cubicBezTo>
                    <a:pt x="4545" y="961"/>
                    <a:pt x="4545" y="929"/>
                    <a:pt x="4577" y="865"/>
                  </a:cubicBezTo>
                  <a:lnTo>
                    <a:pt x="4577" y="737"/>
                  </a:lnTo>
                  <a:lnTo>
                    <a:pt x="4577" y="33"/>
                  </a:lnTo>
                  <a:cubicBezTo>
                    <a:pt x="4577" y="33"/>
                    <a:pt x="4577" y="1"/>
                    <a:pt x="4545" y="1"/>
                  </a:cubicBezTo>
                  <a:cubicBezTo>
                    <a:pt x="4545" y="1"/>
                    <a:pt x="4513" y="33"/>
                    <a:pt x="4513" y="65"/>
                  </a:cubicBezTo>
                  <a:lnTo>
                    <a:pt x="4513" y="193"/>
                  </a:lnTo>
                  <a:cubicBezTo>
                    <a:pt x="4481" y="225"/>
                    <a:pt x="4481" y="257"/>
                    <a:pt x="4449" y="321"/>
                  </a:cubicBezTo>
                  <a:cubicBezTo>
                    <a:pt x="4449" y="353"/>
                    <a:pt x="4417" y="385"/>
                    <a:pt x="4417" y="417"/>
                  </a:cubicBezTo>
                  <a:cubicBezTo>
                    <a:pt x="4385" y="481"/>
                    <a:pt x="4353" y="513"/>
                    <a:pt x="4321" y="545"/>
                  </a:cubicBezTo>
                  <a:cubicBezTo>
                    <a:pt x="4289" y="609"/>
                    <a:pt x="4225" y="673"/>
                    <a:pt x="4193" y="705"/>
                  </a:cubicBezTo>
                  <a:cubicBezTo>
                    <a:pt x="4097" y="769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53" y="1089"/>
                    <a:pt x="3393" y="1153"/>
                  </a:cubicBezTo>
                  <a:cubicBezTo>
                    <a:pt x="3265" y="1185"/>
                    <a:pt x="3105" y="1217"/>
                    <a:pt x="2977" y="1249"/>
                  </a:cubicBezTo>
                  <a:cubicBezTo>
                    <a:pt x="2881" y="1281"/>
                    <a:pt x="2785" y="1281"/>
                    <a:pt x="2689" y="1281"/>
                  </a:cubicBezTo>
                  <a:cubicBezTo>
                    <a:pt x="2593" y="1313"/>
                    <a:pt x="2529" y="1313"/>
                    <a:pt x="2433" y="1313"/>
                  </a:cubicBezTo>
                  <a:lnTo>
                    <a:pt x="1984" y="1313"/>
                  </a:lnTo>
                  <a:cubicBezTo>
                    <a:pt x="1920" y="1281"/>
                    <a:pt x="1824" y="1281"/>
                    <a:pt x="1760" y="1281"/>
                  </a:cubicBezTo>
                  <a:cubicBezTo>
                    <a:pt x="1696" y="1249"/>
                    <a:pt x="1600" y="1249"/>
                    <a:pt x="1536" y="1249"/>
                  </a:cubicBezTo>
                  <a:cubicBezTo>
                    <a:pt x="1472" y="1217"/>
                    <a:pt x="1376" y="1185"/>
                    <a:pt x="1312" y="1185"/>
                  </a:cubicBezTo>
                  <a:cubicBezTo>
                    <a:pt x="1216" y="1153"/>
                    <a:pt x="1120" y="1121"/>
                    <a:pt x="1024" y="1089"/>
                  </a:cubicBezTo>
                  <a:cubicBezTo>
                    <a:pt x="928" y="1025"/>
                    <a:pt x="800" y="993"/>
                    <a:pt x="704" y="929"/>
                  </a:cubicBezTo>
                  <a:cubicBezTo>
                    <a:pt x="288" y="673"/>
                    <a:pt x="64" y="353"/>
                    <a:pt x="64" y="33"/>
                  </a:cubicBez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869400" y="4281350"/>
              <a:ext cx="124825" cy="65650"/>
            </a:xfrm>
            <a:custGeom>
              <a:rect b="b" l="l" r="r" t="t"/>
              <a:pathLst>
                <a:path extrusionOk="0" h="2626" w="4993">
                  <a:moveTo>
                    <a:pt x="2484" y="1"/>
                  </a:moveTo>
                  <a:cubicBezTo>
                    <a:pt x="1904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0" y="2625"/>
                    <a:pt x="2496" y="2625"/>
                  </a:cubicBezTo>
                  <a:cubicBezTo>
                    <a:pt x="3073" y="2625"/>
                    <a:pt x="3649" y="2497"/>
                    <a:pt x="4097" y="2241"/>
                  </a:cubicBezTo>
                  <a:cubicBezTo>
                    <a:pt x="4993" y="1729"/>
                    <a:pt x="4961" y="897"/>
                    <a:pt x="4097" y="385"/>
                  </a:cubicBezTo>
                  <a:cubicBezTo>
                    <a:pt x="3649" y="129"/>
                    <a:pt x="3065" y="1"/>
                    <a:pt x="248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74200" y="4280550"/>
              <a:ext cx="115225" cy="67250"/>
            </a:xfrm>
            <a:custGeom>
              <a:rect b="b" l="l" r="r" t="t"/>
              <a:pathLst>
                <a:path extrusionOk="0" h="2690" w="4609">
                  <a:moveTo>
                    <a:pt x="2304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289" y="705"/>
                    <a:pt x="4545" y="1025"/>
                    <a:pt x="4545" y="1345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57" y="2497"/>
                    <a:pt x="2881" y="2625"/>
                    <a:pt x="2308" y="2625"/>
                  </a:cubicBezTo>
                  <a:cubicBezTo>
                    <a:pt x="1736" y="2625"/>
                    <a:pt x="1168" y="2497"/>
                    <a:pt x="736" y="2241"/>
                  </a:cubicBezTo>
                  <a:cubicBezTo>
                    <a:pt x="320" y="1985"/>
                    <a:pt x="64" y="1697"/>
                    <a:pt x="64" y="1345"/>
                  </a:cubicBezTo>
                  <a:cubicBezTo>
                    <a:pt x="64" y="993"/>
                    <a:pt x="288" y="705"/>
                    <a:pt x="704" y="449"/>
                  </a:cubicBezTo>
                  <a:cubicBezTo>
                    <a:pt x="1152" y="193"/>
                    <a:pt x="1728" y="65"/>
                    <a:pt x="2304" y="65"/>
                  </a:cubicBezTo>
                  <a:close/>
                  <a:moveTo>
                    <a:pt x="2288" y="1"/>
                  </a:moveTo>
                  <a:cubicBezTo>
                    <a:pt x="1704" y="1"/>
                    <a:pt x="1120" y="129"/>
                    <a:pt x="672" y="385"/>
                  </a:cubicBezTo>
                  <a:cubicBezTo>
                    <a:pt x="224" y="641"/>
                    <a:pt x="0" y="961"/>
                    <a:pt x="0" y="1345"/>
                  </a:cubicBezTo>
                  <a:cubicBezTo>
                    <a:pt x="0" y="1697"/>
                    <a:pt x="256" y="2049"/>
                    <a:pt x="672" y="2305"/>
                  </a:cubicBezTo>
                  <a:cubicBezTo>
                    <a:pt x="1120" y="2561"/>
                    <a:pt x="1728" y="2689"/>
                    <a:pt x="2304" y="2689"/>
                  </a:cubicBezTo>
                  <a:cubicBezTo>
                    <a:pt x="2881" y="2689"/>
                    <a:pt x="3489" y="2561"/>
                    <a:pt x="3905" y="2305"/>
                  </a:cubicBezTo>
                  <a:cubicBezTo>
                    <a:pt x="4353" y="2049"/>
                    <a:pt x="4609" y="1697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883000" y="4288550"/>
              <a:ext cx="97625" cy="51250"/>
            </a:xfrm>
            <a:custGeom>
              <a:rect b="b" l="l" r="r" t="t"/>
              <a:pathLst>
                <a:path extrusionOk="0" h="2050" w="3905">
                  <a:moveTo>
                    <a:pt x="1940" y="1"/>
                  </a:moveTo>
                  <a:cubicBezTo>
                    <a:pt x="1488" y="1"/>
                    <a:pt x="1040" y="97"/>
                    <a:pt x="704" y="289"/>
                  </a:cubicBezTo>
                  <a:cubicBezTo>
                    <a:pt x="0" y="705"/>
                    <a:pt x="0" y="1345"/>
                    <a:pt x="704" y="1761"/>
                  </a:cubicBezTo>
                  <a:cubicBezTo>
                    <a:pt x="1056" y="1953"/>
                    <a:pt x="1512" y="2049"/>
                    <a:pt x="1964" y="2049"/>
                  </a:cubicBezTo>
                  <a:cubicBezTo>
                    <a:pt x="2417" y="2049"/>
                    <a:pt x="2865" y="1953"/>
                    <a:pt x="3201" y="1761"/>
                  </a:cubicBezTo>
                  <a:cubicBezTo>
                    <a:pt x="3905" y="1345"/>
                    <a:pt x="3905" y="705"/>
                    <a:pt x="3201" y="289"/>
                  </a:cubicBezTo>
                  <a:cubicBezTo>
                    <a:pt x="2849" y="97"/>
                    <a:pt x="2393" y="1"/>
                    <a:pt x="194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886200" y="4287750"/>
              <a:ext cx="90425" cy="52850"/>
            </a:xfrm>
            <a:custGeom>
              <a:rect b="b" l="l" r="r" t="t"/>
              <a:pathLst>
                <a:path extrusionOk="0" h="2114" w="3617">
                  <a:moveTo>
                    <a:pt x="1824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61" y="545"/>
                    <a:pt x="3553" y="801"/>
                    <a:pt x="3553" y="1057"/>
                  </a:cubicBezTo>
                  <a:cubicBezTo>
                    <a:pt x="3553" y="1313"/>
                    <a:pt x="3393" y="1569"/>
                    <a:pt x="3073" y="1761"/>
                  </a:cubicBezTo>
                  <a:cubicBezTo>
                    <a:pt x="2721" y="1953"/>
                    <a:pt x="2273" y="2049"/>
                    <a:pt x="1824" y="2049"/>
                  </a:cubicBezTo>
                  <a:cubicBezTo>
                    <a:pt x="1376" y="2049"/>
                    <a:pt x="928" y="1953"/>
                    <a:pt x="576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8" y="161"/>
                    <a:pt x="1376" y="65"/>
                    <a:pt x="1824" y="65"/>
                  </a:cubicBezTo>
                  <a:close/>
                  <a:moveTo>
                    <a:pt x="1808" y="1"/>
                  </a:moveTo>
                  <a:cubicBezTo>
                    <a:pt x="1352" y="1"/>
                    <a:pt x="896" y="97"/>
                    <a:pt x="544" y="289"/>
                  </a:cubicBezTo>
                  <a:cubicBezTo>
                    <a:pt x="192" y="513"/>
                    <a:pt x="0" y="769"/>
                    <a:pt x="0" y="1057"/>
                  </a:cubicBezTo>
                  <a:cubicBezTo>
                    <a:pt x="0" y="1345"/>
                    <a:pt x="192" y="1601"/>
                    <a:pt x="544" y="1825"/>
                  </a:cubicBezTo>
                  <a:cubicBezTo>
                    <a:pt x="896" y="2017"/>
                    <a:pt x="1376" y="2113"/>
                    <a:pt x="1824" y="2113"/>
                  </a:cubicBezTo>
                  <a:cubicBezTo>
                    <a:pt x="2273" y="2113"/>
                    <a:pt x="2753" y="2017"/>
                    <a:pt x="3105" y="1825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513"/>
                    <a:pt x="3073" y="289"/>
                  </a:cubicBezTo>
                  <a:cubicBezTo>
                    <a:pt x="2721" y="97"/>
                    <a:pt x="2265" y="1"/>
                    <a:pt x="18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982200" y="433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lnTo>
                    <a:pt x="33" y="320"/>
                  </a:ln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31000" y="4351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40600" y="4350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33" y="320"/>
                    <a:pt x="65" y="320"/>
                  </a:cubicBezTo>
                  <a:cubicBezTo>
                    <a:pt x="65" y="320"/>
                    <a:pt x="97" y="320"/>
                    <a:pt x="97" y="288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51000" y="435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lnTo>
                    <a:pt x="33" y="320"/>
                  </a:ln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4960600" y="434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4968600" y="4342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4975800" y="433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4879800" y="433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4921400" y="435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320"/>
                    <a:pt x="0" y="320"/>
                    <a:pt x="32" y="320"/>
                  </a:cubicBezTo>
                  <a:cubicBezTo>
                    <a:pt x="32" y="320"/>
                    <a:pt x="64" y="320"/>
                    <a:pt x="64" y="288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4911000" y="435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4901400" y="434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56"/>
                  </a:lnTo>
                  <a:cubicBezTo>
                    <a:pt x="0" y="288"/>
                    <a:pt x="32" y="320"/>
                    <a:pt x="32" y="320"/>
                  </a:cubicBezTo>
                  <a:cubicBezTo>
                    <a:pt x="64" y="320"/>
                    <a:pt x="64" y="288"/>
                    <a:pt x="64" y="25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4893400" y="43421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886200" y="43373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96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903800" y="4297350"/>
              <a:ext cx="57625" cy="33650"/>
            </a:xfrm>
            <a:custGeom>
              <a:rect b="b" l="l" r="r" t="t"/>
              <a:pathLst>
                <a:path extrusionOk="0" h="1346" w="2305">
                  <a:moveTo>
                    <a:pt x="480" y="1"/>
                  </a:moveTo>
                  <a:lnTo>
                    <a:pt x="320" y="97"/>
                  </a:lnTo>
                  <a:lnTo>
                    <a:pt x="576" y="257"/>
                  </a:lnTo>
                  <a:cubicBezTo>
                    <a:pt x="544" y="257"/>
                    <a:pt x="512" y="289"/>
                    <a:pt x="480" y="289"/>
                  </a:cubicBezTo>
                  <a:lnTo>
                    <a:pt x="416" y="35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288" y="481"/>
                  </a:lnTo>
                  <a:cubicBezTo>
                    <a:pt x="96" y="705"/>
                    <a:pt x="160" y="993"/>
                    <a:pt x="480" y="1153"/>
                  </a:cubicBezTo>
                  <a:cubicBezTo>
                    <a:pt x="672" y="1281"/>
                    <a:pt x="928" y="1345"/>
                    <a:pt x="1184" y="1345"/>
                  </a:cubicBezTo>
                  <a:lnTo>
                    <a:pt x="1184" y="1185"/>
                  </a:lnTo>
                  <a:cubicBezTo>
                    <a:pt x="992" y="1153"/>
                    <a:pt x="832" y="1121"/>
                    <a:pt x="704" y="1057"/>
                  </a:cubicBezTo>
                  <a:cubicBezTo>
                    <a:pt x="480" y="929"/>
                    <a:pt x="416" y="737"/>
                    <a:pt x="512" y="609"/>
                  </a:cubicBezTo>
                  <a:lnTo>
                    <a:pt x="512" y="609"/>
                  </a:lnTo>
                  <a:lnTo>
                    <a:pt x="992" y="865"/>
                  </a:lnTo>
                  <a:lnTo>
                    <a:pt x="1152" y="769"/>
                  </a:lnTo>
                  <a:lnTo>
                    <a:pt x="608" y="481"/>
                  </a:lnTo>
                  <a:cubicBezTo>
                    <a:pt x="640" y="449"/>
                    <a:pt x="672" y="449"/>
                    <a:pt x="704" y="417"/>
                  </a:cubicBezTo>
                  <a:cubicBezTo>
                    <a:pt x="736" y="417"/>
                    <a:pt x="736" y="385"/>
                    <a:pt x="768" y="385"/>
                  </a:cubicBezTo>
                  <a:lnTo>
                    <a:pt x="1313" y="673"/>
                  </a:lnTo>
                  <a:lnTo>
                    <a:pt x="1473" y="577"/>
                  </a:lnTo>
                  <a:lnTo>
                    <a:pt x="992" y="321"/>
                  </a:lnTo>
                  <a:cubicBezTo>
                    <a:pt x="1088" y="300"/>
                    <a:pt x="1184" y="289"/>
                    <a:pt x="1277" y="289"/>
                  </a:cubicBezTo>
                  <a:cubicBezTo>
                    <a:pt x="1462" y="289"/>
                    <a:pt x="1633" y="332"/>
                    <a:pt x="1761" y="417"/>
                  </a:cubicBezTo>
                  <a:cubicBezTo>
                    <a:pt x="1921" y="513"/>
                    <a:pt x="1985" y="609"/>
                    <a:pt x="1985" y="705"/>
                  </a:cubicBezTo>
                  <a:lnTo>
                    <a:pt x="2305" y="705"/>
                  </a:lnTo>
                  <a:cubicBezTo>
                    <a:pt x="2273" y="545"/>
                    <a:pt x="2177" y="417"/>
                    <a:pt x="1985" y="289"/>
                  </a:cubicBezTo>
                  <a:cubicBezTo>
                    <a:pt x="1793" y="174"/>
                    <a:pt x="1543" y="116"/>
                    <a:pt x="1284" y="116"/>
                  </a:cubicBezTo>
                  <a:cubicBezTo>
                    <a:pt x="1112" y="116"/>
                    <a:pt x="935" y="142"/>
                    <a:pt x="768" y="193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03000" y="4296550"/>
              <a:ext cx="59225" cy="35250"/>
            </a:xfrm>
            <a:custGeom>
              <a:rect b="b" l="l" r="r" t="t"/>
              <a:pathLst>
                <a:path extrusionOk="0" h="1410" w="2369">
                  <a:moveTo>
                    <a:pt x="512" y="97"/>
                  </a:moveTo>
                  <a:lnTo>
                    <a:pt x="800" y="257"/>
                  </a:lnTo>
                  <a:lnTo>
                    <a:pt x="832" y="257"/>
                  </a:lnTo>
                  <a:cubicBezTo>
                    <a:pt x="973" y="210"/>
                    <a:pt x="1127" y="189"/>
                    <a:pt x="1280" y="189"/>
                  </a:cubicBezTo>
                  <a:cubicBezTo>
                    <a:pt x="1543" y="189"/>
                    <a:pt x="1802" y="252"/>
                    <a:pt x="1985" y="353"/>
                  </a:cubicBezTo>
                  <a:cubicBezTo>
                    <a:pt x="2145" y="449"/>
                    <a:pt x="2273" y="577"/>
                    <a:pt x="2273" y="705"/>
                  </a:cubicBezTo>
                  <a:lnTo>
                    <a:pt x="2049" y="705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75" y="332"/>
                    <a:pt x="1497" y="289"/>
                    <a:pt x="1310" y="289"/>
                  </a:cubicBezTo>
                  <a:cubicBezTo>
                    <a:pt x="1216" y="289"/>
                    <a:pt x="1120" y="300"/>
                    <a:pt x="1024" y="321"/>
                  </a:cubicBezTo>
                  <a:lnTo>
                    <a:pt x="992" y="321"/>
                  </a:lnTo>
                  <a:cubicBezTo>
                    <a:pt x="992" y="353"/>
                    <a:pt x="992" y="353"/>
                    <a:pt x="1024" y="385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2" y="385"/>
                  </a:lnTo>
                  <a:cubicBezTo>
                    <a:pt x="832" y="369"/>
                    <a:pt x="824" y="361"/>
                    <a:pt x="816" y="361"/>
                  </a:cubicBezTo>
                  <a:cubicBezTo>
                    <a:pt x="808" y="361"/>
                    <a:pt x="800" y="369"/>
                    <a:pt x="800" y="385"/>
                  </a:cubicBezTo>
                  <a:cubicBezTo>
                    <a:pt x="768" y="385"/>
                    <a:pt x="736" y="385"/>
                    <a:pt x="704" y="417"/>
                  </a:cubicBezTo>
                  <a:cubicBezTo>
                    <a:pt x="672" y="417"/>
                    <a:pt x="640" y="449"/>
                    <a:pt x="640" y="481"/>
                  </a:cubicBezTo>
                  <a:cubicBezTo>
                    <a:pt x="608" y="481"/>
                    <a:pt x="608" y="481"/>
                    <a:pt x="608" y="513"/>
                  </a:cubicBezTo>
                  <a:lnTo>
                    <a:pt x="640" y="545"/>
                  </a:lnTo>
                  <a:lnTo>
                    <a:pt x="1120" y="801"/>
                  </a:lnTo>
                  <a:lnTo>
                    <a:pt x="1024" y="865"/>
                  </a:lnTo>
                  <a:lnTo>
                    <a:pt x="544" y="609"/>
                  </a:lnTo>
                  <a:cubicBezTo>
                    <a:pt x="544" y="609"/>
                    <a:pt x="544" y="595"/>
                    <a:pt x="535" y="595"/>
                  </a:cubicBezTo>
                  <a:cubicBezTo>
                    <a:pt x="530" y="595"/>
                    <a:pt x="523" y="598"/>
                    <a:pt x="512" y="609"/>
                  </a:cubicBezTo>
                  <a:cubicBezTo>
                    <a:pt x="416" y="801"/>
                    <a:pt x="480" y="993"/>
                    <a:pt x="704" y="1121"/>
                  </a:cubicBezTo>
                  <a:cubicBezTo>
                    <a:pt x="832" y="1185"/>
                    <a:pt x="992" y="1217"/>
                    <a:pt x="1184" y="1249"/>
                  </a:cubicBezTo>
                  <a:lnTo>
                    <a:pt x="1184" y="1345"/>
                  </a:lnTo>
                  <a:cubicBezTo>
                    <a:pt x="928" y="1313"/>
                    <a:pt x="704" y="1281"/>
                    <a:pt x="544" y="1153"/>
                  </a:cubicBezTo>
                  <a:cubicBezTo>
                    <a:pt x="384" y="1089"/>
                    <a:pt x="256" y="961"/>
                    <a:pt x="256" y="833"/>
                  </a:cubicBezTo>
                  <a:cubicBezTo>
                    <a:pt x="224" y="705"/>
                    <a:pt x="256" y="609"/>
                    <a:pt x="320" y="513"/>
                  </a:cubicBezTo>
                  <a:cubicBezTo>
                    <a:pt x="352" y="513"/>
                    <a:pt x="352" y="513"/>
                    <a:pt x="352" y="481"/>
                  </a:cubicBezTo>
                  <a:lnTo>
                    <a:pt x="320" y="481"/>
                  </a:lnTo>
                  <a:lnTo>
                    <a:pt x="96" y="321"/>
                  </a:lnTo>
                  <a:lnTo>
                    <a:pt x="192" y="289"/>
                  </a:lnTo>
                  <a:lnTo>
                    <a:pt x="416" y="417"/>
                  </a:lnTo>
                  <a:lnTo>
                    <a:pt x="448" y="417"/>
                  </a:lnTo>
                  <a:cubicBezTo>
                    <a:pt x="480" y="385"/>
                    <a:pt x="512" y="385"/>
                    <a:pt x="544" y="353"/>
                  </a:cubicBezTo>
                  <a:cubicBezTo>
                    <a:pt x="544" y="353"/>
                    <a:pt x="576" y="321"/>
                    <a:pt x="608" y="321"/>
                  </a:cubicBezTo>
                  <a:cubicBezTo>
                    <a:pt x="640" y="321"/>
                    <a:pt x="640" y="289"/>
                    <a:pt x="640" y="289"/>
                  </a:cubicBezTo>
                  <a:cubicBezTo>
                    <a:pt x="640" y="289"/>
                    <a:pt x="640" y="257"/>
                    <a:pt x="608" y="257"/>
                  </a:cubicBezTo>
                  <a:lnTo>
                    <a:pt x="416" y="129"/>
                  </a:lnTo>
                  <a:lnTo>
                    <a:pt x="512" y="97"/>
                  </a:lnTo>
                  <a:close/>
                  <a:moveTo>
                    <a:pt x="512" y="1"/>
                  </a:moveTo>
                  <a:lnTo>
                    <a:pt x="352" y="97"/>
                  </a:lnTo>
                  <a:cubicBezTo>
                    <a:pt x="320" y="97"/>
                    <a:pt x="320" y="129"/>
                    <a:pt x="320" y="129"/>
                  </a:cubicBezTo>
                  <a:cubicBezTo>
                    <a:pt x="320" y="129"/>
                    <a:pt x="320" y="161"/>
                    <a:pt x="352" y="161"/>
                  </a:cubicBezTo>
                  <a:lnTo>
                    <a:pt x="544" y="289"/>
                  </a:lnTo>
                  <a:lnTo>
                    <a:pt x="512" y="289"/>
                  </a:lnTo>
                  <a:cubicBezTo>
                    <a:pt x="480" y="321"/>
                    <a:pt x="448" y="321"/>
                    <a:pt x="448" y="321"/>
                  </a:cubicBezTo>
                  <a:lnTo>
                    <a:pt x="192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05"/>
                    <a:pt x="192" y="833"/>
                  </a:cubicBezTo>
                  <a:cubicBezTo>
                    <a:pt x="224" y="993"/>
                    <a:pt x="320" y="1121"/>
                    <a:pt x="512" y="1217"/>
                  </a:cubicBezTo>
                  <a:cubicBezTo>
                    <a:pt x="704" y="1345"/>
                    <a:pt x="960" y="1409"/>
                    <a:pt x="1216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217"/>
                  </a:lnTo>
                  <a:cubicBezTo>
                    <a:pt x="1249" y="1185"/>
                    <a:pt x="1249" y="1185"/>
                    <a:pt x="1216" y="1185"/>
                  </a:cubicBezTo>
                  <a:cubicBezTo>
                    <a:pt x="1056" y="1153"/>
                    <a:pt x="864" y="1121"/>
                    <a:pt x="768" y="1057"/>
                  </a:cubicBezTo>
                  <a:cubicBezTo>
                    <a:pt x="576" y="961"/>
                    <a:pt x="512" y="801"/>
                    <a:pt x="576" y="673"/>
                  </a:cubicBezTo>
                  <a:lnTo>
                    <a:pt x="576" y="673"/>
                  </a:lnTo>
                  <a:lnTo>
                    <a:pt x="1024" y="929"/>
                  </a:lnTo>
                  <a:cubicBezTo>
                    <a:pt x="1024" y="945"/>
                    <a:pt x="1024" y="953"/>
                    <a:pt x="1028" y="953"/>
                  </a:cubicBezTo>
                  <a:cubicBezTo>
                    <a:pt x="1032" y="953"/>
                    <a:pt x="1040" y="945"/>
                    <a:pt x="1056" y="929"/>
                  </a:cubicBezTo>
                  <a:lnTo>
                    <a:pt x="1216" y="833"/>
                  </a:lnTo>
                  <a:lnTo>
                    <a:pt x="1216" y="801"/>
                  </a:lnTo>
                  <a:lnTo>
                    <a:pt x="1216" y="769"/>
                  </a:lnTo>
                  <a:lnTo>
                    <a:pt x="736" y="513"/>
                  </a:lnTo>
                  <a:lnTo>
                    <a:pt x="736" y="481"/>
                  </a:lnTo>
                  <a:cubicBezTo>
                    <a:pt x="768" y="481"/>
                    <a:pt x="800" y="449"/>
                    <a:pt x="832" y="449"/>
                  </a:cubicBezTo>
                  <a:lnTo>
                    <a:pt x="1345" y="737"/>
                  </a:lnTo>
                  <a:lnTo>
                    <a:pt x="1377" y="737"/>
                  </a:lnTo>
                  <a:lnTo>
                    <a:pt x="1537" y="641"/>
                  </a:lnTo>
                  <a:cubicBezTo>
                    <a:pt x="1537" y="641"/>
                    <a:pt x="1569" y="641"/>
                    <a:pt x="1569" y="609"/>
                  </a:cubicBezTo>
                  <a:lnTo>
                    <a:pt x="1537" y="577"/>
                  </a:lnTo>
                  <a:lnTo>
                    <a:pt x="1152" y="353"/>
                  </a:lnTo>
                  <a:cubicBezTo>
                    <a:pt x="1192" y="347"/>
                    <a:pt x="1233" y="345"/>
                    <a:pt x="1274" y="345"/>
                  </a:cubicBezTo>
                  <a:cubicBezTo>
                    <a:pt x="1464" y="345"/>
                    <a:pt x="1661" y="402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cubicBezTo>
                    <a:pt x="2017" y="737"/>
                    <a:pt x="2017" y="769"/>
                    <a:pt x="2049" y="769"/>
                  </a:cubicBezTo>
                  <a:lnTo>
                    <a:pt x="2337" y="769"/>
                  </a:lnTo>
                  <a:lnTo>
                    <a:pt x="2369" y="737"/>
                  </a:lnTo>
                  <a:cubicBezTo>
                    <a:pt x="2337" y="545"/>
                    <a:pt x="2241" y="417"/>
                    <a:pt x="2049" y="289"/>
                  </a:cubicBezTo>
                  <a:cubicBezTo>
                    <a:pt x="1843" y="166"/>
                    <a:pt x="1559" y="108"/>
                    <a:pt x="1281" y="108"/>
                  </a:cubicBezTo>
                  <a:cubicBezTo>
                    <a:pt x="1125" y="108"/>
                    <a:pt x="970" y="126"/>
                    <a:pt x="832" y="16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895000" y="4290950"/>
              <a:ext cx="113650" cy="49650"/>
            </a:xfrm>
            <a:custGeom>
              <a:rect b="b" l="l" r="r" t="t"/>
              <a:pathLst>
                <a:path extrusionOk="0" h="1986" w="4546">
                  <a:moveTo>
                    <a:pt x="0" y="1"/>
                  </a:moveTo>
                  <a:lnTo>
                    <a:pt x="0" y="673"/>
                  </a:lnTo>
                  <a:cubicBezTo>
                    <a:pt x="0" y="1025"/>
                    <a:pt x="224" y="1345"/>
                    <a:pt x="672" y="1601"/>
                  </a:cubicBezTo>
                  <a:cubicBezTo>
                    <a:pt x="768" y="1665"/>
                    <a:pt x="896" y="1729"/>
                    <a:pt x="992" y="1761"/>
                  </a:cubicBezTo>
                  <a:lnTo>
                    <a:pt x="1280" y="1857"/>
                  </a:lnTo>
                  <a:cubicBezTo>
                    <a:pt x="1344" y="1889"/>
                    <a:pt x="1440" y="1889"/>
                    <a:pt x="1504" y="1921"/>
                  </a:cubicBezTo>
                  <a:cubicBezTo>
                    <a:pt x="1601" y="1921"/>
                    <a:pt x="1665" y="1953"/>
                    <a:pt x="1729" y="1953"/>
                  </a:cubicBezTo>
                  <a:cubicBezTo>
                    <a:pt x="1825" y="1985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21"/>
                  </a:cubicBezTo>
                  <a:cubicBezTo>
                    <a:pt x="3105" y="1921"/>
                    <a:pt x="3265" y="1857"/>
                    <a:pt x="3393" y="1825"/>
                  </a:cubicBezTo>
                  <a:cubicBezTo>
                    <a:pt x="3553" y="1761"/>
                    <a:pt x="3713" y="1697"/>
                    <a:pt x="3873" y="1601"/>
                  </a:cubicBezTo>
                  <a:lnTo>
                    <a:pt x="3905" y="1601"/>
                  </a:lnTo>
                  <a:cubicBezTo>
                    <a:pt x="4001" y="1537"/>
                    <a:pt x="4097" y="1441"/>
                    <a:pt x="4193" y="1377"/>
                  </a:cubicBezTo>
                  <a:cubicBezTo>
                    <a:pt x="4257" y="1345"/>
                    <a:pt x="4289" y="1281"/>
                    <a:pt x="4353" y="1217"/>
                  </a:cubicBezTo>
                  <a:cubicBezTo>
                    <a:pt x="4385" y="1185"/>
                    <a:pt x="4417" y="1153"/>
                    <a:pt x="4417" y="1089"/>
                  </a:cubicBezTo>
                  <a:cubicBezTo>
                    <a:pt x="4449" y="1057"/>
                    <a:pt x="4481" y="1025"/>
                    <a:pt x="4481" y="961"/>
                  </a:cubicBezTo>
                  <a:cubicBezTo>
                    <a:pt x="4513" y="929"/>
                    <a:pt x="4513" y="897"/>
                    <a:pt x="4513" y="833"/>
                  </a:cubicBezTo>
                  <a:cubicBezTo>
                    <a:pt x="4545" y="801"/>
                    <a:pt x="4545" y="737"/>
                    <a:pt x="4545" y="705"/>
                  </a:cubicBezTo>
                  <a:lnTo>
                    <a:pt x="4545" y="33"/>
                  </a:lnTo>
                  <a:cubicBezTo>
                    <a:pt x="4545" y="65"/>
                    <a:pt x="4545" y="129"/>
                    <a:pt x="4513" y="161"/>
                  </a:cubicBezTo>
                  <a:cubicBezTo>
                    <a:pt x="4513" y="193"/>
                    <a:pt x="4513" y="257"/>
                    <a:pt x="4481" y="289"/>
                  </a:cubicBezTo>
                  <a:cubicBezTo>
                    <a:pt x="4481" y="321"/>
                    <a:pt x="4449" y="385"/>
                    <a:pt x="4417" y="417"/>
                  </a:cubicBezTo>
                  <a:cubicBezTo>
                    <a:pt x="4417" y="449"/>
                    <a:pt x="4385" y="513"/>
                    <a:pt x="4353" y="545"/>
                  </a:cubicBezTo>
                  <a:lnTo>
                    <a:pt x="4193" y="705"/>
                  </a:lnTo>
                  <a:cubicBezTo>
                    <a:pt x="4129" y="769"/>
                    <a:pt x="4033" y="865"/>
                    <a:pt x="3905" y="929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93" y="1153"/>
                  </a:cubicBezTo>
                  <a:cubicBezTo>
                    <a:pt x="3265" y="1185"/>
                    <a:pt x="3105" y="1217"/>
                    <a:pt x="2945" y="1249"/>
                  </a:cubicBezTo>
                  <a:cubicBezTo>
                    <a:pt x="2849" y="1281"/>
                    <a:pt x="2753" y="1281"/>
                    <a:pt x="2657" y="1313"/>
                  </a:cubicBezTo>
                  <a:lnTo>
                    <a:pt x="1953" y="1313"/>
                  </a:lnTo>
                  <a:cubicBezTo>
                    <a:pt x="1889" y="1313"/>
                    <a:pt x="1825" y="1281"/>
                    <a:pt x="1729" y="1281"/>
                  </a:cubicBezTo>
                  <a:cubicBezTo>
                    <a:pt x="1665" y="1281"/>
                    <a:pt x="1601" y="1249"/>
                    <a:pt x="1504" y="1249"/>
                  </a:cubicBezTo>
                  <a:cubicBezTo>
                    <a:pt x="1440" y="1217"/>
                    <a:pt x="1344" y="1217"/>
                    <a:pt x="1280" y="1185"/>
                  </a:cubicBezTo>
                  <a:lnTo>
                    <a:pt x="992" y="1089"/>
                  </a:lnTo>
                  <a:cubicBezTo>
                    <a:pt x="896" y="1057"/>
                    <a:pt x="768" y="993"/>
                    <a:pt x="672" y="929"/>
                  </a:cubicBezTo>
                  <a:cubicBezTo>
                    <a:pt x="224" y="673"/>
                    <a:pt x="0" y="35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894200" y="4290150"/>
              <a:ext cx="114450" cy="52050"/>
            </a:xfrm>
            <a:custGeom>
              <a:rect b="b" l="l" r="r" t="t"/>
              <a:pathLst>
                <a:path extrusionOk="0" h="2082" w="4578">
                  <a:moveTo>
                    <a:pt x="4545" y="385"/>
                  </a:moveTo>
                  <a:lnTo>
                    <a:pt x="4545" y="737"/>
                  </a:lnTo>
                  <a:cubicBezTo>
                    <a:pt x="4513" y="769"/>
                    <a:pt x="4513" y="833"/>
                    <a:pt x="4513" y="865"/>
                  </a:cubicBezTo>
                  <a:cubicBezTo>
                    <a:pt x="4513" y="897"/>
                    <a:pt x="4481" y="961"/>
                    <a:pt x="4481" y="993"/>
                  </a:cubicBezTo>
                  <a:cubicBezTo>
                    <a:pt x="4481" y="1025"/>
                    <a:pt x="4449" y="1057"/>
                    <a:pt x="4417" y="1121"/>
                  </a:cubicBezTo>
                  <a:cubicBezTo>
                    <a:pt x="4385" y="1153"/>
                    <a:pt x="4353" y="1185"/>
                    <a:pt x="4321" y="1249"/>
                  </a:cubicBezTo>
                  <a:cubicBezTo>
                    <a:pt x="4289" y="1281"/>
                    <a:pt x="4257" y="1345"/>
                    <a:pt x="4193" y="1377"/>
                  </a:cubicBezTo>
                  <a:cubicBezTo>
                    <a:pt x="4129" y="1473"/>
                    <a:pt x="4033" y="1537"/>
                    <a:pt x="3905" y="1601"/>
                  </a:cubicBezTo>
                  <a:cubicBezTo>
                    <a:pt x="3745" y="1697"/>
                    <a:pt x="3585" y="1761"/>
                    <a:pt x="3393" y="1825"/>
                  </a:cubicBezTo>
                  <a:cubicBezTo>
                    <a:pt x="3265" y="1857"/>
                    <a:pt x="3137" y="1921"/>
                    <a:pt x="2977" y="1921"/>
                  </a:cubicBezTo>
                  <a:cubicBezTo>
                    <a:pt x="2881" y="1953"/>
                    <a:pt x="2785" y="1985"/>
                    <a:pt x="2689" y="1985"/>
                  </a:cubicBezTo>
                  <a:lnTo>
                    <a:pt x="1985" y="1985"/>
                  </a:lnTo>
                  <a:cubicBezTo>
                    <a:pt x="1921" y="1985"/>
                    <a:pt x="1857" y="1985"/>
                    <a:pt x="1793" y="1953"/>
                  </a:cubicBezTo>
                  <a:cubicBezTo>
                    <a:pt x="1697" y="1953"/>
                    <a:pt x="1633" y="1921"/>
                    <a:pt x="1568" y="1921"/>
                  </a:cubicBezTo>
                  <a:cubicBezTo>
                    <a:pt x="1472" y="1889"/>
                    <a:pt x="1408" y="1889"/>
                    <a:pt x="1312" y="1857"/>
                  </a:cubicBezTo>
                  <a:cubicBezTo>
                    <a:pt x="1248" y="1825"/>
                    <a:pt x="1152" y="1793"/>
                    <a:pt x="1056" y="1761"/>
                  </a:cubicBezTo>
                  <a:cubicBezTo>
                    <a:pt x="928" y="1729"/>
                    <a:pt x="832" y="1665"/>
                    <a:pt x="736" y="1601"/>
                  </a:cubicBezTo>
                  <a:cubicBezTo>
                    <a:pt x="320" y="1377"/>
                    <a:pt x="64" y="1057"/>
                    <a:pt x="64" y="705"/>
                  </a:cubicBezTo>
                  <a:lnTo>
                    <a:pt x="64" y="385"/>
                  </a:lnTo>
                  <a:cubicBezTo>
                    <a:pt x="192" y="609"/>
                    <a:pt x="384" y="833"/>
                    <a:pt x="672" y="993"/>
                  </a:cubicBezTo>
                  <a:cubicBezTo>
                    <a:pt x="800" y="1057"/>
                    <a:pt x="896" y="1121"/>
                    <a:pt x="1024" y="1153"/>
                  </a:cubicBezTo>
                  <a:cubicBezTo>
                    <a:pt x="1120" y="1185"/>
                    <a:pt x="1184" y="1217"/>
                    <a:pt x="1280" y="1249"/>
                  </a:cubicBezTo>
                  <a:cubicBezTo>
                    <a:pt x="1376" y="1281"/>
                    <a:pt x="1472" y="1281"/>
                    <a:pt x="1536" y="1313"/>
                  </a:cubicBezTo>
                  <a:cubicBezTo>
                    <a:pt x="1601" y="1313"/>
                    <a:pt x="1697" y="1345"/>
                    <a:pt x="1761" y="1345"/>
                  </a:cubicBezTo>
                  <a:cubicBezTo>
                    <a:pt x="1825" y="1345"/>
                    <a:pt x="1921" y="1377"/>
                    <a:pt x="1985" y="1377"/>
                  </a:cubicBezTo>
                  <a:lnTo>
                    <a:pt x="2689" y="1377"/>
                  </a:lnTo>
                  <a:cubicBezTo>
                    <a:pt x="2785" y="1377"/>
                    <a:pt x="2881" y="1345"/>
                    <a:pt x="2977" y="1345"/>
                  </a:cubicBezTo>
                  <a:cubicBezTo>
                    <a:pt x="3137" y="1313"/>
                    <a:pt x="3297" y="1281"/>
                    <a:pt x="3425" y="1217"/>
                  </a:cubicBezTo>
                  <a:cubicBezTo>
                    <a:pt x="3617" y="1153"/>
                    <a:pt x="3777" y="1089"/>
                    <a:pt x="3937" y="993"/>
                  </a:cubicBezTo>
                  <a:cubicBezTo>
                    <a:pt x="4065" y="929"/>
                    <a:pt x="4161" y="833"/>
                    <a:pt x="4257" y="769"/>
                  </a:cubicBezTo>
                  <a:cubicBezTo>
                    <a:pt x="4289" y="705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513" y="449"/>
                    <a:pt x="4513" y="417"/>
                    <a:pt x="4545" y="385"/>
                  </a:cubicBez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705"/>
                  </a:lnTo>
                  <a:cubicBezTo>
                    <a:pt x="0" y="1089"/>
                    <a:pt x="256" y="1409"/>
                    <a:pt x="672" y="1665"/>
                  </a:cubicBezTo>
                  <a:cubicBezTo>
                    <a:pt x="800" y="1729"/>
                    <a:pt x="896" y="1793"/>
                    <a:pt x="1024" y="1825"/>
                  </a:cubicBezTo>
                  <a:lnTo>
                    <a:pt x="1312" y="1921"/>
                  </a:lnTo>
                  <a:cubicBezTo>
                    <a:pt x="1376" y="1953"/>
                    <a:pt x="1472" y="1985"/>
                    <a:pt x="1536" y="1985"/>
                  </a:cubicBezTo>
                  <a:cubicBezTo>
                    <a:pt x="1601" y="2017"/>
                    <a:pt x="1697" y="2017"/>
                    <a:pt x="1761" y="2017"/>
                  </a:cubicBezTo>
                  <a:cubicBezTo>
                    <a:pt x="1857" y="2049"/>
                    <a:pt x="1921" y="2049"/>
                    <a:pt x="1985" y="2049"/>
                  </a:cubicBezTo>
                  <a:cubicBezTo>
                    <a:pt x="2049" y="2049"/>
                    <a:pt x="2145" y="2081"/>
                    <a:pt x="2209" y="2081"/>
                  </a:cubicBezTo>
                  <a:lnTo>
                    <a:pt x="2305" y="2081"/>
                  </a:lnTo>
                  <a:cubicBezTo>
                    <a:pt x="2369" y="2081"/>
                    <a:pt x="2401" y="2049"/>
                    <a:pt x="2433" y="2049"/>
                  </a:cubicBezTo>
                  <a:lnTo>
                    <a:pt x="2689" y="2049"/>
                  </a:lnTo>
                  <a:cubicBezTo>
                    <a:pt x="2785" y="2049"/>
                    <a:pt x="2881" y="2017"/>
                    <a:pt x="2977" y="2017"/>
                  </a:cubicBezTo>
                  <a:cubicBezTo>
                    <a:pt x="3105" y="1985"/>
                    <a:pt x="3265" y="1953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65"/>
                  </a:lnTo>
                  <a:cubicBezTo>
                    <a:pt x="4033" y="1601"/>
                    <a:pt x="4129" y="1537"/>
                    <a:pt x="4225" y="1441"/>
                  </a:cubicBezTo>
                  <a:cubicBezTo>
                    <a:pt x="4289" y="1409"/>
                    <a:pt x="4321" y="1345"/>
                    <a:pt x="4385" y="1281"/>
                  </a:cubicBezTo>
                  <a:cubicBezTo>
                    <a:pt x="4417" y="1249"/>
                    <a:pt x="4449" y="1185"/>
                    <a:pt x="4481" y="1153"/>
                  </a:cubicBezTo>
                  <a:cubicBezTo>
                    <a:pt x="4481" y="1121"/>
                    <a:pt x="4513" y="1057"/>
                    <a:pt x="4545" y="1025"/>
                  </a:cubicBezTo>
                  <a:cubicBezTo>
                    <a:pt x="4545" y="961"/>
                    <a:pt x="4577" y="929"/>
                    <a:pt x="4577" y="897"/>
                  </a:cubicBezTo>
                  <a:lnTo>
                    <a:pt x="4577" y="737"/>
                  </a:lnTo>
                  <a:lnTo>
                    <a:pt x="4577" y="65"/>
                  </a:lnTo>
                  <a:cubicBezTo>
                    <a:pt x="4577" y="33"/>
                    <a:pt x="4577" y="1"/>
                    <a:pt x="4545" y="1"/>
                  </a:cubicBezTo>
                  <a:cubicBezTo>
                    <a:pt x="4545" y="1"/>
                    <a:pt x="4513" y="33"/>
                    <a:pt x="4513" y="65"/>
                  </a:cubicBezTo>
                  <a:lnTo>
                    <a:pt x="4513" y="193"/>
                  </a:lnTo>
                  <a:cubicBezTo>
                    <a:pt x="4481" y="225"/>
                    <a:pt x="4481" y="289"/>
                    <a:pt x="4481" y="321"/>
                  </a:cubicBezTo>
                  <a:cubicBezTo>
                    <a:pt x="4449" y="353"/>
                    <a:pt x="4449" y="385"/>
                    <a:pt x="4417" y="449"/>
                  </a:cubicBezTo>
                  <a:cubicBezTo>
                    <a:pt x="4385" y="481"/>
                    <a:pt x="4353" y="513"/>
                    <a:pt x="4321" y="577"/>
                  </a:cubicBezTo>
                  <a:lnTo>
                    <a:pt x="4193" y="705"/>
                  </a:lnTo>
                  <a:cubicBezTo>
                    <a:pt x="4097" y="801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85" y="1089"/>
                    <a:pt x="3393" y="1153"/>
                  </a:cubicBezTo>
                  <a:cubicBezTo>
                    <a:pt x="3265" y="1185"/>
                    <a:pt x="3105" y="1249"/>
                    <a:pt x="2977" y="1249"/>
                  </a:cubicBezTo>
                  <a:cubicBezTo>
                    <a:pt x="2881" y="1281"/>
                    <a:pt x="2785" y="1313"/>
                    <a:pt x="2689" y="1313"/>
                  </a:cubicBezTo>
                  <a:lnTo>
                    <a:pt x="1985" y="1313"/>
                  </a:lnTo>
                  <a:cubicBezTo>
                    <a:pt x="1921" y="1313"/>
                    <a:pt x="1857" y="1313"/>
                    <a:pt x="1761" y="1281"/>
                  </a:cubicBezTo>
                  <a:cubicBezTo>
                    <a:pt x="1697" y="1281"/>
                    <a:pt x="1633" y="1249"/>
                    <a:pt x="1536" y="1249"/>
                  </a:cubicBezTo>
                  <a:cubicBezTo>
                    <a:pt x="1472" y="1217"/>
                    <a:pt x="1376" y="1217"/>
                    <a:pt x="1312" y="1185"/>
                  </a:cubicBezTo>
                  <a:cubicBezTo>
                    <a:pt x="1216" y="1153"/>
                    <a:pt x="1120" y="1121"/>
                    <a:pt x="1056" y="1089"/>
                  </a:cubicBezTo>
                  <a:cubicBezTo>
                    <a:pt x="928" y="1057"/>
                    <a:pt x="832" y="993"/>
                    <a:pt x="704" y="929"/>
                  </a:cubicBezTo>
                  <a:cubicBezTo>
                    <a:pt x="288" y="705"/>
                    <a:pt x="64" y="385"/>
                    <a:pt x="64" y="33"/>
                  </a:cubicBez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889400" y="4258150"/>
              <a:ext cx="124850" cy="65625"/>
            </a:xfrm>
            <a:custGeom>
              <a:rect b="b" l="l" r="r" t="t"/>
              <a:pathLst>
                <a:path extrusionOk="0" h="2625" w="4994">
                  <a:moveTo>
                    <a:pt x="2485" y="0"/>
                  </a:moveTo>
                  <a:cubicBezTo>
                    <a:pt x="1905" y="0"/>
                    <a:pt x="1328" y="129"/>
                    <a:pt x="896" y="385"/>
                  </a:cubicBezTo>
                  <a:cubicBezTo>
                    <a:pt x="0" y="897"/>
                    <a:pt x="32" y="1729"/>
                    <a:pt x="896" y="2241"/>
                  </a:cubicBezTo>
                  <a:cubicBezTo>
                    <a:pt x="1344" y="2497"/>
                    <a:pt x="1929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7"/>
                    <a:pt x="4097" y="385"/>
                  </a:cubicBezTo>
                  <a:cubicBezTo>
                    <a:pt x="3649" y="129"/>
                    <a:pt x="3065" y="0"/>
                    <a:pt x="24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4894200" y="4257350"/>
              <a:ext cx="115250" cy="67225"/>
            </a:xfrm>
            <a:custGeom>
              <a:rect b="b" l="l" r="r" t="t"/>
              <a:pathLst>
                <a:path extrusionOk="0" h="2689" w="4610">
                  <a:moveTo>
                    <a:pt x="2305" y="65"/>
                  </a:moveTo>
                  <a:cubicBezTo>
                    <a:pt x="2881" y="65"/>
                    <a:pt x="3457" y="193"/>
                    <a:pt x="3905" y="449"/>
                  </a:cubicBezTo>
                  <a:cubicBezTo>
                    <a:pt x="4321" y="705"/>
                    <a:pt x="4545" y="1025"/>
                    <a:pt x="4545" y="1345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73" y="2497"/>
                    <a:pt x="2897" y="2625"/>
                    <a:pt x="2321" y="2625"/>
                  </a:cubicBezTo>
                  <a:cubicBezTo>
                    <a:pt x="1745" y="2625"/>
                    <a:pt x="1168" y="2497"/>
                    <a:pt x="736" y="2241"/>
                  </a:cubicBezTo>
                  <a:cubicBezTo>
                    <a:pt x="320" y="2017"/>
                    <a:pt x="96" y="1697"/>
                    <a:pt x="96" y="1345"/>
                  </a:cubicBezTo>
                  <a:cubicBezTo>
                    <a:pt x="96" y="1025"/>
                    <a:pt x="320" y="705"/>
                    <a:pt x="736" y="449"/>
                  </a:cubicBezTo>
                  <a:cubicBezTo>
                    <a:pt x="1152" y="193"/>
                    <a:pt x="1729" y="65"/>
                    <a:pt x="2305" y="65"/>
                  </a:cubicBezTo>
                  <a:close/>
                  <a:moveTo>
                    <a:pt x="2289" y="0"/>
                  </a:moveTo>
                  <a:cubicBezTo>
                    <a:pt x="1705" y="0"/>
                    <a:pt x="1120" y="129"/>
                    <a:pt x="672" y="385"/>
                  </a:cubicBezTo>
                  <a:cubicBezTo>
                    <a:pt x="256" y="641"/>
                    <a:pt x="0" y="993"/>
                    <a:pt x="0" y="1345"/>
                  </a:cubicBezTo>
                  <a:cubicBezTo>
                    <a:pt x="0" y="1729"/>
                    <a:pt x="256" y="2049"/>
                    <a:pt x="704" y="2305"/>
                  </a:cubicBezTo>
                  <a:cubicBezTo>
                    <a:pt x="1152" y="2561"/>
                    <a:pt x="1729" y="2689"/>
                    <a:pt x="2305" y="2689"/>
                  </a:cubicBezTo>
                  <a:cubicBezTo>
                    <a:pt x="2913" y="2689"/>
                    <a:pt x="3489" y="2561"/>
                    <a:pt x="3937" y="2305"/>
                  </a:cubicBezTo>
                  <a:cubicBezTo>
                    <a:pt x="4353" y="2049"/>
                    <a:pt x="4609" y="1729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4903000" y="4265550"/>
              <a:ext cx="97625" cy="51025"/>
            </a:xfrm>
            <a:custGeom>
              <a:rect b="b" l="l" r="r" t="t"/>
              <a:pathLst>
                <a:path extrusionOk="0" h="2041" w="3905">
                  <a:moveTo>
                    <a:pt x="1941" y="1"/>
                  </a:moveTo>
                  <a:cubicBezTo>
                    <a:pt x="1489" y="1"/>
                    <a:pt x="1040" y="105"/>
                    <a:pt x="704" y="313"/>
                  </a:cubicBezTo>
                  <a:cubicBezTo>
                    <a:pt x="0" y="697"/>
                    <a:pt x="0" y="1337"/>
                    <a:pt x="704" y="1753"/>
                  </a:cubicBezTo>
                  <a:cubicBezTo>
                    <a:pt x="1056" y="1945"/>
                    <a:pt x="1513" y="2041"/>
                    <a:pt x="1965" y="2041"/>
                  </a:cubicBezTo>
                  <a:cubicBezTo>
                    <a:pt x="2417" y="2041"/>
                    <a:pt x="2865" y="1945"/>
                    <a:pt x="3201" y="1753"/>
                  </a:cubicBezTo>
                  <a:cubicBezTo>
                    <a:pt x="3905" y="1337"/>
                    <a:pt x="3905" y="697"/>
                    <a:pt x="3201" y="313"/>
                  </a:cubicBezTo>
                  <a:cubicBezTo>
                    <a:pt x="2849" y="105"/>
                    <a:pt x="2393" y="1"/>
                    <a:pt x="194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4907000" y="4264750"/>
              <a:ext cx="90425" cy="52625"/>
            </a:xfrm>
            <a:custGeom>
              <a:rect b="b" l="l" r="r" t="t"/>
              <a:pathLst>
                <a:path extrusionOk="0" h="2105" w="3617">
                  <a:moveTo>
                    <a:pt x="1793" y="57"/>
                  </a:moveTo>
                  <a:cubicBezTo>
                    <a:pt x="2241" y="57"/>
                    <a:pt x="2689" y="153"/>
                    <a:pt x="3041" y="377"/>
                  </a:cubicBezTo>
                  <a:cubicBezTo>
                    <a:pt x="3361" y="537"/>
                    <a:pt x="3521" y="793"/>
                    <a:pt x="3521" y="1049"/>
                  </a:cubicBezTo>
                  <a:cubicBezTo>
                    <a:pt x="3521" y="1305"/>
                    <a:pt x="3361" y="1561"/>
                    <a:pt x="3041" y="1753"/>
                  </a:cubicBezTo>
                  <a:cubicBezTo>
                    <a:pt x="2705" y="1945"/>
                    <a:pt x="2257" y="2041"/>
                    <a:pt x="1809" y="2041"/>
                  </a:cubicBezTo>
                  <a:cubicBezTo>
                    <a:pt x="1361" y="2041"/>
                    <a:pt x="912" y="1945"/>
                    <a:pt x="576" y="1753"/>
                  </a:cubicBezTo>
                  <a:cubicBezTo>
                    <a:pt x="256" y="1561"/>
                    <a:pt x="64" y="1305"/>
                    <a:pt x="64" y="1049"/>
                  </a:cubicBezTo>
                  <a:cubicBezTo>
                    <a:pt x="64" y="793"/>
                    <a:pt x="224" y="537"/>
                    <a:pt x="544" y="377"/>
                  </a:cubicBezTo>
                  <a:cubicBezTo>
                    <a:pt x="896" y="153"/>
                    <a:pt x="1345" y="57"/>
                    <a:pt x="1793" y="57"/>
                  </a:cubicBezTo>
                  <a:close/>
                  <a:moveTo>
                    <a:pt x="1793" y="1"/>
                  </a:moveTo>
                  <a:cubicBezTo>
                    <a:pt x="1329" y="1"/>
                    <a:pt x="864" y="105"/>
                    <a:pt x="512" y="313"/>
                  </a:cubicBezTo>
                  <a:cubicBezTo>
                    <a:pt x="192" y="505"/>
                    <a:pt x="0" y="761"/>
                    <a:pt x="0" y="1049"/>
                  </a:cubicBezTo>
                  <a:cubicBezTo>
                    <a:pt x="0" y="1337"/>
                    <a:pt x="192" y="1625"/>
                    <a:pt x="544" y="1817"/>
                  </a:cubicBezTo>
                  <a:cubicBezTo>
                    <a:pt x="896" y="2009"/>
                    <a:pt x="1345" y="2105"/>
                    <a:pt x="1793" y="2105"/>
                  </a:cubicBezTo>
                  <a:cubicBezTo>
                    <a:pt x="2273" y="2105"/>
                    <a:pt x="2721" y="2009"/>
                    <a:pt x="3073" y="1817"/>
                  </a:cubicBezTo>
                  <a:cubicBezTo>
                    <a:pt x="3425" y="1625"/>
                    <a:pt x="3617" y="1337"/>
                    <a:pt x="3617" y="1049"/>
                  </a:cubicBezTo>
                  <a:cubicBezTo>
                    <a:pt x="3617" y="761"/>
                    <a:pt x="3425" y="505"/>
                    <a:pt x="3073" y="313"/>
                  </a:cubicBezTo>
                  <a:cubicBezTo>
                    <a:pt x="2721" y="105"/>
                    <a:pt x="2257" y="1"/>
                    <a:pt x="179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002225" y="430775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1"/>
                  </a:moveTo>
                  <a:lnTo>
                    <a:pt x="0" y="33"/>
                  </a:ln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96" y="321"/>
                    <a:pt x="96" y="289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51000" y="4328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97" y="320"/>
                    <a:pt x="97" y="288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4961400" y="432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4971000" y="4326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33" y="320"/>
                    <a:pt x="65" y="320"/>
                  </a:cubicBezTo>
                  <a:lnTo>
                    <a:pt x="97" y="288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4980600" y="4323750"/>
              <a:ext cx="1625" cy="8050"/>
            </a:xfrm>
            <a:custGeom>
              <a:rect b="b" l="l" r="r" t="t"/>
              <a:pathLst>
                <a:path extrusionOk="0" h="322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4988600" y="43189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4995800" y="4314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4899800" y="43077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lnTo>
                    <a:pt x="0" y="33"/>
                  </a:ln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4941400" y="432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4931000" y="432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921400" y="4323750"/>
              <a:ext cx="2425" cy="8050"/>
            </a:xfrm>
            <a:custGeom>
              <a:rect b="b" l="l" r="r" t="t"/>
              <a:pathLst>
                <a:path extrusionOk="0" h="322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89"/>
                  </a:lnTo>
                  <a:cubicBezTo>
                    <a:pt x="0" y="289"/>
                    <a:pt x="32" y="321"/>
                    <a:pt x="64" y="321"/>
                  </a:cubicBezTo>
                  <a:lnTo>
                    <a:pt x="96" y="289"/>
                  </a:ln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4914200" y="43189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4907000" y="4314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4923800" y="4274950"/>
              <a:ext cx="57625" cy="32825"/>
            </a:xfrm>
            <a:custGeom>
              <a:rect b="b" l="l" r="r" t="t"/>
              <a:pathLst>
                <a:path extrusionOk="0" h="1313" w="2305">
                  <a:moveTo>
                    <a:pt x="481" y="1"/>
                  </a:moveTo>
                  <a:lnTo>
                    <a:pt x="320" y="97"/>
                  </a:lnTo>
                  <a:lnTo>
                    <a:pt x="577" y="225"/>
                  </a:lnTo>
                  <a:cubicBezTo>
                    <a:pt x="545" y="257"/>
                    <a:pt x="513" y="257"/>
                    <a:pt x="481" y="289"/>
                  </a:cubicBezTo>
                  <a:cubicBezTo>
                    <a:pt x="449" y="289"/>
                    <a:pt x="449" y="321"/>
                    <a:pt x="417" y="321"/>
                  </a:cubicBezTo>
                  <a:lnTo>
                    <a:pt x="160" y="193"/>
                  </a:lnTo>
                  <a:lnTo>
                    <a:pt x="0" y="289"/>
                  </a:lnTo>
                  <a:lnTo>
                    <a:pt x="288" y="449"/>
                  </a:lnTo>
                  <a:cubicBezTo>
                    <a:pt x="96" y="673"/>
                    <a:pt x="160" y="961"/>
                    <a:pt x="481" y="1153"/>
                  </a:cubicBezTo>
                  <a:cubicBezTo>
                    <a:pt x="673" y="1249"/>
                    <a:pt x="929" y="1313"/>
                    <a:pt x="1185" y="1313"/>
                  </a:cubicBezTo>
                  <a:lnTo>
                    <a:pt x="1185" y="1153"/>
                  </a:lnTo>
                  <a:cubicBezTo>
                    <a:pt x="1025" y="1153"/>
                    <a:pt x="833" y="1089"/>
                    <a:pt x="705" y="1025"/>
                  </a:cubicBezTo>
                  <a:cubicBezTo>
                    <a:pt x="481" y="897"/>
                    <a:pt x="417" y="737"/>
                    <a:pt x="513" y="577"/>
                  </a:cubicBezTo>
                  <a:lnTo>
                    <a:pt x="513" y="577"/>
                  </a:lnTo>
                  <a:lnTo>
                    <a:pt x="993" y="833"/>
                  </a:lnTo>
                  <a:lnTo>
                    <a:pt x="1153" y="737"/>
                  </a:lnTo>
                  <a:lnTo>
                    <a:pt x="609" y="449"/>
                  </a:lnTo>
                  <a:cubicBezTo>
                    <a:pt x="641" y="417"/>
                    <a:pt x="673" y="417"/>
                    <a:pt x="705" y="385"/>
                  </a:cubicBezTo>
                  <a:cubicBezTo>
                    <a:pt x="737" y="385"/>
                    <a:pt x="769" y="353"/>
                    <a:pt x="801" y="353"/>
                  </a:cubicBezTo>
                  <a:lnTo>
                    <a:pt x="1313" y="641"/>
                  </a:lnTo>
                  <a:lnTo>
                    <a:pt x="1473" y="545"/>
                  </a:lnTo>
                  <a:lnTo>
                    <a:pt x="993" y="289"/>
                  </a:lnTo>
                  <a:cubicBezTo>
                    <a:pt x="1089" y="267"/>
                    <a:pt x="1185" y="257"/>
                    <a:pt x="1278" y="257"/>
                  </a:cubicBezTo>
                  <a:cubicBezTo>
                    <a:pt x="1466" y="257"/>
                    <a:pt x="1643" y="299"/>
                    <a:pt x="1793" y="385"/>
                  </a:cubicBezTo>
                  <a:cubicBezTo>
                    <a:pt x="1921" y="481"/>
                    <a:pt x="1985" y="577"/>
                    <a:pt x="2017" y="673"/>
                  </a:cubicBezTo>
                  <a:lnTo>
                    <a:pt x="2305" y="673"/>
                  </a:lnTo>
                  <a:cubicBezTo>
                    <a:pt x="2273" y="513"/>
                    <a:pt x="2177" y="385"/>
                    <a:pt x="1985" y="257"/>
                  </a:cubicBezTo>
                  <a:cubicBezTo>
                    <a:pt x="1782" y="155"/>
                    <a:pt x="1515" y="93"/>
                    <a:pt x="1241" y="93"/>
                  </a:cubicBezTo>
                  <a:cubicBezTo>
                    <a:pt x="1083" y="93"/>
                    <a:pt x="921" y="114"/>
                    <a:pt x="769" y="161"/>
                  </a:cubicBezTo>
                  <a:lnTo>
                    <a:pt x="48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4923000" y="4273350"/>
              <a:ext cx="59225" cy="35225"/>
            </a:xfrm>
            <a:custGeom>
              <a:rect b="b" l="l" r="r" t="t"/>
              <a:pathLst>
                <a:path extrusionOk="0" h="1409" w="2369">
                  <a:moveTo>
                    <a:pt x="513" y="97"/>
                  </a:moveTo>
                  <a:lnTo>
                    <a:pt x="801" y="257"/>
                  </a:lnTo>
                  <a:lnTo>
                    <a:pt x="833" y="257"/>
                  </a:lnTo>
                  <a:cubicBezTo>
                    <a:pt x="974" y="210"/>
                    <a:pt x="1127" y="189"/>
                    <a:pt x="1282" y="189"/>
                  </a:cubicBezTo>
                  <a:cubicBezTo>
                    <a:pt x="1547" y="189"/>
                    <a:pt x="1814" y="251"/>
                    <a:pt x="2017" y="353"/>
                  </a:cubicBezTo>
                  <a:cubicBezTo>
                    <a:pt x="2177" y="449"/>
                    <a:pt x="2273" y="577"/>
                    <a:pt x="2305" y="705"/>
                  </a:cubicBezTo>
                  <a:lnTo>
                    <a:pt x="2081" y="705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97" y="331"/>
                    <a:pt x="1512" y="289"/>
                    <a:pt x="1317" y="289"/>
                  </a:cubicBezTo>
                  <a:cubicBezTo>
                    <a:pt x="1220" y="289"/>
                    <a:pt x="1121" y="299"/>
                    <a:pt x="1025" y="321"/>
                  </a:cubicBezTo>
                  <a:cubicBezTo>
                    <a:pt x="993" y="353"/>
                    <a:pt x="1025" y="353"/>
                    <a:pt x="1025" y="385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3" y="385"/>
                  </a:lnTo>
                  <a:lnTo>
                    <a:pt x="801" y="385"/>
                  </a:lnTo>
                  <a:cubicBezTo>
                    <a:pt x="769" y="385"/>
                    <a:pt x="737" y="417"/>
                    <a:pt x="705" y="417"/>
                  </a:cubicBezTo>
                  <a:cubicBezTo>
                    <a:pt x="705" y="449"/>
                    <a:pt x="673" y="449"/>
                    <a:pt x="641" y="481"/>
                  </a:cubicBezTo>
                  <a:lnTo>
                    <a:pt x="641" y="513"/>
                  </a:lnTo>
                  <a:lnTo>
                    <a:pt x="641" y="545"/>
                  </a:lnTo>
                  <a:lnTo>
                    <a:pt x="1121" y="801"/>
                  </a:lnTo>
                  <a:lnTo>
                    <a:pt x="1025" y="865"/>
                  </a:lnTo>
                  <a:lnTo>
                    <a:pt x="577" y="609"/>
                  </a:lnTo>
                  <a:lnTo>
                    <a:pt x="513" y="609"/>
                  </a:lnTo>
                  <a:cubicBezTo>
                    <a:pt x="416" y="801"/>
                    <a:pt x="513" y="993"/>
                    <a:pt x="737" y="1121"/>
                  </a:cubicBezTo>
                  <a:cubicBezTo>
                    <a:pt x="833" y="1185"/>
                    <a:pt x="1025" y="1217"/>
                    <a:pt x="1185" y="1249"/>
                  </a:cubicBezTo>
                  <a:lnTo>
                    <a:pt x="1185" y="1345"/>
                  </a:lnTo>
                  <a:cubicBezTo>
                    <a:pt x="929" y="1345"/>
                    <a:pt x="705" y="1281"/>
                    <a:pt x="545" y="1185"/>
                  </a:cubicBezTo>
                  <a:cubicBezTo>
                    <a:pt x="384" y="1089"/>
                    <a:pt x="288" y="961"/>
                    <a:pt x="256" y="833"/>
                  </a:cubicBezTo>
                  <a:cubicBezTo>
                    <a:pt x="224" y="737"/>
                    <a:pt x="256" y="609"/>
                    <a:pt x="352" y="513"/>
                  </a:cubicBezTo>
                  <a:lnTo>
                    <a:pt x="352" y="481"/>
                  </a:lnTo>
                  <a:lnTo>
                    <a:pt x="96" y="321"/>
                  </a:lnTo>
                  <a:lnTo>
                    <a:pt x="192" y="289"/>
                  </a:lnTo>
                  <a:lnTo>
                    <a:pt x="416" y="417"/>
                  </a:lnTo>
                  <a:lnTo>
                    <a:pt x="481" y="417"/>
                  </a:lnTo>
                  <a:cubicBezTo>
                    <a:pt x="481" y="385"/>
                    <a:pt x="513" y="385"/>
                    <a:pt x="545" y="353"/>
                  </a:cubicBezTo>
                  <a:cubicBezTo>
                    <a:pt x="577" y="353"/>
                    <a:pt x="609" y="321"/>
                    <a:pt x="641" y="321"/>
                  </a:cubicBezTo>
                  <a:lnTo>
                    <a:pt x="641" y="289"/>
                  </a:lnTo>
                  <a:lnTo>
                    <a:pt x="641" y="257"/>
                  </a:lnTo>
                  <a:lnTo>
                    <a:pt x="416" y="129"/>
                  </a:lnTo>
                  <a:lnTo>
                    <a:pt x="513" y="97"/>
                  </a:lnTo>
                  <a:close/>
                  <a:moveTo>
                    <a:pt x="513" y="1"/>
                  </a:moveTo>
                  <a:lnTo>
                    <a:pt x="352" y="97"/>
                  </a:lnTo>
                  <a:cubicBezTo>
                    <a:pt x="320" y="97"/>
                    <a:pt x="320" y="129"/>
                    <a:pt x="320" y="129"/>
                  </a:cubicBezTo>
                  <a:cubicBezTo>
                    <a:pt x="320" y="161"/>
                    <a:pt x="320" y="161"/>
                    <a:pt x="352" y="161"/>
                  </a:cubicBezTo>
                  <a:lnTo>
                    <a:pt x="545" y="289"/>
                  </a:lnTo>
                  <a:lnTo>
                    <a:pt x="513" y="289"/>
                  </a:lnTo>
                  <a:lnTo>
                    <a:pt x="449" y="353"/>
                  </a:lnTo>
                  <a:lnTo>
                    <a:pt x="224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37"/>
                    <a:pt x="192" y="833"/>
                  </a:cubicBezTo>
                  <a:cubicBezTo>
                    <a:pt x="224" y="993"/>
                    <a:pt x="320" y="1121"/>
                    <a:pt x="513" y="1249"/>
                  </a:cubicBezTo>
                  <a:cubicBezTo>
                    <a:pt x="705" y="1345"/>
                    <a:pt x="961" y="1409"/>
                    <a:pt x="1217" y="1409"/>
                  </a:cubicBezTo>
                  <a:lnTo>
                    <a:pt x="1249" y="1409"/>
                  </a:lnTo>
                  <a:lnTo>
                    <a:pt x="1281" y="1377"/>
                  </a:lnTo>
                  <a:lnTo>
                    <a:pt x="1281" y="1217"/>
                  </a:lnTo>
                  <a:cubicBezTo>
                    <a:pt x="1249" y="1185"/>
                    <a:pt x="1249" y="1185"/>
                    <a:pt x="1217" y="1185"/>
                  </a:cubicBezTo>
                  <a:cubicBezTo>
                    <a:pt x="1057" y="1153"/>
                    <a:pt x="897" y="1121"/>
                    <a:pt x="769" y="1057"/>
                  </a:cubicBezTo>
                  <a:cubicBezTo>
                    <a:pt x="609" y="961"/>
                    <a:pt x="513" y="833"/>
                    <a:pt x="577" y="673"/>
                  </a:cubicBezTo>
                  <a:lnTo>
                    <a:pt x="577" y="673"/>
                  </a:lnTo>
                  <a:lnTo>
                    <a:pt x="1025" y="961"/>
                  </a:lnTo>
                  <a:lnTo>
                    <a:pt x="1057" y="961"/>
                  </a:lnTo>
                  <a:lnTo>
                    <a:pt x="1217" y="865"/>
                  </a:lnTo>
                  <a:cubicBezTo>
                    <a:pt x="1217" y="833"/>
                    <a:pt x="1249" y="833"/>
                    <a:pt x="1249" y="833"/>
                  </a:cubicBezTo>
                  <a:cubicBezTo>
                    <a:pt x="1249" y="801"/>
                    <a:pt x="1217" y="801"/>
                    <a:pt x="1217" y="801"/>
                  </a:cubicBezTo>
                  <a:lnTo>
                    <a:pt x="737" y="513"/>
                  </a:lnTo>
                  <a:cubicBezTo>
                    <a:pt x="737" y="513"/>
                    <a:pt x="737" y="481"/>
                    <a:pt x="769" y="481"/>
                  </a:cubicBezTo>
                  <a:cubicBezTo>
                    <a:pt x="769" y="481"/>
                    <a:pt x="801" y="449"/>
                    <a:pt x="833" y="449"/>
                  </a:cubicBezTo>
                  <a:lnTo>
                    <a:pt x="1345" y="737"/>
                  </a:lnTo>
                  <a:cubicBezTo>
                    <a:pt x="1345" y="753"/>
                    <a:pt x="1353" y="761"/>
                    <a:pt x="1361" y="761"/>
                  </a:cubicBezTo>
                  <a:cubicBezTo>
                    <a:pt x="1369" y="761"/>
                    <a:pt x="1377" y="753"/>
                    <a:pt x="1377" y="737"/>
                  </a:cubicBezTo>
                  <a:lnTo>
                    <a:pt x="1537" y="641"/>
                  </a:lnTo>
                  <a:cubicBezTo>
                    <a:pt x="1569" y="641"/>
                    <a:pt x="1569" y="641"/>
                    <a:pt x="1569" y="609"/>
                  </a:cubicBezTo>
                  <a:lnTo>
                    <a:pt x="1537" y="577"/>
                  </a:lnTo>
                  <a:lnTo>
                    <a:pt x="1153" y="353"/>
                  </a:lnTo>
                  <a:cubicBezTo>
                    <a:pt x="1377" y="353"/>
                    <a:pt x="1633" y="385"/>
                    <a:pt x="1793" y="481"/>
                  </a:cubicBezTo>
                  <a:cubicBezTo>
                    <a:pt x="1921" y="545"/>
                    <a:pt x="1985" y="641"/>
                    <a:pt x="2017" y="737"/>
                  </a:cubicBezTo>
                  <a:cubicBezTo>
                    <a:pt x="2017" y="769"/>
                    <a:pt x="2017" y="769"/>
                    <a:pt x="2049" y="769"/>
                  </a:cubicBezTo>
                  <a:lnTo>
                    <a:pt x="2369" y="769"/>
                  </a:lnTo>
                  <a:lnTo>
                    <a:pt x="2369" y="737"/>
                  </a:lnTo>
                  <a:cubicBezTo>
                    <a:pt x="2369" y="577"/>
                    <a:pt x="2241" y="417"/>
                    <a:pt x="2049" y="289"/>
                  </a:cubicBezTo>
                  <a:cubicBezTo>
                    <a:pt x="1831" y="180"/>
                    <a:pt x="1525" y="116"/>
                    <a:pt x="1231" y="116"/>
                  </a:cubicBezTo>
                  <a:cubicBezTo>
                    <a:pt x="1092" y="116"/>
                    <a:pt x="956" y="130"/>
                    <a:pt x="833" y="161"/>
                  </a:cubicBezTo>
                  <a:lnTo>
                    <a:pt x="54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4858975" y="4269350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1" y="1"/>
                  </a:moveTo>
                  <a:lnTo>
                    <a:pt x="1" y="673"/>
                  </a:lnTo>
                  <a:cubicBezTo>
                    <a:pt x="1" y="1025"/>
                    <a:pt x="225" y="1345"/>
                    <a:pt x="673" y="1601"/>
                  </a:cubicBezTo>
                  <a:cubicBezTo>
                    <a:pt x="769" y="1665"/>
                    <a:pt x="897" y="1729"/>
                    <a:pt x="993" y="1761"/>
                  </a:cubicBezTo>
                  <a:cubicBezTo>
                    <a:pt x="1089" y="1793"/>
                    <a:pt x="1185" y="1825"/>
                    <a:pt x="1281" y="1857"/>
                  </a:cubicBezTo>
                  <a:cubicBezTo>
                    <a:pt x="1345" y="1889"/>
                    <a:pt x="1441" y="1889"/>
                    <a:pt x="1505" y="1921"/>
                  </a:cubicBezTo>
                  <a:cubicBezTo>
                    <a:pt x="1601" y="1921"/>
                    <a:pt x="1665" y="1953"/>
                    <a:pt x="1729" y="1953"/>
                  </a:cubicBezTo>
                  <a:cubicBezTo>
                    <a:pt x="1825" y="1953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53"/>
                    <a:pt x="2849" y="1953"/>
                    <a:pt x="2945" y="1921"/>
                  </a:cubicBezTo>
                  <a:cubicBezTo>
                    <a:pt x="3106" y="1921"/>
                    <a:pt x="3266" y="1857"/>
                    <a:pt x="3394" y="1825"/>
                  </a:cubicBezTo>
                  <a:cubicBezTo>
                    <a:pt x="3554" y="1761"/>
                    <a:pt x="3746" y="1697"/>
                    <a:pt x="3874" y="1601"/>
                  </a:cubicBezTo>
                  <a:lnTo>
                    <a:pt x="3906" y="1601"/>
                  </a:lnTo>
                  <a:cubicBezTo>
                    <a:pt x="4034" y="1537"/>
                    <a:pt x="4130" y="1441"/>
                    <a:pt x="4194" y="1377"/>
                  </a:cubicBezTo>
                  <a:cubicBezTo>
                    <a:pt x="4258" y="1345"/>
                    <a:pt x="4290" y="1281"/>
                    <a:pt x="4354" y="1217"/>
                  </a:cubicBezTo>
                  <a:cubicBezTo>
                    <a:pt x="4386" y="1185"/>
                    <a:pt x="4418" y="1153"/>
                    <a:pt x="4418" y="1089"/>
                  </a:cubicBezTo>
                  <a:cubicBezTo>
                    <a:pt x="4450" y="1057"/>
                    <a:pt x="4482" y="1025"/>
                    <a:pt x="4482" y="961"/>
                  </a:cubicBezTo>
                  <a:cubicBezTo>
                    <a:pt x="4514" y="929"/>
                    <a:pt x="4514" y="897"/>
                    <a:pt x="4514" y="833"/>
                  </a:cubicBezTo>
                  <a:cubicBezTo>
                    <a:pt x="4546" y="801"/>
                    <a:pt x="4546" y="737"/>
                    <a:pt x="4546" y="705"/>
                  </a:cubicBezTo>
                  <a:lnTo>
                    <a:pt x="4546" y="33"/>
                  </a:lnTo>
                  <a:cubicBezTo>
                    <a:pt x="4546" y="65"/>
                    <a:pt x="4546" y="129"/>
                    <a:pt x="4514" y="161"/>
                  </a:cubicBezTo>
                  <a:cubicBezTo>
                    <a:pt x="4514" y="193"/>
                    <a:pt x="4514" y="257"/>
                    <a:pt x="4482" y="289"/>
                  </a:cubicBezTo>
                  <a:cubicBezTo>
                    <a:pt x="4482" y="321"/>
                    <a:pt x="4450" y="385"/>
                    <a:pt x="4418" y="417"/>
                  </a:cubicBezTo>
                  <a:cubicBezTo>
                    <a:pt x="4418" y="449"/>
                    <a:pt x="4386" y="513"/>
                    <a:pt x="4354" y="545"/>
                  </a:cubicBezTo>
                  <a:lnTo>
                    <a:pt x="4194" y="705"/>
                  </a:lnTo>
                  <a:cubicBezTo>
                    <a:pt x="4130" y="769"/>
                    <a:pt x="4034" y="865"/>
                    <a:pt x="3906" y="929"/>
                  </a:cubicBezTo>
                  <a:lnTo>
                    <a:pt x="3874" y="929"/>
                  </a:lnTo>
                  <a:cubicBezTo>
                    <a:pt x="3746" y="1025"/>
                    <a:pt x="3554" y="1089"/>
                    <a:pt x="3394" y="1153"/>
                  </a:cubicBezTo>
                  <a:cubicBezTo>
                    <a:pt x="3266" y="1185"/>
                    <a:pt x="3106" y="1217"/>
                    <a:pt x="2945" y="1249"/>
                  </a:cubicBezTo>
                  <a:cubicBezTo>
                    <a:pt x="2849" y="1281"/>
                    <a:pt x="2753" y="1281"/>
                    <a:pt x="2657" y="1313"/>
                  </a:cubicBezTo>
                  <a:lnTo>
                    <a:pt x="1953" y="1313"/>
                  </a:lnTo>
                  <a:cubicBezTo>
                    <a:pt x="1889" y="1313"/>
                    <a:pt x="1825" y="1281"/>
                    <a:pt x="1729" y="1281"/>
                  </a:cubicBezTo>
                  <a:cubicBezTo>
                    <a:pt x="1665" y="1281"/>
                    <a:pt x="1601" y="1249"/>
                    <a:pt x="1505" y="1249"/>
                  </a:cubicBezTo>
                  <a:cubicBezTo>
                    <a:pt x="1441" y="1217"/>
                    <a:pt x="1345" y="1217"/>
                    <a:pt x="1281" y="1185"/>
                  </a:cubicBezTo>
                  <a:cubicBezTo>
                    <a:pt x="1185" y="1153"/>
                    <a:pt x="1089" y="1121"/>
                    <a:pt x="993" y="1089"/>
                  </a:cubicBezTo>
                  <a:cubicBezTo>
                    <a:pt x="897" y="1057"/>
                    <a:pt x="769" y="993"/>
                    <a:pt x="673" y="929"/>
                  </a:cubicBezTo>
                  <a:cubicBezTo>
                    <a:pt x="225" y="673"/>
                    <a:pt x="1" y="353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4858175" y="4268550"/>
              <a:ext cx="115250" cy="51225"/>
            </a:xfrm>
            <a:custGeom>
              <a:rect b="b" l="l" r="r" t="t"/>
              <a:pathLst>
                <a:path extrusionOk="0" h="2049" w="4610">
                  <a:moveTo>
                    <a:pt x="97" y="353"/>
                  </a:moveTo>
                  <a:cubicBezTo>
                    <a:pt x="193" y="609"/>
                    <a:pt x="385" y="833"/>
                    <a:pt x="705" y="993"/>
                  </a:cubicBezTo>
                  <a:cubicBezTo>
                    <a:pt x="801" y="1057"/>
                    <a:pt x="897" y="1089"/>
                    <a:pt x="1025" y="1153"/>
                  </a:cubicBezTo>
                  <a:cubicBezTo>
                    <a:pt x="1121" y="1185"/>
                    <a:pt x="1217" y="1217"/>
                    <a:pt x="1313" y="1249"/>
                  </a:cubicBezTo>
                  <a:cubicBezTo>
                    <a:pt x="1377" y="1281"/>
                    <a:pt x="1473" y="1281"/>
                    <a:pt x="1537" y="1313"/>
                  </a:cubicBezTo>
                  <a:cubicBezTo>
                    <a:pt x="1633" y="1313"/>
                    <a:pt x="1697" y="1345"/>
                    <a:pt x="1761" y="1345"/>
                  </a:cubicBezTo>
                  <a:cubicBezTo>
                    <a:pt x="1857" y="1345"/>
                    <a:pt x="1921" y="1345"/>
                    <a:pt x="1985" y="1377"/>
                  </a:cubicBezTo>
                  <a:lnTo>
                    <a:pt x="2689" y="1377"/>
                  </a:lnTo>
                  <a:cubicBezTo>
                    <a:pt x="2785" y="1345"/>
                    <a:pt x="2913" y="1345"/>
                    <a:pt x="3009" y="1313"/>
                  </a:cubicBezTo>
                  <a:cubicBezTo>
                    <a:pt x="3138" y="1281"/>
                    <a:pt x="3298" y="1249"/>
                    <a:pt x="3426" y="1217"/>
                  </a:cubicBezTo>
                  <a:cubicBezTo>
                    <a:pt x="3618" y="1153"/>
                    <a:pt x="3778" y="1089"/>
                    <a:pt x="3938" y="993"/>
                  </a:cubicBezTo>
                  <a:lnTo>
                    <a:pt x="3970" y="961"/>
                  </a:lnTo>
                  <a:cubicBezTo>
                    <a:pt x="4066" y="897"/>
                    <a:pt x="4162" y="833"/>
                    <a:pt x="4258" y="769"/>
                  </a:cubicBezTo>
                  <a:cubicBezTo>
                    <a:pt x="4290" y="705"/>
                    <a:pt x="4354" y="641"/>
                    <a:pt x="4386" y="609"/>
                  </a:cubicBezTo>
                  <a:cubicBezTo>
                    <a:pt x="4418" y="545"/>
                    <a:pt x="4450" y="513"/>
                    <a:pt x="4482" y="449"/>
                  </a:cubicBezTo>
                  <a:cubicBezTo>
                    <a:pt x="4514" y="449"/>
                    <a:pt x="4514" y="417"/>
                    <a:pt x="4546" y="385"/>
                  </a:cubicBezTo>
                  <a:lnTo>
                    <a:pt x="4546" y="737"/>
                  </a:lnTo>
                  <a:cubicBezTo>
                    <a:pt x="4514" y="769"/>
                    <a:pt x="4514" y="833"/>
                    <a:pt x="4514" y="865"/>
                  </a:cubicBezTo>
                  <a:cubicBezTo>
                    <a:pt x="4514" y="897"/>
                    <a:pt x="4514" y="929"/>
                    <a:pt x="4482" y="993"/>
                  </a:cubicBezTo>
                  <a:cubicBezTo>
                    <a:pt x="4482" y="1025"/>
                    <a:pt x="4450" y="1057"/>
                    <a:pt x="4418" y="1121"/>
                  </a:cubicBezTo>
                  <a:cubicBezTo>
                    <a:pt x="4418" y="1153"/>
                    <a:pt x="4386" y="1185"/>
                    <a:pt x="4354" y="1249"/>
                  </a:cubicBezTo>
                  <a:cubicBezTo>
                    <a:pt x="4290" y="1281"/>
                    <a:pt x="4258" y="1345"/>
                    <a:pt x="4194" y="1377"/>
                  </a:cubicBezTo>
                  <a:cubicBezTo>
                    <a:pt x="4130" y="1473"/>
                    <a:pt x="4034" y="1537"/>
                    <a:pt x="3938" y="1601"/>
                  </a:cubicBezTo>
                  <a:lnTo>
                    <a:pt x="3906" y="1601"/>
                  </a:lnTo>
                  <a:cubicBezTo>
                    <a:pt x="3746" y="1697"/>
                    <a:pt x="3586" y="1761"/>
                    <a:pt x="3394" y="1825"/>
                  </a:cubicBezTo>
                  <a:cubicBezTo>
                    <a:pt x="3266" y="1857"/>
                    <a:pt x="3138" y="1889"/>
                    <a:pt x="2977" y="1921"/>
                  </a:cubicBezTo>
                  <a:cubicBezTo>
                    <a:pt x="2881" y="1953"/>
                    <a:pt x="2785" y="1953"/>
                    <a:pt x="2689" y="1985"/>
                  </a:cubicBezTo>
                  <a:lnTo>
                    <a:pt x="2017" y="1985"/>
                  </a:lnTo>
                  <a:cubicBezTo>
                    <a:pt x="1921" y="1985"/>
                    <a:pt x="1857" y="1953"/>
                    <a:pt x="1793" y="1953"/>
                  </a:cubicBezTo>
                  <a:cubicBezTo>
                    <a:pt x="1697" y="1953"/>
                    <a:pt x="1633" y="1921"/>
                    <a:pt x="1569" y="1921"/>
                  </a:cubicBezTo>
                  <a:cubicBezTo>
                    <a:pt x="1473" y="1889"/>
                    <a:pt x="1409" y="1889"/>
                    <a:pt x="1345" y="1857"/>
                  </a:cubicBezTo>
                  <a:cubicBezTo>
                    <a:pt x="1249" y="1825"/>
                    <a:pt x="1153" y="1793"/>
                    <a:pt x="1057" y="1761"/>
                  </a:cubicBezTo>
                  <a:cubicBezTo>
                    <a:pt x="929" y="1729"/>
                    <a:pt x="833" y="1665"/>
                    <a:pt x="737" y="1601"/>
                  </a:cubicBezTo>
                  <a:cubicBezTo>
                    <a:pt x="321" y="1377"/>
                    <a:pt x="97" y="1057"/>
                    <a:pt x="97" y="705"/>
                  </a:cubicBezTo>
                  <a:lnTo>
                    <a:pt x="97" y="353"/>
                  </a:ln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705"/>
                  </a:lnTo>
                  <a:cubicBezTo>
                    <a:pt x="1" y="1057"/>
                    <a:pt x="257" y="1409"/>
                    <a:pt x="705" y="1665"/>
                  </a:cubicBezTo>
                  <a:cubicBezTo>
                    <a:pt x="801" y="1729"/>
                    <a:pt x="897" y="1793"/>
                    <a:pt x="1025" y="1825"/>
                  </a:cubicBezTo>
                  <a:cubicBezTo>
                    <a:pt x="1121" y="1857"/>
                    <a:pt x="1217" y="1889"/>
                    <a:pt x="1313" y="1921"/>
                  </a:cubicBezTo>
                  <a:cubicBezTo>
                    <a:pt x="1377" y="1953"/>
                    <a:pt x="1473" y="1985"/>
                    <a:pt x="1537" y="1985"/>
                  </a:cubicBezTo>
                  <a:cubicBezTo>
                    <a:pt x="1633" y="2017"/>
                    <a:pt x="1697" y="2017"/>
                    <a:pt x="1761" y="2017"/>
                  </a:cubicBezTo>
                  <a:cubicBezTo>
                    <a:pt x="1857" y="2049"/>
                    <a:pt x="1921" y="2049"/>
                    <a:pt x="1985" y="2049"/>
                  </a:cubicBezTo>
                  <a:lnTo>
                    <a:pt x="2689" y="2049"/>
                  </a:lnTo>
                  <a:cubicBezTo>
                    <a:pt x="2785" y="2017"/>
                    <a:pt x="2881" y="2017"/>
                    <a:pt x="2977" y="1985"/>
                  </a:cubicBezTo>
                  <a:cubicBezTo>
                    <a:pt x="3138" y="1953"/>
                    <a:pt x="3266" y="1921"/>
                    <a:pt x="3426" y="1889"/>
                  </a:cubicBezTo>
                  <a:cubicBezTo>
                    <a:pt x="3586" y="1825"/>
                    <a:pt x="3778" y="1761"/>
                    <a:pt x="3906" y="1665"/>
                  </a:cubicBezTo>
                  <a:lnTo>
                    <a:pt x="3938" y="1665"/>
                  </a:lnTo>
                  <a:cubicBezTo>
                    <a:pt x="4066" y="1601"/>
                    <a:pt x="4162" y="1505"/>
                    <a:pt x="4226" y="1441"/>
                  </a:cubicBezTo>
                  <a:cubicBezTo>
                    <a:pt x="4290" y="1377"/>
                    <a:pt x="4322" y="1345"/>
                    <a:pt x="4386" y="1281"/>
                  </a:cubicBezTo>
                  <a:cubicBezTo>
                    <a:pt x="4418" y="1249"/>
                    <a:pt x="4450" y="1185"/>
                    <a:pt x="4482" y="1153"/>
                  </a:cubicBezTo>
                  <a:cubicBezTo>
                    <a:pt x="4514" y="1089"/>
                    <a:pt x="4514" y="1057"/>
                    <a:pt x="4546" y="993"/>
                  </a:cubicBezTo>
                  <a:cubicBezTo>
                    <a:pt x="4546" y="961"/>
                    <a:pt x="4578" y="929"/>
                    <a:pt x="4578" y="865"/>
                  </a:cubicBezTo>
                  <a:cubicBezTo>
                    <a:pt x="4578" y="833"/>
                    <a:pt x="4610" y="769"/>
                    <a:pt x="4610" y="737"/>
                  </a:cubicBezTo>
                  <a:lnTo>
                    <a:pt x="4610" y="33"/>
                  </a:lnTo>
                  <a:lnTo>
                    <a:pt x="4578" y="1"/>
                  </a:lnTo>
                  <a:cubicBezTo>
                    <a:pt x="4546" y="1"/>
                    <a:pt x="4514" y="33"/>
                    <a:pt x="4514" y="65"/>
                  </a:cubicBezTo>
                  <a:lnTo>
                    <a:pt x="4514" y="193"/>
                  </a:lnTo>
                  <a:cubicBezTo>
                    <a:pt x="4514" y="225"/>
                    <a:pt x="4482" y="257"/>
                    <a:pt x="4482" y="321"/>
                  </a:cubicBezTo>
                  <a:cubicBezTo>
                    <a:pt x="4450" y="353"/>
                    <a:pt x="4450" y="385"/>
                    <a:pt x="4418" y="417"/>
                  </a:cubicBezTo>
                  <a:cubicBezTo>
                    <a:pt x="4386" y="481"/>
                    <a:pt x="4354" y="513"/>
                    <a:pt x="4322" y="577"/>
                  </a:cubicBezTo>
                  <a:cubicBezTo>
                    <a:pt x="4290" y="609"/>
                    <a:pt x="4258" y="673"/>
                    <a:pt x="4194" y="705"/>
                  </a:cubicBezTo>
                  <a:cubicBezTo>
                    <a:pt x="4130" y="801"/>
                    <a:pt x="4034" y="865"/>
                    <a:pt x="3906" y="929"/>
                  </a:cubicBezTo>
                  <a:lnTo>
                    <a:pt x="3874" y="929"/>
                  </a:lnTo>
                  <a:cubicBezTo>
                    <a:pt x="3746" y="1025"/>
                    <a:pt x="3586" y="1089"/>
                    <a:pt x="3394" y="1153"/>
                  </a:cubicBezTo>
                  <a:cubicBezTo>
                    <a:pt x="3266" y="1185"/>
                    <a:pt x="3138" y="1217"/>
                    <a:pt x="2977" y="1249"/>
                  </a:cubicBezTo>
                  <a:cubicBezTo>
                    <a:pt x="2881" y="1281"/>
                    <a:pt x="2785" y="1281"/>
                    <a:pt x="2689" y="1313"/>
                  </a:cubicBezTo>
                  <a:lnTo>
                    <a:pt x="1985" y="1313"/>
                  </a:lnTo>
                  <a:cubicBezTo>
                    <a:pt x="1921" y="1313"/>
                    <a:pt x="1857" y="1281"/>
                    <a:pt x="1793" y="1281"/>
                  </a:cubicBezTo>
                  <a:cubicBezTo>
                    <a:pt x="1697" y="1281"/>
                    <a:pt x="1633" y="1249"/>
                    <a:pt x="1569" y="1249"/>
                  </a:cubicBezTo>
                  <a:cubicBezTo>
                    <a:pt x="1473" y="1217"/>
                    <a:pt x="1409" y="1217"/>
                    <a:pt x="1313" y="1185"/>
                  </a:cubicBezTo>
                  <a:cubicBezTo>
                    <a:pt x="1217" y="1153"/>
                    <a:pt x="1153" y="1121"/>
                    <a:pt x="1057" y="1089"/>
                  </a:cubicBezTo>
                  <a:cubicBezTo>
                    <a:pt x="929" y="1057"/>
                    <a:pt x="833" y="993"/>
                    <a:pt x="737" y="929"/>
                  </a:cubicBezTo>
                  <a:cubicBezTo>
                    <a:pt x="321" y="705"/>
                    <a:pt x="65" y="38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4854175" y="4236550"/>
              <a:ext cx="124050" cy="65625"/>
            </a:xfrm>
            <a:custGeom>
              <a:rect b="b" l="l" r="r" t="t"/>
              <a:pathLst>
                <a:path extrusionOk="0" h="2625" w="4962">
                  <a:moveTo>
                    <a:pt x="2465" y="0"/>
                  </a:moveTo>
                  <a:cubicBezTo>
                    <a:pt x="1889" y="0"/>
                    <a:pt x="1313" y="128"/>
                    <a:pt x="865" y="384"/>
                  </a:cubicBezTo>
                  <a:cubicBezTo>
                    <a:pt x="1" y="897"/>
                    <a:pt x="1" y="1729"/>
                    <a:pt x="865" y="2241"/>
                  </a:cubicBezTo>
                  <a:cubicBezTo>
                    <a:pt x="1313" y="2497"/>
                    <a:pt x="1897" y="2625"/>
                    <a:pt x="2477" y="2625"/>
                  </a:cubicBezTo>
                  <a:cubicBezTo>
                    <a:pt x="3057" y="2625"/>
                    <a:pt x="3634" y="2497"/>
                    <a:pt x="4066" y="2241"/>
                  </a:cubicBezTo>
                  <a:cubicBezTo>
                    <a:pt x="4962" y="1729"/>
                    <a:pt x="4962" y="897"/>
                    <a:pt x="4066" y="384"/>
                  </a:cubicBezTo>
                  <a:cubicBezTo>
                    <a:pt x="3618" y="128"/>
                    <a:pt x="3041" y="0"/>
                    <a:pt x="246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4858175" y="4235750"/>
              <a:ext cx="115250" cy="67225"/>
            </a:xfrm>
            <a:custGeom>
              <a:rect b="b" l="l" r="r" t="t"/>
              <a:pathLst>
                <a:path extrusionOk="0" h="2689" w="4610">
                  <a:moveTo>
                    <a:pt x="2305" y="64"/>
                  </a:moveTo>
                  <a:cubicBezTo>
                    <a:pt x="2881" y="64"/>
                    <a:pt x="3458" y="192"/>
                    <a:pt x="3906" y="448"/>
                  </a:cubicBezTo>
                  <a:cubicBezTo>
                    <a:pt x="4322" y="704"/>
                    <a:pt x="4546" y="1025"/>
                    <a:pt x="4546" y="1345"/>
                  </a:cubicBezTo>
                  <a:cubicBezTo>
                    <a:pt x="4546" y="1697"/>
                    <a:pt x="4322" y="2017"/>
                    <a:pt x="3906" y="2241"/>
                  </a:cubicBezTo>
                  <a:cubicBezTo>
                    <a:pt x="3474" y="2497"/>
                    <a:pt x="2897" y="2625"/>
                    <a:pt x="2321" y="2625"/>
                  </a:cubicBezTo>
                  <a:cubicBezTo>
                    <a:pt x="1745" y="2625"/>
                    <a:pt x="1169" y="2497"/>
                    <a:pt x="737" y="2241"/>
                  </a:cubicBezTo>
                  <a:cubicBezTo>
                    <a:pt x="321" y="2017"/>
                    <a:pt x="97" y="1697"/>
                    <a:pt x="97" y="1345"/>
                  </a:cubicBezTo>
                  <a:cubicBezTo>
                    <a:pt x="97" y="1025"/>
                    <a:pt x="321" y="704"/>
                    <a:pt x="737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289" y="0"/>
                  </a:moveTo>
                  <a:cubicBezTo>
                    <a:pt x="1705" y="0"/>
                    <a:pt x="1121" y="128"/>
                    <a:pt x="673" y="384"/>
                  </a:cubicBezTo>
                  <a:cubicBezTo>
                    <a:pt x="257" y="640"/>
                    <a:pt x="1" y="993"/>
                    <a:pt x="1" y="1345"/>
                  </a:cubicBezTo>
                  <a:cubicBezTo>
                    <a:pt x="1" y="1697"/>
                    <a:pt x="257" y="2049"/>
                    <a:pt x="705" y="2305"/>
                  </a:cubicBezTo>
                  <a:cubicBezTo>
                    <a:pt x="1153" y="2561"/>
                    <a:pt x="1729" y="2689"/>
                    <a:pt x="2305" y="2689"/>
                  </a:cubicBezTo>
                  <a:cubicBezTo>
                    <a:pt x="2913" y="2689"/>
                    <a:pt x="3490" y="2561"/>
                    <a:pt x="3938" y="2305"/>
                  </a:cubicBezTo>
                  <a:cubicBezTo>
                    <a:pt x="4354" y="2049"/>
                    <a:pt x="4610" y="1729"/>
                    <a:pt x="4610" y="1345"/>
                  </a:cubicBezTo>
                  <a:cubicBezTo>
                    <a:pt x="4610" y="993"/>
                    <a:pt x="4354" y="640"/>
                    <a:pt x="3906" y="384"/>
                  </a:cubicBezTo>
                  <a:cubicBezTo>
                    <a:pt x="3458" y="128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4867800" y="4243950"/>
              <a:ext cx="96825" cy="51025"/>
            </a:xfrm>
            <a:custGeom>
              <a:rect b="b" l="l" r="r" t="t"/>
              <a:pathLst>
                <a:path extrusionOk="0" h="2041" w="3873">
                  <a:moveTo>
                    <a:pt x="1932" y="0"/>
                  </a:moveTo>
                  <a:cubicBezTo>
                    <a:pt x="1480" y="0"/>
                    <a:pt x="1024" y="104"/>
                    <a:pt x="672" y="312"/>
                  </a:cubicBezTo>
                  <a:cubicBezTo>
                    <a:pt x="0" y="697"/>
                    <a:pt x="0" y="1337"/>
                    <a:pt x="672" y="1753"/>
                  </a:cubicBezTo>
                  <a:cubicBezTo>
                    <a:pt x="1024" y="1945"/>
                    <a:pt x="1480" y="2041"/>
                    <a:pt x="1936" y="2041"/>
                  </a:cubicBezTo>
                  <a:cubicBezTo>
                    <a:pt x="2392" y="2041"/>
                    <a:pt x="2849" y="1945"/>
                    <a:pt x="3201" y="1753"/>
                  </a:cubicBezTo>
                  <a:cubicBezTo>
                    <a:pt x="3873" y="1337"/>
                    <a:pt x="3873" y="697"/>
                    <a:pt x="3169" y="312"/>
                  </a:cubicBezTo>
                  <a:cubicBezTo>
                    <a:pt x="2833" y="104"/>
                    <a:pt x="2384" y="0"/>
                    <a:pt x="193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4871000" y="4243150"/>
              <a:ext cx="90425" cy="52625"/>
            </a:xfrm>
            <a:custGeom>
              <a:rect b="b" l="l" r="r" t="t"/>
              <a:pathLst>
                <a:path extrusionOk="0" h="2105" w="3617">
                  <a:moveTo>
                    <a:pt x="1792" y="56"/>
                  </a:moveTo>
                  <a:cubicBezTo>
                    <a:pt x="2240" y="56"/>
                    <a:pt x="2689" y="152"/>
                    <a:pt x="3041" y="344"/>
                  </a:cubicBezTo>
                  <a:cubicBezTo>
                    <a:pt x="3361" y="536"/>
                    <a:pt x="3521" y="793"/>
                    <a:pt x="3521" y="1049"/>
                  </a:cubicBezTo>
                  <a:cubicBezTo>
                    <a:pt x="3521" y="1305"/>
                    <a:pt x="3361" y="1561"/>
                    <a:pt x="3041" y="1753"/>
                  </a:cubicBezTo>
                  <a:cubicBezTo>
                    <a:pt x="2705" y="1945"/>
                    <a:pt x="2256" y="2041"/>
                    <a:pt x="1808" y="2041"/>
                  </a:cubicBezTo>
                  <a:cubicBezTo>
                    <a:pt x="1360" y="2041"/>
                    <a:pt x="912" y="1945"/>
                    <a:pt x="576" y="1753"/>
                  </a:cubicBezTo>
                  <a:cubicBezTo>
                    <a:pt x="256" y="1561"/>
                    <a:pt x="64" y="1305"/>
                    <a:pt x="64" y="1049"/>
                  </a:cubicBezTo>
                  <a:cubicBezTo>
                    <a:pt x="64" y="793"/>
                    <a:pt x="256" y="536"/>
                    <a:pt x="576" y="344"/>
                  </a:cubicBezTo>
                  <a:cubicBezTo>
                    <a:pt x="896" y="152"/>
                    <a:pt x="1344" y="56"/>
                    <a:pt x="1792" y="56"/>
                  </a:cubicBezTo>
                  <a:close/>
                  <a:moveTo>
                    <a:pt x="1792" y="0"/>
                  </a:moveTo>
                  <a:cubicBezTo>
                    <a:pt x="1328" y="0"/>
                    <a:pt x="864" y="104"/>
                    <a:pt x="512" y="312"/>
                  </a:cubicBezTo>
                  <a:cubicBezTo>
                    <a:pt x="192" y="504"/>
                    <a:pt x="0" y="761"/>
                    <a:pt x="0" y="1049"/>
                  </a:cubicBezTo>
                  <a:cubicBezTo>
                    <a:pt x="0" y="1337"/>
                    <a:pt x="192" y="1625"/>
                    <a:pt x="544" y="1817"/>
                  </a:cubicBezTo>
                  <a:cubicBezTo>
                    <a:pt x="896" y="2009"/>
                    <a:pt x="1344" y="2105"/>
                    <a:pt x="1792" y="2105"/>
                  </a:cubicBezTo>
                  <a:cubicBezTo>
                    <a:pt x="2272" y="2105"/>
                    <a:pt x="2721" y="2009"/>
                    <a:pt x="3073" y="1817"/>
                  </a:cubicBezTo>
                  <a:cubicBezTo>
                    <a:pt x="3425" y="1625"/>
                    <a:pt x="3617" y="1337"/>
                    <a:pt x="3617" y="1049"/>
                  </a:cubicBezTo>
                  <a:cubicBezTo>
                    <a:pt x="3617" y="761"/>
                    <a:pt x="3425" y="504"/>
                    <a:pt x="3073" y="312"/>
                  </a:cubicBezTo>
                  <a:cubicBezTo>
                    <a:pt x="2721" y="104"/>
                    <a:pt x="2256" y="0"/>
                    <a:pt x="17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4966200" y="428615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65" y="321"/>
                  </a:cubicBezTo>
                  <a:cubicBezTo>
                    <a:pt x="65" y="321"/>
                    <a:pt x="97" y="321"/>
                    <a:pt x="97" y="289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4915000" y="430695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64" y="321"/>
                  </a:cubicBezTo>
                  <a:cubicBezTo>
                    <a:pt x="64" y="321"/>
                    <a:pt x="96" y="321"/>
                    <a:pt x="96" y="289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4925400" y="4306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4935800" y="43053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4944600" y="4302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4952600" y="42973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4959800" y="42925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4863775" y="428615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97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4905400" y="4306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4895000" y="43053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64" y="289"/>
                    <a:pt x="64" y="289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4886200" y="4302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289"/>
                  </a:lnTo>
                  <a:cubicBezTo>
                    <a:pt x="0" y="289"/>
                    <a:pt x="0" y="321"/>
                    <a:pt x="32" y="321"/>
                  </a:cubicBezTo>
                  <a:lnTo>
                    <a:pt x="64" y="289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4878200" y="42973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4871000" y="42925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4887800" y="4253350"/>
              <a:ext cx="57625" cy="32825"/>
            </a:xfrm>
            <a:custGeom>
              <a:rect b="b" l="l" r="r" t="t"/>
              <a:pathLst>
                <a:path extrusionOk="0" h="1313" w="2305">
                  <a:moveTo>
                    <a:pt x="480" y="0"/>
                  </a:moveTo>
                  <a:lnTo>
                    <a:pt x="320" y="96"/>
                  </a:lnTo>
                  <a:lnTo>
                    <a:pt x="576" y="225"/>
                  </a:lnTo>
                  <a:cubicBezTo>
                    <a:pt x="544" y="257"/>
                    <a:pt x="512" y="257"/>
                    <a:pt x="480" y="289"/>
                  </a:cubicBezTo>
                  <a:cubicBezTo>
                    <a:pt x="448" y="289"/>
                    <a:pt x="448" y="321"/>
                    <a:pt x="416" y="321"/>
                  </a:cubicBezTo>
                  <a:lnTo>
                    <a:pt x="160" y="192"/>
                  </a:lnTo>
                  <a:lnTo>
                    <a:pt x="0" y="289"/>
                  </a:lnTo>
                  <a:lnTo>
                    <a:pt x="288" y="449"/>
                  </a:lnTo>
                  <a:cubicBezTo>
                    <a:pt x="96" y="673"/>
                    <a:pt x="160" y="961"/>
                    <a:pt x="512" y="1153"/>
                  </a:cubicBezTo>
                  <a:cubicBezTo>
                    <a:pt x="704" y="1249"/>
                    <a:pt x="928" y="1313"/>
                    <a:pt x="1184" y="1313"/>
                  </a:cubicBezTo>
                  <a:lnTo>
                    <a:pt x="1184" y="1153"/>
                  </a:lnTo>
                  <a:cubicBezTo>
                    <a:pt x="1024" y="1153"/>
                    <a:pt x="832" y="1089"/>
                    <a:pt x="704" y="1025"/>
                  </a:cubicBezTo>
                  <a:cubicBezTo>
                    <a:pt x="480" y="897"/>
                    <a:pt x="448" y="737"/>
                    <a:pt x="512" y="577"/>
                  </a:cubicBezTo>
                  <a:lnTo>
                    <a:pt x="512" y="577"/>
                  </a:lnTo>
                  <a:lnTo>
                    <a:pt x="992" y="833"/>
                  </a:lnTo>
                  <a:lnTo>
                    <a:pt x="1152" y="737"/>
                  </a:lnTo>
                  <a:lnTo>
                    <a:pt x="608" y="449"/>
                  </a:lnTo>
                  <a:cubicBezTo>
                    <a:pt x="640" y="417"/>
                    <a:pt x="672" y="417"/>
                    <a:pt x="704" y="385"/>
                  </a:cubicBezTo>
                  <a:cubicBezTo>
                    <a:pt x="736" y="385"/>
                    <a:pt x="768" y="353"/>
                    <a:pt x="800" y="353"/>
                  </a:cubicBezTo>
                  <a:lnTo>
                    <a:pt x="1312" y="641"/>
                  </a:lnTo>
                  <a:lnTo>
                    <a:pt x="1504" y="545"/>
                  </a:lnTo>
                  <a:lnTo>
                    <a:pt x="1024" y="289"/>
                  </a:lnTo>
                  <a:cubicBezTo>
                    <a:pt x="1110" y="267"/>
                    <a:pt x="1199" y="257"/>
                    <a:pt x="1288" y="257"/>
                  </a:cubicBezTo>
                  <a:cubicBezTo>
                    <a:pt x="1465" y="257"/>
                    <a:pt x="1643" y="299"/>
                    <a:pt x="1792" y="385"/>
                  </a:cubicBezTo>
                  <a:cubicBezTo>
                    <a:pt x="1921" y="481"/>
                    <a:pt x="1985" y="577"/>
                    <a:pt x="2017" y="673"/>
                  </a:cubicBezTo>
                  <a:lnTo>
                    <a:pt x="2305" y="673"/>
                  </a:lnTo>
                  <a:cubicBezTo>
                    <a:pt x="2305" y="513"/>
                    <a:pt x="2177" y="385"/>
                    <a:pt x="1985" y="257"/>
                  </a:cubicBezTo>
                  <a:cubicBezTo>
                    <a:pt x="1782" y="155"/>
                    <a:pt x="1515" y="92"/>
                    <a:pt x="1249" y="92"/>
                  </a:cubicBezTo>
                  <a:cubicBezTo>
                    <a:pt x="1095" y="92"/>
                    <a:pt x="941" y="114"/>
                    <a:pt x="800" y="160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4887000" y="4251750"/>
              <a:ext cx="59225" cy="35225"/>
            </a:xfrm>
            <a:custGeom>
              <a:rect b="b" l="l" r="r" t="t"/>
              <a:pathLst>
                <a:path extrusionOk="0" h="1409" w="2369">
                  <a:moveTo>
                    <a:pt x="512" y="96"/>
                  </a:moveTo>
                  <a:lnTo>
                    <a:pt x="800" y="256"/>
                  </a:lnTo>
                  <a:lnTo>
                    <a:pt x="832" y="256"/>
                  </a:lnTo>
                  <a:cubicBezTo>
                    <a:pt x="973" y="210"/>
                    <a:pt x="1127" y="188"/>
                    <a:pt x="1281" y="188"/>
                  </a:cubicBezTo>
                  <a:cubicBezTo>
                    <a:pt x="1547" y="188"/>
                    <a:pt x="1814" y="251"/>
                    <a:pt x="2017" y="353"/>
                  </a:cubicBezTo>
                  <a:cubicBezTo>
                    <a:pt x="2177" y="449"/>
                    <a:pt x="2273" y="577"/>
                    <a:pt x="2305" y="705"/>
                  </a:cubicBezTo>
                  <a:lnTo>
                    <a:pt x="2081" y="705"/>
                  </a:lnTo>
                  <a:cubicBezTo>
                    <a:pt x="2049" y="577"/>
                    <a:pt x="1953" y="481"/>
                    <a:pt x="1824" y="417"/>
                  </a:cubicBezTo>
                  <a:cubicBezTo>
                    <a:pt x="1696" y="331"/>
                    <a:pt x="1512" y="289"/>
                    <a:pt x="1317" y="289"/>
                  </a:cubicBezTo>
                  <a:cubicBezTo>
                    <a:pt x="1220" y="289"/>
                    <a:pt x="1120" y="299"/>
                    <a:pt x="1024" y="321"/>
                  </a:cubicBezTo>
                  <a:cubicBezTo>
                    <a:pt x="992" y="353"/>
                    <a:pt x="1024" y="353"/>
                    <a:pt x="1024" y="385"/>
                  </a:cubicBezTo>
                  <a:lnTo>
                    <a:pt x="1440" y="609"/>
                  </a:lnTo>
                  <a:lnTo>
                    <a:pt x="1344" y="673"/>
                  </a:lnTo>
                  <a:lnTo>
                    <a:pt x="832" y="385"/>
                  </a:lnTo>
                  <a:lnTo>
                    <a:pt x="800" y="385"/>
                  </a:lnTo>
                  <a:cubicBezTo>
                    <a:pt x="768" y="385"/>
                    <a:pt x="736" y="417"/>
                    <a:pt x="704" y="417"/>
                  </a:cubicBezTo>
                  <a:cubicBezTo>
                    <a:pt x="704" y="449"/>
                    <a:pt x="672" y="449"/>
                    <a:pt x="640" y="481"/>
                  </a:cubicBezTo>
                  <a:lnTo>
                    <a:pt x="640" y="513"/>
                  </a:lnTo>
                  <a:lnTo>
                    <a:pt x="640" y="545"/>
                  </a:lnTo>
                  <a:lnTo>
                    <a:pt x="1120" y="801"/>
                  </a:lnTo>
                  <a:lnTo>
                    <a:pt x="1024" y="865"/>
                  </a:lnTo>
                  <a:lnTo>
                    <a:pt x="576" y="609"/>
                  </a:lnTo>
                  <a:lnTo>
                    <a:pt x="512" y="609"/>
                  </a:lnTo>
                  <a:cubicBezTo>
                    <a:pt x="416" y="801"/>
                    <a:pt x="512" y="993"/>
                    <a:pt x="736" y="1121"/>
                  </a:cubicBezTo>
                  <a:cubicBezTo>
                    <a:pt x="832" y="1185"/>
                    <a:pt x="1024" y="1217"/>
                    <a:pt x="1184" y="1249"/>
                  </a:cubicBezTo>
                  <a:lnTo>
                    <a:pt x="1184" y="1345"/>
                  </a:lnTo>
                  <a:cubicBezTo>
                    <a:pt x="928" y="1345"/>
                    <a:pt x="704" y="1281"/>
                    <a:pt x="544" y="1185"/>
                  </a:cubicBezTo>
                  <a:cubicBezTo>
                    <a:pt x="384" y="1089"/>
                    <a:pt x="288" y="961"/>
                    <a:pt x="256" y="833"/>
                  </a:cubicBezTo>
                  <a:cubicBezTo>
                    <a:pt x="224" y="737"/>
                    <a:pt x="256" y="609"/>
                    <a:pt x="352" y="513"/>
                  </a:cubicBezTo>
                  <a:lnTo>
                    <a:pt x="352" y="481"/>
                  </a:lnTo>
                  <a:lnTo>
                    <a:pt x="96" y="321"/>
                  </a:lnTo>
                  <a:lnTo>
                    <a:pt x="192" y="289"/>
                  </a:lnTo>
                  <a:lnTo>
                    <a:pt x="416" y="417"/>
                  </a:lnTo>
                  <a:lnTo>
                    <a:pt x="480" y="417"/>
                  </a:lnTo>
                  <a:cubicBezTo>
                    <a:pt x="480" y="385"/>
                    <a:pt x="512" y="385"/>
                    <a:pt x="544" y="353"/>
                  </a:cubicBezTo>
                  <a:cubicBezTo>
                    <a:pt x="576" y="353"/>
                    <a:pt x="608" y="321"/>
                    <a:pt x="640" y="321"/>
                  </a:cubicBezTo>
                  <a:lnTo>
                    <a:pt x="640" y="289"/>
                  </a:lnTo>
                  <a:lnTo>
                    <a:pt x="640" y="256"/>
                  </a:lnTo>
                  <a:lnTo>
                    <a:pt x="416" y="128"/>
                  </a:lnTo>
                  <a:lnTo>
                    <a:pt x="512" y="96"/>
                  </a:lnTo>
                  <a:close/>
                  <a:moveTo>
                    <a:pt x="512" y="0"/>
                  </a:moveTo>
                  <a:lnTo>
                    <a:pt x="352" y="96"/>
                  </a:lnTo>
                  <a:lnTo>
                    <a:pt x="320" y="128"/>
                  </a:lnTo>
                  <a:cubicBezTo>
                    <a:pt x="320" y="128"/>
                    <a:pt x="320" y="160"/>
                    <a:pt x="352" y="160"/>
                  </a:cubicBezTo>
                  <a:lnTo>
                    <a:pt x="544" y="289"/>
                  </a:lnTo>
                  <a:lnTo>
                    <a:pt x="512" y="289"/>
                  </a:lnTo>
                  <a:lnTo>
                    <a:pt x="448" y="353"/>
                  </a:lnTo>
                  <a:lnTo>
                    <a:pt x="224" y="192"/>
                  </a:lnTo>
                  <a:lnTo>
                    <a:pt x="192" y="192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88" y="513"/>
                  </a:lnTo>
                  <a:cubicBezTo>
                    <a:pt x="192" y="609"/>
                    <a:pt x="160" y="737"/>
                    <a:pt x="192" y="833"/>
                  </a:cubicBezTo>
                  <a:cubicBezTo>
                    <a:pt x="224" y="993"/>
                    <a:pt x="352" y="1121"/>
                    <a:pt x="512" y="1217"/>
                  </a:cubicBezTo>
                  <a:cubicBezTo>
                    <a:pt x="704" y="1345"/>
                    <a:pt x="960" y="1409"/>
                    <a:pt x="1216" y="1409"/>
                  </a:cubicBezTo>
                  <a:lnTo>
                    <a:pt x="1248" y="1409"/>
                  </a:lnTo>
                  <a:lnTo>
                    <a:pt x="1280" y="1377"/>
                  </a:lnTo>
                  <a:lnTo>
                    <a:pt x="1280" y="1217"/>
                  </a:lnTo>
                  <a:cubicBezTo>
                    <a:pt x="1248" y="1185"/>
                    <a:pt x="1248" y="1185"/>
                    <a:pt x="1216" y="1185"/>
                  </a:cubicBezTo>
                  <a:cubicBezTo>
                    <a:pt x="1056" y="1153"/>
                    <a:pt x="896" y="1121"/>
                    <a:pt x="768" y="1057"/>
                  </a:cubicBezTo>
                  <a:cubicBezTo>
                    <a:pt x="608" y="961"/>
                    <a:pt x="512" y="801"/>
                    <a:pt x="576" y="673"/>
                  </a:cubicBezTo>
                  <a:lnTo>
                    <a:pt x="576" y="673"/>
                  </a:lnTo>
                  <a:lnTo>
                    <a:pt x="1024" y="929"/>
                  </a:lnTo>
                  <a:cubicBezTo>
                    <a:pt x="1024" y="945"/>
                    <a:pt x="1032" y="953"/>
                    <a:pt x="1040" y="953"/>
                  </a:cubicBezTo>
                  <a:cubicBezTo>
                    <a:pt x="1048" y="953"/>
                    <a:pt x="1056" y="945"/>
                    <a:pt x="1056" y="929"/>
                  </a:cubicBezTo>
                  <a:lnTo>
                    <a:pt x="1216" y="833"/>
                  </a:lnTo>
                  <a:cubicBezTo>
                    <a:pt x="1216" y="833"/>
                    <a:pt x="1248" y="833"/>
                    <a:pt x="1248" y="801"/>
                  </a:cubicBezTo>
                  <a:cubicBezTo>
                    <a:pt x="1248" y="801"/>
                    <a:pt x="1216" y="801"/>
                    <a:pt x="1216" y="769"/>
                  </a:cubicBezTo>
                  <a:lnTo>
                    <a:pt x="736" y="513"/>
                  </a:lnTo>
                  <a:cubicBezTo>
                    <a:pt x="736" y="481"/>
                    <a:pt x="736" y="481"/>
                    <a:pt x="768" y="481"/>
                  </a:cubicBezTo>
                  <a:cubicBezTo>
                    <a:pt x="768" y="481"/>
                    <a:pt x="800" y="449"/>
                    <a:pt x="832" y="449"/>
                  </a:cubicBezTo>
                  <a:lnTo>
                    <a:pt x="1344" y="737"/>
                  </a:lnTo>
                  <a:cubicBezTo>
                    <a:pt x="1344" y="753"/>
                    <a:pt x="1352" y="761"/>
                    <a:pt x="1360" y="761"/>
                  </a:cubicBezTo>
                  <a:cubicBezTo>
                    <a:pt x="1368" y="761"/>
                    <a:pt x="1376" y="753"/>
                    <a:pt x="1376" y="737"/>
                  </a:cubicBezTo>
                  <a:lnTo>
                    <a:pt x="1536" y="641"/>
                  </a:lnTo>
                  <a:cubicBezTo>
                    <a:pt x="1568" y="641"/>
                    <a:pt x="1568" y="641"/>
                    <a:pt x="1568" y="609"/>
                  </a:cubicBezTo>
                  <a:lnTo>
                    <a:pt x="1536" y="577"/>
                  </a:lnTo>
                  <a:lnTo>
                    <a:pt x="1152" y="353"/>
                  </a:lnTo>
                  <a:cubicBezTo>
                    <a:pt x="1192" y="347"/>
                    <a:pt x="1233" y="344"/>
                    <a:pt x="1274" y="344"/>
                  </a:cubicBezTo>
                  <a:cubicBezTo>
                    <a:pt x="1464" y="344"/>
                    <a:pt x="1661" y="402"/>
                    <a:pt x="1792" y="481"/>
                  </a:cubicBezTo>
                  <a:cubicBezTo>
                    <a:pt x="1921" y="545"/>
                    <a:pt x="1985" y="641"/>
                    <a:pt x="2017" y="737"/>
                  </a:cubicBezTo>
                  <a:cubicBezTo>
                    <a:pt x="2017" y="737"/>
                    <a:pt x="2017" y="769"/>
                    <a:pt x="2049" y="769"/>
                  </a:cubicBezTo>
                  <a:lnTo>
                    <a:pt x="2337" y="769"/>
                  </a:lnTo>
                  <a:cubicBezTo>
                    <a:pt x="2337" y="769"/>
                    <a:pt x="2369" y="769"/>
                    <a:pt x="2369" y="737"/>
                  </a:cubicBezTo>
                  <a:cubicBezTo>
                    <a:pt x="2369" y="577"/>
                    <a:pt x="2241" y="417"/>
                    <a:pt x="2049" y="289"/>
                  </a:cubicBezTo>
                  <a:cubicBezTo>
                    <a:pt x="1843" y="165"/>
                    <a:pt x="1572" y="108"/>
                    <a:pt x="1295" y="108"/>
                  </a:cubicBezTo>
                  <a:cubicBezTo>
                    <a:pt x="1139" y="108"/>
                    <a:pt x="982" y="126"/>
                    <a:pt x="832" y="16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447900" y="4044500"/>
              <a:ext cx="116050" cy="68850"/>
            </a:xfrm>
            <a:custGeom>
              <a:rect b="b" l="l" r="r" t="t"/>
              <a:pathLst>
                <a:path extrusionOk="0" h="2754" w="4642">
                  <a:moveTo>
                    <a:pt x="4641" y="1377"/>
                  </a:moveTo>
                  <a:cubicBezTo>
                    <a:pt x="4641" y="1377"/>
                    <a:pt x="4634" y="1399"/>
                    <a:pt x="4621" y="1435"/>
                  </a:cubicBezTo>
                  <a:lnTo>
                    <a:pt x="4621" y="1435"/>
                  </a:lnTo>
                  <a:cubicBezTo>
                    <a:pt x="4626" y="1426"/>
                    <a:pt x="4633" y="1418"/>
                    <a:pt x="4641" y="1409"/>
                  </a:cubicBezTo>
                  <a:lnTo>
                    <a:pt x="4641" y="1377"/>
                  </a:lnTo>
                  <a:close/>
                  <a:moveTo>
                    <a:pt x="320" y="1"/>
                  </a:moveTo>
                  <a:lnTo>
                    <a:pt x="96" y="641"/>
                  </a:lnTo>
                  <a:cubicBezTo>
                    <a:pt x="0" y="961"/>
                    <a:pt x="128" y="1377"/>
                    <a:pt x="480" y="1729"/>
                  </a:cubicBezTo>
                  <a:cubicBezTo>
                    <a:pt x="544" y="1825"/>
                    <a:pt x="641" y="1921"/>
                    <a:pt x="737" y="1985"/>
                  </a:cubicBezTo>
                  <a:cubicBezTo>
                    <a:pt x="801" y="2049"/>
                    <a:pt x="897" y="2113"/>
                    <a:pt x="961" y="2177"/>
                  </a:cubicBezTo>
                  <a:cubicBezTo>
                    <a:pt x="1025" y="2209"/>
                    <a:pt x="1121" y="2241"/>
                    <a:pt x="1185" y="2305"/>
                  </a:cubicBezTo>
                  <a:lnTo>
                    <a:pt x="1377" y="2401"/>
                  </a:lnTo>
                  <a:cubicBezTo>
                    <a:pt x="1441" y="2433"/>
                    <a:pt x="1505" y="2465"/>
                    <a:pt x="1569" y="2497"/>
                  </a:cubicBezTo>
                  <a:cubicBezTo>
                    <a:pt x="1665" y="2497"/>
                    <a:pt x="1729" y="2529"/>
                    <a:pt x="1793" y="2561"/>
                  </a:cubicBezTo>
                  <a:cubicBezTo>
                    <a:pt x="1857" y="2593"/>
                    <a:pt x="1953" y="2625"/>
                    <a:pt x="2017" y="2625"/>
                  </a:cubicBezTo>
                  <a:cubicBezTo>
                    <a:pt x="2081" y="2657"/>
                    <a:pt x="2177" y="2689"/>
                    <a:pt x="2241" y="2689"/>
                  </a:cubicBezTo>
                  <a:cubicBezTo>
                    <a:pt x="2337" y="2721"/>
                    <a:pt x="2433" y="2721"/>
                    <a:pt x="2529" y="2753"/>
                  </a:cubicBezTo>
                  <a:lnTo>
                    <a:pt x="2977" y="2753"/>
                  </a:lnTo>
                  <a:cubicBezTo>
                    <a:pt x="3169" y="2753"/>
                    <a:pt x="3361" y="2753"/>
                    <a:pt x="3521" y="2721"/>
                  </a:cubicBezTo>
                  <a:cubicBezTo>
                    <a:pt x="3521" y="2689"/>
                    <a:pt x="3553" y="2689"/>
                    <a:pt x="3553" y="2689"/>
                  </a:cubicBezTo>
                  <a:cubicBezTo>
                    <a:pt x="3681" y="2657"/>
                    <a:pt x="3809" y="2625"/>
                    <a:pt x="3905" y="2593"/>
                  </a:cubicBezTo>
                  <a:cubicBezTo>
                    <a:pt x="3969" y="2561"/>
                    <a:pt x="4001" y="2529"/>
                    <a:pt x="4065" y="2465"/>
                  </a:cubicBezTo>
                  <a:cubicBezTo>
                    <a:pt x="4129" y="2465"/>
                    <a:pt x="4161" y="2401"/>
                    <a:pt x="4193" y="2369"/>
                  </a:cubicBezTo>
                  <a:cubicBezTo>
                    <a:pt x="4225" y="2337"/>
                    <a:pt x="4257" y="2305"/>
                    <a:pt x="4289" y="2273"/>
                  </a:cubicBezTo>
                  <a:lnTo>
                    <a:pt x="4385" y="2177"/>
                  </a:lnTo>
                  <a:cubicBezTo>
                    <a:pt x="4385" y="2113"/>
                    <a:pt x="4417" y="2081"/>
                    <a:pt x="4417" y="2049"/>
                  </a:cubicBezTo>
                  <a:cubicBezTo>
                    <a:pt x="4417" y="2023"/>
                    <a:pt x="4566" y="1594"/>
                    <a:pt x="4621" y="1435"/>
                  </a:cubicBezTo>
                  <a:lnTo>
                    <a:pt x="4621" y="1435"/>
                  </a:lnTo>
                  <a:cubicBezTo>
                    <a:pt x="4607" y="1458"/>
                    <a:pt x="4601" y="1482"/>
                    <a:pt x="4577" y="1505"/>
                  </a:cubicBezTo>
                  <a:cubicBezTo>
                    <a:pt x="4545" y="1569"/>
                    <a:pt x="4545" y="1601"/>
                    <a:pt x="4513" y="1633"/>
                  </a:cubicBezTo>
                  <a:lnTo>
                    <a:pt x="4417" y="1729"/>
                  </a:lnTo>
                  <a:cubicBezTo>
                    <a:pt x="4353" y="1761"/>
                    <a:pt x="4321" y="1793"/>
                    <a:pt x="4289" y="1825"/>
                  </a:cubicBezTo>
                  <a:cubicBezTo>
                    <a:pt x="4225" y="1857"/>
                    <a:pt x="4161" y="1889"/>
                    <a:pt x="4097" y="1921"/>
                  </a:cubicBezTo>
                  <a:cubicBezTo>
                    <a:pt x="4001" y="1985"/>
                    <a:pt x="3873" y="2017"/>
                    <a:pt x="3777" y="2049"/>
                  </a:cubicBezTo>
                  <a:lnTo>
                    <a:pt x="3713" y="2049"/>
                  </a:lnTo>
                  <a:cubicBezTo>
                    <a:pt x="3553" y="2113"/>
                    <a:pt x="3361" y="2113"/>
                    <a:pt x="3201" y="2113"/>
                  </a:cubicBezTo>
                  <a:cubicBezTo>
                    <a:pt x="3041" y="2113"/>
                    <a:pt x="2881" y="2113"/>
                    <a:pt x="2753" y="2081"/>
                  </a:cubicBezTo>
                  <a:cubicBezTo>
                    <a:pt x="2657" y="2081"/>
                    <a:pt x="2561" y="2049"/>
                    <a:pt x="2465" y="2049"/>
                  </a:cubicBezTo>
                  <a:cubicBezTo>
                    <a:pt x="2369" y="2017"/>
                    <a:pt x="2305" y="2017"/>
                    <a:pt x="2209" y="1985"/>
                  </a:cubicBezTo>
                  <a:cubicBezTo>
                    <a:pt x="2145" y="1953"/>
                    <a:pt x="2081" y="1953"/>
                    <a:pt x="1985" y="1921"/>
                  </a:cubicBezTo>
                  <a:cubicBezTo>
                    <a:pt x="1921" y="1889"/>
                    <a:pt x="1857" y="1857"/>
                    <a:pt x="1793" y="1825"/>
                  </a:cubicBezTo>
                  <a:cubicBezTo>
                    <a:pt x="1729" y="1793"/>
                    <a:pt x="1665" y="1793"/>
                    <a:pt x="1569" y="1761"/>
                  </a:cubicBezTo>
                  <a:cubicBezTo>
                    <a:pt x="1505" y="1729"/>
                    <a:pt x="1441" y="1665"/>
                    <a:pt x="1377" y="1633"/>
                  </a:cubicBezTo>
                  <a:cubicBezTo>
                    <a:pt x="1313" y="1601"/>
                    <a:pt x="1249" y="1569"/>
                    <a:pt x="1185" y="1505"/>
                  </a:cubicBezTo>
                  <a:cubicBezTo>
                    <a:pt x="1089" y="1473"/>
                    <a:pt x="1025" y="1409"/>
                    <a:pt x="929" y="1345"/>
                  </a:cubicBezTo>
                  <a:cubicBezTo>
                    <a:pt x="833" y="1281"/>
                    <a:pt x="737" y="1185"/>
                    <a:pt x="673" y="1089"/>
                  </a:cubicBezTo>
                  <a:cubicBezTo>
                    <a:pt x="320" y="705"/>
                    <a:pt x="224" y="321"/>
                    <a:pt x="32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5447100" y="4043700"/>
              <a:ext cx="117650" cy="70450"/>
            </a:xfrm>
            <a:custGeom>
              <a:rect b="b" l="l" r="r" t="t"/>
              <a:pathLst>
                <a:path extrusionOk="0" h="2818" w="4706">
                  <a:moveTo>
                    <a:pt x="288" y="385"/>
                  </a:moveTo>
                  <a:cubicBezTo>
                    <a:pt x="288" y="641"/>
                    <a:pt x="448" y="897"/>
                    <a:pt x="673" y="1153"/>
                  </a:cubicBezTo>
                  <a:cubicBezTo>
                    <a:pt x="769" y="1249"/>
                    <a:pt x="865" y="1313"/>
                    <a:pt x="961" y="1409"/>
                  </a:cubicBezTo>
                  <a:cubicBezTo>
                    <a:pt x="1025" y="1473"/>
                    <a:pt x="1089" y="1505"/>
                    <a:pt x="1185" y="1569"/>
                  </a:cubicBezTo>
                  <a:cubicBezTo>
                    <a:pt x="1249" y="1633"/>
                    <a:pt x="1313" y="1665"/>
                    <a:pt x="1409" y="1697"/>
                  </a:cubicBezTo>
                  <a:cubicBezTo>
                    <a:pt x="1473" y="1729"/>
                    <a:pt x="1537" y="1761"/>
                    <a:pt x="1601" y="1793"/>
                  </a:cubicBezTo>
                  <a:lnTo>
                    <a:pt x="1793" y="1889"/>
                  </a:lnTo>
                  <a:cubicBezTo>
                    <a:pt x="1889" y="1921"/>
                    <a:pt x="1953" y="1953"/>
                    <a:pt x="2017" y="1985"/>
                  </a:cubicBezTo>
                  <a:cubicBezTo>
                    <a:pt x="2081" y="2017"/>
                    <a:pt x="2177" y="2017"/>
                    <a:pt x="2241" y="2049"/>
                  </a:cubicBezTo>
                  <a:cubicBezTo>
                    <a:pt x="2337" y="2081"/>
                    <a:pt x="2401" y="2081"/>
                    <a:pt x="2497" y="2113"/>
                  </a:cubicBezTo>
                  <a:cubicBezTo>
                    <a:pt x="2593" y="2113"/>
                    <a:pt x="2689" y="2145"/>
                    <a:pt x="2785" y="2145"/>
                  </a:cubicBezTo>
                  <a:cubicBezTo>
                    <a:pt x="2945" y="2177"/>
                    <a:pt x="3073" y="2177"/>
                    <a:pt x="3233" y="2177"/>
                  </a:cubicBezTo>
                  <a:cubicBezTo>
                    <a:pt x="3425" y="2177"/>
                    <a:pt x="3617" y="2177"/>
                    <a:pt x="3777" y="2113"/>
                  </a:cubicBezTo>
                  <a:lnTo>
                    <a:pt x="3809" y="2113"/>
                  </a:lnTo>
                  <a:cubicBezTo>
                    <a:pt x="3937" y="2081"/>
                    <a:pt x="4033" y="2049"/>
                    <a:pt x="4161" y="1985"/>
                  </a:cubicBezTo>
                  <a:cubicBezTo>
                    <a:pt x="4225" y="1953"/>
                    <a:pt x="4289" y="1921"/>
                    <a:pt x="4321" y="1889"/>
                  </a:cubicBezTo>
                  <a:cubicBezTo>
                    <a:pt x="4385" y="1857"/>
                    <a:pt x="4417" y="1825"/>
                    <a:pt x="4481" y="1793"/>
                  </a:cubicBezTo>
                  <a:cubicBezTo>
                    <a:pt x="4481" y="1761"/>
                    <a:pt x="4513" y="1729"/>
                    <a:pt x="4545" y="1729"/>
                  </a:cubicBezTo>
                  <a:lnTo>
                    <a:pt x="4417" y="2049"/>
                  </a:lnTo>
                  <a:cubicBezTo>
                    <a:pt x="4417" y="2113"/>
                    <a:pt x="4385" y="2145"/>
                    <a:pt x="4385" y="2177"/>
                  </a:cubicBezTo>
                  <a:cubicBezTo>
                    <a:pt x="4353" y="2209"/>
                    <a:pt x="4321" y="2241"/>
                    <a:pt x="4321" y="2273"/>
                  </a:cubicBezTo>
                  <a:cubicBezTo>
                    <a:pt x="4289" y="2305"/>
                    <a:pt x="4257" y="2337"/>
                    <a:pt x="4225" y="2369"/>
                  </a:cubicBezTo>
                  <a:cubicBezTo>
                    <a:pt x="4193" y="2401"/>
                    <a:pt x="4129" y="2433"/>
                    <a:pt x="4097" y="2465"/>
                  </a:cubicBezTo>
                  <a:cubicBezTo>
                    <a:pt x="4033" y="2529"/>
                    <a:pt x="3969" y="2561"/>
                    <a:pt x="3905" y="2593"/>
                  </a:cubicBezTo>
                  <a:cubicBezTo>
                    <a:pt x="3809" y="2625"/>
                    <a:pt x="3713" y="2657"/>
                    <a:pt x="3585" y="2689"/>
                  </a:cubicBezTo>
                  <a:lnTo>
                    <a:pt x="3553" y="2689"/>
                  </a:lnTo>
                  <a:cubicBezTo>
                    <a:pt x="3393" y="2753"/>
                    <a:pt x="3201" y="2753"/>
                    <a:pt x="3009" y="2753"/>
                  </a:cubicBezTo>
                  <a:cubicBezTo>
                    <a:pt x="2881" y="2753"/>
                    <a:pt x="2721" y="2753"/>
                    <a:pt x="2593" y="2721"/>
                  </a:cubicBezTo>
                  <a:cubicBezTo>
                    <a:pt x="2497" y="2721"/>
                    <a:pt x="2401" y="2721"/>
                    <a:pt x="2305" y="2689"/>
                  </a:cubicBezTo>
                  <a:cubicBezTo>
                    <a:pt x="2209" y="2657"/>
                    <a:pt x="2145" y="2657"/>
                    <a:pt x="2049" y="2625"/>
                  </a:cubicBezTo>
                  <a:cubicBezTo>
                    <a:pt x="1985" y="2593"/>
                    <a:pt x="1889" y="2593"/>
                    <a:pt x="1825" y="2561"/>
                  </a:cubicBezTo>
                  <a:cubicBezTo>
                    <a:pt x="1761" y="2529"/>
                    <a:pt x="1697" y="2497"/>
                    <a:pt x="1633" y="2497"/>
                  </a:cubicBezTo>
                  <a:cubicBezTo>
                    <a:pt x="1569" y="2465"/>
                    <a:pt x="1505" y="2433"/>
                    <a:pt x="1441" y="2401"/>
                  </a:cubicBezTo>
                  <a:cubicBezTo>
                    <a:pt x="1345" y="2369"/>
                    <a:pt x="1281" y="2337"/>
                    <a:pt x="1217" y="2305"/>
                  </a:cubicBezTo>
                  <a:cubicBezTo>
                    <a:pt x="1153" y="2241"/>
                    <a:pt x="1089" y="2209"/>
                    <a:pt x="1025" y="2177"/>
                  </a:cubicBezTo>
                  <a:cubicBezTo>
                    <a:pt x="929" y="2113"/>
                    <a:pt x="865" y="2049"/>
                    <a:pt x="801" y="1985"/>
                  </a:cubicBezTo>
                  <a:cubicBezTo>
                    <a:pt x="705" y="1921"/>
                    <a:pt x="608" y="1825"/>
                    <a:pt x="544" y="1761"/>
                  </a:cubicBezTo>
                  <a:cubicBezTo>
                    <a:pt x="192" y="1409"/>
                    <a:pt x="64" y="1025"/>
                    <a:pt x="192" y="705"/>
                  </a:cubicBezTo>
                  <a:lnTo>
                    <a:pt x="288" y="385"/>
                  </a:lnTo>
                  <a:close/>
                  <a:moveTo>
                    <a:pt x="352" y="1"/>
                  </a:moveTo>
                  <a:cubicBezTo>
                    <a:pt x="352" y="1"/>
                    <a:pt x="320" y="1"/>
                    <a:pt x="320" y="33"/>
                  </a:cubicBezTo>
                  <a:lnTo>
                    <a:pt x="96" y="673"/>
                  </a:lnTo>
                  <a:cubicBezTo>
                    <a:pt x="0" y="1025"/>
                    <a:pt x="128" y="1409"/>
                    <a:pt x="480" y="1793"/>
                  </a:cubicBezTo>
                  <a:cubicBezTo>
                    <a:pt x="544" y="1889"/>
                    <a:pt x="641" y="1985"/>
                    <a:pt x="737" y="2049"/>
                  </a:cubicBezTo>
                  <a:cubicBezTo>
                    <a:pt x="801" y="2113"/>
                    <a:pt x="897" y="2177"/>
                    <a:pt x="993" y="2209"/>
                  </a:cubicBezTo>
                  <a:cubicBezTo>
                    <a:pt x="1057" y="2273"/>
                    <a:pt x="1121" y="2305"/>
                    <a:pt x="1185" y="2337"/>
                  </a:cubicBezTo>
                  <a:cubicBezTo>
                    <a:pt x="1249" y="2369"/>
                    <a:pt x="1313" y="2433"/>
                    <a:pt x="1409" y="2465"/>
                  </a:cubicBezTo>
                  <a:cubicBezTo>
                    <a:pt x="1473" y="2497"/>
                    <a:pt x="1537" y="2529"/>
                    <a:pt x="1601" y="2561"/>
                  </a:cubicBezTo>
                  <a:cubicBezTo>
                    <a:pt x="1665" y="2561"/>
                    <a:pt x="1729" y="2593"/>
                    <a:pt x="1825" y="2625"/>
                  </a:cubicBezTo>
                  <a:cubicBezTo>
                    <a:pt x="1889" y="2657"/>
                    <a:pt x="1953" y="2689"/>
                    <a:pt x="2049" y="2689"/>
                  </a:cubicBezTo>
                  <a:cubicBezTo>
                    <a:pt x="2113" y="2721"/>
                    <a:pt x="2209" y="2721"/>
                    <a:pt x="2273" y="2753"/>
                  </a:cubicBezTo>
                  <a:cubicBezTo>
                    <a:pt x="2369" y="2785"/>
                    <a:pt x="2465" y="2785"/>
                    <a:pt x="2561" y="2817"/>
                  </a:cubicBezTo>
                  <a:lnTo>
                    <a:pt x="3009" y="2817"/>
                  </a:lnTo>
                  <a:cubicBezTo>
                    <a:pt x="3233" y="2817"/>
                    <a:pt x="3393" y="2817"/>
                    <a:pt x="3585" y="2753"/>
                  </a:cubicBezTo>
                  <a:lnTo>
                    <a:pt x="3617" y="2753"/>
                  </a:lnTo>
                  <a:cubicBezTo>
                    <a:pt x="3713" y="2721"/>
                    <a:pt x="3841" y="2689"/>
                    <a:pt x="3937" y="2625"/>
                  </a:cubicBezTo>
                  <a:lnTo>
                    <a:pt x="4129" y="2529"/>
                  </a:lnTo>
                  <a:cubicBezTo>
                    <a:pt x="4193" y="2497"/>
                    <a:pt x="4225" y="2465"/>
                    <a:pt x="4257" y="2433"/>
                  </a:cubicBezTo>
                  <a:lnTo>
                    <a:pt x="4353" y="2337"/>
                  </a:lnTo>
                  <a:cubicBezTo>
                    <a:pt x="4385" y="2273"/>
                    <a:pt x="4417" y="2241"/>
                    <a:pt x="4449" y="2209"/>
                  </a:cubicBezTo>
                  <a:cubicBezTo>
                    <a:pt x="4449" y="2177"/>
                    <a:pt x="4481" y="2113"/>
                    <a:pt x="4481" y="2081"/>
                  </a:cubicBezTo>
                  <a:cubicBezTo>
                    <a:pt x="4481" y="2081"/>
                    <a:pt x="4705" y="1441"/>
                    <a:pt x="4705" y="1409"/>
                  </a:cubicBezTo>
                  <a:cubicBezTo>
                    <a:pt x="4705" y="1409"/>
                    <a:pt x="4705" y="1377"/>
                    <a:pt x="4673" y="1377"/>
                  </a:cubicBezTo>
                  <a:cubicBezTo>
                    <a:pt x="4673" y="1377"/>
                    <a:pt x="4641" y="1377"/>
                    <a:pt x="4641" y="1409"/>
                  </a:cubicBezTo>
                  <a:cubicBezTo>
                    <a:pt x="4609" y="1441"/>
                    <a:pt x="4609" y="1505"/>
                    <a:pt x="4577" y="1537"/>
                  </a:cubicBezTo>
                  <a:cubicBezTo>
                    <a:pt x="4545" y="1569"/>
                    <a:pt x="4545" y="1601"/>
                    <a:pt x="4513" y="1633"/>
                  </a:cubicBezTo>
                  <a:lnTo>
                    <a:pt x="4417" y="1729"/>
                  </a:lnTo>
                  <a:cubicBezTo>
                    <a:pt x="4385" y="1761"/>
                    <a:pt x="4353" y="1793"/>
                    <a:pt x="4289" y="1825"/>
                  </a:cubicBezTo>
                  <a:cubicBezTo>
                    <a:pt x="4225" y="1857"/>
                    <a:pt x="4193" y="1889"/>
                    <a:pt x="4129" y="1921"/>
                  </a:cubicBezTo>
                  <a:cubicBezTo>
                    <a:pt x="4033" y="1985"/>
                    <a:pt x="3905" y="2017"/>
                    <a:pt x="3777" y="2049"/>
                  </a:cubicBezTo>
                  <a:lnTo>
                    <a:pt x="3745" y="2049"/>
                  </a:lnTo>
                  <a:cubicBezTo>
                    <a:pt x="3585" y="2081"/>
                    <a:pt x="3425" y="2113"/>
                    <a:pt x="3233" y="2113"/>
                  </a:cubicBezTo>
                  <a:cubicBezTo>
                    <a:pt x="3073" y="2113"/>
                    <a:pt x="2945" y="2113"/>
                    <a:pt x="2785" y="2081"/>
                  </a:cubicBezTo>
                  <a:cubicBezTo>
                    <a:pt x="2689" y="2081"/>
                    <a:pt x="2593" y="2049"/>
                    <a:pt x="2497" y="2049"/>
                  </a:cubicBezTo>
                  <a:cubicBezTo>
                    <a:pt x="2433" y="2017"/>
                    <a:pt x="2337" y="2017"/>
                    <a:pt x="2273" y="1985"/>
                  </a:cubicBezTo>
                  <a:cubicBezTo>
                    <a:pt x="2177" y="1953"/>
                    <a:pt x="2113" y="1921"/>
                    <a:pt x="2049" y="1921"/>
                  </a:cubicBezTo>
                  <a:cubicBezTo>
                    <a:pt x="1953" y="1889"/>
                    <a:pt x="1889" y="1857"/>
                    <a:pt x="1825" y="1825"/>
                  </a:cubicBezTo>
                  <a:cubicBezTo>
                    <a:pt x="1761" y="1793"/>
                    <a:pt x="1697" y="1793"/>
                    <a:pt x="1633" y="1761"/>
                  </a:cubicBezTo>
                  <a:cubicBezTo>
                    <a:pt x="1569" y="1729"/>
                    <a:pt x="1505" y="1665"/>
                    <a:pt x="1441" y="1633"/>
                  </a:cubicBezTo>
                  <a:cubicBezTo>
                    <a:pt x="1377" y="1601"/>
                    <a:pt x="1281" y="1569"/>
                    <a:pt x="1217" y="1505"/>
                  </a:cubicBezTo>
                  <a:cubicBezTo>
                    <a:pt x="1153" y="1473"/>
                    <a:pt x="1057" y="1409"/>
                    <a:pt x="993" y="1345"/>
                  </a:cubicBezTo>
                  <a:cubicBezTo>
                    <a:pt x="897" y="1281"/>
                    <a:pt x="801" y="1185"/>
                    <a:pt x="737" y="1121"/>
                  </a:cubicBezTo>
                  <a:cubicBezTo>
                    <a:pt x="416" y="737"/>
                    <a:pt x="288" y="385"/>
                    <a:pt x="384" y="65"/>
                  </a:cubicBezTo>
                  <a:cubicBezTo>
                    <a:pt x="384" y="33"/>
                    <a:pt x="384" y="1"/>
                    <a:pt x="3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5447100" y="4026200"/>
              <a:ext cx="124850" cy="71050"/>
            </a:xfrm>
            <a:custGeom>
              <a:rect b="b" l="l" r="r" t="t"/>
              <a:pathLst>
                <a:path extrusionOk="0" h="2842" w="4994">
                  <a:moveTo>
                    <a:pt x="1824" y="0"/>
                  </a:moveTo>
                  <a:cubicBezTo>
                    <a:pt x="1624" y="0"/>
                    <a:pt x="1430" y="20"/>
                    <a:pt x="1249" y="61"/>
                  </a:cubicBezTo>
                  <a:cubicBezTo>
                    <a:pt x="256" y="285"/>
                    <a:pt x="0" y="1085"/>
                    <a:pt x="705" y="1821"/>
                  </a:cubicBezTo>
                  <a:cubicBezTo>
                    <a:pt x="1280" y="2449"/>
                    <a:pt x="2284" y="2842"/>
                    <a:pt x="3173" y="2842"/>
                  </a:cubicBezTo>
                  <a:cubicBezTo>
                    <a:pt x="3371" y="2842"/>
                    <a:pt x="3564" y="2822"/>
                    <a:pt x="3745" y="2781"/>
                  </a:cubicBezTo>
                  <a:cubicBezTo>
                    <a:pt x="4769" y="2557"/>
                    <a:pt x="4993" y="1789"/>
                    <a:pt x="4289" y="1021"/>
                  </a:cubicBezTo>
                  <a:cubicBezTo>
                    <a:pt x="3740" y="393"/>
                    <a:pt x="2720" y="0"/>
                    <a:pt x="182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5451900" y="4025400"/>
              <a:ext cx="115250" cy="72750"/>
            </a:xfrm>
            <a:custGeom>
              <a:rect b="b" l="l" r="r" t="t"/>
              <a:pathLst>
                <a:path extrusionOk="0" h="2910" w="4610">
                  <a:moveTo>
                    <a:pt x="1633" y="61"/>
                  </a:moveTo>
                  <a:cubicBezTo>
                    <a:pt x="2497" y="61"/>
                    <a:pt x="3521" y="477"/>
                    <a:pt x="4097" y="1085"/>
                  </a:cubicBezTo>
                  <a:cubicBezTo>
                    <a:pt x="4417" y="1437"/>
                    <a:pt x="4545" y="1789"/>
                    <a:pt x="4449" y="2109"/>
                  </a:cubicBezTo>
                  <a:cubicBezTo>
                    <a:pt x="4353" y="2429"/>
                    <a:pt x="4033" y="2685"/>
                    <a:pt x="3553" y="2781"/>
                  </a:cubicBezTo>
                  <a:cubicBezTo>
                    <a:pt x="3378" y="2822"/>
                    <a:pt x="3189" y="2842"/>
                    <a:pt x="2993" y="2842"/>
                  </a:cubicBezTo>
                  <a:cubicBezTo>
                    <a:pt x="2114" y="2842"/>
                    <a:pt x="1094" y="2449"/>
                    <a:pt x="545" y="1821"/>
                  </a:cubicBezTo>
                  <a:cubicBezTo>
                    <a:pt x="192" y="1469"/>
                    <a:pt x="96" y="1117"/>
                    <a:pt x="192" y="797"/>
                  </a:cubicBezTo>
                  <a:cubicBezTo>
                    <a:pt x="288" y="477"/>
                    <a:pt x="609" y="221"/>
                    <a:pt x="1057" y="125"/>
                  </a:cubicBezTo>
                  <a:cubicBezTo>
                    <a:pt x="1249" y="93"/>
                    <a:pt x="1441" y="61"/>
                    <a:pt x="1633" y="61"/>
                  </a:cubicBezTo>
                  <a:close/>
                  <a:moveTo>
                    <a:pt x="1634" y="0"/>
                  </a:moveTo>
                  <a:cubicBezTo>
                    <a:pt x="1433" y="0"/>
                    <a:pt x="1238" y="20"/>
                    <a:pt x="1057" y="61"/>
                  </a:cubicBezTo>
                  <a:cubicBezTo>
                    <a:pt x="577" y="157"/>
                    <a:pt x="224" y="413"/>
                    <a:pt x="128" y="765"/>
                  </a:cubicBezTo>
                  <a:cubicBezTo>
                    <a:pt x="0" y="1117"/>
                    <a:pt x="160" y="1501"/>
                    <a:pt x="481" y="1885"/>
                  </a:cubicBezTo>
                  <a:cubicBezTo>
                    <a:pt x="1057" y="2525"/>
                    <a:pt x="2113" y="2909"/>
                    <a:pt x="3009" y="2909"/>
                  </a:cubicBezTo>
                  <a:cubicBezTo>
                    <a:pt x="3201" y="2909"/>
                    <a:pt x="3393" y="2909"/>
                    <a:pt x="3585" y="2845"/>
                  </a:cubicBezTo>
                  <a:cubicBezTo>
                    <a:pt x="4065" y="2749"/>
                    <a:pt x="4417" y="2493"/>
                    <a:pt x="4513" y="2141"/>
                  </a:cubicBezTo>
                  <a:cubicBezTo>
                    <a:pt x="4609" y="1789"/>
                    <a:pt x="4481" y="1405"/>
                    <a:pt x="4129" y="1021"/>
                  </a:cubicBezTo>
                  <a:cubicBezTo>
                    <a:pt x="3580" y="393"/>
                    <a:pt x="2538" y="0"/>
                    <a:pt x="163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5460700" y="4033875"/>
              <a:ext cx="97650" cy="55975"/>
            </a:xfrm>
            <a:custGeom>
              <a:rect b="b" l="l" r="r" t="t"/>
              <a:pathLst>
                <a:path extrusionOk="0" h="2239" w="3906">
                  <a:moveTo>
                    <a:pt x="1412" y="1"/>
                  </a:moveTo>
                  <a:cubicBezTo>
                    <a:pt x="1266" y="1"/>
                    <a:pt x="1125" y="14"/>
                    <a:pt x="993" y="42"/>
                  </a:cubicBezTo>
                  <a:cubicBezTo>
                    <a:pt x="193" y="234"/>
                    <a:pt x="0" y="842"/>
                    <a:pt x="545" y="1450"/>
                  </a:cubicBezTo>
                  <a:cubicBezTo>
                    <a:pt x="987" y="1919"/>
                    <a:pt x="1789" y="2239"/>
                    <a:pt x="2487" y="2239"/>
                  </a:cubicBezTo>
                  <a:cubicBezTo>
                    <a:pt x="2647" y="2239"/>
                    <a:pt x="2802" y="2222"/>
                    <a:pt x="2945" y="2186"/>
                  </a:cubicBezTo>
                  <a:cubicBezTo>
                    <a:pt x="3713" y="2026"/>
                    <a:pt x="3905" y="1386"/>
                    <a:pt x="3361" y="810"/>
                  </a:cubicBezTo>
                  <a:cubicBezTo>
                    <a:pt x="2911" y="307"/>
                    <a:pt x="2110" y="1"/>
                    <a:pt x="141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5464700" y="4033075"/>
              <a:ext cx="90450" cy="57875"/>
            </a:xfrm>
            <a:custGeom>
              <a:rect b="b" l="l" r="r" t="t"/>
              <a:pathLst>
                <a:path extrusionOk="0" h="2315" w="3618">
                  <a:moveTo>
                    <a:pt x="1281" y="74"/>
                  </a:moveTo>
                  <a:cubicBezTo>
                    <a:pt x="1953" y="74"/>
                    <a:pt x="2753" y="394"/>
                    <a:pt x="3201" y="842"/>
                  </a:cubicBezTo>
                  <a:cubicBezTo>
                    <a:pt x="3425" y="1130"/>
                    <a:pt x="3553" y="1418"/>
                    <a:pt x="3457" y="1674"/>
                  </a:cubicBezTo>
                  <a:cubicBezTo>
                    <a:pt x="3393" y="1930"/>
                    <a:pt x="3137" y="2090"/>
                    <a:pt x="2785" y="2186"/>
                  </a:cubicBezTo>
                  <a:cubicBezTo>
                    <a:pt x="2652" y="2214"/>
                    <a:pt x="2509" y="2227"/>
                    <a:pt x="2363" y="2227"/>
                  </a:cubicBezTo>
                  <a:cubicBezTo>
                    <a:pt x="1665" y="2227"/>
                    <a:pt x="866" y="1926"/>
                    <a:pt x="417" y="1450"/>
                  </a:cubicBezTo>
                  <a:cubicBezTo>
                    <a:pt x="161" y="1162"/>
                    <a:pt x="65" y="874"/>
                    <a:pt x="161" y="618"/>
                  </a:cubicBezTo>
                  <a:cubicBezTo>
                    <a:pt x="225" y="394"/>
                    <a:pt x="481" y="202"/>
                    <a:pt x="833" y="106"/>
                  </a:cubicBezTo>
                  <a:cubicBezTo>
                    <a:pt x="961" y="74"/>
                    <a:pt x="1121" y="74"/>
                    <a:pt x="1281" y="74"/>
                  </a:cubicBezTo>
                  <a:close/>
                  <a:moveTo>
                    <a:pt x="1237" y="1"/>
                  </a:moveTo>
                  <a:cubicBezTo>
                    <a:pt x="1086" y="1"/>
                    <a:pt x="939" y="14"/>
                    <a:pt x="801" y="42"/>
                  </a:cubicBezTo>
                  <a:cubicBezTo>
                    <a:pt x="417" y="138"/>
                    <a:pt x="161" y="330"/>
                    <a:pt x="65" y="618"/>
                  </a:cubicBezTo>
                  <a:cubicBezTo>
                    <a:pt x="1" y="874"/>
                    <a:pt x="97" y="1194"/>
                    <a:pt x="353" y="1482"/>
                  </a:cubicBezTo>
                  <a:cubicBezTo>
                    <a:pt x="833" y="1994"/>
                    <a:pt x="1633" y="2314"/>
                    <a:pt x="2337" y="2314"/>
                  </a:cubicBezTo>
                  <a:cubicBezTo>
                    <a:pt x="2497" y="2314"/>
                    <a:pt x="2657" y="2282"/>
                    <a:pt x="2785" y="2250"/>
                  </a:cubicBezTo>
                  <a:cubicBezTo>
                    <a:pt x="3169" y="2154"/>
                    <a:pt x="3457" y="1962"/>
                    <a:pt x="3521" y="1706"/>
                  </a:cubicBezTo>
                  <a:cubicBezTo>
                    <a:pt x="3617" y="1418"/>
                    <a:pt x="3521" y="1098"/>
                    <a:pt x="3233" y="810"/>
                  </a:cubicBezTo>
                  <a:cubicBezTo>
                    <a:pt x="2783" y="307"/>
                    <a:pt x="1960" y="1"/>
                    <a:pt x="123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5551125" y="4092525"/>
              <a:ext cx="3225" cy="8025"/>
            </a:xfrm>
            <a:custGeom>
              <a:rect b="b" l="l" r="r" t="t"/>
              <a:pathLst>
                <a:path extrusionOk="0" h="321" w="129">
                  <a:moveTo>
                    <a:pt x="128" y="0"/>
                  </a:moveTo>
                  <a:cubicBezTo>
                    <a:pt x="96" y="0"/>
                    <a:pt x="64" y="32"/>
                    <a:pt x="64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32" y="320"/>
                    <a:pt x="64" y="320"/>
                    <a:pt x="64" y="288"/>
                  </a:cubicBezTo>
                  <a:lnTo>
                    <a:pt x="128" y="6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5495900" y="4097775"/>
              <a:ext cx="4025" cy="7575"/>
            </a:xfrm>
            <a:custGeom>
              <a:rect b="b" l="l" r="r" t="t"/>
              <a:pathLst>
                <a:path extrusionOk="0" h="303" w="161">
                  <a:moveTo>
                    <a:pt x="98" y="0"/>
                  </a:moveTo>
                  <a:cubicBezTo>
                    <a:pt x="79" y="0"/>
                    <a:pt x="65" y="14"/>
                    <a:pt x="65" y="14"/>
                  </a:cubicBezTo>
                  <a:lnTo>
                    <a:pt x="1" y="270"/>
                  </a:lnTo>
                  <a:cubicBezTo>
                    <a:pt x="1" y="302"/>
                    <a:pt x="1" y="302"/>
                    <a:pt x="33" y="302"/>
                  </a:cubicBezTo>
                  <a:lnTo>
                    <a:pt x="65" y="302"/>
                  </a:lnTo>
                  <a:lnTo>
                    <a:pt x="129" y="46"/>
                  </a:lnTo>
                  <a:cubicBezTo>
                    <a:pt x="161" y="14"/>
                    <a:pt x="129" y="14"/>
                    <a:pt x="129" y="14"/>
                  </a:cubicBezTo>
                  <a:cubicBezTo>
                    <a:pt x="118" y="4"/>
                    <a:pt x="107" y="0"/>
                    <a:pt x="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505500" y="4099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97" y="0"/>
                    <a:pt x="65" y="32"/>
                    <a:pt x="65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129" y="64"/>
                  </a:lnTo>
                  <a:cubicBezTo>
                    <a:pt x="161" y="32"/>
                    <a:pt x="129" y="32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515100" y="4102125"/>
              <a:ext cx="4025" cy="7225"/>
            </a:xfrm>
            <a:custGeom>
              <a:rect b="b" l="l" r="r" t="t"/>
              <a:pathLst>
                <a:path extrusionOk="0" h="289" w="161">
                  <a:moveTo>
                    <a:pt x="97" y="0"/>
                  </a:moveTo>
                  <a:lnTo>
                    <a:pt x="33" y="256"/>
                  </a:lnTo>
                  <a:cubicBezTo>
                    <a:pt x="1" y="288"/>
                    <a:pt x="33" y="288"/>
                    <a:pt x="65" y="288"/>
                  </a:cubicBezTo>
                  <a:lnTo>
                    <a:pt x="97" y="288"/>
                  </a:lnTo>
                  <a:lnTo>
                    <a:pt x="161" y="32"/>
                  </a:lnTo>
                  <a:cubicBezTo>
                    <a:pt x="161" y="0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525500" y="4101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97" y="0"/>
                    <a:pt x="65" y="0"/>
                    <a:pt x="65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129" y="64"/>
                  </a:lnTo>
                  <a:cubicBezTo>
                    <a:pt x="161" y="32"/>
                    <a:pt x="129" y="0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534325" y="4099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8" y="0"/>
                  </a:moveTo>
                  <a:cubicBezTo>
                    <a:pt x="96" y="0"/>
                    <a:pt x="64" y="0"/>
                    <a:pt x="64" y="32"/>
                  </a:cubicBezTo>
                  <a:lnTo>
                    <a:pt x="0" y="256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32" y="320"/>
                    <a:pt x="64" y="320"/>
                    <a:pt x="64" y="288"/>
                  </a:cubicBezTo>
                  <a:lnTo>
                    <a:pt x="128" y="32"/>
                  </a:lnTo>
                  <a:cubicBezTo>
                    <a:pt x="160" y="32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542325" y="4097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8" y="0"/>
                  </a:moveTo>
                  <a:cubicBezTo>
                    <a:pt x="96" y="0"/>
                    <a:pt x="96" y="0"/>
                    <a:pt x="96" y="32"/>
                  </a:cubicBezTo>
                  <a:lnTo>
                    <a:pt x="0" y="256"/>
                  </a:lnTo>
                  <a:cubicBezTo>
                    <a:pt x="0" y="288"/>
                    <a:pt x="0" y="288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160" y="32"/>
                  </a:lnTo>
                  <a:cubicBezTo>
                    <a:pt x="160" y="32"/>
                    <a:pt x="160" y="0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452700" y="40621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8" y="0"/>
                  </a:moveTo>
                  <a:cubicBezTo>
                    <a:pt x="128" y="0"/>
                    <a:pt x="96" y="0"/>
                    <a:pt x="96" y="32"/>
                  </a:cubicBezTo>
                  <a:lnTo>
                    <a:pt x="32" y="256"/>
                  </a:lnTo>
                  <a:cubicBezTo>
                    <a:pt x="0" y="288"/>
                    <a:pt x="32" y="320"/>
                    <a:pt x="64" y="320"/>
                  </a:cubicBezTo>
                  <a:lnTo>
                    <a:pt x="96" y="288"/>
                  </a:lnTo>
                  <a:lnTo>
                    <a:pt x="160" y="64"/>
                  </a:lnTo>
                  <a:cubicBezTo>
                    <a:pt x="160" y="32"/>
                    <a:pt x="160" y="0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486300" y="40941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97" y="0"/>
                    <a:pt x="97" y="0"/>
                    <a:pt x="65" y="32"/>
                  </a:cubicBezTo>
                  <a:lnTo>
                    <a:pt x="1" y="256"/>
                  </a:lnTo>
                  <a:cubicBezTo>
                    <a:pt x="1" y="288"/>
                    <a:pt x="1" y="288"/>
                    <a:pt x="33" y="320"/>
                  </a:cubicBezTo>
                  <a:cubicBezTo>
                    <a:pt x="65" y="320"/>
                    <a:pt x="65" y="288"/>
                    <a:pt x="65" y="288"/>
                  </a:cubicBezTo>
                  <a:lnTo>
                    <a:pt x="161" y="3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5476700" y="4089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lnTo>
                    <a:pt x="97" y="32"/>
                  </a:lnTo>
                  <a:lnTo>
                    <a:pt x="1" y="288"/>
                  </a:lnTo>
                  <a:cubicBezTo>
                    <a:pt x="1" y="288"/>
                    <a:pt x="33" y="320"/>
                    <a:pt x="65" y="320"/>
                  </a:cubicBezTo>
                  <a:lnTo>
                    <a:pt x="97" y="288"/>
                  </a:lnTo>
                  <a:lnTo>
                    <a:pt x="161" y="64"/>
                  </a:lnTo>
                  <a:cubicBezTo>
                    <a:pt x="161" y="32"/>
                    <a:pt x="161" y="32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468700" y="4083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129" y="0"/>
                    <a:pt x="97" y="0"/>
                    <a:pt x="97" y="32"/>
                  </a:cubicBezTo>
                  <a:lnTo>
                    <a:pt x="33" y="256"/>
                  </a:lnTo>
                  <a:cubicBezTo>
                    <a:pt x="1" y="288"/>
                    <a:pt x="33" y="320"/>
                    <a:pt x="65" y="320"/>
                  </a:cubicBezTo>
                  <a:cubicBezTo>
                    <a:pt x="65" y="320"/>
                    <a:pt x="97" y="320"/>
                    <a:pt x="97" y="288"/>
                  </a:cubicBezTo>
                  <a:lnTo>
                    <a:pt x="161" y="64"/>
                  </a:lnTo>
                  <a:cubicBezTo>
                    <a:pt x="161" y="3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463100" y="4077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97" y="0"/>
                    <a:pt x="65" y="0"/>
                    <a:pt x="65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129" y="32"/>
                  </a:lnTo>
                  <a:cubicBezTo>
                    <a:pt x="161" y="32"/>
                    <a:pt x="129" y="0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457500" y="40701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8" y="0"/>
                  </a:moveTo>
                  <a:cubicBezTo>
                    <a:pt x="96" y="0"/>
                    <a:pt x="96" y="32"/>
                    <a:pt x="64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128" y="64"/>
                  </a:lnTo>
                  <a:cubicBezTo>
                    <a:pt x="160" y="32"/>
                    <a:pt x="128" y="32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484700" y="4041300"/>
              <a:ext cx="53650" cy="37650"/>
            </a:xfrm>
            <a:custGeom>
              <a:rect b="b" l="l" r="r" t="t"/>
              <a:pathLst>
                <a:path extrusionOk="0" h="1506" w="2146">
                  <a:moveTo>
                    <a:pt x="609" y="1"/>
                  </a:moveTo>
                  <a:lnTo>
                    <a:pt x="417" y="65"/>
                  </a:lnTo>
                  <a:lnTo>
                    <a:pt x="609" y="257"/>
                  </a:lnTo>
                  <a:cubicBezTo>
                    <a:pt x="577" y="257"/>
                    <a:pt x="545" y="289"/>
                    <a:pt x="513" y="289"/>
                  </a:cubicBezTo>
                  <a:cubicBezTo>
                    <a:pt x="481" y="289"/>
                    <a:pt x="449" y="289"/>
                    <a:pt x="417" y="321"/>
                  </a:cubicBezTo>
                  <a:lnTo>
                    <a:pt x="225" y="97"/>
                  </a:lnTo>
                  <a:lnTo>
                    <a:pt x="33" y="129"/>
                  </a:lnTo>
                  <a:lnTo>
                    <a:pt x="257" y="385"/>
                  </a:lnTo>
                  <a:cubicBezTo>
                    <a:pt x="33" y="545"/>
                    <a:pt x="1" y="833"/>
                    <a:pt x="257" y="1121"/>
                  </a:cubicBezTo>
                  <a:cubicBezTo>
                    <a:pt x="417" y="1281"/>
                    <a:pt x="641" y="1409"/>
                    <a:pt x="865" y="1505"/>
                  </a:cubicBezTo>
                  <a:lnTo>
                    <a:pt x="897" y="1313"/>
                  </a:lnTo>
                  <a:cubicBezTo>
                    <a:pt x="737" y="1281"/>
                    <a:pt x="577" y="1185"/>
                    <a:pt x="481" y="1057"/>
                  </a:cubicBezTo>
                  <a:cubicBezTo>
                    <a:pt x="321" y="865"/>
                    <a:pt x="321" y="705"/>
                    <a:pt x="449" y="577"/>
                  </a:cubicBezTo>
                  <a:lnTo>
                    <a:pt x="449" y="577"/>
                  </a:lnTo>
                  <a:lnTo>
                    <a:pt x="801" y="993"/>
                  </a:lnTo>
                  <a:lnTo>
                    <a:pt x="993" y="929"/>
                  </a:lnTo>
                  <a:lnTo>
                    <a:pt x="577" y="481"/>
                  </a:lnTo>
                  <a:cubicBezTo>
                    <a:pt x="609" y="481"/>
                    <a:pt x="641" y="449"/>
                    <a:pt x="673" y="449"/>
                  </a:cubicBezTo>
                  <a:lnTo>
                    <a:pt x="769" y="449"/>
                  </a:lnTo>
                  <a:lnTo>
                    <a:pt x="1185" y="897"/>
                  </a:lnTo>
                  <a:lnTo>
                    <a:pt x="1377" y="865"/>
                  </a:lnTo>
                  <a:lnTo>
                    <a:pt x="993" y="449"/>
                  </a:lnTo>
                  <a:lnTo>
                    <a:pt x="993" y="449"/>
                  </a:lnTo>
                  <a:cubicBezTo>
                    <a:pt x="1281" y="481"/>
                    <a:pt x="1537" y="609"/>
                    <a:pt x="1697" y="769"/>
                  </a:cubicBezTo>
                  <a:cubicBezTo>
                    <a:pt x="1825" y="897"/>
                    <a:pt x="1857" y="993"/>
                    <a:pt x="1825" y="1121"/>
                  </a:cubicBezTo>
                  <a:lnTo>
                    <a:pt x="2113" y="1185"/>
                  </a:lnTo>
                  <a:cubicBezTo>
                    <a:pt x="2145" y="1057"/>
                    <a:pt x="2081" y="897"/>
                    <a:pt x="1953" y="737"/>
                  </a:cubicBezTo>
                  <a:cubicBezTo>
                    <a:pt x="1697" y="449"/>
                    <a:pt x="1249" y="257"/>
                    <a:pt x="833" y="25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484700" y="4040500"/>
              <a:ext cx="55250" cy="38450"/>
            </a:xfrm>
            <a:custGeom>
              <a:rect b="b" l="l" r="r" t="t"/>
              <a:pathLst>
                <a:path extrusionOk="0" h="1538" w="2210">
                  <a:moveTo>
                    <a:pt x="577" y="65"/>
                  </a:moveTo>
                  <a:lnTo>
                    <a:pt x="769" y="289"/>
                  </a:lnTo>
                  <a:lnTo>
                    <a:pt x="801" y="321"/>
                  </a:lnTo>
                  <a:cubicBezTo>
                    <a:pt x="1217" y="321"/>
                    <a:pt x="1665" y="513"/>
                    <a:pt x="1889" y="769"/>
                  </a:cubicBezTo>
                  <a:cubicBezTo>
                    <a:pt x="2017" y="897"/>
                    <a:pt x="2081" y="1057"/>
                    <a:pt x="2081" y="1185"/>
                  </a:cubicBezTo>
                  <a:lnTo>
                    <a:pt x="1857" y="1121"/>
                  </a:lnTo>
                  <a:cubicBezTo>
                    <a:pt x="1857" y="993"/>
                    <a:pt x="1825" y="897"/>
                    <a:pt x="1729" y="769"/>
                  </a:cubicBezTo>
                  <a:cubicBezTo>
                    <a:pt x="1537" y="609"/>
                    <a:pt x="1281" y="481"/>
                    <a:pt x="993" y="417"/>
                  </a:cubicBezTo>
                  <a:cubicBezTo>
                    <a:pt x="961" y="417"/>
                    <a:pt x="961" y="449"/>
                    <a:pt x="961" y="449"/>
                  </a:cubicBezTo>
                  <a:lnTo>
                    <a:pt x="961" y="481"/>
                  </a:lnTo>
                  <a:lnTo>
                    <a:pt x="1281" y="865"/>
                  </a:lnTo>
                  <a:lnTo>
                    <a:pt x="1185" y="897"/>
                  </a:lnTo>
                  <a:lnTo>
                    <a:pt x="769" y="449"/>
                  </a:lnTo>
                  <a:lnTo>
                    <a:pt x="769" y="417"/>
                  </a:lnTo>
                  <a:cubicBezTo>
                    <a:pt x="705" y="449"/>
                    <a:pt x="673" y="449"/>
                    <a:pt x="641" y="449"/>
                  </a:cubicBezTo>
                  <a:cubicBezTo>
                    <a:pt x="609" y="449"/>
                    <a:pt x="577" y="449"/>
                    <a:pt x="545" y="481"/>
                  </a:cubicBezTo>
                  <a:lnTo>
                    <a:pt x="545" y="513"/>
                  </a:lnTo>
                  <a:lnTo>
                    <a:pt x="545" y="545"/>
                  </a:lnTo>
                  <a:lnTo>
                    <a:pt x="929" y="929"/>
                  </a:lnTo>
                  <a:lnTo>
                    <a:pt x="801" y="961"/>
                  </a:lnTo>
                  <a:lnTo>
                    <a:pt x="449" y="577"/>
                  </a:lnTo>
                  <a:cubicBezTo>
                    <a:pt x="449" y="577"/>
                    <a:pt x="449" y="545"/>
                    <a:pt x="417" y="545"/>
                  </a:cubicBezTo>
                  <a:lnTo>
                    <a:pt x="417" y="577"/>
                  </a:lnTo>
                  <a:cubicBezTo>
                    <a:pt x="257" y="705"/>
                    <a:pt x="289" y="929"/>
                    <a:pt x="449" y="1089"/>
                  </a:cubicBezTo>
                  <a:cubicBezTo>
                    <a:pt x="545" y="1217"/>
                    <a:pt x="705" y="1313"/>
                    <a:pt x="865" y="1377"/>
                  </a:cubicBezTo>
                  <a:lnTo>
                    <a:pt x="833" y="1473"/>
                  </a:lnTo>
                  <a:cubicBezTo>
                    <a:pt x="609" y="1377"/>
                    <a:pt x="417" y="1249"/>
                    <a:pt x="289" y="1121"/>
                  </a:cubicBezTo>
                  <a:cubicBezTo>
                    <a:pt x="161" y="961"/>
                    <a:pt x="97" y="833"/>
                    <a:pt x="97" y="705"/>
                  </a:cubicBezTo>
                  <a:cubicBezTo>
                    <a:pt x="129" y="577"/>
                    <a:pt x="193" y="513"/>
                    <a:pt x="289" y="449"/>
                  </a:cubicBezTo>
                  <a:lnTo>
                    <a:pt x="289" y="417"/>
                  </a:lnTo>
                  <a:lnTo>
                    <a:pt x="289" y="385"/>
                  </a:lnTo>
                  <a:lnTo>
                    <a:pt x="97" y="193"/>
                  </a:lnTo>
                  <a:lnTo>
                    <a:pt x="193" y="161"/>
                  </a:lnTo>
                  <a:lnTo>
                    <a:pt x="385" y="353"/>
                  </a:lnTo>
                  <a:lnTo>
                    <a:pt x="417" y="353"/>
                  </a:lnTo>
                  <a:cubicBezTo>
                    <a:pt x="449" y="353"/>
                    <a:pt x="481" y="353"/>
                    <a:pt x="513" y="321"/>
                  </a:cubicBezTo>
                  <a:lnTo>
                    <a:pt x="609" y="321"/>
                  </a:lnTo>
                  <a:lnTo>
                    <a:pt x="641" y="289"/>
                  </a:lnTo>
                  <a:cubicBezTo>
                    <a:pt x="641" y="289"/>
                    <a:pt x="641" y="257"/>
                    <a:pt x="609" y="257"/>
                  </a:cubicBezTo>
                  <a:lnTo>
                    <a:pt x="449" y="97"/>
                  </a:lnTo>
                  <a:lnTo>
                    <a:pt x="577" y="65"/>
                  </a:lnTo>
                  <a:close/>
                  <a:moveTo>
                    <a:pt x="609" y="1"/>
                  </a:moveTo>
                  <a:lnTo>
                    <a:pt x="417" y="33"/>
                  </a:lnTo>
                  <a:cubicBezTo>
                    <a:pt x="385" y="33"/>
                    <a:pt x="385" y="33"/>
                    <a:pt x="385" y="65"/>
                  </a:cubicBezTo>
                  <a:lnTo>
                    <a:pt x="385" y="97"/>
                  </a:lnTo>
                  <a:lnTo>
                    <a:pt x="545" y="257"/>
                  </a:lnTo>
                  <a:lnTo>
                    <a:pt x="513" y="257"/>
                  </a:lnTo>
                  <a:cubicBezTo>
                    <a:pt x="481" y="289"/>
                    <a:pt x="449" y="289"/>
                    <a:pt x="449" y="289"/>
                  </a:cubicBezTo>
                  <a:lnTo>
                    <a:pt x="257" y="97"/>
                  </a:lnTo>
                  <a:cubicBezTo>
                    <a:pt x="257" y="65"/>
                    <a:pt x="225" y="65"/>
                    <a:pt x="225" y="65"/>
                  </a:cubicBezTo>
                  <a:lnTo>
                    <a:pt x="33" y="129"/>
                  </a:lnTo>
                  <a:cubicBezTo>
                    <a:pt x="1" y="129"/>
                    <a:pt x="1" y="129"/>
                    <a:pt x="1" y="161"/>
                  </a:cubicBezTo>
                  <a:lnTo>
                    <a:pt x="1" y="193"/>
                  </a:lnTo>
                  <a:lnTo>
                    <a:pt x="225" y="417"/>
                  </a:lnTo>
                  <a:cubicBezTo>
                    <a:pt x="97" y="481"/>
                    <a:pt x="65" y="577"/>
                    <a:pt x="33" y="673"/>
                  </a:cubicBezTo>
                  <a:cubicBezTo>
                    <a:pt x="33" y="833"/>
                    <a:pt x="97" y="993"/>
                    <a:pt x="225" y="1153"/>
                  </a:cubicBezTo>
                  <a:cubicBezTo>
                    <a:pt x="385" y="1313"/>
                    <a:pt x="609" y="1473"/>
                    <a:pt x="865" y="1537"/>
                  </a:cubicBezTo>
                  <a:cubicBezTo>
                    <a:pt x="897" y="1537"/>
                    <a:pt x="897" y="1537"/>
                    <a:pt x="897" y="1505"/>
                  </a:cubicBezTo>
                  <a:lnTo>
                    <a:pt x="929" y="1345"/>
                  </a:lnTo>
                  <a:cubicBezTo>
                    <a:pt x="961" y="1345"/>
                    <a:pt x="929" y="1313"/>
                    <a:pt x="929" y="1313"/>
                  </a:cubicBezTo>
                  <a:cubicBezTo>
                    <a:pt x="769" y="1249"/>
                    <a:pt x="609" y="1153"/>
                    <a:pt x="513" y="1057"/>
                  </a:cubicBezTo>
                  <a:cubicBezTo>
                    <a:pt x="385" y="897"/>
                    <a:pt x="353" y="737"/>
                    <a:pt x="449" y="641"/>
                  </a:cubicBezTo>
                  <a:lnTo>
                    <a:pt x="449" y="641"/>
                  </a:lnTo>
                  <a:lnTo>
                    <a:pt x="801" y="1025"/>
                  </a:lnTo>
                  <a:lnTo>
                    <a:pt x="833" y="1025"/>
                  </a:lnTo>
                  <a:lnTo>
                    <a:pt x="1025" y="993"/>
                  </a:lnTo>
                  <a:cubicBezTo>
                    <a:pt x="1025" y="993"/>
                    <a:pt x="1057" y="993"/>
                    <a:pt x="1057" y="961"/>
                  </a:cubicBezTo>
                  <a:cubicBezTo>
                    <a:pt x="1057" y="961"/>
                    <a:pt x="1057" y="929"/>
                    <a:pt x="1025" y="929"/>
                  </a:cubicBezTo>
                  <a:lnTo>
                    <a:pt x="641" y="513"/>
                  </a:lnTo>
                  <a:lnTo>
                    <a:pt x="705" y="513"/>
                  </a:lnTo>
                  <a:cubicBezTo>
                    <a:pt x="705" y="513"/>
                    <a:pt x="737" y="513"/>
                    <a:pt x="769" y="481"/>
                  </a:cubicBezTo>
                  <a:lnTo>
                    <a:pt x="1185" y="929"/>
                  </a:lnTo>
                  <a:cubicBezTo>
                    <a:pt x="1185" y="961"/>
                    <a:pt x="1185" y="961"/>
                    <a:pt x="1217" y="961"/>
                  </a:cubicBezTo>
                  <a:lnTo>
                    <a:pt x="1409" y="897"/>
                  </a:lnTo>
                  <a:lnTo>
                    <a:pt x="1441" y="897"/>
                  </a:lnTo>
                  <a:cubicBezTo>
                    <a:pt x="1441" y="865"/>
                    <a:pt x="1441" y="865"/>
                    <a:pt x="1409" y="833"/>
                  </a:cubicBezTo>
                  <a:lnTo>
                    <a:pt x="1121" y="513"/>
                  </a:lnTo>
                  <a:lnTo>
                    <a:pt x="1121" y="513"/>
                  </a:lnTo>
                  <a:cubicBezTo>
                    <a:pt x="1345" y="577"/>
                    <a:pt x="1569" y="673"/>
                    <a:pt x="1697" y="833"/>
                  </a:cubicBezTo>
                  <a:cubicBezTo>
                    <a:pt x="1793" y="929"/>
                    <a:pt x="1825" y="1025"/>
                    <a:pt x="1825" y="1121"/>
                  </a:cubicBezTo>
                  <a:lnTo>
                    <a:pt x="1825" y="1153"/>
                  </a:lnTo>
                  <a:lnTo>
                    <a:pt x="2113" y="1249"/>
                  </a:lnTo>
                  <a:lnTo>
                    <a:pt x="2145" y="1249"/>
                  </a:lnTo>
                  <a:lnTo>
                    <a:pt x="2177" y="1217"/>
                  </a:lnTo>
                  <a:cubicBezTo>
                    <a:pt x="2209" y="1057"/>
                    <a:pt x="2145" y="897"/>
                    <a:pt x="1985" y="737"/>
                  </a:cubicBezTo>
                  <a:cubicBezTo>
                    <a:pt x="1729" y="449"/>
                    <a:pt x="1281" y="257"/>
                    <a:pt x="865" y="225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369475" y="4045300"/>
              <a:ext cx="114450" cy="67250"/>
            </a:xfrm>
            <a:custGeom>
              <a:rect b="b" l="l" r="r" t="t"/>
              <a:pathLst>
                <a:path extrusionOk="0" h="2690" w="4578">
                  <a:moveTo>
                    <a:pt x="4354" y="1"/>
                  </a:moveTo>
                  <a:lnTo>
                    <a:pt x="4354" y="33"/>
                  </a:lnTo>
                  <a:cubicBezTo>
                    <a:pt x="4354" y="65"/>
                    <a:pt x="4386" y="97"/>
                    <a:pt x="4386" y="129"/>
                  </a:cubicBezTo>
                  <a:lnTo>
                    <a:pt x="4386" y="289"/>
                  </a:lnTo>
                  <a:cubicBezTo>
                    <a:pt x="4386" y="321"/>
                    <a:pt x="4354" y="353"/>
                    <a:pt x="4354" y="417"/>
                  </a:cubicBezTo>
                  <a:cubicBezTo>
                    <a:pt x="4354" y="481"/>
                    <a:pt x="4322" y="513"/>
                    <a:pt x="4322" y="577"/>
                  </a:cubicBezTo>
                  <a:cubicBezTo>
                    <a:pt x="4290" y="641"/>
                    <a:pt x="4258" y="705"/>
                    <a:pt x="4226" y="769"/>
                  </a:cubicBezTo>
                  <a:cubicBezTo>
                    <a:pt x="4162" y="865"/>
                    <a:pt x="4098" y="961"/>
                    <a:pt x="4002" y="1025"/>
                  </a:cubicBezTo>
                  <a:lnTo>
                    <a:pt x="4002" y="1057"/>
                  </a:lnTo>
                  <a:cubicBezTo>
                    <a:pt x="3874" y="1185"/>
                    <a:pt x="3746" y="1313"/>
                    <a:pt x="3585" y="1409"/>
                  </a:cubicBezTo>
                  <a:cubicBezTo>
                    <a:pt x="3457" y="1505"/>
                    <a:pt x="3329" y="1569"/>
                    <a:pt x="3201" y="1633"/>
                  </a:cubicBezTo>
                  <a:cubicBezTo>
                    <a:pt x="3105" y="1697"/>
                    <a:pt x="3009" y="1729"/>
                    <a:pt x="2945" y="1761"/>
                  </a:cubicBezTo>
                  <a:cubicBezTo>
                    <a:pt x="2849" y="1793"/>
                    <a:pt x="2785" y="1825"/>
                    <a:pt x="2689" y="1857"/>
                  </a:cubicBezTo>
                  <a:cubicBezTo>
                    <a:pt x="2625" y="1857"/>
                    <a:pt x="2561" y="1889"/>
                    <a:pt x="2465" y="1921"/>
                  </a:cubicBezTo>
                  <a:cubicBezTo>
                    <a:pt x="2401" y="1953"/>
                    <a:pt x="2337" y="1953"/>
                    <a:pt x="2273" y="1953"/>
                  </a:cubicBezTo>
                  <a:cubicBezTo>
                    <a:pt x="2177" y="1985"/>
                    <a:pt x="2113" y="1985"/>
                    <a:pt x="2049" y="2017"/>
                  </a:cubicBezTo>
                  <a:cubicBezTo>
                    <a:pt x="1985" y="2017"/>
                    <a:pt x="1889" y="2017"/>
                    <a:pt x="1825" y="2049"/>
                  </a:cubicBezTo>
                  <a:lnTo>
                    <a:pt x="1281" y="2049"/>
                  </a:lnTo>
                  <a:cubicBezTo>
                    <a:pt x="1153" y="2017"/>
                    <a:pt x="1025" y="2017"/>
                    <a:pt x="929" y="1985"/>
                  </a:cubicBezTo>
                  <a:cubicBezTo>
                    <a:pt x="417" y="1857"/>
                    <a:pt x="97" y="1601"/>
                    <a:pt x="1" y="1281"/>
                  </a:cubicBezTo>
                  <a:lnTo>
                    <a:pt x="1" y="1281"/>
                  </a:lnTo>
                  <a:lnTo>
                    <a:pt x="193" y="1921"/>
                  </a:lnTo>
                  <a:cubicBezTo>
                    <a:pt x="289" y="2241"/>
                    <a:pt x="609" y="2529"/>
                    <a:pt x="1121" y="2625"/>
                  </a:cubicBezTo>
                  <a:cubicBezTo>
                    <a:pt x="1217" y="2657"/>
                    <a:pt x="1345" y="2689"/>
                    <a:pt x="1473" y="2689"/>
                  </a:cubicBezTo>
                  <a:lnTo>
                    <a:pt x="2017" y="2689"/>
                  </a:lnTo>
                  <a:cubicBezTo>
                    <a:pt x="2081" y="2689"/>
                    <a:pt x="2177" y="2657"/>
                    <a:pt x="2241" y="2657"/>
                  </a:cubicBezTo>
                  <a:cubicBezTo>
                    <a:pt x="2305" y="2657"/>
                    <a:pt x="2369" y="2625"/>
                    <a:pt x="2465" y="2625"/>
                  </a:cubicBezTo>
                  <a:cubicBezTo>
                    <a:pt x="2529" y="2593"/>
                    <a:pt x="2593" y="2593"/>
                    <a:pt x="2657" y="2561"/>
                  </a:cubicBezTo>
                  <a:cubicBezTo>
                    <a:pt x="2753" y="2529"/>
                    <a:pt x="2817" y="2529"/>
                    <a:pt x="2881" y="2497"/>
                  </a:cubicBezTo>
                  <a:cubicBezTo>
                    <a:pt x="2977" y="2465"/>
                    <a:pt x="3041" y="2433"/>
                    <a:pt x="3137" y="2401"/>
                  </a:cubicBezTo>
                  <a:cubicBezTo>
                    <a:pt x="3233" y="2369"/>
                    <a:pt x="3297" y="2337"/>
                    <a:pt x="3393" y="2273"/>
                  </a:cubicBezTo>
                  <a:cubicBezTo>
                    <a:pt x="3521" y="2209"/>
                    <a:pt x="3649" y="2145"/>
                    <a:pt x="3778" y="2049"/>
                  </a:cubicBezTo>
                  <a:cubicBezTo>
                    <a:pt x="3938" y="1953"/>
                    <a:pt x="4066" y="1825"/>
                    <a:pt x="4194" y="1697"/>
                  </a:cubicBezTo>
                  <a:cubicBezTo>
                    <a:pt x="4290" y="1601"/>
                    <a:pt x="4354" y="1505"/>
                    <a:pt x="4418" y="1409"/>
                  </a:cubicBezTo>
                  <a:lnTo>
                    <a:pt x="4514" y="1217"/>
                  </a:lnTo>
                  <a:cubicBezTo>
                    <a:pt x="4514" y="1153"/>
                    <a:pt x="4546" y="1121"/>
                    <a:pt x="4546" y="1057"/>
                  </a:cubicBezTo>
                  <a:cubicBezTo>
                    <a:pt x="4578" y="1025"/>
                    <a:pt x="4578" y="961"/>
                    <a:pt x="4578" y="929"/>
                  </a:cubicBezTo>
                  <a:lnTo>
                    <a:pt x="4578" y="801"/>
                  </a:lnTo>
                  <a:cubicBezTo>
                    <a:pt x="4578" y="737"/>
                    <a:pt x="4546" y="705"/>
                    <a:pt x="4546" y="673"/>
                  </a:cubicBezTo>
                  <a:cubicBezTo>
                    <a:pt x="4546" y="641"/>
                    <a:pt x="4354" y="1"/>
                    <a:pt x="435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368675" y="4043700"/>
              <a:ext cx="116050" cy="70450"/>
            </a:xfrm>
            <a:custGeom>
              <a:rect b="b" l="l" r="r" t="t"/>
              <a:pathLst>
                <a:path extrusionOk="0" h="2818" w="4642">
                  <a:moveTo>
                    <a:pt x="4450" y="385"/>
                  </a:moveTo>
                  <a:cubicBezTo>
                    <a:pt x="4450" y="385"/>
                    <a:pt x="4546" y="705"/>
                    <a:pt x="4546" y="737"/>
                  </a:cubicBezTo>
                  <a:cubicBezTo>
                    <a:pt x="4546" y="769"/>
                    <a:pt x="4578" y="801"/>
                    <a:pt x="4578" y="833"/>
                  </a:cubicBezTo>
                  <a:lnTo>
                    <a:pt x="4578" y="961"/>
                  </a:lnTo>
                  <a:cubicBezTo>
                    <a:pt x="4578" y="1025"/>
                    <a:pt x="4546" y="1057"/>
                    <a:pt x="4546" y="1121"/>
                  </a:cubicBezTo>
                  <a:cubicBezTo>
                    <a:pt x="4546" y="1153"/>
                    <a:pt x="4514" y="1217"/>
                    <a:pt x="4514" y="1249"/>
                  </a:cubicBezTo>
                  <a:lnTo>
                    <a:pt x="4418" y="1441"/>
                  </a:lnTo>
                  <a:cubicBezTo>
                    <a:pt x="4354" y="1537"/>
                    <a:pt x="4290" y="1633"/>
                    <a:pt x="4194" y="1729"/>
                  </a:cubicBezTo>
                  <a:lnTo>
                    <a:pt x="4194" y="1761"/>
                  </a:lnTo>
                  <a:cubicBezTo>
                    <a:pt x="4066" y="1857"/>
                    <a:pt x="3938" y="1985"/>
                    <a:pt x="3778" y="2081"/>
                  </a:cubicBezTo>
                  <a:cubicBezTo>
                    <a:pt x="3649" y="2177"/>
                    <a:pt x="3521" y="2241"/>
                    <a:pt x="3393" y="2305"/>
                  </a:cubicBezTo>
                  <a:cubicBezTo>
                    <a:pt x="3329" y="2369"/>
                    <a:pt x="3233" y="2401"/>
                    <a:pt x="3137" y="2433"/>
                  </a:cubicBezTo>
                  <a:cubicBezTo>
                    <a:pt x="3073" y="2465"/>
                    <a:pt x="2977" y="2497"/>
                    <a:pt x="2913" y="2529"/>
                  </a:cubicBezTo>
                  <a:cubicBezTo>
                    <a:pt x="2849" y="2561"/>
                    <a:pt x="2753" y="2561"/>
                    <a:pt x="2689" y="2593"/>
                  </a:cubicBezTo>
                  <a:cubicBezTo>
                    <a:pt x="2625" y="2625"/>
                    <a:pt x="2529" y="2625"/>
                    <a:pt x="2465" y="2657"/>
                  </a:cubicBezTo>
                  <a:cubicBezTo>
                    <a:pt x="2401" y="2657"/>
                    <a:pt x="2337" y="2689"/>
                    <a:pt x="2241" y="2689"/>
                  </a:cubicBezTo>
                  <a:cubicBezTo>
                    <a:pt x="2177" y="2689"/>
                    <a:pt x="2113" y="2721"/>
                    <a:pt x="2017" y="2721"/>
                  </a:cubicBezTo>
                  <a:lnTo>
                    <a:pt x="1505" y="2721"/>
                  </a:lnTo>
                  <a:cubicBezTo>
                    <a:pt x="1377" y="2721"/>
                    <a:pt x="1249" y="2689"/>
                    <a:pt x="1153" y="2657"/>
                  </a:cubicBezTo>
                  <a:cubicBezTo>
                    <a:pt x="673" y="2561"/>
                    <a:pt x="353" y="2305"/>
                    <a:pt x="257" y="1985"/>
                  </a:cubicBezTo>
                  <a:lnTo>
                    <a:pt x="161" y="1665"/>
                  </a:lnTo>
                  <a:lnTo>
                    <a:pt x="161" y="1665"/>
                  </a:lnTo>
                  <a:cubicBezTo>
                    <a:pt x="321" y="1857"/>
                    <a:pt x="609" y="2017"/>
                    <a:pt x="961" y="2081"/>
                  </a:cubicBezTo>
                  <a:cubicBezTo>
                    <a:pt x="1057" y="2113"/>
                    <a:pt x="1185" y="2113"/>
                    <a:pt x="1313" y="2145"/>
                  </a:cubicBezTo>
                  <a:lnTo>
                    <a:pt x="1857" y="2145"/>
                  </a:lnTo>
                  <a:cubicBezTo>
                    <a:pt x="1921" y="2113"/>
                    <a:pt x="2017" y="2113"/>
                    <a:pt x="2081" y="2113"/>
                  </a:cubicBezTo>
                  <a:cubicBezTo>
                    <a:pt x="2145" y="2081"/>
                    <a:pt x="2241" y="2081"/>
                    <a:pt x="2305" y="2049"/>
                  </a:cubicBezTo>
                  <a:cubicBezTo>
                    <a:pt x="2369" y="2049"/>
                    <a:pt x="2433" y="2017"/>
                    <a:pt x="2529" y="2017"/>
                  </a:cubicBezTo>
                  <a:cubicBezTo>
                    <a:pt x="2593" y="1985"/>
                    <a:pt x="2657" y="1953"/>
                    <a:pt x="2753" y="1953"/>
                  </a:cubicBezTo>
                  <a:cubicBezTo>
                    <a:pt x="2817" y="1921"/>
                    <a:pt x="2913" y="1889"/>
                    <a:pt x="2977" y="1857"/>
                  </a:cubicBezTo>
                  <a:cubicBezTo>
                    <a:pt x="3073" y="1825"/>
                    <a:pt x="3169" y="1761"/>
                    <a:pt x="3233" y="1729"/>
                  </a:cubicBezTo>
                  <a:cubicBezTo>
                    <a:pt x="3393" y="1665"/>
                    <a:pt x="3521" y="1569"/>
                    <a:pt x="3617" y="1505"/>
                  </a:cubicBezTo>
                  <a:cubicBezTo>
                    <a:pt x="3778" y="1377"/>
                    <a:pt x="3938" y="1281"/>
                    <a:pt x="4066" y="1153"/>
                  </a:cubicBezTo>
                  <a:lnTo>
                    <a:pt x="4066" y="1121"/>
                  </a:lnTo>
                  <a:cubicBezTo>
                    <a:pt x="4162" y="1025"/>
                    <a:pt x="4226" y="929"/>
                    <a:pt x="4290" y="833"/>
                  </a:cubicBezTo>
                  <a:cubicBezTo>
                    <a:pt x="4322" y="769"/>
                    <a:pt x="4354" y="705"/>
                    <a:pt x="4386" y="641"/>
                  </a:cubicBezTo>
                  <a:cubicBezTo>
                    <a:pt x="4386" y="577"/>
                    <a:pt x="4418" y="513"/>
                    <a:pt x="4418" y="481"/>
                  </a:cubicBezTo>
                  <a:cubicBezTo>
                    <a:pt x="4450" y="449"/>
                    <a:pt x="4450" y="417"/>
                    <a:pt x="4450" y="385"/>
                  </a:cubicBezTo>
                  <a:close/>
                  <a:moveTo>
                    <a:pt x="4386" y="1"/>
                  </a:moveTo>
                  <a:cubicBezTo>
                    <a:pt x="4354" y="33"/>
                    <a:pt x="4354" y="33"/>
                    <a:pt x="4354" y="65"/>
                  </a:cubicBezTo>
                  <a:cubicBezTo>
                    <a:pt x="4354" y="129"/>
                    <a:pt x="4386" y="161"/>
                    <a:pt x="4386" y="193"/>
                  </a:cubicBezTo>
                  <a:lnTo>
                    <a:pt x="4386" y="321"/>
                  </a:lnTo>
                  <a:cubicBezTo>
                    <a:pt x="4386" y="385"/>
                    <a:pt x="4354" y="417"/>
                    <a:pt x="4354" y="449"/>
                  </a:cubicBezTo>
                  <a:cubicBezTo>
                    <a:pt x="4354" y="513"/>
                    <a:pt x="4322" y="577"/>
                    <a:pt x="4322" y="609"/>
                  </a:cubicBezTo>
                  <a:cubicBezTo>
                    <a:pt x="4290" y="673"/>
                    <a:pt x="4258" y="737"/>
                    <a:pt x="4226" y="801"/>
                  </a:cubicBezTo>
                  <a:cubicBezTo>
                    <a:pt x="4162" y="897"/>
                    <a:pt x="4098" y="993"/>
                    <a:pt x="4002" y="1089"/>
                  </a:cubicBezTo>
                  <a:cubicBezTo>
                    <a:pt x="3874" y="1217"/>
                    <a:pt x="3745" y="1345"/>
                    <a:pt x="3585" y="1441"/>
                  </a:cubicBezTo>
                  <a:cubicBezTo>
                    <a:pt x="3457" y="1537"/>
                    <a:pt x="3329" y="1601"/>
                    <a:pt x="3201" y="1665"/>
                  </a:cubicBezTo>
                  <a:cubicBezTo>
                    <a:pt x="3137" y="1729"/>
                    <a:pt x="3041" y="1761"/>
                    <a:pt x="2945" y="1793"/>
                  </a:cubicBezTo>
                  <a:cubicBezTo>
                    <a:pt x="2881" y="1825"/>
                    <a:pt x="2785" y="1857"/>
                    <a:pt x="2721" y="1889"/>
                  </a:cubicBezTo>
                  <a:cubicBezTo>
                    <a:pt x="2625" y="1921"/>
                    <a:pt x="2561" y="1921"/>
                    <a:pt x="2497" y="1953"/>
                  </a:cubicBezTo>
                  <a:cubicBezTo>
                    <a:pt x="2433" y="1985"/>
                    <a:pt x="2337" y="1985"/>
                    <a:pt x="2273" y="2017"/>
                  </a:cubicBezTo>
                  <a:cubicBezTo>
                    <a:pt x="2209" y="2017"/>
                    <a:pt x="2145" y="2017"/>
                    <a:pt x="2049" y="2049"/>
                  </a:cubicBezTo>
                  <a:cubicBezTo>
                    <a:pt x="1985" y="2049"/>
                    <a:pt x="1921" y="2049"/>
                    <a:pt x="1825" y="2081"/>
                  </a:cubicBezTo>
                  <a:lnTo>
                    <a:pt x="1313" y="2081"/>
                  </a:lnTo>
                  <a:cubicBezTo>
                    <a:pt x="1185" y="2049"/>
                    <a:pt x="1057" y="2049"/>
                    <a:pt x="961" y="2017"/>
                  </a:cubicBezTo>
                  <a:cubicBezTo>
                    <a:pt x="481" y="1921"/>
                    <a:pt x="161" y="1665"/>
                    <a:pt x="65" y="1345"/>
                  </a:cubicBezTo>
                  <a:cubicBezTo>
                    <a:pt x="65" y="1313"/>
                    <a:pt x="33" y="1313"/>
                    <a:pt x="33" y="1313"/>
                  </a:cubicBezTo>
                  <a:cubicBezTo>
                    <a:pt x="1" y="1313"/>
                    <a:pt x="1" y="1345"/>
                    <a:pt x="1" y="1377"/>
                  </a:cubicBezTo>
                  <a:lnTo>
                    <a:pt x="193" y="2017"/>
                  </a:lnTo>
                  <a:cubicBezTo>
                    <a:pt x="289" y="2369"/>
                    <a:pt x="641" y="2625"/>
                    <a:pt x="1121" y="2753"/>
                  </a:cubicBezTo>
                  <a:cubicBezTo>
                    <a:pt x="1249" y="2753"/>
                    <a:pt x="1377" y="2785"/>
                    <a:pt x="1505" y="2785"/>
                  </a:cubicBezTo>
                  <a:cubicBezTo>
                    <a:pt x="1569" y="2817"/>
                    <a:pt x="1665" y="2817"/>
                    <a:pt x="1761" y="2817"/>
                  </a:cubicBezTo>
                  <a:cubicBezTo>
                    <a:pt x="1761" y="2817"/>
                    <a:pt x="1793" y="2817"/>
                    <a:pt x="1793" y="2785"/>
                  </a:cubicBezTo>
                  <a:lnTo>
                    <a:pt x="2049" y="2785"/>
                  </a:lnTo>
                  <a:cubicBezTo>
                    <a:pt x="2113" y="2785"/>
                    <a:pt x="2209" y="2753"/>
                    <a:pt x="2273" y="2753"/>
                  </a:cubicBezTo>
                  <a:cubicBezTo>
                    <a:pt x="2337" y="2753"/>
                    <a:pt x="2433" y="2721"/>
                    <a:pt x="2497" y="2721"/>
                  </a:cubicBezTo>
                  <a:cubicBezTo>
                    <a:pt x="2561" y="2689"/>
                    <a:pt x="2657" y="2689"/>
                    <a:pt x="2721" y="2657"/>
                  </a:cubicBezTo>
                  <a:cubicBezTo>
                    <a:pt x="2785" y="2657"/>
                    <a:pt x="2881" y="2625"/>
                    <a:pt x="2945" y="2593"/>
                  </a:cubicBezTo>
                  <a:cubicBezTo>
                    <a:pt x="3009" y="2561"/>
                    <a:pt x="3105" y="2529"/>
                    <a:pt x="3169" y="2497"/>
                  </a:cubicBezTo>
                  <a:cubicBezTo>
                    <a:pt x="3265" y="2465"/>
                    <a:pt x="3361" y="2433"/>
                    <a:pt x="3425" y="2369"/>
                  </a:cubicBezTo>
                  <a:cubicBezTo>
                    <a:pt x="3585" y="2305"/>
                    <a:pt x="3713" y="2241"/>
                    <a:pt x="3842" y="2145"/>
                  </a:cubicBezTo>
                  <a:cubicBezTo>
                    <a:pt x="3970" y="2049"/>
                    <a:pt x="4130" y="1921"/>
                    <a:pt x="4258" y="1793"/>
                  </a:cubicBezTo>
                  <a:lnTo>
                    <a:pt x="4258" y="1761"/>
                  </a:lnTo>
                  <a:cubicBezTo>
                    <a:pt x="4354" y="1665"/>
                    <a:pt x="4418" y="1569"/>
                    <a:pt x="4482" y="1473"/>
                  </a:cubicBezTo>
                  <a:lnTo>
                    <a:pt x="4578" y="1281"/>
                  </a:lnTo>
                  <a:cubicBezTo>
                    <a:pt x="4610" y="1249"/>
                    <a:pt x="4610" y="1185"/>
                    <a:pt x="4610" y="1121"/>
                  </a:cubicBezTo>
                  <a:cubicBezTo>
                    <a:pt x="4642" y="1089"/>
                    <a:pt x="4642" y="1025"/>
                    <a:pt x="4642" y="993"/>
                  </a:cubicBezTo>
                  <a:lnTo>
                    <a:pt x="4642" y="833"/>
                  </a:lnTo>
                  <a:cubicBezTo>
                    <a:pt x="4642" y="801"/>
                    <a:pt x="4642" y="737"/>
                    <a:pt x="4610" y="705"/>
                  </a:cubicBezTo>
                  <a:lnTo>
                    <a:pt x="4418" y="33"/>
                  </a:lnTo>
                  <a:cubicBezTo>
                    <a:pt x="4418" y="1"/>
                    <a:pt x="4386" y="1"/>
                    <a:pt x="438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361475" y="4026125"/>
              <a:ext cx="124850" cy="70400"/>
            </a:xfrm>
            <a:custGeom>
              <a:rect b="b" l="l" r="r" t="t"/>
              <a:pathLst>
                <a:path extrusionOk="0" h="2816" w="4994">
                  <a:moveTo>
                    <a:pt x="3162" y="0"/>
                  </a:moveTo>
                  <a:cubicBezTo>
                    <a:pt x="2263" y="0"/>
                    <a:pt x="1275" y="370"/>
                    <a:pt x="705" y="992"/>
                  </a:cubicBezTo>
                  <a:cubicBezTo>
                    <a:pt x="1" y="1728"/>
                    <a:pt x="225" y="2528"/>
                    <a:pt x="1249" y="2752"/>
                  </a:cubicBezTo>
                  <a:cubicBezTo>
                    <a:pt x="1438" y="2795"/>
                    <a:pt x="1642" y="2816"/>
                    <a:pt x="1852" y="2816"/>
                  </a:cubicBezTo>
                  <a:cubicBezTo>
                    <a:pt x="2742" y="2816"/>
                    <a:pt x="3752" y="2446"/>
                    <a:pt x="4322" y="1824"/>
                  </a:cubicBezTo>
                  <a:cubicBezTo>
                    <a:pt x="4994" y="1088"/>
                    <a:pt x="4770" y="288"/>
                    <a:pt x="3777" y="64"/>
                  </a:cubicBezTo>
                  <a:cubicBezTo>
                    <a:pt x="3582" y="21"/>
                    <a:pt x="3375" y="0"/>
                    <a:pt x="316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5366275" y="4025025"/>
              <a:ext cx="115250" cy="72325"/>
            </a:xfrm>
            <a:custGeom>
              <a:rect b="b" l="l" r="r" t="t"/>
              <a:pathLst>
                <a:path extrusionOk="0" h="2893" w="4610">
                  <a:moveTo>
                    <a:pt x="2977" y="76"/>
                  </a:moveTo>
                  <a:cubicBezTo>
                    <a:pt x="3169" y="76"/>
                    <a:pt x="3361" y="108"/>
                    <a:pt x="3553" y="140"/>
                  </a:cubicBezTo>
                  <a:cubicBezTo>
                    <a:pt x="4034" y="268"/>
                    <a:pt x="4354" y="492"/>
                    <a:pt x="4450" y="812"/>
                  </a:cubicBezTo>
                  <a:cubicBezTo>
                    <a:pt x="4546" y="1132"/>
                    <a:pt x="4418" y="1516"/>
                    <a:pt x="4098" y="1868"/>
                  </a:cubicBezTo>
                  <a:cubicBezTo>
                    <a:pt x="3529" y="2463"/>
                    <a:pt x="2542" y="2828"/>
                    <a:pt x="1660" y="2828"/>
                  </a:cubicBezTo>
                  <a:cubicBezTo>
                    <a:pt x="1451" y="2828"/>
                    <a:pt x="1247" y="2807"/>
                    <a:pt x="1057" y="2764"/>
                  </a:cubicBezTo>
                  <a:cubicBezTo>
                    <a:pt x="577" y="2668"/>
                    <a:pt x="257" y="2412"/>
                    <a:pt x="161" y="2092"/>
                  </a:cubicBezTo>
                  <a:cubicBezTo>
                    <a:pt x="65" y="1772"/>
                    <a:pt x="193" y="1388"/>
                    <a:pt x="545" y="1068"/>
                  </a:cubicBezTo>
                  <a:cubicBezTo>
                    <a:pt x="1089" y="460"/>
                    <a:pt x="2081" y="76"/>
                    <a:pt x="2977" y="76"/>
                  </a:cubicBezTo>
                  <a:close/>
                  <a:moveTo>
                    <a:pt x="2949" y="0"/>
                  </a:moveTo>
                  <a:cubicBezTo>
                    <a:pt x="2058" y="0"/>
                    <a:pt x="1044" y="389"/>
                    <a:pt x="481" y="1004"/>
                  </a:cubicBezTo>
                  <a:cubicBezTo>
                    <a:pt x="129" y="1356"/>
                    <a:pt x="1" y="1772"/>
                    <a:pt x="97" y="2092"/>
                  </a:cubicBezTo>
                  <a:cubicBezTo>
                    <a:pt x="225" y="2444"/>
                    <a:pt x="545" y="2700"/>
                    <a:pt x="1057" y="2828"/>
                  </a:cubicBezTo>
                  <a:cubicBezTo>
                    <a:pt x="1217" y="2892"/>
                    <a:pt x="1441" y="2892"/>
                    <a:pt x="1665" y="2892"/>
                  </a:cubicBezTo>
                  <a:cubicBezTo>
                    <a:pt x="2561" y="2892"/>
                    <a:pt x="3585" y="2508"/>
                    <a:pt x="4130" y="1900"/>
                  </a:cubicBezTo>
                  <a:cubicBezTo>
                    <a:pt x="4482" y="1548"/>
                    <a:pt x="4610" y="1132"/>
                    <a:pt x="4514" y="812"/>
                  </a:cubicBezTo>
                  <a:cubicBezTo>
                    <a:pt x="4418" y="460"/>
                    <a:pt x="4066" y="204"/>
                    <a:pt x="3585" y="76"/>
                  </a:cubicBezTo>
                  <a:cubicBezTo>
                    <a:pt x="3387" y="25"/>
                    <a:pt x="3172" y="0"/>
                    <a:pt x="29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375075" y="4033525"/>
              <a:ext cx="97650" cy="55625"/>
            </a:xfrm>
            <a:custGeom>
              <a:rect b="b" l="l" r="r" t="t"/>
              <a:pathLst>
                <a:path extrusionOk="0" h="2225" w="3906">
                  <a:moveTo>
                    <a:pt x="2464" y="0"/>
                  </a:moveTo>
                  <a:cubicBezTo>
                    <a:pt x="1772" y="0"/>
                    <a:pt x="982" y="303"/>
                    <a:pt x="545" y="792"/>
                  </a:cubicBezTo>
                  <a:cubicBezTo>
                    <a:pt x="1" y="1368"/>
                    <a:pt x="193" y="1976"/>
                    <a:pt x="961" y="2168"/>
                  </a:cubicBezTo>
                  <a:cubicBezTo>
                    <a:pt x="1119" y="2206"/>
                    <a:pt x="1287" y="2224"/>
                    <a:pt x="1458" y="2224"/>
                  </a:cubicBezTo>
                  <a:cubicBezTo>
                    <a:pt x="2158" y="2224"/>
                    <a:pt x="2925" y="1927"/>
                    <a:pt x="3361" y="1464"/>
                  </a:cubicBezTo>
                  <a:cubicBezTo>
                    <a:pt x="3906" y="856"/>
                    <a:pt x="3714" y="248"/>
                    <a:pt x="2945" y="56"/>
                  </a:cubicBezTo>
                  <a:cubicBezTo>
                    <a:pt x="2795" y="18"/>
                    <a:pt x="2632" y="0"/>
                    <a:pt x="246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378275" y="4032725"/>
              <a:ext cx="91250" cy="57425"/>
            </a:xfrm>
            <a:custGeom>
              <a:rect b="b" l="l" r="r" t="t"/>
              <a:pathLst>
                <a:path extrusionOk="0" h="2297" w="3650">
                  <a:moveTo>
                    <a:pt x="2337" y="88"/>
                  </a:moveTo>
                  <a:cubicBezTo>
                    <a:pt x="2497" y="88"/>
                    <a:pt x="2657" y="88"/>
                    <a:pt x="2817" y="120"/>
                  </a:cubicBezTo>
                  <a:cubicBezTo>
                    <a:pt x="3169" y="216"/>
                    <a:pt x="3426" y="408"/>
                    <a:pt x="3490" y="664"/>
                  </a:cubicBezTo>
                  <a:cubicBezTo>
                    <a:pt x="3554" y="920"/>
                    <a:pt x="3458" y="1176"/>
                    <a:pt x="3201" y="1464"/>
                  </a:cubicBezTo>
                  <a:cubicBezTo>
                    <a:pt x="2790" y="1927"/>
                    <a:pt x="2008" y="2224"/>
                    <a:pt x="1335" y="2224"/>
                  </a:cubicBezTo>
                  <a:cubicBezTo>
                    <a:pt x="1169" y="2224"/>
                    <a:pt x="1010" y="2206"/>
                    <a:pt x="865" y="2168"/>
                  </a:cubicBezTo>
                  <a:cubicBezTo>
                    <a:pt x="481" y="2072"/>
                    <a:pt x="257" y="1912"/>
                    <a:pt x="161" y="1656"/>
                  </a:cubicBezTo>
                  <a:cubicBezTo>
                    <a:pt x="97" y="1400"/>
                    <a:pt x="193" y="1112"/>
                    <a:pt x="449" y="824"/>
                  </a:cubicBezTo>
                  <a:cubicBezTo>
                    <a:pt x="865" y="376"/>
                    <a:pt x="1665" y="88"/>
                    <a:pt x="2337" y="88"/>
                  </a:cubicBezTo>
                  <a:close/>
                  <a:moveTo>
                    <a:pt x="2320" y="0"/>
                  </a:moveTo>
                  <a:cubicBezTo>
                    <a:pt x="1612" y="0"/>
                    <a:pt x="822" y="303"/>
                    <a:pt x="385" y="792"/>
                  </a:cubicBezTo>
                  <a:cubicBezTo>
                    <a:pt x="97" y="1080"/>
                    <a:pt x="1" y="1400"/>
                    <a:pt x="97" y="1656"/>
                  </a:cubicBezTo>
                  <a:cubicBezTo>
                    <a:pt x="193" y="1944"/>
                    <a:pt x="449" y="2136"/>
                    <a:pt x="833" y="2232"/>
                  </a:cubicBezTo>
                  <a:cubicBezTo>
                    <a:pt x="993" y="2264"/>
                    <a:pt x="1153" y="2296"/>
                    <a:pt x="1313" y="2296"/>
                  </a:cubicBezTo>
                  <a:cubicBezTo>
                    <a:pt x="2017" y="2296"/>
                    <a:pt x="2817" y="1976"/>
                    <a:pt x="3265" y="1496"/>
                  </a:cubicBezTo>
                  <a:cubicBezTo>
                    <a:pt x="3522" y="1208"/>
                    <a:pt x="3650" y="920"/>
                    <a:pt x="3554" y="632"/>
                  </a:cubicBezTo>
                  <a:cubicBezTo>
                    <a:pt x="3458" y="344"/>
                    <a:pt x="3201" y="152"/>
                    <a:pt x="2817" y="56"/>
                  </a:cubicBezTo>
                  <a:cubicBezTo>
                    <a:pt x="2661" y="18"/>
                    <a:pt x="2493" y="0"/>
                    <a:pt x="23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477500" y="4062125"/>
              <a:ext cx="3225" cy="8025"/>
            </a:xfrm>
            <a:custGeom>
              <a:rect b="b" l="l" r="r" t="t"/>
              <a:pathLst>
                <a:path extrusionOk="0" h="321" w="129">
                  <a:moveTo>
                    <a:pt x="33" y="0"/>
                  </a:moveTo>
                  <a:cubicBezTo>
                    <a:pt x="1" y="32"/>
                    <a:pt x="1" y="32"/>
                    <a:pt x="1" y="64"/>
                  </a:cubicBezTo>
                  <a:lnTo>
                    <a:pt x="65" y="288"/>
                  </a:lnTo>
                  <a:cubicBezTo>
                    <a:pt x="65" y="320"/>
                    <a:pt x="97" y="320"/>
                    <a:pt x="97" y="320"/>
                  </a:cubicBezTo>
                  <a:lnTo>
                    <a:pt x="129" y="320"/>
                  </a:lnTo>
                  <a:lnTo>
                    <a:pt x="129" y="288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434300" y="4097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64" y="288"/>
                  </a:lnTo>
                  <a:lnTo>
                    <a:pt x="96" y="320"/>
                  </a:lnTo>
                  <a:lnTo>
                    <a:pt x="128" y="320"/>
                  </a:lnTo>
                  <a:cubicBezTo>
                    <a:pt x="128" y="320"/>
                    <a:pt x="160" y="288"/>
                    <a:pt x="128" y="25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443900" y="4094125"/>
              <a:ext cx="3225" cy="7225"/>
            </a:xfrm>
            <a:custGeom>
              <a:rect b="b" l="l" r="r" t="t"/>
              <a:pathLst>
                <a:path extrusionOk="0" h="289" w="129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64" y="288"/>
                  </a:lnTo>
                  <a:lnTo>
                    <a:pt x="96" y="288"/>
                  </a:lnTo>
                  <a:cubicBezTo>
                    <a:pt x="128" y="288"/>
                    <a:pt x="128" y="288"/>
                    <a:pt x="128" y="256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452700" y="4089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2" y="0"/>
                  </a:moveTo>
                  <a:cubicBezTo>
                    <a:pt x="32" y="0"/>
                    <a:pt x="0" y="32"/>
                    <a:pt x="32" y="64"/>
                  </a:cubicBezTo>
                  <a:lnTo>
                    <a:pt x="96" y="288"/>
                  </a:lnTo>
                  <a:cubicBezTo>
                    <a:pt x="96" y="320"/>
                    <a:pt x="96" y="320"/>
                    <a:pt x="128" y="320"/>
                  </a:cubicBezTo>
                  <a:cubicBezTo>
                    <a:pt x="160" y="320"/>
                    <a:pt x="160" y="288"/>
                    <a:pt x="160" y="288"/>
                  </a:cubicBezTo>
                  <a:lnTo>
                    <a:pt x="96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460700" y="4083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2" y="0"/>
                  </a:moveTo>
                  <a:cubicBezTo>
                    <a:pt x="32" y="0"/>
                    <a:pt x="0" y="32"/>
                    <a:pt x="32" y="64"/>
                  </a:cubicBezTo>
                  <a:lnTo>
                    <a:pt x="97" y="288"/>
                  </a:lnTo>
                  <a:cubicBezTo>
                    <a:pt x="97" y="320"/>
                    <a:pt x="97" y="320"/>
                    <a:pt x="129" y="320"/>
                  </a:cubicBezTo>
                  <a:cubicBezTo>
                    <a:pt x="161" y="320"/>
                    <a:pt x="161" y="288"/>
                    <a:pt x="161" y="256"/>
                  </a:cubicBezTo>
                  <a:lnTo>
                    <a:pt x="97" y="32"/>
                  </a:lnTo>
                  <a:cubicBezTo>
                    <a:pt x="97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467100" y="4077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97" y="288"/>
                  </a:lnTo>
                  <a:cubicBezTo>
                    <a:pt x="97" y="320"/>
                    <a:pt x="97" y="320"/>
                    <a:pt x="129" y="320"/>
                  </a:cubicBezTo>
                  <a:cubicBezTo>
                    <a:pt x="161" y="320"/>
                    <a:pt x="161" y="288"/>
                    <a:pt x="161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5472700" y="4070925"/>
              <a:ext cx="4025" cy="7225"/>
            </a:xfrm>
            <a:custGeom>
              <a:rect b="b" l="l" r="r" t="t"/>
              <a:pathLst>
                <a:path extrusionOk="0" h="289" w="161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65" y="288"/>
                  </a:lnTo>
                  <a:lnTo>
                    <a:pt x="129" y="288"/>
                  </a:lnTo>
                  <a:cubicBezTo>
                    <a:pt x="129" y="288"/>
                    <a:pt x="161" y="288"/>
                    <a:pt x="161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5379075" y="4091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65" y="288"/>
                  </a:lnTo>
                  <a:cubicBezTo>
                    <a:pt x="97" y="320"/>
                    <a:pt x="97" y="320"/>
                    <a:pt x="129" y="320"/>
                  </a:cubicBezTo>
                  <a:cubicBezTo>
                    <a:pt x="129" y="320"/>
                    <a:pt x="161" y="288"/>
                    <a:pt x="129" y="288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5424700" y="4099725"/>
              <a:ext cx="3225" cy="8025"/>
            </a:xfrm>
            <a:custGeom>
              <a:rect b="b" l="l" r="r" t="t"/>
              <a:pathLst>
                <a:path extrusionOk="0" h="321" w="129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64" y="288"/>
                  </a:lnTo>
                  <a:lnTo>
                    <a:pt x="96" y="320"/>
                  </a:lnTo>
                  <a:lnTo>
                    <a:pt x="128" y="320"/>
                  </a:lnTo>
                  <a:lnTo>
                    <a:pt x="128" y="256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414300" y="4101325"/>
              <a:ext cx="4025" cy="7225"/>
            </a:xfrm>
            <a:custGeom>
              <a:rect b="b" l="l" r="r" t="t"/>
              <a:pathLst>
                <a:path extrusionOk="0" h="289" w="161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64" y="288"/>
                  </a:lnTo>
                  <a:lnTo>
                    <a:pt x="128" y="288"/>
                  </a:lnTo>
                  <a:cubicBezTo>
                    <a:pt x="128" y="288"/>
                    <a:pt x="160" y="288"/>
                    <a:pt x="128" y="25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5404700" y="4100525"/>
              <a:ext cx="3225" cy="8025"/>
            </a:xfrm>
            <a:custGeom>
              <a:rect b="b" l="l" r="r" t="t"/>
              <a:pathLst>
                <a:path extrusionOk="0" h="321" w="129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64" y="288"/>
                  </a:lnTo>
                  <a:cubicBezTo>
                    <a:pt x="64" y="320"/>
                    <a:pt x="96" y="320"/>
                    <a:pt x="96" y="320"/>
                  </a:cubicBezTo>
                  <a:lnTo>
                    <a:pt x="128" y="320"/>
                  </a:lnTo>
                  <a:lnTo>
                    <a:pt x="128" y="288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95875" y="4098925"/>
              <a:ext cx="3250" cy="8025"/>
            </a:xfrm>
            <a:custGeom>
              <a:rect b="b" l="l" r="r" t="t"/>
              <a:pathLst>
                <a:path extrusionOk="0" h="321" w="13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65" y="288"/>
                  </a:lnTo>
                  <a:lnTo>
                    <a:pt x="97" y="320"/>
                  </a:lnTo>
                  <a:lnTo>
                    <a:pt x="129" y="320"/>
                  </a:lnTo>
                  <a:lnTo>
                    <a:pt x="129" y="256"/>
                  </a:ln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387075" y="4096525"/>
              <a:ext cx="4025" cy="7225"/>
            </a:xfrm>
            <a:custGeom>
              <a:rect b="b" l="l" r="r" t="t"/>
              <a:pathLst>
                <a:path extrusionOk="0" h="289" w="161">
                  <a:moveTo>
                    <a:pt x="33" y="0"/>
                  </a:moveTo>
                  <a:cubicBezTo>
                    <a:pt x="33" y="0"/>
                    <a:pt x="1" y="32"/>
                    <a:pt x="33" y="32"/>
                  </a:cubicBezTo>
                  <a:lnTo>
                    <a:pt x="97" y="288"/>
                  </a:lnTo>
                  <a:lnTo>
                    <a:pt x="129" y="288"/>
                  </a:lnTo>
                  <a:cubicBezTo>
                    <a:pt x="161" y="288"/>
                    <a:pt x="161" y="288"/>
                    <a:pt x="161" y="256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394275" y="4045300"/>
              <a:ext cx="57650" cy="33250"/>
            </a:xfrm>
            <a:custGeom>
              <a:rect b="b" l="l" r="r" t="t"/>
              <a:pathLst>
                <a:path extrusionOk="0" h="1330" w="2306">
                  <a:moveTo>
                    <a:pt x="1639" y="0"/>
                  </a:moveTo>
                  <a:cubicBezTo>
                    <a:pt x="1322" y="0"/>
                    <a:pt x="982" y="110"/>
                    <a:pt x="737" y="257"/>
                  </a:cubicBezTo>
                  <a:lnTo>
                    <a:pt x="385" y="193"/>
                  </a:lnTo>
                  <a:lnTo>
                    <a:pt x="257" y="321"/>
                  </a:lnTo>
                  <a:lnTo>
                    <a:pt x="545" y="385"/>
                  </a:lnTo>
                  <a:cubicBezTo>
                    <a:pt x="513" y="417"/>
                    <a:pt x="513" y="449"/>
                    <a:pt x="481" y="449"/>
                  </a:cubicBezTo>
                  <a:cubicBezTo>
                    <a:pt x="449" y="481"/>
                    <a:pt x="449" y="513"/>
                    <a:pt x="417" y="545"/>
                  </a:cubicBezTo>
                  <a:lnTo>
                    <a:pt x="129" y="481"/>
                  </a:lnTo>
                  <a:lnTo>
                    <a:pt x="1" y="609"/>
                  </a:lnTo>
                  <a:lnTo>
                    <a:pt x="321" y="673"/>
                  </a:lnTo>
                  <a:cubicBezTo>
                    <a:pt x="225" y="961"/>
                    <a:pt x="353" y="1217"/>
                    <a:pt x="737" y="1281"/>
                  </a:cubicBezTo>
                  <a:cubicBezTo>
                    <a:pt x="849" y="1313"/>
                    <a:pt x="961" y="1329"/>
                    <a:pt x="1077" y="1329"/>
                  </a:cubicBezTo>
                  <a:cubicBezTo>
                    <a:pt x="1193" y="1329"/>
                    <a:pt x="1313" y="1313"/>
                    <a:pt x="1441" y="1281"/>
                  </a:cubicBezTo>
                  <a:lnTo>
                    <a:pt x="1377" y="1089"/>
                  </a:lnTo>
                  <a:cubicBezTo>
                    <a:pt x="1284" y="1127"/>
                    <a:pt x="1190" y="1142"/>
                    <a:pt x="1096" y="1142"/>
                  </a:cubicBezTo>
                  <a:cubicBezTo>
                    <a:pt x="1030" y="1142"/>
                    <a:pt x="963" y="1134"/>
                    <a:pt x="897" y="1121"/>
                  </a:cubicBezTo>
                  <a:cubicBezTo>
                    <a:pt x="673" y="1057"/>
                    <a:pt x="545" y="929"/>
                    <a:pt x="577" y="737"/>
                  </a:cubicBezTo>
                  <a:lnTo>
                    <a:pt x="577" y="737"/>
                  </a:lnTo>
                  <a:lnTo>
                    <a:pt x="1121" y="865"/>
                  </a:lnTo>
                  <a:lnTo>
                    <a:pt x="1249" y="737"/>
                  </a:lnTo>
                  <a:lnTo>
                    <a:pt x="641" y="577"/>
                  </a:lnTo>
                  <a:cubicBezTo>
                    <a:pt x="673" y="577"/>
                    <a:pt x="673" y="545"/>
                    <a:pt x="705" y="513"/>
                  </a:cubicBezTo>
                  <a:lnTo>
                    <a:pt x="769" y="449"/>
                  </a:lnTo>
                  <a:lnTo>
                    <a:pt x="1377" y="609"/>
                  </a:lnTo>
                  <a:lnTo>
                    <a:pt x="1505" y="449"/>
                  </a:lnTo>
                  <a:lnTo>
                    <a:pt x="961" y="321"/>
                  </a:lnTo>
                  <a:cubicBezTo>
                    <a:pt x="1132" y="236"/>
                    <a:pt x="1317" y="193"/>
                    <a:pt x="1487" y="193"/>
                  </a:cubicBezTo>
                  <a:cubicBezTo>
                    <a:pt x="1573" y="193"/>
                    <a:pt x="1655" y="204"/>
                    <a:pt x="1729" y="225"/>
                  </a:cubicBezTo>
                  <a:cubicBezTo>
                    <a:pt x="1889" y="257"/>
                    <a:pt x="1985" y="321"/>
                    <a:pt x="2049" y="417"/>
                  </a:cubicBezTo>
                  <a:lnTo>
                    <a:pt x="2305" y="321"/>
                  </a:lnTo>
                  <a:cubicBezTo>
                    <a:pt x="2273" y="193"/>
                    <a:pt x="2113" y="97"/>
                    <a:pt x="1921" y="33"/>
                  </a:cubicBezTo>
                  <a:cubicBezTo>
                    <a:pt x="1832" y="10"/>
                    <a:pt x="1736" y="0"/>
                    <a:pt x="163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5393475" y="4044375"/>
              <a:ext cx="60050" cy="35375"/>
            </a:xfrm>
            <a:custGeom>
              <a:rect b="b" l="l" r="r" t="t"/>
              <a:pathLst>
                <a:path extrusionOk="0" h="1415" w="2402">
                  <a:moveTo>
                    <a:pt x="1656" y="65"/>
                  </a:moveTo>
                  <a:cubicBezTo>
                    <a:pt x="1761" y="65"/>
                    <a:pt x="1861" y="77"/>
                    <a:pt x="1953" y="102"/>
                  </a:cubicBezTo>
                  <a:cubicBezTo>
                    <a:pt x="2113" y="134"/>
                    <a:pt x="2241" y="230"/>
                    <a:pt x="2305" y="326"/>
                  </a:cubicBezTo>
                  <a:lnTo>
                    <a:pt x="2081" y="390"/>
                  </a:lnTo>
                  <a:cubicBezTo>
                    <a:pt x="2049" y="326"/>
                    <a:pt x="1921" y="230"/>
                    <a:pt x="1793" y="198"/>
                  </a:cubicBezTo>
                  <a:cubicBezTo>
                    <a:pt x="1740" y="190"/>
                    <a:pt x="1682" y="186"/>
                    <a:pt x="1621" y="186"/>
                  </a:cubicBezTo>
                  <a:cubicBezTo>
                    <a:pt x="1422" y="186"/>
                    <a:pt x="1189" y="228"/>
                    <a:pt x="993" y="326"/>
                  </a:cubicBezTo>
                  <a:lnTo>
                    <a:pt x="961" y="358"/>
                  </a:lnTo>
                  <a:lnTo>
                    <a:pt x="993" y="390"/>
                  </a:lnTo>
                  <a:lnTo>
                    <a:pt x="1473" y="518"/>
                  </a:lnTo>
                  <a:lnTo>
                    <a:pt x="1409" y="582"/>
                  </a:lnTo>
                  <a:lnTo>
                    <a:pt x="833" y="454"/>
                  </a:lnTo>
                  <a:lnTo>
                    <a:pt x="801" y="454"/>
                  </a:lnTo>
                  <a:cubicBezTo>
                    <a:pt x="769" y="486"/>
                    <a:pt x="737" y="518"/>
                    <a:pt x="705" y="518"/>
                  </a:cubicBezTo>
                  <a:cubicBezTo>
                    <a:pt x="705" y="550"/>
                    <a:pt x="673" y="582"/>
                    <a:pt x="673" y="614"/>
                  </a:cubicBezTo>
                  <a:cubicBezTo>
                    <a:pt x="641" y="614"/>
                    <a:pt x="641" y="614"/>
                    <a:pt x="641" y="646"/>
                  </a:cubicBezTo>
                  <a:lnTo>
                    <a:pt x="673" y="646"/>
                  </a:lnTo>
                  <a:lnTo>
                    <a:pt x="1217" y="774"/>
                  </a:lnTo>
                  <a:lnTo>
                    <a:pt x="1153" y="870"/>
                  </a:lnTo>
                  <a:lnTo>
                    <a:pt x="609" y="742"/>
                  </a:lnTo>
                  <a:cubicBezTo>
                    <a:pt x="577" y="742"/>
                    <a:pt x="577" y="774"/>
                    <a:pt x="577" y="774"/>
                  </a:cubicBezTo>
                  <a:cubicBezTo>
                    <a:pt x="545" y="966"/>
                    <a:pt x="673" y="1126"/>
                    <a:pt x="929" y="1190"/>
                  </a:cubicBezTo>
                  <a:cubicBezTo>
                    <a:pt x="993" y="1206"/>
                    <a:pt x="1065" y="1214"/>
                    <a:pt x="1145" y="1214"/>
                  </a:cubicBezTo>
                  <a:cubicBezTo>
                    <a:pt x="1225" y="1214"/>
                    <a:pt x="1313" y="1206"/>
                    <a:pt x="1409" y="1190"/>
                  </a:cubicBezTo>
                  <a:lnTo>
                    <a:pt x="1441" y="1286"/>
                  </a:lnTo>
                  <a:cubicBezTo>
                    <a:pt x="1313" y="1318"/>
                    <a:pt x="1193" y="1334"/>
                    <a:pt x="1081" y="1334"/>
                  </a:cubicBezTo>
                  <a:cubicBezTo>
                    <a:pt x="969" y="1334"/>
                    <a:pt x="865" y="1318"/>
                    <a:pt x="769" y="1286"/>
                  </a:cubicBezTo>
                  <a:cubicBezTo>
                    <a:pt x="577" y="1254"/>
                    <a:pt x="449" y="1158"/>
                    <a:pt x="385" y="1062"/>
                  </a:cubicBezTo>
                  <a:cubicBezTo>
                    <a:pt x="353" y="966"/>
                    <a:pt x="353" y="838"/>
                    <a:pt x="385" y="742"/>
                  </a:cubicBezTo>
                  <a:lnTo>
                    <a:pt x="385" y="710"/>
                  </a:lnTo>
                  <a:cubicBezTo>
                    <a:pt x="385" y="710"/>
                    <a:pt x="385" y="678"/>
                    <a:pt x="353" y="678"/>
                  </a:cubicBezTo>
                  <a:lnTo>
                    <a:pt x="97" y="614"/>
                  </a:lnTo>
                  <a:lnTo>
                    <a:pt x="193" y="550"/>
                  </a:lnTo>
                  <a:lnTo>
                    <a:pt x="449" y="614"/>
                  </a:lnTo>
                  <a:cubicBezTo>
                    <a:pt x="449" y="614"/>
                    <a:pt x="481" y="614"/>
                    <a:pt x="481" y="582"/>
                  </a:cubicBezTo>
                  <a:cubicBezTo>
                    <a:pt x="513" y="582"/>
                    <a:pt x="513" y="550"/>
                    <a:pt x="545" y="518"/>
                  </a:cubicBezTo>
                  <a:lnTo>
                    <a:pt x="609" y="454"/>
                  </a:lnTo>
                  <a:lnTo>
                    <a:pt x="609" y="422"/>
                  </a:lnTo>
                  <a:cubicBezTo>
                    <a:pt x="609" y="390"/>
                    <a:pt x="609" y="390"/>
                    <a:pt x="577" y="390"/>
                  </a:cubicBezTo>
                  <a:lnTo>
                    <a:pt x="353" y="358"/>
                  </a:lnTo>
                  <a:lnTo>
                    <a:pt x="449" y="262"/>
                  </a:lnTo>
                  <a:lnTo>
                    <a:pt x="737" y="326"/>
                  </a:lnTo>
                  <a:lnTo>
                    <a:pt x="769" y="326"/>
                  </a:lnTo>
                  <a:cubicBezTo>
                    <a:pt x="1029" y="160"/>
                    <a:pt x="1359" y="65"/>
                    <a:pt x="1656" y="65"/>
                  </a:cubicBezTo>
                  <a:close/>
                  <a:moveTo>
                    <a:pt x="1656" y="1"/>
                  </a:moveTo>
                  <a:cubicBezTo>
                    <a:pt x="1359" y="1"/>
                    <a:pt x="1029" y="96"/>
                    <a:pt x="769" y="262"/>
                  </a:cubicBezTo>
                  <a:lnTo>
                    <a:pt x="449" y="198"/>
                  </a:lnTo>
                  <a:lnTo>
                    <a:pt x="417" y="198"/>
                  </a:lnTo>
                  <a:lnTo>
                    <a:pt x="257" y="358"/>
                  </a:lnTo>
                  <a:lnTo>
                    <a:pt x="257" y="390"/>
                  </a:lnTo>
                  <a:lnTo>
                    <a:pt x="289" y="390"/>
                  </a:lnTo>
                  <a:lnTo>
                    <a:pt x="513" y="454"/>
                  </a:lnTo>
                  <a:lnTo>
                    <a:pt x="481" y="486"/>
                  </a:lnTo>
                  <a:cubicBezTo>
                    <a:pt x="481" y="486"/>
                    <a:pt x="449" y="518"/>
                    <a:pt x="449" y="550"/>
                  </a:cubicBezTo>
                  <a:lnTo>
                    <a:pt x="161" y="486"/>
                  </a:lnTo>
                  <a:lnTo>
                    <a:pt x="129" y="486"/>
                  </a:lnTo>
                  <a:lnTo>
                    <a:pt x="1" y="614"/>
                  </a:lnTo>
                  <a:lnTo>
                    <a:pt x="1" y="646"/>
                  </a:lnTo>
                  <a:cubicBezTo>
                    <a:pt x="1" y="678"/>
                    <a:pt x="1" y="678"/>
                    <a:pt x="33" y="678"/>
                  </a:cubicBezTo>
                  <a:lnTo>
                    <a:pt x="321" y="742"/>
                  </a:lnTo>
                  <a:cubicBezTo>
                    <a:pt x="289" y="870"/>
                    <a:pt x="289" y="998"/>
                    <a:pt x="321" y="1094"/>
                  </a:cubicBezTo>
                  <a:cubicBezTo>
                    <a:pt x="385" y="1222"/>
                    <a:pt x="545" y="1318"/>
                    <a:pt x="737" y="1382"/>
                  </a:cubicBezTo>
                  <a:cubicBezTo>
                    <a:pt x="833" y="1382"/>
                    <a:pt x="929" y="1414"/>
                    <a:pt x="1057" y="1414"/>
                  </a:cubicBezTo>
                  <a:cubicBezTo>
                    <a:pt x="1185" y="1414"/>
                    <a:pt x="1345" y="1382"/>
                    <a:pt x="1473" y="1350"/>
                  </a:cubicBezTo>
                  <a:cubicBezTo>
                    <a:pt x="1505" y="1350"/>
                    <a:pt x="1505" y="1318"/>
                    <a:pt x="1505" y="1318"/>
                  </a:cubicBezTo>
                  <a:lnTo>
                    <a:pt x="1505" y="1286"/>
                  </a:lnTo>
                  <a:lnTo>
                    <a:pt x="1473" y="1126"/>
                  </a:lnTo>
                  <a:cubicBezTo>
                    <a:pt x="1441" y="1126"/>
                    <a:pt x="1441" y="1094"/>
                    <a:pt x="1409" y="1094"/>
                  </a:cubicBezTo>
                  <a:cubicBezTo>
                    <a:pt x="1316" y="1132"/>
                    <a:pt x="1211" y="1147"/>
                    <a:pt x="1114" y="1147"/>
                  </a:cubicBezTo>
                  <a:cubicBezTo>
                    <a:pt x="1046" y="1147"/>
                    <a:pt x="982" y="1139"/>
                    <a:pt x="929" y="1126"/>
                  </a:cubicBezTo>
                  <a:cubicBezTo>
                    <a:pt x="737" y="1062"/>
                    <a:pt x="641" y="966"/>
                    <a:pt x="641" y="838"/>
                  </a:cubicBezTo>
                  <a:lnTo>
                    <a:pt x="641" y="838"/>
                  </a:lnTo>
                  <a:lnTo>
                    <a:pt x="1153" y="934"/>
                  </a:lnTo>
                  <a:lnTo>
                    <a:pt x="1185" y="934"/>
                  </a:lnTo>
                  <a:lnTo>
                    <a:pt x="1313" y="806"/>
                  </a:lnTo>
                  <a:lnTo>
                    <a:pt x="1313" y="774"/>
                  </a:lnTo>
                  <a:lnTo>
                    <a:pt x="1313" y="742"/>
                  </a:lnTo>
                  <a:lnTo>
                    <a:pt x="737" y="614"/>
                  </a:lnTo>
                  <a:lnTo>
                    <a:pt x="769" y="582"/>
                  </a:lnTo>
                  <a:cubicBezTo>
                    <a:pt x="801" y="582"/>
                    <a:pt x="801" y="550"/>
                    <a:pt x="833" y="518"/>
                  </a:cubicBezTo>
                  <a:lnTo>
                    <a:pt x="1409" y="678"/>
                  </a:lnTo>
                  <a:cubicBezTo>
                    <a:pt x="1441" y="678"/>
                    <a:pt x="1441" y="678"/>
                    <a:pt x="1441" y="646"/>
                  </a:cubicBezTo>
                  <a:lnTo>
                    <a:pt x="1569" y="518"/>
                  </a:lnTo>
                  <a:cubicBezTo>
                    <a:pt x="1601" y="518"/>
                    <a:pt x="1601" y="486"/>
                    <a:pt x="1601" y="486"/>
                  </a:cubicBezTo>
                  <a:lnTo>
                    <a:pt x="1569" y="454"/>
                  </a:lnTo>
                  <a:lnTo>
                    <a:pt x="1121" y="358"/>
                  </a:lnTo>
                  <a:cubicBezTo>
                    <a:pt x="1266" y="296"/>
                    <a:pt x="1424" y="261"/>
                    <a:pt x="1569" y="261"/>
                  </a:cubicBezTo>
                  <a:cubicBezTo>
                    <a:pt x="1649" y="261"/>
                    <a:pt x="1725" y="271"/>
                    <a:pt x="1793" y="294"/>
                  </a:cubicBezTo>
                  <a:cubicBezTo>
                    <a:pt x="1921" y="326"/>
                    <a:pt x="2017" y="390"/>
                    <a:pt x="2049" y="454"/>
                  </a:cubicBezTo>
                  <a:cubicBezTo>
                    <a:pt x="2049" y="486"/>
                    <a:pt x="2081" y="486"/>
                    <a:pt x="2081" y="486"/>
                  </a:cubicBezTo>
                  <a:lnTo>
                    <a:pt x="2369" y="390"/>
                  </a:lnTo>
                  <a:lnTo>
                    <a:pt x="2401" y="390"/>
                  </a:lnTo>
                  <a:lnTo>
                    <a:pt x="2401" y="358"/>
                  </a:lnTo>
                  <a:cubicBezTo>
                    <a:pt x="2337" y="198"/>
                    <a:pt x="2177" y="102"/>
                    <a:pt x="1953" y="38"/>
                  </a:cubicBezTo>
                  <a:cubicBezTo>
                    <a:pt x="1861" y="13"/>
                    <a:pt x="1761" y="1"/>
                    <a:pt x="165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022225" y="43893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673"/>
                  </a:lnTo>
                  <a:cubicBezTo>
                    <a:pt x="0" y="1025"/>
                    <a:pt x="224" y="1377"/>
                    <a:pt x="672" y="1601"/>
                  </a:cubicBezTo>
                  <a:cubicBezTo>
                    <a:pt x="768" y="1665"/>
                    <a:pt x="864" y="1729"/>
                    <a:pt x="992" y="1761"/>
                  </a:cubicBezTo>
                  <a:cubicBezTo>
                    <a:pt x="1088" y="1793"/>
                    <a:pt x="1184" y="1825"/>
                    <a:pt x="1280" y="1857"/>
                  </a:cubicBezTo>
                  <a:cubicBezTo>
                    <a:pt x="1344" y="1889"/>
                    <a:pt x="1440" y="1921"/>
                    <a:pt x="1504" y="1921"/>
                  </a:cubicBezTo>
                  <a:cubicBezTo>
                    <a:pt x="1568" y="1953"/>
                    <a:pt x="1664" y="1953"/>
                    <a:pt x="1728" y="1953"/>
                  </a:cubicBezTo>
                  <a:cubicBezTo>
                    <a:pt x="1793" y="1985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53"/>
                  </a:cubicBezTo>
                  <a:cubicBezTo>
                    <a:pt x="3105" y="1921"/>
                    <a:pt x="3233" y="1889"/>
                    <a:pt x="3361" y="1825"/>
                  </a:cubicBezTo>
                  <a:cubicBezTo>
                    <a:pt x="3553" y="1761"/>
                    <a:pt x="3713" y="1697"/>
                    <a:pt x="3873" y="1601"/>
                  </a:cubicBezTo>
                  <a:lnTo>
                    <a:pt x="3905" y="1601"/>
                  </a:lnTo>
                  <a:cubicBezTo>
                    <a:pt x="4001" y="1537"/>
                    <a:pt x="4097" y="1473"/>
                    <a:pt x="4193" y="1377"/>
                  </a:cubicBezTo>
                  <a:cubicBezTo>
                    <a:pt x="4225" y="1345"/>
                    <a:pt x="4289" y="1281"/>
                    <a:pt x="4321" y="1217"/>
                  </a:cubicBezTo>
                  <a:cubicBezTo>
                    <a:pt x="4353" y="1185"/>
                    <a:pt x="4385" y="1153"/>
                    <a:pt x="4417" y="1089"/>
                  </a:cubicBezTo>
                  <a:cubicBezTo>
                    <a:pt x="4449" y="1057"/>
                    <a:pt x="4481" y="1025"/>
                    <a:pt x="4481" y="961"/>
                  </a:cubicBezTo>
                  <a:cubicBezTo>
                    <a:pt x="4513" y="929"/>
                    <a:pt x="4513" y="897"/>
                    <a:pt x="4513" y="833"/>
                  </a:cubicBezTo>
                  <a:cubicBezTo>
                    <a:pt x="4513" y="801"/>
                    <a:pt x="4513" y="737"/>
                    <a:pt x="4545" y="705"/>
                  </a:cubicBezTo>
                  <a:lnTo>
                    <a:pt x="4545" y="32"/>
                  </a:lnTo>
                  <a:cubicBezTo>
                    <a:pt x="4545" y="96"/>
                    <a:pt x="4513" y="129"/>
                    <a:pt x="4513" y="161"/>
                  </a:cubicBezTo>
                  <a:cubicBezTo>
                    <a:pt x="4513" y="225"/>
                    <a:pt x="4481" y="257"/>
                    <a:pt x="4481" y="289"/>
                  </a:cubicBezTo>
                  <a:cubicBezTo>
                    <a:pt x="4449" y="353"/>
                    <a:pt x="4449" y="385"/>
                    <a:pt x="4417" y="417"/>
                  </a:cubicBezTo>
                  <a:cubicBezTo>
                    <a:pt x="4385" y="481"/>
                    <a:pt x="4353" y="513"/>
                    <a:pt x="4321" y="545"/>
                  </a:cubicBezTo>
                  <a:cubicBezTo>
                    <a:pt x="4289" y="609"/>
                    <a:pt x="4225" y="673"/>
                    <a:pt x="4193" y="705"/>
                  </a:cubicBezTo>
                  <a:cubicBezTo>
                    <a:pt x="4097" y="769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61" y="1153"/>
                  </a:cubicBezTo>
                  <a:cubicBezTo>
                    <a:pt x="3233" y="1185"/>
                    <a:pt x="3105" y="1249"/>
                    <a:pt x="2945" y="1249"/>
                  </a:cubicBezTo>
                  <a:cubicBezTo>
                    <a:pt x="2849" y="1281"/>
                    <a:pt x="2753" y="1281"/>
                    <a:pt x="2657" y="1313"/>
                  </a:cubicBezTo>
                  <a:lnTo>
                    <a:pt x="1953" y="1313"/>
                  </a:lnTo>
                  <a:cubicBezTo>
                    <a:pt x="1889" y="1313"/>
                    <a:pt x="1793" y="1281"/>
                    <a:pt x="1728" y="1281"/>
                  </a:cubicBezTo>
                  <a:cubicBezTo>
                    <a:pt x="1664" y="1281"/>
                    <a:pt x="1568" y="1249"/>
                    <a:pt x="1504" y="1249"/>
                  </a:cubicBezTo>
                  <a:cubicBezTo>
                    <a:pt x="1440" y="1217"/>
                    <a:pt x="1344" y="1217"/>
                    <a:pt x="1280" y="1185"/>
                  </a:cubicBezTo>
                  <a:cubicBezTo>
                    <a:pt x="1184" y="1153"/>
                    <a:pt x="1088" y="1121"/>
                    <a:pt x="992" y="1089"/>
                  </a:cubicBezTo>
                  <a:cubicBezTo>
                    <a:pt x="864" y="1057"/>
                    <a:pt x="768" y="993"/>
                    <a:pt x="672" y="929"/>
                  </a:cubicBezTo>
                  <a:cubicBezTo>
                    <a:pt x="224" y="673"/>
                    <a:pt x="0" y="353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021425" y="4388575"/>
              <a:ext cx="114450" cy="52025"/>
            </a:xfrm>
            <a:custGeom>
              <a:rect b="b" l="l" r="r" t="t"/>
              <a:pathLst>
                <a:path extrusionOk="0" h="2081" w="4578">
                  <a:moveTo>
                    <a:pt x="4545" y="385"/>
                  </a:moveTo>
                  <a:lnTo>
                    <a:pt x="4545" y="737"/>
                  </a:lnTo>
                  <a:cubicBezTo>
                    <a:pt x="4513" y="801"/>
                    <a:pt x="4513" y="833"/>
                    <a:pt x="4513" y="865"/>
                  </a:cubicBezTo>
                  <a:cubicBezTo>
                    <a:pt x="4513" y="929"/>
                    <a:pt x="4481" y="961"/>
                    <a:pt x="4481" y="993"/>
                  </a:cubicBezTo>
                  <a:cubicBezTo>
                    <a:pt x="4481" y="1025"/>
                    <a:pt x="4449" y="1089"/>
                    <a:pt x="4417" y="1121"/>
                  </a:cubicBezTo>
                  <a:cubicBezTo>
                    <a:pt x="4385" y="1153"/>
                    <a:pt x="4353" y="1217"/>
                    <a:pt x="4321" y="1249"/>
                  </a:cubicBezTo>
                  <a:cubicBezTo>
                    <a:pt x="4289" y="1313"/>
                    <a:pt x="4257" y="1345"/>
                    <a:pt x="4193" y="1409"/>
                  </a:cubicBezTo>
                  <a:cubicBezTo>
                    <a:pt x="4129" y="1473"/>
                    <a:pt x="4033" y="1537"/>
                    <a:pt x="3905" y="1601"/>
                  </a:cubicBezTo>
                  <a:lnTo>
                    <a:pt x="3905" y="1633"/>
                  </a:lnTo>
                  <a:cubicBezTo>
                    <a:pt x="3745" y="1697"/>
                    <a:pt x="3585" y="1793"/>
                    <a:pt x="3393" y="1825"/>
                  </a:cubicBezTo>
                  <a:cubicBezTo>
                    <a:pt x="3265" y="1889"/>
                    <a:pt x="3137" y="1921"/>
                    <a:pt x="2977" y="1953"/>
                  </a:cubicBezTo>
                  <a:cubicBezTo>
                    <a:pt x="2881" y="1953"/>
                    <a:pt x="2785" y="1985"/>
                    <a:pt x="2689" y="1985"/>
                  </a:cubicBezTo>
                  <a:lnTo>
                    <a:pt x="2433" y="1985"/>
                  </a:lnTo>
                  <a:cubicBezTo>
                    <a:pt x="2390" y="1985"/>
                    <a:pt x="2347" y="1999"/>
                    <a:pt x="2295" y="1999"/>
                  </a:cubicBezTo>
                  <a:cubicBezTo>
                    <a:pt x="2269" y="1999"/>
                    <a:pt x="2241" y="1996"/>
                    <a:pt x="2209" y="1985"/>
                  </a:cubicBezTo>
                  <a:lnTo>
                    <a:pt x="1985" y="1985"/>
                  </a:lnTo>
                  <a:cubicBezTo>
                    <a:pt x="1921" y="1985"/>
                    <a:pt x="1857" y="1985"/>
                    <a:pt x="1793" y="1953"/>
                  </a:cubicBezTo>
                  <a:cubicBezTo>
                    <a:pt x="1696" y="1953"/>
                    <a:pt x="1632" y="1953"/>
                    <a:pt x="1568" y="1921"/>
                  </a:cubicBezTo>
                  <a:cubicBezTo>
                    <a:pt x="1472" y="1921"/>
                    <a:pt x="1408" y="1889"/>
                    <a:pt x="1312" y="1857"/>
                  </a:cubicBezTo>
                  <a:cubicBezTo>
                    <a:pt x="1216" y="1825"/>
                    <a:pt x="1152" y="1825"/>
                    <a:pt x="1056" y="1761"/>
                  </a:cubicBezTo>
                  <a:cubicBezTo>
                    <a:pt x="928" y="1729"/>
                    <a:pt x="832" y="1665"/>
                    <a:pt x="736" y="1633"/>
                  </a:cubicBezTo>
                  <a:cubicBezTo>
                    <a:pt x="320" y="1377"/>
                    <a:pt x="64" y="1057"/>
                    <a:pt x="64" y="705"/>
                  </a:cubicBezTo>
                  <a:lnTo>
                    <a:pt x="64" y="385"/>
                  </a:lnTo>
                  <a:cubicBezTo>
                    <a:pt x="160" y="609"/>
                    <a:pt x="384" y="833"/>
                    <a:pt x="672" y="993"/>
                  </a:cubicBezTo>
                  <a:cubicBezTo>
                    <a:pt x="800" y="1057"/>
                    <a:pt x="896" y="1121"/>
                    <a:pt x="1024" y="1153"/>
                  </a:cubicBezTo>
                  <a:cubicBezTo>
                    <a:pt x="1120" y="1185"/>
                    <a:pt x="1184" y="1217"/>
                    <a:pt x="1280" y="1249"/>
                  </a:cubicBezTo>
                  <a:cubicBezTo>
                    <a:pt x="1376" y="1281"/>
                    <a:pt x="1472" y="1313"/>
                    <a:pt x="1536" y="1313"/>
                  </a:cubicBezTo>
                  <a:cubicBezTo>
                    <a:pt x="1600" y="1345"/>
                    <a:pt x="1696" y="1345"/>
                    <a:pt x="1760" y="1345"/>
                  </a:cubicBezTo>
                  <a:cubicBezTo>
                    <a:pt x="1857" y="1377"/>
                    <a:pt x="1921" y="1377"/>
                    <a:pt x="1985" y="1377"/>
                  </a:cubicBezTo>
                  <a:lnTo>
                    <a:pt x="2209" y="1377"/>
                  </a:lnTo>
                  <a:cubicBezTo>
                    <a:pt x="2257" y="1393"/>
                    <a:pt x="2297" y="1401"/>
                    <a:pt x="2333" y="1401"/>
                  </a:cubicBezTo>
                  <a:cubicBezTo>
                    <a:pt x="2369" y="1401"/>
                    <a:pt x="2401" y="1393"/>
                    <a:pt x="2433" y="1377"/>
                  </a:cubicBezTo>
                  <a:lnTo>
                    <a:pt x="2689" y="1377"/>
                  </a:lnTo>
                  <a:cubicBezTo>
                    <a:pt x="2785" y="1377"/>
                    <a:pt x="2881" y="1345"/>
                    <a:pt x="2977" y="1345"/>
                  </a:cubicBezTo>
                  <a:cubicBezTo>
                    <a:pt x="3137" y="1313"/>
                    <a:pt x="3297" y="1281"/>
                    <a:pt x="3425" y="1217"/>
                  </a:cubicBezTo>
                  <a:cubicBezTo>
                    <a:pt x="3617" y="1153"/>
                    <a:pt x="3777" y="1089"/>
                    <a:pt x="3937" y="993"/>
                  </a:cubicBezTo>
                  <a:cubicBezTo>
                    <a:pt x="4065" y="929"/>
                    <a:pt x="4161" y="865"/>
                    <a:pt x="4257" y="769"/>
                  </a:cubicBezTo>
                  <a:cubicBezTo>
                    <a:pt x="4289" y="737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513" y="449"/>
                    <a:pt x="4513" y="417"/>
                    <a:pt x="4545" y="385"/>
                  </a:cubicBezTo>
                  <a:close/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705"/>
                  </a:lnTo>
                  <a:cubicBezTo>
                    <a:pt x="0" y="1089"/>
                    <a:pt x="224" y="1409"/>
                    <a:pt x="672" y="1665"/>
                  </a:cubicBezTo>
                  <a:cubicBezTo>
                    <a:pt x="800" y="1729"/>
                    <a:pt x="896" y="1793"/>
                    <a:pt x="1024" y="1825"/>
                  </a:cubicBezTo>
                  <a:cubicBezTo>
                    <a:pt x="1088" y="1889"/>
                    <a:pt x="1184" y="1921"/>
                    <a:pt x="1280" y="1921"/>
                  </a:cubicBezTo>
                  <a:cubicBezTo>
                    <a:pt x="1376" y="1953"/>
                    <a:pt x="1440" y="1985"/>
                    <a:pt x="1536" y="1985"/>
                  </a:cubicBezTo>
                  <a:cubicBezTo>
                    <a:pt x="1600" y="2017"/>
                    <a:pt x="1696" y="2017"/>
                    <a:pt x="1760" y="2049"/>
                  </a:cubicBezTo>
                  <a:lnTo>
                    <a:pt x="1985" y="2049"/>
                  </a:lnTo>
                  <a:cubicBezTo>
                    <a:pt x="2049" y="2081"/>
                    <a:pt x="2145" y="2081"/>
                    <a:pt x="2209" y="2081"/>
                  </a:cubicBezTo>
                  <a:lnTo>
                    <a:pt x="2305" y="2081"/>
                  </a:lnTo>
                  <a:cubicBezTo>
                    <a:pt x="2369" y="2081"/>
                    <a:pt x="2401" y="2081"/>
                    <a:pt x="2433" y="2049"/>
                  </a:cubicBezTo>
                  <a:lnTo>
                    <a:pt x="2689" y="2049"/>
                  </a:lnTo>
                  <a:cubicBezTo>
                    <a:pt x="2785" y="2049"/>
                    <a:pt x="2881" y="2017"/>
                    <a:pt x="2977" y="2017"/>
                  </a:cubicBezTo>
                  <a:cubicBezTo>
                    <a:pt x="3105" y="1985"/>
                    <a:pt x="3265" y="1953"/>
                    <a:pt x="3393" y="1889"/>
                  </a:cubicBezTo>
                  <a:cubicBezTo>
                    <a:pt x="3585" y="1857"/>
                    <a:pt x="3745" y="1761"/>
                    <a:pt x="3905" y="1665"/>
                  </a:cubicBezTo>
                  <a:lnTo>
                    <a:pt x="3937" y="1665"/>
                  </a:lnTo>
                  <a:cubicBezTo>
                    <a:pt x="4033" y="1601"/>
                    <a:pt x="4129" y="1537"/>
                    <a:pt x="4225" y="1441"/>
                  </a:cubicBezTo>
                  <a:cubicBezTo>
                    <a:pt x="4289" y="1409"/>
                    <a:pt x="4321" y="1345"/>
                    <a:pt x="4385" y="1281"/>
                  </a:cubicBezTo>
                  <a:cubicBezTo>
                    <a:pt x="4417" y="1249"/>
                    <a:pt x="4449" y="1185"/>
                    <a:pt x="4481" y="1153"/>
                  </a:cubicBezTo>
                  <a:cubicBezTo>
                    <a:pt x="4481" y="1121"/>
                    <a:pt x="4513" y="1057"/>
                    <a:pt x="4545" y="1025"/>
                  </a:cubicBezTo>
                  <a:cubicBezTo>
                    <a:pt x="4545" y="961"/>
                    <a:pt x="4577" y="929"/>
                    <a:pt x="4577" y="897"/>
                  </a:cubicBezTo>
                  <a:lnTo>
                    <a:pt x="4577" y="737"/>
                  </a:lnTo>
                  <a:lnTo>
                    <a:pt x="4577" y="64"/>
                  </a:lnTo>
                  <a:cubicBezTo>
                    <a:pt x="4577" y="32"/>
                    <a:pt x="4577" y="0"/>
                    <a:pt x="4545" y="0"/>
                  </a:cubicBezTo>
                  <a:cubicBezTo>
                    <a:pt x="4545" y="0"/>
                    <a:pt x="4513" y="32"/>
                    <a:pt x="4513" y="64"/>
                  </a:cubicBezTo>
                  <a:lnTo>
                    <a:pt x="4513" y="193"/>
                  </a:lnTo>
                  <a:cubicBezTo>
                    <a:pt x="4481" y="225"/>
                    <a:pt x="4481" y="289"/>
                    <a:pt x="4481" y="321"/>
                  </a:cubicBezTo>
                  <a:cubicBezTo>
                    <a:pt x="4449" y="353"/>
                    <a:pt x="4449" y="385"/>
                    <a:pt x="4417" y="449"/>
                  </a:cubicBezTo>
                  <a:cubicBezTo>
                    <a:pt x="4385" y="481"/>
                    <a:pt x="4353" y="513"/>
                    <a:pt x="4321" y="577"/>
                  </a:cubicBezTo>
                  <a:cubicBezTo>
                    <a:pt x="4289" y="609"/>
                    <a:pt x="4257" y="673"/>
                    <a:pt x="4193" y="705"/>
                  </a:cubicBezTo>
                  <a:cubicBezTo>
                    <a:pt x="4097" y="801"/>
                    <a:pt x="4033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85" y="1089"/>
                    <a:pt x="3393" y="1153"/>
                  </a:cubicBezTo>
                  <a:cubicBezTo>
                    <a:pt x="3265" y="1185"/>
                    <a:pt x="3105" y="1249"/>
                    <a:pt x="2977" y="1249"/>
                  </a:cubicBezTo>
                  <a:cubicBezTo>
                    <a:pt x="2881" y="1281"/>
                    <a:pt x="2785" y="1313"/>
                    <a:pt x="2689" y="1313"/>
                  </a:cubicBezTo>
                  <a:lnTo>
                    <a:pt x="1985" y="1313"/>
                  </a:lnTo>
                  <a:cubicBezTo>
                    <a:pt x="1921" y="1313"/>
                    <a:pt x="1825" y="1313"/>
                    <a:pt x="1760" y="1281"/>
                  </a:cubicBezTo>
                  <a:cubicBezTo>
                    <a:pt x="1696" y="1281"/>
                    <a:pt x="1600" y="1249"/>
                    <a:pt x="1536" y="1249"/>
                  </a:cubicBezTo>
                  <a:cubicBezTo>
                    <a:pt x="1472" y="1217"/>
                    <a:pt x="1376" y="1217"/>
                    <a:pt x="1312" y="1185"/>
                  </a:cubicBezTo>
                  <a:cubicBezTo>
                    <a:pt x="1216" y="1153"/>
                    <a:pt x="1120" y="1121"/>
                    <a:pt x="1024" y="1089"/>
                  </a:cubicBezTo>
                  <a:cubicBezTo>
                    <a:pt x="928" y="1057"/>
                    <a:pt x="800" y="993"/>
                    <a:pt x="704" y="929"/>
                  </a:cubicBezTo>
                  <a:cubicBezTo>
                    <a:pt x="288" y="705"/>
                    <a:pt x="64" y="385"/>
                    <a:pt x="64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5016625" y="4356575"/>
              <a:ext cx="124850" cy="65625"/>
            </a:xfrm>
            <a:custGeom>
              <a:rect b="b" l="l" r="r" t="t"/>
              <a:pathLst>
                <a:path extrusionOk="0" h="2625" w="4994">
                  <a:moveTo>
                    <a:pt x="2485" y="0"/>
                  </a:moveTo>
                  <a:cubicBezTo>
                    <a:pt x="1904" y="0"/>
                    <a:pt x="1328" y="128"/>
                    <a:pt x="896" y="384"/>
                  </a:cubicBezTo>
                  <a:cubicBezTo>
                    <a:pt x="0" y="896"/>
                    <a:pt x="0" y="1729"/>
                    <a:pt x="896" y="2241"/>
                  </a:cubicBezTo>
                  <a:cubicBezTo>
                    <a:pt x="1344" y="2497"/>
                    <a:pt x="1928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6"/>
                    <a:pt x="4097" y="384"/>
                  </a:cubicBezTo>
                  <a:cubicBezTo>
                    <a:pt x="3649" y="128"/>
                    <a:pt x="3065" y="0"/>
                    <a:pt x="24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021425" y="4355775"/>
              <a:ext cx="115250" cy="67225"/>
            </a:xfrm>
            <a:custGeom>
              <a:rect b="b" l="l" r="r" t="t"/>
              <a:pathLst>
                <a:path extrusionOk="0" h="2689" w="4610">
                  <a:moveTo>
                    <a:pt x="2305" y="96"/>
                  </a:moveTo>
                  <a:cubicBezTo>
                    <a:pt x="2881" y="96"/>
                    <a:pt x="3457" y="192"/>
                    <a:pt x="3873" y="448"/>
                  </a:cubicBezTo>
                  <a:cubicBezTo>
                    <a:pt x="4321" y="704"/>
                    <a:pt x="4545" y="1024"/>
                    <a:pt x="4545" y="1344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73" y="2497"/>
                    <a:pt x="2897" y="2625"/>
                    <a:pt x="2321" y="2625"/>
                  </a:cubicBezTo>
                  <a:cubicBezTo>
                    <a:pt x="1744" y="2625"/>
                    <a:pt x="1168" y="2497"/>
                    <a:pt x="736" y="2241"/>
                  </a:cubicBezTo>
                  <a:cubicBezTo>
                    <a:pt x="320" y="2017"/>
                    <a:pt x="64" y="1697"/>
                    <a:pt x="64" y="1344"/>
                  </a:cubicBezTo>
                  <a:cubicBezTo>
                    <a:pt x="64" y="1024"/>
                    <a:pt x="320" y="704"/>
                    <a:pt x="704" y="448"/>
                  </a:cubicBezTo>
                  <a:cubicBezTo>
                    <a:pt x="1152" y="224"/>
                    <a:pt x="1728" y="96"/>
                    <a:pt x="2305" y="96"/>
                  </a:cubicBezTo>
                  <a:close/>
                  <a:moveTo>
                    <a:pt x="2289" y="0"/>
                  </a:moveTo>
                  <a:cubicBezTo>
                    <a:pt x="1704" y="0"/>
                    <a:pt x="1120" y="128"/>
                    <a:pt x="672" y="384"/>
                  </a:cubicBezTo>
                  <a:cubicBezTo>
                    <a:pt x="256" y="640"/>
                    <a:pt x="0" y="992"/>
                    <a:pt x="0" y="1344"/>
                  </a:cubicBezTo>
                  <a:cubicBezTo>
                    <a:pt x="0" y="1729"/>
                    <a:pt x="256" y="2049"/>
                    <a:pt x="704" y="2305"/>
                  </a:cubicBezTo>
                  <a:cubicBezTo>
                    <a:pt x="1152" y="2561"/>
                    <a:pt x="1728" y="2689"/>
                    <a:pt x="2305" y="2689"/>
                  </a:cubicBezTo>
                  <a:cubicBezTo>
                    <a:pt x="2913" y="2689"/>
                    <a:pt x="3489" y="2561"/>
                    <a:pt x="3937" y="2305"/>
                  </a:cubicBezTo>
                  <a:cubicBezTo>
                    <a:pt x="4353" y="2049"/>
                    <a:pt x="4609" y="1729"/>
                    <a:pt x="4609" y="1344"/>
                  </a:cubicBezTo>
                  <a:cubicBezTo>
                    <a:pt x="4609" y="992"/>
                    <a:pt x="4353" y="640"/>
                    <a:pt x="3905" y="384"/>
                  </a:cubicBezTo>
                  <a:cubicBezTo>
                    <a:pt x="3457" y="128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030225" y="4363975"/>
              <a:ext cx="97625" cy="51625"/>
            </a:xfrm>
            <a:custGeom>
              <a:rect b="b" l="l" r="r" t="t"/>
              <a:pathLst>
                <a:path extrusionOk="0" h="2065" w="3905">
                  <a:moveTo>
                    <a:pt x="1941" y="0"/>
                  </a:moveTo>
                  <a:cubicBezTo>
                    <a:pt x="1489" y="0"/>
                    <a:pt x="1040" y="104"/>
                    <a:pt x="704" y="312"/>
                  </a:cubicBezTo>
                  <a:cubicBezTo>
                    <a:pt x="0" y="696"/>
                    <a:pt x="0" y="1369"/>
                    <a:pt x="704" y="1753"/>
                  </a:cubicBezTo>
                  <a:cubicBezTo>
                    <a:pt x="1056" y="1961"/>
                    <a:pt x="1513" y="2065"/>
                    <a:pt x="1965" y="2065"/>
                  </a:cubicBezTo>
                  <a:cubicBezTo>
                    <a:pt x="2417" y="2065"/>
                    <a:pt x="2865" y="1961"/>
                    <a:pt x="3201" y="1753"/>
                  </a:cubicBezTo>
                  <a:cubicBezTo>
                    <a:pt x="3905" y="1369"/>
                    <a:pt x="3905" y="696"/>
                    <a:pt x="3201" y="312"/>
                  </a:cubicBezTo>
                  <a:cubicBezTo>
                    <a:pt x="2849" y="104"/>
                    <a:pt x="2393" y="0"/>
                    <a:pt x="194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5033425" y="4363175"/>
              <a:ext cx="90425" cy="53425"/>
            </a:xfrm>
            <a:custGeom>
              <a:rect b="b" l="l" r="r" t="t"/>
              <a:pathLst>
                <a:path extrusionOk="0" h="2137" w="3617">
                  <a:moveTo>
                    <a:pt x="1825" y="56"/>
                  </a:moveTo>
                  <a:cubicBezTo>
                    <a:pt x="2273" y="56"/>
                    <a:pt x="2721" y="184"/>
                    <a:pt x="3041" y="376"/>
                  </a:cubicBezTo>
                  <a:cubicBezTo>
                    <a:pt x="3393" y="568"/>
                    <a:pt x="3553" y="792"/>
                    <a:pt x="3553" y="1048"/>
                  </a:cubicBezTo>
                  <a:cubicBezTo>
                    <a:pt x="3553" y="1337"/>
                    <a:pt x="3393" y="1561"/>
                    <a:pt x="3073" y="1753"/>
                  </a:cubicBezTo>
                  <a:cubicBezTo>
                    <a:pt x="2737" y="1945"/>
                    <a:pt x="2289" y="2041"/>
                    <a:pt x="1841" y="2041"/>
                  </a:cubicBezTo>
                  <a:cubicBezTo>
                    <a:pt x="1393" y="2041"/>
                    <a:pt x="944" y="1945"/>
                    <a:pt x="608" y="1753"/>
                  </a:cubicBezTo>
                  <a:cubicBezTo>
                    <a:pt x="256" y="1561"/>
                    <a:pt x="96" y="1305"/>
                    <a:pt x="96" y="1048"/>
                  </a:cubicBezTo>
                  <a:cubicBezTo>
                    <a:pt x="96" y="792"/>
                    <a:pt x="256" y="568"/>
                    <a:pt x="576" y="376"/>
                  </a:cubicBezTo>
                  <a:cubicBezTo>
                    <a:pt x="928" y="184"/>
                    <a:pt x="1377" y="56"/>
                    <a:pt x="1825" y="56"/>
                  </a:cubicBezTo>
                  <a:close/>
                  <a:moveTo>
                    <a:pt x="1813" y="0"/>
                  </a:moveTo>
                  <a:cubicBezTo>
                    <a:pt x="1353" y="0"/>
                    <a:pt x="896" y="104"/>
                    <a:pt x="544" y="312"/>
                  </a:cubicBezTo>
                  <a:cubicBezTo>
                    <a:pt x="192" y="504"/>
                    <a:pt x="0" y="760"/>
                    <a:pt x="0" y="1048"/>
                  </a:cubicBezTo>
                  <a:cubicBezTo>
                    <a:pt x="0" y="1337"/>
                    <a:pt x="224" y="1625"/>
                    <a:pt x="544" y="1817"/>
                  </a:cubicBezTo>
                  <a:cubicBezTo>
                    <a:pt x="896" y="2009"/>
                    <a:pt x="1377" y="2137"/>
                    <a:pt x="1825" y="2137"/>
                  </a:cubicBezTo>
                  <a:cubicBezTo>
                    <a:pt x="2305" y="2137"/>
                    <a:pt x="2753" y="2009"/>
                    <a:pt x="3105" y="1817"/>
                  </a:cubicBezTo>
                  <a:cubicBezTo>
                    <a:pt x="3457" y="1625"/>
                    <a:pt x="3617" y="1337"/>
                    <a:pt x="3617" y="1048"/>
                  </a:cubicBezTo>
                  <a:cubicBezTo>
                    <a:pt x="3617" y="760"/>
                    <a:pt x="3425" y="504"/>
                    <a:pt x="3105" y="312"/>
                  </a:cubicBezTo>
                  <a:cubicBezTo>
                    <a:pt x="2737" y="104"/>
                    <a:pt x="2273" y="0"/>
                    <a:pt x="181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5129425" y="4406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5078225" y="442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57"/>
                  </a:lnTo>
                  <a:cubicBezTo>
                    <a:pt x="1" y="289"/>
                    <a:pt x="33" y="321"/>
                    <a:pt x="33" y="321"/>
                  </a:cubicBezTo>
                  <a:cubicBezTo>
                    <a:pt x="65" y="321"/>
                    <a:pt x="65" y="289"/>
                    <a:pt x="65" y="25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5088625" y="442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098225" y="44253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97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5107825" y="4422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5115825" y="4418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57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65" y="321"/>
                    <a:pt x="65" y="289"/>
                    <a:pt x="65" y="25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5123025" y="4412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5027025" y="4406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lnTo>
                    <a:pt x="0" y="33"/>
                  </a:ln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5068625" y="442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5058225" y="442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289"/>
                    <a:pt x="0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5048625" y="44221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64" y="289"/>
                    <a:pt x="96" y="289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5040625" y="44181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57"/>
                  </a:lnTo>
                  <a:cubicBezTo>
                    <a:pt x="0" y="289"/>
                    <a:pt x="32" y="321"/>
                    <a:pt x="64" y="321"/>
                  </a:cubicBezTo>
                  <a:cubicBezTo>
                    <a:pt x="64" y="321"/>
                    <a:pt x="96" y="289"/>
                    <a:pt x="96" y="257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5033425" y="4412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64" y="321"/>
                  </a:cubicBezTo>
                  <a:cubicBezTo>
                    <a:pt x="64" y="321"/>
                    <a:pt x="96" y="321"/>
                    <a:pt x="96" y="289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5051025" y="4373375"/>
              <a:ext cx="57625" cy="32825"/>
            </a:xfrm>
            <a:custGeom>
              <a:rect b="b" l="l" r="r" t="t"/>
              <a:pathLst>
                <a:path extrusionOk="0" h="1313" w="2305">
                  <a:moveTo>
                    <a:pt x="480" y="0"/>
                  </a:moveTo>
                  <a:lnTo>
                    <a:pt x="320" y="96"/>
                  </a:lnTo>
                  <a:lnTo>
                    <a:pt x="576" y="224"/>
                  </a:lnTo>
                  <a:cubicBezTo>
                    <a:pt x="544" y="256"/>
                    <a:pt x="512" y="256"/>
                    <a:pt x="480" y="288"/>
                  </a:cubicBezTo>
                  <a:cubicBezTo>
                    <a:pt x="448" y="288"/>
                    <a:pt x="416" y="320"/>
                    <a:pt x="416" y="320"/>
                  </a:cubicBezTo>
                  <a:lnTo>
                    <a:pt x="160" y="192"/>
                  </a:lnTo>
                  <a:lnTo>
                    <a:pt x="0" y="288"/>
                  </a:lnTo>
                  <a:lnTo>
                    <a:pt x="288" y="448"/>
                  </a:lnTo>
                  <a:cubicBezTo>
                    <a:pt x="96" y="672"/>
                    <a:pt x="160" y="961"/>
                    <a:pt x="480" y="1153"/>
                  </a:cubicBezTo>
                  <a:cubicBezTo>
                    <a:pt x="673" y="1249"/>
                    <a:pt x="929" y="1313"/>
                    <a:pt x="1185" y="1313"/>
                  </a:cubicBezTo>
                  <a:lnTo>
                    <a:pt x="1185" y="1153"/>
                  </a:lnTo>
                  <a:cubicBezTo>
                    <a:pt x="993" y="1153"/>
                    <a:pt x="833" y="1089"/>
                    <a:pt x="705" y="1025"/>
                  </a:cubicBezTo>
                  <a:cubicBezTo>
                    <a:pt x="480" y="897"/>
                    <a:pt x="416" y="736"/>
                    <a:pt x="512" y="576"/>
                  </a:cubicBezTo>
                  <a:lnTo>
                    <a:pt x="512" y="576"/>
                  </a:lnTo>
                  <a:lnTo>
                    <a:pt x="993" y="865"/>
                  </a:lnTo>
                  <a:lnTo>
                    <a:pt x="1153" y="769"/>
                  </a:lnTo>
                  <a:lnTo>
                    <a:pt x="609" y="448"/>
                  </a:lnTo>
                  <a:cubicBezTo>
                    <a:pt x="641" y="448"/>
                    <a:pt x="673" y="416"/>
                    <a:pt x="705" y="384"/>
                  </a:cubicBezTo>
                  <a:cubicBezTo>
                    <a:pt x="737" y="384"/>
                    <a:pt x="769" y="352"/>
                    <a:pt x="801" y="352"/>
                  </a:cubicBezTo>
                  <a:lnTo>
                    <a:pt x="1313" y="672"/>
                  </a:lnTo>
                  <a:lnTo>
                    <a:pt x="1473" y="576"/>
                  </a:lnTo>
                  <a:lnTo>
                    <a:pt x="993" y="288"/>
                  </a:lnTo>
                  <a:cubicBezTo>
                    <a:pt x="1065" y="280"/>
                    <a:pt x="1137" y="276"/>
                    <a:pt x="1208" y="276"/>
                  </a:cubicBezTo>
                  <a:cubicBezTo>
                    <a:pt x="1421" y="276"/>
                    <a:pt x="1625" y="312"/>
                    <a:pt x="1793" y="384"/>
                  </a:cubicBezTo>
                  <a:cubicBezTo>
                    <a:pt x="1921" y="480"/>
                    <a:pt x="1985" y="576"/>
                    <a:pt x="2017" y="672"/>
                  </a:cubicBezTo>
                  <a:lnTo>
                    <a:pt x="2305" y="672"/>
                  </a:lnTo>
                  <a:cubicBezTo>
                    <a:pt x="2273" y="544"/>
                    <a:pt x="2177" y="384"/>
                    <a:pt x="1985" y="288"/>
                  </a:cubicBezTo>
                  <a:cubicBezTo>
                    <a:pt x="1780" y="165"/>
                    <a:pt x="1509" y="108"/>
                    <a:pt x="1231" y="108"/>
                  </a:cubicBezTo>
                  <a:cubicBezTo>
                    <a:pt x="1075" y="108"/>
                    <a:pt x="918" y="126"/>
                    <a:pt x="769" y="160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5050225" y="4371775"/>
              <a:ext cx="59225" cy="35225"/>
            </a:xfrm>
            <a:custGeom>
              <a:rect b="b" l="l" r="r" t="t"/>
              <a:pathLst>
                <a:path extrusionOk="0" h="1409" w="2369">
                  <a:moveTo>
                    <a:pt x="512" y="96"/>
                  </a:moveTo>
                  <a:lnTo>
                    <a:pt x="801" y="256"/>
                  </a:lnTo>
                  <a:lnTo>
                    <a:pt x="833" y="256"/>
                  </a:lnTo>
                  <a:cubicBezTo>
                    <a:pt x="970" y="222"/>
                    <a:pt x="1121" y="204"/>
                    <a:pt x="1271" y="204"/>
                  </a:cubicBezTo>
                  <a:cubicBezTo>
                    <a:pt x="1541" y="204"/>
                    <a:pt x="1812" y="261"/>
                    <a:pt x="2017" y="384"/>
                  </a:cubicBezTo>
                  <a:cubicBezTo>
                    <a:pt x="2177" y="448"/>
                    <a:pt x="2273" y="576"/>
                    <a:pt x="2305" y="704"/>
                  </a:cubicBezTo>
                  <a:lnTo>
                    <a:pt x="2081" y="704"/>
                  </a:lnTo>
                  <a:cubicBezTo>
                    <a:pt x="2049" y="608"/>
                    <a:pt x="1953" y="512"/>
                    <a:pt x="1825" y="416"/>
                  </a:cubicBezTo>
                  <a:cubicBezTo>
                    <a:pt x="1686" y="347"/>
                    <a:pt x="1481" y="295"/>
                    <a:pt x="1270" y="295"/>
                  </a:cubicBezTo>
                  <a:cubicBezTo>
                    <a:pt x="1188" y="295"/>
                    <a:pt x="1105" y="303"/>
                    <a:pt x="1025" y="320"/>
                  </a:cubicBezTo>
                  <a:lnTo>
                    <a:pt x="993" y="352"/>
                  </a:lnTo>
                  <a:lnTo>
                    <a:pt x="1025" y="384"/>
                  </a:lnTo>
                  <a:lnTo>
                    <a:pt x="1441" y="640"/>
                  </a:lnTo>
                  <a:lnTo>
                    <a:pt x="1345" y="672"/>
                  </a:lnTo>
                  <a:lnTo>
                    <a:pt x="833" y="384"/>
                  </a:lnTo>
                  <a:lnTo>
                    <a:pt x="801" y="384"/>
                  </a:lnTo>
                  <a:cubicBezTo>
                    <a:pt x="769" y="384"/>
                    <a:pt x="737" y="416"/>
                    <a:pt x="705" y="416"/>
                  </a:cubicBezTo>
                  <a:lnTo>
                    <a:pt x="641" y="480"/>
                  </a:lnTo>
                  <a:cubicBezTo>
                    <a:pt x="608" y="480"/>
                    <a:pt x="608" y="512"/>
                    <a:pt x="608" y="512"/>
                  </a:cubicBezTo>
                  <a:cubicBezTo>
                    <a:pt x="608" y="512"/>
                    <a:pt x="608" y="544"/>
                    <a:pt x="641" y="544"/>
                  </a:cubicBezTo>
                  <a:lnTo>
                    <a:pt x="1121" y="833"/>
                  </a:lnTo>
                  <a:lnTo>
                    <a:pt x="1025" y="865"/>
                  </a:lnTo>
                  <a:lnTo>
                    <a:pt x="544" y="608"/>
                  </a:lnTo>
                  <a:lnTo>
                    <a:pt x="512" y="608"/>
                  </a:lnTo>
                  <a:cubicBezTo>
                    <a:pt x="416" y="800"/>
                    <a:pt x="512" y="993"/>
                    <a:pt x="705" y="1121"/>
                  </a:cubicBezTo>
                  <a:cubicBezTo>
                    <a:pt x="833" y="1185"/>
                    <a:pt x="993" y="1249"/>
                    <a:pt x="1185" y="1249"/>
                  </a:cubicBezTo>
                  <a:lnTo>
                    <a:pt x="1185" y="1345"/>
                  </a:lnTo>
                  <a:cubicBezTo>
                    <a:pt x="929" y="1345"/>
                    <a:pt x="705" y="1281"/>
                    <a:pt x="544" y="1185"/>
                  </a:cubicBezTo>
                  <a:cubicBezTo>
                    <a:pt x="384" y="1089"/>
                    <a:pt x="288" y="961"/>
                    <a:pt x="256" y="833"/>
                  </a:cubicBezTo>
                  <a:cubicBezTo>
                    <a:pt x="224" y="736"/>
                    <a:pt x="256" y="640"/>
                    <a:pt x="352" y="544"/>
                  </a:cubicBezTo>
                  <a:lnTo>
                    <a:pt x="352" y="512"/>
                  </a:lnTo>
                  <a:cubicBezTo>
                    <a:pt x="352" y="512"/>
                    <a:pt x="352" y="480"/>
                    <a:pt x="320" y="480"/>
                  </a:cubicBezTo>
                  <a:lnTo>
                    <a:pt x="96" y="352"/>
                  </a:lnTo>
                  <a:lnTo>
                    <a:pt x="192" y="288"/>
                  </a:lnTo>
                  <a:lnTo>
                    <a:pt x="416" y="416"/>
                  </a:lnTo>
                  <a:lnTo>
                    <a:pt x="448" y="416"/>
                  </a:lnTo>
                  <a:cubicBezTo>
                    <a:pt x="480" y="416"/>
                    <a:pt x="512" y="384"/>
                    <a:pt x="544" y="384"/>
                  </a:cubicBezTo>
                  <a:cubicBezTo>
                    <a:pt x="576" y="352"/>
                    <a:pt x="576" y="352"/>
                    <a:pt x="608" y="320"/>
                  </a:cubicBezTo>
                  <a:cubicBezTo>
                    <a:pt x="641" y="320"/>
                    <a:pt x="641" y="320"/>
                    <a:pt x="641" y="288"/>
                  </a:cubicBezTo>
                  <a:lnTo>
                    <a:pt x="641" y="256"/>
                  </a:lnTo>
                  <a:lnTo>
                    <a:pt x="416" y="160"/>
                  </a:lnTo>
                  <a:lnTo>
                    <a:pt x="512" y="96"/>
                  </a:lnTo>
                  <a:close/>
                  <a:moveTo>
                    <a:pt x="512" y="0"/>
                  </a:moveTo>
                  <a:lnTo>
                    <a:pt x="352" y="96"/>
                  </a:lnTo>
                  <a:lnTo>
                    <a:pt x="320" y="128"/>
                  </a:lnTo>
                  <a:cubicBezTo>
                    <a:pt x="320" y="160"/>
                    <a:pt x="320" y="160"/>
                    <a:pt x="352" y="160"/>
                  </a:cubicBezTo>
                  <a:lnTo>
                    <a:pt x="544" y="288"/>
                  </a:lnTo>
                  <a:cubicBezTo>
                    <a:pt x="512" y="288"/>
                    <a:pt x="512" y="288"/>
                    <a:pt x="512" y="320"/>
                  </a:cubicBezTo>
                  <a:cubicBezTo>
                    <a:pt x="480" y="320"/>
                    <a:pt x="448" y="320"/>
                    <a:pt x="448" y="352"/>
                  </a:cubicBezTo>
                  <a:lnTo>
                    <a:pt x="192" y="224"/>
                  </a:lnTo>
                  <a:cubicBezTo>
                    <a:pt x="192" y="208"/>
                    <a:pt x="192" y="200"/>
                    <a:pt x="188" y="200"/>
                  </a:cubicBezTo>
                  <a:cubicBezTo>
                    <a:pt x="184" y="200"/>
                    <a:pt x="176" y="208"/>
                    <a:pt x="160" y="224"/>
                  </a:cubicBezTo>
                  <a:lnTo>
                    <a:pt x="0" y="320"/>
                  </a:lnTo>
                  <a:lnTo>
                    <a:pt x="0" y="352"/>
                  </a:lnTo>
                  <a:lnTo>
                    <a:pt x="0" y="384"/>
                  </a:lnTo>
                  <a:lnTo>
                    <a:pt x="256" y="512"/>
                  </a:lnTo>
                  <a:cubicBezTo>
                    <a:pt x="192" y="608"/>
                    <a:pt x="160" y="736"/>
                    <a:pt x="192" y="833"/>
                  </a:cubicBezTo>
                  <a:cubicBezTo>
                    <a:pt x="224" y="993"/>
                    <a:pt x="320" y="1121"/>
                    <a:pt x="512" y="1249"/>
                  </a:cubicBezTo>
                  <a:cubicBezTo>
                    <a:pt x="705" y="1345"/>
                    <a:pt x="961" y="1409"/>
                    <a:pt x="1217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217"/>
                  </a:lnTo>
                  <a:cubicBezTo>
                    <a:pt x="1249" y="1185"/>
                    <a:pt x="1249" y="1185"/>
                    <a:pt x="1217" y="1185"/>
                  </a:cubicBezTo>
                  <a:cubicBezTo>
                    <a:pt x="1057" y="1185"/>
                    <a:pt x="865" y="1121"/>
                    <a:pt x="769" y="1057"/>
                  </a:cubicBezTo>
                  <a:cubicBezTo>
                    <a:pt x="576" y="961"/>
                    <a:pt x="512" y="833"/>
                    <a:pt x="576" y="704"/>
                  </a:cubicBezTo>
                  <a:lnTo>
                    <a:pt x="576" y="704"/>
                  </a:lnTo>
                  <a:lnTo>
                    <a:pt x="1025" y="961"/>
                  </a:lnTo>
                  <a:lnTo>
                    <a:pt x="1057" y="961"/>
                  </a:lnTo>
                  <a:lnTo>
                    <a:pt x="1217" y="865"/>
                  </a:lnTo>
                  <a:lnTo>
                    <a:pt x="1217" y="833"/>
                  </a:lnTo>
                  <a:lnTo>
                    <a:pt x="1217" y="800"/>
                  </a:lnTo>
                  <a:lnTo>
                    <a:pt x="737" y="512"/>
                  </a:lnTo>
                  <a:lnTo>
                    <a:pt x="737" y="480"/>
                  </a:lnTo>
                  <a:cubicBezTo>
                    <a:pt x="769" y="480"/>
                    <a:pt x="801" y="480"/>
                    <a:pt x="833" y="448"/>
                  </a:cubicBezTo>
                  <a:lnTo>
                    <a:pt x="1345" y="768"/>
                  </a:lnTo>
                  <a:lnTo>
                    <a:pt x="1377" y="768"/>
                  </a:lnTo>
                  <a:lnTo>
                    <a:pt x="1537" y="672"/>
                  </a:lnTo>
                  <a:cubicBezTo>
                    <a:pt x="1537" y="640"/>
                    <a:pt x="1569" y="640"/>
                    <a:pt x="1569" y="640"/>
                  </a:cubicBezTo>
                  <a:cubicBezTo>
                    <a:pt x="1569" y="608"/>
                    <a:pt x="1537" y="608"/>
                    <a:pt x="1537" y="608"/>
                  </a:cubicBezTo>
                  <a:lnTo>
                    <a:pt x="1153" y="384"/>
                  </a:lnTo>
                  <a:cubicBezTo>
                    <a:pt x="1209" y="376"/>
                    <a:pt x="1267" y="372"/>
                    <a:pt x="1325" y="372"/>
                  </a:cubicBezTo>
                  <a:cubicBezTo>
                    <a:pt x="1499" y="372"/>
                    <a:pt x="1673" y="408"/>
                    <a:pt x="1793" y="480"/>
                  </a:cubicBezTo>
                  <a:cubicBezTo>
                    <a:pt x="1921" y="544"/>
                    <a:pt x="1985" y="640"/>
                    <a:pt x="1985" y="736"/>
                  </a:cubicBezTo>
                  <a:cubicBezTo>
                    <a:pt x="2017" y="768"/>
                    <a:pt x="2017" y="768"/>
                    <a:pt x="2049" y="768"/>
                  </a:cubicBezTo>
                  <a:lnTo>
                    <a:pt x="2369" y="768"/>
                  </a:lnTo>
                  <a:lnTo>
                    <a:pt x="2369" y="736"/>
                  </a:lnTo>
                  <a:cubicBezTo>
                    <a:pt x="2337" y="576"/>
                    <a:pt x="2241" y="416"/>
                    <a:pt x="2049" y="320"/>
                  </a:cubicBezTo>
                  <a:cubicBezTo>
                    <a:pt x="1842" y="196"/>
                    <a:pt x="1555" y="126"/>
                    <a:pt x="1275" y="126"/>
                  </a:cubicBezTo>
                  <a:cubicBezTo>
                    <a:pt x="1121" y="126"/>
                    <a:pt x="969" y="147"/>
                    <a:pt x="833" y="192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5028625" y="43621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672"/>
                  </a:lnTo>
                  <a:cubicBezTo>
                    <a:pt x="0" y="992"/>
                    <a:pt x="224" y="1345"/>
                    <a:pt x="672" y="1601"/>
                  </a:cubicBezTo>
                  <a:cubicBezTo>
                    <a:pt x="768" y="1665"/>
                    <a:pt x="864" y="1697"/>
                    <a:pt x="992" y="1761"/>
                  </a:cubicBezTo>
                  <a:lnTo>
                    <a:pt x="1280" y="1857"/>
                  </a:lnTo>
                  <a:cubicBezTo>
                    <a:pt x="1344" y="1857"/>
                    <a:pt x="1408" y="1889"/>
                    <a:pt x="1505" y="1889"/>
                  </a:cubicBezTo>
                  <a:cubicBezTo>
                    <a:pt x="1569" y="1921"/>
                    <a:pt x="1665" y="1921"/>
                    <a:pt x="1729" y="1953"/>
                  </a:cubicBezTo>
                  <a:cubicBezTo>
                    <a:pt x="1793" y="1953"/>
                    <a:pt x="1889" y="1953"/>
                    <a:pt x="1953" y="1985"/>
                  </a:cubicBezTo>
                  <a:lnTo>
                    <a:pt x="2401" y="1985"/>
                  </a:lnTo>
                  <a:cubicBezTo>
                    <a:pt x="2497" y="1985"/>
                    <a:pt x="2561" y="1985"/>
                    <a:pt x="2657" y="1953"/>
                  </a:cubicBezTo>
                  <a:cubicBezTo>
                    <a:pt x="2753" y="1953"/>
                    <a:pt x="2849" y="1953"/>
                    <a:pt x="2945" y="1921"/>
                  </a:cubicBezTo>
                  <a:cubicBezTo>
                    <a:pt x="3105" y="1889"/>
                    <a:pt x="3233" y="1857"/>
                    <a:pt x="3361" y="1825"/>
                  </a:cubicBezTo>
                  <a:cubicBezTo>
                    <a:pt x="3553" y="1761"/>
                    <a:pt x="3713" y="1697"/>
                    <a:pt x="3873" y="1601"/>
                  </a:cubicBezTo>
                  <a:cubicBezTo>
                    <a:pt x="3873" y="1601"/>
                    <a:pt x="3873" y="1569"/>
                    <a:pt x="3905" y="1569"/>
                  </a:cubicBezTo>
                  <a:cubicBezTo>
                    <a:pt x="4001" y="1505"/>
                    <a:pt x="4097" y="1441"/>
                    <a:pt x="4193" y="1377"/>
                  </a:cubicBezTo>
                  <a:cubicBezTo>
                    <a:pt x="4225" y="1313"/>
                    <a:pt x="4289" y="1281"/>
                    <a:pt x="4321" y="1217"/>
                  </a:cubicBezTo>
                  <a:cubicBezTo>
                    <a:pt x="4353" y="1184"/>
                    <a:pt x="4385" y="1120"/>
                    <a:pt x="4417" y="1088"/>
                  </a:cubicBezTo>
                  <a:cubicBezTo>
                    <a:pt x="4449" y="1024"/>
                    <a:pt x="4449" y="992"/>
                    <a:pt x="4481" y="960"/>
                  </a:cubicBezTo>
                  <a:cubicBezTo>
                    <a:pt x="4481" y="896"/>
                    <a:pt x="4513" y="864"/>
                    <a:pt x="4513" y="832"/>
                  </a:cubicBezTo>
                  <a:cubicBezTo>
                    <a:pt x="4513" y="768"/>
                    <a:pt x="4513" y="736"/>
                    <a:pt x="4545" y="704"/>
                  </a:cubicBezTo>
                  <a:lnTo>
                    <a:pt x="4545" y="32"/>
                  </a:lnTo>
                  <a:cubicBezTo>
                    <a:pt x="4545" y="64"/>
                    <a:pt x="4513" y="96"/>
                    <a:pt x="4513" y="160"/>
                  </a:cubicBezTo>
                  <a:cubicBezTo>
                    <a:pt x="4513" y="192"/>
                    <a:pt x="4481" y="224"/>
                    <a:pt x="4481" y="288"/>
                  </a:cubicBezTo>
                  <a:cubicBezTo>
                    <a:pt x="4449" y="320"/>
                    <a:pt x="4449" y="352"/>
                    <a:pt x="4417" y="416"/>
                  </a:cubicBezTo>
                  <a:cubicBezTo>
                    <a:pt x="4385" y="448"/>
                    <a:pt x="4353" y="512"/>
                    <a:pt x="4321" y="544"/>
                  </a:cubicBezTo>
                  <a:cubicBezTo>
                    <a:pt x="4289" y="576"/>
                    <a:pt x="4225" y="640"/>
                    <a:pt x="4193" y="704"/>
                  </a:cubicBezTo>
                  <a:cubicBezTo>
                    <a:pt x="4097" y="768"/>
                    <a:pt x="4001" y="832"/>
                    <a:pt x="3905" y="896"/>
                  </a:cubicBezTo>
                  <a:cubicBezTo>
                    <a:pt x="3873" y="896"/>
                    <a:pt x="3873" y="928"/>
                    <a:pt x="3873" y="928"/>
                  </a:cubicBezTo>
                  <a:cubicBezTo>
                    <a:pt x="3713" y="992"/>
                    <a:pt x="3553" y="1088"/>
                    <a:pt x="3361" y="1152"/>
                  </a:cubicBezTo>
                  <a:cubicBezTo>
                    <a:pt x="3233" y="1184"/>
                    <a:pt x="3105" y="1217"/>
                    <a:pt x="2945" y="1249"/>
                  </a:cubicBezTo>
                  <a:cubicBezTo>
                    <a:pt x="2849" y="1249"/>
                    <a:pt x="2753" y="1281"/>
                    <a:pt x="2657" y="1281"/>
                  </a:cubicBezTo>
                  <a:cubicBezTo>
                    <a:pt x="2561" y="1281"/>
                    <a:pt x="2497" y="1313"/>
                    <a:pt x="2401" y="1313"/>
                  </a:cubicBezTo>
                  <a:lnTo>
                    <a:pt x="2177" y="1313"/>
                  </a:lnTo>
                  <a:cubicBezTo>
                    <a:pt x="2081" y="1313"/>
                    <a:pt x="2017" y="1313"/>
                    <a:pt x="1953" y="1281"/>
                  </a:cubicBezTo>
                  <a:lnTo>
                    <a:pt x="1729" y="1281"/>
                  </a:lnTo>
                  <a:cubicBezTo>
                    <a:pt x="1665" y="1249"/>
                    <a:pt x="1569" y="1249"/>
                    <a:pt x="1505" y="1217"/>
                  </a:cubicBezTo>
                  <a:cubicBezTo>
                    <a:pt x="1408" y="1217"/>
                    <a:pt x="1344" y="1184"/>
                    <a:pt x="1280" y="1184"/>
                  </a:cubicBezTo>
                  <a:lnTo>
                    <a:pt x="992" y="1088"/>
                  </a:lnTo>
                  <a:cubicBezTo>
                    <a:pt x="864" y="1024"/>
                    <a:pt x="768" y="992"/>
                    <a:pt x="672" y="928"/>
                  </a:cubicBezTo>
                  <a:cubicBezTo>
                    <a:pt x="224" y="672"/>
                    <a:pt x="0" y="320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027825" y="4361375"/>
              <a:ext cx="114450" cy="51225"/>
            </a:xfrm>
            <a:custGeom>
              <a:rect b="b" l="l" r="r" t="t"/>
              <a:pathLst>
                <a:path extrusionOk="0" h="2049" w="4578">
                  <a:moveTo>
                    <a:pt x="64" y="352"/>
                  </a:moveTo>
                  <a:cubicBezTo>
                    <a:pt x="160" y="608"/>
                    <a:pt x="384" y="800"/>
                    <a:pt x="672" y="992"/>
                  </a:cubicBezTo>
                  <a:cubicBezTo>
                    <a:pt x="768" y="1056"/>
                    <a:pt x="896" y="1088"/>
                    <a:pt x="1024" y="1152"/>
                  </a:cubicBezTo>
                  <a:cubicBezTo>
                    <a:pt x="1088" y="1184"/>
                    <a:pt x="1184" y="1216"/>
                    <a:pt x="1280" y="1249"/>
                  </a:cubicBezTo>
                  <a:cubicBezTo>
                    <a:pt x="1376" y="1249"/>
                    <a:pt x="1440" y="1281"/>
                    <a:pt x="1537" y="1313"/>
                  </a:cubicBezTo>
                  <a:cubicBezTo>
                    <a:pt x="1601" y="1313"/>
                    <a:pt x="1697" y="1313"/>
                    <a:pt x="1761" y="1345"/>
                  </a:cubicBezTo>
                  <a:cubicBezTo>
                    <a:pt x="1825" y="1345"/>
                    <a:pt x="1921" y="1345"/>
                    <a:pt x="1985" y="1377"/>
                  </a:cubicBezTo>
                  <a:lnTo>
                    <a:pt x="2433" y="1377"/>
                  </a:lnTo>
                  <a:cubicBezTo>
                    <a:pt x="2529" y="1377"/>
                    <a:pt x="2593" y="1377"/>
                    <a:pt x="2689" y="1345"/>
                  </a:cubicBezTo>
                  <a:cubicBezTo>
                    <a:pt x="2785" y="1345"/>
                    <a:pt x="2881" y="1345"/>
                    <a:pt x="2977" y="1313"/>
                  </a:cubicBezTo>
                  <a:cubicBezTo>
                    <a:pt x="3137" y="1281"/>
                    <a:pt x="3265" y="1249"/>
                    <a:pt x="3425" y="1216"/>
                  </a:cubicBezTo>
                  <a:cubicBezTo>
                    <a:pt x="3585" y="1152"/>
                    <a:pt x="3777" y="1088"/>
                    <a:pt x="3905" y="992"/>
                  </a:cubicBezTo>
                  <a:lnTo>
                    <a:pt x="3937" y="960"/>
                  </a:lnTo>
                  <a:cubicBezTo>
                    <a:pt x="4065" y="896"/>
                    <a:pt x="4161" y="832"/>
                    <a:pt x="4225" y="768"/>
                  </a:cubicBezTo>
                  <a:lnTo>
                    <a:pt x="4385" y="608"/>
                  </a:lnTo>
                  <a:cubicBezTo>
                    <a:pt x="4417" y="544"/>
                    <a:pt x="4449" y="512"/>
                    <a:pt x="4481" y="448"/>
                  </a:cubicBezTo>
                  <a:cubicBezTo>
                    <a:pt x="4481" y="416"/>
                    <a:pt x="4513" y="416"/>
                    <a:pt x="4513" y="384"/>
                  </a:cubicBezTo>
                  <a:lnTo>
                    <a:pt x="4513" y="736"/>
                  </a:lnTo>
                  <a:lnTo>
                    <a:pt x="4513" y="864"/>
                  </a:lnTo>
                  <a:cubicBezTo>
                    <a:pt x="4513" y="896"/>
                    <a:pt x="4481" y="928"/>
                    <a:pt x="4481" y="960"/>
                  </a:cubicBezTo>
                  <a:cubicBezTo>
                    <a:pt x="4449" y="1024"/>
                    <a:pt x="4449" y="1056"/>
                    <a:pt x="4417" y="1088"/>
                  </a:cubicBezTo>
                  <a:cubicBezTo>
                    <a:pt x="4385" y="1152"/>
                    <a:pt x="4353" y="1184"/>
                    <a:pt x="4321" y="1216"/>
                  </a:cubicBezTo>
                  <a:cubicBezTo>
                    <a:pt x="4289" y="1281"/>
                    <a:pt x="4225" y="1345"/>
                    <a:pt x="4193" y="1377"/>
                  </a:cubicBezTo>
                  <a:cubicBezTo>
                    <a:pt x="4097" y="1441"/>
                    <a:pt x="4001" y="1537"/>
                    <a:pt x="3905" y="1601"/>
                  </a:cubicBezTo>
                  <a:lnTo>
                    <a:pt x="3873" y="1601"/>
                  </a:lnTo>
                  <a:cubicBezTo>
                    <a:pt x="3745" y="1697"/>
                    <a:pt x="3585" y="1761"/>
                    <a:pt x="3393" y="1825"/>
                  </a:cubicBezTo>
                  <a:cubicBezTo>
                    <a:pt x="3265" y="1857"/>
                    <a:pt x="3105" y="1889"/>
                    <a:pt x="2977" y="1921"/>
                  </a:cubicBezTo>
                  <a:cubicBezTo>
                    <a:pt x="2881" y="1953"/>
                    <a:pt x="2785" y="1953"/>
                    <a:pt x="2689" y="1953"/>
                  </a:cubicBezTo>
                  <a:cubicBezTo>
                    <a:pt x="2593" y="1985"/>
                    <a:pt x="2529" y="1985"/>
                    <a:pt x="2433" y="1985"/>
                  </a:cubicBezTo>
                  <a:lnTo>
                    <a:pt x="1985" y="1985"/>
                  </a:lnTo>
                  <a:cubicBezTo>
                    <a:pt x="1921" y="1953"/>
                    <a:pt x="1857" y="1953"/>
                    <a:pt x="1761" y="1953"/>
                  </a:cubicBezTo>
                  <a:cubicBezTo>
                    <a:pt x="1697" y="1921"/>
                    <a:pt x="1633" y="1921"/>
                    <a:pt x="1537" y="1921"/>
                  </a:cubicBezTo>
                  <a:cubicBezTo>
                    <a:pt x="1472" y="1889"/>
                    <a:pt x="1376" y="1857"/>
                    <a:pt x="1312" y="1857"/>
                  </a:cubicBezTo>
                  <a:cubicBezTo>
                    <a:pt x="1216" y="1825"/>
                    <a:pt x="1120" y="1793"/>
                    <a:pt x="1056" y="1761"/>
                  </a:cubicBezTo>
                  <a:cubicBezTo>
                    <a:pt x="928" y="1697"/>
                    <a:pt x="832" y="1665"/>
                    <a:pt x="704" y="1601"/>
                  </a:cubicBezTo>
                  <a:cubicBezTo>
                    <a:pt x="288" y="1345"/>
                    <a:pt x="64" y="1024"/>
                    <a:pt x="64" y="704"/>
                  </a:cubicBezTo>
                  <a:lnTo>
                    <a:pt x="64" y="352"/>
                  </a:ln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704"/>
                  </a:lnTo>
                  <a:cubicBezTo>
                    <a:pt x="0" y="1056"/>
                    <a:pt x="224" y="1409"/>
                    <a:pt x="672" y="1665"/>
                  </a:cubicBezTo>
                  <a:cubicBezTo>
                    <a:pt x="768" y="1729"/>
                    <a:pt x="896" y="1761"/>
                    <a:pt x="992" y="1825"/>
                  </a:cubicBezTo>
                  <a:lnTo>
                    <a:pt x="1280" y="1921"/>
                  </a:lnTo>
                  <a:cubicBezTo>
                    <a:pt x="1376" y="1953"/>
                    <a:pt x="1440" y="1953"/>
                    <a:pt x="1537" y="1985"/>
                  </a:cubicBezTo>
                  <a:cubicBezTo>
                    <a:pt x="1601" y="1985"/>
                    <a:pt x="1665" y="2017"/>
                    <a:pt x="1761" y="2017"/>
                  </a:cubicBezTo>
                  <a:cubicBezTo>
                    <a:pt x="1825" y="2017"/>
                    <a:pt x="1889" y="2049"/>
                    <a:pt x="1985" y="2049"/>
                  </a:cubicBezTo>
                  <a:lnTo>
                    <a:pt x="2401" y="2049"/>
                  </a:lnTo>
                  <a:cubicBezTo>
                    <a:pt x="2497" y="2049"/>
                    <a:pt x="2593" y="2049"/>
                    <a:pt x="2657" y="2017"/>
                  </a:cubicBezTo>
                  <a:cubicBezTo>
                    <a:pt x="2753" y="2017"/>
                    <a:pt x="2849" y="2017"/>
                    <a:pt x="2945" y="1985"/>
                  </a:cubicBezTo>
                  <a:cubicBezTo>
                    <a:pt x="3105" y="1953"/>
                    <a:pt x="3265" y="1921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33"/>
                  </a:lnTo>
                  <a:cubicBezTo>
                    <a:pt x="4033" y="1569"/>
                    <a:pt x="4129" y="1505"/>
                    <a:pt x="4225" y="1441"/>
                  </a:cubicBezTo>
                  <a:cubicBezTo>
                    <a:pt x="4257" y="1377"/>
                    <a:pt x="4321" y="1313"/>
                    <a:pt x="4353" y="1281"/>
                  </a:cubicBezTo>
                  <a:cubicBezTo>
                    <a:pt x="4385" y="1216"/>
                    <a:pt x="4417" y="1184"/>
                    <a:pt x="4449" y="1120"/>
                  </a:cubicBezTo>
                  <a:cubicBezTo>
                    <a:pt x="4481" y="1088"/>
                    <a:pt x="4513" y="1056"/>
                    <a:pt x="4513" y="992"/>
                  </a:cubicBezTo>
                  <a:cubicBezTo>
                    <a:pt x="4545" y="960"/>
                    <a:pt x="4545" y="896"/>
                    <a:pt x="4545" y="864"/>
                  </a:cubicBezTo>
                  <a:cubicBezTo>
                    <a:pt x="4577" y="832"/>
                    <a:pt x="4577" y="768"/>
                    <a:pt x="4577" y="736"/>
                  </a:cubicBezTo>
                  <a:lnTo>
                    <a:pt x="4577" y="32"/>
                  </a:lnTo>
                  <a:cubicBezTo>
                    <a:pt x="4577" y="0"/>
                    <a:pt x="4577" y="0"/>
                    <a:pt x="4545" y="0"/>
                  </a:cubicBezTo>
                  <a:cubicBezTo>
                    <a:pt x="4513" y="0"/>
                    <a:pt x="4513" y="0"/>
                    <a:pt x="4513" y="64"/>
                  </a:cubicBezTo>
                  <a:cubicBezTo>
                    <a:pt x="4513" y="96"/>
                    <a:pt x="4513" y="128"/>
                    <a:pt x="4481" y="192"/>
                  </a:cubicBezTo>
                  <a:cubicBezTo>
                    <a:pt x="4481" y="224"/>
                    <a:pt x="4481" y="256"/>
                    <a:pt x="4449" y="288"/>
                  </a:cubicBezTo>
                  <a:cubicBezTo>
                    <a:pt x="4449" y="352"/>
                    <a:pt x="4417" y="384"/>
                    <a:pt x="4385" y="416"/>
                  </a:cubicBezTo>
                  <a:cubicBezTo>
                    <a:pt x="4385" y="480"/>
                    <a:pt x="4353" y="512"/>
                    <a:pt x="4321" y="544"/>
                  </a:cubicBezTo>
                  <a:cubicBezTo>
                    <a:pt x="4257" y="608"/>
                    <a:pt x="4225" y="640"/>
                    <a:pt x="4161" y="704"/>
                  </a:cubicBezTo>
                  <a:cubicBezTo>
                    <a:pt x="4097" y="768"/>
                    <a:pt x="4001" y="832"/>
                    <a:pt x="3905" y="896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93" y="1152"/>
                  </a:cubicBezTo>
                  <a:cubicBezTo>
                    <a:pt x="3233" y="1184"/>
                    <a:pt x="3105" y="1216"/>
                    <a:pt x="2945" y="1249"/>
                  </a:cubicBezTo>
                  <a:cubicBezTo>
                    <a:pt x="2881" y="1249"/>
                    <a:pt x="2753" y="1281"/>
                    <a:pt x="2657" y="1281"/>
                  </a:cubicBezTo>
                  <a:cubicBezTo>
                    <a:pt x="2593" y="1313"/>
                    <a:pt x="2497" y="1313"/>
                    <a:pt x="2433" y="1313"/>
                  </a:cubicBezTo>
                  <a:lnTo>
                    <a:pt x="2209" y="1313"/>
                  </a:lnTo>
                  <a:cubicBezTo>
                    <a:pt x="2113" y="1313"/>
                    <a:pt x="2049" y="1313"/>
                    <a:pt x="1985" y="1281"/>
                  </a:cubicBezTo>
                  <a:lnTo>
                    <a:pt x="1761" y="1281"/>
                  </a:lnTo>
                  <a:cubicBezTo>
                    <a:pt x="1697" y="1249"/>
                    <a:pt x="1601" y="1249"/>
                    <a:pt x="1537" y="1216"/>
                  </a:cubicBezTo>
                  <a:cubicBezTo>
                    <a:pt x="1472" y="1216"/>
                    <a:pt x="1376" y="1184"/>
                    <a:pt x="1312" y="1184"/>
                  </a:cubicBezTo>
                  <a:lnTo>
                    <a:pt x="1024" y="1088"/>
                  </a:lnTo>
                  <a:cubicBezTo>
                    <a:pt x="928" y="1024"/>
                    <a:pt x="800" y="992"/>
                    <a:pt x="704" y="928"/>
                  </a:cubicBezTo>
                  <a:cubicBezTo>
                    <a:pt x="288" y="672"/>
                    <a:pt x="64" y="352"/>
                    <a:pt x="64" y="32"/>
                  </a:cubicBez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5023025" y="4329375"/>
              <a:ext cx="124850" cy="65625"/>
            </a:xfrm>
            <a:custGeom>
              <a:rect b="b" l="l" r="r" t="t"/>
              <a:pathLst>
                <a:path extrusionOk="0" h="2625" w="4994">
                  <a:moveTo>
                    <a:pt x="2485" y="0"/>
                  </a:moveTo>
                  <a:cubicBezTo>
                    <a:pt x="1905" y="0"/>
                    <a:pt x="1328" y="128"/>
                    <a:pt x="896" y="384"/>
                  </a:cubicBezTo>
                  <a:cubicBezTo>
                    <a:pt x="0" y="896"/>
                    <a:pt x="0" y="1728"/>
                    <a:pt x="896" y="2240"/>
                  </a:cubicBezTo>
                  <a:cubicBezTo>
                    <a:pt x="1344" y="2496"/>
                    <a:pt x="1921" y="2625"/>
                    <a:pt x="2497" y="2625"/>
                  </a:cubicBezTo>
                  <a:cubicBezTo>
                    <a:pt x="3073" y="2625"/>
                    <a:pt x="3649" y="2496"/>
                    <a:pt x="4097" y="2240"/>
                  </a:cubicBezTo>
                  <a:cubicBezTo>
                    <a:pt x="4993" y="1728"/>
                    <a:pt x="4961" y="896"/>
                    <a:pt x="4097" y="384"/>
                  </a:cubicBezTo>
                  <a:cubicBezTo>
                    <a:pt x="3649" y="128"/>
                    <a:pt x="3065" y="0"/>
                    <a:pt x="24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5027825" y="4328575"/>
              <a:ext cx="114450" cy="67225"/>
            </a:xfrm>
            <a:custGeom>
              <a:rect b="b" l="l" r="r" t="t"/>
              <a:pathLst>
                <a:path extrusionOk="0" h="2689" w="4578">
                  <a:moveTo>
                    <a:pt x="2305" y="64"/>
                  </a:moveTo>
                  <a:cubicBezTo>
                    <a:pt x="2849" y="64"/>
                    <a:pt x="3425" y="192"/>
                    <a:pt x="3873" y="448"/>
                  </a:cubicBezTo>
                  <a:cubicBezTo>
                    <a:pt x="4289" y="704"/>
                    <a:pt x="4545" y="992"/>
                    <a:pt x="4545" y="1344"/>
                  </a:cubicBezTo>
                  <a:cubicBezTo>
                    <a:pt x="4545" y="1696"/>
                    <a:pt x="4289" y="1984"/>
                    <a:pt x="3905" y="2240"/>
                  </a:cubicBezTo>
                  <a:cubicBezTo>
                    <a:pt x="3457" y="2496"/>
                    <a:pt x="2881" y="2625"/>
                    <a:pt x="2309" y="2625"/>
                  </a:cubicBezTo>
                  <a:cubicBezTo>
                    <a:pt x="1737" y="2625"/>
                    <a:pt x="1168" y="2496"/>
                    <a:pt x="736" y="2240"/>
                  </a:cubicBezTo>
                  <a:cubicBezTo>
                    <a:pt x="288" y="1984"/>
                    <a:pt x="64" y="1664"/>
                    <a:pt x="64" y="1344"/>
                  </a:cubicBezTo>
                  <a:cubicBezTo>
                    <a:pt x="64" y="992"/>
                    <a:pt x="288" y="672"/>
                    <a:pt x="704" y="448"/>
                  </a:cubicBezTo>
                  <a:cubicBezTo>
                    <a:pt x="1152" y="192"/>
                    <a:pt x="1729" y="64"/>
                    <a:pt x="2305" y="64"/>
                  </a:cubicBezTo>
                  <a:close/>
                  <a:moveTo>
                    <a:pt x="2289" y="0"/>
                  </a:moveTo>
                  <a:cubicBezTo>
                    <a:pt x="1705" y="0"/>
                    <a:pt x="1120" y="128"/>
                    <a:pt x="672" y="384"/>
                  </a:cubicBezTo>
                  <a:cubicBezTo>
                    <a:pt x="224" y="640"/>
                    <a:pt x="0" y="960"/>
                    <a:pt x="0" y="1344"/>
                  </a:cubicBezTo>
                  <a:cubicBezTo>
                    <a:pt x="0" y="1696"/>
                    <a:pt x="224" y="2048"/>
                    <a:pt x="672" y="2304"/>
                  </a:cubicBezTo>
                  <a:cubicBezTo>
                    <a:pt x="1120" y="2561"/>
                    <a:pt x="1729" y="2689"/>
                    <a:pt x="2305" y="2689"/>
                  </a:cubicBezTo>
                  <a:cubicBezTo>
                    <a:pt x="2881" y="2689"/>
                    <a:pt x="3489" y="2561"/>
                    <a:pt x="3905" y="2304"/>
                  </a:cubicBezTo>
                  <a:cubicBezTo>
                    <a:pt x="4353" y="2048"/>
                    <a:pt x="4577" y="1696"/>
                    <a:pt x="4577" y="1344"/>
                  </a:cubicBezTo>
                  <a:cubicBezTo>
                    <a:pt x="4577" y="992"/>
                    <a:pt x="4353" y="640"/>
                    <a:pt x="3905" y="384"/>
                  </a:cubicBezTo>
                  <a:cubicBezTo>
                    <a:pt x="3457" y="128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5036625" y="4336575"/>
              <a:ext cx="97650" cy="51225"/>
            </a:xfrm>
            <a:custGeom>
              <a:rect b="b" l="l" r="r" t="t"/>
              <a:pathLst>
                <a:path extrusionOk="0" h="2049" w="3906">
                  <a:moveTo>
                    <a:pt x="1941" y="0"/>
                  </a:moveTo>
                  <a:cubicBezTo>
                    <a:pt x="1489" y="0"/>
                    <a:pt x="1040" y="96"/>
                    <a:pt x="704" y="288"/>
                  </a:cubicBezTo>
                  <a:cubicBezTo>
                    <a:pt x="0" y="704"/>
                    <a:pt x="0" y="1344"/>
                    <a:pt x="704" y="1760"/>
                  </a:cubicBezTo>
                  <a:cubicBezTo>
                    <a:pt x="1056" y="1952"/>
                    <a:pt x="1513" y="2048"/>
                    <a:pt x="1965" y="2048"/>
                  </a:cubicBezTo>
                  <a:cubicBezTo>
                    <a:pt x="2417" y="2048"/>
                    <a:pt x="2865" y="1952"/>
                    <a:pt x="3201" y="1760"/>
                  </a:cubicBezTo>
                  <a:cubicBezTo>
                    <a:pt x="3905" y="1344"/>
                    <a:pt x="3873" y="704"/>
                    <a:pt x="3201" y="288"/>
                  </a:cubicBezTo>
                  <a:cubicBezTo>
                    <a:pt x="2849" y="96"/>
                    <a:pt x="2393" y="0"/>
                    <a:pt x="194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5039825" y="4335775"/>
              <a:ext cx="90425" cy="52825"/>
            </a:xfrm>
            <a:custGeom>
              <a:rect b="b" l="l" r="r" t="t"/>
              <a:pathLst>
                <a:path extrusionOk="0" h="2113" w="3617">
                  <a:moveTo>
                    <a:pt x="1825" y="64"/>
                  </a:moveTo>
                  <a:cubicBezTo>
                    <a:pt x="2273" y="64"/>
                    <a:pt x="2721" y="160"/>
                    <a:pt x="3041" y="352"/>
                  </a:cubicBezTo>
                  <a:cubicBezTo>
                    <a:pt x="3361" y="544"/>
                    <a:pt x="3553" y="800"/>
                    <a:pt x="3553" y="1056"/>
                  </a:cubicBezTo>
                  <a:cubicBezTo>
                    <a:pt x="3553" y="1312"/>
                    <a:pt x="3361" y="1568"/>
                    <a:pt x="3041" y="1760"/>
                  </a:cubicBezTo>
                  <a:cubicBezTo>
                    <a:pt x="2705" y="1952"/>
                    <a:pt x="2265" y="2048"/>
                    <a:pt x="1821" y="2048"/>
                  </a:cubicBezTo>
                  <a:cubicBezTo>
                    <a:pt x="1377" y="2048"/>
                    <a:pt x="928" y="1952"/>
                    <a:pt x="576" y="1760"/>
                  </a:cubicBezTo>
                  <a:cubicBezTo>
                    <a:pt x="256" y="1568"/>
                    <a:pt x="96" y="1312"/>
                    <a:pt x="96" y="1056"/>
                  </a:cubicBezTo>
                  <a:cubicBezTo>
                    <a:pt x="96" y="800"/>
                    <a:pt x="256" y="544"/>
                    <a:pt x="576" y="352"/>
                  </a:cubicBezTo>
                  <a:cubicBezTo>
                    <a:pt x="928" y="160"/>
                    <a:pt x="1377" y="64"/>
                    <a:pt x="1825" y="64"/>
                  </a:cubicBezTo>
                  <a:close/>
                  <a:moveTo>
                    <a:pt x="1809" y="0"/>
                  </a:moveTo>
                  <a:cubicBezTo>
                    <a:pt x="1353" y="0"/>
                    <a:pt x="896" y="96"/>
                    <a:pt x="544" y="288"/>
                  </a:cubicBezTo>
                  <a:cubicBezTo>
                    <a:pt x="192" y="480"/>
                    <a:pt x="0" y="768"/>
                    <a:pt x="0" y="1056"/>
                  </a:cubicBezTo>
                  <a:cubicBezTo>
                    <a:pt x="0" y="1344"/>
                    <a:pt x="192" y="1600"/>
                    <a:pt x="544" y="1824"/>
                  </a:cubicBezTo>
                  <a:cubicBezTo>
                    <a:pt x="896" y="2016"/>
                    <a:pt x="1377" y="2112"/>
                    <a:pt x="1825" y="2112"/>
                  </a:cubicBezTo>
                  <a:cubicBezTo>
                    <a:pt x="2273" y="2112"/>
                    <a:pt x="2753" y="2016"/>
                    <a:pt x="3105" y="1792"/>
                  </a:cubicBezTo>
                  <a:cubicBezTo>
                    <a:pt x="3425" y="1600"/>
                    <a:pt x="3617" y="1344"/>
                    <a:pt x="3617" y="1056"/>
                  </a:cubicBezTo>
                  <a:cubicBezTo>
                    <a:pt x="3617" y="768"/>
                    <a:pt x="3425" y="480"/>
                    <a:pt x="3073" y="288"/>
                  </a:cubicBezTo>
                  <a:cubicBezTo>
                    <a:pt x="2721" y="96"/>
                    <a:pt x="2265" y="0"/>
                    <a:pt x="180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5135850" y="4378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5084625" y="4399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5094225" y="4398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97" y="321"/>
                    <a:pt x="97" y="289"/>
                  </a:cubicBezTo>
                  <a:lnTo>
                    <a:pt x="97" y="33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5104625" y="439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5114225" y="4394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122225" y="439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33" y="321"/>
                    <a:pt x="65" y="321"/>
                    <a:pt x="65" y="289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5129425" y="438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5033425" y="4378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5074225" y="4398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65" y="321"/>
                  </a:cubicBezTo>
                  <a:cubicBezTo>
                    <a:pt x="65" y="321"/>
                    <a:pt x="97" y="321"/>
                    <a:pt x="97" y="289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5064625" y="439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5055025" y="4394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047025" y="439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lnTo>
                    <a:pt x="0" y="32"/>
                  </a:ln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039825" y="438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64" y="289"/>
                    <a:pt x="64" y="289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5056625" y="4345375"/>
              <a:ext cx="57625" cy="33625"/>
            </a:xfrm>
            <a:custGeom>
              <a:rect b="b" l="l" r="r" t="t"/>
              <a:pathLst>
                <a:path extrusionOk="0" h="1345" w="2305">
                  <a:moveTo>
                    <a:pt x="513" y="0"/>
                  </a:moveTo>
                  <a:lnTo>
                    <a:pt x="352" y="96"/>
                  </a:lnTo>
                  <a:lnTo>
                    <a:pt x="609" y="256"/>
                  </a:lnTo>
                  <a:cubicBezTo>
                    <a:pt x="577" y="256"/>
                    <a:pt x="545" y="288"/>
                    <a:pt x="513" y="288"/>
                  </a:cubicBezTo>
                  <a:cubicBezTo>
                    <a:pt x="481" y="320"/>
                    <a:pt x="449" y="320"/>
                    <a:pt x="417" y="352"/>
                  </a:cubicBezTo>
                  <a:lnTo>
                    <a:pt x="160" y="192"/>
                  </a:lnTo>
                  <a:lnTo>
                    <a:pt x="0" y="288"/>
                  </a:lnTo>
                  <a:lnTo>
                    <a:pt x="320" y="480"/>
                  </a:lnTo>
                  <a:cubicBezTo>
                    <a:pt x="128" y="704"/>
                    <a:pt x="192" y="960"/>
                    <a:pt x="513" y="1152"/>
                  </a:cubicBezTo>
                  <a:cubicBezTo>
                    <a:pt x="705" y="1280"/>
                    <a:pt x="961" y="1344"/>
                    <a:pt x="1217" y="1344"/>
                  </a:cubicBezTo>
                  <a:lnTo>
                    <a:pt x="1217" y="1184"/>
                  </a:lnTo>
                  <a:cubicBezTo>
                    <a:pt x="1025" y="1152"/>
                    <a:pt x="865" y="1120"/>
                    <a:pt x="737" y="1056"/>
                  </a:cubicBezTo>
                  <a:cubicBezTo>
                    <a:pt x="513" y="928"/>
                    <a:pt x="449" y="736"/>
                    <a:pt x="545" y="608"/>
                  </a:cubicBezTo>
                  <a:lnTo>
                    <a:pt x="545" y="608"/>
                  </a:lnTo>
                  <a:lnTo>
                    <a:pt x="1025" y="864"/>
                  </a:lnTo>
                  <a:lnTo>
                    <a:pt x="1185" y="768"/>
                  </a:lnTo>
                  <a:lnTo>
                    <a:pt x="641" y="480"/>
                  </a:lnTo>
                  <a:cubicBezTo>
                    <a:pt x="673" y="448"/>
                    <a:pt x="673" y="416"/>
                    <a:pt x="705" y="416"/>
                  </a:cubicBezTo>
                  <a:cubicBezTo>
                    <a:pt x="737" y="384"/>
                    <a:pt x="769" y="384"/>
                    <a:pt x="801" y="384"/>
                  </a:cubicBezTo>
                  <a:lnTo>
                    <a:pt x="1345" y="672"/>
                  </a:lnTo>
                  <a:lnTo>
                    <a:pt x="1505" y="576"/>
                  </a:lnTo>
                  <a:lnTo>
                    <a:pt x="1025" y="320"/>
                  </a:lnTo>
                  <a:cubicBezTo>
                    <a:pt x="1110" y="299"/>
                    <a:pt x="1202" y="288"/>
                    <a:pt x="1295" y="288"/>
                  </a:cubicBezTo>
                  <a:cubicBezTo>
                    <a:pt x="1480" y="288"/>
                    <a:pt x="1665" y="331"/>
                    <a:pt x="1793" y="416"/>
                  </a:cubicBezTo>
                  <a:cubicBezTo>
                    <a:pt x="1921" y="480"/>
                    <a:pt x="2017" y="608"/>
                    <a:pt x="2017" y="704"/>
                  </a:cubicBezTo>
                  <a:lnTo>
                    <a:pt x="2305" y="704"/>
                  </a:lnTo>
                  <a:cubicBezTo>
                    <a:pt x="2305" y="544"/>
                    <a:pt x="2209" y="416"/>
                    <a:pt x="2017" y="288"/>
                  </a:cubicBezTo>
                  <a:cubicBezTo>
                    <a:pt x="1825" y="173"/>
                    <a:pt x="1564" y="115"/>
                    <a:pt x="1302" y="115"/>
                  </a:cubicBezTo>
                  <a:cubicBezTo>
                    <a:pt x="1128" y="115"/>
                    <a:pt x="954" y="141"/>
                    <a:pt x="801" y="192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5055825" y="4344575"/>
              <a:ext cx="60025" cy="35225"/>
            </a:xfrm>
            <a:custGeom>
              <a:rect b="b" l="l" r="r" t="t"/>
              <a:pathLst>
                <a:path extrusionOk="0" h="1409" w="2401">
                  <a:moveTo>
                    <a:pt x="545" y="64"/>
                  </a:moveTo>
                  <a:lnTo>
                    <a:pt x="833" y="224"/>
                  </a:lnTo>
                  <a:lnTo>
                    <a:pt x="833" y="256"/>
                  </a:lnTo>
                  <a:cubicBezTo>
                    <a:pt x="985" y="209"/>
                    <a:pt x="1147" y="188"/>
                    <a:pt x="1304" y="188"/>
                  </a:cubicBezTo>
                  <a:cubicBezTo>
                    <a:pt x="1575" y="188"/>
                    <a:pt x="1834" y="251"/>
                    <a:pt x="2017" y="352"/>
                  </a:cubicBezTo>
                  <a:cubicBezTo>
                    <a:pt x="2177" y="448"/>
                    <a:pt x="2273" y="576"/>
                    <a:pt x="2305" y="704"/>
                  </a:cubicBezTo>
                  <a:lnTo>
                    <a:pt x="2081" y="704"/>
                  </a:lnTo>
                  <a:cubicBezTo>
                    <a:pt x="2049" y="576"/>
                    <a:pt x="1985" y="480"/>
                    <a:pt x="1857" y="416"/>
                  </a:cubicBezTo>
                  <a:cubicBezTo>
                    <a:pt x="1686" y="318"/>
                    <a:pt x="1477" y="277"/>
                    <a:pt x="1260" y="277"/>
                  </a:cubicBezTo>
                  <a:cubicBezTo>
                    <a:pt x="1193" y="277"/>
                    <a:pt x="1125" y="281"/>
                    <a:pt x="1057" y="288"/>
                  </a:cubicBezTo>
                  <a:lnTo>
                    <a:pt x="1025" y="320"/>
                  </a:lnTo>
                  <a:cubicBezTo>
                    <a:pt x="1025" y="352"/>
                    <a:pt x="1025" y="352"/>
                    <a:pt x="1057" y="352"/>
                  </a:cubicBezTo>
                  <a:lnTo>
                    <a:pt x="1473" y="608"/>
                  </a:lnTo>
                  <a:lnTo>
                    <a:pt x="1377" y="672"/>
                  </a:lnTo>
                  <a:lnTo>
                    <a:pt x="865" y="384"/>
                  </a:lnTo>
                  <a:cubicBezTo>
                    <a:pt x="865" y="352"/>
                    <a:pt x="833" y="352"/>
                    <a:pt x="833" y="352"/>
                  </a:cubicBezTo>
                  <a:cubicBezTo>
                    <a:pt x="801" y="384"/>
                    <a:pt x="769" y="384"/>
                    <a:pt x="737" y="416"/>
                  </a:cubicBezTo>
                  <a:cubicBezTo>
                    <a:pt x="705" y="416"/>
                    <a:pt x="673" y="448"/>
                    <a:pt x="641" y="480"/>
                  </a:cubicBezTo>
                  <a:lnTo>
                    <a:pt x="641" y="512"/>
                  </a:lnTo>
                  <a:lnTo>
                    <a:pt x="673" y="512"/>
                  </a:lnTo>
                  <a:lnTo>
                    <a:pt x="1153" y="800"/>
                  </a:lnTo>
                  <a:lnTo>
                    <a:pt x="1057" y="864"/>
                  </a:lnTo>
                  <a:lnTo>
                    <a:pt x="577" y="608"/>
                  </a:lnTo>
                  <a:cubicBezTo>
                    <a:pt x="577" y="576"/>
                    <a:pt x="577" y="576"/>
                    <a:pt x="545" y="576"/>
                  </a:cubicBezTo>
                  <a:lnTo>
                    <a:pt x="545" y="608"/>
                  </a:lnTo>
                  <a:cubicBezTo>
                    <a:pt x="449" y="768"/>
                    <a:pt x="513" y="992"/>
                    <a:pt x="737" y="1088"/>
                  </a:cubicBezTo>
                  <a:cubicBezTo>
                    <a:pt x="865" y="1184"/>
                    <a:pt x="1025" y="1216"/>
                    <a:pt x="1217" y="1248"/>
                  </a:cubicBezTo>
                  <a:lnTo>
                    <a:pt x="1217" y="1344"/>
                  </a:lnTo>
                  <a:cubicBezTo>
                    <a:pt x="961" y="1312"/>
                    <a:pt x="737" y="1248"/>
                    <a:pt x="577" y="1152"/>
                  </a:cubicBezTo>
                  <a:cubicBezTo>
                    <a:pt x="417" y="1056"/>
                    <a:pt x="288" y="960"/>
                    <a:pt x="288" y="832"/>
                  </a:cubicBezTo>
                  <a:cubicBezTo>
                    <a:pt x="256" y="704"/>
                    <a:pt x="288" y="608"/>
                    <a:pt x="352" y="512"/>
                  </a:cubicBezTo>
                  <a:cubicBezTo>
                    <a:pt x="384" y="512"/>
                    <a:pt x="384" y="512"/>
                    <a:pt x="384" y="480"/>
                  </a:cubicBezTo>
                  <a:lnTo>
                    <a:pt x="352" y="480"/>
                  </a:lnTo>
                  <a:lnTo>
                    <a:pt x="128" y="320"/>
                  </a:lnTo>
                  <a:lnTo>
                    <a:pt x="224" y="288"/>
                  </a:lnTo>
                  <a:lnTo>
                    <a:pt x="449" y="416"/>
                  </a:lnTo>
                  <a:lnTo>
                    <a:pt x="481" y="416"/>
                  </a:lnTo>
                  <a:cubicBezTo>
                    <a:pt x="513" y="384"/>
                    <a:pt x="545" y="384"/>
                    <a:pt x="577" y="352"/>
                  </a:cubicBezTo>
                  <a:cubicBezTo>
                    <a:pt x="577" y="352"/>
                    <a:pt x="609" y="320"/>
                    <a:pt x="641" y="320"/>
                  </a:cubicBezTo>
                  <a:cubicBezTo>
                    <a:pt x="673" y="320"/>
                    <a:pt x="673" y="288"/>
                    <a:pt x="673" y="288"/>
                  </a:cubicBezTo>
                  <a:cubicBezTo>
                    <a:pt x="673" y="256"/>
                    <a:pt x="673" y="256"/>
                    <a:pt x="641" y="256"/>
                  </a:cubicBezTo>
                  <a:lnTo>
                    <a:pt x="449" y="128"/>
                  </a:lnTo>
                  <a:lnTo>
                    <a:pt x="545" y="64"/>
                  </a:lnTo>
                  <a:close/>
                  <a:moveTo>
                    <a:pt x="513" y="0"/>
                  </a:moveTo>
                  <a:lnTo>
                    <a:pt x="352" y="96"/>
                  </a:lnTo>
                  <a:lnTo>
                    <a:pt x="352" y="128"/>
                  </a:lnTo>
                  <a:lnTo>
                    <a:pt x="352" y="160"/>
                  </a:lnTo>
                  <a:lnTo>
                    <a:pt x="577" y="288"/>
                  </a:lnTo>
                  <a:lnTo>
                    <a:pt x="545" y="288"/>
                  </a:lnTo>
                  <a:cubicBezTo>
                    <a:pt x="513" y="288"/>
                    <a:pt x="481" y="320"/>
                    <a:pt x="481" y="320"/>
                  </a:cubicBezTo>
                  <a:lnTo>
                    <a:pt x="224" y="192"/>
                  </a:lnTo>
                  <a:lnTo>
                    <a:pt x="192" y="192"/>
                  </a:lnTo>
                  <a:lnTo>
                    <a:pt x="32" y="288"/>
                  </a:lnTo>
                  <a:lnTo>
                    <a:pt x="0" y="320"/>
                  </a:lnTo>
                  <a:lnTo>
                    <a:pt x="32" y="352"/>
                  </a:lnTo>
                  <a:lnTo>
                    <a:pt x="288" y="512"/>
                  </a:lnTo>
                  <a:cubicBezTo>
                    <a:pt x="224" y="608"/>
                    <a:pt x="192" y="704"/>
                    <a:pt x="224" y="832"/>
                  </a:cubicBezTo>
                  <a:cubicBezTo>
                    <a:pt x="224" y="992"/>
                    <a:pt x="352" y="1120"/>
                    <a:pt x="545" y="1216"/>
                  </a:cubicBezTo>
                  <a:cubicBezTo>
                    <a:pt x="705" y="1344"/>
                    <a:pt x="961" y="1408"/>
                    <a:pt x="1249" y="1408"/>
                  </a:cubicBezTo>
                  <a:lnTo>
                    <a:pt x="1281" y="1408"/>
                  </a:lnTo>
                  <a:lnTo>
                    <a:pt x="1281" y="1376"/>
                  </a:lnTo>
                  <a:lnTo>
                    <a:pt x="1281" y="1216"/>
                  </a:lnTo>
                  <a:cubicBezTo>
                    <a:pt x="1281" y="1184"/>
                    <a:pt x="1281" y="1152"/>
                    <a:pt x="1249" y="1152"/>
                  </a:cubicBezTo>
                  <a:cubicBezTo>
                    <a:pt x="1057" y="1152"/>
                    <a:pt x="897" y="1120"/>
                    <a:pt x="769" y="1056"/>
                  </a:cubicBezTo>
                  <a:cubicBezTo>
                    <a:pt x="609" y="960"/>
                    <a:pt x="545" y="800"/>
                    <a:pt x="577" y="672"/>
                  </a:cubicBezTo>
                  <a:lnTo>
                    <a:pt x="577" y="672"/>
                  </a:lnTo>
                  <a:lnTo>
                    <a:pt x="1025" y="928"/>
                  </a:lnTo>
                  <a:cubicBezTo>
                    <a:pt x="1041" y="944"/>
                    <a:pt x="1049" y="952"/>
                    <a:pt x="1053" y="952"/>
                  </a:cubicBezTo>
                  <a:cubicBezTo>
                    <a:pt x="1057" y="952"/>
                    <a:pt x="1057" y="944"/>
                    <a:pt x="1057" y="928"/>
                  </a:cubicBezTo>
                  <a:lnTo>
                    <a:pt x="1249" y="832"/>
                  </a:lnTo>
                  <a:lnTo>
                    <a:pt x="1249" y="800"/>
                  </a:lnTo>
                  <a:lnTo>
                    <a:pt x="1249" y="768"/>
                  </a:lnTo>
                  <a:lnTo>
                    <a:pt x="737" y="480"/>
                  </a:lnTo>
                  <a:lnTo>
                    <a:pt x="769" y="480"/>
                  </a:lnTo>
                  <a:cubicBezTo>
                    <a:pt x="801" y="448"/>
                    <a:pt x="801" y="448"/>
                    <a:pt x="833" y="448"/>
                  </a:cubicBezTo>
                  <a:lnTo>
                    <a:pt x="1377" y="736"/>
                  </a:lnTo>
                  <a:lnTo>
                    <a:pt x="1409" y="736"/>
                  </a:lnTo>
                  <a:lnTo>
                    <a:pt x="1569" y="640"/>
                  </a:lnTo>
                  <a:lnTo>
                    <a:pt x="1569" y="608"/>
                  </a:lnTo>
                  <a:lnTo>
                    <a:pt x="1569" y="576"/>
                  </a:lnTo>
                  <a:lnTo>
                    <a:pt x="1185" y="352"/>
                  </a:lnTo>
                  <a:cubicBezTo>
                    <a:pt x="1224" y="347"/>
                    <a:pt x="1264" y="344"/>
                    <a:pt x="1304" y="344"/>
                  </a:cubicBezTo>
                  <a:cubicBezTo>
                    <a:pt x="1487" y="344"/>
                    <a:pt x="1667" y="401"/>
                    <a:pt x="1825" y="480"/>
                  </a:cubicBezTo>
                  <a:cubicBezTo>
                    <a:pt x="1921" y="544"/>
                    <a:pt x="2017" y="640"/>
                    <a:pt x="2017" y="736"/>
                  </a:cubicBezTo>
                  <a:lnTo>
                    <a:pt x="2049" y="768"/>
                  </a:lnTo>
                  <a:lnTo>
                    <a:pt x="2369" y="768"/>
                  </a:lnTo>
                  <a:lnTo>
                    <a:pt x="2369" y="736"/>
                  </a:lnTo>
                  <a:cubicBezTo>
                    <a:pt x="2401" y="736"/>
                    <a:pt x="2401" y="736"/>
                    <a:pt x="2401" y="704"/>
                  </a:cubicBezTo>
                  <a:cubicBezTo>
                    <a:pt x="2369" y="544"/>
                    <a:pt x="2273" y="416"/>
                    <a:pt x="2049" y="288"/>
                  </a:cubicBezTo>
                  <a:cubicBezTo>
                    <a:pt x="1844" y="165"/>
                    <a:pt x="1573" y="108"/>
                    <a:pt x="1295" y="108"/>
                  </a:cubicBezTo>
                  <a:cubicBezTo>
                    <a:pt x="1139" y="108"/>
                    <a:pt x="982" y="126"/>
                    <a:pt x="833" y="160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017425" y="4336575"/>
              <a:ext cx="113625" cy="49625"/>
            </a:xfrm>
            <a:custGeom>
              <a:rect b="b" l="l" r="r" t="t"/>
              <a:pathLst>
                <a:path extrusionOk="0" h="1985" w="4545">
                  <a:moveTo>
                    <a:pt x="0" y="0"/>
                  </a:moveTo>
                  <a:lnTo>
                    <a:pt x="0" y="672"/>
                  </a:lnTo>
                  <a:cubicBezTo>
                    <a:pt x="0" y="1024"/>
                    <a:pt x="224" y="1344"/>
                    <a:pt x="672" y="1600"/>
                  </a:cubicBezTo>
                  <a:cubicBezTo>
                    <a:pt x="768" y="1664"/>
                    <a:pt x="896" y="1728"/>
                    <a:pt x="992" y="1760"/>
                  </a:cubicBezTo>
                  <a:lnTo>
                    <a:pt x="1280" y="1856"/>
                  </a:lnTo>
                  <a:cubicBezTo>
                    <a:pt x="1344" y="1888"/>
                    <a:pt x="1440" y="1888"/>
                    <a:pt x="1504" y="1920"/>
                  </a:cubicBezTo>
                  <a:cubicBezTo>
                    <a:pt x="1568" y="1920"/>
                    <a:pt x="1664" y="1952"/>
                    <a:pt x="1728" y="1952"/>
                  </a:cubicBezTo>
                  <a:cubicBezTo>
                    <a:pt x="1792" y="1952"/>
                    <a:pt x="1888" y="1984"/>
                    <a:pt x="1953" y="1984"/>
                  </a:cubicBezTo>
                  <a:lnTo>
                    <a:pt x="2657" y="1984"/>
                  </a:lnTo>
                  <a:cubicBezTo>
                    <a:pt x="2753" y="1952"/>
                    <a:pt x="2849" y="1952"/>
                    <a:pt x="2945" y="1920"/>
                  </a:cubicBezTo>
                  <a:cubicBezTo>
                    <a:pt x="3105" y="1888"/>
                    <a:pt x="3233" y="1856"/>
                    <a:pt x="3393" y="1824"/>
                  </a:cubicBezTo>
                  <a:cubicBezTo>
                    <a:pt x="3553" y="1760"/>
                    <a:pt x="3713" y="1696"/>
                    <a:pt x="3873" y="1600"/>
                  </a:cubicBezTo>
                  <a:cubicBezTo>
                    <a:pt x="3873" y="1600"/>
                    <a:pt x="3905" y="1600"/>
                    <a:pt x="3905" y="1568"/>
                  </a:cubicBezTo>
                  <a:cubicBezTo>
                    <a:pt x="4001" y="1504"/>
                    <a:pt x="4097" y="1440"/>
                    <a:pt x="4193" y="1376"/>
                  </a:cubicBezTo>
                  <a:cubicBezTo>
                    <a:pt x="4257" y="1312"/>
                    <a:pt x="4289" y="1280"/>
                    <a:pt x="4321" y="1216"/>
                  </a:cubicBezTo>
                  <a:cubicBezTo>
                    <a:pt x="4353" y="1184"/>
                    <a:pt x="4385" y="1120"/>
                    <a:pt x="4417" y="1088"/>
                  </a:cubicBezTo>
                  <a:cubicBezTo>
                    <a:pt x="4449" y="1056"/>
                    <a:pt x="4481" y="992"/>
                    <a:pt x="4481" y="960"/>
                  </a:cubicBezTo>
                  <a:cubicBezTo>
                    <a:pt x="4513" y="928"/>
                    <a:pt x="4513" y="864"/>
                    <a:pt x="4513" y="832"/>
                  </a:cubicBezTo>
                  <a:cubicBezTo>
                    <a:pt x="4513" y="800"/>
                    <a:pt x="4545" y="736"/>
                    <a:pt x="4545" y="704"/>
                  </a:cubicBezTo>
                  <a:lnTo>
                    <a:pt x="4545" y="32"/>
                  </a:lnTo>
                  <a:cubicBezTo>
                    <a:pt x="4545" y="64"/>
                    <a:pt x="4513" y="128"/>
                    <a:pt x="4513" y="160"/>
                  </a:cubicBezTo>
                  <a:cubicBezTo>
                    <a:pt x="4513" y="192"/>
                    <a:pt x="4513" y="224"/>
                    <a:pt x="4481" y="288"/>
                  </a:cubicBezTo>
                  <a:cubicBezTo>
                    <a:pt x="4481" y="320"/>
                    <a:pt x="4449" y="384"/>
                    <a:pt x="4417" y="416"/>
                  </a:cubicBezTo>
                  <a:cubicBezTo>
                    <a:pt x="4385" y="448"/>
                    <a:pt x="4353" y="512"/>
                    <a:pt x="4321" y="544"/>
                  </a:cubicBezTo>
                  <a:cubicBezTo>
                    <a:pt x="4289" y="608"/>
                    <a:pt x="4257" y="640"/>
                    <a:pt x="4193" y="704"/>
                  </a:cubicBezTo>
                  <a:cubicBezTo>
                    <a:pt x="4097" y="768"/>
                    <a:pt x="4001" y="832"/>
                    <a:pt x="3905" y="896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93" y="1152"/>
                  </a:cubicBezTo>
                  <a:cubicBezTo>
                    <a:pt x="3233" y="1184"/>
                    <a:pt x="3105" y="1216"/>
                    <a:pt x="2945" y="1248"/>
                  </a:cubicBezTo>
                  <a:cubicBezTo>
                    <a:pt x="2849" y="1280"/>
                    <a:pt x="2753" y="1280"/>
                    <a:pt x="2657" y="1280"/>
                  </a:cubicBezTo>
                  <a:cubicBezTo>
                    <a:pt x="2593" y="1312"/>
                    <a:pt x="2497" y="1312"/>
                    <a:pt x="2401" y="1312"/>
                  </a:cubicBezTo>
                  <a:lnTo>
                    <a:pt x="1953" y="1312"/>
                  </a:lnTo>
                  <a:cubicBezTo>
                    <a:pt x="1888" y="1280"/>
                    <a:pt x="1792" y="1280"/>
                    <a:pt x="1728" y="1280"/>
                  </a:cubicBezTo>
                  <a:cubicBezTo>
                    <a:pt x="1664" y="1248"/>
                    <a:pt x="1568" y="1248"/>
                    <a:pt x="1504" y="1248"/>
                  </a:cubicBezTo>
                  <a:cubicBezTo>
                    <a:pt x="1440" y="1216"/>
                    <a:pt x="1344" y="1184"/>
                    <a:pt x="1280" y="1184"/>
                  </a:cubicBezTo>
                  <a:lnTo>
                    <a:pt x="992" y="1088"/>
                  </a:lnTo>
                  <a:cubicBezTo>
                    <a:pt x="896" y="1056"/>
                    <a:pt x="768" y="992"/>
                    <a:pt x="672" y="928"/>
                  </a:cubicBezTo>
                  <a:cubicBezTo>
                    <a:pt x="224" y="672"/>
                    <a:pt x="0" y="320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016625" y="4335775"/>
              <a:ext cx="114425" cy="51225"/>
            </a:xfrm>
            <a:custGeom>
              <a:rect b="b" l="l" r="r" t="t"/>
              <a:pathLst>
                <a:path extrusionOk="0" h="2049" w="4577">
                  <a:moveTo>
                    <a:pt x="4513" y="352"/>
                  </a:moveTo>
                  <a:lnTo>
                    <a:pt x="4513" y="736"/>
                  </a:lnTo>
                  <a:lnTo>
                    <a:pt x="4513" y="864"/>
                  </a:lnTo>
                  <a:cubicBezTo>
                    <a:pt x="4513" y="896"/>
                    <a:pt x="4481" y="928"/>
                    <a:pt x="4481" y="992"/>
                  </a:cubicBezTo>
                  <a:cubicBezTo>
                    <a:pt x="4449" y="1024"/>
                    <a:pt x="4449" y="1056"/>
                    <a:pt x="4417" y="1088"/>
                  </a:cubicBezTo>
                  <a:cubicBezTo>
                    <a:pt x="4385" y="1152"/>
                    <a:pt x="4353" y="1184"/>
                    <a:pt x="4321" y="1248"/>
                  </a:cubicBezTo>
                  <a:cubicBezTo>
                    <a:pt x="4289" y="1280"/>
                    <a:pt x="4257" y="1344"/>
                    <a:pt x="4193" y="1376"/>
                  </a:cubicBezTo>
                  <a:cubicBezTo>
                    <a:pt x="4129" y="1472"/>
                    <a:pt x="4033" y="1536"/>
                    <a:pt x="3905" y="1600"/>
                  </a:cubicBezTo>
                  <a:lnTo>
                    <a:pt x="3873" y="1600"/>
                  </a:lnTo>
                  <a:cubicBezTo>
                    <a:pt x="3745" y="1696"/>
                    <a:pt x="3585" y="1760"/>
                    <a:pt x="3393" y="1824"/>
                  </a:cubicBezTo>
                  <a:cubicBezTo>
                    <a:pt x="3265" y="1856"/>
                    <a:pt x="3137" y="1888"/>
                    <a:pt x="2977" y="1920"/>
                  </a:cubicBezTo>
                  <a:cubicBezTo>
                    <a:pt x="2881" y="1952"/>
                    <a:pt x="2785" y="1952"/>
                    <a:pt x="2689" y="1952"/>
                  </a:cubicBezTo>
                  <a:cubicBezTo>
                    <a:pt x="2625" y="1984"/>
                    <a:pt x="2529" y="1984"/>
                    <a:pt x="2433" y="1984"/>
                  </a:cubicBezTo>
                  <a:lnTo>
                    <a:pt x="1985" y="1984"/>
                  </a:lnTo>
                  <a:cubicBezTo>
                    <a:pt x="1920" y="1952"/>
                    <a:pt x="1856" y="1952"/>
                    <a:pt x="1792" y="1952"/>
                  </a:cubicBezTo>
                  <a:cubicBezTo>
                    <a:pt x="1696" y="1920"/>
                    <a:pt x="1632" y="1920"/>
                    <a:pt x="1568" y="1920"/>
                  </a:cubicBezTo>
                  <a:cubicBezTo>
                    <a:pt x="1472" y="1888"/>
                    <a:pt x="1408" y="1856"/>
                    <a:pt x="1312" y="1856"/>
                  </a:cubicBezTo>
                  <a:cubicBezTo>
                    <a:pt x="1216" y="1824"/>
                    <a:pt x="1152" y="1792"/>
                    <a:pt x="1056" y="1760"/>
                  </a:cubicBezTo>
                  <a:cubicBezTo>
                    <a:pt x="928" y="1696"/>
                    <a:pt x="832" y="1664"/>
                    <a:pt x="736" y="1600"/>
                  </a:cubicBezTo>
                  <a:cubicBezTo>
                    <a:pt x="320" y="1344"/>
                    <a:pt x="64" y="1024"/>
                    <a:pt x="64" y="704"/>
                  </a:cubicBezTo>
                  <a:lnTo>
                    <a:pt x="64" y="352"/>
                  </a:lnTo>
                  <a:cubicBezTo>
                    <a:pt x="160" y="608"/>
                    <a:pt x="384" y="800"/>
                    <a:pt x="672" y="992"/>
                  </a:cubicBezTo>
                  <a:cubicBezTo>
                    <a:pt x="800" y="1056"/>
                    <a:pt x="896" y="1088"/>
                    <a:pt x="1024" y="1152"/>
                  </a:cubicBezTo>
                  <a:cubicBezTo>
                    <a:pt x="1088" y="1184"/>
                    <a:pt x="1184" y="1216"/>
                    <a:pt x="1280" y="1248"/>
                  </a:cubicBezTo>
                  <a:cubicBezTo>
                    <a:pt x="1376" y="1248"/>
                    <a:pt x="1440" y="1280"/>
                    <a:pt x="1536" y="1280"/>
                  </a:cubicBezTo>
                  <a:cubicBezTo>
                    <a:pt x="1600" y="1312"/>
                    <a:pt x="1696" y="1312"/>
                    <a:pt x="1760" y="1344"/>
                  </a:cubicBezTo>
                  <a:lnTo>
                    <a:pt x="1985" y="1344"/>
                  </a:lnTo>
                  <a:cubicBezTo>
                    <a:pt x="2049" y="1376"/>
                    <a:pt x="2145" y="1376"/>
                    <a:pt x="2209" y="1376"/>
                  </a:cubicBezTo>
                  <a:lnTo>
                    <a:pt x="2433" y="1376"/>
                  </a:lnTo>
                  <a:cubicBezTo>
                    <a:pt x="2529" y="1376"/>
                    <a:pt x="2625" y="1376"/>
                    <a:pt x="2689" y="1344"/>
                  </a:cubicBezTo>
                  <a:cubicBezTo>
                    <a:pt x="2785" y="1344"/>
                    <a:pt x="2881" y="1344"/>
                    <a:pt x="2977" y="1312"/>
                  </a:cubicBezTo>
                  <a:cubicBezTo>
                    <a:pt x="3137" y="1280"/>
                    <a:pt x="3297" y="1248"/>
                    <a:pt x="3425" y="1216"/>
                  </a:cubicBezTo>
                  <a:cubicBezTo>
                    <a:pt x="3585" y="1152"/>
                    <a:pt x="3777" y="1088"/>
                    <a:pt x="3905" y="992"/>
                  </a:cubicBezTo>
                  <a:lnTo>
                    <a:pt x="3937" y="960"/>
                  </a:lnTo>
                  <a:cubicBezTo>
                    <a:pt x="4065" y="896"/>
                    <a:pt x="4161" y="832"/>
                    <a:pt x="4225" y="768"/>
                  </a:cubicBezTo>
                  <a:lnTo>
                    <a:pt x="4385" y="608"/>
                  </a:lnTo>
                  <a:cubicBezTo>
                    <a:pt x="4417" y="544"/>
                    <a:pt x="4449" y="512"/>
                    <a:pt x="4481" y="448"/>
                  </a:cubicBezTo>
                  <a:cubicBezTo>
                    <a:pt x="4513" y="416"/>
                    <a:pt x="4513" y="384"/>
                    <a:pt x="4513" y="352"/>
                  </a:cubicBez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704"/>
                  </a:lnTo>
                  <a:cubicBezTo>
                    <a:pt x="0" y="1056"/>
                    <a:pt x="224" y="1408"/>
                    <a:pt x="672" y="1664"/>
                  </a:cubicBezTo>
                  <a:cubicBezTo>
                    <a:pt x="800" y="1728"/>
                    <a:pt x="896" y="1760"/>
                    <a:pt x="1024" y="1824"/>
                  </a:cubicBezTo>
                  <a:cubicBezTo>
                    <a:pt x="1088" y="1856"/>
                    <a:pt x="1184" y="1888"/>
                    <a:pt x="1280" y="1920"/>
                  </a:cubicBezTo>
                  <a:cubicBezTo>
                    <a:pt x="1376" y="1952"/>
                    <a:pt x="1440" y="1952"/>
                    <a:pt x="1536" y="1984"/>
                  </a:cubicBezTo>
                  <a:cubicBezTo>
                    <a:pt x="1600" y="1984"/>
                    <a:pt x="1696" y="2016"/>
                    <a:pt x="1760" y="2016"/>
                  </a:cubicBezTo>
                  <a:cubicBezTo>
                    <a:pt x="1824" y="2016"/>
                    <a:pt x="1920" y="2048"/>
                    <a:pt x="1985" y="2048"/>
                  </a:cubicBezTo>
                  <a:lnTo>
                    <a:pt x="2433" y="2048"/>
                  </a:lnTo>
                  <a:cubicBezTo>
                    <a:pt x="2497" y="2048"/>
                    <a:pt x="2593" y="2048"/>
                    <a:pt x="2689" y="2016"/>
                  </a:cubicBezTo>
                  <a:cubicBezTo>
                    <a:pt x="2785" y="2016"/>
                    <a:pt x="2881" y="2016"/>
                    <a:pt x="2977" y="1984"/>
                  </a:cubicBezTo>
                  <a:cubicBezTo>
                    <a:pt x="3105" y="1952"/>
                    <a:pt x="3265" y="1920"/>
                    <a:pt x="3393" y="1888"/>
                  </a:cubicBezTo>
                  <a:cubicBezTo>
                    <a:pt x="3585" y="1824"/>
                    <a:pt x="3745" y="1760"/>
                    <a:pt x="3905" y="1664"/>
                  </a:cubicBezTo>
                  <a:lnTo>
                    <a:pt x="3937" y="1632"/>
                  </a:lnTo>
                  <a:cubicBezTo>
                    <a:pt x="4033" y="1568"/>
                    <a:pt x="4129" y="1504"/>
                    <a:pt x="4225" y="1440"/>
                  </a:cubicBezTo>
                  <a:cubicBezTo>
                    <a:pt x="4289" y="1376"/>
                    <a:pt x="4321" y="1312"/>
                    <a:pt x="4353" y="1280"/>
                  </a:cubicBezTo>
                  <a:cubicBezTo>
                    <a:pt x="4417" y="1216"/>
                    <a:pt x="4449" y="1184"/>
                    <a:pt x="4449" y="1120"/>
                  </a:cubicBezTo>
                  <a:cubicBezTo>
                    <a:pt x="4481" y="1088"/>
                    <a:pt x="4513" y="1056"/>
                    <a:pt x="4513" y="992"/>
                  </a:cubicBezTo>
                  <a:cubicBezTo>
                    <a:pt x="4545" y="960"/>
                    <a:pt x="4545" y="928"/>
                    <a:pt x="4577" y="864"/>
                  </a:cubicBezTo>
                  <a:lnTo>
                    <a:pt x="4577" y="736"/>
                  </a:lnTo>
                  <a:lnTo>
                    <a:pt x="4577" y="32"/>
                  </a:lnTo>
                  <a:cubicBezTo>
                    <a:pt x="4577" y="0"/>
                    <a:pt x="4577" y="0"/>
                    <a:pt x="4545" y="0"/>
                  </a:cubicBezTo>
                  <a:cubicBezTo>
                    <a:pt x="4545" y="0"/>
                    <a:pt x="4513" y="0"/>
                    <a:pt x="4513" y="64"/>
                  </a:cubicBezTo>
                  <a:lnTo>
                    <a:pt x="4513" y="192"/>
                  </a:lnTo>
                  <a:cubicBezTo>
                    <a:pt x="4481" y="224"/>
                    <a:pt x="4481" y="256"/>
                    <a:pt x="4449" y="288"/>
                  </a:cubicBezTo>
                  <a:cubicBezTo>
                    <a:pt x="4449" y="352"/>
                    <a:pt x="4417" y="384"/>
                    <a:pt x="4417" y="416"/>
                  </a:cubicBezTo>
                  <a:cubicBezTo>
                    <a:pt x="4385" y="480"/>
                    <a:pt x="4353" y="512"/>
                    <a:pt x="4321" y="544"/>
                  </a:cubicBezTo>
                  <a:cubicBezTo>
                    <a:pt x="4289" y="608"/>
                    <a:pt x="4225" y="640"/>
                    <a:pt x="4193" y="704"/>
                  </a:cubicBezTo>
                  <a:cubicBezTo>
                    <a:pt x="4097" y="768"/>
                    <a:pt x="4001" y="832"/>
                    <a:pt x="3905" y="896"/>
                  </a:cubicBezTo>
                  <a:lnTo>
                    <a:pt x="3873" y="928"/>
                  </a:lnTo>
                  <a:cubicBezTo>
                    <a:pt x="3745" y="1024"/>
                    <a:pt x="3553" y="1088"/>
                    <a:pt x="3393" y="1152"/>
                  </a:cubicBezTo>
                  <a:cubicBezTo>
                    <a:pt x="3265" y="1184"/>
                    <a:pt x="3105" y="1216"/>
                    <a:pt x="2977" y="1248"/>
                  </a:cubicBezTo>
                  <a:cubicBezTo>
                    <a:pt x="2881" y="1248"/>
                    <a:pt x="2785" y="1280"/>
                    <a:pt x="2689" y="1280"/>
                  </a:cubicBezTo>
                  <a:cubicBezTo>
                    <a:pt x="2593" y="1312"/>
                    <a:pt x="2529" y="1312"/>
                    <a:pt x="2433" y="1312"/>
                  </a:cubicBezTo>
                  <a:lnTo>
                    <a:pt x="2209" y="1312"/>
                  </a:lnTo>
                  <a:cubicBezTo>
                    <a:pt x="2145" y="1312"/>
                    <a:pt x="2049" y="1312"/>
                    <a:pt x="1985" y="1280"/>
                  </a:cubicBezTo>
                  <a:lnTo>
                    <a:pt x="1760" y="1280"/>
                  </a:lnTo>
                  <a:cubicBezTo>
                    <a:pt x="1696" y="1248"/>
                    <a:pt x="1600" y="1248"/>
                    <a:pt x="1536" y="1216"/>
                  </a:cubicBezTo>
                  <a:cubicBezTo>
                    <a:pt x="1472" y="1216"/>
                    <a:pt x="1376" y="1184"/>
                    <a:pt x="1312" y="1184"/>
                  </a:cubicBezTo>
                  <a:lnTo>
                    <a:pt x="1024" y="1088"/>
                  </a:lnTo>
                  <a:cubicBezTo>
                    <a:pt x="928" y="1024"/>
                    <a:pt x="800" y="992"/>
                    <a:pt x="704" y="928"/>
                  </a:cubicBezTo>
                  <a:cubicBezTo>
                    <a:pt x="288" y="672"/>
                    <a:pt x="64" y="352"/>
                    <a:pt x="64" y="32"/>
                  </a:cubicBez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011825" y="4303750"/>
              <a:ext cx="124850" cy="65650"/>
            </a:xfrm>
            <a:custGeom>
              <a:rect b="b" l="l" r="r" t="t"/>
              <a:pathLst>
                <a:path extrusionOk="0" h="2626" w="4994">
                  <a:moveTo>
                    <a:pt x="2485" y="1"/>
                  </a:moveTo>
                  <a:cubicBezTo>
                    <a:pt x="1904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8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7"/>
                    <a:pt x="4097" y="385"/>
                  </a:cubicBezTo>
                  <a:cubicBezTo>
                    <a:pt x="3649" y="129"/>
                    <a:pt x="3065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5016625" y="4302950"/>
              <a:ext cx="115225" cy="67250"/>
            </a:xfrm>
            <a:custGeom>
              <a:rect b="b" l="l" r="r" t="t"/>
              <a:pathLst>
                <a:path extrusionOk="0" h="2690" w="4609">
                  <a:moveTo>
                    <a:pt x="2305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289" y="673"/>
                    <a:pt x="4545" y="993"/>
                    <a:pt x="4545" y="1345"/>
                  </a:cubicBezTo>
                  <a:cubicBezTo>
                    <a:pt x="4545" y="1697"/>
                    <a:pt x="4321" y="1985"/>
                    <a:pt x="3905" y="2241"/>
                  </a:cubicBezTo>
                  <a:cubicBezTo>
                    <a:pt x="3457" y="2497"/>
                    <a:pt x="2881" y="2625"/>
                    <a:pt x="2309" y="2625"/>
                  </a:cubicBezTo>
                  <a:cubicBezTo>
                    <a:pt x="1736" y="2625"/>
                    <a:pt x="1168" y="2497"/>
                    <a:pt x="736" y="2241"/>
                  </a:cubicBezTo>
                  <a:cubicBezTo>
                    <a:pt x="320" y="1985"/>
                    <a:pt x="64" y="1665"/>
                    <a:pt x="64" y="1345"/>
                  </a:cubicBezTo>
                  <a:cubicBezTo>
                    <a:pt x="64" y="993"/>
                    <a:pt x="288" y="673"/>
                    <a:pt x="704" y="449"/>
                  </a:cubicBezTo>
                  <a:cubicBezTo>
                    <a:pt x="1152" y="193"/>
                    <a:pt x="1728" y="65"/>
                    <a:pt x="2305" y="65"/>
                  </a:cubicBezTo>
                  <a:close/>
                  <a:moveTo>
                    <a:pt x="2289" y="1"/>
                  </a:moveTo>
                  <a:cubicBezTo>
                    <a:pt x="1704" y="1"/>
                    <a:pt x="1120" y="129"/>
                    <a:pt x="672" y="385"/>
                  </a:cubicBezTo>
                  <a:cubicBezTo>
                    <a:pt x="224" y="641"/>
                    <a:pt x="0" y="961"/>
                    <a:pt x="0" y="1345"/>
                  </a:cubicBezTo>
                  <a:cubicBezTo>
                    <a:pt x="0" y="1697"/>
                    <a:pt x="256" y="2049"/>
                    <a:pt x="672" y="2305"/>
                  </a:cubicBezTo>
                  <a:cubicBezTo>
                    <a:pt x="1152" y="2561"/>
                    <a:pt x="1728" y="2689"/>
                    <a:pt x="2305" y="2689"/>
                  </a:cubicBezTo>
                  <a:cubicBezTo>
                    <a:pt x="2913" y="2689"/>
                    <a:pt x="3489" y="2561"/>
                    <a:pt x="3937" y="2305"/>
                  </a:cubicBezTo>
                  <a:cubicBezTo>
                    <a:pt x="4353" y="2049"/>
                    <a:pt x="4609" y="1697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5025425" y="4310950"/>
              <a:ext cx="97625" cy="51250"/>
            </a:xfrm>
            <a:custGeom>
              <a:rect b="b" l="l" r="r" t="t"/>
              <a:pathLst>
                <a:path extrusionOk="0" h="2050" w="3905">
                  <a:moveTo>
                    <a:pt x="1941" y="1"/>
                  </a:moveTo>
                  <a:cubicBezTo>
                    <a:pt x="1488" y="1"/>
                    <a:pt x="1040" y="97"/>
                    <a:pt x="704" y="289"/>
                  </a:cubicBezTo>
                  <a:cubicBezTo>
                    <a:pt x="0" y="705"/>
                    <a:pt x="0" y="1345"/>
                    <a:pt x="704" y="1761"/>
                  </a:cubicBezTo>
                  <a:cubicBezTo>
                    <a:pt x="1056" y="1953"/>
                    <a:pt x="1512" y="2049"/>
                    <a:pt x="1965" y="2049"/>
                  </a:cubicBezTo>
                  <a:cubicBezTo>
                    <a:pt x="2417" y="2049"/>
                    <a:pt x="2865" y="1953"/>
                    <a:pt x="3201" y="1761"/>
                  </a:cubicBezTo>
                  <a:cubicBezTo>
                    <a:pt x="3905" y="1345"/>
                    <a:pt x="3905" y="705"/>
                    <a:pt x="3201" y="289"/>
                  </a:cubicBezTo>
                  <a:cubicBezTo>
                    <a:pt x="2849" y="97"/>
                    <a:pt x="2393" y="1"/>
                    <a:pt x="194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5028625" y="4310150"/>
              <a:ext cx="90425" cy="52850"/>
            </a:xfrm>
            <a:custGeom>
              <a:rect b="b" l="l" r="r" t="t"/>
              <a:pathLst>
                <a:path extrusionOk="0" h="2114" w="3617">
                  <a:moveTo>
                    <a:pt x="1825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93" y="545"/>
                    <a:pt x="3553" y="801"/>
                    <a:pt x="3553" y="1057"/>
                  </a:cubicBezTo>
                  <a:cubicBezTo>
                    <a:pt x="3553" y="1313"/>
                    <a:pt x="3393" y="1569"/>
                    <a:pt x="3073" y="1761"/>
                  </a:cubicBezTo>
                  <a:cubicBezTo>
                    <a:pt x="2737" y="1953"/>
                    <a:pt x="2289" y="2049"/>
                    <a:pt x="1841" y="2049"/>
                  </a:cubicBezTo>
                  <a:cubicBezTo>
                    <a:pt x="1392" y="2049"/>
                    <a:pt x="944" y="1953"/>
                    <a:pt x="608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8" y="161"/>
                    <a:pt x="1376" y="65"/>
                    <a:pt x="1825" y="65"/>
                  </a:cubicBezTo>
                  <a:close/>
                  <a:moveTo>
                    <a:pt x="1809" y="1"/>
                  </a:moveTo>
                  <a:cubicBezTo>
                    <a:pt x="1352" y="1"/>
                    <a:pt x="896" y="97"/>
                    <a:pt x="544" y="289"/>
                  </a:cubicBezTo>
                  <a:cubicBezTo>
                    <a:pt x="192" y="481"/>
                    <a:pt x="0" y="769"/>
                    <a:pt x="0" y="1057"/>
                  </a:cubicBezTo>
                  <a:cubicBezTo>
                    <a:pt x="0" y="1345"/>
                    <a:pt x="192" y="1601"/>
                    <a:pt x="544" y="1825"/>
                  </a:cubicBezTo>
                  <a:cubicBezTo>
                    <a:pt x="896" y="2017"/>
                    <a:pt x="1376" y="2113"/>
                    <a:pt x="1825" y="2113"/>
                  </a:cubicBezTo>
                  <a:cubicBezTo>
                    <a:pt x="2305" y="2113"/>
                    <a:pt x="2753" y="2017"/>
                    <a:pt x="3105" y="1793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481"/>
                    <a:pt x="3073" y="289"/>
                  </a:cubicBezTo>
                  <a:cubicBezTo>
                    <a:pt x="2721" y="97"/>
                    <a:pt x="2265" y="1"/>
                    <a:pt x="1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5124625" y="4353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lnTo>
                    <a:pt x="33" y="320"/>
                  </a:ln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073425" y="4374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lnTo>
                    <a:pt x="1" y="32"/>
                  </a:ln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5083825" y="4373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5093425" y="4372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33" y="320"/>
                    <a:pt x="33" y="320"/>
                  </a:cubicBezTo>
                  <a:cubicBezTo>
                    <a:pt x="65" y="320"/>
                    <a:pt x="97" y="288"/>
                    <a:pt x="97" y="256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5103025" y="436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5111025" y="4364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5118225" y="4359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5022225" y="4353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5063825" y="4373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320"/>
                    <a:pt x="0" y="320"/>
                    <a:pt x="32" y="320"/>
                  </a:cubicBezTo>
                  <a:cubicBezTo>
                    <a:pt x="32" y="320"/>
                    <a:pt x="64" y="320"/>
                    <a:pt x="64" y="288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5053425" y="4372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56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5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5043825" y="436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5035825" y="4364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64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5028625" y="4359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96" y="288"/>
                    <a:pt x="96" y="288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5046225" y="4319750"/>
              <a:ext cx="57625" cy="33650"/>
            </a:xfrm>
            <a:custGeom>
              <a:rect b="b" l="l" r="r" t="t"/>
              <a:pathLst>
                <a:path extrusionOk="0" h="1346" w="2305">
                  <a:moveTo>
                    <a:pt x="480" y="1"/>
                  </a:moveTo>
                  <a:lnTo>
                    <a:pt x="320" y="97"/>
                  </a:lnTo>
                  <a:lnTo>
                    <a:pt x="576" y="257"/>
                  </a:lnTo>
                  <a:cubicBezTo>
                    <a:pt x="544" y="257"/>
                    <a:pt x="512" y="289"/>
                    <a:pt x="480" y="289"/>
                  </a:cubicBezTo>
                  <a:lnTo>
                    <a:pt x="416" y="35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288" y="481"/>
                  </a:lnTo>
                  <a:cubicBezTo>
                    <a:pt x="96" y="705"/>
                    <a:pt x="160" y="961"/>
                    <a:pt x="480" y="1153"/>
                  </a:cubicBezTo>
                  <a:cubicBezTo>
                    <a:pt x="672" y="1281"/>
                    <a:pt x="929" y="1345"/>
                    <a:pt x="1185" y="1345"/>
                  </a:cubicBezTo>
                  <a:lnTo>
                    <a:pt x="1185" y="1185"/>
                  </a:lnTo>
                  <a:cubicBezTo>
                    <a:pt x="1025" y="1153"/>
                    <a:pt x="833" y="1121"/>
                    <a:pt x="704" y="1057"/>
                  </a:cubicBezTo>
                  <a:cubicBezTo>
                    <a:pt x="480" y="929"/>
                    <a:pt x="416" y="737"/>
                    <a:pt x="512" y="609"/>
                  </a:cubicBezTo>
                  <a:lnTo>
                    <a:pt x="512" y="609"/>
                  </a:lnTo>
                  <a:lnTo>
                    <a:pt x="993" y="865"/>
                  </a:lnTo>
                  <a:lnTo>
                    <a:pt x="1153" y="769"/>
                  </a:lnTo>
                  <a:lnTo>
                    <a:pt x="608" y="481"/>
                  </a:lnTo>
                  <a:cubicBezTo>
                    <a:pt x="640" y="449"/>
                    <a:pt x="672" y="417"/>
                    <a:pt x="704" y="417"/>
                  </a:cubicBezTo>
                  <a:cubicBezTo>
                    <a:pt x="736" y="385"/>
                    <a:pt x="768" y="385"/>
                    <a:pt x="768" y="385"/>
                  </a:cubicBezTo>
                  <a:lnTo>
                    <a:pt x="1313" y="673"/>
                  </a:lnTo>
                  <a:lnTo>
                    <a:pt x="1473" y="577"/>
                  </a:lnTo>
                  <a:lnTo>
                    <a:pt x="993" y="321"/>
                  </a:lnTo>
                  <a:cubicBezTo>
                    <a:pt x="1089" y="300"/>
                    <a:pt x="1185" y="289"/>
                    <a:pt x="1278" y="289"/>
                  </a:cubicBezTo>
                  <a:cubicBezTo>
                    <a:pt x="1466" y="289"/>
                    <a:pt x="1643" y="332"/>
                    <a:pt x="1793" y="417"/>
                  </a:cubicBezTo>
                  <a:cubicBezTo>
                    <a:pt x="1921" y="481"/>
                    <a:pt x="1985" y="609"/>
                    <a:pt x="2017" y="705"/>
                  </a:cubicBezTo>
                  <a:lnTo>
                    <a:pt x="2305" y="705"/>
                  </a:lnTo>
                  <a:cubicBezTo>
                    <a:pt x="2273" y="545"/>
                    <a:pt x="2177" y="417"/>
                    <a:pt x="1985" y="289"/>
                  </a:cubicBezTo>
                  <a:cubicBezTo>
                    <a:pt x="1793" y="174"/>
                    <a:pt x="1543" y="116"/>
                    <a:pt x="1284" y="116"/>
                  </a:cubicBezTo>
                  <a:cubicBezTo>
                    <a:pt x="1112" y="116"/>
                    <a:pt x="935" y="142"/>
                    <a:pt x="768" y="193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5045425" y="4318950"/>
              <a:ext cx="59225" cy="35250"/>
            </a:xfrm>
            <a:custGeom>
              <a:rect b="b" l="l" r="r" t="t"/>
              <a:pathLst>
                <a:path extrusionOk="0" h="1410" w="2369">
                  <a:moveTo>
                    <a:pt x="512" y="65"/>
                  </a:moveTo>
                  <a:lnTo>
                    <a:pt x="800" y="225"/>
                  </a:lnTo>
                  <a:cubicBezTo>
                    <a:pt x="800" y="225"/>
                    <a:pt x="800" y="239"/>
                    <a:pt x="810" y="239"/>
                  </a:cubicBezTo>
                  <a:cubicBezTo>
                    <a:pt x="815" y="239"/>
                    <a:pt x="822" y="236"/>
                    <a:pt x="833" y="225"/>
                  </a:cubicBezTo>
                  <a:cubicBezTo>
                    <a:pt x="970" y="191"/>
                    <a:pt x="1121" y="173"/>
                    <a:pt x="1271" y="173"/>
                  </a:cubicBezTo>
                  <a:cubicBezTo>
                    <a:pt x="1541" y="173"/>
                    <a:pt x="1812" y="230"/>
                    <a:pt x="2017" y="353"/>
                  </a:cubicBezTo>
                  <a:cubicBezTo>
                    <a:pt x="2177" y="449"/>
                    <a:pt x="2273" y="577"/>
                    <a:pt x="2305" y="673"/>
                  </a:cubicBezTo>
                  <a:lnTo>
                    <a:pt x="2081" y="673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78" y="319"/>
                    <a:pt x="1457" y="277"/>
                    <a:pt x="1232" y="277"/>
                  </a:cubicBezTo>
                  <a:cubicBezTo>
                    <a:pt x="1162" y="277"/>
                    <a:pt x="1093" y="281"/>
                    <a:pt x="1025" y="289"/>
                  </a:cubicBezTo>
                  <a:cubicBezTo>
                    <a:pt x="1025" y="289"/>
                    <a:pt x="1025" y="321"/>
                    <a:pt x="993" y="321"/>
                  </a:cubicBezTo>
                  <a:cubicBezTo>
                    <a:pt x="993" y="353"/>
                    <a:pt x="1025" y="353"/>
                    <a:pt x="1025" y="353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3" y="353"/>
                  </a:lnTo>
                  <a:lnTo>
                    <a:pt x="800" y="353"/>
                  </a:lnTo>
                  <a:cubicBezTo>
                    <a:pt x="768" y="385"/>
                    <a:pt x="736" y="385"/>
                    <a:pt x="704" y="417"/>
                  </a:cubicBezTo>
                  <a:cubicBezTo>
                    <a:pt x="672" y="417"/>
                    <a:pt x="672" y="449"/>
                    <a:pt x="640" y="481"/>
                  </a:cubicBezTo>
                  <a:cubicBezTo>
                    <a:pt x="608" y="481"/>
                    <a:pt x="608" y="481"/>
                    <a:pt x="608" y="513"/>
                  </a:cubicBezTo>
                  <a:lnTo>
                    <a:pt x="640" y="513"/>
                  </a:lnTo>
                  <a:lnTo>
                    <a:pt x="1121" y="801"/>
                  </a:lnTo>
                  <a:lnTo>
                    <a:pt x="1025" y="865"/>
                  </a:lnTo>
                  <a:lnTo>
                    <a:pt x="544" y="609"/>
                  </a:lnTo>
                  <a:lnTo>
                    <a:pt x="544" y="577"/>
                  </a:lnTo>
                  <a:cubicBezTo>
                    <a:pt x="512" y="577"/>
                    <a:pt x="512" y="609"/>
                    <a:pt x="512" y="609"/>
                  </a:cubicBezTo>
                  <a:cubicBezTo>
                    <a:pt x="416" y="769"/>
                    <a:pt x="512" y="993"/>
                    <a:pt x="704" y="1089"/>
                  </a:cubicBezTo>
                  <a:cubicBezTo>
                    <a:pt x="833" y="1185"/>
                    <a:pt x="993" y="1217"/>
                    <a:pt x="1185" y="1249"/>
                  </a:cubicBezTo>
                  <a:lnTo>
                    <a:pt x="1185" y="1345"/>
                  </a:lnTo>
                  <a:cubicBezTo>
                    <a:pt x="929" y="1313"/>
                    <a:pt x="704" y="1249"/>
                    <a:pt x="544" y="1153"/>
                  </a:cubicBezTo>
                  <a:cubicBezTo>
                    <a:pt x="384" y="1057"/>
                    <a:pt x="288" y="961"/>
                    <a:pt x="256" y="833"/>
                  </a:cubicBezTo>
                  <a:cubicBezTo>
                    <a:pt x="224" y="705"/>
                    <a:pt x="256" y="609"/>
                    <a:pt x="352" y="513"/>
                  </a:cubicBezTo>
                  <a:lnTo>
                    <a:pt x="352" y="481"/>
                  </a:lnTo>
                  <a:lnTo>
                    <a:pt x="320" y="481"/>
                  </a:lnTo>
                  <a:lnTo>
                    <a:pt x="96" y="321"/>
                  </a:lnTo>
                  <a:lnTo>
                    <a:pt x="192" y="257"/>
                  </a:lnTo>
                  <a:lnTo>
                    <a:pt x="416" y="417"/>
                  </a:lnTo>
                  <a:lnTo>
                    <a:pt x="448" y="417"/>
                  </a:lnTo>
                  <a:cubicBezTo>
                    <a:pt x="480" y="385"/>
                    <a:pt x="512" y="385"/>
                    <a:pt x="544" y="353"/>
                  </a:cubicBezTo>
                  <a:cubicBezTo>
                    <a:pt x="576" y="353"/>
                    <a:pt x="608" y="321"/>
                    <a:pt x="608" y="321"/>
                  </a:cubicBezTo>
                  <a:lnTo>
                    <a:pt x="640" y="289"/>
                  </a:lnTo>
                  <a:lnTo>
                    <a:pt x="640" y="257"/>
                  </a:lnTo>
                  <a:lnTo>
                    <a:pt x="416" y="129"/>
                  </a:lnTo>
                  <a:lnTo>
                    <a:pt x="512" y="65"/>
                  </a:lnTo>
                  <a:close/>
                  <a:moveTo>
                    <a:pt x="512" y="1"/>
                  </a:moveTo>
                  <a:lnTo>
                    <a:pt x="352" y="97"/>
                  </a:lnTo>
                  <a:cubicBezTo>
                    <a:pt x="320" y="97"/>
                    <a:pt x="320" y="129"/>
                    <a:pt x="320" y="129"/>
                  </a:cubicBezTo>
                  <a:cubicBezTo>
                    <a:pt x="320" y="129"/>
                    <a:pt x="320" y="161"/>
                    <a:pt x="352" y="161"/>
                  </a:cubicBezTo>
                  <a:lnTo>
                    <a:pt x="544" y="289"/>
                  </a:lnTo>
                  <a:lnTo>
                    <a:pt x="512" y="289"/>
                  </a:lnTo>
                  <a:cubicBezTo>
                    <a:pt x="480" y="289"/>
                    <a:pt x="448" y="321"/>
                    <a:pt x="448" y="321"/>
                  </a:cubicBezTo>
                  <a:lnTo>
                    <a:pt x="192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05"/>
                    <a:pt x="192" y="833"/>
                  </a:cubicBezTo>
                  <a:cubicBezTo>
                    <a:pt x="224" y="993"/>
                    <a:pt x="320" y="1121"/>
                    <a:pt x="512" y="1217"/>
                  </a:cubicBezTo>
                  <a:cubicBezTo>
                    <a:pt x="704" y="1345"/>
                    <a:pt x="961" y="1409"/>
                    <a:pt x="1217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185"/>
                  </a:lnTo>
                  <a:cubicBezTo>
                    <a:pt x="1249" y="1185"/>
                    <a:pt x="1249" y="1153"/>
                    <a:pt x="1217" y="1153"/>
                  </a:cubicBezTo>
                  <a:cubicBezTo>
                    <a:pt x="1057" y="1153"/>
                    <a:pt x="865" y="1121"/>
                    <a:pt x="768" y="1025"/>
                  </a:cubicBezTo>
                  <a:cubicBezTo>
                    <a:pt x="576" y="929"/>
                    <a:pt x="512" y="801"/>
                    <a:pt x="576" y="673"/>
                  </a:cubicBezTo>
                  <a:lnTo>
                    <a:pt x="576" y="673"/>
                  </a:lnTo>
                  <a:lnTo>
                    <a:pt x="1025" y="929"/>
                  </a:lnTo>
                  <a:lnTo>
                    <a:pt x="1057" y="929"/>
                  </a:lnTo>
                  <a:lnTo>
                    <a:pt x="1217" y="833"/>
                  </a:lnTo>
                  <a:lnTo>
                    <a:pt x="1217" y="801"/>
                  </a:lnTo>
                  <a:lnTo>
                    <a:pt x="1217" y="769"/>
                  </a:lnTo>
                  <a:lnTo>
                    <a:pt x="736" y="481"/>
                  </a:lnTo>
                  <a:cubicBezTo>
                    <a:pt x="768" y="449"/>
                    <a:pt x="800" y="449"/>
                    <a:pt x="833" y="449"/>
                  </a:cubicBezTo>
                  <a:lnTo>
                    <a:pt x="1345" y="737"/>
                  </a:lnTo>
                  <a:lnTo>
                    <a:pt x="1377" y="737"/>
                  </a:lnTo>
                  <a:lnTo>
                    <a:pt x="1537" y="641"/>
                  </a:lnTo>
                  <a:lnTo>
                    <a:pt x="1569" y="609"/>
                  </a:lnTo>
                  <a:lnTo>
                    <a:pt x="1537" y="577"/>
                  </a:lnTo>
                  <a:lnTo>
                    <a:pt x="1153" y="353"/>
                  </a:lnTo>
                  <a:cubicBezTo>
                    <a:pt x="1192" y="347"/>
                    <a:pt x="1233" y="345"/>
                    <a:pt x="1274" y="345"/>
                  </a:cubicBezTo>
                  <a:cubicBezTo>
                    <a:pt x="1464" y="345"/>
                    <a:pt x="1661" y="402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cubicBezTo>
                    <a:pt x="2017" y="737"/>
                    <a:pt x="2017" y="769"/>
                    <a:pt x="2049" y="769"/>
                  </a:cubicBezTo>
                  <a:lnTo>
                    <a:pt x="2337" y="769"/>
                  </a:lnTo>
                  <a:lnTo>
                    <a:pt x="2369" y="737"/>
                  </a:lnTo>
                  <a:lnTo>
                    <a:pt x="2369" y="705"/>
                  </a:lnTo>
                  <a:cubicBezTo>
                    <a:pt x="2337" y="545"/>
                    <a:pt x="2241" y="417"/>
                    <a:pt x="2049" y="289"/>
                  </a:cubicBezTo>
                  <a:cubicBezTo>
                    <a:pt x="1844" y="166"/>
                    <a:pt x="1559" y="109"/>
                    <a:pt x="1281" y="109"/>
                  </a:cubicBezTo>
                  <a:cubicBezTo>
                    <a:pt x="1125" y="109"/>
                    <a:pt x="970" y="127"/>
                    <a:pt x="833" y="16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5037425" y="4310950"/>
              <a:ext cx="113650" cy="49650"/>
            </a:xfrm>
            <a:custGeom>
              <a:rect b="b" l="l" r="r" t="t"/>
              <a:pathLst>
                <a:path extrusionOk="0" h="1986" w="4546">
                  <a:moveTo>
                    <a:pt x="0" y="1"/>
                  </a:moveTo>
                  <a:lnTo>
                    <a:pt x="0" y="673"/>
                  </a:lnTo>
                  <a:cubicBezTo>
                    <a:pt x="0" y="1025"/>
                    <a:pt x="224" y="1345"/>
                    <a:pt x="672" y="1601"/>
                  </a:cubicBezTo>
                  <a:cubicBezTo>
                    <a:pt x="768" y="1665"/>
                    <a:pt x="896" y="1729"/>
                    <a:pt x="992" y="1761"/>
                  </a:cubicBezTo>
                  <a:cubicBezTo>
                    <a:pt x="1088" y="1793"/>
                    <a:pt x="1185" y="1825"/>
                    <a:pt x="1281" y="1857"/>
                  </a:cubicBezTo>
                  <a:cubicBezTo>
                    <a:pt x="1345" y="1889"/>
                    <a:pt x="1441" y="1889"/>
                    <a:pt x="1505" y="1921"/>
                  </a:cubicBezTo>
                  <a:cubicBezTo>
                    <a:pt x="1569" y="1921"/>
                    <a:pt x="1665" y="1953"/>
                    <a:pt x="1729" y="1953"/>
                  </a:cubicBezTo>
                  <a:cubicBezTo>
                    <a:pt x="1793" y="1953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53"/>
                    <a:pt x="2849" y="1953"/>
                    <a:pt x="2945" y="1921"/>
                  </a:cubicBezTo>
                  <a:cubicBezTo>
                    <a:pt x="3105" y="1889"/>
                    <a:pt x="3233" y="1857"/>
                    <a:pt x="3393" y="1825"/>
                  </a:cubicBezTo>
                  <a:cubicBezTo>
                    <a:pt x="3553" y="1761"/>
                    <a:pt x="3713" y="1697"/>
                    <a:pt x="3873" y="1601"/>
                  </a:cubicBezTo>
                  <a:cubicBezTo>
                    <a:pt x="3873" y="1601"/>
                    <a:pt x="3905" y="1601"/>
                    <a:pt x="3905" y="1569"/>
                  </a:cubicBezTo>
                  <a:lnTo>
                    <a:pt x="4193" y="1377"/>
                  </a:lnTo>
                  <a:cubicBezTo>
                    <a:pt x="4257" y="1313"/>
                    <a:pt x="4289" y="1281"/>
                    <a:pt x="4321" y="1217"/>
                  </a:cubicBezTo>
                  <a:cubicBezTo>
                    <a:pt x="4353" y="1185"/>
                    <a:pt x="4385" y="1121"/>
                    <a:pt x="4417" y="1089"/>
                  </a:cubicBezTo>
                  <a:cubicBezTo>
                    <a:pt x="4449" y="1057"/>
                    <a:pt x="4481" y="993"/>
                    <a:pt x="4481" y="961"/>
                  </a:cubicBezTo>
                  <a:cubicBezTo>
                    <a:pt x="4513" y="929"/>
                    <a:pt x="4513" y="865"/>
                    <a:pt x="4513" y="833"/>
                  </a:cubicBezTo>
                  <a:cubicBezTo>
                    <a:pt x="4513" y="801"/>
                    <a:pt x="4545" y="737"/>
                    <a:pt x="4545" y="705"/>
                  </a:cubicBezTo>
                  <a:lnTo>
                    <a:pt x="4545" y="33"/>
                  </a:lnTo>
                  <a:cubicBezTo>
                    <a:pt x="4545" y="65"/>
                    <a:pt x="4513" y="129"/>
                    <a:pt x="4513" y="161"/>
                  </a:cubicBezTo>
                  <a:cubicBezTo>
                    <a:pt x="4513" y="193"/>
                    <a:pt x="4513" y="225"/>
                    <a:pt x="4481" y="289"/>
                  </a:cubicBezTo>
                  <a:cubicBezTo>
                    <a:pt x="4481" y="321"/>
                    <a:pt x="4449" y="385"/>
                    <a:pt x="4417" y="417"/>
                  </a:cubicBezTo>
                  <a:cubicBezTo>
                    <a:pt x="4385" y="449"/>
                    <a:pt x="4353" y="513"/>
                    <a:pt x="4321" y="545"/>
                  </a:cubicBezTo>
                  <a:cubicBezTo>
                    <a:pt x="4289" y="609"/>
                    <a:pt x="4257" y="641"/>
                    <a:pt x="4193" y="705"/>
                  </a:cubicBezTo>
                  <a:cubicBezTo>
                    <a:pt x="4097" y="769"/>
                    <a:pt x="4001" y="833"/>
                    <a:pt x="3905" y="897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93" y="1153"/>
                  </a:cubicBezTo>
                  <a:cubicBezTo>
                    <a:pt x="3233" y="1185"/>
                    <a:pt x="3105" y="1217"/>
                    <a:pt x="2945" y="1249"/>
                  </a:cubicBezTo>
                  <a:cubicBezTo>
                    <a:pt x="2849" y="1281"/>
                    <a:pt x="2753" y="1281"/>
                    <a:pt x="2657" y="1281"/>
                  </a:cubicBezTo>
                  <a:cubicBezTo>
                    <a:pt x="2593" y="1313"/>
                    <a:pt x="2497" y="1313"/>
                    <a:pt x="2401" y="1313"/>
                  </a:cubicBezTo>
                  <a:lnTo>
                    <a:pt x="1953" y="1313"/>
                  </a:lnTo>
                  <a:cubicBezTo>
                    <a:pt x="1889" y="1281"/>
                    <a:pt x="1793" y="1281"/>
                    <a:pt x="1729" y="1281"/>
                  </a:cubicBezTo>
                  <a:cubicBezTo>
                    <a:pt x="1665" y="1249"/>
                    <a:pt x="1569" y="1249"/>
                    <a:pt x="1505" y="1249"/>
                  </a:cubicBezTo>
                  <a:cubicBezTo>
                    <a:pt x="1441" y="1217"/>
                    <a:pt x="1345" y="1185"/>
                    <a:pt x="1281" y="1185"/>
                  </a:cubicBezTo>
                  <a:cubicBezTo>
                    <a:pt x="1185" y="1153"/>
                    <a:pt x="1088" y="1121"/>
                    <a:pt x="992" y="1089"/>
                  </a:cubicBezTo>
                  <a:cubicBezTo>
                    <a:pt x="896" y="1057"/>
                    <a:pt x="768" y="993"/>
                    <a:pt x="672" y="929"/>
                  </a:cubicBezTo>
                  <a:cubicBezTo>
                    <a:pt x="224" y="673"/>
                    <a:pt x="0" y="321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5036625" y="4310150"/>
              <a:ext cx="114450" cy="51250"/>
            </a:xfrm>
            <a:custGeom>
              <a:rect b="b" l="l" r="r" t="t"/>
              <a:pathLst>
                <a:path extrusionOk="0" h="2050" w="4578">
                  <a:moveTo>
                    <a:pt x="64" y="353"/>
                  </a:moveTo>
                  <a:cubicBezTo>
                    <a:pt x="160" y="609"/>
                    <a:pt x="384" y="801"/>
                    <a:pt x="672" y="993"/>
                  </a:cubicBezTo>
                  <a:cubicBezTo>
                    <a:pt x="800" y="1057"/>
                    <a:pt x="896" y="1089"/>
                    <a:pt x="1024" y="1153"/>
                  </a:cubicBezTo>
                  <a:cubicBezTo>
                    <a:pt x="1120" y="1185"/>
                    <a:pt x="1185" y="1217"/>
                    <a:pt x="1281" y="1249"/>
                  </a:cubicBezTo>
                  <a:cubicBezTo>
                    <a:pt x="1377" y="1281"/>
                    <a:pt x="1473" y="1281"/>
                    <a:pt x="1537" y="1313"/>
                  </a:cubicBezTo>
                  <a:cubicBezTo>
                    <a:pt x="1601" y="1313"/>
                    <a:pt x="1697" y="1345"/>
                    <a:pt x="1761" y="1345"/>
                  </a:cubicBezTo>
                  <a:cubicBezTo>
                    <a:pt x="1825" y="1345"/>
                    <a:pt x="1921" y="1345"/>
                    <a:pt x="1985" y="1377"/>
                  </a:cubicBezTo>
                  <a:lnTo>
                    <a:pt x="2689" y="1377"/>
                  </a:lnTo>
                  <a:cubicBezTo>
                    <a:pt x="2785" y="1345"/>
                    <a:pt x="2881" y="1345"/>
                    <a:pt x="2977" y="1313"/>
                  </a:cubicBezTo>
                  <a:cubicBezTo>
                    <a:pt x="3137" y="1281"/>
                    <a:pt x="3297" y="1249"/>
                    <a:pt x="3425" y="1217"/>
                  </a:cubicBezTo>
                  <a:cubicBezTo>
                    <a:pt x="3617" y="1153"/>
                    <a:pt x="3777" y="1089"/>
                    <a:pt x="3937" y="993"/>
                  </a:cubicBezTo>
                  <a:cubicBezTo>
                    <a:pt x="4065" y="929"/>
                    <a:pt x="4161" y="833"/>
                    <a:pt x="4257" y="769"/>
                  </a:cubicBezTo>
                  <a:cubicBezTo>
                    <a:pt x="4289" y="705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513" y="449"/>
                    <a:pt x="4513" y="417"/>
                    <a:pt x="4545" y="385"/>
                  </a:cubicBezTo>
                  <a:lnTo>
                    <a:pt x="4545" y="737"/>
                  </a:lnTo>
                  <a:cubicBezTo>
                    <a:pt x="4513" y="769"/>
                    <a:pt x="4513" y="833"/>
                    <a:pt x="4513" y="865"/>
                  </a:cubicBezTo>
                  <a:cubicBezTo>
                    <a:pt x="4513" y="897"/>
                    <a:pt x="4481" y="929"/>
                    <a:pt x="4481" y="993"/>
                  </a:cubicBezTo>
                  <a:cubicBezTo>
                    <a:pt x="4481" y="1025"/>
                    <a:pt x="4449" y="1057"/>
                    <a:pt x="4417" y="1121"/>
                  </a:cubicBezTo>
                  <a:cubicBezTo>
                    <a:pt x="4385" y="1153"/>
                    <a:pt x="4353" y="1185"/>
                    <a:pt x="4321" y="1249"/>
                  </a:cubicBezTo>
                  <a:cubicBezTo>
                    <a:pt x="4289" y="1281"/>
                    <a:pt x="4257" y="1345"/>
                    <a:pt x="4193" y="1377"/>
                  </a:cubicBezTo>
                  <a:cubicBezTo>
                    <a:pt x="4129" y="1473"/>
                    <a:pt x="4033" y="1537"/>
                    <a:pt x="3905" y="1601"/>
                  </a:cubicBezTo>
                  <a:cubicBezTo>
                    <a:pt x="3745" y="1697"/>
                    <a:pt x="3585" y="1761"/>
                    <a:pt x="3393" y="1825"/>
                  </a:cubicBezTo>
                  <a:cubicBezTo>
                    <a:pt x="3265" y="1857"/>
                    <a:pt x="3137" y="1889"/>
                    <a:pt x="2977" y="1921"/>
                  </a:cubicBezTo>
                  <a:cubicBezTo>
                    <a:pt x="2881" y="1953"/>
                    <a:pt x="2785" y="1953"/>
                    <a:pt x="2689" y="1985"/>
                  </a:cubicBezTo>
                  <a:lnTo>
                    <a:pt x="1985" y="1985"/>
                  </a:lnTo>
                  <a:cubicBezTo>
                    <a:pt x="1921" y="1985"/>
                    <a:pt x="1857" y="1953"/>
                    <a:pt x="1793" y="1953"/>
                  </a:cubicBezTo>
                  <a:cubicBezTo>
                    <a:pt x="1697" y="1953"/>
                    <a:pt x="1633" y="1921"/>
                    <a:pt x="1569" y="1921"/>
                  </a:cubicBezTo>
                  <a:cubicBezTo>
                    <a:pt x="1473" y="1889"/>
                    <a:pt x="1409" y="1889"/>
                    <a:pt x="1313" y="1857"/>
                  </a:cubicBezTo>
                  <a:cubicBezTo>
                    <a:pt x="1217" y="1825"/>
                    <a:pt x="1152" y="1793"/>
                    <a:pt x="1056" y="1761"/>
                  </a:cubicBezTo>
                  <a:cubicBezTo>
                    <a:pt x="928" y="1729"/>
                    <a:pt x="832" y="1665"/>
                    <a:pt x="736" y="1601"/>
                  </a:cubicBezTo>
                  <a:cubicBezTo>
                    <a:pt x="320" y="1377"/>
                    <a:pt x="64" y="1057"/>
                    <a:pt x="64" y="705"/>
                  </a:cubicBezTo>
                  <a:lnTo>
                    <a:pt x="64" y="353"/>
                  </a:lnTo>
                  <a:close/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705"/>
                  </a:lnTo>
                  <a:cubicBezTo>
                    <a:pt x="0" y="1057"/>
                    <a:pt x="224" y="1409"/>
                    <a:pt x="672" y="1665"/>
                  </a:cubicBezTo>
                  <a:cubicBezTo>
                    <a:pt x="800" y="1729"/>
                    <a:pt x="896" y="1793"/>
                    <a:pt x="1024" y="1825"/>
                  </a:cubicBezTo>
                  <a:cubicBezTo>
                    <a:pt x="1088" y="1857"/>
                    <a:pt x="1185" y="1889"/>
                    <a:pt x="1281" y="1921"/>
                  </a:cubicBezTo>
                  <a:cubicBezTo>
                    <a:pt x="1377" y="1953"/>
                    <a:pt x="1441" y="1953"/>
                    <a:pt x="1537" y="1985"/>
                  </a:cubicBezTo>
                  <a:cubicBezTo>
                    <a:pt x="1601" y="1985"/>
                    <a:pt x="1697" y="2017"/>
                    <a:pt x="1761" y="2017"/>
                  </a:cubicBezTo>
                  <a:cubicBezTo>
                    <a:pt x="1825" y="2017"/>
                    <a:pt x="1921" y="2049"/>
                    <a:pt x="1985" y="2049"/>
                  </a:cubicBezTo>
                  <a:lnTo>
                    <a:pt x="2689" y="2049"/>
                  </a:lnTo>
                  <a:cubicBezTo>
                    <a:pt x="2785" y="2017"/>
                    <a:pt x="2881" y="2017"/>
                    <a:pt x="2977" y="1985"/>
                  </a:cubicBezTo>
                  <a:cubicBezTo>
                    <a:pt x="3105" y="1985"/>
                    <a:pt x="3265" y="1921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65"/>
                  </a:lnTo>
                  <a:cubicBezTo>
                    <a:pt x="4033" y="1601"/>
                    <a:pt x="4129" y="1505"/>
                    <a:pt x="4225" y="1441"/>
                  </a:cubicBezTo>
                  <a:cubicBezTo>
                    <a:pt x="4289" y="1377"/>
                    <a:pt x="4321" y="1345"/>
                    <a:pt x="4385" y="1281"/>
                  </a:cubicBezTo>
                  <a:cubicBezTo>
                    <a:pt x="4417" y="1249"/>
                    <a:pt x="4449" y="1185"/>
                    <a:pt x="4481" y="1153"/>
                  </a:cubicBezTo>
                  <a:cubicBezTo>
                    <a:pt x="4481" y="1089"/>
                    <a:pt x="4513" y="1057"/>
                    <a:pt x="4545" y="1025"/>
                  </a:cubicBezTo>
                  <a:cubicBezTo>
                    <a:pt x="4545" y="961"/>
                    <a:pt x="4577" y="929"/>
                    <a:pt x="4577" y="865"/>
                  </a:cubicBezTo>
                  <a:lnTo>
                    <a:pt x="4577" y="737"/>
                  </a:lnTo>
                  <a:lnTo>
                    <a:pt x="4577" y="33"/>
                  </a:lnTo>
                  <a:cubicBezTo>
                    <a:pt x="4577" y="33"/>
                    <a:pt x="4577" y="1"/>
                    <a:pt x="4545" y="1"/>
                  </a:cubicBezTo>
                  <a:cubicBezTo>
                    <a:pt x="4545" y="1"/>
                    <a:pt x="4513" y="33"/>
                    <a:pt x="4513" y="65"/>
                  </a:cubicBezTo>
                  <a:lnTo>
                    <a:pt x="4513" y="193"/>
                  </a:lnTo>
                  <a:cubicBezTo>
                    <a:pt x="4481" y="225"/>
                    <a:pt x="4481" y="257"/>
                    <a:pt x="4481" y="321"/>
                  </a:cubicBezTo>
                  <a:cubicBezTo>
                    <a:pt x="4449" y="353"/>
                    <a:pt x="4417" y="385"/>
                    <a:pt x="4417" y="449"/>
                  </a:cubicBezTo>
                  <a:cubicBezTo>
                    <a:pt x="4385" y="481"/>
                    <a:pt x="4353" y="513"/>
                    <a:pt x="4321" y="577"/>
                  </a:cubicBezTo>
                  <a:lnTo>
                    <a:pt x="4193" y="705"/>
                  </a:lnTo>
                  <a:cubicBezTo>
                    <a:pt x="4097" y="801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53" y="1089"/>
                    <a:pt x="3393" y="1153"/>
                  </a:cubicBezTo>
                  <a:cubicBezTo>
                    <a:pt x="3265" y="1185"/>
                    <a:pt x="3105" y="1217"/>
                    <a:pt x="2977" y="1249"/>
                  </a:cubicBezTo>
                  <a:cubicBezTo>
                    <a:pt x="2881" y="1281"/>
                    <a:pt x="2785" y="1281"/>
                    <a:pt x="2689" y="1313"/>
                  </a:cubicBezTo>
                  <a:lnTo>
                    <a:pt x="1985" y="1313"/>
                  </a:lnTo>
                  <a:cubicBezTo>
                    <a:pt x="1921" y="1313"/>
                    <a:pt x="1825" y="1281"/>
                    <a:pt x="1761" y="1281"/>
                  </a:cubicBezTo>
                  <a:cubicBezTo>
                    <a:pt x="1697" y="1281"/>
                    <a:pt x="1601" y="1249"/>
                    <a:pt x="1537" y="1249"/>
                  </a:cubicBezTo>
                  <a:cubicBezTo>
                    <a:pt x="1473" y="1217"/>
                    <a:pt x="1377" y="1217"/>
                    <a:pt x="1313" y="1185"/>
                  </a:cubicBezTo>
                  <a:cubicBezTo>
                    <a:pt x="1217" y="1153"/>
                    <a:pt x="1120" y="1121"/>
                    <a:pt x="1024" y="1089"/>
                  </a:cubicBezTo>
                  <a:cubicBezTo>
                    <a:pt x="928" y="1057"/>
                    <a:pt x="800" y="993"/>
                    <a:pt x="704" y="929"/>
                  </a:cubicBezTo>
                  <a:cubicBezTo>
                    <a:pt x="288" y="705"/>
                    <a:pt x="64" y="385"/>
                    <a:pt x="64" y="33"/>
                  </a:cubicBez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031825" y="4278150"/>
              <a:ext cx="124850" cy="65650"/>
            </a:xfrm>
            <a:custGeom>
              <a:rect b="b" l="l" r="r" t="t"/>
              <a:pathLst>
                <a:path extrusionOk="0" h="2626" w="4994">
                  <a:moveTo>
                    <a:pt x="2485" y="1"/>
                  </a:moveTo>
                  <a:cubicBezTo>
                    <a:pt x="1905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9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7"/>
                    <a:pt x="4097" y="385"/>
                  </a:cubicBezTo>
                  <a:cubicBezTo>
                    <a:pt x="3649" y="129"/>
                    <a:pt x="3065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5036625" y="4277350"/>
              <a:ext cx="115250" cy="67250"/>
            </a:xfrm>
            <a:custGeom>
              <a:rect b="b" l="l" r="r" t="t"/>
              <a:pathLst>
                <a:path extrusionOk="0" h="2690" w="4610">
                  <a:moveTo>
                    <a:pt x="2305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321" y="705"/>
                    <a:pt x="4545" y="1025"/>
                    <a:pt x="4545" y="1345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73" y="2497"/>
                    <a:pt x="2897" y="2625"/>
                    <a:pt x="2321" y="2625"/>
                  </a:cubicBezTo>
                  <a:cubicBezTo>
                    <a:pt x="1745" y="2625"/>
                    <a:pt x="1169" y="2497"/>
                    <a:pt x="736" y="2241"/>
                  </a:cubicBezTo>
                  <a:cubicBezTo>
                    <a:pt x="320" y="1985"/>
                    <a:pt x="64" y="1697"/>
                    <a:pt x="64" y="1345"/>
                  </a:cubicBezTo>
                  <a:cubicBezTo>
                    <a:pt x="64" y="993"/>
                    <a:pt x="320" y="705"/>
                    <a:pt x="704" y="449"/>
                  </a:cubicBezTo>
                  <a:cubicBezTo>
                    <a:pt x="1152" y="193"/>
                    <a:pt x="1729" y="65"/>
                    <a:pt x="2305" y="65"/>
                  </a:cubicBezTo>
                  <a:close/>
                  <a:moveTo>
                    <a:pt x="2289" y="1"/>
                  </a:moveTo>
                  <a:cubicBezTo>
                    <a:pt x="1705" y="1"/>
                    <a:pt x="1120" y="129"/>
                    <a:pt x="672" y="385"/>
                  </a:cubicBezTo>
                  <a:cubicBezTo>
                    <a:pt x="224" y="641"/>
                    <a:pt x="0" y="961"/>
                    <a:pt x="0" y="1345"/>
                  </a:cubicBezTo>
                  <a:cubicBezTo>
                    <a:pt x="0" y="1697"/>
                    <a:pt x="256" y="2049"/>
                    <a:pt x="672" y="2305"/>
                  </a:cubicBezTo>
                  <a:cubicBezTo>
                    <a:pt x="1152" y="2561"/>
                    <a:pt x="1729" y="2689"/>
                    <a:pt x="2305" y="2689"/>
                  </a:cubicBezTo>
                  <a:cubicBezTo>
                    <a:pt x="2913" y="2689"/>
                    <a:pt x="3489" y="2561"/>
                    <a:pt x="3937" y="2305"/>
                  </a:cubicBezTo>
                  <a:cubicBezTo>
                    <a:pt x="4353" y="2049"/>
                    <a:pt x="4609" y="1697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5045425" y="4285350"/>
              <a:ext cx="97650" cy="51250"/>
            </a:xfrm>
            <a:custGeom>
              <a:rect b="b" l="l" r="r" t="t"/>
              <a:pathLst>
                <a:path extrusionOk="0" h="2050" w="3906">
                  <a:moveTo>
                    <a:pt x="1941" y="1"/>
                  </a:moveTo>
                  <a:cubicBezTo>
                    <a:pt x="1489" y="1"/>
                    <a:pt x="1041" y="97"/>
                    <a:pt x="704" y="289"/>
                  </a:cubicBezTo>
                  <a:cubicBezTo>
                    <a:pt x="0" y="705"/>
                    <a:pt x="0" y="1345"/>
                    <a:pt x="704" y="1761"/>
                  </a:cubicBezTo>
                  <a:cubicBezTo>
                    <a:pt x="1057" y="1953"/>
                    <a:pt x="1513" y="2049"/>
                    <a:pt x="1965" y="2049"/>
                  </a:cubicBezTo>
                  <a:cubicBezTo>
                    <a:pt x="2417" y="2049"/>
                    <a:pt x="2865" y="1953"/>
                    <a:pt x="3201" y="1761"/>
                  </a:cubicBezTo>
                  <a:cubicBezTo>
                    <a:pt x="3905" y="1345"/>
                    <a:pt x="3905" y="705"/>
                    <a:pt x="3201" y="289"/>
                  </a:cubicBezTo>
                  <a:cubicBezTo>
                    <a:pt x="2849" y="97"/>
                    <a:pt x="2393" y="1"/>
                    <a:pt x="194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048625" y="4284550"/>
              <a:ext cx="90450" cy="52850"/>
            </a:xfrm>
            <a:custGeom>
              <a:rect b="b" l="l" r="r" t="t"/>
              <a:pathLst>
                <a:path extrusionOk="0" h="2114" w="3618">
                  <a:moveTo>
                    <a:pt x="1825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93" y="545"/>
                    <a:pt x="3553" y="801"/>
                    <a:pt x="3553" y="1057"/>
                  </a:cubicBezTo>
                  <a:cubicBezTo>
                    <a:pt x="3553" y="1313"/>
                    <a:pt x="3393" y="1569"/>
                    <a:pt x="3073" y="1761"/>
                  </a:cubicBezTo>
                  <a:cubicBezTo>
                    <a:pt x="2737" y="1953"/>
                    <a:pt x="2289" y="2049"/>
                    <a:pt x="1841" y="2049"/>
                  </a:cubicBezTo>
                  <a:cubicBezTo>
                    <a:pt x="1393" y="2049"/>
                    <a:pt x="945" y="1953"/>
                    <a:pt x="608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9" y="161"/>
                    <a:pt x="1377" y="65"/>
                    <a:pt x="1825" y="65"/>
                  </a:cubicBezTo>
                  <a:close/>
                  <a:moveTo>
                    <a:pt x="1809" y="1"/>
                  </a:moveTo>
                  <a:cubicBezTo>
                    <a:pt x="1353" y="1"/>
                    <a:pt x="897" y="97"/>
                    <a:pt x="544" y="289"/>
                  </a:cubicBezTo>
                  <a:cubicBezTo>
                    <a:pt x="192" y="513"/>
                    <a:pt x="0" y="769"/>
                    <a:pt x="0" y="1057"/>
                  </a:cubicBezTo>
                  <a:cubicBezTo>
                    <a:pt x="0" y="1345"/>
                    <a:pt x="192" y="1601"/>
                    <a:pt x="544" y="1825"/>
                  </a:cubicBezTo>
                  <a:cubicBezTo>
                    <a:pt x="897" y="2017"/>
                    <a:pt x="1377" y="2113"/>
                    <a:pt x="1825" y="2113"/>
                  </a:cubicBezTo>
                  <a:cubicBezTo>
                    <a:pt x="2305" y="2113"/>
                    <a:pt x="2753" y="2017"/>
                    <a:pt x="3105" y="1825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513"/>
                    <a:pt x="3073" y="289"/>
                  </a:cubicBezTo>
                  <a:cubicBezTo>
                    <a:pt x="2721" y="97"/>
                    <a:pt x="2265" y="1"/>
                    <a:pt x="1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5144650" y="432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5093425" y="434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lnTo>
                    <a:pt x="1" y="32"/>
                  </a:ln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03825" y="434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5113425" y="4346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33" y="320"/>
                    <a:pt x="33" y="320"/>
                  </a:cubicBezTo>
                  <a:cubicBezTo>
                    <a:pt x="65" y="320"/>
                    <a:pt x="97" y="288"/>
                    <a:pt x="97" y="256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123025" y="4343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131025" y="4338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138250" y="4334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042225" y="432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083825" y="434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073425" y="434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5063825" y="4343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56"/>
                  </a:lnTo>
                  <a:cubicBezTo>
                    <a:pt x="0" y="288"/>
                    <a:pt x="32" y="320"/>
                    <a:pt x="32" y="320"/>
                  </a:cubicBezTo>
                  <a:cubicBezTo>
                    <a:pt x="64" y="320"/>
                    <a:pt x="64" y="288"/>
                    <a:pt x="64" y="25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55825" y="4338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64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5048625" y="43341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32" y="320"/>
                    <a:pt x="64" y="320"/>
                  </a:cubicBezTo>
                  <a:lnTo>
                    <a:pt x="96" y="288"/>
                  </a:ln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066225" y="4294150"/>
              <a:ext cx="57625" cy="33650"/>
            </a:xfrm>
            <a:custGeom>
              <a:rect b="b" l="l" r="r" t="t"/>
              <a:pathLst>
                <a:path extrusionOk="0" h="1346" w="2305">
                  <a:moveTo>
                    <a:pt x="481" y="1"/>
                  </a:moveTo>
                  <a:lnTo>
                    <a:pt x="321" y="97"/>
                  </a:lnTo>
                  <a:lnTo>
                    <a:pt x="577" y="257"/>
                  </a:lnTo>
                  <a:cubicBezTo>
                    <a:pt x="545" y="257"/>
                    <a:pt x="513" y="289"/>
                    <a:pt x="481" y="289"/>
                  </a:cubicBezTo>
                  <a:cubicBezTo>
                    <a:pt x="449" y="321"/>
                    <a:pt x="417" y="321"/>
                    <a:pt x="417" y="353"/>
                  </a:cubicBezTo>
                  <a:lnTo>
                    <a:pt x="161" y="193"/>
                  </a:lnTo>
                  <a:lnTo>
                    <a:pt x="1" y="289"/>
                  </a:lnTo>
                  <a:lnTo>
                    <a:pt x="289" y="481"/>
                  </a:lnTo>
                  <a:cubicBezTo>
                    <a:pt x="97" y="705"/>
                    <a:pt x="161" y="961"/>
                    <a:pt x="481" y="1153"/>
                  </a:cubicBezTo>
                  <a:cubicBezTo>
                    <a:pt x="673" y="1281"/>
                    <a:pt x="929" y="1345"/>
                    <a:pt x="1185" y="1345"/>
                  </a:cubicBezTo>
                  <a:lnTo>
                    <a:pt x="1185" y="1185"/>
                  </a:lnTo>
                  <a:cubicBezTo>
                    <a:pt x="993" y="1153"/>
                    <a:pt x="833" y="1121"/>
                    <a:pt x="705" y="1057"/>
                  </a:cubicBezTo>
                  <a:cubicBezTo>
                    <a:pt x="481" y="929"/>
                    <a:pt x="417" y="737"/>
                    <a:pt x="513" y="609"/>
                  </a:cubicBezTo>
                  <a:lnTo>
                    <a:pt x="513" y="609"/>
                  </a:lnTo>
                  <a:lnTo>
                    <a:pt x="993" y="865"/>
                  </a:lnTo>
                  <a:lnTo>
                    <a:pt x="1153" y="769"/>
                  </a:lnTo>
                  <a:lnTo>
                    <a:pt x="609" y="481"/>
                  </a:lnTo>
                  <a:cubicBezTo>
                    <a:pt x="641" y="449"/>
                    <a:pt x="673" y="417"/>
                    <a:pt x="705" y="417"/>
                  </a:cubicBezTo>
                  <a:cubicBezTo>
                    <a:pt x="737" y="385"/>
                    <a:pt x="769" y="385"/>
                    <a:pt x="769" y="385"/>
                  </a:cubicBezTo>
                  <a:lnTo>
                    <a:pt x="1313" y="673"/>
                  </a:lnTo>
                  <a:lnTo>
                    <a:pt x="1473" y="577"/>
                  </a:lnTo>
                  <a:lnTo>
                    <a:pt x="993" y="321"/>
                  </a:lnTo>
                  <a:cubicBezTo>
                    <a:pt x="1089" y="299"/>
                    <a:pt x="1185" y="289"/>
                    <a:pt x="1278" y="289"/>
                  </a:cubicBezTo>
                  <a:cubicBezTo>
                    <a:pt x="1466" y="289"/>
                    <a:pt x="1643" y="331"/>
                    <a:pt x="1793" y="417"/>
                  </a:cubicBezTo>
                  <a:cubicBezTo>
                    <a:pt x="1921" y="481"/>
                    <a:pt x="1985" y="609"/>
                    <a:pt x="2017" y="705"/>
                  </a:cubicBezTo>
                  <a:lnTo>
                    <a:pt x="2305" y="705"/>
                  </a:lnTo>
                  <a:cubicBezTo>
                    <a:pt x="2273" y="545"/>
                    <a:pt x="2177" y="417"/>
                    <a:pt x="1985" y="289"/>
                  </a:cubicBezTo>
                  <a:cubicBezTo>
                    <a:pt x="1793" y="174"/>
                    <a:pt x="1543" y="116"/>
                    <a:pt x="1284" y="116"/>
                  </a:cubicBezTo>
                  <a:cubicBezTo>
                    <a:pt x="1112" y="116"/>
                    <a:pt x="935" y="142"/>
                    <a:pt x="769" y="193"/>
                  </a:cubicBezTo>
                  <a:lnTo>
                    <a:pt x="48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065425" y="4293350"/>
              <a:ext cx="59225" cy="35250"/>
            </a:xfrm>
            <a:custGeom>
              <a:rect b="b" l="l" r="r" t="t"/>
              <a:pathLst>
                <a:path extrusionOk="0" h="1410" w="2369">
                  <a:moveTo>
                    <a:pt x="513" y="65"/>
                  </a:moveTo>
                  <a:lnTo>
                    <a:pt x="801" y="225"/>
                  </a:lnTo>
                  <a:cubicBezTo>
                    <a:pt x="801" y="225"/>
                    <a:pt x="801" y="239"/>
                    <a:pt x="810" y="239"/>
                  </a:cubicBezTo>
                  <a:cubicBezTo>
                    <a:pt x="815" y="239"/>
                    <a:pt x="822" y="235"/>
                    <a:pt x="833" y="225"/>
                  </a:cubicBezTo>
                  <a:cubicBezTo>
                    <a:pt x="970" y="190"/>
                    <a:pt x="1121" y="172"/>
                    <a:pt x="1271" y="172"/>
                  </a:cubicBezTo>
                  <a:cubicBezTo>
                    <a:pt x="1541" y="172"/>
                    <a:pt x="1812" y="230"/>
                    <a:pt x="2017" y="353"/>
                  </a:cubicBezTo>
                  <a:cubicBezTo>
                    <a:pt x="2177" y="449"/>
                    <a:pt x="2273" y="577"/>
                    <a:pt x="2305" y="673"/>
                  </a:cubicBezTo>
                  <a:lnTo>
                    <a:pt x="2081" y="673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78" y="319"/>
                    <a:pt x="1457" y="277"/>
                    <a:pt x="1232" y="277"/>
                  </a:cubicBezTo>
                  <a:cubicBezTo>
                    <a:pt x="1162" y="277"/>
                    <a:pt x="1093" y="281"/>
                    <a:pt x="1025" y="289"/>
                  </a:cubicBezTo>
                  <a:cubicBezTo>
                    <a:pt x="1025" y="289"/>
                    <a:pt x="1025" y="321"/>
                    <a:pt x="993" y="321"/>
                  </a:cubicBezTo>
                  <a:cubicBezTo>
                    <a:pt x="993" y="353"/>
                    <a:pt x="1025" y="353"/>
                    <a:pt x="1025" y="353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3" y="353"/>
                  </a:lnTo>
                  <a:lnTo>
                    <a:pt x="801" y="353"/>
                  </a:lnTo>
                  <a:cubicBezTo>
                    <a:pt x="769" y="385"/>
                    <a:pt x="737" y="385"/>
                    <a:pt x="705" y="417"/>
                  </a:cubicBezTo>
                  <a:cubicBezTo>
                    <a:pt x="673" y="417"/>
                    <a:pt x="673" y="449"/>
                    <a:pt x="641" y="481"/>
                  </a:cubicBezTo>
                  <a:cubicBezTo>
                    <a:pt x="609" y="481"/>
                    <a:pt x="609" y="481"/>
                    <a:pt x="609" y="513"/>
                  </a:cubicBezTo>
                  <a:lnTo>
                    <a:pt x="641" y="513"/>
                  </a:lnTo>
                  <a:lnTo>
                    <a:pt x="1121" y="801"/>
                  </a:lnTo>
                  <a:lnTo>
                    <a:pt x="1025" y="865"/>
                  </a:lnTo>
                  <a:lnTo>
                    <a:pt x="545" y="609"/>
                  </a:lnTo>
                  <a:lnTo>
                    <a:pt x="545" y="577"/>
                  </a:lnTo>
                  <a:cubicBezTo>
                    <a:pt x="513" y="577"/>
                    <a:pt x="513" y="609"/>
                    <a:pt x="513" y="609"/>
                  </a:cubicBezTo>
                  <a:cubicBezTo>
                    <a:pt x="417" y="769"/>
                    <a:pt x="513" y="993"/>
                    <a:pt x="705" y="1089"/>
                  </a:cubicBezTo>
                  <a:cubicBezTo>
                    <a:pt x="833" y="1185"/>
                    <a:pt x="993" y="1217"/>
                    <a:pt x="1185" y="1249"/>
                  </a:cubicBezTo>
                  <a:lnTo>
                    <a:pt x="1185" y="1345"/>
                  </a:lnTo>
                  <a:cubicBezTo>
                    <a:pt x="929" y="1313"/>
                    <a:pt x="705" y="1249"/>
                    <a:pt x="545" y="1153"/>
                  </a:cubicBezTo>
                  <a:cubicBezTo>
                    <a:pt x="385" y="1057"/>
                    <a:pt x="289" y="961"/>
                    <a:pt x="257" y="833"/>
                  </a:cubicBezTo>
                  <a:cubicBezTo>
                    <a:pt x="225" y="705"/>
                    <a:pt x="257" y="609"/>
                    <a:pt x="353" y="513"/>
                  </a:cubicBezTo>
                  <a:lnTo>
                    <a:pt x="353" y="481"/>
                  </a:lnTo>
                  <a:lnTo>
                    <a:pt x="321" y="481"/>
                  </a:lnTo>
                  <a:lnTo>
                    <a:pt x="97" y="321"/>
                  </a:lnTo>
                  <a:lnTo>
                    <a:pt x="193" y="257"/>
                  </a:lnTo>
                  <a:lnTo>
                    <a:pt x="417" y="417"/>
                  </a:lnTo>
                  <a:lnTo>
                    <a:pt x="449" y="417"/>
                  </a:lnTo>
                  <a:cubicBezTo>
                    <a:pt x="481" y="385"/>
                    <a:pt x="513" y="385"/>
                    <a:pt x="545" y="353"/>
                  </a:cubicBezTo>
                  <a:cubicBezTo>
                    <a:pt x="577" y="353"/>
                    <a:pt x="577" y="321"/>
                    <a:pt x="609" y="321"/>
                  </a:cubicBezTo>
                  <a:lnTo>
                    <a:pt x="641" y="289"/>
                  </a:lnTo>
                  <a:lnTo>
                    <a:pt x="641" y="257"/>
                  </a:lnTo>
                  <a:lnTo>
                    <a:pt x="417" y="129"/>
                  </a:lnTo>
                  <a:lnTo>
                    <a:pt x="513" y="65"/>
                  </a:lnTo>
                  <a:close/>
                  <a:moveTo>
                    <a:pt x="513" y="1"/>
                  </a:moveTo>
                  <a:lnTo>
                    <a:pt x="353" y="97"/>
                  </a:lnTo>
                  <a:cubicBezTo>
                    <a:pt x="321" y="97"/>
                    <a:pt x="321" y="129"/>
                    <a:pt x="321" y="129"/>
                  </a:cubicBezTo>
                  <a:cubicBezTo>
                    <a:pt x="321" y="129"/>
                    <a:pt x="321" y="161"/>
                    <a:pt x="353" y="161"/>
                  </a:cubicBezTo>
                  <a:lnTo>
                    <a:pt x="545" y="289"/>
                  </a:lnTo>
                  <a:lnTo>
                    <a:pt x="513" y="289"/>
                  </a:lnTo>
                  <a:cubicBezTo>
                    <a:pt x="481" y="321"/>
                    <a:pt x="449" y="321"/>
                    <a:pt x="449" y="321"/>
                  </a:cubicBezTo>
                  <a:lnTo>
                    <a:pt x="193" y="193"/>
                  </a:lnTo>
                  <a:lnTo>
                    <a:pt x="161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7" y="513"/>
                  </a:lnTo>
                  <a:cubicBezTo>
                    <a:pt x="193" y="609"/>
                    <a:pt x="161" y="705"/>
                    <a:pt x="193" y="833"/>
                  </a:cubicBezTo>
                  <a:cubicBezTo>
                    <a:pt x="225" y="993"/>
                    <a:pt x="321" y="1121"/>
                    <a:pt x="513" y="1217"/>
                  </a:cubicBezTo>
                  <a:cubicBezTo>
                    <a:pt x="705" y="1345"/>
                    <a:pt x="961" y="1409"/>
                    <a:pt x="1217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217"/>
                  </a:lnTo>
                  <a:cubicBezTo>
                    <a:pt x="1249" y="1185"/>
                    <a:pt x="1249" y="1153"/>
                    <a:pt x="1217" y="1153"/>
                  </a:cubicBezTo>
                  <a:cubicBezTo>
                    <a:pt x="1057" y="1153"/>
                    <a:pt x="865" y="1121"/>
                    <a:pt x="769" y="1057"/>
                  </a:cubicBezTo>
                  <a:cubicBezTo>
                    <a:pt x="577" y="961"/>
                    <a:pt x="513" y="801"/>
                    <a:pt x="577" y="673"/>
                  </a:cubicBezTo>
                  <a:lnTo>
                    <a:pt x="577" y="673"/>
                  </a:lnTo>
                  <a:lnTo>
                    <a:pt x="1025" y="929"/>
                  </a:lnTo>
                  <a:cubicBezTo>
                    <a:pt x="1025" y="945"/>
                    <a:pt x="1025" y="953"/>
                    <a:pt x="1029" y="953"/>
                  </a:cubicBezTo>
                  <a:cubicBezTo>
                    <a:pt x="1033" y="953"/>
                    <a:pt x="1041" y="945"/>
                    <a:pt x="1057" y="929"/>
                  </a:cubicBezTo>
                  <a:lnTo>
                    <a:pt x="1217" y="833"/>
                  </a:lnTo>
                  <a:lnTo>
                    <a:pt x="1217" y="801"/>
                  </a:lnTo>
                  <a:lnTo>
                    <a:pt x="1217" y="769"/>
                  </a:lnTo>
                  <a:lnTo>
                    <a:pt x="737" y="513"/>
                  </a:lnTo>
                  <a:lnTo>
                    <a:pt x="737" y="481"/>
                  </a:lnTo>
                  <a:cubicBezTo>
                    <a:pt x="769" y="481"/>
                    <a:pt x="801" y="449"/>
                    <a:pt x="833" y="449"/>
                  </a:cubicBezTo>
                  <a:lnTo>
                    <a:pt x="1345" y="737"/>
                  </a:lnTo>
                  <a:lnTo>
                    <a:pt x="1377" y="737"/>
                  </a:lnTo>
                  <a:lnTo>
                    <a:pt x="1537" y="641"/>
                  </a:lnTo>
                  <a:cubicBezTo>
                    <a:pt x="1537" y="641"/>
                    <a:pt x="1569" y="641"/>
                    <a:pt x="1569" y="609"/>
                  </a:cubicBezTo>
                  <a:lnTo>
                    <a:pt x="1537" y="577"/>
                  </a:lnTo>
                  <a:lnTo>
                    <a:pt x="1153" y="353"/>
                  </a:lnTo>
                  <a:cubicBezTo>
                    <a:pt x="1192" y="347"/>
                    <a:pt x="1233" y="344"/>
                    <a:pt x="1274" y="344"/>
                  </a:cubicBezTo>
                  <a:cubicBezTo>
                    <a:pt x="1464" y="344"/>
                    <a:pt x="1661" y="402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cubicBezTo>
                    <a:pt x="2017" y="737"/>
                    <a:pt x="2017" y="769"/>
                    <a:pt x="2049" y="769"/>
                  </a:cubicBezTo>
                  <a:lnTo>
                    <a:pt x="2337" y="769"/>
                  </a:lnTo>
                  <a:lnTo>
                    <a:pt x="2369" y="737"/>
                  </a:lnTo>
                  <a:cubicBezTo>
                    <a:pt x="2337" y="545"/>
                    <a:pt x="2241" y="417"/>
                    <a:pt x="2049" y="289"/>
                  </a:cubicBezTo>
                  <a:cubicBezTo>
                    <a:pt x="1844" y="166"/>
                    <a:pt x="1560" y="108"/>
                    <a:pt x="1281" y="108"/>
                  </a:cubicBezTo>
                  <a:cubicBezTo>
                    <a:pt x="1125" y="108"/>
                    <a:pt x="970" y="126"/>
                    <a:pt x="833" y="161"/>
                  </a:cubicBezTo>
                  <a:lnTo>
                    <a:pt x="54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534325" y="4024500"/>
              <a:ext cx="113625" cy="49650"/>
            </a:xfrm>
            <a:custGeom>
              <a:rect b="b" l="l" r="r" t="t"/>
              <a:pathLst>
                <a:path extrusionOk="0" h="1986" w="4545">
                  <a:moveTo>
                    <a:pt x="0" y="1"/>
                  </a:moveTo>
                  <a:lnTo>
                    <a:pt x="0" y="673"/>
                  </a:lnTo>
                  <a:cubicBezTo>
                    <a:pt x="0" y="1025"/>
                    <a:pt x="224" y="1345"/>
                    <a:pt x="672" y="1601"/>
                  </a:cubicBezTo>
                  <a:cubicBezTo>
                    <a:pt x="768" y="1665"/>
                    <a:pt x="896" y="1729"/>
                    <a:pt x="992" y="1761"/>
                  </a:cubicBezTo>
                  <a:cubicBezTo>
                    <a:pt x="1088" y="1793"/>
                    <a:pt x="1184" y="1825"/>
                    <a:pt x="1280" y="1857"/>
                  </a:cubicBezTo>
                  <a:cubicBezTo>
                    <a:pt x="1344" y="1889"/>
                    <a:pt x="1440" y="1889"/>
                    <a:pt x="1504" y="1921"/>
                  </a:cubicBezTo>
                  <a:cubicBezTo>
                    <a:pt x="1568" y="1921"/>
                    <a:pt x="1664" y="1953"/>
                    <a:pt x="1728" y="1953"/>
                  </a:cubicBezTo>
                  <a:cubicBezTo>
                    <a:pt x="1792" y="1985"/>
                    <a:pt x="1888" y="1985"/>
                    <a:pt x="1952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21"/>
                  </a:cubicBezTo>
                  <a:cubicBezTo>
                    <a:pt x="3105" y="1921"/>
                    <a:pt x="3233" y="1857"/>
                    <a:pt x="3393" y="1825"/>
                  </a:cubicBezTo>
                  <a:cubicBezTo>
                    <a:pt x="3553" y="1761"/>
                    <a:pt x="3713" y="1697"/>
                    <a:pt x="3873" y="1601"/>
                  </a:cubicBezTo>
                  <a:lnTo>
                    <a:pt x="3905" y="1601"/>
                  </a:lnTo>
                  <a:cubicBezTo>
                    <a:pt x="4001" y="1537"/>
                    <a:pt x="4097" y="1441"/>
                    <a:pt x="4193" y="1377"/>
                  </a:cubicBezTo>
                  <a:cubicBezTo>
                    <a:pt x="4257" y="1345"/>
                    <a:pt x="4289" y="1281"/>
                    <a:pt x="4321" y="1217"/>
                  </a:cubicBezTo>
                  <a:cubicBezTo>
                    <a:pt x="4385" y="1185"/>
                    <a:pt x="4385" y="1153"/>
                    <a:pt x="4417" y="1089"/>
                  </a:cubicBezTo>
                  <a:cubicBezTo>
                    <a:pt x="4449" y="1057"/>
                    <a:pt x="4481" y="1025"/>
                    <a:pt x="4481" y="961"/>
                  </a:cubicBezTo>
                  <a:cubicBezTo>
                    <a:pt x="4513" y="929"/>
                    <a:pt x="4513" y="897"/>
                    <a:pt x="4513" y="833"/>
                  </a:cubicBezTo>
                  <a:cubicBezTo>
                    <a:pt x="4545" y="801"/>
                    <a:pt x="4545" y="737"/>
                    <a:pt x="4545" y="705"/>
                  </a:cubicBezTo>
                  <a:lnTo>
                    <a:pt x="4545" y="33"/>
                  </a:lnTo>
                  <a:cubicBezTo>
                    <a:pt x="4545" y="65"/>
                    <a:pt x="4545" y="129"/>
                    <a:pt x="4513" y="161"/>
                  </a:cubicBezTo>
                  <a:cubicBezTo>
                    <a:pt x="4513" y="193"/>
                    <a:pt x="4513" y="257"/>
                    <a:pt x="4481" y="289"/>
                  </a:cubicBezTo>
                  <a:cubicBezTo>
                    <a:pt x="4481" y="321"/>
                    <a:pt x="4449" y="385"/>
                    <a:pt x="4417" y="417"/>
                  </a:cubicBezTo>
                  <a:cubicBezTo>
                    <a:pt x="4417" y="449"/>
                    <a:pt x="4385" y="513"/>
                    <a:pt x="4321" y="545"/>
                  </a:cubicBezTo>
                  <a:cubicBezTo>
                    <a:pt x="4289" y="609"/>
                    <a:pt x="4257" y="641"/>
                    <a:pt x="4193" y="705"/>
                  </a:cubicBezTo>
                  <a:cubicBezTo>
                    <a:pt x="4097" y="769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93" y="1153"/>
                  </a:cubicBezTo>
                  <a:cubicBezTo>
                    <a:pt x="3233" y="1185"/>
                    <a:pt x="3105" y="1217"/>
                    <a:pt x="2945" y="1249"/>
                  </a:cubicBezTo>
                  <a:cubicBezTo>
                    <a:pt x="2849" y="1281"/>
                    <a:pt x="2753" y="1281"/>
                    <a:pt x="2657" y="1313"/>
                  </a:cubicBezTo>
                  <a:lnTo>
                    <a:pt x="1952" y="1313"/>
                  </a:lnTo>
                  <a:cubicBezTo>
                    <a:pt x="1888" y="1313"/>
                    <a:pt x="1792" y="1281"/>
                    <a:pt x="1728" y="1281"/>
                  </a:cubicBezTo>
                  <a:cubicBezTo>
                    <a:pt x="1664" y="1281"/>
                    <a:pt x="1568" y="1249"/>
                    <a:pt x="1504" y="1249"/>
                  </a:cubicBezTo>
                  <a:cubicBezTo>
                    <a:pt x="1440" y="1217"/>
                    <a:pt x="1344" y="1217"/>
                    <a:pt x="1280" y="1185"/>
                  </a:cubicBezTo>
                  <a:cubicBezTo>
                    <a:pt x="1184" y="1153"/>
                    <a:pt x="1088" y="1121"/>
                    <a:pt x="992" y="1089"/>
                  </a:cubicBezTo>
                  <a:cubicBezTo>
                    <a:pt x="896" y="1057"/>
                    <a:pt x="768" y="993"/>
                    <a:pt x="672" y="929"/>
                  </a:cubicBezTo>
                  <a:cubicBezTo>
                    <a:pt x="224" y="673"/>
                    <a:pt x="0" y="35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5533525" y="4023700"/>
              <a:ext cx="114425" cy="52050"/>
            </a:xfrm>
            <a:custGeom>
              <a:rect b="b" l="l" r="r" t="t"/>
              <a:pathLst>
                <a:path extrusionOk="0" h="2082" w="4577">
                  <a:moveTo>
                    <a:pt x="4545" y="385"/>
                  </a:moveTo>
                  <a:lnTo>
                    <a:pt x="4545" y="737"/>
                  </a:lnTo>
                  <a:cubicBezTo>
                    <a:pt x="4545" y="769"/>
                    <a:pt x="4513" y="833"/>
                    <a:pt x="4513" y="865"/>
                  </a:cubicBezTo>
                  <a:cubicBezTo>
                    <a:pt x="4513" y="897"/>
                    <a:pt x="4481" y="961"/>
                    <a:pt x="4481" y="993"/>
                  </a:cubicBezTo>
                  <a:cubicBezTo>
                    <a:pt x="4481" y="1025"/>
                    <a:pt x="4449" y="1057"/>
                    <a:pt x="4417" y="1121"/>
                  </a:cubicBezTo>
                  <a:cubicBezTo>
                    <a:pt x="4385" y="1153"/>
                    <a:pt x="4385" y="1185"/>
                    <a:pt x="4353" y="1249"/>
                  </a:cubicBezTo>
                  <a:cubicBezTo>
                    <a:pt x="4289" y="1281"/>
                    <a:pt x="4257" y="1345"/>
                    <a:pt x="4193" y="1377"/>
                  </a:cubicBezTo>
                  <a:cubicBezTo>
                    <a:pt x="4129" y="1473"/>
                    <a:pt x="4033" y="1537"/>
                    <a:pt x="3905" y="1601"/>
                  </a:cubicBezTo>
                  <a:cubicBezTo>
                    <a:pt x="3745" y="1697"/>
                    <a:pt x="3585" y="1793"/>
                    <a:pt x="3393" y="1825"/>
                  </a:cubicBezTo>
                  <a:cubicBezTo>
                    <a:pt x="3265" y="1857"/>
                    <a:pt x="3137" y="1921"/>
                    <a:pt x="2977" y="1921"/>
                  </a:cubicBezTo>
                  <a:cubicBezTo>
                    <a:pt x="2881" y="1953"/>
                    <a:pt x="2785" y="1985"/>
                    <a:pt x="2689" y="1985"/>
                  </a:cubicBezTo>
                  <a:lnTo>
                    <a:pt x="1984" y="1985"/>
                  </a:lnTo>
                  <a:cubicBezTo>
                    <a:pt x="1920" y="1985"/>
                    <a:pt x="1856" y="1985"/>
                    <a:pt x="1792" y="1953"/>
                  </a:cubicBezTo>
                  <a:cubicBezTo>
                    <a:pt x="1696" y="1953"/>
                    <a:pt x="1632" y="1921"/>
                    <a:pt x="1568" y="1921"/>
                  </a:cubicBezTo>
                  <a:cubicBezTo>
                    <a:pt x="1472" y="1889"/>
                    <a:pt x="1408" y="1889"/>
                    <a:pt x="1312" y="1857"/>
                  </a:cubicBezTo>
                  <a:cubicBezTo>
                    <a:pt x="1216" y="1825"/>
                    <a:pt x="1152" y="1793"/>
                    <a:pt x="1056" y="1761"/>
                  </a:cubicBezTo>
                  <a:cubicBezTo>
                    <a:pt x="928" y="1729"/>
                    <a:pt x="832" y="1665"/>
                    <a:pt x="736" y="1601"/>
                  </a:cubicBezTo>
                  <a:cubicBezTo>
                    <a:pt x="320" y="1377"/>
                    <a:pt x="64" y="1057"/>
                    <a:pt x="64" y="705"/>
                  </a:cubicBezTo>
                  <a:lnTo>
                    <a:pt x="64" y="385"/>
                  </a:lnTo>
                  <a:cubicBezTo>
                    <a:pt x="192" y="609"/>
                    <a:pt x="384" y="833"/>
                    <a:pt x="672" y="993"/>
                  </a:cubicBezTo>
                  <a:cubicBezTo>
                    <a:pt x="800" y="1057"/>
                    <a:pt x="896" y="1089"/>
                    <a:pt x="1024" y="1153"/>
                  </a:cubicBezTo>
                  <a:cubicBezTo>
                    <a:pt x="1120" y="1185"/>
                    <a:pt x="1216" y="1217"/>
                    <a:pt x="1312" y="1249"/>
                  </a:cubicBezTo>
                  <a:cubicBezTo>
                    <a:pt x="1376" y="1281"/>
                    <a:pt x="1472" y="1281"/>
                    <a:pt x="1536" y="1313"/>
                  </a:cubicBezTo>
                  <a:cubicBezTo>
                    <a:pt x="1600" y="1313"/>
                    <a:pt x="1696" y="1345"/>
                    <a:pt x="1760" y="1345"/>
                  </a:cubicBezTo>
                  <a:cubicBezTo>
                    <a:pt x="1856" y="1345"/>
                    <a:pt x="1920" y="1377"/>
                    <a:pt x="1984" y="1377"/>
                  </a:cubicBezTo>
                  <a:lnTo>
                    <a:pt x="2689" y="1377"/>
                  </a:lnTo>
                  <a:cubicBezTo>
                    <a:pt x="2785" y="1345"/>
                    <a:pt x="2881" y="1345"/>
                    <a:pt x="2977" y="1313"/>
                  </a:cubicBezTo>
                  <a:cubicBezTo>
                    <a:pt x="3137" y="1313"/>
                    <a:pt x="3297" y="1249"/>
                    <a:pt x="3425" y="1217"/>
                  </a:cubicBezTo>
                  <a:cubicBezTo>
                    <a:pt x="3617" y="1153"/>
                    <a:pt x="3777" y="1089"/>
                    <a:pt x="3937" y="993"/>
                  </a:cubicBezTo>
                  <a:lnTo>
                    <a:pt x="3969" y="993"/>
                  </a:lnTo>
                  <a:cubicBezTo>
                    <a:pt x="4065" y="929"/>
                    <a:pt x="4161" y="833"/>
                    <a:pt x="4257" y="769"/>
                  </a:cubicBezTo>
                  <a:cubicBezTo>
                    <a:pt x="4289" y="705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513" y="449"/>
                    <a:pt x="4513" y="417"/>
                    <a:pt x="4545" y="385"/>
                  </a:cubicBezTo>
                  <a:close/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705"/>
                  </a:lnTo>
                  <a:cubicBezTo>
                    <a:pt x="0" y="1089"/>
                    <a:pt x="224" y="1409"/>
                    <a:pt x="672" y="1665"/>
                  </a:cubicBezTo>
                  <a:cubicBezTo>
                    <a:pt x="800" y="1729"/>
                    <a:pt x="896" y="1793"/>
                    <a:pt x="1024" y="1825"/>
                  </a:cubicBezTo>
                  <a:cubicBezTo>
                    <a:pt x="1120" y="1857"/>
                    <a:pt x="1184" y="1889"/>
                    <a:pt x="1280" y="1921"/>
                  </a:cubicBezTo>
                  <a:cubicBezTo>
                    <a:pt x="1376" y="1953"/>
                    <a:pt x="1440" y="1985"/>
                    <a:pt x="1536" y="1985"/>
                  </a:cubicBezTo>
                  <a:cubicBezTo>
                    <a:pt x="1600" y="2017"/>
                    <a:pt x="1696" y="2017"/>
                    <a:pt x="1760" y="2017"/>
                  </a:cubicBezTo>
                  <a:cubicBezTo>
                    <a:pt x="1824" y="2049"/>
                    <a:pt x="1920" y="2049"/>
                    <a:pt x="1984" y="2049"/>
                  </a:cubicBezTo>
                  <a:cubicBezTo>
                    <a:pt x="2048" y="2049"/>
                    <a:pt x="2144" y="2081"/>
                    <a:pt x="2208" y="2081"/>
                  </a:cubicBezTo>
                  <a:lnTo>
                    <a:pt x="2304" y="2081"/>
                  </a:lnTo>
                  <a:cubicBezTo>
                    <a:pt x="2368" y="2081"/>
                    <a:pt x="2400" y="2049"/>
                    <a:pt x="2432" y="2049"/>
                  </a:cubicBezTo>
                  <a:lnTo>
                    <a:pt x="2689" y="2049"/>
                  </a:lnTo>
                  <a:cubicBezTo>
                    <a:pt x="2785" y="2049"/>
                    <a:pt x="2881" y="2017"/>
                    <a:pt x="2977" y="2017"/>
                  </a:cubicBezTo>
                  <a:cubicBezTo>
                    <a:pt x="3105" y="1985"/>
                    <a:pt x="3265" y="1953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65"/>
                  </a:lnTo>
                  <a:cubicBezTo>
                    <a:pt x="4033" y="1601"/>
                    <a:pt x="4129" y="1505"/>
                    <a:pt x="4225" y="1441"/>
                  </a:cubicBezTo>
                  <a:lnTo>
                    <a:pt x="4385" y="1281"/>
                  </a:lnTo>
                  <a:cubicBezTo>
                    <a:pt x="4417" y="1249"/>
                    <a:pt x="4449" y="1185"/>
                    <a:pt x="4481" y="1153"/>
                  </a:cubicBezTo>
                  <a:cubicBezTo>
                    <a:pt x="4481" y="1089"/>
                    <a:pt x="4513" y="1057"/>
                    <a:pt x="4545" y="1025"/>
                  </a:cubicBezTo>
                  <a:cubicBezTo>
                    <a:pt x="4545" y="961"/>
                    <a:pt x="4577" y="929"/>
                    <a:pt x="4577" y="897"/>
                  </a:cubicBezTo>
                  <a:lnTo>
                    <a:pt x="4577" y="737"/>
                  </a:lnTo>
                  <a:lnTo>
                    <a:pt x="4577" y="33"/>
                  </a:lnTo>
                  <a:cubicBezTo>
                    <a:pt x="4577" y="33"/>
                    <a:pt x="4577" y="1"/>
                    <a:pt x="4545" y="1"/>
                  </a:cubicBezTo>
                  <a:cubicBezTo>
                    <a:pt x="4545" y="1"/>
                    <a:pt x="4513" y="33"/>
                    <a:pt x="4513" y="65"/>
                  </a:cubicBezTo>
                  <a:lnTo>
                    <a:pt x="4513" y="193"/>
                  </a:lnTo>
                  <a:cubicBezTo>
                    <a:pt x="4481" y="225"/>
                    <a:pt x="4481" y="257"/>
                    <a:pt x="4481" y="321"/>
                  </a:cubicBezTo>
                  <a:cubicBezTo>
                    <a:pt x="4449" y="353"/>
                    <a:pt x="4449" y="385"/>
                    <a:pt x="4417" y="449"/>
                  </a:cubicBezTo>
                  <a:cubicBezTo>
                    <a:pt x="4385" y="481"/>
                    <a:pt x="4353" y="513"/>
                    <a:pt x="4321" y="577"/>
                  </a:cubicBezTo>
                  <a:lnTo>
                    <a:pt x="4193" y="705"/>
                  </a:lnTo>
                  <a:cubicBezTo>
                    <a:pt x="4097" y="801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53" y="1089"/>
                    <a:pt x="3393" y="1153"/>
                  </a:cubicBezTo>
                  <a:cubicBezTo>
                    <a:pt x="3265" y="1185"/>
                    <a:pt x="3105" y="1217"/>
                    <a:pt x="2977" y="1249"/>
                  </a:cubicBezTo>
                  <a:cubicBezTo>
                    <a:pt x="2881" y="1281"/>
                    <a:pt x="2785" y="1281"/>
                    <a:pt x="2689" y="1313"/>
                  </a:cubicBezTo>
                  <a:lnTo>
                    <a:pt x="1984" y="1313"/>
                  </a:lnTo>
                  <a:cubicBezTo>
                    <a:pt x="1920" y="1313"/>
                    <a:pt x="1824" y="1281"/>
                    <a:pt x="1760" y="1281"/>
                  </a:cubicBezTo>
                  <a:cubicBezTo>
                    <a:pt x="1696" y="1281"/>
                    <a:pt x="1600" y="1249"/>
                    <a:pt x="1536" y="1249"/>
                  </a:cubicBezTo>
                  <a:cubicBezTo>
                    <a:pt x="1472" y="1217"/>
                    <a:pt x="1376" y="1217"/>
                    <a:pt x="1312" y="1185"/>
                  </a:cubicBezTo>
                  <a:cubicBezTo>
                    <a:pt x="1216" y="1153"/>
                    <a:pt x="1120" y="1121"/>
                    <a:pt x="1056" y="1089"/>
                  </a:cubicBezTo>
                  <a:cubicBezTo>
                    <a:pt x="928" y="1057"/>
                    <a:pt x="832" y="993"/>
                    <a:pt x="704" y="929"/>
                  </a:cubicBezTo>
                  <a:cubicBezTo>
                    <a:pt x="288" y="705"/>
                    <a:pt x="64" y="385"/>
                    <a:pt x="64" y="33"/>
                  </a:cubicBez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5528700" y="3991700"/>
              <a:ext cx="124850" cy="65625"/>
            </a:xfrm>
            <a:custGeom>
              <a:rect b="b" l="l" r="r" t="t"/>
              <a:pathLst>
                <a:path extrusionOk="0" h="2625" w="4994">
                  <a:moveTo>
                    <a:pt x="2485" y="1"/>
                  </a:moveTo>
                  <a:cubicBezTo>
                    <a:pt x="1905" y="1"/>
                    <a:pt x="1329" y="129"/>
                    <a:pt x="897" y="385"/>
                  </a:cubicBezTo>
                  <a:cubicBezTo>
                    <a:pt x="1" y="897"/>
                    <a:pt x="33" y="1729"/>
                    <a:pt x="897" y="2241"/>
                  </a:cubicBezTo>
                  <a:cubicBezTo>
                    <a:pt x="1345" y="2497"/>
                    <a:pt x="1929" y="2625"/>
                    <a:pt x="2509" y="2625"/>
                  </a:cubicBezTo>
                  <a:cubicBezTo>
                    <a:pt x="3090" y="2625"/>
                    <a:pt x="3666" y="2497"/>
                    <a:pt x="4098" y="2241"/>
                  </a:cubicBezTo>
                  <a:cubicBezTo>
                    <a:pt x="4994" y="1729"/>
                    <a:pt x="4994" y="897"/>
                    <a:pt x="4098" y="385"/>
                  </a:cubicBezTo>
                  <a:cubicBezTo>
                    <a:pt x="3650" y="129"/>
                    <a:pt x="3066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533525" y="3990900"/>
              <a:ext cx="115225" cy="67225"/>
            </a:xfrm>
            <a:custGeom>
              <a:rect b="b" l="l" r="r" t="t"/>
              <a:pathLst>
                <a:path extrusionOk="0" h="2689" w="4609">
                  <a:moveTo>
                    <a:pt x="2304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289" y="705"/>
                    <a:pt x="4545" y="1025"/>
                    <a:pt x="4545" y="1345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57" y="2497"/>
                    <a:pt x="2881" y="2625"/>
                    <a:pt x="2308" y="2625"/>
                  </a:cubicBezTo>
                  <a:cubicBezTo>
                    <a:pt x="1736" y="2625"/>
                    <a:pt x="1168" y="2497"/>
                    <a:pt x="736" y="2241"/>
                  </a:cubicBezTo>
                  <a:cubicBezTo>
                    <a:pt x="320" y="1985"/>
                    <a:pt x="64" y="1697"/>
                    <a:pt x="64" y="1345"/>
                  </a:cubicBezTo>
                  <a:cubicBezTo>
                    <a:pt x="64" y="993"/>
                    <a:pt x="288" y="705"/>
                    <a:pt x="704" y="449"/>
                  </a:cubicBezTo>
                  <a:cubicBezTo>
                    <a:pt x="1152" y="193"/>
                    <a:pt x="1728" y="65"/>
                    <a:pt x="2304" y="65"/>
                  </a:cubicBezTo>
                  <a:close/>
                  <a:moveTo>
                    <a:pt x="2288" y="0"/>
                  </a:moveTo>
                  <a:cubicBezTo>
                    <a:pt x="1704" y="0"/>
                    <a:pt x="1120" y="129"/>
                    <a:pt x="672" y="385"/>
                  </a:cubicBezTo>
                  <a:cubicBezTo>
                    <a:pt x="256" y="641"/>
                    <a:pt x="0" y="993"/>
                    <a:pt x="0" y="1345"/>
                  </a:cubicBezTo>
                  <a:cubicBezTo>
                    <a:pt x="0" y="1697"/>
                    <a:pt x="256" y="2049"/>
                    <a:pt x="704" y="2305"/>
                  </a:cubicBezTo>
                  <a:cubicBezTo>
                    <a:pt x="1152" y="2561"/>
                    <a:pt x="1728" y="2689"/>
                    <a:pt x="2304" y="2689"/>
                  </a:cubicBezTo>
                  <a:cubicBezTo>
                    <a:pt x="2881" y="2689"/>
                    <a:pt x="3489" y="2561"/>
                    <a:pt x="3937" y="2305"/>
                  </a:cubicBezTo>
                  <a:cubicBezTo>
                    <a:pt x="4353" y="2049"/>
                    <a:pt x="4609" y="1729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0"/>
                    <a:pt x="228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542325" y="3999100"/>
              <a:ext cx="97625" cy="51025"/>
            </a:xfrm>
            <a:custGeom>
              <a:rect b="b" l="l" r="r" t="t"/>
              <a:pathLst>
                <a:path extrusionOk="0" h="2041" w="3905">
                  <a:moveTo>
                    <a:pt x="1940" y="1"/>
                  </a:moveTo>
                  <a:cubicBezTo>
                    <a:pt x="1488" y="1"/>
                    <a:pt x="1040" y="105"/>
                    <a:pt x="704" y="313"/>
                  </a:cubicBezTo>
                  <a:cubicBezTo>
                    <a:pt x="0" y="697"/>
                    <a:pt x="0" y="1337"/>
                    <a:pt x="704" y="1753"/>
                  </a:cubicBezTo>
                  <a:cubicBezTo>
                    <a:pt x="1056" y="1945"/>
                    <a:pt x="1512" y="2041"/>
                    <a:pt x="1964" y="2041"/>
                  </a:cubicBezTo>
                  <a:cubicBezTo>
                    <a:pt x="2417" y="2041"/>
                    <a:pt x="2865" y="1945"/>
                    <a:pt x="3201" y="1753"/>
                  </a:cubicBezTo>
                  <a:cubicBezTo>
                    <a:pt x="3905" y="1337"/>
                    <a:pt x="3905" y="697"/>
                    <a:pt x="3201" y="313"/>
                  </a:cubicBezTo>
                  <a:cubicBezTo>
                    <a:pt x="2849" y="105"/>
                    <a:pt x="2393" y="1"/>
                    <a:pt x="194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546325" y="3998300"/>
              <a:ext cx="89625" cy="52625"/>
            </a:xfrm>
            <a:custGeom>
              <a:rect b="b" l="l" r="r" t="t"/>
              <a:pathLst>
                <a:path extrusionOk="0" h="2105" w="3585">
                  <a:moveTo>
                    <a:pt x="1792" y="57"/>
                  </a:moveTo>
                  <a:cubicBezTo>
                    <a:pt x="2241" y="57"/>
                    <a:pt x="2689" y="153"/>
                    <a:pt x="3041" y="377"/>
                  </a:cubicBezTo>
                  <a:cubicBezTo>
                    <a:pt x="3361" y="537"/>
                    <a:pt x="3521" y="793"/>
                    <a:pt x="3521" y="1049"/>
                  </a:cubicBezTo>
                  <a:cubicBezTo>
                    <a:pt x="3521" y="1305"/>
                    <a:pt x="3361" y="1561"/>
                    <a:pt x="3041" y="1753"/>
                  </a:cubicBezTo>
                  <a:cubicBezTo>
                    <a:pt x="2705" y="1945"/>
                    <a:pt x="2257" y="2041"/>
                    <a:pt x="1808" y="2041"/>
                  </a:cubicBezTo>
                  <a:cubicBezTo>
                    <a:pt x="1360" y="2041"/>
                    <a:pt x="912" y="1945"/>
                    <a:pt x="576" y="1753"/>
                  </a:cubicBezTo>
                  <a:cubicBezTo>
                    <a:pt x="256" y="1561"/>
                    <a:pt x="64" y="1305"/>
                    <a:pt x="64" y="1049"/>
                  </a:cubicBezTo>
                  <a:cubicBezTo>
                    <a:pt x="64" y="793"/>
                    <a:pt x="224" y="537"/>
                    <a:pt x="544" y="377"/>
                  </a:cubicBezTo>
                  <a:cubicBezTo>
                    <a:pt x="896" y="153"/>
                    <a:pt x="1344" y="57"/>
                    <a:pt x="1792" y="57"/>
                  </a:cubicBezTo>
                  <a:close/>
                  <a:moveTo>
                    <a:pt x="1792" y="1"/>
                  </a:moveTo>
                  <a:cubicBezTo>
                    <a:pt x="1328" y="1"/>
                    <a:pt x="864" y="105"/>
                    <a:pt x="512" y="313"/>
                  </a:cubicBezTo>
                  <a:cubicBezTo>
                    <a:pt x="160" y="505"/>
                    <a:pt x="0" y="761"/>
                    <a:pt x="0" y="1049"/>
                  </a:cubicBezTo>
                  <a:cubicBezTo>
                    <a:pt x="0" y="1337"/>
                    <a:pt x="192" y="1625"/>
                    <a:pt x="512" y="1817"/>
                  </a:cubicBezTo>
                  <a:cubicBezTo>
                    <a:pt x="864" y="2009"/>
                    <a:pt x="1344" y="2105"/>
                    <a:pt x="1792" y="2105"/>
                  </a:cubicBezTo>
                  <a:cubicBezTo>
                    <a:pt x="2273" y="2105"/>
                    <a:pt x="2721" y="2009"/>
                    <a:pt x="3073" y="1817"/>
                  </a:cubicBezTo>
                  <a:cubicBezTo>
                    <a:pt x="3425" y="1625"/>
                    <a:pt x="3585" y="1337"/>
                    <a:pt x="3585" y="1049"/>
                  </a:cubicBezTo>
                  <a:cubicBezTo>
                    <a:pt x="3585" y="761"/>
                    <a:pt x="3393" y="505"/>
                    <a:pt x="3073" y="313"/>
                  </a:cubicBezTo>
                  <a:cubicBezTo>
                    <a:pt x="2721" y="105"/>
                    <a:pt x="2257" y="1"/>
                    <a:pt x="179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641525" y="404130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590325" y="406212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5600725" y="406212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610325" y="406052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33" y="320"/>
                    <a:pt x="65" y="320"/>
                  </a:cubicBezTo>
                  <a:lnTo>
                    <a:pt x="97" y="288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619925" y="4057300"/>
              <a:ext cx="1625" cy="8050"/>
            </a:xfrm>
            <a:custGeom>
              <a:rect b="b" l="l" r="r" t="t"/>
              <a:pathLst>
                <a:path extrusionOk="0" h="322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627925" y="4052500"/>
              <a:ext cx="1625" cy="8050"/>
            </a:xfrm>
            <a:custGeom>
              <a:rect b="b" l="l" r="r" t="t"/>
              <a:pathLst>
                <a:path extrusionOk="0" h="322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5635125" y="404770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539125" y="404130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lnTo>
                    <a:pt x="0" y="33"/>
                  </a:ln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64" y="289"/>
                    <a:pt x="64" y="289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580725" y="406212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56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32" y="320"/>
                    <a:pt x="64" y="288"/>
                    <a:pt x="64" y="25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5570325" y="406052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560725" y="4057300"/>
              <a:ext cx="2425" cy="8050"/>
            </a:xfrm>
            <a:custGeom>
              <a:rect b="b" l="l" r="r" t="t"/>
              <a:pathLst>
                <a:path extrusionOk="0" h="322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96" y="289"/>
                    <a:pt x="96" y="289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5553525" y="4052500"/>
              <a:ext cx="1625" cy="8050"/>
            </a:xfrm>
            <a:custGeom>
              <a:rect b="b" l="l" r="r" t="t"/>
              <a:pathLst>
                <a:path extrusionOk="0" h="322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545525" y="404770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64" y="321"/>
                  </a:cubicBezTo>
                  <a:cubicBezTo>
                    <a:pt x="64" y="321"/>
                    <a:pt x="96" y="321"/>
                    <a:pt x="96" y="289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5563125" y="4008500"/>
              <a:ext cx="57625" cy="32825"/>
            </a:xfrm>
            <a:custGeom>
              <a:rect b="b" l="l" r="r" t="t"/>
              <a:pathLst>
                <a:path extrusionOk="0" h="1313" w="2305">
                  <a:moveTo>
                    <a:pt x="480" y="1"/>
                  </a:moveTo>
                  <a:lnTo>
                    <a:pt x="320" y="97"/>
                  </a:lnTo>
                  <a:lnTo>
                    <a:pt x="576" y="225"/>
                  </a:lnTo>
                  <a:cubicBezTo>
                    <a:pt x="544" y="257"/>
                    <a:pt x="512" y="257"/>
                    <a:pt x="480" y="289"/>
                  </a:cubicBezTo>
                  <a:cubicBezTo>
                    <a:pt x="448" y="289"/>
                    <a:pt x="448" y="321"/>
                    <a:pt x="416" y="321"/>
                  </a:cubicBezTo>
                  <a:lnTo>
                    <a:pt x="160" y="193"/>
                  </a:lnTo>
                  <a:lnTo>
                    <a:pt x="0" y="289"/>
                  </a:lnTo>
                  <a:lnTo>
                    <a:pt x="288" y="449"/>
                  </a:lnTo>
                  <a:cubicBezTo>
                    <a:pt x="96" y="673"/>
                    <a:pt x="160" y="961"/>
                    <a:pt x="512" y="1153"/>
                  </a:cubicBezTo>
                  <a:cubicBezTo>
                    <a:pt x="704" y="1249"/>
                    <a:pt x="928" y="1313"/>
                    <a:pt x="1184" y="1313"/>
                  </a:cubicBezTo>
                  <a:lnTo>
                    <a:pt x="1184" y="1153"/>
                  </a:lnTo>
                  <a:cubicBezTo>
                    <a:pt x="1024" y="1153"/>
                    <a:pt x="832" y="1089"/>
                    <a:pt x="704" y="1025"/>
                  </a:cubicBezTo>
                  <a:cubicBezTo>
                    <a:pt x="480" y="897"/>
                    <a:pt x="448" y="737"/>
                    <a:pt x="512" y="577"/>
                  </a:cubicBezTo>
                  <a:lnTo>
                    <a:pt x="512" y="577"/>
                  </a:lnTo>
                  <a:lnTo>
                    <a:pt x="992" y="833"/>
                  </a:lnTo>
                  <a:lnTo>
                    <a:pt x="1152" y="737"/>
                  </a:lnTo>
                  <a:lnTo>
                    <a:pt x="608" y="449"/>
                  </a:lnTo>
                  <a:cubicBezTo>
                    <a:pt x="640" y="417"/>
                    <a:pt x="672" y="417"/>
                    <a:pt x="704" y="385"/>
                  </a:cubicBezTo>
                  <a:cubicBezTo>
                    <a:pt x="736" y="385"/>
                    <a:pt x="768" y="353"/>
                    <a:pt x="800" y="353"/>
                  </a:cubicBezTo>
                  <a:lnTo>
                    <a:pt x="1313" y="641"/>
                  </a:lnTo>
                  <a:lnTo>
                    <a:pt x="1473" y="545"/>
                  </a:lnTo>
                  <a:lnTo>
                    <a:pt x="992" y="289"/>
                  </a:lnTo>
                  <a:cubicBezTo>
                    <a:pt x="1088" y="267"/>
                    <a:pt x="1184" y="257"/>
                    <a:pt x="1278" y="257"/>
                  </a:cubicBezTo>
                  <a:cubicBezTo>
                    <a:pt x="1465" y="257"/>
                    <a:pt x="1643" y="299"/>
                    <a:pt x="1793" y="385"/>
                  </a:cubicBezTo>
                  <a:cubicBezTo>
                    <a:pt x="1921" y="481"/>
                    <a:pt x="1985" y="577"/>
                    <a:pt x="2017" y="673"/>
                  </a:cubicBezTo>
                  <a:lnTo>
                    <a:pt x="2305" y="673"/>
                  </a:lnTo>
                  <a:cubicBezTo>
                    <a:pt x="2273" y="513"/>
                    <a:pt x="2177" y="385"/>
                    <a:pt x="1985" y="257"/>
                  </a:cubicBezTo>
                  <a:cubicBezTo>
                    <a:pt x="1782" y="155"/>
                    <a:pt x="1515" y="93"/>
                    <a:pt x="1249" y="93"/>
                  </a:cubicBezTo>
                  <a:cubicBezTo>
                    <a:pt x="1095" y="93"/>
                    <a:pt x="941" y="114"/>
                    <a:pt x="800" y="161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562325" y="4006900"/>
              <a:ext cx="59225" cy="35225"/>
            </a:xfrm>
            <a:custGeom>
              <a:rect b="b" l="l" r="r" t="t"/>
              <a:pathLst>
                <a:path extrusionOk="0" h="1409" w="2369">
                  <a:moveTo>
                    <a:pt x="512" y="97"/>
                  </a:moveTo>
                  <a:lnTo>
                    <a:pt x="800" y="257"/>
                  </a:lnTo>
                  <a:lnTo>
                    <a:pt x="832" y="257"/>
                  </a:lnTo>
                  <a:cubicBezTo>
                    <a:pt x="973" y="210"/>
                    <a:pt x="1127" y="189"/>
                    <a:pt x="1281" y="189"/>
                  </a:cubicBezTo>
                  <a:cubicBezTo>
                    <a:pt x="1547" y="189"/>
                    <a:pt x="1814" y="251"/>
                    <a:pt x="2017" y="353"/>
                  </a:cubicBezTo>
                  <a:cubicBezTo>
                    <a:pt x="2177" y="449"/>
                    <a:pt x="2273" y="577"/>
                    <a:pt x="2305" y="705"/>
                  </a:cubicBezTo>
                  <a:lnTo>
                    <a:pt x="2081" y="705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97" y="331"/>
                    <a:pt x="1512" y="289"/>
                    <a:pt x="1317" y="289"/>
                  </a:cubicBezTo>
                  <a:cubicBezTo>
                    <a:pt x="1220" y="289"/>
                    <a:pt x="1120" y="299"/>
                    <a:pt x="1024" y="321"/>
                  </a:cubicBezTo>
                  <a:cubicBezTo>
                    <a:pt x="992" y="353"/>
                    <a:pt x="1024" y="353"/>
                    <a:pt x="1024" y="385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2" y="385"/>
                  </a:lnTo>
                  <a:cubicBezTo>
                    <a:pt x="832" y="369"/>
                    <a:pt x="832" y="361"/>
                    <a:pt x="828" y="361"/>
                  </a:cubicBezTo>
                  <a:cubicBezTo>
                    <a:pt x="824" y="361"/>
                    <a:pt x="816" y="369"/>
                    <a:pt x="800" y="385"/>
                  </a:cubicBezTo>
                  <a:cubicBezTo>
                    <a:pt x="768" y="385"/>
                    <a:pt x="736" y="417"/>
                    <a:pt x="704" y="417"/>
                  </a:cubicBezTo>
                  <a:cubicBezTo>
                    <a:pt x="672" y="449"/>
                    <a:pt x="672" y="449"/>
                    <a:pt x="640" y="481"/>
                  </a:cubicBezTo>
                  <a:cubicBezTo>
                    <a:pt x="640" y="481"/>
                    <a:pt x="608" y="481"/>
                    <a:pt x="608" y="513"/>
                  </a:cubicBezTo>
                  <a:lnTo>
                    <a:pt x="640" y="545"/>
                  </a:lnTo>
                  <a:lnTo>
                    <a:pt x="1120" y="801"/>
                  </a:lnTo>
                  <a:lnTo>
                    <a:pt x="1024" y="865"/>
                  </a:lnTo>
                  <a:lnTo>
                    <a:pt x="576" y="609"/>
                  </a:lnTo>
                  <a:lnTo>
                    <a:pt x="512" y="609"/>
                  </a:lnTo>
                  <a:cubicBezTo>
                    <a:pt x="416" y="801"/>
                    <a:pt x="512" y="993"/>
                    <a:pt x="704" y="1121"/>
                  </a:cubicBezTo>
                  <a:cubicBezTo>
                    <a:pt x="832" y="1185"/>
                    <a:pt x="992" y="1217"/>
                    <a:pt x="1184" y="1249"/>
                  </a:cubicBezTo>
                  <a:lnTo>
                    <a:pt x="1184" y="1345"/>
                  </a:lnTo>
                  <a:cubicBezTo>
                    <a:pt x="928" y="1345"/>
                    <a:pt x="704" y="1281"/>
                    <a:pt x="544" y="1185"/>
                  </a:cubicBezTo>
                  <a:cubicBezTo>
                    <a:pt x="384" y="1089"/>
                    <a:pt x="288" y="961"/>
                    <a:pt x="256" y="833"/>
                  </a:cubicBezTo>
                  <a:cubicBezTo>
                    <a:pt x="224" y="737"/>
                    <a:pt x="256" y="609"/>
                    <a:pt x="352" y="513"/>
                  </a:cubicBezTo>
                  <a:cubicBezTo>
                    <a:pt x="352" y="481"/>
                    <a:pt x="352" y="481"/>
                    <a:pt x="320" y="481"/>
                  </a:cubicBezTo>
                  <a:lnTo>
                    <a:pt x="96" y="321"/>
                  </a:lnTo>
                  <a:lnTo>
                    <a:pt x="192" y="289"/>
                  </a:lnTo>
                  <a:lnTo>
                    <a:pt x="416" y="417"/>
                  </a:lnTo>
                  <a:lnTo>
                    <a:pt x="448" y="417"/>
                  </a:lnTo>
                  <a:cubicBezTo>
                    <a:pt x="480" y="385"/>
                    <a:pt x="512" y="385"/>
                    <a:pt x="544" y="353"/>
                  </a:cubicBezTo>
                  <a:cubicBezTo>
                    <a:pt x="576" y="353"/>
                    <a:pt x="576" y="321"/>
                    <a:pt x="608" y="321"/>
                  </a:cubicBezTo>
                  <a:cubicBezTo>
                    <a:pt x="640" y="321"/>
                    <a:pt x="640" y="289"/>
                    <a:pt x="640" y="289"/>
                  </a:cubicBezTo>
                  <a:lnTo>
                    <a:pt x="640" y="257"/>
                  </a:lnTo>
                  <a:lnTo>
                    <a:pt x="416" y="129"/>
                  </a:lnTo>
                  <a:lnTo>
                    <a:pt x="512" y="97"/>
                  </a:lnTo>
                  <a:close/>
                  <a:moveTo>
                    <a:pt x="512" y="1"/>
                  </a:moveTo>
                  <a:lnTo>
                    <a:pt x="352" y="97"/>
                  </a:lnTo>
                  <a:cubicBezTo>
                    <a:pt x="320" y="97"/>
                    <a:pt x="320" y="129"/>
                    <a:pt x="320" y="129"/>
                  </a:cubicBezTo>
                  <a:cubicBezTo>
                    <a:pt x="320" y="161"/>
                    <a:pt x="320" y="161"/>
                    <a:pt x="352" y="161"/>
                  </a:cubicBezTo>
                  <a:lnTo>
                    <a:pt x="544" y="289"/>
                  </a:lnTo>
                  <a:lnTo>
                    <a:pt x="512" y="289"/>
                  </a:lnTo>
                  <a:cubicBezTo>
                    <a:pt x="480" y="321"/>
                    <a:pt x="448" y="321"/>
                    <a:pt x="448" y="353"/>
                  </a:cubicBezTo>
                  <a:lnTo>
                    <a:pt x="192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37"/>
                    <a:pt x="192" y="833"/>
                  </a:cubicBezTo>
                  <a:cubicBezTo>
                    <a:pt x="224" y="993"/>
                    <a:pt x="320" y="1121"/>
                    <a:pt x="512" y="1249"/>
                  </a:cubicBezTo>
                  <a:cubicBezTo>
                    <a:pt x="704" y="1345"/>
                    <a:pt x="960" y="1409"/>
                    <a:pt x="1216" y="1409"/>
                  </a:cubicBezTo>
                  <a:lnTo>
                    <a:pt x="1248" y="1409"/>
                  </a:lnTo>
                  <a:lnTo>
                    <a:pt x="1248" y="1377"/>
                  </a:lnTo>
                  <a:lnTo>
                    <a:pt x="1248" y="1217"/>
                  </a:lnTo>
                  <a:cubicBezTo>
                    <a:pt x="1248" y="1185"/>
                    <a:pt x="1248" y="1185"/>
                    <a:pt x="1216" y="1185"/>
                  </a:cubicBezTo>
                  <a:cubicBezTo>
                    <a:pt x="1056" y="1185"/>
                    <a:pt x="864" y="1121"/>
                    <a:pt x="768" y="1057"/>
                  </a:cubicBezTo>
                  <a:cubicBezTo>
                    <a:pt x="576" y="961"/>
                    <a:pt x="512" y="833"/>
                    <a:pt x="576" y="705"/>
                  </a:cubicBezTo>
                  <a:lnTo>
                    <a:pt x="576" y="705"/>
                  </a:lnTo>
                  <a:lnTo>
                    <a:pt x="1024" y="961"/>
                  </a:lnTo>
                  <a:lnTo>
                    <a:pt x="1056" y="961"/>
                  </a:lnTo>
                  <a:lnTo>
                    <a:pt x="1216" y="865"/>
                  </a:lnTo>
                  <a:lnTo>
                    <a:pt x="1216" y="833"/>
                  </a:lnTo>
                  <a:lnTo>
                    <a:pt x="1216" y="801"/>
                  </a:lnTo>
                  <a:lnTo>
                    <a:pt x="736" y="513"/>
                  </a:lnTo>
                  <a:lnTo>
                    <a:pt x="736" y="481"/>
                  </a:lnTo>
                  <a:cubicBezTo>
                    <a:pt x="768" y="481"/>
                    <a:pt x="800" y="449"/>
                    <a:pt x="832" y="449"/>
                  </a:cubicBezTo>
                  <a:lnTo>
                    <a:pt x="1345" y="737"/>
                  </a:lnTo>
                  <a:cubicBezTo>
                    <a:pt x="1345" y="753"/>
                    <a:pt x="1353" y="761"/>
                    <a:pt x="1361" y="761"/>
                  </a:cubicBezTo>
                  <a:cubicBezTo>
                    <a:pt x="1369" y="761"/>
                    <a:pt x="1377" y="753"/>
                    <a:pt x="1377" y="737"/>
                  </a:cubicBezTo>
                  <a:lnTo>
                    <a:pt x="1537" y="641"/>
                  </a:lnTo>
                  <a:cubicBezTo>
                    <a:pt x="1537" y="641"/>
                    <a:pt x="1569" y="641"/>
                    <a:pt x="1569" y="609"/>
                  </a:cubicBezTo>
                  <a:cubicBezTo>
                    <a:pt x="1569" y="609"/>
                    <a:pt x="1537" y="609"/>
                    <a:pt x="1537" y="577"/>
                  </a:cubicBezTo>
                  <a:lnTo>
                    <a:pt x="1152" y="353"/>
                  </a:lnTo>
                  <a:cubicBezTo>
                    <a:pt x="1377" y="353"/>
                    <a:pt x="1633" y="385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cubicBezTo>
                    <a:pt x="2017" y="769"/>
                    <a:pt x="2017" y="769"/>
                    <a:pt x="2049" y="769"/>
                  </a:cubicBezTo>
                  <a:lnTo>
                    <a:pt x="2369" y="769"/>
                  </a:lnTo>
                  <a:lnTo>
                    <a:pt x="2369" y="737"/>
                  </a:lnTo>
                  <a:cubicBezTo>
                    <a:pt x="2337" y="577"/>
                    <a:pt x="2241" y="417"/>
                    <a:pt x="2049" y="289"/>
                  </a:cubicBezTo>
                  <a:cubicBezTo>
                    <a:pt x="1831" y="180"/>
                    <a:pt x="1525" y="116"/>
                    <a:pt x="1231" y="116"/>
                  </a:cubicBezTo>
                  <a:cubicBezTo>
                    <a:pt x="1092" y="116"/>
                    <a:pt x="956" y="130"/>
                    <a:pt x="832" y="16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817375" y="4356575"/>
              <a:ext cx="101650" cy="94425"/>
            </a:xfrm>
            <a:custGeom>
              <a:rect b="b" l="l" r="r" t="t"/>
              <a:pathLst>
                <a:path extrusionOk="0" h="3777" w="4066">
                  <a:moveTo>
                    <a:pt x="3425" y="0"/>
                  </a:moveTo>
                  <a:cubicBezTo>
                    <a:pt x="3425" y="0"/>
                    <a:pt x="3447" y="25"/>
                    <a:pt x="3481" y="64"/>
                  </a:cubicBezTo>
                  <a:lnTo>
                    <a:pt x="3481" y="64"/>
                  </a:lnTo>
                  <a:cubicBezTo>
                    <a:pt x="3475" y="54"/>
                    <a:pt x="3468" y="43"/>
                    <a:pt x="3457" y="32"/>
                  </a:cubicBezTo>
                  <a:cubicBezTo>
                    <a:pt x="3457" y="0"/>
                    <a:pt x="3425" y="0"/>
                    <a:pt x="3425" y="0"/>
                  </a:cubicBezTo>
                  <a:close/>
                  <a:moveTo>
                    <a:pt x="3481" y="64"/>
                  </a:moveTo>
                  <a:lnTo>
                    <a:pt x="3481" y="64"/>
                  </a:lnTo>
                  <a:cubicBezTo>
                    <a:pt x="3493" y="86"/>
                    <a:pt x="3500" y="107"/>
                    <a:pt x="3521" y="128"/>
                  </a:cubicBezTo>
                  <a:cubicBezTo>
                    <a:pt x="3553" y="160"/>
                    <a:pt x="3553" y="192"/>
                    <a:pt x="3585" y="256"/>
                  </a:cubicBezTo>
                  <a:cubicBezTo>
                    <a:pt x="3585" y="288"/>
                    <a:pt x="3617" y="352"/>
                    <a:pt x="3617" y="384"/>
                  </a:cubicBezTo>
                  <a:cubicBezTo>
                    <a:pt x="3617" y="448"/>
                    <a:pt x="3617" y="480"/>
                    <a:pt x="3649" y="544"/>
                  </a:cubicBezTo>
                  <a:cubicBezTo>
                    <a:pt x="3649" y="608"/>
                    <a:pt x="3649" y="672"/>
                    <a:pt x="3617" y="736"/>
                  </a:cubicBezTo>
                  <a:cubicBezTo>
                    <a:pt x="3617" y="864"/>
                    <a:pt x="3585" y="992"/>
                    <a:pt x="3553" y="1088"/>
                  </a:cubicBezTo>
                  <a:cubicBezTo>
                    <a:pt x="3553" y="1120"/>
                    <a:pt x="3553" y="1120"/>
                    <a:pt x="3521" y="1120"/>
                  </a:cubicBezTo>
                  <a:cubicBezTo>
                    <a:pt x="3489" y="1280"/>
                    <a:pt x="3393" y="1473"/>
                    <a:pt x="3297" y="1633"/>
                  </a:cubicBezTo>
                  <a:cubicBezTo>
                    <a:pt x="3233" y="1729"/>
                    <a:pt x="3137" y="1857"/>
                    <a:pt x="3041" y="1985"/>
                  </a:cubicBezTo>
                  <a:cubicBezTo>
                    <a:pt x="2977" y="2049"/>
                    <a:pt x="2913" y="2113"/>
                    <a:pt x="2849" y="2209"/>
                  </a:cubicBezTo>
                  <a:cubicBezTo>
                    <a:pt x="2785" y="2273"/>
                    <a:pt x="2753" y="2305"/>
                    <a:pt x="2689" y="2369"/>
                  </a:cubicBezTo>
                  <a:cubicBezTo>
                    <a:pt x="2625" y="2433"/>
                    <a:pt x="2561" y="2465"/>
                    <a:pt x="2497" y="2529"/>
                  </a:cubicBezTo>
                  <a:cubicBezTo>
                    <a:pt x="2433" y="2561"/>
                    <a:pt x="2369" y="2625"/>
                    <a:pt x="2337" y="2657"/>
                  </a:cubicBezTo>
                  <a:cubicBezTo>
                    <a:pt x="2273" y="2721"/>
                    <a:pt x="2209" y="2753"/>
                    <a:pt x="2145" y="2785"/>
                  </a:cubicBezTo>
                  <a:cubicBezTo>
                    <a:pt x="2081" y="2817"/>
                    <a:pt x="2017" y="2881"/>
                    <a:pt x="1953" y="2913"/>
                  </a:cubicBezTo>
                  <a:cubicBezTo>
                    <a:pt x="1857" y="2945"/>
                    <a:pt x="1793" y="2977"/>
                    <a:pt x="1729" y="3009"/>
                  </a:cubicBezTo>
                  <a:cubicBezTo>
                    <a:pt x="1633" y="3041"/>
                    <a:pt x="1537" y="3105"/>
                    <a:pt x="1473" y="3137"/>
                  </a:cubicBezTo>
                  <a:cubicBezTo>
                    <a:pt x="1345" y="3169"/>
                    <a:pt x="1217" y="3201"/>
                    <a:pt x="1121" y="3233"/>
                  </a:cubicBezTo>
                  <a:cubicBezTo>
                    <a:pt x="1006" y="3254"/>
                    <a:pt x="897" y="3265"/>
                    <a:pt x="795" y="3265"/>
                  </a:cubicBezTo>
                  <a:cubicBezTo>
                    <a:pt x="444" y="3265"/>
                    <a:pt x="174" y="3143"/>
                    <a:pt x="1" y="2945"/>
                  </a:cubicBezTo>
                  <a:lnTo>
                    <a:pt x="1" y="2945"/>
                  </a:lnTo>
                  <a:lnTo>
                    <a:pt x="449" y="3457"/>
                  </a:lnTo>
                  <a:cubicBezTo>
                    <a:pt x="598" y="3655"/>
                    <a:pt x="881" y="3777"/>
                    <a:pt x="1224" y="3777"/>
                  </a:cubicBezTo>
                  <a:cubicBezTo>
                    <a:pt x="1324" y="3777"/>
                    <a:pt x="1429" y="3767"/>
                    <a:pt x="1537" y="3745"/>
                  </a:cubicBezTo>
                  <a:cubicBezTo>
                    <a:pt x="1665" y="3713"/>
                    <a:pt x="1793" y="3681"/>
                    <a:pt x="1889" y="3649"/>
                  </a:cubicBezTo>
                  <a:cubicBezTo>
                    <a:pt x="1985" y="3617"/>
                    <a:pt x="2081" y="3553"/>
                    <a:pt x="2177" y="3521"/>
                  </a:cubicBezTo>
                  <a:cubicBezTo>
                    <a:pt x="2241" y="3489"/>
                    <a:pt x="2305" y="3457"/>
                    <a:pt x="2369" y="3425"/>
                  </a:cubicBezTo>
                  <a:cubicBezTo>
                    <a:pt x="2433" y="3393"/>
                    <a:pt x="2529" y="3329"/>
                    <a:pt x="2593" y="3297"/>
                  </a:cubicBezTo>
                  <a:cubicBezTo>
                    <a:pt x="2625" y="3265"/>
                    <a:pt x="2689" y="3233"/>
                    <a:pt x="2753" y="3169"/>
                  </a:cubicBezTo>
                  <a:cubicBezTo>
                    <a:pt x="2817" y="3137"/>
                    <a:pt x="2881" y="3073"/>
                    <a:pt x="2945" y="3041"/>
                  </a:cubicBezTo>
                  <a:cubicBezTo>
                    <a:pt x="3009" y="2977"/>
                    <a:pt x="3073" y="2945"/>
                    <a:pt x="3105" y="2881"/>
                  </a:cubicBezTo>
                  <a:cubicBezTo>
                    <a:pt x="3169" y="2817"/>
                    <a:pt x="3233" y="2785"/>
                    <a:pt x="3297" y="2721"/>
                  </a:cubicBezTo>
                  <a:cubicBezTo>
                    <a:pt x="3361" y="2625"/>
                    <a:pt x="3425" y="2561"/>
                    <a:pt x="3489" y="2497"/>
                  </a:cubicBezTo>
                  <a:cubicBezTo>
                    <a:pt x="3585" y="2369"/>
                    <a:pt x="3681" y="2241"/>
                    <a:pt x="3745" y="2145"/>
                  </a:cubicBezTo>
                  <a:cubicBezTo>
                    <a:pt x="3841" y="1985"/>
                    <a:pt x="3905" y="1793"/>
                    <a:pt x="3969" y="1633"/>
                  </a:cubicBezTo>
                  <a:lnTo>
                    <a:pt x="4001" y="1601"/>
                  </a:lnTo>
                  <a:cubicBezTo>
                    <a:pt x="4033" y="1505"/>
                    <a:pt x="4065" y="1376"/>
                    <a:pt x="4065" y="1248"/>
                  </a:cubicBezTo>
                  <a:lnTo>
                    <a:pt x="4065" y="1056"/>
                  </a:lnTo>
                  <a:lnTo>
                    <a:pt x="4065" y="896"/>
                  </a:lnTo>
                  <a:cubicBezTo>
                    <a:pt x="4033" y="864"/>
                    <a:pt x="4033" y="800"/>
                    <a:pt x="4001" y="768"/>
                  </a:cubicBezTo>
                  <a:cubicBezTo>
                    <a:pt x="4001" y="704"/>
                    <a:pt x="3969" y="672"/>
                    <a:pt x="3969" y="640"/>
                  </a:cubicBezTo>
                  <a:cubicBezTo>
                    <a:pt x="3937" y="608"/>
                    <a:pt x="3905" y="576"/>
                    <a:pt x="3873" y="544"/>
                  </a:cubicBezTo>
                  <a:cubicBezTo>
                    <a:pt x="3873" y="519"/>
                    <a:pt x="3601" y="203"/>
                    <a:pt x="3481" y="64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816575" y="4355775"/>
              <a:ext cx="103250" cy="96025"/>
            </a:xfrm>
            <a:custGeom>
              <a:rect b="b" l="l" r="r" t="t"/>
              <a:pathLst>
                <a:path extrusionOk="0" h="3841" w="4130">
                  <a:moveTo>
                    <a:pt x="3649" y="320"/>
                  </a:moveTo>
                  <a:cubicBezTo>
                    <a:pt x="3649" y="320"/>
                    <a:pt x="3873" y="576"/>
                    <a:pt x="3905" y="608"/>
                  </a:cubicBezTo>
                  <a:cubicBezTo>
                    <a:pt x="3905" y="640"/>
                    <a:pt x="3937" y="672"/>
                    <a:pt x="3969" y="704"/>
                  </a:cubicBezTo>
                  <a:cubicBezTo>
                    <a:pt x="3969" y="736"/>
                    <a:pt x="4001" y="768"/>
                    <a:pt x="4001" y="800"/>
                  </a:cubicBezTo>
                  <a:cubicBezTo>
                    <a:pt x="4033" y="864"/>
                    <a:pt x="4033" y="896"/>
                    <a:pt x="4065" y="960"/>
                  </a:cubicBezTo>
                  <a:lnTo>
                    <a:pt x="4065" y="1088"/>
                  </a:lnTo>
                  <a:lnTo>
                    <a:pt x="4065" y="1312"/>
                  </a:lnTo>
                  <a:cubicBezTo>
                    <a:pt x="4065" y="1408"/>
                    <a:pt x="4033" y="1537"/>
                    <a:pt x="4001" y="1633"/>
                  </a:cubicBezTo>
                  <a:lnTo>
                    <a:pt x="3969" y="1665"/>
                  </a:lnTo>
                  <a:cubicBezTo>
                    <a:pt x="3937" y="1825"/>
                    <a:pt x="3841" y="1985"/>
                    <a:pt x="3745" y="2145"/>
                  </a:cubicBezTo>
                  <a:cubicBezTo>
                    <a:pt x="3681" y="2273"/>
                    <a:pt x="3585" y="2401"/>
                    <a:pt x="3489" y="2497"/>
                  </a:cubicBezTo>
                  <a:cubicBezTo>
                    <a:pt x="3425" y="2593"/>
                    <a:pt x="3361" y="2657"/>
                    <a:pt x="3297" y="2721"/>
                  </a:cubicBezTo>
                  <a:cubicBezTo>
                    <a:pt x="3233" y="2785"/>
                    <a:pt x="3201" y="2849"/>
                    <a:pt x="3137" y="2913"/>
                  </a:cubicBezTo>
                  <a:cubicBezTo>
                    <a:pt x="3073" y="2945"/>
                    <a:pt x="3009" y="3009"/>
                    <a:pt x="2945" y="3041"/>
                  </a:cubicBezTo>
                  <a:cubicBezTo>
                    <a:pt x="2881" y="3105"/>
                    <a:pt x="2849" y="3137"/>
                    <a:pt x="2785" y="3201"/>
                  </a:cubicBezTo>
                  <a:lnTo>
                    <a:pt x="2593" y="3297"/>
                  </a:lnTo>
                  <a:cubicBezTo>
                    <a:pt x="2529" y="3361"/>
                    <a:pt x="2465" y="3393"/>
                    <a:pt x="2401" y="3425"/>
                  </a:cubicBezTo>
                  <a:cubicBezTo>
                    <a:pt x="2337" y="3457"/>
                    <a:pt x="2273" y="3521"/>
                    <a:pt x="2177" y="3521"/>
                  </a:cubicBezTo>
                  <a:cubicBezTo>
                    <a:pt x="2113" y="3585"/>
                    <a:pt x="2017" y="3617"/>
                    <a:pt x="1921" y="3649"/>
                  </a:cubicBezTo>
                  <a:cubicBezTo>
                    <a:pt x="1825" y="3681"/>
                    <a:pt x="1697" y="3713"/>
                    <a:pt x="1569" y="3745"/>
                  </a:cubicBezTo>
                  <a:cubicBezTo>
                    <a:pt x="1446" y="3769"/>
                    <a:pt x="1330" y="3781"/>
                    <a:pt x="1221" y="3781"/>
                  </a:cubicBezTo>
                  <a:cubicBezTo>
                    <a:pt x="905" y="3781"/>
                    <a:pt x="656" y="3680"/>
                    <a:pt x="513" y="3489"/>
                  </a:cubicBezTo>
                  <a:lnTo>
                    <a:pt x="289" y="3233"/>
                  </a:lnTo>
                  <a:lnTo>
                    <a:pt x="289" y="3233"/>
                  </a:lnTo>
                  <a:cubicBezTo>
                    <a:pt x="433" y="3295"/>
                    <a:pt x="605" y="3330"/>
                    <a:pt x="803" y="3330"/>
                  </a:cubicBezTo>
                  <a:cubicBezTo>
                    <a:pt x="911" y="3330"/>
                    <a:pt x="1028" y="3320"/>
                    <a:pt x="1153" y="3297"/>
                  </a:cubicBezTo>
                  <a:cubicBezTo>
                    <a:pt x="1281" y="3265"/>
                    <a:pt x="1377" y="3233"/>
                    <a:pt x="1505" y="3201"/>
                  </a:cubicBezTo>
                  <a:cubicBezTo>
                    <a:pt x="1601" y="3169"/>
                    <a:pt x="1697" y="3137"/>
                    <a:pt x="1793" y="3073"/>
                  </a:cubicBezTo>
                  <a:cubicBezTo>
                    <a:pt x="1857" y="3041"/>
                    <a:pt x="1921" y="3009"/>
                    <a:pt x="1985" y="2977"/>
                  </a:cubicBezTo>
                  <a:cubicBezTo>
                    <a:pt x="2049" y="2945"/>
                    <a:pt x="2145" y="2913"/>
                    <a:pt x="2209" y="2849"/>
                  </a:cubicBezTo>
                  <a:cubicBezTo>
                    <a:pt x="2241" y="2817"/>
                    <a:pt x="2305" y="2785"/>
                    <a:pt x="2369" y="2721"/>
                  </a:cubicBezTo>
                  <a:cubicBezTo>
                    <a:pt x="2433" y="2689"/>
                    <a:pt x="2497" y="2657"/>
                    <a:pt x="2561" y="2593"/>
                  </a:cubicBezTo>
                  <a:cubicBezTo>
                    <a:pt x="2625" y="2561"/>
                    <a:pt x="2689" y="2497"/>
                    <a:pt x="2721" y="2433"/>
                  </a:cubicBezTo>
                  <a:cubicBezTo>
                    <a:pt x="2785" y="2369"/>
                    <a:pt x="2849" y="2337"/>
                    <a:pt x="2913" y="2273"/>
                  </a:cubicBezTo>
                  <a:cubicBezTo>
                    <a:pt x="2977" y="2177"/>
                    <a:pt x="3041" y="2113"/>
                    <a:pt x="3105" y="2049"/>
                  </a:cubicBezTo>
                  <a:cubicBezTo>
                    <a:pt x="3201" y="1921"/>
                    <a:pt x="3297" y="1793"/>
                    <a:pt x="3361" y="1665"/>
                  </a:cubicBezTo>
                  <a:cubicBezTo>
                    <a:pt x="3457" y="1505"/>
                    <a:pt x="3553" y="1344"/>
                    <a:pt x="3617" y="1184"/>
                  </a:cubicBezTo>
                  <a:lnTo>
                    <a:pt x="3617" y="1152"/>
                  </a:lnTo>
                  <a:cubicBezTo>
                    <a:pt x="3649" y="1024"/>
                    <a:pt x="3681" y="896"/>
                    <a:pt x="3681" y="800"/>
                  </a:cubicBezTo>
                  <a:cubicBezTo>
                    <a:pt x="3713" y="736"/>
                    <a:pt x="3713" y="640"/>
                    <a:pt x="3713" y="576"/>
                  </a:cubicBezTo>
                  <a:cubicBezTo>
                    <a:pt x="3681" y="512"/>
                    <a:pt x="3681" y="480"/>
                    <a:pt x="3681" y="416"/>
                  </a:cubicBezTo>
                  <a:lnTo>
                    <a:pt x="3649" y="320"/>
                  </a:lnTo>
                  <a:close/>
                  <a:moveTo>
                    <a:pt x="3425" y="0"/>
                  </a:moveTo>
                  <a:cubicBezTo>
                    <a:pt x="3425" y="32"/>
                    <a:pt x="3425" y="64"/>
                    <a:pt x="3457" y="64"/>
                  </a:cubicBezTo>
                  <a:cubicBezTo>
                    <a:pt x="3489" y="96"/>
                    <a:pt x="3489" y="160"/>
                    <a:pt x="3521" y="192"/>
                  </a:cubicBezTo>
                  <a:cubicBezTo>
                    <a:pt x="3553" y="224"/>
                    <a:pt x="3553" y="256"/>
                    <a:pt x="3585" y="288"/>
                  </a:cubicBezTo>
                  <a:cubicBezTo>
                    <a:pt x="3585" y="352"/>
                    <a:pt x="3585" y="384"/>
                    <a:pt x="3617" y="416"/>
                  </a:cubicBezTo>
                  <a:lnTo>
                    <a:pt x="3617" y="576"/>
                  </a:lnTo>
                  <a:lnTo>
                    <a:pt x="3617" y="800"/>
                  </a:lnTo>
                  <a:cubicBezTo>
                    <a:pt x="3617" y="896"/>
                    <a:pt x="3585" y="1024"/>
                    <a:pt x="3553" y="1120"/>
                  </a:cubicBezTo>
                  <a:lnTo>
                    <a:pt x="3521" y="1152"/>
                  </a:lnTo>
                  <a:cubicBezTo>
                    <a:pt x="3489" y="1312"/>
                    <a:pt x="3393" y="1473"/>
                    <a:pt x="3297" y="1633"/>
                  </a:cubicBezTo>
                  <a:cubicBezTo>
                    <a:pt x="3233" y="1761"/>
                    <a:pt x="3137" y="1889"/>
                    <a:pt x="3041" y="1985"/>
                  </a:cubicBezTo>
                  <a:cubicBezTo>
                    <a:pt x="3009" y="2081"/>
                    <a:pt x="2945" y="2145"/>
                    <a:pt x="2849" y="2209"/>
                  </a:cubicBezTo>
                  <a:cubicBezTo>
                    <a:pt x="2817" y="2273"/>
                    <a:pt x="2753" y="2337"/>
                    <a:pt x="2689" y="2401"/>
                  </a:cubicBezTo>
                  <a:cubicBezTo>
                    <a:pt x="2625" y="2433"/>
                    <a:pt x="2561" y="2497"/>
                    <a:pt x="2529" y="2529"/>
                  </a:cubicBezTo>
                  <a:cubicBezTo>
                    <a:pt x="2465" y="2593"/>
                    <a:pt x="2401" y="2625"/>
                    <a:pt x="2337" y="2689"/>
                  </a:cubicBezTo>
                  <a:lnTo>
                    <a:pt x="2145" y="2785"/>
                  </a:lnTo>
                  <a:cubicBezTo>
                    <a:pt x="2113" y="2849"/>
                    <a:pt x="2017" y="2881"/>
                    <a:pt x="1953" y="2913"/>
                  </a:cubicBezTo>
                  <a:cubicBezTo>
                    <a:pt x="1889" y="2945"/>
                    <a:pt x="1825" y="2977"/>
                    <a:pt x="1761" y="3009"/>
                  </a:cubicBezTo>
                  <a:cubicBezTo>
                    <a:pt x="1665" y="3073"/>
                    <a:pt x="1569" y="3105"/>
                    <a:pt x="1473" y="3137"/>
                  </a:cubicBezTo>
                  <a:cubicBezTo>
                    <a:pt x="1377" y="3169"/>
                    <a:pt x="1249" y="3201"/>
                    <a:pt x="1153" y="3233"/>
                  </a:cubicBezTo>
                  <a:cubicBezTo>
                    <a:pt x="1030" y="3257"/>
                    <a:pt x="914" y="3269"/>
                    <a:pt x="805" y="3269"/>
                  </a:cubicBezTo>
                  <a:cubicBezTo>
                    <a:pt x="487" y="3269"/>
                    <a:pt x="231" y="3167"/>
                    <a:pt x="65" y="2977"/>
                  </a:cubicBezTo>
                  <a:cubicBezTo>
                    <a:pt x="49" y="2961"/>
                    <a:pt x="41" y="2953"/>
                    <a:pt x="33" y="2953"/>
                  </a:cubicBezTo>
                  <a:cubicBezTo>
                    <a:pt x="25" y="2953"/>
                    <a:pt x="17" y="2961"/>
                    <a:pt x="1" y="2977"/>
                  </a:cubicBezTo>
                  <a:lnTo>
                    <a:pt x="1" y="3009"/>
                  </a:lnTo>
                  <a:lnTo>
                    <a:pt x="449" y="3521"/>
                  </a:lnTo>
                  <a:cubicBezTo>
                    <a:pt x="609" y="3745"/>
                    <a:pt x="897" y="3841"/>
                    <a:pt x="1249" y="3841"/>
                  </a:cubicBezTo>
                  <a:cubicBezTo>
                    <a:pt x="1345" y="3841"/>
                    <a:pt x="1473" y="3841"/>
                    <a:pt x="1601" y="3809"/>
                  </a:cubicBezTo>
                  <a:cubicBezTo>
                    <a:pt x="1697" y="3777"/>
                    <a:pt x="1825" y="3745"/>
                    <a:pt x="1953" y="3713"/>
                  </a:cubicBezTo>
                  <a:cubicBezTo>
                    <a:pt x="2017" y="3681"/>
                    <a:pt x="2113" y="3649"/>
                    <a:pt x="2209" y="3617"/>
                  </a:cubicBezTo>
                  <a:cubicBezTo>
                    <a:pt x="2273" y="3553"/>
                    <a:pt x="2369" y="3521"/>
                    <a:pt x="2433" y="3489"/>
                  </a:cubicBezTo>
                  <a:cubicBezTo>
                    <a:pt x="2497" y="3457"/>
                    <a:pt x="2561" y="3425"/>
                    <a:pt x="2625" y="3361"/>
                  </a:cubicBezTo>
                  <a:cubicBezTo>
                    <a:pt x="2689" y="3329"/>
                    <a:pt x="2753" y="3297"/>
                    <a:pt x="2817" y="3233"/>
                  </a:cubicBezTo>
                  <a:cubicBezTo>
                    <a:pt x="2881" y="3201"/>
                    <a:pt x="2945" y="3169"/>
                    <a:pt x="3009" y="3105"/>
                  </a:cubicBezTo>
                  <a:lnTo>
                    <a:pt x="3169" y="2945"/>
                  </a:lnTo>
                  <a:cubicBezTo>
                    <a:pt x="3233" y="2913"/>
                    <a:pt x="3297" y="2849"/>
                    <a:pt x="3361" y="2785"/>
                  </a:cubicBezTo>
                  <a:cubicBezTo>
                    <a:pt x="3425" y="2721"/>
                    <a:pt x="3489" y="2625"/>
                    <a:pt x="3553" y="2561"/>
                  </a:cubicBezTo>
                  <a:cubicBezTo>
                    <a:pt x="3649" y="2433"/>
                    <a:pt x="3713" y="2305"/>
                    <a:pt x="3809" y="2177"/>
                  </a:cubicBezTo>
                  <a:cubicBezTo>
                    <a:pt x="3905" y="2017"/>
                    <a:pt x="3969" y="1857"/>
                    <a:pt x="4033" y="1697"/>
                  </a:cubicBezTo>
                  <a:lnTo>
                    <a:pt x="4065" y="1665"/>
                  </a:lnTo>
                  <a:cubicBezTo>
                    <a:pt x="4097" y="1537"/>
                    <a:pt x="4129" y="1408"/>
                    <a:pt x="4129" y="1312"/>
                  </a:cubicBezTo>
                  <a:lnTo>
                    <a:pt x="4129" y="1088"/>
                  </a:lnTo>
                  <a:lnTo>
                    <a:pt x="4129" y="928"/>
                  </a:lnTo>
                  <a:cubicBezTo>
                    <a:pt x="4097" y="864"/>
                    <a:pt x="4097" y="832"/>
                    <a:pt x="4065" y="800"/>
                  </a:cubicBezTo>
                  <a:cubicBezTo>
                    <a:pt x="4065" y="736"/>
                    <a:pt x="4033" y="704"/>
                    <a:pt x="4033" y="672"/>
                  </a:cubicBezTo>
                  <a:cubicBezTo>
                    <a:pt x="4001" y="608"/>
                    <a:pt x="3969" y="576"/>
                    <a:pt x="3937" y="544"/>
                  </a:cubicBezTo>
                  <a:lnTo>
                    <a:pt x="3489" y="32"/>
                  </a:lnTo>
                  <a:cubicBezTo>
                    <a:pt x="3489" y="0"/>
                    <a:pt x="3457" y="0"/>
                    <a:pt x="34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807225" y="4349275"/>
              <a:ext cx="106000" cy="88975"/>
            </a:xfrm>
            <a:custGeom>
              <a:rect b="b" l="l" r="r" t="t"/>
              <a:pathLst>
                <a:path extrusionOk="0" h="3559" w="4240">
                  <a:moveTo>
                    <a:pt x="3070" y="1"/>
                  </a:moveTo>
                  <a:cubicBezTo>
                    <a:pt x="2958" y="1"/>
                    <a:pt x="2838" y="12"/>
                    <a:pt x="2711" y="36"/>
                  </a:cubicBezTo>
                  <a:cubicBezTo>
                    <a:pt x="1719" y="228"/>
                    <a:pt x="631" y="1156"/>
                    <a:pt x="311" y="2117"/>
                  </a:cubicBezTo>
                  <a:cubicBezTo>
                    <a:pt x="1" y="2962"/>
                    <a:pt x="385" y="3559"/>
                    <a:pt x="1180" y="3559"/>
                  </a:cubicBezTo>
                  <a:cubicBezTo>
                    <a:pt x="1288" y="3559"/>
                    <a:pt x="1404" y="3548"/>
                    <a:pt x="1527" y="3525"/>
                  </a:cubicBezTo>
                  <a:cubicBezTo>
                    <a:pt x="2519" y="3333"/>
                    <a:pt x="3607" y="2373"/>
                    <a:pt x="3959" y="1412"/>
                  </a:cubicBezTo>
                  <a:cubicBezTo>
                    <a:pt x="4240" y="572"/>
                    <a:pt x="3857" y="1"/>
                    <a:pt x="307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810175" y="4348450"/>
              <a:ext cx="100850" cy="90550"/>
            </a:xfrm>
            <a:custGeom>
              <a:rect b="b" l="l" r="r" t="t"/>
              <a:pathLst>
                <a:path extrusionOk="0" h="3622" w="4034">
                  <a:moveTo>
                    <a:pt x="2945" y="69"/>
                  </a:moveTo>
                  <a:cubicBezTo>
                    <a:pt x="3265" y="69"/>
                    <a:pt x="3521" y="165"/>
                    <a:pt x="3681" y="357"/>
                  </a:cubicBezTo>
                  <a:cubicBezTo>
                    <a:pt x="3905" y="613"/>
                    <a:pt x="3937" y="997"/>
                    <a:pt x="3777" y="1445"/>
                  </a:cubicBezTo>
                  <a:cubicBezTo>
                    <a:pt x="3457" y="2406"/>
                    <a:pt x="2401" y="3334"/>
                    <a:pt x="1409" y="3526"/>
                  </a:cubicBezTo>
                  <a:cubicBezTo>
                    <a:pt x="1286" y="3550"/>
                    <a:pt x="1170" y="3562"/>
                    <a:pt x="1061" y="3562"/>
                  </a:cubicBezTo>
                  <a:cubicBezTo>
                    <a:pt x="743" y="3562"/>
                    <a:pt x="487" y="3460"/>
                    <a:pt x="321" y="3270"/>
                  </a:cubicBezTo>
                  <a:cubicBezTo>
                    <a:pt x="97" y="3014"/>
                    <a:pt x="65" y="2630"/>
                    <a:pt x="225" y="2182"/>
                  </a:cubicBezTo>
                  <a:cubicBezTo>
                    <a:pt x="545" y="1221"/>
                    <a:pt x="1633" y="293"/>
                    <a:pt x="2625" y="101"/>
                  </a:cubicBezTo>
                  <a:cubicBezTo>
                    <a:pt x="2721" y="69"/>
                    <a:pt x="2849" y="69"/>
                    <a:pt x="2945" y="69"/>
                  </a:cubicBezTo>
                  <a:close/>
                  <a:moveTo>
                    <a:pt x="2965" y="1"/>
                  </a:moveTo>
                  <a:cubicBezTo>
                    <a:pt x="2848" y="1"/>
                    <a:pt x="2724" y="13"/>
                    <a:pt x="2593" y="37"/>
                  </a:cubicBezTo>
                  <a:cubicBezTo>
                    <a:pt x="1601" y="229"/>
                    <a:pt x="481" y="1157"/>
                    <a:pt x="161" y="2150"/>
                  </a:cubicBezTo>
                  <a:cubicBezTo>
                    <a:pt x="1" y="2630"/>
                    <a:pt x="33" y="3046"/>
                    <a:pt x="257" y="3302"/>
                  </a:cubicBezTo>
                  <a:cubicBezTo>
                    <a:pt x="449" y="3526"/>
                    <a:pt x="705" y="3622"/>
                    <a:pt x="1057" y="3622"/>
                  </a:cubicBezTo>
                  <a:cubicBezTo>
                    <a:pt x="1153" y="3622"/>
                    <a:pt x="1281" y="3622"/>
                    <a:pt x="1409" y="3590"/>
                  </a:cubicBezTo>
                  <a:cubicBezTo>
                    <a:pt x="2433" y="3398"/>
                    <a:pt x="3521" y="2438"/>
                    <a:pt x="3873" y="1477"/>
                  </a:cubicBezTo>
                  <a:cubicBezTo>
                    <a:pt x="4033" y="997"/>
                    <a:pt x="3969" y="581"/>
                    <a:pt x="3745" y="293"/>
                  </a:cubicBezTo>
                  <a:cubicBezTo>
                    <a:pt x="3578" y="103"/>
                    <a:pt x="3305" y="1"/>
                    <a:pt x="29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818975" y="4359000"/>
              <a:ext cx="82425" cy="69550"/>
            </a:xfrm>
            <a:custGeom>
              <a:rect b="b" l="l" r="r" t="t"/>
              <a:pathLst>
                <a:path extrusionOk="0" h="2782" w="3297">
                  <a:moveTo>
                    <a:pt x="2404" y="1"/>
                  </a:moveTo>
                  <a:cubicBezTo>
                    <a:pt x="2314" y="1"/>
                    <a:pt x="2217" y="11"/>
                    <a:pt x="2113" y="31"/>
                  </a:cubicBezTo>
                  <a:cubicBezTo>
                    <a:pt x="1345" y="159"/>
                    <a:pt x="481" y="895"/>
                    <a:pt x="225" y="1664"/>
                  </a:cubicBezTo>
                  <a:cubicBezTo>
                    <a:pt x="0" y="2308"/>
                    <a:pt x="292" y="2781"/>
                    <a:pt x="905" y="2781"/>
                  </a:cubicBezTo>
                  <a:cubicBezTo>
                    <a:pt x="992" y="2781"/>
                    <a:pt x="1085" y="2772"/>
                    <a:pt x="1185" y="2752"/>
                  </a:cubicBezTo>
                  <a:cubicBezTo>
                    <a:pt x="1985" y="2592"/>
                    <a:pt x="2817" y="1856"/>
                    <a:pt x="3073" y="1119"/>
                  </a:cubicBezTo>
                  <a:cubicBezTo>
                    <a:pt x="3296" y="451"/>
                    <a:pt x="3010" y="1"/>
                    <a:pt x="240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820575" y="4358025"/>
              <a:ext cx="79250" cy="71375"/>
            </a:xfrm>
            <a:custGeom>
              <a:rect b="b" l="l" r="r" t="t"/>
              <a:pathLst>
                <a:path extrusionOk="0" h="2855" w="3170">
                  <a:moveTo>
                    <a:pt x="2319" y="78"/>
                  </a:moveTo>
                  <a:cubicBezTo>
                    <a:pt x="2571" y="78"/>
                    <a:pt x="2769" y="150"/>
                    <a:pt x="2913" y="294"/>
                  </a:cubicBezTo>
                  <a:cubicBezTo>
                    <a:pt x="3073" y="486"/>
                    <a:pt x="3105" y="774"/>
                    <a:pt x="2977" y="1126"/>
                  </a:cubicBezTo>
                  <a:cubicBezTo>
                    <a:pt x="2721" y="1863"/>
                    <a:pt x="1889" y="2599"/>
                    <a:pt x="1089" y="2759"/>
                  </a:cubicBezTo>
                  <a:cubicBezTo>
                    <a:pt x="1003" y="2774"/>
                    <a:pt x="922" y="2782"/>
                    <a:pt x="844" y="2782"/>
                  </a:cubicBezTo>
                  <a:cubicBezTo>
                    <a:pt x="603" y="2782"/>
                    <a:pt x="402" y="2704"/>
                    <a:pt x="257" y="2535"/>
                  </a:cubicBezTo>
                  <a:cubicBezTo>
                    <a:pt x="97" y="2343"/>
                    <a:pt x="65" y="2055"/>
                    <a:pt x="193" y="1703"/>
                  </a:cubicBezTo>
                  <a:cubicBezTo>
                    <a:pt x="449" y="966"/>
                    <a:pt x="1281" y="230"/>
                    <a:pt x="2049" y="102"/>
                  </a:cubicBezTo>
                  <a:cubicBezTo>
                    <a:pt x="2145" y="86"/>
                    <a:pt x="2235" y="78"/>
                    <a:pt x="2319" y="78"/>
                  </a:cubicBezTo>
                  <a:close/>
                  <a:moveTo>
                    <a:pt x="2362" y="1"/>
                  </a:moveTo>
                  <a:cubicBezTo>
                    <a:pt x="2265" y="1"/>
                    <a:pt x="2161" y="13"/>
                    <a:pt x="2049" y="38"/>
                  </a:cubicBezTo>
                  <a:cubicBezTo>
                    <a:pt x="1249" y="166"/>
                    <a:pt x="385" y="934"/>
                    <a:pt x="129" y="1671"/>
                  </a:cubicBezTo>
                  <a:cubicBezTo>
                    <a:pt x="1" y="2055"/>
                    <a:pt x="33" y="2375"/>
                    <a:pt x="225" y="2599"/>
                  </a:cubicBezTo>
                  <a:cubicBezTo>
                    <a:pt x="353" y="2759"/>
                    <a:pt x="577" y="2855"/>
                    <a:pt x="833" y="2855"/>
                  </a:cubicBezTo>
                  <a:cubicBezTo>
                    <a:pt x="929" y="2855"/>
                    <a:pt x="1025" y="2855"/>
                    <a:pt x="1121" y="2823"/>
                  </a:cubicBezTo>
                  <a:cubicBezTo>
                    <a:pt x="1921" y="2663"/>
                    <a:pt x="2785" y="1927"/>
                    <a:pt x="3041" y="1158"/>
                  </a:cubicBezTo>
                  <a:cubicBezTo>
                    <a:pt x="3169" y="774"/>
                    <a:pt x="3137" y="454"/>
                    <a:pt x="2945" y="230"/>
                  </a:cubicBezTo>
                  <a:cubicBezTo>
                    <a:pt x="2828" y="90"/>
                    <a:pt x="2625" y="1"/>
                    <a:pt x="236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909400" y="43725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32" y="0"/>
                  </a:moveTo>
                  <a:cubicBezTo>
                    <a:pt x="0" y="0"/>
                    <a:pt x="0" y="32"/>
                    <a:pt x="32" y="64"/>
                  </a:cubicBezTo>
                  <a:lnTo>
                    <a:pt x="192" y="224"/>
                  </a:lnTo>
                  <a:cubicBezTo>
                    <a:pt x="192" y="256"/>
                    <a:pt x="192" y="256"/>
                    <a:pt x="224" y="256"/>
                  </a:cubicBezTo>
                  <a:cubicBezTo>
                    <a:pt x="256" y="224"/>
                    <a:pt x="256" y="192"/>
                    <a:pt x="256" y="19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884600" y="4421575"/>
              <a:ext cx="6425" cy="7025"/>
            </a:xfrm>
            <a:custGeom>
              <a:rect b="b" l="l" r="r" t="t"/>
              <a:pathLst>
                <a:path extrusionOk="0" h="281" w="257">
                  <a:moveTo>
                    <a:pt x="48" y="1"/>
                  </a:moveTo>
                  <a:cubicBezTo>
                    <a:pt x="40" y="1"/>
                    <a:pt x="32" y="9"/>
                    <a:pt x="32" y="25"/>
                  </a:cubicBezTo>
                  <a:cubicBezTo>
                    <a:pt x="0" y="25"/>
                    <a:pt x="0" y="57"/>
                    <a:pt x="32" y="57"/>
                  </a:cubicBezTo>
                  <a:lnTo>
                    <a:pt x="192" y="249"/>
                  </a:lnTo>
                  <a:cubicBezTo>
                    <a:pt x="192" y="249"/>
                    <a:pt x="192" y="281"/>
                    <a:pt x="224" y="281"/>
                  </a:cubicBezTo>
                  <a:lnTo>
                    <a:pt x="224" y="249"/>
                  </a:lnTo>
                  <a:cubicBezTo>
                    <a:pt x="256" y="249"/>
                    <a:pt x="256" y="217"/>
                    <a:pt x="224" y="217"/>
                  </a:cubicBezTo>
                  <a:lnTo>
                    <a:pt x="64" y="25"/>
                  </a:lnTo>
                  <a:cubicBezTo>
                    <a:pt x="64" y="9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891800" y="4414975"/>
              <a:ext cx="5625" cy="6425"/>
            </a:xfrm>
            <a:custGeom>
              <a:rect b="b" l="l" r="r" t="t"/>
              <a:pathLst>
                <a:path extrusionOk="0" h="257" w="225">
                  <a:moveTo>
                    <a:pt x="0" y="1"/>
                  </a:moveTo>
                  <a:lnTo>
                    <a:pt x="0" y="65"/>
                  </a:lnTo>
                  <a:lnTo>
                    <a:pt x="160" y="225"/>
                  </a:lnTo>
                  <a:lnTo>
                    <a:pt x="192" y="257"/>
                  </a:lnTo>
                  <a:lnTo>
                    <a:pt x="224" y="257"/>
                  </a:lnTo>
                  <a:lnTo>
                    <a:pt x="224" y="19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898200" y="44069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32" y="1"/>
                  </a:moveTo>
                  <a:cubicBezTo>
                    <a:pt x="0" y="33"/>
                    <a:pt x="0" y="33"/>
                    <a:pt x="32" y="65"/>
                  </a:cubicBezTo>
                  <a:lnTo>
                    <a:pt x="192" y="257"/>
                  </a:lnTo>
                  <a:lnTo>
                    <a:pt x="256" y="257"/>
                  </a:lnTo>
                  <a:lnTo>
                    <a:pt x="256" y="19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03800" y="4398375"/>
              <a:ext cx="5625" cy="7025"/>
            </a:xfrm>
            <a:custGeom>
              <a:rect b="b" l="l" r="r" t="t"/>
              <a:pathLst>
                <a:path extrusionOk="0" h="281" w="225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57"/>
                  </a:lnTo>
                  <a:lnTo>
                    <a:pt x="160" y="249"/>
                  </a:lnTo>
                  <a:lnTo>
                    <a:pt x="192" y="281"/>
                  </a:lnTo>
                  <a:cubicBezTo>
                    <a:pt x="192" y="281"/>
                    <a:pt x="192" y="249"/>
                    <a:pt x="224" y="249"/>
                  </a:cubicBezTo>
                  <a:lnTo>
                    <a:pt x="224" y="217"/>
                  </a:lnTo>
                  <a:lnTo>
                    <a:pt x="64" y="25"/>
                  </a:ln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4906200" y="43901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32" y="0"/>
                  </a:moveTo>
                  <a:cubicBezTo>
                    <a:pt x="0" y="32"/>
                    <a:pt x="0" y="32"/>
                    <a:pt x="32" y="64"/>
                  </a:cubicBezTo>
                  <a:lnTo>
                    <a:pt x="192" y="257"/>
                  </a:lnTo>
                  <a:lnTo>
                    <a:pt x="256" y="257"/>
                  </a:lnTo>
                  <a:lnTo>
                    <a:pt x="256" y="19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4908600" y="4381575"/>
              <a:ext cx="6425" cy="6225"/>
            </a:xfrm>
            <a:custGeom>
              <a:rect b="b" l="l" r="r" t="t"/>
              <a:pathLst>
                <a:path extrusionOk="0" h="249" w="257">
                  <a:moveTo>
                    <a:pt x="48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32" y="56"/>
                  </a:cubicBezTo>
                  <a:lnTo>
                    <a:pt x="192" y="248"/>
                  </a:lnTo>
                  <a:lnTo>
                    <a:pt x="224" y="248"/>
                  </a:lnTo>
                  <a:cubicBezTo>
                    <a:pt x="256" y="248"/>
                    <a:pt x="256" y="216"/>
                    <a:pt x="256" y="216"/>
                  </a:cubicBezTo>
                  <a:lnTo>
                    <a:pt x="64" y="24"/>
                  </a:ln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4831775" y="4439175"/>
              <a:ext cx="6425" cy="7025"/>
            </a:xfrm>
            <a:custGeom>
              <a:rect b="b" l="l" r="r" t="t"/>
              <a:pathLst>
                <a:path extrusionOk="0" h="281" w="257">
                  <a:moveTo>
                    <a:pt x="49" y="1"/>
                  </a:moveTo>
                  <a:cubicBezTo>
                    <a:pt x="41" y="1"/>
                    <a:pt x="33" y="9"/>
                    <a:pt x="33" y="25"/>
                  </a:cubicBezTo>
                  <a:cubicBezTo>
                    <a:pt x="1" y="25"/>
                    <a:pt x="1" y="57"/>
                    <a:pt x="33" y="57"/>
                  </a:cubicBezTo>
                  <a:lnTo>
                    <a:pt x="193" y="249"/>
                  </a:lnTo>
                  <a:cubicBezTo>
                    <a:pt x="193" y="249"/>
                    <a:pt x="193" y="281"/>
                    <a:pt x="225" y="281"/>
                  </a:cubicBezTo>
                  <a:lnTo>
                    <a:pt x="225" y="249"/>
                  </a:lnTo>
                  <a:cubicBezTo>
                    <a:pt x="257" y="249"/>
                    <a:pt x="257" y="217"/>
                    <a:pt x="257" y="217"/>
                  </a:cubicBezTo>
                  <a:lnTo>
                    <a:pt x="65" y="25"/>
                  </a:lnTo>
                  <a:cubicBezTo>
                    <a:pt x="65" y="9"/>
                    <a:pt x="57" y="1"/>
                    <a:pt x="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4876600" y="44277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0" y="1"/>
                  </a:moveTo>
                  <a:lnTo>
                    <a:pt x="0" y="65"/>
                  </a:lnTo>
                  <a:lnTo>
                    <a:pt x="192" y="257"/>
                  </a:lnTo>
                  <a:lnTo>
                    <a:pt x="224" y="257"/>
                  </a:lnTo>
                  <a:cubicBezTo>
                    <a:pt x="256" y="225"/>
                    <a:pt x="256" y="225"/>
                    <a:pt x="224" y="19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867800" y="44333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32" y="1"/>
                  </a:moveTo>
                  <a:cubicBezTo>
                    <a:pt x="0" y="33"/>
                    <a:pt x="0" y="33"/>
                    <a:pt x="32" y="65"/>
                  </a:cubicBezTo>
                  <a:lnTo>
                    <a:pt x="192" y="257"/>
                  </a:lnTo>
                  <a:lnTo>
                    <a:pt x="224" y="257"/>
                  </a:lnTo>
                  <a:cubicBezTo>
                    <a:pt x="256" y="225"/>
                    <a:pt x="256" y="225"/>
                    <a:pt x="256" y="19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858975" y="4436775"/>
              <a:ext cx="5625" cy="7025"/>
            </a:xfrm>
            <a:custGeom>
              <a:rect b="b" l="l" r="r" t="t"/>
              <a:pathLst>
                <a:path extrusionOk="0" h="281" w="225">
                  <a:moveTo>
                    <a:pt x="33" y="1"/>
                  </a:moveTo>
                  <a:cubicBezTo>
                    <a:pt x="25" y="1"/>
                    <a:pt x="17" y="9"/>
                    <a:pt x="1" y="25"/>
                  </a:cubicBezTo>
                  <a:lnTo>
                    <a:pt x="1" y="57"/>
                  </a:lnTo>
                  <a:lnTo>
                    <a:pt x="161" y="249"/>
                  </a:lnTo>
                  <a:lnTo>
                    <a:pt x="193" y="281"/>
                  </a:lnTo>
                  <a:cubicBezTo>
                    <a:pt x="193" y="281"/>
                    <a:pt x="225" y="281"/>
                    <a:pt x="225" y="249"/>
                  </a:cubicBezTo>
                  <a:lnTo>
                    <a:pt x="225" y="217"/>
                  </a:lnTo>
                  <a:lnTo>
                    <a:pt x="65" y="25"/>
                  </a:lnTo>
                  <a:cubicBezTo>
                    <a:pt x="49" y="9"/>
                    <a:pt x="41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850175" y="4438975"/>
              <a:ext cx="5625" cy="6425"/>
            </a:xfrm>
            <a:custGeom>
              <a:rect b="b" l="l" r="r" t="t"/>
              <a:pathLst>
                <a:path extrusionOk="0" h="257" w="225">
                  <a:moveTo>
                    <a:pt x="1" y="1"/>
                  </a:moveTo>
                  <a:lnTo>
                    <a:pt x="1" y="65"/>
                  </a:lnTo>
                  <a:lnTo>
                    <a:pt x="161" y="257"/>
                  </a:lnTo>
                  <a:lnTo>
                    <a:pt x="225" y="257"/>
                  </a:lnTo>
                  <a:lnTo>
                    <a:pt x="225" y="19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841375" y="44397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1" y="1"/>
                  </a:moveTo>
                  <a:lnTo>
                    <a:pt x="1" y="65"/>
                  </a:lnTo>
                  <a:lnTo>
                    <a:pt x="161" y="257"/>
                  </a:lnTo>
                  <a:lnTo>
                    <a:pt x="225" y="257"/>
                  </a:lnTo>
                  <a:cubicBezTo>
                    <a:pt x="257" y="257"/>
                    <a:pt x="257" y="225"/>
                    <a:pt x="225" y="193"/>
                  </a:cubicBezTo>
                  <a:lnTo>
                    <a:pt x="65" y="33"/>
                  </a:lnTo>
                  <a:cubicBezTo>
                    <a:pt x="33" y="1"/>
                    <a:pt x="33" y="1"/>
                    <a:pt x="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32575" y="4371925"/>
              <a:ext cx="50450" cy="41300"/>
            </a:xfrm>
            <a:custGeom>
              <a:rect b="b" l="l" r="r" t="t"/>
              <a:pathLst>
                <a:path extrusionOk="0" h="1652" w="2018">
                  <a:moveTo>
                    <a:pt x="1684" y="1"/>
                  </a:moveTo>
                  <a:cubicBezTo>
                    <a:pt x="1628" y="1"/>
                    <a:pt x="1568" y="8"/>
                    <a:pt x="1505" y="26"/>
                  </a:cubicBezTo>
                  <a:cubicBezTo>
                    <a:pt x="1153" y="90"/>
                    <a:pt x="769" y="378"/>
                    <a:pt x="513" y="698"/>
                  </a:cubicBezTo>
                  <a:lnTo>
                    <a:pt x="193" y="762"/>
                  </a:lnTo>
                  <a:lnTo>
                    <a:pt x="129" y="955"/>
                  </a:lnTo>
                  <a:lnTo>
                    <a:pt x="417" y="891"/>
                  </a:lnTo>
                  <a:lnTo>
                    <a:pt x="417" y="891"/>
                  </a:lnTo>
                  <a:cubicBezTo>
                    <a:pt x="385" y="923"/>
                    <a:pt x="385" y="955"/>
                    <a:pt x="385" y="987"/>
                  </a:cubicBezTo>
                  <a:cubicBezTo>
                    <a:pt x="353" y="1019"/>
                    <a:pt x="353" y="1051"/>
                    <a:pt x="353" y="1083"/>
                  </a:cubicBezTo>
                  <a:lnTo>
                    <a:pt x="65" y="1147"/>
                  </a:lnTo>
                  <a:lnTo>
                    <a:pt x="1" y="1307"/>
                  </a:lnTo>
                  <a:lnTo>
                    <a:pt x="1" y="1307"/>
                  </a:lnTo>
                  <a:lnTo>
                    <a:pt x="321" y="1243"/>
                  </a:lnTo>
                  <a:cubicBezTo>
                    <a:pt x="321" y="1480"/>
                    <a:pt x="494" y="1652"/>
                    <a:pt x="752" y="1652"/>
                  </a:cubicBezTo>
                  <a:cubicBezTo>
                    <a:pt x="807" y="1652"/>
                    <a:pt x="867" y="1644"/>
                    <a:pt x="929" y="1627"/>
                  </a:cubicBezTo>
                  <a:cubicBezTo>
                    <a:pt x="1153" y="1595"/>
                    <a:pt x="1377" y="1499"/>
                    <a:pt x="1569" y="1339"/>
                  </a:cubicBezTo>
                  <a:lnTo>
                    <a:pt x="1473" y="1211"/>
                  </a:lnTo>
                  <a:cubicBezTo>
                    <a:pt x="1345" y="1307"/>
                    <a:pt x="1185" y="1403"/>
                    <a:pt x="1025" y="1403"/>
                  </a:cubicBezTo>
                  <a:cubicBezTo>
                    <a:pt x="977" y="1416"/>
                    <a:pt x="931" y="1423"/>
                    <a:pt x="887" y="1423"/>
                  </a:cubicBezTo>
                  <a:cubicBezTo>
                    <a:pt x="726" y="1423"/>
                    <a:pt x="602" y="1336"/>
                    <a:pt x="577" y="1211"/>
                  </a:cubicBezTo>
                  <a:lnTo>
                    <a:pt x="1121" y="1115"/>
                  </a:lnTo>
                  <a:lnTo>
                    <a:pt x="1185" y="923"/>
                  </a:lnTo>
                  <a:lnTo>
                    <a:pt x="577" y="1051"/>
                  </a:lnTo>
                  <a:cubicBezTo>
                    <a:pt x="609" y="1019"/>
                    <a:pt x="609" y="987"/>
                    <a:pt x="609" y="955"/>
                  </a:cubicBezTo>
                  <a:cubicBezTo>
                    <a:pt x="641" y="923"/>
                    <a:pt x="641" y="891"/>
                    <a:pt x="641" y="859"/>
                  </a:cubicBezTo>
                  <a:lnTo>
                    <a:pt x="1249" y="730"/>
                  </a:lnTo>
                  <a:lnTo>
                    <a:pt x="1313" y="570"/>
                  </a:lnTo>
                  <a:lnTo>
                    <a:pt x="769" y="666"/>
                  </a:lnTo>
                  <a:cubicBezTo>
                    <a:pt x="961" y="442"/>
                    <a:pt x="1217" y="282"/>
                    <a:pt x="1441" y="250"/>
                  </a:cubicBezTo>
                  <a:cubicBezTo>
                    <a:pt x="1484" y="242"/>
                    <a:pt x="1524" y="238"/>
                    <a:pt x="1562" y="238"/>
                  </a:cubicBezTo>
                  <a:cubicBezTo>
                    <a:pt x="1665" y="238"/>
                    <a:pt x="1746" y="268"/>
                    <a:pt x="1793" y="314"/>
                  </a:cubicBezTo>
                  <a:lnTo>
                    <a:pt x="2017" y="122"/>
                  </a:lnTo>
                  <a:cubicBezTo>
                    <a:pt x="1948" y="53"/>
                    <a:pt x="1829" y="1"/>
                    <a:pt x="168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1775" y="4370975"/>
              <a:ext cx="52050" cy="43225"/>
            </a:xfrm>
            <a:custGeom>
              <a:rect b="b" l="l" r="r" t="t"/>
              <a:pathLst>
                <a:path extrusionOk="0" h="1729" w="2082">
                  <a:moveTo>
                    <a:pt x="1733" y="77"/>
                  </a:moveTo>
                  <a:cubicBezTo>
                    <a:pt x="1838" y="77"/>
                    <a:pt x="1924" y="99"/>
                    <a:pt x="1985" y="160"/>
                  </a:cubicBezTo>
                  <a:lnTo>
                    <a:pt x="1825" y="288"/>
                  </a:lnTo>
                  <a:cubicBezTo>
                    <a:pt x="1729" y="224"/>
                    <a:pt x="1601" y="224"/>
                    <a:pt x="1473" y="224"/>
                  </a:cubicBezTo>
                  <a:cubicBezTo>
                    <a:pt x="1217" y="288"/>
                    <a:pt x="961" y="448"/>
                    <a:pt x="801" y="672"/>
                  </a:cubicBezTo>
                  <a:cubicBezTo>
                    <a:pt x="769" y="672"/>
                    <a:pt x="769" y="704"/>
                    <a:pt x="769" y="704"/>
                  </a:cubicBezTo>
                  <a:cubicBezTo>
                    <a:pt x="801" y="736"/>
                    <a:pt x="801" y="736"/>
                    <a:pt x="833" y="736"/>
                  </a:cubicBezTo>
                  <a:lnTo>
                    <a:pt x="1313" y="640"/>
                  </a:lnTo>
                  <a:lnTo>
                    <a:pt x="1281" y="736"/>
                  </a:lnTo>
                  <a:lnTo>
                    <a:pt x="673" y="865"/>
                  </a:lnTo>
                  <a:lnTo>
                    <a:pt x="641" y="865"/>
                  </a:lnTo>
                  <a:cubicBezTo>
                    <a:pt x="641" y="897"/>
                    <a:pt x="609" y="929"/>
                    <a:pt x="609" y="961"/>
                  </a:cubicBezTo>
                  <a:lnTo>
                    <a:pt x="577" y="1057"/>
                  </a:lnTo>
                  <a:cubicBezTo>
                    <a:pt x="577" y="1089"/>
                    <a:pt x="577" y="1089"/>
                    <a:pt x="609" y="1089"/>
                  </a:cubicBezTo>
                  <a:cubicBezTo>
                    <a:pt x="609" y="1121"/>
                    <a:pt x="609" y="1121"/>
                    <a:pt x="641" y="1121"/>
                  </a:cubicBezTo>
                  <a:lnTo>
                    <a:pt x="1185" y="993"/>
                  </a:lnTo>
                  <a:lnTo>
                    <a:pt x="1153" y="1121"/>
                  </a:lnTo>
                  <a:lnTo>
                    <a:pt x="609" y="1217"/>
                  </a:lnTo>
                  <a:lnTo>
                    <a:pt x="577" y="1217"/>
                  </a:lnTo>
                  <a:lnTo>
                    <a:pt x="577" y="1249"/>
                  </a:lnTo>
                  <a:cubicBezTo>
                    <a:pt x="633" y="1416"/>
                    <a:pt x="762" y="1511"/>
                    <a:pt x="964" y="1511"/>
                  </a:cubicBezTo>
                  <a:cubicBezTo>
                    <a:pt x="993" y="1511"/>
                    <a:pt x="1024" y="1509"/>
                    <a:pt x="1057" y="1505"/>
                  </a:cubicBezTo>
                  <a:cubicBezTo>
                    <a:pt x="1217" y="1473"/>
                    <a:pt x="1377" y="1377"/>
                    <a:pt x="1505" y="1281"/>
                  </a:cubicBezTo>
                  <a:lnTo>
                    <a:pt x="1569" y="1377"/>
                  </a:lnTo>
                  <a:cubicBezTo>
                    <a:pt x="1377" y="1505"/>
                    <a:pt x="1185" y="1633"/>
                    <a:pt x="993" y="1665"/>
                  </a:cubicBezTo>
                  <a:cubicBezTo>
                    <a:pt x="945" y="1673"/>
                    <a:pt x="899" y="1677"/>
                    <a:pt x="855" y="1677"/>
                  </a:cubicBezTo>
                  <a:cubicBezTo>
                    <a:pt x="725" y="1677"/>
                    <a:pt x="617" y="1641"/>
                    <a:pt x="545" y="1569"/>
                  </a:cubicBezTo>
                  <a:cubicBezTo>
                    <a:pt x="449" y="1505"/>
                    <a:pt x="417" y="1409"/>
                    <a:pt x="417" y="1313"/>
                  </a:cubicBezTo>
                  <a:cubicBezTo>
                    <a:pt x="417" y="1281"/>
                    <a:pt x="417" y="1281"/>
                    <a:pt x="385" y="1281"/>
                  </a:cubicBezTo>
                  <a:lnTo>
                    <a:pt x="385" y="1249"/>
                  </a:lnTo>
                  <a:lnTo>
                    <a:pt x="353" y="1249"/>
                  </a:lnTo>
                  <a:lnTo>
                    <a:pt x="97" y="1313"/>
                  </a:lnTo>
                  <a:lnTo>
                    <a:pt x="129" y="1217"/>
                  </a:lnTo>
                  <a:lnTo>
                    <a:pt x="385" y="1153"/>
                  </a:lnTo>
                  <a:cubicBezTo>
                    <a:pt x="417" y="1153"/>
                    <a:pt x="417" y="1153"/>
                    <a:pt x="417" y="1121"/>
                  </a:cubicBezTo>
                  <a:cubicBezTo>
                    <a:pt x="417" y="1089"/>
                    <a:pt x="449" y="1057"/>
                    <a:pt x="449" y="1057"/>
                  </a:cubicBezTo>
                  <a:cubicBezTo>
                    <a:pt x="449" y="1025"/>
                    <a:pt x="449" y="993"/>
                    <a:pt x="481" y="961"/>
                  </a:cubicBezTo>
                  <a:lnTo>
                    <a:pt x="481" y="929"/>
                  </a:lnTo>
                  <a:cubicBezTo>
                    <a:pt x="481" y="897"/>
                    <a:pt x="449" y="897"/>
                    <a:pt x="449" y="897"/>
                  </a:cubicBezTo>
                  <a:lnTo>
                    <a:pt x="225" y="961"/>
                  </a:lnTo>
                  <a:lnTo>
                    <a:pt x="257" y="832"/>
                  </a:lnTo>
                  <a:lnTo>
                    <a:pt x="545" y="800"/>
                  </a:lnTo>
                  <a:lnTo>
                    <a:pt x="577" y="768"/>
                  </a:lnTo>
                  <a:cubicBezTo>
                    <a:pt x="801" y="416"/>
                    <a:pt x="1185" y="160"/>
                    <a:pt x="1537" y="96"/>
                  </a:cubicBezTo>
                  <a:cubicBezTo>
                    <a:pt x="1607" y="85"/>
                    <a:pt x="1673" y="77"/>
                    <a:pt x="1733" y="77"/>
                  </a:cubicBezTo>
                  <a:close/>
                  <a:moveTo>
                    <a:pt x="1749" y="0"/>
                  </a:moveTo>
                  <a:cubicBezTo>
                    <a:pt x="1683" y="0"/>
                    <a:pt x="1612" y="11"/>
                    <a:pt x="1537" y="32"/>
                  </a:cubicBezTo>
                  <a:cubicBezTo>
                    <a:pt x="1185" y="96"/>
                    <a:pt x="769" y="352"/>
                    <a:pt x="545" y="704"/>
                  </a:cubicBezTo>
                  <a:lnTo>
                    <a:pt x="225" y="768"/>
                  </a:lnTo>
                  <a:lnTo>
                    <a:pt x="193" y="800"/>
                  </a:lnTo>
                  <a:lnTo>
                    <a:pt x="129" y="993"/>
                  </a:lnTo>
                  <a:lnTo>
                    <a:pt x="129" y="1025"/>
                  </a:lnTo>
                  <a:lnTo>
                    <a:pt x="161" y="1025"/>
                  </a:lnTo>
                  <a:lnTo>
                    <a:pt x="385" y="993"/>
                  </a:lnTo>
                  <a:lnTo>
                    <a:pt x="385" y="1025"/>
                  </a:lnTo>
                  <a:cubicBezTo>
                    <a:pt x="385" y="1057"/>
                    <a:pt x="385" y="1057"/>
                    <a:pt x="353" y="1089"/>
                  </a:cubicBezTo>
                  <a:lnTo>
                    <a:pt x="97" y="1153"/>
                  </a:lnTo>
                  <a:lnTo>
                    <a:pt x="65" y="1153"/>
                  </a:lnTo>
                  <a:lnTo>
                    <a:pt x="1" y="1345"/>
                  </a:lnTo>
                  <a:lnTo>
                    <a:pt x="1" y="1377"/>
                  </a:lnTo>
                  <a:cubicBezTo>
                    <a:pt x="33" y="1377"/>
                    <a:pt x="33" y="1409"/>
                    <a:pt x="33" y="1409"/>
                  </a:cubicBezTo>
                  <a:lnTo>
                    <a:pt x="353" y="1345"/>
                  </a:lnTo>
                  <a:cubicBezTo>
                    <a:pt x="353" y="1473"/>
                    <a:pt x="417" y="1569"/>
                    <a:pt x="481" y="1633"/>
                  </a:cubicBezTo>
                  <a:cubicBezTo>
                    <a:pt x="577" y="1697"/>
                    <a:pt x="705" y="1729"/>
                    <a:pt x="833" y="1729"/>
                  </a:cubicBezTo>
                  <a:lnTo>
                    <a:pt x="993" y="1729"/>
                  </a:lnTo>
                  <a:cubicBezTo>
                    <a:pt x="1217" y="1697"/>
                    <a:pt x="1441" y="1569"/>
                    <a:pt x="1633" y="1409"/>
                  </a:cubicBezTo>
                  <a:cubicBezTo>
                    <a:pt x="1665" y="1409"/>
                    <a:pt x="1665" y="1377"/>
                    <a:pt x="1665" y="1377"/>
                  </a:cubicBezTo>
                  <a:cubicBezTo>
                    <a:pt x="1665" y="1377"/>
                    <a:pt x="1665" y="1345"/>
                    <a:pt x="1633" y="1345"/>
                  </a:cubicBezTo>
                  <a:lnTo>
                    <a:pt x="1537" y="1217"/>
                  </a:lnTo>
                  <a:lnTo>
                    <a:pt x="1473" y="1217"/>
                  </a:lnTo>
                  <a:cubicBezTo>
                    <a:pt x="1345" y="1313"/>
                    <a:pt x="1185" y="1409"/>
                    <a:pt x="1057" y="1441"/>
                  </a:cubicBezTo>
                  <a:cubicBezTo>
                    <a:pt x="1024" y="1446"/>
                    <a:pt x="992" y="1449"/>
                    <a:pt x="961" y="1449"/>
                  </a:cubicBezTo>
                  <a:cubicBezTo>
                    <a:pt x="814" y="1449"/>
                    <a:pt x="699" y="1387"/>
                    <a:pt x="673" y="1281"/>
                  </a:cubicBezTo>
                  <a:lnTo>
                    <a:pt x="1185" y="1185"/>
                  </a:lnTo>
                  <a:cubicBezTo>
                    <a:pt x="1185" y="1185"/>
                    <a:pt x="1217" y="1185"/>
                    <a:pt x="1217" y="1153"/>
                  </a:cubicBezTo>
                  <a:lnTo>
                    <a:pt x="1281" y="993"/>
                  </a:lnTo>
                  <a:cubicBezTo>
                    <a:pt x="1281" y="961"/>
                    <a:pt x="1281" y="961"/>
                    <a:pt x="1249" y="929"/>
                  </a:cubicBezTo>
                  <a:lnTo>
                    <a:pt x="1217" y="929"/>
                  </a:lnTo>
                  <a:lnTo>
                    <a:pt x="673" y="1025"/>
                  </a:lnTo>
                  <a:lnTo>
                    <a:pt x="673" y="1025"/>
                  </a:lnTo>
                  <a:lnTo>
                    <a:pt x="705" y="993"/>
                  </a:lnTo>
                  <a:lnTo>
                    <a:pt x="705" y="929"/>
                  </a:lnTo>
                  <a:lnTo>
                    <a:pt x="1313" y="832"/>
                  </a:lnTo>
                  <a:cubicBezTo>
                    <a:pt x="1313" y="800"/>
                    <a:pt x="1345" y="800"/>
                    <a:pt x="1345" y="800"/>
                  </a:cubicBezTo>
                  <a:lnTo>
                    <a:pt x="1409" y="608"/>
                  </a:lnTo>
                  <a:cubicBezTo>
                    <a:pt x="1409" y="608"/>
                    <a:pt x="1409" y="576"/>
                    <a:pt x="1377" y="576"/>
                  </a:cubicBezTo>
                  <a:lnTo>
                    <a:pt x="1345" y="576"/>
                  </a:lnTo>
                  <a:lnTo>
                    <a:pt x="929" y="640"/>
                  </a:lnTo>
                  <a:cubicBezTo>
                    <a:pt x="1089" y="480"/>
                    <a:pt x="1281" y="352"/>
                    <a:pt x="1473" y="320"/>
                  </a:cubicBezTo>
                  <a:cubicBezTo>
                    <a:pt x="1516" y="312"/>
                    <a:pt x="1554" y="308"/>
                    <a:pt x="1588" y="308"/>
                  </a:cubicBezTo>
                  <a:cubicBezTo>
                    <a:pt x="1682" y="308"/>
                    <a:pt x="1746" y="338"/>
                    <a:pt x="1793" y="384"/>
                  </a:cubicBezTo>
                  <a:lnTo>
                    <a:pt x="1857" y="384"/>
                  </a:lnTo>
                  <a:lnTo>
                    <a:pt x="2081" y="192"/>
                  </a:lnTo>
                  <a:lnTo>
                    <a:pt x="2081" y="160"/>
                  </a:lnTo>
                  <a:lnTo>
                    <a:pt x="2081" y="128"/>
                  </a:lnTo>
                  <a:cubicBezTo>
                    <a:pt x="1996" y="43"/>
                    <a:pt x="1882" y="0"/>
                    <a:pt x="17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2"/>
          <p:cNvGrpSpPr/>
          <p:nvPr/>
        </p:nvGrpSpPr>
        <p:grpSpPr>
          <a:xfrm>
            <a:off x="625921" y="463329"/>
            <a:ext cx="291395" cy="327007"/>
            <a:chOff x="3539102" y="2427549"/>
            <a:chExt cx="355099" cy="355481"/>
          </a:xfrm>
        </p:grpSpPr>
        <p:sp>
          <p:nvSpPr>
            <p:cNvPr id="669" name="Google Shape;669;p32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</p:grpSp>
      <p:sp>
        <p:nvSpPr>
          <p:cNvPr id="671" name="Google Shape;671;p32"/>
          <p:cNvSpPr txBox="1"/>
          <p:nvPr/>
        </p:nvSpPr>
        <p:spPr>
          <a:xfrm>
            <a:off x="861475" y="536125"/>
            <a:ext cx="252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COMP 488-003 Team 2</a:t>
            </a:r>
            <a:endParaRPr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1"/>
          <p:cNvSpPr txBox="1"/>
          <p:nvPr>
            <p:ph idx="4294967295" type="title"/>
          </p:nvPr>
        </p:nvSpPr>
        <p:spPr>
          <a:xfrm>
            <a:off x="619875" y="2285400"/>
            <a:ext cx="377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Appendix</a:t>
            </a:r>
            <a:endParaRPr sz="3300">
              <a:highlight>
                <a:schemeClr val="accent1"/>
              </a:highlight>
            </a:endParaRPr>
          </a:p>
        </p:txBody>
      </p:sp>
      <p:pic>
        <p:nvPicPr>
          <p:cNvPr id="2075" name="Google Shape;20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00" y="537800"/>
            <a:ext cx="4830075" cy="40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42"/>
          <p:cNvSpPr txBox="1"/>
          <p:nvPr>
            <p:ph idx="4294967295" type="title"/>
          </p:nvPr>
        </p:nvSpPr>
        <p:spPr>
          <a:xfrm>
            <a:off x="585450" y="2285400"/>
            <a:ext cx="377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Appendix</a:t>
            </a:r>
            <a:endParaRPr sz="3300">
              <a:highlight>
                <a:schemeClr val="accent1"/>
              </a:highlight>
            </a:endParaRPr>
          </a:p>
        </p:txBody>
      </p:sp>
      <p:pic>
        <p:nvPicPr>
          <p:cNvPr id="2081" name="Google Shape;20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525" y="591025"/>
            <a:ext cx="4957600" cy="39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3"/>
          <p:cNvSpPr txBox="1"/>
          <p:nvPr>
            <p:ph idx="3" type="subTitle"/>
          </p:nvPr>
        </p:nvSpPr>
        <p:spPr>
          <a:xfrm>
            <a:off x="3251400" y="4381454"/>
            <a:ext cx="233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D.</a:t>
            </a:r>
            <a:endParaRPr/>
          </a:p>
        </p:txBody>
      </p:sp>
      <p:sp>
        <p:nvSpPr>
          <p:cNvPr id="677" name="Google Shape;677;p33"/>
          <p:cNvSpPr txBox="1"/>
          <p:nvPr>
            <p:ph idx="4" type="subTitle"/>
          </p:nvPr>
        </p:nvSpPr>
        <p:spPr>
          <a:xfrm>
            <a:off x="1385700" y="2373113"/>
            <a:ext cx="63726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Criteria for Evaluation —&gt; </a:t>
            </a:r>
            <a:r>
              <a:rPr lang="en"/>
              <a:t>risk-adjusted returns, taking into account the loan’s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</a:t>
            </a:r>
            <a:r>
              <a:rPr b="1" lang="en"/>
              <a:t>purpose,</a:t>
            </a:r>
            <a:r>
              <a:rPr lang="en"/>
              <a:t> its </a:t>
            </a:r>
            <a:r>
              <a:rPr b="1" lang="en"/>
              <a:t>term</a:t>
            </a:r>
            <a:r>
              <a:rPr lang="en"/>
              <a:t>, and a</a:t>
            </a:r>
            <a:r>
              <a:rPr lang="en"/>
              <a:t>pplicant </a:t>
            </a:r>
            <a:r>
              <a:rPr b="1" lang="en"/>
              <a:t>FICO score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Risk Assessment </a:t>
            </a:r>
            <a:r>
              <a:rPr b="1" lang="en"/>
              <a:t>—&gt; </a:t>
            </a:r>
            <a:r>
              <a:rPr lang="en"/>
              <a:t>f</a:t>
            </a:r>
            <a:r>
              <a:rPr lang="en"/>
              <a:t>actors linked to high probability of </a:t>
            </a:r>
            <a:r>
              <a:rPr b="1" lang="en"/>
              <a:t>default</a:t>
            </a:r>
            <a:r>
              <a:rPr lang="en"/>
              <a:t> and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                        variance</a:t>
            </a:r>
            <a:r>
              <a:rPr lang="en"/>
              <a:t> of returns</a:t>
            </a:r>
            <a:endParaRPr/>
          </a:p>
        </p:txBody>
      </p:sp>
      <p:sp>
        <p:nvSpPr>
          <p:cNvPr id="678" name="Google Shape;678;p3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Business Question</a:t>
            </a:r>
            <a:endParaRPr sz="3300">
              <a:highlight>
                <a:schemeClr val="accent1"/>
              </a:highlight>
            </a:endParaRPr>
          </a:p>
        </p:txBody>
      </p:sp>
      <p:sp>
        <p:nvSpPr>
          <p:cNvPr id="679" name="Google Shape;679;p33"/>
          <p:cNvSpPr txBox="1"/>
          <p:nvPr>
            <p:ph idx="5" type="subTitle"/>
          </p:nvPr>
        </p:nvSpPr>
        <p:spPr>
          <a:xfrm>
            <a:off x="2809350" y="3954975"/>
            <a:ext cx="352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8"/>
                </a:solidFill>
              </a:rPr>
              <a:t>Our Primary Stakeholder</a:t>
            </a:r>
            <a:endParaRPr>
              <a:solidFill>
                <a:srgbClr val="000088"/>
              </a:solidFill>
            </a:endParaRPr>
          </a:p>
        </p:txBody>
      </p:sp>
      <p:sp>
        <p:nvSpPr>
          <p:cNvPr id="680" name="Google Shape;680;p33"/>
          <p:cNvSpPr txBox="1"/>
          <p:nvPr>
            <p:ph idx="6" type="subTitle"/>
          </p:nvPr>
        </p:nvSpPr>
        <p:spPr>
          <a:xfrm>
            <a:off x="2154600" y="1797450"/>
            <a:ext cx="483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8"/>
                </a:solidFill>
              </a:rPr>
              <a:t>How do we identify profitable and low(er)-risk loans?</a:t>
            </a:r>
            <a:endParaRPr>
              <a:solidFill>
                <a:srgbClr val="000088"/>
              </a:solidFill>
            </a:endParaRPr>
          </a:p>
        </p:txBody>
      </p:sp>
      <p:grpSp>
        <p:nvGrpSpPr>
          <p:cNvPr id="681" name="Google Shape;681;p33"/>
          <p:cNvGrpSpPr/>
          <p:nvPr/>
        </p:nvGrpSpPr>
        <p:grpSpPr>
          <a:xfrm>
            <a:off x="4258367" y="1246319"/>
            <a:ext cx="474865" cy="474865"/>
            <a:chOff x="1163625" y="2958175"/>
            <a:chExt cx="582800" cy="582800"/>
          </a:xfrm>
        </p:grpSpPr>
        <p:sp>
          <p:nvSpPr>
            <p:cNvPr id="682" name="Google Shape;682;p33"/>
            <p:cNvSpPr/>
            <p:nvPr/>
          </p:nvSpPr>
          <p:spPr>
            <a:xfrm>
              <a:off x="1163625" y="2958175"/>
              <a:ext cx="582800" cy="582800"/>
            </a:xfrm>
            <a:custGeom>
              <a:rect b="b" l="l" r="r" t="t"/>
              <a:pathLst>
                <a:path extrusionOk="0" h="23312" w="23312">
                  <a:moveTo>
                    <a:pt x="11680" y="900"/>
                  </a:moveTo>
                  <a:cubicBezTo>
                    <a:pt x="12686" y="900"/>
                    <a:pt x="13711" y="1273"/>
                    <a:pt x="14545" y="2107"/>
                  </a:cubicBezTo>
                  <a:cubicBezTo>
                    <a:pt x="17125" y="4687"/>
                    <a:pt x="15295" y="9109"/>
                    <a:pt x="11649" y="9109"/>
                  </a:cubicBezTo>
                  <a:cubicBezTo>
                    <a:pt x="9385" y="9096"/>
                    <a:pt x="7556" y="7267"/>
                    <a:pt x="7556" y="5003"/>
                  </a:cubicBezTo>
                  <a:cubicBezTo>
                    <a:pt x="7556" y="2535"/>
                    <a:pt x="9575" y="900"/>
                    <a:pt x="11680" y="900"/>
                  </a:cubicBezTo>
                  <a:close/>
                  <a:moveTo>
                    <a:pt x="9543" y="13940"/>
                  </a:moveTo>
                  <a:lnTo>
                    <a:pt x="10004" y="14848"/>
                  </a:lnTo>
                  <a:lnTo>
                    <a:pt x="1185" y="14848"/>
                  </a:lnTo>
                  <a:lnTo>
                    <a:pt x="1646" y="13940"/>
                  </a:lnTo>
                  <a:close/>
                  <a:moveTo>
                    <a:pt x="10293" y="15757"/>
                  </a:moveTo>
                  <a:lnTo>
                    <a:pt x="10293" y="16941"/>
                  </a:lnTo>
                  <a:cubicBezTo>
                    <a:pt x="10096" y="17152"/>
                    <a:pt x="9635" y="17573"/>
                    <a:pt x="9346" y="17573"/>
                  </a:cubicBezTo>
                  <a:cubicBezTo>
                    <a:pt x="9109" y="17573"/>
                    <a:pt x="8688" y="17165"/>
                    <a:pt x="8477" y="16862"/>
                  </a:cubicBezTo>
                  <a:cubicBezTo>
                    <a:pt x="8385" y="16744"/>
                    <a:pt x="8253" y="16665"/>
                    <a:pt x="8108" y="16665"/>
                  </a:cubicBezTo>
                  <a:cubicBezTo>
                    <a:pt x="7950" y="16665"/>
                    <a:pt x="7819" y="16744"/>
                    <a:pt x="7727" y="16862"/>
                  </a:cubicBezTo>
                  <a:cubicBezTo>
                    <a:pt x="7516" y="17165"/>
                    <a:pt x="7095" y="17573"/>
                    <a:pt x="6845" y="17573"/>
                  </a:cubicBezTo>
                  <a:cubicBezTo>
                    <a:pt x="6595" y="17573"/>
                    <a:pt x="6187" y="17165"/>
                    <a:pt x="5976" y="16862"/>
                  </a:cubicBezTo>
                  <a:cubicBezTo>
                    <a:pt x="5884" y="16744"/>
                    <a:pt x="5752" y="16665"/>
                    <a:pt x="5594" y="16665"/>
                  </a:cubicBezTo>
                  <a:cubicBezTo>
                    <a:pt x="5450" y="16665"/>
                    <a:pt x="5305" y="16744"/>
                    <a:pt x="5226" y="16862"/>
                  </a:cubicBezTo>
                  <a:cubicBezTo>
                    <a:pt x="5015" y="17165"/>
                    <a:pt x="4594" y="17573"/>
                    <a:pt x="4344" y="17573"/>
                  </a:cubicBezTo>
                  <a:cubicBezTo>
                    <a:pt x="4094" y="17573"/>
                    <a:pt x="3686" y="17165"/>
                    <a:pt x="3475" y="16862"/>
                  </a:cubicBezTo>
                  <a:cubicBezTo>
                    <a:pt x="3383" y="16744"/>
                    <a:pt x="3251" y="16665"/>
                    <a:pt x="3093" y="16665"/>
                  </a:cubicBezTo>
                  <a:cubicBezTo>
                    <a:pt x="2949" y="16665"/>
                    <a:pt x="2804" y="16744"/>
                    <a:pt x="2725" y="16862"/>
                  </a:cubicBezTo>
                  <a:cubicBezTo>
                    <a:pt x="2514" y="17165"/>
                    <a:pt x="2093" y="17573"/>
                    <a:pt x="1843" y="17573"/>
                  </a:cubicBezTo>
                  <a:cubicBezTo>
                    <a:pt x="1593" y="17573"/>
                    <a:pt x="1106" y="17152"/>
                    <a:pt x="908" y="16941"/>
                  </a:cubicBezTo>
                  <a:lnTo>
                    <a:pt x="908" y="15757"/>
                  </a:lnTo>
                  <a:close/>
                  <a:moveTo>
                    <a:pt x="21653" y="13927"/>
                  </a:moveTo>
                  <a:lnTo>
                    <a:pt x="22100" y="14835"/>
                  </a:lnTo>
                  <a:lnTo>
                    <a:pt x="19757" y="14835"/>
                  </a:lnTo>
                  <a:cubicBezTo>
                    <a:pt x="19745" y="14834"/>
                    <a:pt x="19732" y="14834"/>
                    <a:pt x="19720" y="14834"/>
                  </a:cubicBezTo>
                  <a:cubicBezTo>
                    <a:pt x="19121" y="14834"/>
                    <a:pt x="19125" y="15757"/>
                    <a:pt x="19732" y="15757"/>
                  </a:cubicBezTo>
                  <a:cubicBezTo>
                    <a:pt x="19741" y="15757"/>
                    <a:pt x="19749" y="15757"/>
                    <a:pt x="19757" y="15757"/>
                  </a:cubicBezTo>
                  <a:lnTo>
                    <a:pt x="22390" y="15757"/>
                  </a:lnTo>
                  <a:lnTo>
                    <a:pt x="22403" y="16941"/>
                  </a:lnTo>
                  <a:cubicBezTo>
                    <a:pt x="22206" y="17152"/>
                    <a:pt x="21745" y="17573"/>
                    <a:pt x="21455" y="17573"/>
                  </a:cubicBezTo>
                  <a:cubicBezTo>
                    <a:pt x="21218" y="17573"/>
                    <a:pt x="20797" y="17165"/>
                    <a:pt x="20587" y="16862"/>
                  </a:cubicBezTo>
                  <a:cubicBezTo>
                    <a:pt x="20495" y="16744"/>
                    <a:pt x="20363" y="16665"/>
                    <a:pt x="20218" y="16665"/>
                  </a:cubicBezTo>
                  <a:cubicBezTo>
                    <a:pt x="20060" y="16665"/>
                    <a:pt x="19929" y="16744"/>
                    <a:pt x="19836" y="16862"/>
                  </a:cubicBezTo>
                  <a:cubicBezTo>
                    <a:pt x="19626" y="17165"/>
                    <a:pt x="19205" y="17573"/>
                    <a:pt x="18954" y="17573"/>
                  </a:cubicBezTo>
                  <a:cubicBezTo>
                    <a:pt x="18704" y="17573"/>
                    <a:pt x="18296" y="17165"/>
                    <a:pt x="18086" y="16862"/>
                  </a:cubicBezTo>
                  <a:cubicBezTo>
                    <a:pt x="17994" y="16744"/>
                    <a:pt x="17862" y="16665"/>
                    <a:pt x="17704" y="16665"/>
                  </a:cubicBezTo>
                  <a:cubicBezTo>
                    <a:pt x="17559" y="16665"/>
                    <a:pt x="17414" y="16744"/>
                    <a:pt x="17335" y="16862"/>
                  </a:cubicBezTo>
                  <a:cubicBezTo>
                    <a:pt x="17125" y="17165"/>
                    <a:pt x="16704" y="17573"/>
                    <a:pt x="16454" y="17573"/>
                  </a:cubicBezTo>
                  <a:cubicBezTo>
                    <a:pt x="16203" y="17573"/>
                    <a:pt x="15795" y="17165"/>
                    <a:pt x="15585" y="16862"/>
                  </a:cubicBezTo>
                  <a:cubicBezTo>
                    <a:pt x="15493" y="16744"/>
                    <a:pt x="15361" y="16665"/>
                    <a:pt x="15203" y="16665"/>
                  </a:cubicBezTo>
                  <a:cubicBezTo>
                    <a:pt x="15058" y="16665"/>
                    <a:pt x="14914" y="16744"/>
                    <a:pt x="14835" y="16862"/>
                  </a:cubicBezTo>
                  <a:cubicBezTo>
                    <a:pt x="14624" y="17165"/>
                    <a:pt x="14203" y="17573"/>
                    <a:pt x="13953" y="17573"/>
                  </a:cubicBezTo>
                  <a:cubicBezTo>
                    <a:pt x="13900" y="17573"/>
                    <a:pt x="13861" y="17560"/>
                    <a:pt x="13821" y="17547"/>
                  </a:cubicBezTo>
                  <a:cubicBezTo>
                    <a:pt x="13795" y="17533"/>
                    <a:pt x="13782" y="17533"/>
                    <a:pt x="13755" y="17520"/>
                  </a:cubicBezTo>
                  <a:cubicBezTo>
                    <a:pt x="13479" y="17376"/>
                    <a:pt x="13229" y="17178"/>
                    <a:pt x="13018" y="16941"/>
                  </a:cubicBezTo>
                  <a:lnTo>
                    <a:pt x="13018" y="15757"/>
                  </a:lnTo>
                  <a:lnTo>
                    <a:pt x="15664" y="15757"/>
                  </a:lnTo>
                  <a:cubicBezTo>
                    <a:pt x="16230" y="15717"/>
                    <a:pt x="16230" y="14875"/>
                    <a:pt x="15664" y="14835"/>
                  </a:cubicBezTo>
                  <a:lnTo>
                    <a:pt x="13295" y="14835"/>
                  </a:lnTo>
                  <a:lnTo>
                    <a:pt x="13755" y="13927"/>
                  </a:lnTo>
                  <a:close/>
                  <a:moveTo>
                    <a:pt x="5147" y="20311"/>
                  </a:moveTo>
                  <a:lnTo>
                    <a:pt x="5147" y="22404"/>
                  </a:lnTo>
                  <a:lnTo>
                    <a:pt x="3778" y="22404"/>
                  </a:lnTo>
                  <a:lnTo>
                    <a:pt x="3778" y="20311"/>
                  </a:lnTo>
                  <a:close/>
                  <a:moveTo>
                    <a:pt x="7411" y="20311"/>
                  </a:moveTo>
                  <a:lnTo>
                    <a:pt x="7411" y="22404"/>
                  </a:lnTo>
                  <a:lnTo>
                    <a:pt x="6055" y="22404"/>
                  </a:lnTo>
                  <a:lnTo>
                    <a:pt x="6055" y="20311"/>
                  </a:lnTo>
                  <a:close/>
                  <a:moveTo>
                    <a:pt x="8095" y="17836"/>
                  </a:moveTo>
                  <a:cubicBezTo>
                    <a:pt x="8372" y="18113"/>
                    <a:pt x="8780" y="18429"/>
                    <a:pt x="9240" y="18481"/>
                  </a:cubicBezTo>
                  <a:lnTo>
                    <a:pt x="9240" y="22404"/>
                  </a:lnTo>
                  <a:lnTo>
                    <a:pt x="8332" y="22404"/>
                  </a:lnTo>
                  <a:lnTo>
                    <a:pt x="8332" y="19850"/>
                  </a:lnTo>
                  <a:cubicBezTo>
                    <a:pt x="8319" y="19600"/>
                    <a:pt x="8122" y="19403"/>
                    <a:pt x="7872" y="19403"/>
                  </a:cubicBezTo>
                  <a:lnTo>
                    <a:pt x="3317" y="19403"/>
                  </a:lnTo>
                  <a:cubicBezTo>
                    <a:pt x="3067" y="19403"/>
                    <a:pt x="2870" y="19600"/>
                    <a:pt x="2870" y="19850"/>
                  </a:cubicBezTo>
                  <a:lnTo>
                    <a:pt x="2870" y="22404"/>
                  </a:lnTo>
                  <a:lnTo>
                    <a:pt x="1948" y="22404"/>
                  </a:lnTo>
                  <a:lnTo>
                    <a:pt x="1948" y="18481"/>
                  </a:lnTo>
                  <a:cubicBezTo>
                    <a:pt x="2409" y="18429"/>
                    <a:pt x="2817" y="18113"/>
                    <a:pt x="3093" y="17836"/>
                  </a:cubicBezTo>
                  <a:cubicBezTo>
                    <a:pt x="3396" y="18139"/>
                    <a:pt x="3844" y="18494"/>
                    <a:pt x="4344" y="18494"/>
                  </a:cubicBezTo>
                  <a:cubicBezTo>
                    <a:pt x="4844" y="18494"/>
                    <a:pt x="5292" y="18152"/>
                    <a:pt x="5594" y="17836"/>
                  </a:cubicBezTo>
                  <a:cubicBezTo>
                    <a:pt x="5897" y="18139"/>
                    <a:pt x="6345" y="18494"/>
                    <a:pt x="6845" y="18494"/>
                  </a:cubicBezTo>
                  <a:cubicBezTo>
                    <a:pt x="7345" y="18494"/>
                    <a:pt x="7793" y="18152"/>
                    <a:pt x="8095" y="17836"/>
                  </a:cubicBezTo>
                  <a:close/>
                  <a:moveTo>
                    <a:pt x="17243" y="20311"/>
                  </a:moveTo>
                  <a:lnTo>
                    <a:pt x="17256" y="22404"/>
                  </a:lnTo>
                  <a:lnTo>
                    <a:pt x="15888" y="22404"/>
                  </a:lnTo>
                  <a:lnTo>
                    <a:pt x="15888" y="20311"/>
                  </a:lnTo>
                  <a:close/>
                  <a:moveTo>
                    <a:pt x="19534" y="20311"/>
                  </a:moveTo>
                  <a:lnTo>
                    <a:pt x="19534" y="22404"/>
                  </a:lnTo>
                  <a:lnTo>
                    <a:pt x="18165" y="22404"/>
                  </a:lnTo>
                  <a:lnTo>
                    <a:pt x="18165" y="20311"/>
                  </a:lnTo>
                  <a:close/>
                  <a:moveTo>
                    <a:pt x="20205" y="17836"/>
                  </a:moveTo>
                  <a:cubicBezTo>
                    <a:pt x="20481" y="18113"/>
                    <a:pt x="20889" y="18429"/>
                    <a:pt x="21350" y="18481"/>
                  </a:cubicBezTo>
                  <a:lnTo>
                    <a:pt x="21350" y="22404"/>
                  </a:lnTo>
                  <a:lnTo>
                    <a:pt x="20442" y="22404"/>
                  </a:lnTo>
                  <a:lnTo>
                    <a:pt x="20442" y="19850"/>
                  </a:lnTo>
                  <a:cubicBezTo>
                    <a:pt x="20442" y="19607"/>
                    <a:pt x="20244" y="19402"/>
                    <a:pt x="20003" y="19402"/>
                  </a:cubicBezTo>
                  <a:cubicBezTo>
                    <a:pt x="19996" y="19402"/>
                    <a:pt x="19989" y="19402"/>
                    <a:pt x="19981" y="19403"/>
                  </a:cubicBezTo>
                  <a:lnTo>
                    <a:pt x="15427" y="19403"/>
                  </a:lnTo>
                  <a:cubicBezTo>
                    <a:pt x="15177" y="19403"/>
                    <a:pt x="14979" y="19600"/>
                    <a:pt x="14979" y="19850"/>
                  </a:cubicBezTo>
                  <a:lnTo>
                    <a:pt x="14979" y="22404"/>
                  </a:lnTo>
                  <a:lnTo>
                    <a:pt x="14058" y="22404"/>
                  </a:lnTo>
                  <a:lnTo>
                    <a:pt x="14058" y="18481"/>
                  </a:lnTo>
                  <a:cubicBezTo>
                    <a:pt x="14519" y="18429"/>
                    <a:pt x="14927" y="18113"/>
                    <a:pt x="15203" y="17836"/>
                  </a:cubicBezTo>
                  <a:cubicBezTo>
                    <a:pt x="15506" y="18139"/>
                    <a:pt x="15953" y="18494"/>
                    <a:pt x="16454" y="18494"/>
                  </a:cubicBezTo>
                  <a:cubicBezTo>
                    <a:pt x="16941" y="18494"/>
                    <a:pt x="17401" y="18152"/>
                    <a:pt x="17704" y="17836"/>
                  </a:cubicBezTo>
                  <a:cubicBezTo>
                    <a:pt x="18007" y="18139"/>
                    <a:pt x="18454" y="18494"/>
                    <a:pt x="18954" y="18494"/>
                  </a:cubicBezTo>
                  <a:cubicBezTo>
                    <a:pt x="19455" y="18494"/>
                    <a:pt x="19902" y="18152"/>
                    <a:pt x="20205" y="17836"/>
                  </a:cubicBezTo>
                  <a:close/>
                  <a:moveTo>
                    <a:pt x="11649" y="1"/>
                  </a:moveTo>
                  <a:cubicBezTo>
                    <a:pt x="8977" y="1"/>
                    <a:pt x="6766" y="2107"/>
                    <a:pt x="6647" y="4779"/>
                  </a:cubicBezTo>
                  <a:cubicBezTo>
                    <a:pt x="6529" y="7451"/>
                    <a:pt x="8530" y="9741"/>
                    <a:pt x="11188" y="9991"/>
                  </a:cubicBezTo>
                  <a:lnTo>
                    <a:pt x="11188" y="11057"/>
                  </a:lnTo>
                  <a:lnTo>
                    <a:pt x="5594" y="11057"/>
                  </a:lnTo>
                  <a:cubicBezTo>
                    <a:pt x="5344" y="11057"/>
                    <a:pt x="5147" y="11268"/>
                    <a:pt x="5147" y="11518"/>
                  </a:cubicBezTo>
                  <a:lnTo>
                    <a:pt x="5147" y="13019"/>
                  </a:lnTo>
                  <a:lnTo>
                    <a:pt x="1356" y="13019"/>
                  </a:lnTo>
                  <a:cubicBezTo>
                    <a:pt x="1185" y="13019"/>
                    <a:pt x="1027" y="13111"/>
                    <a:pt x="948" y="13269"/>
                  </a:cubicBezTo>
                  <a:lnTo>
                    <a:pt x="40" y="15098"/>
                  </a:lnTo>
                  <a:cubicBezTo>
                    <a:pt x="13" y="15164"/>
                    <a:pt x="0" y="15230"/>
                    <a:pt x="0" y="15296"/>
                  </a:cubicBezTo>
                  <a:lnTo>
                    <a:pt x="0" y="17112"/>
                  </a:lnTo>
                  <a:cubicBezTo>
                    <a:pt x="0" y="17218"/>
                    <a:pt x="40" y="17323"/>
                    <a:pt x="106" y="17402"/>
                  </a:cubicBezTo>
                  <a:cubicBezTo>
                    <a:pt x="382" y="17731"/>
                    <a:pt x="698" y="18007"/>
                    <a:pt x="1040" y="18231"/>
                  </a:cubicBezTo>
                  <a:lnTo>
                    <a:pt x="1040" y="22851"/>
                  </a:lnTo>
                  <a:cubicBezTo>
                    <a:pt x="1040" y="23101"/>
                    <a:pt x="1251" y="23312"/>
                    <a:pt x="1501" y="23312"/>
                  </a:cubicBezTo>
                  <a:lnTo>
                    <a:pt x="9701" y="23312"/>
                  </a:lnTo>
                  <a:cubicBezTo>
                    <a:pt x="9951" y="23312"/>
                    <a:pt x="10149" y="23101"/>
                    <a:pt x="10149" y="22851"/>
                  </a:cubicBezTo>
                  <a:lnTo>
                    <a:pt x="10149" y="18231"/>
                  </a:lnTo>
                  <a:cubicBezTo>
                    <a:pt x="10504" y="18007"/>
                    <a:pt x="10820" y="17731"/>
                    <a:pt x="11096" y="17402"/>
                  </a:cubicBezTo>
                  <a:cubicBezTo>
                    <a:pt x="11162" y="17323"/>
                    <a:pt x="11202" y="17218"/>
                    <a:pt x="11202" y="17112"/>
                  </a:cubicBezTo>
                  <a:lnTo>
                    <a:pt x="11202" y="15296"/>
                  </a:lnTo>
                  <a:cubicBezTo>
                    <a:pt x="11202" y="15230"/>
                    <a:pt x="11175" y="15164"/>
                    <a:pt x="11149" y="15098"/>
                  </a:cubicBezTo>
                  <a:lnTo>
                    <a:pt x="10241" y="13282"/>
                  </a:lnTo>
                  <a:cubicBezTo>
                    <a:pt x="10162" y="13124"/>
                    <a:pt x="10004" y="13032"/>
                    <a:pt x="9833" y="13032"/>
                  </a:cubicBezTo>
                  <a:lnTo>
                    <a:pt x="6042" y="13032"/>
                  </a:lnTo>
                  <a:lnTo>
                    <a:pt x="6042" y="11979"/>
                  </a:lnTo>
                  <a:lnTo>
                    <a:pt x="17243" y="11979"/>
                  </a:lnTo>
                  <a:lnTo>
                    <a:pt x="17243" y="13032"/>
                  </a:lnTo>
                  <a:lnTo>
                    <a:pt x="13452" y="13032"/>
                  </a:lnTo>
                  <a:cubicBezTo>
                    <a:pt x="13281" y="13032"/>
                    <a:pt x="13123" y="13124"/>
                    <a:pt x="13044" y="13282"/>
                  </a:cubicBezTo>
                  <a:lnTo>
                    <a:pt x="12149" y="15098"/>
                  </a:lnTo>
                  <a:cubicBezTo>
                    <a:pt x="12123" y="15151"/>
                    <a:pt x="12110" y="15230"/>
                    <a:pt x="12110" y="15296"/>
                  </a:cubicBezTo>
                  <a:lnTo>
                    <a:pt x="12110" y="17112"/>
                  </a:lnTo>
                  <a:cubicBezTo>
                    <a:pt x="12110" y="17218"/>
                    <a:pt x="12136" y="17323"/>
                    <a:pt x="12215" y="17415"/>
                  </a:cubicBezTo>
                  <a:cubicBezTo>
                    <a:pt x="12478" y="17731"/>
                    <a:pt x="12794" y="18007"/>
                    <a:pt x="13150" y="18231"/>
                  </a:cubicBezTo>
                  <a:lnTo>
                    <a:pt x="13150" y="22851"/>
                  </a:lnTo>
                  <a:cubicBezTo>
                    <a:pt x="13150" y="23101"/>
                    <a:pt x="13360" y="23312"/>
                    <a:pt x="13610" y="23312"/>
                  </a:cubicBezTo>
                  <a:lnTo>
                    <a:pt x="21811" y="23312"/>
                  </a:lnTo>
                  <a:cubicBezTo>
                    <a:pt x="22061" y="23312"/>
                    <a:pt x="22258" y="23101"/>
                    <a:pt x="22258" y="22851"/>
                  </a:cubicBezTo>
                  <a:lnTo>
                    <a:pt x="22258" y="18231"/>
                  </a:lnTo>
                  <a:cubicBezTo>
                    <a:pt x="22614" y="18007"/>
                    <a:pt x="22930" y="17731"/>
                    <a:pt x="23193" y="17402"/>
                  </a:cubicBezTo>
                  <a:cubicBezTo>
                    <a:pt x="23272" y="17323"/>
                    <a:pt x="23311" y="17218"/>
                    <a:pt x="23311" y="17112"/>
                  </a:cubicBezTo>
                  <a:lnTo>
                    <a:pt x="23311" y="15296"/>
                  </a:lnTo>
                  <a:cubicBezTo>
                    <a:pt x="23311" y="15230"/>
                    <a:pt x="23285" y="15164"/>
                    <a:pt x="23259" y="15098"/>
                  </a:cubicBezTo>
                  <a:lnTo>
                    <a:pt x="22350" y="13282"/>
                  </a:lnTo>
                  <a:cubicBezTo>
                    <a:pt x="22271" y="13124"/>
                    <a:pt x="22114" y="13032"/>
                    <a:pt x="21942" y="13032"/>
                  </a:cubicBezTo>
                  <a:lnTo>
                    <a:pt x="18152" y="13032"/>
                  </a:lnTo>
                  <a:lnTo>
                    <a:pt x="18152" y="11531"/>
                  </a:lnTo>
                  <a:cubicBezTo>
                    <a:pt x="18152" y="11281"/>
                    <a:pt x="17954" y="11071"/>
                    <a:pt x="17704" y="11071"/>
                  </a:cubicBezTo>
                  <a:lnTo>
                    <a:pt x="12110" y="11071"/>
                  </a:lnTo>
                  <a:lnTo>
                    <a:pt x="12110" y="9991"/>
                  </a:lnTo>
                  <a:cubicBezTo>
                    <a:pt x="14769" y="9741"/>
                    <a:pt x="16769" y="7451"/>
                    <a:pt x="16651" y="4779"/>
                  </a:cubicBezTo>
                  <a:cubicBezTo>
                    <a:pt x="16533" y="2107"/>
                    <a:pt x="14321" y="1"/>
                    <a:pt x="11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407450" y="3003850"/>
              <a:ext cx="94475" cy="159525"/>
            </a:xfrm>
            <a:custGeom>
              <a:rect b="b" l="l" r="r" t="t"/>
              <a:pathLst>
                <a:path extrusionOk="0" h="6381" w="3779">
                  <a:moveTo>
                    <a:pt x="1896" y="0"/>
                  </a:moveTo>
                  <a:cubicBezTo>
                    <a:pt x="1666" y="0"/>
                    <a:pt x="1435" y="155"/>
                    <a:pt x="1435" y="464"/>
                  </a:cubicBezTo>
                  <a:lnTo>
                    <a:pt x="1435" y="991"/>
                  </a:lnTo>
                  <a:cubicBezTo>
                    <a:pt x="1" y="1504"/>
                    <a:pt x="369" y="3636"/>
                    <a:pt x="1896" y="3649"/>
                  </a:cubicBezTo>
                  <a:cubicBezTo>
                    <a:pt x="2502" y="3649"/>
                    <a:pt x="2502" y="4558"/>
                    <a:pt x="1896" y="4558"/>
                  </a:cubicBezTo>
                  <a:cubicBezTo>
                    <a:pt x="1751" y="4558"/>
                    <a:pt x="1620" y="4492"/>
                    <a:pt x="1528" y="4373"/>
                  </a:cubicBezTo>
                  <a:cubicBezTo>
                    <a:pt x="1427" y="4248"/>
                    <a:pt x="1304" y="4196"/>
                    <a:pt x="1184" y="4196"/>
                  </a:cubicBezTo>
                  <a:cubicBezTo>
                    <a:pt x="862" y="4196"/>
                    <a:pt x="564" y="4572"/>
                    <a:pt x="804" y="4926"/>
                  </a:cubicBezTo>
                  <a:cubicBezTo>
                    <a:pt x="962" y="5137"/>
                    <a:pt x="1185" y="5295"/>
                    <a:pt x="1435" y="5387"/>
                  </a:cubicBezTo>
                  <a:lnTo>
                    <a:pt x="1435" y="5927"/>
                  </a:lnTo>
                  <a:cubicBezTo>
                    <a:pt x="1435" y="6229"/>
                    <a:pt x="1666" y="6381"/>
                    <a:pt x="1896" y="6381"/>
                  </a:cubicBezTo>
                  <a:cubicBezTo>
                    <a:pt x="2127" y="6381"/>
                    <a:pt x="2357" y="6229"/>
                    <a:pt x="2357" y="5927"/>
                  </a:cubicBezTo>
                  <a:lnTo>
                    <a:pt x="2357" y="5913"/>
                  </a:lnTo>
                  <a:lnTo>
                    <a:pt x="2357" y="5387"/>
                  </a:lnTo>
                  <a:cubicBezTo>
                    <a:pt x="3778" y="4860"/>
                    <a:pt x="3410" y="2754"/>
                    <a:pt x="1896" y="2741"/>
                  </a:cubicBezTo>
                  <a:cubicBezTo>
                    <a:pt x="1888" y="2742"/>
                    <a:pt x="1879" y="2742"/>
                    <a:pt x="1871" y="2742"/>
                  </a:cubicBezTo>
                  <a:cubicBezTo>
                    <a:pt x="1264" y="2742"/>
                    <a:pt x="1260" y="1819"/>
                    <a:pt x="1859" y="1819"/>
                  </a:cubicBezTo>
                  <a:cubicBezTo>
                    <a:pt x="1871" y="1819"/>
                    <a:pt x="1884" y="1819"/>
                    <a:pt x="1896" y="1820"/>
                  </a:cubicBezTo>
                  <a:cubicBezTo>
                    <a:pt x="2041" y="1820"/>
                    <a:pt x="2173" y="1886"/>
                    <a:pt x="2265" y="2004"/>
                  </a:cubicBezTo>
                  <a:cubicBezTo>
                    <a:pt x="2363" y="2139"/>
                    <a:pt x="2492" y="2195"/>
                    <a:pt x="2617" y="2195"/>
                  </a:cubicBezTo>
                  <a:cubicBezTo>
                    <a:pt x="2944" y="2195"/>
                    <a:pt x="3255" y="1816"/>
                    <a:pt x="2989" y="1464"/>
                  </a:cubicBezTo>
                  <a:cubicBezTo>
                    <a:pt x="2831" y="1241"/>
                    <a:pt x="2607" y="1083"/>
                    <a:pt x="2357" y="991"/>
                  </a:cubicBezTo>
                  <a:lnTo>
                    <a:pt x="2357" y="464"/>
                  </a:lnTo>
                  <a:cubicBezTo>
                    <a:pt x="2357" y="155"/>
                    <a:pt x="2127" y="0"/>
                    <a:pt x="1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591075" y="3329375"/>
              <a:ext cx="26675" cy="22800"/>
            </a:xfrm>
            <a:custGeom>
              <a:rect b="b" l="l" r="r" t="t"/>
              <a:pathLst>
                <a:path extrusionOk="0" h="912" w="1067">
                  <a:moveTo>
                    <a:pt x="606" y="0"/>
                  </a:moveTo>
                  <a:cubicBezTo>
                    <a:pt x="198" y="0"/>
                    <a:pt x="1" y="487"/>
                    <a:pt x="277" y="777"/>
                  </a:cubicBezTo>
                  <a:cubicBezTo>
                    <a:pt x="370" y="870"/>
                    <a:pt x="483" y="911"/>
                    <a:pt x="594" y="911"/>
                  </a:cubicBezTo>
                  <a:cubicBezTo>
                    <a:pt x="829" y="911"/>
                    <a:pt x="1054" y="725"/>
                    <a:pt x="1054" y="448"/>
                  </a:cubicBezTo>
                  <a:cubicBezTo>
                    <a:pt x="1067" y="198"/>
                    <a:pt x="856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3"/>
          <p:cNvGrpSpPr/>
          <p:nvPr/>
        </p:nvGrpSpPr>
        <p:grpSpPr>
          <a:xfrm>
            <a:off x="4258359" y="3572736"/>
            <a:ext cx="474883" cy="435983"/>
            <a:chOff x="3318192" y="2603163"/>
            <a:chExt cx="402819" cy="369822"/>
          </a:xfrm>
        </p:grpSpPr>
        <p:sp>
          <p:nvSpPr>
            <p:cNvPr id="686" name="Google Shape;686;p33"/>
            <p:cNvSpPr/>
            <p:nvPr/>
          </p:nvSpPr>
          <p:spPr>
            <a:xfrm>
              <a:off x="3333858" y="2603163"/>
              <a:ext cx="62769" cy="62769"/>
            </a:xfrm>
            <a:custGeom>
              <a:rect b="b" l="l" r="r" t="t"/>
              <a:pathLst>
                <a:path extrusionOk="0" h="1811" w="1811">
                  <a:moveTo>
                    <a:pt x="906" y="453"/>
                  </a:moveTo>
                  <a:cubicBezTo>
                    <a:pt x="1168" y="453"/>
                    <a:pt x="1358" y="667"/>
                    <a:pt x="1358" y="905"/>
                  </a:cubicBezTo>
                  <a:cubicBezTo>
                    <a:pt x="1358" y="1143"/>
                    <a:pt x="1168" y="1358"/>
                    <a:pt x="906" y="1358"/>
                  </a:cubicBezTo>
                  <a:cubicBezTo>
                    <a:pt x="668" y="1358"/>
                    <a:pt x="453" y="1167"/>
                    <a:pt x="453" y="905"/>
                  </a:cubicBezTo>
                  <a:cubicBezTo>
                    <a:pt x="453" y="667"/>
                    <a:pt x="668" y="453"/>
                    <a:pt x="906" y="453"/>
                  </a:cubicBezTo>
                  <a:close/>
                  <a:moveTo>
                    <a:pt x="906" y="0"/>
                  </a:moveTo>
                  <a:cubicBezTo>
                    <a:pt x="406" y="0"/>
                    <a:pt x="1" y="405"/>
                    <a:pt x="1" y="905"/>
                  </a:cubicBezTo>
                  <a:cubicBezTo>
                    <a:pt x="1" y="1405"/>
                    <a:pt x="406" y="1810"/>
                    <a:pt x="906" y="1810"/>
                  </a:cubicBezTo>
                  <a:cubicBezTo>
                    <a:pt x="1406" y="1810"/>
                    <a:pt x="1811" y="1405"/>
                    <a:pt x="1811" y="905"/>
                  </a:cubicBezTo>
                  <a:cubicBezTo>
                    <a:pt x="1811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41743" y="2603163"/>
              <a:ext cx="63601" cy="62769"/>
            </a:xfrm>
            <a:custGeom>
              <a:rect b="b" l="l" r="r" t="t"/>
              <a:pathLst>
                <a:path extrusionOk="0" h="1811" w="1835">
                  <a:moveTo>
                    <a:pt x="906" y="453"/>
                  </a:moveTo>
                  <a:cubicBezTo>
                    <a:pt x="1168" y="453"/>
                    <a:pt x="1358" y="667"/>
                    <a:pt x="1358" y="905"/>
                  </a:cubicBezTo>
                  <a:cubicBezTo>
                    <a:pt x="1358" y="1143"/>
                    <a:pt x="1168" y="1358"/>
                    <a:pt x="906" y="1358"/>
                  </a:cubicBezTo>
                  <a:cubicBezTo>
                    <a:pt x="668" y="1358"/>
                    <a:pt x="453" y="1167"/>
                    <a:pt x="453" y="905"/>
                  </a:cubicBezTo>
                  <a:cubicBezTo>
                    <a:pt x="453" y="667"/>
                    <a:pt x="668" y="453"/>
                    <a:pt x="906" y="453"/>
                  </a:cubicBezTo>
                  <a:close/>
                  <a:moveTo>
                    <a:pt x="906" y="0"/>
                  </a:moveTo>
                  <a:cubicBezTo>
                    <a:pt x="406" y="0"/>
                    <a:pt x="1" y="405"/>
                    <a:pt x="1" y="905"/>
                  </a:cubicBezTo>
                  <a:cubicBezTo>
                    <a:pt x="1" y="1405"/>
                    <a:pt x="406" y="1810"/>
                    <a:pt x="906" y="1810"/>
                  </a:cubicBezTo>
                  <a:cubicBezTo>
                    <a:pt x="1406" y="1810"/>
                    <a:pt x="1834" y="1405"/>
                    <a:pt x="1834" y="905"/>
                  </a:cubicBezTo>
                  <a:cubicBezTo>
                    <a:pt x="1834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318192" y="2634530"/>
              <a:ext cx="402819" cy="330206"/>
            </a:xfrm>
            <a:custGeom>
              <a:rect b="b" l="l" r="r" t="t"/>
              <a:pathLst>
                <a:path extrusionOk="0" h="9527" w="11622">
                  <a:moveTo>
                    <a:pt x="1596" y="1358"/>
                  </a:moveTo>
                  <a:cubicBezTo>
                    <a:pt x="1882" y="1358"/>
                    <a:pt x="2120" y="1548"/>
                    <a:pt x="2215" y="1810"/>
                  </a:cubicBezTo>
                  <a:lnTo>
                    <a:pt x="501" y="1810"/>
                  </a:lnTo>
                  <a:cubicBezTo>
                    <a:pt x="596" y="1548"/>
                    <a:pt x="834" y="1358"/>
                    <a:pt x="1144" y="1358"/>
                  </a:cubicBezTo>
                  <a:close/>
                  <a:moveTo>
                    <a:pt x="10479" y="1358"/>
                  </a:moveTo>
                  <a:cubicBezTo>
                    <a:pt x="10765" y="1358"/>
                    <a:pt x="11027" y="1548"/>
                    <a:pt x="11122" y="1810"/>
                  </a:cubicBezTo>
                  <a:lnTo>
                    <a:pt x="9383" y="1810"/>
                  </a:lnTo>
                  <a:cubicBezTo>
                    <a:pt x="9479" y="1548"/>
                    <a:pt x="9741" y="1358"/>
                    <a:pt x="10026" y="1358"/>
                  </a:cubicBezTo>
                  <a:close/>
                  <a:moveTo>
                    <a:pt x="1358" y="7026"/>
                  </a:moveTo>
                  <a:cubicBezTo>
                    <a:pt x="1620" y="7026"/>
                    <a:pt x="1810" y="7240"/>
                    <a:pt x="1810" y="7478"/>
                  </a:cubicBezTo>
                  <a:cubicBezTo>
                    <a:pt x="1810" y="7740"/>
                    <a:pt x="1620" y="7931"/>
                    <a:pt x="1358" y="7931"/>
                  </a:cubicBezTo>
                  <a:cubicBezTo>
                    <a:pt x="1120" y="7931"/>
                    <a:pt x="905" y="7740"/>
                    <a:pt x="905" y="7478"/>
                  </a:cubicBezTo>
                  <a:cubicBezTo>
                    <a:pt x="905" y="7240"/>
                    <a:pt x="1120" y="7026"/>
                    <a:pt x="1358" y="7026"/>
                  </a:cubicBezTo>
                  <a:close/>
                  <a:moveTo>
                    <a:pt x="10241" y="7026"/>
                  </a:moveTo>
                  <a:cubicBezTo>
                    <a:pt x="10503" y="7026"/>
                    <a:pt x="10693" y="7240"/>
                    <a:pt x="10693" y="7478"/>
                  </a:cubicBezTo>
                  <a:cubicBezTo>
                    <a:pt x="10693" y="7740"/>
                    <a:pt x="10503" y="7931"/>
                    <a:pt x="10241" y="7931"/>
                  </a:cubicBezTo>
                  <a:cubicBezTo>
                    <a:pt x="10003" y="7931"/>
                    <a:pt x="9788" y="7740"/>
                    <a:pt x="9788" y="7478"/>
                  </a:cubicBezTo>
                  <a:cubicBezTo>
                    <a:pt x="9788" y="7240"/>
                    <a:pt x="10003" y="7026"/>
                    <a:pt x="10241" y="7026"/>
                  </a:cubicBezTo>
                  <a:close/>
                  <a:moveTo>
                    <a:pt x="5811" y="453"/>
                  </a:moveTo>
                  <a:cubicBezTo>
                    <a:pt x="6978" y="453"/>
                    <a:pt x="8097" y="929"/>
                    <a:pt x="8907" y="1786"/>
                  </a:cubicBezTo>
                  <a:cubicBezTo>
                    <a:pt x="8907" y="1882"/>
                    <a:pt x="8883" y="1953"/>
                    <a:pt x="8883" y="2048"/>
                  </a:cubicBezTo>
                  <a:cubicBezTo>
                    <a:pt x="8883" y="2167"/>
                    <a:pt x="8979" y="2263"/>
                    <a:pt x="9121" y="2263"/>
                  </a:cubicBezTo>
                  <a:lnTo>
                    <a:pt x="9312" y="2263"/>
                  </a:lnTo>
                  <a:cubicBezTo>
                    <a:pt x="9836" y="3001"/>
                    <a:pt x="10122" y="3858"/>
                    <a:pt x="10122" y="4763"/>
                  </a:cubicBezTo>
                  <a:cubicBezTo>
                    <a:pt x="10122" y="7097"/>
                    <a:pt x="8216" y="9074"/>
                    <a:pt x="5811" y="9074"/>
                  </a:cubicBezTo>
                  <a:cubicBezTo>
                    <a:pt x="3382" y="9074"/>
                    <a:pt x="1501" y="7097"/>
                    <a:pt x="1501" y="4763"/>
                  </a:cubicBezTo>
                  <a:cubicBezTo>
                    <a:pt x="1501" y="3858"/>
                    <a:pt x="1787" y="3001"/>
                    <a:pt x="2287" y="2263"/>
                  </a:cubicBezTo>
                  <a:lnTo>
                    <a:pt x="2501" y="2263"/>
                  </a:lnTo>
                  <a:cubicBezTo>
                    <a:pt x="2620" y="2263"/>
                    <a:pt x="2715" y="2167"/>
                    <a:pt x="2715" y="2048"/>
                  </a:cubicBezTo>
                  <a:cubicBezTo>
                    <a:pt x="2715" y="1953"/>
                    <a:pt x="2715" y="1882"/>
                    <a:pt x="2691" y="1786"/>
                  </a:cubicBezTo>
                  <a:cubicBezTo>
                    <a:pt x="3501" y="929"/>
                    <a:pt x="4620" y="453"/>
                    <a:pt x="5811" y="453"/>
                  </a:cubicBezTo>
                  <a:close/>
                  <a:moveTo>
                    <a:pt x="5811" y="0"/>
                  </a:moveTo>
                  <a:cubicBezTo>
                    <a:pt x="4573" y="0"/>
                    <a:pt x="3382" y="500"/>
                    <a:pt x="2477" y="1358"/>
                  </a:cubicBezTo>
                  <a:cubicBezTo>
                    <a:pt x="2287" y="1072"/>
                    <a:pt x="1953" y="905"/>
                    <a:pt x="1596" y="905"/>
                  </a:cubicBezTo>
                  <a:lnTo>
                    <a:pt x="1144" y="905"/>
                  </a:lnTo>
                  <a:cubicBezTo>
                    <a:pt x="501" y="905"/>
                    <a:pt x="0" y="1429"/>
                    <a:pt x="0" y="2048"/>
                  </a:cubicBezTo>
                  <a:cubicBezTo>
                    <a:pt x="0" y="2167"/>
                    <a:pt x="96" y="2263"/>
                    <a:pt x="239" y="2263"/>
                  </a:cubicBezTo>
                  <a:lnTo>
                    <a:pt x="1763" y="2263"/>
                  </a:lnTo>
                  <a:cubicBezTo>
                    <a:pt x="1286" y="3025"/>
                    <a:pt x="1048" y="3882"/>
                    <a:pt x="1048" y="4763"/>
                  </a:cubicBezTo>
                  <a:cubicBezTo>
                    <a:pt x="1048" y="5382"/>
                    <a:pt x="1167" y="6002"/>
                    <a:pt x="1406" y="6573"/>
                  </a:cubicBezTo>
                  <a:lnTo>
                    <a:pt x="1358" y="6573"/>
                  </a:lnTo>
                  <a:cubicBezTo>
                    <a:pt x="858" y="6573"/>
                    <a:pt x="453" y="6978"/>
                    <a:pt x="453" y="7478"/>
                  </a:cubicBezTo>
                  <a:cubicBezTo>
                    <a:pt x="453" y="7978"/>
                    <a:pt x="858" y="8407"/>
                    <a:pt x="1358" y="8407"/>
                  </a:cubicBezTo>
                  <a:cubicBezTo>
                    <a:pt x="1739" y="8407"/>
                    <a:pt x="2049" y="8169"/>
                    <a:pt x="2191" y="7859"/>
                  </a:cubicBezTo>
                  <a:cubicBezTo>
                    <a:pt x="3120" y="8931"/>
                    <a:pt x="4430" y="9526"/>
                    <a:pt x="5811" y="9526"/>
                  </a:cubicBezTo>
                  <a:cubicBezTo>
                    <a:pt x="7192" y="9526"/>
                    <a:pt x="8502" y="8931"/>
                    <a:pt x="9431" y="7859"/>
                  </a:cubicBezTo>
                  <a:cubicBezTo>
                    <a:pt x="9574" y="8169"/>
                    <a:pt x="9883" y="8407"/>
                    <a:pt x="10265" y="8407"/>
                  </a:cubicBezTo>
                  <a:cubicBezTo>
                    <a:pt x="10765" y="8407"/>
                    <a:pt x="11169" y="7978"/>
                    <a:pt x="11169" y="7478"/>
                  </a:cubicBezTo>
                  <a:cubicBezTo>
                    <a:pt x="11169" y="6978"/>
                    <a:pt x="10765" y="6573"/>
                    <a:pt x="10265" y="6573"/>
                  </a:cubicBezTo>
                  <a:lnTo>
                    <a:pt x="10217" y="6573"/>
                  </a:lnTo>
                  <a:cubicBezTo>
                    <a:pt x="10455" y="6002"/>
                    <a:pt x="10574" y="5382"/>
                    <a:pt x="10574" y="4763"/>
                  </a:cubicBezTo>
                  <a:cubicBezTo>
                    <a:pt x="10574" y="3882"/>
                    <a:pt x="10336" y="3025"/>
                    <a:pt x="9860" y="2263"/>
                  </a:cubicBezTo>
                  <a:lnTo>
                    <a:pt x="11384" y="2263"/>
                  </a:lnTo>
                  <a:cubicBezTo>
                    <a:pt x="11503" y="2263"/>
                    <a:pt x="11622" y="2167"/>
                    <a:pt x="11622" y="2048"/>
                  </a:cubicBezTo>
                  <a:cubicBezTo>
                    <a:pt x="11622" y="1429"/>
                    <a:pt x="11098" y="905"/>
                    <a:pt x="10479" y="905"/>
                  </a:cubicBezTo>
                  <a:lnTo>
                    <a:pt x="10026" y="905"/>
                  </a:lnTo>
                  <a:cubicBezTo>
                    <a:pt x="9669" y="905"/>
                    <a:pt x="9336" y="1072"/>
                    <a:pt x="9121" y="1358"/>
                  </a:cubicBezTo>
                  <a:cubicBezTo>
                    <a:pt x="8240" y="500"/>
                    <a:pt x="7050" y="0"/>
                    <a:pt x="5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626077" y="2925050"/>
              <a:ext cx="94934" cy="47935"/>
            </a:xfrm>
            <a:custGeom>
              <a:rect b="b" l="l" r="r" t="t"/>
              <a:pathLst>
                <a:path extrusionOk="0" h="1383" w="2739">
                  <a:moveTo>
                    <a:pt x="1596" y="453"/>
                  </a:moveTo>
                  <a:cubicBezTo>
                    <a:pt x="1882" y="453"/>
                    <a:pt x="2144" y="644"/>
                    <a:pt x="2239" y="906"/>
                  </a:cubicBezTo>
                  <a:lnTo>
                    <a:pt x="500" y="906"/>
                  </a:lnTo>
                  <a:cubicBezTo>
                    <a:pt x="596" y="644"/>
                    <a:pt x="834" y="453"/>
                    <a:pt x="1143" y="453"/>
                  </a:cubicBezTo>
                  <a:close/>
                  <a:moveTo>
                    <a:pt x="1143" y="1"/>
                  </a:moveTo>
                  <a:cubicBezTo>
                    <a:pt x="524" y="1"/>
                    <a:pt x="0" y="525"/>
                    <a:pt x="0" y="1144"/>
                  </a:cubicBezTo>
                  <a:cubicBezTo>
                    <a:pt x="0" y="1263"/>
                    <a:pt x="119" y="1382"/>
                    <a:pt x="238" y="1382"/>
                  </a:cubicBezTo>
                  <a:lnTo>
                    <a:pt x="2501" y="1382"/>
                  </a:lnTo>
                  <a:cubicBezTo>
                    <a:pt x="2620" y="1382"/>
                    <a:pt x="2739" y="1263"/>
                    <a:pt x="2739" y="1144"/>
                  </a:cubicBezTo>
                  <a:cubicBezTo>
                    <a:pt x="2739" y="525"/>
                    <a:pt x="2215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318192" y="2925050"/>
              <a:ext cx="94137" cy="47935"/>
            </a:xfrm>
            <a:custGeom>
              <a:rect b="b" l="l" r="r" t="t"/>
              <a:pathLst>
                <a:path extrusionOk="0" h="1383" w="2716">
                  <a:moveTo>
                    <a:pt x="1596" y="453"/>
                  </a:moveTo>
                  <a:cubicBezTo>
                    <a:pt x="1882" y="453"/>
                    <a:pt x="2144" y="644"/>
                    <a:pt x="2215" y="906"/>
                  </a:cubicBezTo>
                  <a:lnTo>
                    <a:pt x="501" y="906"/>
                  </a:lnTo>
                  <a:cubicBezTo>
                    <a:pt x="596" y="644"/>
                    <a:pt x="834" y="453"/>
                    <a:pt x="1120" y="453"/>
                  </a:cubicBezTo>
                  <a:close/>
                  <a:moveTo>
                    <a:pt x="1144" y="1"/>
                  </a:moveTo>
                  <a:cubicBezTo>
                    <a:pt x="501" y="1"/>
                    <a:pt x="0" y="525"/>
                    <a:pt x="0" y="1144"/>
                  </a:cubicBezTo>
                  <a:cubicBezTo>
                    <a:pt x="0" y="1263"/>
                    <a:pt x="96" y="1382"/>
                    <a:pt x="239" y="1382"/>
                  </a:cubicBezTo>
                  <a:lnTo>
                    <a:pt x="2501" y="1382"/>
                  </a:lnTo>
                  <a:cubicBezTo>
                    <a:pt x="2620" y="1382"/>
                    <a:pt x="2715" y="1263"/>
                    <a:pt x="2715" y="1144"/>
                  </a:cubicBezTo>
                  <a:cubicBezTo>
                    <a:pt x="2715" y="525"/>
                    <a:pt x="2215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615332" y="2862350"/>
              <a:ext cx="15736" cy="15701"/>
            </a:xfrm>
            <a:custGeom>
              <a:rect b="b" l="l" r="r" t="t"/>
              <a:pathLst>
                <a:path extrusionOk="0" h="453" w="454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57"/>
                    <a:pt x="96" y="453"/>
                    <a:pt x="239" y="453"/>
                  </a:cubicBezTo>
                  <a:cubicBezTo>
                    <a:pt x="358" y="453"/>
                    <a:pt x="453" y="357"/>
                    <a:pt x="453" y="238"/>
                  </a:cubicBezTo>
                  <a:cubicBezTo>
                    <a:pt x="453" y="95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385883" y="2665897"/>
              <a:ext cx="267471" cy="267471"/>
            </a:xfrm>
            <a:custGeom>
              <a:rect b="b" l="l" r="r" t="t"/>
              <a:pathLst>
                <a:path extrusionOk="0" h="7717" w="7717">
                  <a:moveTo>
                    <a:pt x="3858" y="453"/>
                  </a:moveTo>
                  <a:cubicBezTo>
                    <a:pt x="4716" y="453"/>
                    <a:pt x="5549" y="786"/>
                    <a:pt x="6168" y="1358"/>
                  </a:cubicBezTo>
                  <a:lnTo>
                    <a:pt x="6121" y="1358"/>
                  </a:lnTo>
                  <a:cubicBezTo>
                    <a:pt x="5740" y="1358"/>
                    <a:pt x="5430" y="1667"/>
                    <a:pt x="5430" y="2048"/>
                  </a:cubicBezTo>
                  <a:cubicBezTo>
                    <a:pt x="5430" y="2167"/>
                    <a:pt x="5335" y="2263"/>
                    <a:pt x="5216" y="2263"/>
                  </a:cubicBezTo>
                  <a:cubicBezTo>
                    <a:pt x="4835" y="2263"/>
                    <a:pt x="4525" y="2572"/>
                    <a:pt x="4525" y="2953"/>
                  </a:cubicBezTo>
                  <a:lnTo>
                    <a:pt x="4525" y="3858"/>
                  </a:lnTo>
                  <a:cubicBezTo>
                    <a:pt x="4525" y="3977"/>
                    <a:pt x="4430" y="4096"/>
                    <a:pt x="4311" y="4096"/>
                  </a:cubicBezTo>
                  <a:cubicBezTo>
                    <a:pt x="4192" y="4096"/>
                    <a:pt x="4073" y="3977"/>
                    <a:pt x="4073" y="3858"/>
                  </a:cubicBezTo>
                  <a:lnTo>
                    <a:pt x="4073" y="3406"/>
                  </a:lnTo>
                  <a:cubicBezTo>
                    <a:pt x="4073" y="3025"/>
                    <a:pt x="3763" y="2739"/>
                    <a:pt x="3406" y="2739"/>
                  </a:cubicBezTo>
                  <a:lnTo>
                    <a:pt x="2953" y="2739"/>
                  </a:lnTo>
                  <a:cubicBezTo>
                    <a:pt x="2810" y="2739"/>
                    <a:pt x="2715" y="2620"/>
                    <a:pt x="2715" y="2501"/>
                  </a:cubicBezTo>
                  <a:cubicBezTo>
                    <a:pt x="2715" y="2382"/>
                    <a:pt x="2810" y="2286"/>
                    <a:pt x="2953" y="2286"/>
                  </a:cubicBezTo>
                  <a:cubicBezTo>
                    <a:pt x="3310" y="2286"/>
                    <a:pt x="3620" y="1977"/>
                    <a:pt x="3620" y="1596"/>
                  </a:cubicBezTo>
                  <a:cubicBezTo>
                    <a:pt x="3620" y="1215"/>
                    <a:pt x="3310" y="905"/>
                    <a:pt x="2953" y="905"/>
                  </a:cubicBezTo>
                  <a:lnTo>
                    <a:pt x="2167" y="905"/>
                  </a:lnTo>
                  <a:cubicBezTo>
                    <a:pt x="2667" y="619"/>
                    <a:pt x="3263" y="453"/>
                    <a:pt x="3858" y="453"/>
                  </a:cubicBezTo>
                  <a:close/>
                  <a:moveTo>
                    <a:pt x="667" y="3168"/>
                  </a:moveTo>
                  <a:cubicBezTo>
                    <a:pt x="810" y="3168"/>
                    <a:pt x="905" y="3287"/>
                    <a:pt x="905" y="3406"/>
                  </a:cubicBezTo>
                  <a:cubicBezTo>
                    <a:pt x="905" y="3787"/>
                    <a:pt x="1215" y="4096"/>
                    <a:pt x="1596" y="4096"/>
                  </a:cubicBezTo>
                  <a:lnTo>
                    <a:pt x="2501" y="4096"/>
                  </a:lnTo>
                  <a:cubicBezTo>
                    <a:pt x="2620" y="4096"/>
                    <a:pt x="2715" y="4192"/>
                    <a:pt x="2715" y="4311"/>
                  </a:cubicBezTo>
                  <a:cubicBezTo>
                    <a:pt x="2715" y="4430"/>
                    <a:pt x="2620" y="4525"/>
                    <a:pt x="2501" y="4525"/>
                  </a:cubicBezTo>
                  <a:cubicBezTo>
                    <a:pt x="2120" y="4525"/>
                    <a:pt x="1810" y="4835"/>
                    <a:pt x="1810" y="5216"/>
                  </a:cubicBezTo>
                  <a:cubicBezTo>
                    <a:pt x="1810" y="5335"/>
                    <a:pt x="1715" y="5454"/>
                    <a:pt x="1596" y="5454"/>
                  </a:cubicBezTo>
                  <a:cubicBezTo>
                    <a:pt x="1358" y="5454"/>
                    <a:pt x="1143" y="5573"/>
                    <a:pt x="1024" y="5740"/>
                  </a:cubicBezTo>
                  <a:cubicBezTo>
                    <a:pt x="643" y="5192"/>
                    <a:pt x="453" y="4525"/>
                    <a:pt x="453" y="3858"/>
                  </a:cubicBezTo>
                  <a:cubicBezTo>
                    <a:pt x="453" y="3620"/>
                    <a:pt x="477" y="3406"/>
                    <a:pt x="524" y="3168"/>
                  </a:cubicBezTo>
                  <a:close/>
                  <a:moveTo>
                    <a:pt x="2953" y="1358"/>
                  </a:moveTo>
                  <a:cubicBezTo>
                    <a:pt x="3072" y="1358"/>
                    <a:pt x="3168" y="1453"/>
                    <a:pt x="3168" y="1596"/>
                  </a:cubicBezTo>
                  <a:cubicBezTo>
                    <a:pt x="3168" y="1715"/>
                    <a:pt x="3072" y="1810"/>
                    <a:pt x="2953" y="1810"/>
                  </a:cubicBezTo>
                  <a:cubicBezTo>
                    <a:pt x="2572" y="1810"/>
                    <a:pt x="2263" y="2120"/>
                    <a:pt x="2263" y="2501"/>
                  </a:cubicBezTo>
                  <a:cubicBezTo>
                    <a:pt x="2263" y="2882"/>
                    <a:pt x="2572" y="3168"/>
                    <a:pt x="2953" y="3168"/>
                  </a:cubicBezTo>
                  <a:lnTo>
                    <a:pt x="3406" y="3168"/>
                  </a:lnTo>
                  <a:cubicBezTo>
                    <a:pt x="3525" y="3168"/>
                    <a:pt x="3620" y="3287"/>
                    <a:pt x="3620" y="3406"/>
                  </a:cubicBezTo>
                  <a:lnTo>
                    <a:pt x="3620" y="3858"/>
                  </a:lnTo>
                  <a:cubicBezTo>
                    <a:pt x="3620" y="4239"/>
                    <a:pt x="3930" y="4525"/>
                    <a:pt x="4311" y="4525"/>
                  </a:cubicBezTo>
                  <a:cubicBezTo>
                    <a:pt x="4692" y="4525"/>
                    <a:pt x="4977" y="4239"/>
                    <a:pt x="4977" y="3858"/>
                  </a:cubicBezTo>
                  <a:lnTo>
                    <a:pt x="4977" y="2953"/>
                  </a:lnTo>
                  <a:cubicBezTo>
                    <a:pt x="4977" y="2810"/>
                    <a:pt x="5097" y="2715"/>
                    <a:pt x="5216" y="2715"/>
                  </a:cubicBezTo>
                  <a:cubicBezTo>
                    <a:pt x="5597" y="2715"/>
                    <a:pt x="5906" y="2406"/>
                    <a:pt x="5906" y="2048"/>
                  </a:cubicBezTo>
                  <a:cubicBezTo>
                    <a:pt x="5906" y="1905"/>
                    <a:pt x="6001" y="1810"/>
                    <a:pt x="6121" y="1810"/>
                  </a:cubicBezTo>
                  <a:lnTo>
                    <a:pt x="6573" y="1810"/>
                  </a:lnTo>
                  <a:cubicBezTo>
                    <a:pt x="6978" y="2334"/>
                    <a:pt x="7216" y="2953"/>
                    <a:pt x="7240" y="3620"/>
                  </a:cubicBezTo>
                  <a:lnTo>
                    <a:pt x="6573" y="3620"/>
                  </a:lnTo>
                  <a:cubicBezTo>
                    <a:pt x="6192" y="3644"/>
                    <a:pt x="5906" y="3930"/>
                    <a:pt x="5906" y="4311"/>
                  </a:cubicBezTo>
                  <a:lnTo>
                    <a:pt x="5906" y="5216"/>
                  </a:lnTo>
                  <a:cubicBezTo>
                    <a:pt x="5906" y="5335"/>
                    <a:pt x="5787" y="5454"/>
                    <a:pt x="5668" y="5454"/>
                  </a:cubicBezTo>
                  <a:lnTo>
                    <a:pt x="4763" y="5454"/>
                  </a:lnTo>
                  <a:cubicBezTo>
                    <a:pt x="4382" y="5454"/>
                    <a:pt x="4073" y="5740"/>
                    <a:pt x="4073" y="6121"/>
                  </a:cubicBezTo>
                  <a:cubicBezTo>
                    <a:pt x="4073" y="6502"/>
                    <a:pt x="4382" y="6811"/>
                    <a:pt x="4763" y="6811"/>
                  </a:cubicBezTo>
                  <a:cubicBezTo>
                    <a:pt x="4882" y="6811"/>
                    <a:pt x="4977" y="6906"/>
                    <a:pt x="4977" y="7026"/>
                  </a:cubicBezTo>
                  <a:lnTo>
                    <a:pt x="4977" y="7073"/>
                  </a:lnTo>
                  <a:cubicBezTo>
                    <a:pt x="4620" y="7192"/>
                    <a:pt x="4239" y="7264"/>
                    <a:pt x="3858" y="7264"/>
                  </a:cubicBezTo>
                  <a:cubicBezTo>
                    <a:pt x="2906" y="7264"/>
                    <a:pt x="2001" y="6859"/>
                    <a:pt x="1358" y="6168"/>
                  </a:cubicBezTo>
                  <a:lnTo>
                    <a:pt x="1358" y="6121"/>
                  </a:lnTo>
                  <a:cubicBezTo>
                    <a:pt x="1358" y="6001"/>
                    <a:pt x="1453" y="5906"/>
                    <a:pt x="1596" y="5906"/>
                  </a:cubicBezTo>
                  <a:cubicBezTo>
                    <a:pt x="1953" y="5906"/>
                    <a:pt x="2263" y="5597"/>
                    <a:pt x="2263" y="5216"/>
                  </a:cubicBezTo>
                  <a:cubicBezTo>
                    <a:pt x="2263" y="5097"/>
                    <a:pt x="2358" y="5001"/>
                    <a:pt x="2501" y="5001"/>
                  </a:cubicBezTo>
                  <a:cubicBezTo>
                    <a:pt x="2858" y="5001"/>
                    <a:pt x="3168" y="4692"/>
                    <a:pt x="3168" y="4311"/>
                  </a:cubicBezTo>
                  <a:cubicBezTo>
                    <a:pt x="3168" y="3930"/>
                    <a:pt x="2858" y="3620"/>
                    <a:pt x="2501" y="3620"/>
                  </a:cubicBezTo>
                  <a:lnTo>
                    <a:pt x="1596" y="3620"/>
                  </a:lnTo>
                  <a:cubicBezTo>
                    <a:pt x="1453" y="3620"/>
                    <a:pt x="1358" y="3525"/>
                    <a:pt x="1358" y="3406"/>
                  </a:cubicBezTo>
                  <a:cubicBezTo>
                    <a:pt x="1358" y="3025"/>
                    <a:pt x="1048" y="2715"/>
                    <a:pt x="667" y="2715"/>
                  </a:cubicBezTo>
                  <a:lnTo>
                    <a:pt x="643" y="2715"/>
                  </a:lnTo>
                  <a:cubicBezTo>
                    <a:pt x="834" y="2191"/>
                    <a:pt x="1120" y="1739"/>
                    <a:pt x="1548" y="1358"/>
                  </a:cubicBezTo>
                  <a:close/>
                  <a:moveTo>
                    <a:pt x="3858" y="0"/>
                  </a:moveTo>
                  <a:cubicBezTo>
                    <a:pt x="2096" y="0"/>
                    <a:pt x="572" y="1191"/>
                    <a:pt x="119" y="2882"/>
                  </a:cubicBezTo>
                  <a:cubicBezTo>
                    <a:pt x="119" y="2882"/>
                    <a:pt x="119" y="2882"/>
                    <a:pt x="119" y="2906"/>
                  </a:cubicBezTo>
                  <a:cubicBezTo>
                    <a:pt x="48" y="3215"/>
                    <a:pt x="0" y="3525"/>
                    <a:pt x="0" y="3858"/>
                  </a:cubicBezTo>
                  <a:cubicBezTo>
                    <a:pt x="0" y="6001"/>
                    <a:pt x="1739" y="7716"/>
                    <a:pt x="3858" y="7716"/>
                  </a:cubicBezTo>
                  <a:cubicBezTo>
                    <a:pt x="4787" y="7716"/>
                    <a:pt x="5644" y="7383"/>
                    <a:pt x="6311" y="6835"/>
                  </a:cubicBezTo>
                  <a:cubicBezTo>
                    <a:pt x="6406" y="6764"/>
                    <a:pt x="6406" y="6621"/>
                    <a:pt x="6335" y="6525"/>
                  </a:cubicBezTo>
                  <a:cubicBezTo>
                    <a:pt x="6292" y="6468"/>
                    <a:pt x="6222" y="6436"/>
                    <a:pt x="6153" y="6436"/>
                  </a:cubicBezTo>
                  <a:cubicBezTo>
                    <a:pt x="6108" y="6436"/>
                    <a:pt x="6063" y="6450"/>
                    <a:pt x="6025" y="6478"/>
                  </a:cubicBezTo>
                  <a:cubicBezTo>
                    <a:pt x="5835" y="6644"/>
                    <a:pt x="5620" y="6764"/>
                    <a:pt x="5430" y="6883"/>
                  </a:cubicBezTo>
                  <a:cubicBezTo>
                    <a:pt x="5359" y="6573"/>
                    <a:pt x="5073" y="6359"/>
                    <a:pt x="4763" y="6359"/>
                  </a:cubicBezTo>
                  <a:cubicBezTo>
                    <a:pt x="4644" y="6359"/>
                    <a:pt x="4525" y="6263"/>
                    <a:pt x="4525" y="6121"/>
                  </a:cubicBezTo>
                  <a:cubicBezTo>
                    <a:pt x="4525" y="6001"/>
                    <a:pt x="4644" y="5906"/>
                    <a:pt x="4763" y="5906"/>
                  </a:cubicBezTo>
                  <a:lnTo>
                    <a:pt x="5668" y="5906"/>
                  </a:lnTo>
                  <a:cubicBezTo>
                    <a:pt x="6049" y="5906"/>
                    <a:pt x="6359" y="5597"/>
                    <a:pt x="6359" y="5216"/>
                  </a:cubicBezTo>
                  <a:lnTo>
                    <a:pt x="6359" y="4311"/>
                  </a:lnTo>
                  <a:cubicBezTo>
                    <a:pt x="6359" y="4192"/>
                    <a:pt x="6454" y="4096"/>
                    <a:pt x="6573" y="4096"/>
                  </a:cubicBezTo>
                  <a:lnTo>
                    <a:pt x="7240" y="4096"/>
                  </a:lnTo>
                  <a:cubicBezTo>
                    <a:pt x="7240" y="4358"/>
                    <a:pt x="7168" y="4644"/>
                    <a:pt x="7097" y="4930"/>
                  </a:cubicBezTo>
                  <a:cubicBezTo>
                    <a:pt x="7049" y="5049"/>
                    <a:pt x="7121" y="5168"/>
                    <a:pt x="7240" y="5216"/>
                  </a:cubicBezTo>
                  <a:cubicBezTo>
                    <a:pt x="7255" y="5219"/>
                    <a:pt x="7271" y="5220"/>
                    <a:pt x="7286" y="5220"/>
                  </a:cubicBezTo>
                  <a:cubicBezTo>
                    <a:pt x="7388" y="5220"/>
                    <a:pt x="7484" y="5153"/>
                    <a:pt x="7526" y="5049"/>
                  </a:cubicBezTo>
                  <a:cubicBezTo>
                    <a:pt x="7645" y="4668"/>
                    <a:pt x="7716" y="4263"/>
                    <a:pt x="7716" y="3858"/>
                  </a:cubicBezTo>
                  <a:cubicBezTo>
                    <a:pt x="7716" y="1763"/>
                    <a:pt x="6001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3"/>
          <p:cNvGrpSpPr/>
          <p:nvPr/>
        </p:nvGrpSpPr>
        <p:grpSpPr>
          <a:xfrm>
            <a:off x="4726100" y="4381439"/>
            <a:ext cx="277644" cy="354594"/>
            <a:chOff x="5800725" y="3785989"/>
            <a:chExt cx="277644" cy="354594"/>
          </a:xfrm>
        </p:grpSpPr>
        <p:sp>
          <p:nvSpPr>
            <p:cNvPr id="694" name="Google Shape;694;p33"/>
            <p:cNvSpPr/>
            <p:nvPr/>
          </p:nvSpPr>
          <p:spPr>
            <a:xfrm>
              <a:off x="5901055" y="3896869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34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5968217" y="3896869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55" y="501"/>
                  </a:cubicBezTo>
                  <a:cubicBezTo>
                    <a:pt x="250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5916547" y="3935804"/>
              <a:ext cx="45271" cy="16157"/>
            </a:xfrm>
            <a:custGeom>
              <a:rect b="b" l="l" r="r" t="t"/>
              <a:pathLst>
                <a:path extrusionOk="0" h="510" w="1429">
                  <a:moveTo>
                    <a:pt x="188" y="1"/>
                  </a:moveTo>
                  <a:cubicBezTo>
                    <a:pt x="146" y="1"/>
                    <a:pt x="101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14" y="427"/>
                    <a:pt x="453" y="510"/>
                    <a:pt x="703" y="510"/>
                  </a:cubicBezTo>
                  <a:cubicBezTo>
                    <a:pt x="976" y="510"/>
                    <a:pt x="1215" y="427"/>
                    <a:pt x="1345" y="284"/>
                  </a:cubicBezTo>
                  <a:cubicBezTo>
                    <a:pt x="1429" y="212"/>
                    <a:pt x="1429" y="105"/>
                    <a:pt x="1369" y="46"/>
                  </a:cubicBezTo>
                  <a:cubicBezTo>
                    <a:pt x="1340" y="16"/>
                    <a:pt x="1301" y="1"/>
                    <a:pt x="1259" y="1"/>
                  </a:cubicBezTo>
                  <a:cubicBezTo>
                    <a:pt x="1217" y="1"/>
                    <a:pt x="1173" y="16"/>
                    <a:pt x="1131" y="46"/>
                  </a:cubicBezTo>
                  <a:cubicBezTo>
                    <a:pt x="1072" y="105"/>
                    <a:pt x="929" y="188"/>
                    <a:pt x="714" y="188"/>
                  </a:cubicBezTo>
                  <a:cubicBezTo>
                    <a:pt x="512" y="188"/>
                    <a:pt x="357" y="105"/>
                    <a:pt x="298" y="46"/>
                  </a:cubicBezTo>
                  <a:cubicBezTo>
                    <a:pt x="268" y="16"/>
                    <a:pt x="229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5895416" y="3879888"/>
              <a:ext cx="21891" cy="10233"/>
            </a:xfrm>
            <a:custGeom>
              <a:rect b="b" l="l" r="r" t="t"/>
              <a:pathLst>
                <a:path extrusionOk="0" h="323" w="691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68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5961786" y="3879888"/>
              <a:ext cx="21923" cy="10233"/>
            </a:xfrm>
            <a:custGeom>
              <a:rect b="b" l="l" r="r" t="t"/>
              <a:pathLst>
                <a:path extrusionOk="0" h="323" w="692"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cubicBezTo>
                    <a:pt x="1" y="251"/>
                    <a:pt x="84" y="322"/>
                    <a:pt x="168" y="322"/>
                  </a:cubicBezTo>
                  <a:lnTo>
                    <a:pt x="525" y="322"/>
                  </a:lnTo>
                  <a:cubicBezTo>
                    <a:pt x="620" y="322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5800725" y="3785989"/>
              <a:ext cx="277644" cy="354594"/>
            </a:xfrm>
            <a:custGeom>
              <a:rect b="b" l="l" r="r" t="t"/>
              <a:pathLst>
                <a:path extrusionOk="0" h="11193" w="8764">
                  <a:moveTo>
                    <a:pt x="4716" y="310"/>
                  </a:moveTo>
                  <a:cubicBezTo>
                    <a:pt x="5323" y="310"/>
                    <a:pt x="5859" y="572"/>
                    <a:pt x="5978" y="905"/>
                  </a:cubicBezTo>
                  <a:cubicBezTo>
                    <a:pt x="6005" y="979"/>
                    <a:pt x="6062" y="1024"/>
                    <a:pt x="6130" y="1024"/>
                  </a:cubicBezTo>
                  <a:cubicBezTo>
                    <a:pt x="6150" y="1024"/>
                    <a:pt x="6171" y="1020"/>
                    <a:pt x="6192" y="1012"/>
                  </a:cubicBezTo>
                  <a:cubicBezTo>
                    <a:pt x="6275" y="988"/>
                    <a:pt x="6323" y="893"/>
                    <a:pt x="6299" y="810"/>
                  </a:cubicBezTo>
                  <a:cubicBezTo>
                    <a:pt x="6275" y="774"/>
                    <a:pt x="6275" y="750"/>
                    <a:pt x="6264" y="715"/>
                  </a:cubicBezTo>
                  <a:lnTo>
                    <a:pt x="6264" y="715"/>
                  </a:lnTo>
                  <a:cubicBezTo>
                    <a:pt x="6609" y="834"/>
                    <a:pt x="6859" y="1167"/>
                    <a:pt x="6859" y="1548"/>
                  </a:cubicBezTo>
                  <a:lnTo>
                    <a:pt x="6859" y="3322"/>
                  </a:lnTo>
                  <a:lnTo>
                    <a:pt x="6668" y="3322"/>
                  </a:lnTo>
                  <a:cubicBezTo>
                    <a:pt x="6561" y="3322"/>
                    <a:pt x="6478" y="3227"/>
                    <a:pt x="6478" y="3132"/>
                  </a:cubicBezTo>
                  <a:lnTo>
                    <a:pt x="6478" y="2953"/>
                  </a:lnTo>
                  <a:cubicBezTo>
                    <a:pt x="6478" y="2191"/>
                    <a:pt x="5918" y="1619"/>
                    <a:pt x="5894" y="1608"/>
                  </a:cubicBezTo>
                  <a:cubicBezTo>
                    <a:pt x="5858" y="1571"/>
                    <a:pt x="5815" y="1556"/>
                    <a:pt x="5770" y="1556"/>
                  </a:cubicBezTo>
                  <a:cubicBezTo>
                    <a:pt x="5756" y="1556"/>
                    <a:pt x="5742" y="1557"/>
                    <a:pt x="5728" y="1560"/>
                  </a:cubicBezTo>
                  <a:cubicBezTo>
                    <a:pt x="5195" y="1728"/>
                    <a:pt x="4526" y="1884"/>
                    <a:pt x="3873" y="1884"/>
                  </a:cubicBezTo>
                  <a:cubicBezTo>
                    <a:pt x="3418" y="1884"/>
                    <a:pt x="2971" y="1808"/>
                    <a:pt x="2585" y="1608"/>
                  </a:cubicBezTo>
                  <a:cubicBezTo>
                    <a:pt x="2251" y="1441"/>
                    <a:pt x="2049" y="1227"/>
                    <a:pt x="1953" y="1072"/>
                  </a:cubicBezTo>
                  <a:cubicBezTo>
                    <a:pt x="2311" y="988"/>
                    <a:pt x="2573" y="846"/>
                    <a:pt x="2811" y="750"/>
                  </a:cubicBezTo>
                  <a:cubicBezTo>
                    <a:pt x="3347" y="512"/>
                    <a:pt x="3763" y="310"/>
                    <a:pt x="4716" y="310"/>
                  </a:cubicBezTo>
                  <a:close/>
                  <a:moveTo>
                    <a:pt x="2049" y="1679"/>
                  </a:moveTo>
                  <a:cubicBezTo>
                    <a:pt x="2156" y="1762"/>
                    <a:pt x="2275" y="1846"/>
                    <a:pt x="2406" y="1905"/>
                  </a:cubicBezTo>
                  <a:cubicBezTo>
                    <a:pt x="2787" y="2096"/>
                    <a:pt x="3227" y="2203"/>
                    <a:pt x="3716" y="2215"/>
                  </a:cubicBezTo>
                  <a:cubicBezTo>
                    <a:pt x="3770" y="2217"/>
                    <a:pt x="3825" y="2218"/>
                    <a:pt x="3881" y="2218"/>
                  </a:cubicBezTo>
                  <a:cubicBezTo>
                    <a:pt x="4435" y="2218"/>
                    <a:pt x="5056" y="2111"/>
                    <a:pt x="5716" y="1905"/>
                  </a:cubicBezTo>
                  <a:cubicBezTo>
                    <a:pt x="5847" y="2072"/>
                    <a:pt x="6133" y="2453"/>
                    <a:pt x="6133" y="2953"/>
                  </a:cubicBezTo>
                  <a:lnTo>
                    <a:pt x="6133" y="3132"/>
                  </a:lnTo>
                  <a:cubicBezTo>
                    <a:pt x="6133" y="3405"/>
                    <a:pt x="6371" y="3644"/>
                    <a:pt x="6656" y="3644"/>
                  </a:cubicBezTo>
                  <a:lnTo>
                    <a:pt x="6918" y="3644"/>
                  </a:lnTo>
                  <a:cubicBezTo>
                    <a:pt x="6990" y="3644"/>
                    <a:pt x="7073" y="3679"/>
                    <a:pt x="7133" y="3739"/>
                  </a:cubicBezTo>
                  <a:cubicBezTo>
                    <a:pt x="7192" y="3798"/>
                    <a:pt x="7204" y="3870"/>
                    <a:pt x="7204" y="3941"/>
                  </a:cubicBezTo>
                  <a:cubicBezTo>
                    <a:pt x="7192" y="4084"/>
                    <a:pt x="7049" y="4203"/>
                    <a:pt x="6906" y="4203"/>
                  </a:cubicBezTo>
                  <a:lnTo>
                    <a:pt x="6835" y="4203"/>
                  </a:lnTo>
                  <a:lnTo>
                    <a:pt x="6835" y="4179"/>
                  </a:lnTo>
                  <a:cubicBezTo>
                    <a:pt x="6835" y="4096"/>
                    <a:pt x="6752" y="4025"/>
                    <a:pt x="6668" y="4025"/>
                  </a:cubicBezTo>
                  <a:cubicBezTo>
                    <a:pt x="6573" y="4025"/>
                    <a:pt x="6502" y="4096"/>
                    <a:pt x="6502" y="4179"/>
                  </a:cubicBezTo>
                  <a:cubicBezTo>
                    <a:pt x="6502" y="5358"/>
                    <a:pt x="5549" y="6311"/>
                    <a:pt x="4394" y="6311"/>
                  </a:cubicBezTo>
                  <a:cubicBezTo>
                    <a:pt x="3227" y="6311"/>
                    <a:pt x="2275" y="5358"/>
                    <a:pt x="2275" y="4203"/>
                  </a:cubicBezTo>
                  <a:cubicBezTo>
                    <a:pt x="2275" y="4108"/>
                    <a:pt x="2204" y="4036"/>
                    <a:pt x="2108" y="4036"/>
                  </a:cubicBezTo>
                  <a:cubicBezTo>
                    <a:pt x="2025" y="4036"/>
                    <a:pt x="1953" y="4108"/>
                    <a:pt x="1953" y="4203"/>
                  </a:cubicBezTo>
                  <a:lnTo>
                    <a:pt x="1953" y="4215"/>
                  </a:lnTo>
                  <a:lnTo>
                    <a:pt x="1846" y="4215"/>
                  </a:lnTo>
                  <a:cubicBezTo>
                    <a:pt x="1775" y="4215"/>
                    <a:pt x="1692" y="4179"/>
                    <a:pt x="1632" y="4120"/>
                  </a:cubicBezTo>
                  <a:cubicBezTo>
                    <a:pt x="1572" y="4060"/>
                    <a:pt x="1561" y="3989"/>
                    <a:pt x="1561" y="3917"/>
                  </a:cubicBezTo>
                  <a:cubicBezTo>
                    <a:pt x="1572" y="3786"/>
                    <a:pt x="1715" y="3667"/>
                    <a:pt x="1858" y="3667"/>
                  </a:cubicBezTo>
                  <a:lnTo>
                    <a:pt x="2096" y="3667"/>
                  </a:lnTo>
                  <a:cubicBezTo>
                    <a:pt x="2382" y="3667"/>
                    <a:pt x="2620" y="3429"/>
                    <a:pt x="2620" y="3143"/>
                  </a:cubicBezTo>
                  <a:lnTo>
                    <a:pt x="2620" y="2512"/>
                  </a:lnTo>
                  <a:cubicBezTo>
                    <a:pt x="2620" y="2429"/>
                    <a:pt x="2549" y="2346"/>
                    <a:pt x="2454" y="2346"/>
                  </a:cubicBezTo>
                  <a:cubicBezTo>
                    <a:pt x="2370" y="2346"/>
                    <a:pt x="2287" y="2429"/>
                    <a:pt x="2287" y="2512"/>
                  </a:cubicBezTo>
                  <a:lnTo>
                    <a:pt x="2287" y="3143"/>
                  </a:lnTo>
                  <a:cubicBezTo>
                    <a:pt x="2287" y="3251"/>
                    <a:pt x="2204" y="3334"/>
                    <a:pt x="2096" y="3334"/>
                  </a:cubicBezTo>
                  <a:lnTo>
                    <a:pt x="1906" y="3334"/>
                  </a:lnTo>
                  <a:lnTo>
                    <a:pt x="1906" y="2322"/>
                  </a:lnTo>
                  <a:cubicBezTo>
                    <a:pt x="1906" y="1941"/>
                    <a:pt x="2013" y="1762"/>
                    <a:pt x="2049" y="1679"/>
                  </a:cubicBezTo>
                  <a:close/>
                  <a:moveTo>
                    <a:pt x="5478" y="6406"/>
                  </a:moveTo>
                  <a:lnTo>
                    <a:pt x="5478" y="6799"/>
                  </a:lnTo>
                  <a:lnTo>
                    <a:pt x="5442" y="6799"/>
                  </a:lnTo>
                  <a:lnTo>
                    <a:pt x="5132" y="7870"/>
                  </a:lnTo>
                  <a:cubicBezTo>
                    <a:pt x="4906" y="7989"/>
                    <a:pt x="4644" y="8073"/>
                    <a:pt x="4394" y="8073"/>
                  </a:cubicBezTo>
                  <a:cubicBezTo>
                    <a:pt x="4120" y="8073"/>
                    <a:pt x="3870" y="8013"/>
                    <a:pt x="3644" y="7870"/>
                  </a:cubicBezTo>
                  <a:lnTo>
                    <a:pt x="3335" y="6799"/>
                  </a:lnTo>
                  <a:lnTo>
                    <a:pt x="3335" y="6406"/>
                  </a:lnTo>
                  <a:cubicBezTo>
                    <a:pt x="3656" y="6561"/>
                    <a:pt x="4013" y="6644"/>
                    <a:pt x="4406" y="6644"/>
                  </a:cubicBezTo>
                  <a:cubicBezTo>
                    <a:pt x="4787" y="6644"/>
                    <a:pt x="5144" y="6549"/>
                    <a:pt x="5478" y="6406"/>
                  </a:cubicBezTo>
                  <a:close/>
                  <a:moveTo>
                    <a:pt x="2644" y="10156"/>
                  </a:moveTo>
                  <a:lnTo>
                    <a:pt x="2644" y="10871"/>
                  </a:lnTo>
                  <a:lnTo>
                    <a:pt x="1215" y="10871"/>
                  </a:lnTo>
                  <a:lnTo>
                    <a:pt x="1215" y="10156"/>
                  </a:lnTo>
                  <a:lnTo>
                    <a:pt x="1775" y="10156"/>
                  </a:lnTo>
                  <a:lnTo>
                    <a:pt x="1775" y="10168"/>
                  </a:lnTo>
                  <a:cubicBezTo>
                    <a:pt x="1775" y="10251"/>
                    <a:pt x="1846" y="10335"/>
                    <a:pt x="1930" y="10335"/>
                  </a:cubicBezTo>
                  <a:cubicBezTo>
                    <a:pt x="2025" y="10335"/>
                    <a:pt x="2096" y="10251"/>
                    <a:pt x="2096" y="10168"/>
                  </a:cubicBezTo>
                  <a:lnTo>
                    <a:pt x="2096" y="10156"/>
                  </a:lnTo>
                  <a:close/>
                  <a:moveTo>
                    <a:pt x="4728" y="0"/>
                  </a:moveTo>
                  <a:cubicBezTo>
                    <a:pt x="3704" y="0"/>
                    <a:pt x="3227" y="203"/>
                    <a:pt x="2692" y="465"/>
                  </a:cubicBezTo>
                  <a:cubicBezTo>
                    <a:pt x="2394" y="596"/>
                    <a:pt x="2096" y="726"/>
                    <a:pt x="1668" y="846"/>
                  </a:cubicBezTo>
                  <a:cubicBezTo>
                    <a:pt x="1620" y="857"/>
                    <a:pt x="1572" y="893"/>
                    <a:pt x="1561" y="941"/>
                  </a:cubicBezTo>
                  <a:cubicBezTo>
                    <a:pt x="1549" y="977"/>
                    <a:pt x="1549" y="1024"/>
                    <a:pt x="1561" y="1072"/>
                  </a:cubicBezTo>
                  <a:cubicBezTo>
                    <a:pt x="1561" y="1084"/>
                    <a:pt x="1632" y="1250"/>
                    <a:pt x="1834" y="1453"/>
                  </a:cubicBezTo>
                  <a:cubicBezTo>
                    <a:pt x="1751" y="1560"/>
                    <a:pt x="1596" y="1810"/>
                    <a:pt x="1596" y="2322"/>
                  </a:cubicBezTo>
                  <a:lnTo>
                    <a:pt x="1596" y="3393"/>
                  </a:lnTo>
                  <a:cubicBezTo>
                    <a:pt x="1394" y="3477"/>
                    <a:pt x="1263" y="3655"/>
                    <a:pt x="1251" y="3870"/>
                  </a:cubicBezTo>
                  <a:cubicBezTo>
                    <a:pt x="1239" y="4036"/>
                    <a:pt x="1299" y="4215"/>
                    <a:pt x="1394" y="4334"/>
                  </a:cubicBezTo>
                  <a:cubicBezTo>
                    <a:pt x="1513" y="4453"/>
                    <a:pt x="1680" y="4525"/>
                    <a:pt x="1846" y="4525"/>
                  </a:cubicBezTo>
                  <a:lnTo>
                    <a:pt x="1965" y="4525"/>
                  </a:lnTo>
                  <a:cubicBezTo>
                    <a:pt x="2049" y="5203"/>
                    <a:pt x="2442" y="5822"/>
                    <a:pt x="2989" y="6191"/>
                  </a:cubicBezTo>
                  <a:lnTo>
                    <a:pt x="2989" y="6715"/>
                  </a:lnTo>
                  <a:lnTo>
                    <a:pt x="2263" y="7084"/>
                  </a:lnTo>
                  <a:cubicBezTo>
                    <a:pt x="2156" y="7132"/>
                    <a:pt x="2084" y="7227"/>
                    <a:pt x="2073" y="7334"/>
                  </a:cubicBezTo>
                  <a:cubicBezTo>
                    <a:pt x="2049" y="7370"/>
                    <a:pt x="2049" y="7406"/>
                    <a:pt x="2049" y="7442"/>
                  </a:cubicBezTo>
                  <a:lnTo>
                    <a:pt x="858" y="7799"/>
                  </a:lnTo>
                  <a:cubicBezTo>
                    <a:pt x="346" y="7965"/>
                    <a:pt x="1" y="8430"/>
                    <a:pt x="1" y="8954"/>
                  </a:cubicBezTo>
                  <a:lnTo>
                    <a:pt x="1" y="11025"/>
                  </a:lnTo>
                  <a:cubicBezTo>
                    <a:pt x="1" y="11121"/>
                    <a:pt x="72" y="11192"/>
                    <a:pt x="168" y="11192"/>
                  </a:cubicBezTo>
                  <a:cubicBezTo>
                    <a:pt x="251" y="11192"/>
                    <a:pt x="322" y="11121"/>
                    <a:pt x="322" y="11025"/>
                  </a:cubicBezTo>
                  <a:lnTo>
                    <a:pt x="322" y="8954"/>
                  </a:lnTo>
                  <a:cubicBezTo>
                    <a:pt x="322" y="8573"/>
                    <a:pt x="584" y="8227"/>
                    <a:pt x="953" y="8108"/>
                  </a:cubicBezTo>
                  <a:lnTo>
                    <a:pt x="2192" y="7739"/>
                  </a:lnTo>
                  <a:lnTo>
                    <a:pt x="2406" y="8025"/>
                  </a:lnTo>
                  <a:lnTo>
                    <a:pt x="2156" y="8275"/>
                  </a:lnTo>
                  <a:cubicBezTo>
                    <a:pt x="1989" y="8442"/>
                    <a:pt x="1965" y="8680"/>
                    <a:pt x="2073" y="8870"/>
                  </a:cubicBezTo>
                  <a:lnTo>
                    <a:pt x="2549" y="9811"/>
                  </a:lnTo>
                  <a:lnTo>
                    <a:pt x="2096" y="9811"/>
                  </a:lnTo>
                  <a:lnTo>
                    <a:pt x="2096" y="9609"/>
                  </a:lnTo>
                  <a:cubicBezTo>
                    <a:pt x="2096" y="9525"/>
                    <a:pt x="2025" y="9454"/>
                    <a:pt x="1930" y="9454"/>
                  </a:cubicBezTo>
                  <a:cubicBezTo>
                    <a:pt x="1846" y="9454"/>
                    <a:pt x="1775" y="9525"/>
                    <a:pt x="1775" y="9609"/>
                  </a:cubicBezTo>
                  <a:lnTo>
                    <a:pt x="1775" y="9811"/>
                  </a:lnTo>
                  <a:lnTo>
                    <a:pt x="1061" y="9811"/>
                  </a:lnTo>
                  <a:cubicBezTo>
                    <a:pt x="965" y="9811"/>
                    <a:pt x="894" y="9882"/>
                    <a:pt x="894" y="9966"/>
                  </a:cubicBezTo>
                  <a:lnTo>
                    <a:pt x="894" y="11025"/>
                  </a:lnTo>
                  <a:cubicBezTo>
                    <a:pt x="894" y="11121"/>
                    <a:pt x="965" y="11192"/>
                    <a:pt x="1061" y="11192"/>
                  </a:cubicBezTo>
                  <a:lnTo>
                    <a:pt x="2811" y="11192"/>
                  </a:lnTo>
                  <a:cubicBezTo>
                    <a:pt x="2906" y="11192"/>
                    <a:pt x="2977" y="11121"/>
                    <a:pt x="2977" y="11025"/>
                  </a:cubicBezTo>
                  <a:lnTo>
                    <a:pt x="2977" y="10668"/>
                  </a:lnTo>
                  <a:lnTo>
                    <a:pt x="3180" y="11097"/>
                  </a:lnTo>
                  <a:cubicBezTo>
                    <a:pt x="3216" y="11156"/>
                    <a:pt x="3275" y="11192"/>
                    <a:pt x="3335" y="11192"/>
                  </a:cubicBezTo>
                  <a:cubicBezTo>
                    <a:pt x="3358" y="11192"/>
                    <a:pt x="3382" y="11192"/>
                    <a:pt x="3406" y="11180"/>
                  </a:cubicBezTo>
                  <a:cubicBezTo>
                    <a:pt x="3477" y="11133"/>
                    <a:pt x="3525" y="11037"/>
                    <a:pt x="3477" y="10954"/>
                  </a:cubicBezTo>
                  <a:lnTo>
                    <a:pt x="2370" y="8716"/>
                  </a:lnTo>
                  <a:cubicBezTo>
                    <a:pt x="2334" y="8644"/>
                    <a:pt x="2346" y="8561"/>
                    <a:pt x="2394" y="8513"/>
                  </a:cubicBezTo>
                  <a:lnTo>
                    <a:pt x="2739" y="8168"/>
                  </a:lnTo>
                  <a:cubicBezTo>
                    <a:pt x="2799" y="8108"/>
                    <a:pt x="2799" y="8025"/>
                    <a:pt x="2751" y="7965"/>
                  </a:cubicBezTo>
                  <a:lnTo>
                    <a:pt x="2382" y="7477"/>
                  </a:lnTo>
                  <a:cubicBezTo>
                    <a:pt x="2370" y="7454"/>
                    <a:pt x="2370" y="7442"/>
                    <a:pt x="2370" y="7430"/>
                  </a:cubicBezTo>
                  <a:cubicBezTo>
                    <a:pt x="2370" y="7418"/>
                    <a:pt x="2382" y="7394"/>
                    <a:pt x="2394" y="7394"/>
                  </a:cubicBezTo>
                  <a:lnTo>
                    <a:pt x="3037" y="7073"/>
                  </a:lnTo>
                  <a:lnTo>
                    <a:pt x="3501" y="8632"/>
                  </a:lnTo>
                  <a:cubicBezTo>
                    <a:pt x="3522" y="8716"/>
                    <a:pt x="3598" y="8754"/>
                    <a:pt x="3673" y="8754"/>
                  </a:cubicBezTo>
                  <a:cubicBezTo>
                    <a:pt x="3683" y="8754"/>
                    <a:pt x="3693" y="8753"/>
                    <a:pt x="3704" y="8751"/>
                  </a:cubicBezTo>
                  <a:cubicBezTo>
                    <a:pt x="3799" y="8716"/>
                    <a:pt x="3835" y="8632"/>
                    <a:pt x="3823" y="8549"/>
                  </a:cubicBezTo>
                  <a:lnTo>
                    <a:pt x="3751" y="8287"/>
                  </a:lnTo>
                  <a:lnTo>
                    <a:pt x="3751" y="8287"/>
                  </a:lnTo>
                  <a:cubicBezTo>
                    <a:pt x="3954" y="8358"/>
                    <a:pt x="4168" y="8394"/>
                    <a:pt x="4370" y="8394"/>
                  </a:cubicBezTo>
                  <a:cubicBezTo>
                    <a:pt x="4597" y="8394"/>
                    <a:pt x="4811" y="8358"/>
                    <a:pt x="5001" y="8287"/>
                  </a:cubicBezTo>
                  <a:lnTo>
                    <a:pt x="5001" y="8287"/>
                  </a:lnTo>
                  <a:lnTo>
                    <a:pt x="4370" y="10442"/>
                  </a:lnTo>
                  <a:lnTo>
                    <a:pt x="4013" y="9228"/>
                  </a:lnTo>
                  <a:cubicBezTo>
                    <a:pt x="3992" y="9144"/>
                    <a:pt x="3917" y="9106"/>
                    <a:pt x="3842" y="9106"/>
                  </a:cubicBezTo>
                  <a:cubicBezTo>
                    <a:pt x="3832" y="9106"/>
                    <a:pt x="3821" y="9107"/>
                    <a:pt x="3811" y="9108"/>
                  </a:cubicBezTo>
                  <a:cubicBezTo>
                    <a:pt x="3716" y="9120"/>
                    <a:pt x="3680" y="9228"/>
                    <a:pt x="3692" y="9311"/>
                  </a:cubicBezTo>
                  <a:lnTo>
                    <a:pt x="4192" y="11073"/>
                  </a:lnTo>
                  <a:cubicBezTo>
                    <a:pt x="4216" y="11144"/>
                    <a:pt x="4287" y="11192"/>
                    <a:pt x="4359" y="11192"/>
                  </a:cubicBezTo>
                  <a:cubicBezTo>
                    <a:pt x="4430" y="11192"/>
                    <a:pt x="4490" y="11144"/>
                    <a:pt x="4525" y="11073"/>
                  </a:cubicBezTo>
                  <a:lnTo>
                    <a:pt x="5704" y="7049"/>
                  </a:lnTo>
                  <a:lnTo>
                    <a:pt x="6335" y="7382"/>
                  </a:lnTo>
                  <a:lnTo>
                    <a:pt x="6371" y="7406"/>
                  </a:lnTo>
                  <a:cubicBezTo>
                    <a:pt x="6371" y="7430"/>
                    <a:pt x="6371" y="7442"/>
                    <a:pt x="6359" y="7454"/>
                  </a:cubicBezTo>
                  <a:lnTo>
                    <a:pt x="5978" y="7942"/>
                  </a:lnTo>
                  <a:cubicBezTo>
                    <a:pt x="5942" y="8001"/>
                    <a:pt x="5942" y="8108"/>
                    <a:pt x="6002" y="8156"/>
                  </a:cubicBezTo>
                  <a:lnTo>
                    <a:pt x="6335" y="8501"/>
                  </a:lnTo>
                  <a:cubicBezTo>
                    <a:pt x="6395" y="8561"/>
                    <a:pt x="6418" y="8644"/>
                    <a:pt x="6371" y="8704"/>
                  </a:cubicBezTo>
                  <a:lnTo>
                    <a:pt x="5252" y="10942"/>
                  </a:lnTo>
                  <a:cubicBezTo>
                    <a:pt x="5204" y="11013"/>
                    <a:pt x="5240" y="11121"/>
                    <a:pt x="5323" y="11156"/>
                  </a:cubicBezTo>
                  <a:cubicBezTo>
                    <a:pt x="5359" y="11180"/>
                    <a:pt x="5371" y="11180"/>
                    <a:pt x="5406" y="11180"/>
                  </a:cubicBezTo>
                  <a:cubicBezTo>
                    <a:pt x="5466" y="11180"/>
                    <a:pt x="5525" y="11144"/>
                    <a:pt x="5549" y="11085"/>
                  </a:cubicBezTo>
                  <a:lnTo>
                    <a:pt x="6668" y="8858"/>
                  </a:lnTo>
                  <a:cubicBezTo>
                    <a:pt x="6776" y="8656"/>
                    <a:pt x="6728" y="8418"/>
                    <a:pt x="6573" y="8263"/>
                  </a:cubicBezTo>
                  <a:lnTo>
                    <a:pt x="6323" y="8001"/>
                  </a:lnTo>
                  <a:lnTo>
                    <a:pt x="6549" y="7727"/>
                  </a:lnTo>
                  <a:lnTo>
                    <a:pt x="7788" y="8096"/>
                  </a:lnTo>
                  <a:cubicBezTo>
                    <a:pt x="8157" y="8216"/>
                    <a:pt x="8407" y="8561"/>
                    <a:pt x="8407" y="8942"/>
                  </a:cubicBezTo>
                  <a:lnTo>
                    <a:pt x="8407" y="11013"/>
                  </a:lnTo>
                  <a:cubicBezTo>
                    <a:pt x="8407" y="11097"/>
                    <a:pt x="8478" y="11180"/>
                    <a:pt x="8573" y="11180"/>
                  </a:cubicBezTo>
                  <a:cubicBezTo>
                    <a:pt x="8657" y="11180"/>
                    <a:pt x="8740" y="11097"/>
                    <a:pt x="8740" y="11013"/>
                  </a:cubicBezTo>
                  <a:lnTo>
                    <a:pt x="8740" y="8942"/>
                  </a:lnTo>
                  <a:cubicBezTo>
                    <a:pt x="8764" y="8442"/>
                    <a:pt x="8419" y="7965"/>
                    <a:pt x="7907" y="7811"/>
                  </a:cubicBezTo>
                  <a:lnTo>
                    <a:pt x="6716" y="7454"/>
                  </a:lnTo>
                  <a:cubicBezTo>
                    <a:pt x="6716" y="7430"/>
                    <a:pt x="6716" y="7382"/>
                    <a:pt x="6692" y="7358"/>
                  </a:cubicBezTo>
                  <a:cubicBezTo>
                    <a:pt x="6668" y="7251"/>
                    <a:pt x="6597" y="7144"/>
                    <a:pt x="6502" y="7096"/>
                  </a:cubicBezTo>
                  <a:lnTo>
                    <a:pt x="5775" y="6727"/>
                  </a:lnTo>
                  <a:lnTo>
                    <a:pt x="5775" y="6203"/>
                  </a:lnTo>
                  <a:cubicBezTo>
                    <a:pt x="6323" y="5822"/>
                    <a:pt x="6716" y="5227"/>
                    <a:pt x="6799" y="4536"/>
                  </a:cubicBezTo>
                  <a:lnTo>
                    <a:pt x="6906" y="4536"/>
                  </a:lnTo>
                  <a:cubicBezTo>
                    <a:pt x="7228" y="4536"/>
                    <a:pt x="7502" y="4298"/>
                    <a:pt x="7526" y="4001"/>
                  </a:cubicBezTo>
                  <a:cubicBezTo>
                    <a:pt x="7549" y="3834"/>
                    <a:pt x="7490" y="3655"/>
                    <a:pt x="7383" y="3536"/>
                  </a:cubicBezTo>
                  <a:cubicBezTo>
                    <a:pt x="7323" y="3477"/>
                    <a:pt x="7264" y="3441"/>
                    <a:pt x="7192" y="3393"/>
                  </a:cubicBezTo>
                  <a:lnTo>
                    <a:pt x="7192" y="1572"/>
                  </a:lnTo>
                  <a:cubicBezTo>
                    <a:pt x="7192" y="905"/>
                    <a:pt x="6633" y="357"/>
                    <a:pt x="5966" y="357"/>
                  </a:cubicBezTo>
                  <a:lnTo>
                    <a:pt x="5942" y="357"/>
                  </a:lnTo>
                  <a:cubicBezTo>
                    <a:pt x="5644" y="131"/>
                    <a:pt x="5204" y="0"/>
                    <a:pt x="4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6012727" y="4085840"/>
              <a:ext cx="37731" cy="37763"/>
            </a:xfrm>
            <a:custGeom>
              <a:rect b="b" l="l" r="r" t="t"/>
              <a:pathLst>
                <a:path extrusionOk="0" h="1192" w="1191">
                  <a:moveTo>
                    <a:pt x="595" y="1"/>
                  </a:moveTo>
                  <a:cubicBezTo>
                    <a:pt x="512" y="1"/>
                    <a:pt x="441" y="72"/>
                    <a:pt x="441" y="167"/>
                  </a:cubicBezTo>
                  <a:lnTo>
                    <a:pt x="441" y="429"/>
                  </a:lnTo>
                  <a:lnTo>
                    <a:pt x="167" y="429"/>
                  </a:lnTo>
                  <a:cubicBezTo>
                    <a:pt x="84" y="429"/>
                    <a:pt x="0" y="513"/>
                    <a:pt x="0" y="596"/>
                  </a:cubicBezTo>
                  <a:cubicBezTo>
                    <a:pt x="0" y="691"/>
                    <a:pt x="84" y="763"/>
                    <a:pt x="167" y="763"/>
                  </a:cubicBezTo>
                  <a:lnTo>
                    <a:pt x="441" y="763"/>
                  </a:lnTo>
                  <a:lnTo>
                    <a:pt x="441" y="1025"/>
                  </a:lnTo>
                  <a:cubicBezTo>
                    <a:pt x="441" y="1120"/>
                    <a:pt x="512" y="1191"/>
                    <a:pt x="595" y="1191"/>
                  </a:cubicBezTo>
                  <a:cubicBezTo>
                    <a:pt x="691" y="1191"/>
                    <a:pt x="762" y="1120"/>
                    <a:pt x="762" y="1025"/>
                  </a:cubicBezTo>
                  <a:lnTo>
                    <a:pt x="762" y="763"/>
                  </a:lnTo>
                  <a:lnTo>
                    <a:pt x="1024" y="763"/>
                  </a:lnTo>
                  <a:cubicBezTo>
                    <a:pt x="1119" y="763"/>
                    <a:pt x="1191" y="691"/>
                    <a:pt x="1191" y="596"/>
                  </a:cubicBezTo>
                  <a:cubicBezTo>
                    <a:pt x="1191" y="513"/>
                    <a:pt x="1119" y="429"/>
                    <a:pt x="1024" y="429"/>
                  </a:cubicBezTo>
                  <a:lnTo>
                    <a:pt x="762" y="429"/>
                  </a:lnTo>
                  <a:lnTo>
                    <a:pt x="762" y="167"/>
                  </a:lnTo>
                  <a:cubicBezTo>
                    <a:pt x="762" y="72"/>
                    <a:pt x="691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"/>
          <p:cNvSpPr txBox="1"/>
          <p:nvPr>
            <p:ph type="title"/>
          </p:nvPr>
        </p:nvSpPr>
        <p:spPr>
          <a:xfrm>
            <a:off x="6438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Overview of Approach</a:t>
            </a:r>
            <a:endParaRPr sz="3300">
              <a:highlight>
                <a:schemeClr val="accent1"/>
              </a:highlight>
            </a:endParaRPr>
          </a:p>
        </p:txBody>
      </p:sp>
      <p:sp>
        <p:nvSpPr>
          <p:cNvPr id="706" name="Google Shape;706;p34"/>
          <p:cNvSpPr txBox="1"/>
          <p:nvPr/>
        </p:nvSpPr>
        <p:spPr>
          <a:xfrm>
            <a:off x="929125" y="2222325"/>
            <a:ext cx="3369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 Used: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Accepted loans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Consolidation: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Loan applicants categorized based on </a:t>
            </a:r>
            <a:r>
              <a:rPr b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FICO credit score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Separate grouping from existing loan grade classification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07" name="Google Shape;707;p34"/>
          <p:cNvSpPr txBox="1"/>
          <p:nvPr/>
        </p:nvSpPr>
        <p:spPr>
          <a:xfrm>
            <a:off x="4885656" y="2222325"/>
            <a:ext cx="32982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Key Attributes: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Loan Purpose (e.g. House, Wedding, Education)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Loan Term (length of loan - years)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FICO score classification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Analyze relationship of key attributes and the loan </a:t>
            </a:r>
            <a:r>
              <a:rPr b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profitability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</a:t>
            </a:r>
            <a:r>
              <a:rPr b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riskiness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Analyze relationship between loan </a:t>
            </a:r>
            <a:r>
              <a:rPr b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defaulting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other variables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08" name="Google Shape;708;p34"/>
          <p:cNvSpPr txBox="1"/>
          <p:nvPr/>
        </p:nvSpPr>
        <p:spPr>
          <a:xfrm>
            <a:off x="892975" y="1459325"/>
            <a:ext cx="3441600" cy="6672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88"/>
                </a:solidFill>
                <a:latin typeface="Russo One"/>
                <a:ea typeface="Russo One"/>
                <a:cs typeface="Russo One"/>
                <a:sym typeface="Russo One"/>
              </a:rPr>
              <a:t>Consolidate and Combine </a:t>
            </a:r>
            <a:endParaRPr sz="1900">
              <a:solidFill>
                <a:srgbClr val="000088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709" name="Google Shape;709;p34"/>
          <p:cNvSpPr txBox="1"/>
          <p:nvPr/>
        </p:nvSpPr>
        <p:spPr>
          <a:xfrm>
            <a:off x="4809453" y="1459325"/>
            <a:ext cx="3441600" cy="6672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88"/>
                </a:solidFill>
                <a:latin typeface="Russo One"/>
                <a:ea typeface="Russo One"/>
                <a:cs typeface="Russo One"/>
                <a:sym typeface="Russo One"/>
              </a:rPr>
              <a:t>Analysis</a:t>
            </a:r>
            <a:endParaRPr sz="1900">
              <a:solidFill>
                <a:srgbClr val="000088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grpSp>
        <p:nvGrpSpPr>
          <p:cNvPr id="710" name="Google Shape;710;p34"/>
          <p:cNvGrpSpPr/>
          <p:nvPr/>
        </p:nvGrpSpPr>
        <p:grpSpPr>
          <a:xfrm>
            <a:off x="414157" y="3814499"/>
            <a:ext cx="1078504" cy="978125"/>
            <a:chOff x="1914425" y="3619150"/>
            <a:chExt cx="985025" cy="920675"/>
          </a:xfrm>
        </p:grpSpPr>
        <p:sp>
          <p:nvSpPr>
            <p:cNvPr id="711" name="Google Shape;711;p34"/>
            <p:cNvSpPr/>
            <p:nvPr/>
          </p:nvSpPr>
          <p:spPr>
            <a:xfrm>
              <a:off x="1915225" y="4036500"/>
              <a:ext cx="784175" cy="452125"/>
            </a:xfrm>
            <a:custGeom>
              <a:rect b="b" l="l" r="r" t="t"/>
              <a:pathLst>
                <a:path extrusionOk="0" h="18085" w="31367">
                  <a:moveTo>
                    <a:pt x="21925" y="1"/>
                  </a:moveTo>
                  <a:lnTo>
                    <a:pt x="1" y="12579"/>
                  </a:lnTo>
                  <a:lnTo>
                    <a:pt x="9442" y="18084"/>
                  </a:lnTo>
                  <a:lnTo>
                    <a:pt x="31367" y="5474"/>
                  </a:lnTo>
                  <a:lnTo>
                    <a:pt x="2192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914425" y="4035100"/>
              <a:ext cx="785775" cy="454325"/>
            </a:xfrm>
            <a:custGeom>
              <a:rect b="b" l="l" r="r" t="t"/>
              <a:pathLst>
                <a:path extrusionOk="0" h="18173" w="31431">
                  <a:moveTo>
                    <a:pt x="21957" y="89"/>
                  </a:moveTo>
                  <a:lnTo>
                    <a:pt x="31335" y="5530"/>
                  </a:lnTo>
                  <a:lnTo>
                    <a:pt x="9474" y="18108"/>
                  </a:lnTo>
                  <a:lnTo>
                    <a:pt x="97" y="12635"/>
                  </a:lnTo>
                  <a:lnTo>
                    <a:pt x="21957" y="89"/>
                  </a:lnTo>
                  <a:close/>
                  <a:moveTo>
                    <a:pt x="21953" y="1"/>
                  </a:moveTo>
                  <a:cubicBezTo>
                    <a:pt x="21949" y="1"/>
                    <a:pt x="21941" y="9"/>
                    <a:pt x="21925" y="25"/>
                  </a:cubicBezTo>
                  <a:lnTo>
                    <a:pt x="1" y="12603"/>
                  </a:lnTo>
                  <a:lnTo>
                    <a:pt x="1" y="12635"/>
                  </a:lnTo>
                  <a:lnTo>
                    <a:pt x="1" y="12667"/>
                  </a:lnTo>
                  <a:lnTo>
                    <a:pt x="9474" y="18172"/>
                  </a:lnTo>
                  <a:lnTo>
                    <a:pt x="9506" y="18172"/>
                  </a:lnTo>
                  <a:lnTo>
                    <a:pt x="31431" y="5562"/>
                  </a:lnTo>
                  <a:lnTo>
                    <a:pt x="31431" y="5530"/>
                  </a:lnTo>
                  <a:lnTo>
                    <a:pt x="31431" y="5498"/>
                  </a:lnTo>
                  <a:lnTo>
                    <a:pt x="21957" y="25"/>
                  </a:lnTo>
                  <a:cubicBezTo>
                    <a:pt x="21957" y="9"/>
                    <a:pt x="21957" y="1"/>
                    <a:pt x="219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26425" y="4336575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0"/>
                  </a:moveTo>
                  <a:lnTo>
                    <a:pt x="1" y="288"/>
                  </a:lnTo>
                  <a:lnTo>
                    <a:pt x="8354" y="5153"/>
                  </a:lnTo>
                  <a:lnTo>
                    <a:pt x="8354" y="48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25625" y="4335775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6"/>
                  </a:moveTo>
                  <a:lnTo>
                    <a:pt x="8354" y="4929"/>
                  </a:lnTo>
                  <a:lnTo>
                    <a:pt x="8354" y="5121"/>
                  </a:lnTo>
                  <a:lnTo>
                    <a:pt x="65" y="320"/>
                  </a:lnTo>
                  <a:lnTo>
                    <a:pt x="65" y="96"/>
                  </a:lnTo>
                  <a:close/>
                  <a:moveTo>
                    <a:pt x="1" y="0"/>
                  </a:moveTo>
                  <a:lnTo>
                    <a:pt x="1" y="32"/>
                  </a:lnTo>
                  <a:lnTo>
                    <a:pt x="1" y="320"/>
                  </a:lnTo>
                  <a:lnTo>
                    <a:pt x="1" y="352"/>
                  </a:lnTo>
                  <a:cubicBezTo>
                    <a:pt x="1" y="352"/>
                    <a:pt x="8354" y="5217"/>
                    <a:pt x="8386" y="5217"/>
                  </a:cubicBezTo>
                  <a:cubicBezTo>
                    <a:pt x="8418" y="5217"/>
                    <a:pt x="8418" y="5185"/>
                    <a:pt x="8418" y="5185"/>
                  </a:cubicBezTo>
                  <a:lnTo>
                    <a:pt x="8418" y="4897"/>
                  </a:lnTo>
                  <a:cubicBezTo>
                    <a:pt x="8418" y="4865"/>
                    <a:pt x="8418" y="4865"/>
                    <a:pt x="8386" y="486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135275" y="4168525"/>
              <a:ext cx="501725" cy="296900"/>
            </a:xfrm>
            <a:custGeom>
              <a:rect b="b" l="l" r="r" t="t"/>
              <a:pathLst>
                <a:path extrusionOk="0" h="11876" w="20069">
                  <a:moveTo>
                    <a:pt x="20068" y="1"/>
                  </a:moveTo>
                  <a:lnTo>
                    <a:pt x="0" y="11587"/>
                  </a:lnTo>
                  <a:lnTo>
                    <a:pt x="0" y="11875"/>
                  </a:lnTo>
                  <a:lnTo>
                    <a:pt x="20068" y="289"/>
                  </a:lnTo>
                  <a:lnTo>
                    <a:pt x="2006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134475" y="4167125"/>
              <a:ext cx="503325" cy="299100"/>
            </a:xfrm>
            <a:custGeom>
              <a:rect b="b" l="l" r="r" t="t"/>
              <a:pathLst>
                <a:path extrusionOk="0" h="11964" w="20133">
                  <a:moveTo>
                    <a:pt x="20068" y="121"/>
                  </a:moveTo>
                  <a:lnTo>
                    <a:pt x="20068" y="313"/>
                  </a:lnTo>
                  <a:lnTo>
                    <a:pt x="64" y="11867"/>
                  </a:lnTo>
                  <a:lnTo>
                    <a:pt x="64" y="11643"/>
                  </a:lnTo>
                  <a:lnTo>
                    <a:pt x="20068" y="121"/>
                  </a:lnTo>
                  <a:close/>
                  <a:moveTo>
                    <a:pt x="20104" y="1"/>
                  </a:moveTo>
                  <a:cubicBezTo>
                    <a:pt x="20100" y="1"/>
                    <a:pt x="20100" y="9"/>
                    <a:pt x="20100" y="25"/>
                  </a:cubicBezTo>
                  <a:lnTo>
                    <a:pt x="0" y="11611"/>
                  </a:lnTo>
                  <a:lnTo>
                    <a:pt x="0" y="11643"/>
                  </a:lnTo>
                  <a:lnTo>
                    <a:pt x="0" y="11931"/>
                  </a:lnTo>
                  <a:cubicBezTo>
                    <a:pt x="0" y="11931"/>
                    <a:pt x="0" y="11963"/>
                    <a:pt x="32" y="11963"/>
                  </a:cubicBezTo>
                  <a:lnTo>
                    <a:pt x="20132" y="377"/>
                  </a:lnTo>
                  <a:lnTo>
                    <a:pt x="20132" y="345"/>
                  </a:lnTo>
                  <a:lnTo>
                    <a:pt x="20132" y="57"/>
                  </a:lnTo>
                  <a:lnTo>
                    <a:pt x="20132" y="25"/>
                  </a:lnTo>
                  <a:cubicBezTo>
                    <a:pt x="20116" y="9"/>
                    <a:pt x="20108" y="1"/>
                    <a:pt x="2010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1926425" y="40469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587"/>
                  </a:lnTo>
                  <a:lnTo>
                    <a:pt x="8354" y="16452"/>
                  </a:lnTo>
                  <a:lnTo>
                    <a:pt x="28422" y="4866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1925625" y="4046100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65"/>
                  </a:moveTo>
                  <a:lnTo>
                    <a:pt x="28390" y="4898"/>
                  </a:lnTo>
                  <a:lnTo>
                    <a:pt x="8386" y="16452"/>
                  </a:lnTo>
                  <a:lnTo>
                    <a:pt x="97" y="11619"/>
                  </a:lnTo>
                  <a:lnTo>
                    <a:pt x="20101" y="65"/>
                  </a:lnTo>
                  <a:close/>
                  <a:moveTo>
                    <a:pt x="20101" y="1"/>
                  </a:moveTo>
                  <a:lnTo>
                    <a:pt x="1" y="11587"/>
                  </a:lnTo>
                  <a:lnTo>
                    <a:pt x="1" y="11619"/>
                  </a:lnTo>
                  <a:lnTo>
                    <a:pt x="1" y="11651"/>
                  </a:lnTo>
                  <a:cubicBezTo>
                    <a:pt x="1" y="11651"/>
                    <a:pt x="8354" y="16516"/>
                    <a:pt x="8386" y="16516"/>
                  </a:cubicBezTo>
                  <a:lnTo>
                    <a:pt x="28486" y="4930"/>
                  </a:lnTo>
                  <a:lnTo>
                    <a:pt x="28486" y="4898"/>
                  </a:lnTo>
                  <a:lnTo>
                    <a:pt x="28486" y="4866"/>
                  </a:lnTo>
                  <a:lnTo>
                    <a:pt x="201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926425" y="43229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289"/>
                  </a:lnTo>
                  <a:lnTo>
                    <a:pt x="8354" y="5154"/>
                  </a:lnTo>
                  <a:lnTo>
                    <a:pt x="8354" y="48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1925625" y="4322150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7"/>
                  </a:moveTo>
                  <a:lnTo>
                    <a:pt x="8354" y="4930"/>
                  </a:lnTo>
                  <a:lnTo>
                    <a:pt x="8354" y="5122"/>
                  </a:lnTo>
                  <a:lnTo>
                    <a:pt x="65" y="321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21"/>
                  </a:lnTo>
                  <a:lnTo>
                    <a:pt x="1" y="353"/>
                  </a:lnTo>
                  <a:cubicBezTo>
                    <a:pt x="1" y="353"/>
                    <a:pt x="8354" y="5218"/>
                    <a:pt x="8386" y="5218"/>
                  </a:cubicBezTo>
                  <a:cubicBezTo>
                    <a:pt x="8418" y="5218"/>
                    <a:pt x="8418" y="5218"/>
                    <a:pt x="8418" y="5186"/>
                  </a:cubicBezTo>
                  <a:lnTo>
                    <a:pt x="8418" y="4898"/>
                  </a:lnTo>
                  <a:cubicBezTo>
                    <a:pt x="8418" y="4898"/>
                    <a:pt x="8418" y="4866"/>
                    <a:pt x="8386" y="4866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135275" y="4154925"/>
              <a:ext cx="501725" cy="296875"/>
            </a:xfrm>
            <a:custGeom>
              <a:rect b="b" l="l" r="r" t="t"/>
              <a:pathLst>
                <a:path extrusionOk="0" h="11875" w="20069">
                  <a:moveTo>
                    <a:pt x="20068" y="1"/>
                  </a:moveTo>
                  <a:lnTo>
                    <a:pt x="0" y="11587"/>
                  </a:lnTo>
                  <a:lnTo>
                    <a:pt x="0" y="11875"/>
                  </a:lnTo>
                  <a:lnTo>
                    <a:pt x="20068" y="289"/>
                  </a:lnTo>
                  <a:lnTo>
                    <a:pt x="2006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134475" y="4153525"/>
              <a:ext cx="503325" cy="299075"/>
            </a:xfrm>
            <a:custGeom>
              <a:rect b="b" l="l" r="r" t="t"/>
              <a:pathLst>
                <a:path extrusionOk="0" h="11963" w="20133">
                  <a:moveTo>
                    <a:pt x="20068" y="121"/>
                  </a:moveTo>
                  <a:lnTo>
                    <a:pt x="20068" y="313"/>
                  </a:lnTo>
                  <a:lnTo>
                    <a:pt x="64" y="11867"/>
                  </a:lnTo>
                  <a:lnTo>
                    <a:pt x="64" y="11675"/>
                  </a:lnTo>
                  <a:lnTo>
                    <a:pt x="20068" y="121"/>
                  </a:lnTo>
                  <a:close/>
                  <a:moveTo>
                    <a:pt x="20104" y="1"/>
                  </a:moveTo>
                  <a:cubicBezTo>
                    <a:pt x="20100" y="1"/>
                    <a:pt x="20100" y="9"/>
                    <a:pt x="20100" y="25"/>
                  </a:cubicBezTo>
                  <a:lnTo>
                    <a:pt x="0" y="11611"/>
                  </a:lnTo>
                  <a:lnTo>
                    <a:pt x="0" y="11643"/>
                  </a:lnTo>
                  <a:lnTo>
                    <a:pt x="0" y="11931"/>
                  </a:lnTo>
                  <a:cubicBezTo>
                    <a:pt x="0" y="11963"/>
                    <a:pt x="0" y="11963"/>
                    <a:pt x="32" y="11963"/>
                  </a:cubicBezTo>
                  <a:lnTo>
                    <a:pt x="20132" y="377"/>
                  </a:lnTo>
                  <a:lnTo>
                    <a:pt x="20132" y="345"/>
                  </a:lnTo>
                  <a:lnTo>
                    <a:pt x="20132" y="57"/>
                  </a:lnTo>
                  <a:lnTo>
                    <a:pt x="20132" y="25"/>
                  </a:lnTo>
                  <a:cubicBezTo>
                    <a:pt x="20116" y="9"/>
                    <a:pt x="20108" y="1"/>
                    <a:pt x="2010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1926425" y="40333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587"/>
                  </a:lnTo>
                  <a:lnTo>
                    <a:pt x="8354" y="16452"/>
                  </a:lnTo>
                  <a:lnTo>
                    <a:pt x="28422" y="4866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1925625" y="4032500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65"/>
                  </a:moveTo>
                  <a:lnTo>
                    <a:pt x="28390" y="4898"/>
                  </a:lnTo>
                  <a:lnTo>
                    <a:pt x="8386" y="16452"/>
                  </a:lnTo>
                  <a:lnTo>
                    <a:pt x="97" y="11619"/>
                  </a:lnTo>
                  <a:lnTo>
                    <a:pt x="20101" y="65"/>
                  </a:lnTo>
                  <a:close/>
                  <a:moveTo>
                    <a:pt x="20101" y="1"/>
                  </a:moveTo>
                  <a:lnTo>
                    <a:pt x="1" y="11587"/>
                  </a:lnTo>
                  <a:lnTo>
                    <a:pt x="1" y="11619"/>
                  </a:lnTo>
                  <a:lnTo>
                    <a:pt x="1" y="11651"/>
                  </a:lnTo>
                  <a:cubicBezTo>
                    <a:pt x="1" y="11651"/>
                    <a:pt x="8354" y="16516"/>
                    <a:pt x="8386" y="16516"/>
                  </a:cubicBezTo>
                  <a:lnTo>
                    <a:pt x="28486" y="4930"/>
                  </a:lnTo>
                  <a:lnTo>
                    <a:pt x="28486" y="4898"/>
                  </a:lnTo>
                  <a:lnTo>
                    <a:pt x="28486" y="4866"/>
                  </a:lnTo>
                  <a:lnTo>
                    <a:pt x="201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1926425" y="43093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321"/>
                  </a:lnTo>
                  <a:lnTo>
                    <a:pt x="8354" y="5154"/>
                  </a:lnTo>
                  <a:lnTo>
                    <a:pt x="8354" y="48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1925625" y="4308550"/>
              <a:ext cx="210475" cy="131250"/>
            </a:xfrm>
            <a:custGeom>
              <a:rect b="b" l="l" r="r" t="t"/>
              <a:pathLst>
                <a:path extrusionOk="0" h="5250" w="8419">
                  <a:moveTo>
                    <a:pt x="65" y="97"/>
                  </a:moveTo>
                  <a:lnTo>
                    <a:pt x="8354" y="4930"/>
                  </a:lnTo>
                  <a:lnTo>
                    <a:pt x="8354" y="5154"/>
                  </a:lnTo>
                  <a:lnTo>
                    <a:pt x="65" y="321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53"/>
                  </a:lnTo>
                  <a:lnTo>
                    <a:pt x="1" y="385"/>
                  </a:lnTo>
                  <a:cubicBezTo>
                    <a:pt x="1" y="385"/>
                    <a:pt x="8354" y="5218"/>
                    <a:pt x="8386" y="5250"/>
                  </a:cubicBezTo>
                  <a:lnTo>
                    <a:pt x="8386" y="5218"/>
                  </a:lnTo>
                  <a:cubicBezTo>
                    <a:pt x="8418" y="5218"/>
                    <a:pt x="8418" y="5218"/>
                    <a:pt x="8418" y="5186"/>
                  </a:cubicBezTo>
                  <a:lnTo>
                    <a:pt x="8418" y="4898"/>
                  </a:lnTo>
                  <a:cubicBezTo>
                    <a:pt x="8418" y="4898"/>
                    <a:pt x="8418" y="4866"/>
                    <a:pt x="8386" y="4866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135275" y="4141325"/>
              <a:ext cx="501725" cy="296875"/>
            </a:xfrm>
            <a:custGeom>
              <a:rect b="b" l="l" r="r" t="t"/>
              <a:pathLst>
                <a:path extrusionOk="0" h="11875" w="20069">
                  <a:moveTo>
                    <a:pt x="20068" y="1"/>
                  </a:moveTo>
                  <a:lnTo>
                    <a:pt x="0" y="11587"/>
                  </a:lnTo>
                  <a:lnTo>
                    <a:pt x="0" y="11875"/>
                  </a:lnTo>
                  <a:lnTo>
                    <a:pt x="20068" y="289"/>
                  </a:lnTo>
                  <a:lnTo>
                    <a:pt x="2006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134475" y="4140525"/>
              <a:ext cx="503325" cy="299275"/>
            </a:xfrm>
            <a:custGeom>
              <a:rect b="b" l="l" r="r" t="t"/>
              <a:pathLst>
                <a:path extrusionOk="0" h="11971" w="20133">
                  <a:moveTo>
                    <a:pt x="20068" y="97"/>
                  </a:moveTo>
                  <a:lnTo>
                    <a:pt x="20068" y="321"/>
                  </a:lnTo>
                  <a:lnTo>
                    <a:pt x="64" y="11843"/>
                  </a:lnTo>
                  <a:lnTo>
                    <a:pt x="64" y="11651"/>
                  </a:lnTo>
                  <a:lnTo>
                    <a:pt x="20068" y="97"/>
                  </a:lnTo>
                  <a:close/>
                  <a:moveTo>
                    <a:pt x="20100" y="1"/>
                  </a:moveTo>
                  <a:lnTo>
                    <a:pt x="0" y="11587"/>
                  </a:lnTo>
                  <a:lnTo>
                    <a:pt x="0" y="11619"/>
                  </a:lnTo>
                  <a:lnTo>
                    <a:pt x="0" y="11907"/>
                  </a:lnTo>
                  <a:cubicBezTo>
                    <a:pt x="0" y="11939"/>
                    <a:pt x="0" y="11939"/>
                    <a:pt x="32" y="11971"/>
                  </a:cubicBezTo>
                  <a:lnTo>
                    <a:pt x="32" y="11939"/>
                  </a:lnTo>
                  <a:lnTo>
                    <a:pt x="20132" y="353"/>
                  </a:lnTo>
                  <a:lnTo>
                    <a:pt x="20132" y="321"/>
                  </a:lnTo>
                  <a:lnTo>
                    <a:pt x="20132" y="33"/>
                  </a:lnTo>
                  <a:lnTo>
                    <a:pt x="201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1926425" y="40197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587"/>
                  </a:lnTo>
                  <a:lnTo>
                    <a:pt x="8354" y="16452"/>
                  </a:lnTo>
                  <a:lnTo>
                    <a:pt x="28422" y="4866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1925625" y="4018900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97"/>
                  </a:moveTo>
                  <a:lnTo>
                    <a:pt x="28390" y="4898"/>
                  </a:lnTo>
                  <a:lnTo>
                    <a:pt x="8386" y="16452"/>
                  </a:lnTo>
                  <a:lnTo>
                    <a:pt x="97" y="11619"/>
                  </a:lnTo>
                  <a:lnTo>
                    <a:pt x="20101" y="97"/>
                  </a:lnTo>
                  <a:close/>
                  <a:moveTo>
                    <a:pt x="20101" y="1"/>
                  </a:moveTo>
                  <a:lnTo>
                    <a:pt x="1" y="11587"/>
                  </a:lnTo>
                  <a:lnTo>
                    <a:pt x="1" y="11619"/>
                  </a:lnTo>
                  <a:lnTo>
                    <a:pt x="1" y="11651"/>
                  </a:lnTo>
                  <a:cubicBezTo>
                    <a:pt x="1" y="11651"/>
                    <a:pt x="8354" y="16516"/>
                    <a:pt x="8386" y="16516"/>
                  </a:cubicBezTo>
                  <a:lnTo>
                    <a:pt x="28486" y="4930"/>
                  </a:lnTo>
                  <a:lnTo>
                    <a:pt x="28486" y="4898"/>
                  </a:lnTo>
                  <a:lnTo>
                    <a:pt x="28486" y="4866"/>
                  </a:lnTo>
                  <a:lnTo>
                    <a:pt x="201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1926425" y="42965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289"/>
                  </a:lnTo>
                  <a:lnTo>
                    <a:pt x="8354" y="5154"/>
                  </a:lnTo>
                  <a:lnTo>
                    <a:pt x="8354" y="48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1925625" y="4295150"/>
              <a:ext cx="210475" cy="131050"/>
            </a:xfrm>
            <a:custGeom>
              <a:rect b="b" l="l" r="r" t="t"/>
              <a:pathLst>
                <a:path extrusionOk="0" h="5242" w="8419">
                  <a:moveTo>
                    <a:pt x="65" y="121"/>
                  </a:moveTo>
                  <a:lnTo>
                    <a:pt x="8354" y="4922"/>
                  </a:lnTo>
                  <a:lnTo>
                    <a:pt x="8354" y="5146"/>
                  </a:lnTo>
                  <a:lnTo>
                    <a:pt x="65" y="313"/>
                  </a:lnTo>
                  <a:lnTo>
                    <a:pt x="65" y="121"/>
                  </a:lnTo>
                  <a:close/>
                  <a:moveTo>
                    <a:pt x="29" y="1"/>
                  </a:moveTo>
                  <a:cubicBezTo>
                    <a:pt x="25" y="1"/>
                    <a:pt x="17" y="9"/>
                    <a:pt x="1" y="25"/>
                  </a:cubicBezTo>
                  <a:lnTo>
                    <a:pt x="1" y="57"/>
                  </a:lnTo>
                  <a:lnTo>
                    <a:pt x="1" y="345"/>
                  </a:lnTo>
                  <a:lnTo>
                    <a:pt x="1" y="377"/>
                  </a:lnTo>
                  <a:cubicBezTo>
                    <a:pt x="1" y="377"/>
                    <a:pt x="8354" y="5242"/>
                    <a:pt x="8386" y="5242"/>
                  </a:cubicBezTo>
                  <a:lnTo>
                    <a:pt x="8418" y="5210"/>
                  </a:lnTo>
                  <a:lnTo>
                    <a:pt x="8418" y="4890"/>
                  </a:lnTo>
                  <a:lnTo>
                    <a:pt x="8386" y="4858"/>
                  </a:lnTo>
                  <a:lnTo>
                    <a:pt x="33" y="25"/>
                  </a:lnTo>
                  <a:cubicBezTo>
                    <a:pt x="33" y="9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135275" y="4127725"/>
              <a:ext cx="501725" cy="297675"/>
            </a:xfrm>
            <a:custGeom>
              <a:rect b="b" l="l" r="r" t="t"/>
              <a:pathLst>
                <a:path extrusionOk="0" h="11907" w="20069">
                  <a:moveTo>
                    <a:pt x="20068" y="1"/>
                  </a:moveTo>
                  <a:lnTo>
                    <a:pt x="0" y="11587"/>
                  </a:lnTo>
                  <a:lnTo>
                    <a:pt x="0" y="11907"/>
                  </a:lnTo>
                  <a:lnTo>
                    <a:pt x="20068" y="289"/>
                  </a:lnTo>
                  <a:lnTo>
                    <a:pt x="2006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2134475" y="4126925"/>
              <a:ext cx="503325" cy="299275"/>
            </a:xfrm>
            <a:custGeom>
              <a:rect b="b" l="l" r="r" t="t"/>
              <a:pathLst>
                <a:path extrusionOk="0" h="11971" w="20133">
                  <a:moveTo>
                    <a:pt x="20068" y="97"/>
                  </a:moveTo>
                  <a:lnTo>
                    <a:pt x="20068" y="321"/>
                  </a:lnTo>
                  <a:lnTo>
                    <a:pt x="64" y="11875"/>
                  </a:lnTo>
                  <a:lnTo>
                    <a:pt x="64" y="11651"/>
                  </a:lnTo>
                  <a:lnTo>
                    <a:pt x="20068" y="97"/>
                  </a:lnTo>
                  <a:close/>
                  <a:moveTo>
                    <a:pt x="20100" y="1"/>
                  </a:moveTo>
                  <a:lnTo>
                    <a:pt x="0" y="11587"/>
                  </a:lnTo>
                  <a:lnTo>
                    <a:pt x="0" y="11619"/>
                  </a:lnTo>
                  <a:lnTo>
                    <a:pt x="0" y="11939"/>
                  </a:lnTo>
                  <a:lnTo>
                    <a:pt x="32" y="11971"/>
                  </a:lnTo>
                  <a:lnTo>
                    <a:pt x="20132" y="353"/>
                  </a:lnTo>
                  <a:lnTo>
                    <a:pt x="20132" y="321"/>
                  </a:lnTo>
                  <a:lnTo>
                    <a:pt x="20132" y="33"/>
                  </a:lnTo>
                  <a:lnTo>
                    <a:pt x="201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1926425" y="40061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619"/>
                  </a:lnTo>
                  <a:lnTo>
                    <a:pt x="8354" y="16452"/>
                  </a:lnTo>
                  <a:lnTo>
                    <a:pt x="28422" y="4866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1925625" y="4005300"/>
              <a:ext cx="712175" cy="413700"/>
            </a:xfrm>
            <a:custGeom>
              <a:rect b="b" l="l" r="r" t="t"/>
              <a:pathLst>
                <a:path extrusionOk="0" h="16548" w="28487">
                  <a:moveTo>
                    <a:pt x="20101" y="97"/>
                  </a:moveTo>
                  <a:lnTo>
                    <a:pt x="28390" y="4898"/>
                  </a:lnTo>
                  <a:lnTo>
                    <a:pt x="8386" y="16452"/>
                  </a:lnTo>
                  <a:lnTo>
                    <a:pt x="97" y="11651"/>
                  </a:lnTo>
                  <a:lnTo>
                    <a:pt x="20101" y="97"/>
                  </a:lnTo>
                  <a:close/>
                  <a:moveTo>
                    <a:pt x="20101" y="1"/>
                  </a:moveTo>
                  <a:lnTo>
                    <a:pt x="1" y="11619"/>
                  </a:lnTo>
                  <a:lnTo>
                    <a:pt x="1" y="11651"/>
                  </a:lnTo>
                  <a:lnTo>
                    <a:pt x="1" y="11683"/>
                  </a:lnTo>
                  <a:cubicBezTo>
                    <a:pt x="1" y="11683"/>
                    <a:pt x="8354" y="16516"/>
                    <a:pt x="8386" y="16548"/>
                  </a:cubicBezTo>
                  <a:lnTo>
                    <a:pt x="8386" y="16516"/>
                  </a:lnTo>
                  <a:lnTo>
                    <a:pt x="28486" y="4930"/>
                  </a:lnTo>
                  <a:lnTo>
                    <a:pt x="28486" y="4898"/>
                  </a:lnTo>
                  <a:lnTo>
                    <a:pt x="28486" y="4866"/>
                  </a:lnTo>
                  <a:lnTo>
                    <a:pt x="201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1926425" y="42829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289"/>
                  </a:lnTo>
                  <a:lnTo>
                    <a:pt x="8354" y="5154"/>
                  </a:lnTo>
                  <a:lnTo>
                    <a:pt x="8354" y="48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1925625" y="4282150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7"/>
                  </a:moveTo>
                  <a:lnTo>
                    <a:pt x="8354" y="4898"/>
                  </a:lnTo>
                  <a:lnTo>
                    <a:pt x="8354" y="5122"/>
                  </a:lnTo>
                  <a:lnTo>
                    <a:pt x="65" y="289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21"/>
                  </a:lnTo>
                  <a:lnTo>
                    <a:pt x="1" y="353"/>
                  </a:lnTo>
                  <a:cubicBezTo>
                    <a:pt x="1" y="353"/>
                    <a:pt x="8354" y="5218"/>
                    <a:pt x="8386" y="5218"/>
                  </a:cubicBezTo>
                  <a:cubicBezTo>
                    <a:pt x="8418" y="5218"/>
                    <a:pt x="8418" y="5186"/>
                    <a:pt x="8418" y="5186"/>
                  </a:cubicBezTo>
                  <a:lnTo>
                    <a:pt x="8418" y="4898"/>
                  </a:lnTo>
                  <a:cubicBezTo>
                    <a:pt x="8418" y="4866"/>
                    <a:pt x="8418" y="4866"/>
                    <a:pt x="8386" y="4866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135275" y="4114125"/>
              <a:ext cx="501725" cy="297675"/>
            </a:xfrm>
            <a:custGeom>
              <a:rect b="b" l="l" r="r" t="t"/>
              <a:pathLst>
                <a:path extrusionOk="0" h="11907" w="20069">
                  <a:moveTo>
                    <a:pt x="20068" y="0"/>
                  </a:moveTo>
                  <a:lnTo>
                    <a:pt x="0" y="11619"/>
                  </a:lnTo>
                  <a:lnTo>
                    <a:pt x="0" y="11907"/>
                  </a:lnTo>
                  <a:lnTo>
                    <a:pt x="20068" y="320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134475" y="4113325"/>
              <a:ext cx="503325" cy="299275"/>
            </a:xfrm>
            <a:custGeom>
              <a:rect b="b" l="l" r="r" t="t"/>
              <a:pathLst>
                <a:path extrusionOk="0" h="11971" w="20133">
                  <a:moveTo>
                    <a:pt x="20068" y="96"/>
                  </a:moveTo>
                  <a:lnTo>
                    <a:pt x="20068" y="320"/>
                  </a:lnTo>
                  <a:lnTo>
                    <a:pt x="64" y="11875"/>
                  </a:lnTo>
                  <a:lnTo>
                    <a:pt x="64" y="11651"/>
                  </a:lnTo>
                  <a:lnTo>
                    <a:pt x="20068" y="96"/>
                  </a:lnTo>
                  <a:close/>
                  <a:moveTo>
                    <a:pt x="20100" y="0"/>
                  </a:moveTo>
                  <a:lnTo>
                    <a:pt x="0" y="11619"/>
                  </a:lnTo>
                  <a:lnTo>
                    <a:pt x="0" y="11651"/>
                  </a:lnTo>
                  <a:lnTo>
                    <a:pt x="0" y="11939"/>
                  </a:lnTo>
                  <a:cubicBezTo>
                    <a:pt x="0" y="11939"/>
                    <a:pt x="0" y="11971"/>
                    <a:pt x="32" y="11971"/>
                  </a:cubicBezTo>
                  <a:lnTo>
                    <a:pt x="20132" y="384"/>
                  </a:lnTo>
                  <a:lnTo>
                    <a:pt x="20132" y="352"/>
                  </a:lnTo>
                  <a:lnTo>
                    <a:pt x="20132" y="32"/>
                  </a:lnTo>
                  <a:lnTo>
                    <a:pt x="201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1926425" y="39933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587"/>
                  </a:lnTo>
                  <a:lnTo>
                    <a:pt x="8354" y="16452"/>
                  </a:lnTo>
                  <a:lnTo>
                    <a:pt x="28422" y="4833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1925625" y="3991900"/>
              <a:ext cx="712175" cy="413500"/>
            </a:xfrm>
            <a:custGeom>
              <a:rect b="b" l="l" r="r" t="t"/>
              <a:pathLst>
                <a:path extrusionOk="0" h="16540" w="28487">
                  <a:moveTo>
                    <a:pt x="20101" y="89"/>
                  </a:moveTo>
                  <a:lnTo>
                    <a:pt x="28390" y="4921"/>
                  </a:lnTo>
                  <a:lnTo>
                    <a:pt x="8386" y="16444"/>
                  </a:lnTo>
                  <a:lnTo>
                    <a:pt x="97" y="11643"/>
                  </a:lnTo>
                  <a:lnTo>
                    <a:pt x="20101" y="89"/>
                  </a:lnTo>
                  <a:close/>
                  <a:moveTo>
                    <a:pt x="20105" y="1"/>
                  </a:moveTo>
                  <a:cubicBezTo>
                    <a:pt x="20101" y="1"/>
                    <a:pt x="20101" y="9"/>
                    <a:pt x="20101" y="25"/>
                  </a:cubicBezTo>
                  <a:lnTo>
                    <a:pt x="1" y="11611"/>
                  </a:lnTo>
                  <a:lnTo>
                    <a:pt x="1" y="11643"/>
                  </a:lnTo>
                  <a:lnTo>
                    <a:pt x="1" y="11675"/>
                  </a:lnTo>
                  <a:cubicBezTo>
                    <a:pt x="1" y="11675"/>
                    <a:pt x="8354" y="16540"/>
                    <a:pt x="8386" y="16540"/>
                  </a:cubicBezTo>
                  <a:lnTo>
                    <a:pt x="28486" y="4921"/>
                  </a:lnTo>
                  <a:lnTo>
                    <a:pt x="28486" y="4889"/>
                  </a:lnTo>
                  <a:lnTo>
                    <a:pt x="28486" y="4857"/>
                  </a:lnTo>
                  <a:lnTo>
                    <a:pt x="20133" y="25"/>
                  </a:lnTo>
                  <a:cubicBezTo>
                    <a:pt x="20117" y="9"/>
                    <a:pt x="20109" y="1"/>
                    <a:pt x="201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926425" y="42693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289"/>
                  </a:lnTo>
                  <a:lnTo>
                    <a:pt x="8354" y="5154"/>
                  </a:lnTo>
                  <a:lnTo>
                    <a:pt x="8354" y="48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925625" y="4268550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7"/>
                  </a:moveTo>
                  <a:lnTo>
                    <a:pt x="8354" y="4929"/>
                  </a:lnTo>
                  <a:lnTo>
                    <a:pt x="8354" y="5122"/>
                  </a:lnTo>
                  <a:lnTo>
                    <a:pt x="65" y="321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21"/>
                  </a:lnTo>
                  <a:lnTo>
                    <a:pt x="1" y="353"/>
                  </a:lnTo>
                  <a:cubicBezTo>
                    <a:pt x="1" y="353"/>
                    <a:pt x="8354" y="5218"/>
                    <a:pt x="8386" y="5218"/>
                  </a:cubicBezTo>
                  <a:cubicBezTo>
                    <a:pt x="8418" y="5218"/>
                    <a:pt x="8418" y="5186"/>
                    <a:pt x="8418" y="5186"/>
                  </a:cubicBezTo>
                  <a:lnTo>
                    <a:pt x="8418" y="4897"/>
                  </a:lnTo>
                  <a:cubicBezTo>
                    <a:pt x="8418" y="4865"/>
                    <a:pt x="8418" y="4865"/>
                    <a:pt x="8386" y="486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2135275" y="4101325"/>
              <a:ext cx="501725" cy="296875"/>
            </a:xfrm>
            <a:custGeom>
              <a:rect b="b" l="l" r="r" t="t"/>
              <a:pathLst>
                <a:path extrusionOk="0" h="11875" w="20069">
                  <a:moveTo>
                    <a:pt x="20068" y="0"/>
                  </a:moveTo>
                  <a:lnTo>
                    <a:pt x="0" y="11586"/>
                  </a:lnTo>
                  <a:lnTo>
                    <a:pt x="0" y="11875"/>
                  </a:lnTo>
                  <a:lnTo>
                    <a:pt x="20068" y="288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134475" y="4099925"/>
              <a:ext cx="503325" cy="299075"/>
            </a:xfrm>
            <a:custGeom>
              <a:rect b="b" l="l" r="r" t="t"/>
              <a:pathLst>
                <a:path extrusionOk="0" h="11963" w="20133">
                  <a:moveTo>
                    <a:pt x="20068" y="120"/>
                  </a:moveTo>
                  <a:lnTo>
                    <a:pt x="20068" y="312"/>
                  </a:lnTo>
                  <a:lnTo>
                    <a:pt x="64" y="11867"/>
                  </a:lnTo>
                  <a:lnTo>
                    <a:pt x="64" y="11642"/>
                  </a:lnTo>
                  <a:lnTo>
                    <a:pt x="20068" y="120"/>
                  </a:lnTo>
                  <a:close/>
                  <a:moveTo>
                    <a:pt x="20104" y="0"/>
                  </a:moveTo>
                  <a:cubicBezTo>
                    <a:pt x="20100" y="0"/>
                    <a:pt x="20100" y="8"/>
                    <a:pt x="20100" y="24"/>
                  </a:cubicBezTo>
                  <a:lnTo>
                    <a:pt x="0" y="11610"/>
                  </a:lnTo>
                  <a:lnTo>
                    <a:pt x="0" y="11642"/>
                  </a:lnTo>
                  <a:lnTo>
                    <a:pt x="0" y="11931"/>
                  </a:lnTo>
                  <a:cubicBezTo>
                    <a:pt x="0" y="11931"/>
                    <a:pt x="0" y="11963"/>
                    <a:pt x="32" y="11963"/>
                  </a:cubicBezTo>
                  <a:lnTo>
                    <a:pt x="20132" y="376"/>
                  </a:lnTo>
                  <a:lnTo>
                    <a:pt x="20132" y="344"/>
                  </a:lnTo>
                  <a:lnTo>
                    <a:pt x="20132" y="56"/>
                  </a:lnTo>
                  <a:lnTo>
                    <a:pt x="20132" y="24"/>
                  </a:lnTo>
                  <a:cubicBezTo>
                    <a:pt x="20116" y="8"/>
                    <a:pt x="20108" y="0"/>
                    <a:pt x="2010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1926425" y="39797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0"/>
                  </a:moveTo>
                  <a:lnTo>
                    <a:pt x="1" y="11587"/>
                  </a:lnTo>
                  <a:lnTo>
                    <a:pt x="8354" y="16451"/>
                  </a:lnTo>
                  <a:lnTo>
                    <a:pt x="28422" y="4865"/>
                  </a:lnTo>
                  <a:lnTo>
                    <a:pt x="2006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1925625" y="3978900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64"/>
                  </a:moveTo>
                  <a:lnTo>
                    <a:pt x="28390" y="4897"/>
                  </a:lnTo>
                  <a:lnTo>
                    <a:pt x="8386" y="16451"/>
                  </a:lnTo>
                  <a:lnTo>
                    <a:pt x="97" y="11619"/>
                  </a:lnTo>
                  <a:lnTo>
                    <a:pt x="20101" y="64"/>
                  </a:lnTo>
                  <a:close/>
                  <a:moveTo>
                    <a:pt x="20101" y="0"/>
                  </a:moveTo>
                  <a:lnTo>
                    <a:pt x="1" y="11587"/>
                  </a:lnTo>
                  <a:lnTo>
                    <a:pt x="1" y="11619"/>
                  </a:lnTo>
                  <a:lnTo>
                    <a:pt x="1" y="11651"/>
                  </a:lnTo>
                  <a:cubicBezTo>
                    <a:pt x="1" y="11651"/>
                    <a:pt x="8354" y="16515"/>
                    <a:pt x="8386" y="16515"/>
                  </a:cubicBezTo>
                  <a:lnTo>
                    <a:pt x="28486" y="4929"/>
                  </a:lnTo>
                  <a:lnTo>
                    <a:pt x="28486" y="4897"/>
                  </a:lnTo>
                  <a:lnTo>
                    <a:pt x="28486" y="4865"/>
                  </a:lnTo>
                  <a:lnTo>
                    <a:pt x="201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1926425" y="42557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0"/>
                  </a:moveTo>
                  <a:lnTo>
                    <a:pt x="1" y="289"/>
                  </a:lnTo>
                  <a:lnTo>
                    <a:pt x="8354" y="5153"/>
                  </a:lnTo>
                  <a:lnTo>
                    <a:pt x="8354" y="48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1925625" y="4254950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6"/>
                  </a:moveTo>
                  <a:lnTo>
                    <a:pt x="8354" y="4929"/>
                  </a:lnTo>
                  <a:lnTo>
                    <a:pt x="8354" y="5121"/>
                  </a:lnTo>
                  <a:lnTo>
                    <a:pt x="65" y="321"/>
                  </a:lnTo>
                  <a:lnTo>
                    <a:pt x="65" y="96"/>
                  </a:lnTo>
                  <a:close/>
                  <a:moveTo>
                    <a:pt x="1" y="0"/>
                  </a:moveTo>
                  <a:lnTo>
                    <a:pt x="1" y="32"/>
                  </a:lnTo>
                  <a:lnTo>
                    <a:pt x="1" y="321"/>
                  </a:lnTo>
                  <a:lnTo>
                    <a:pt x="1" y="353"/>
                  </a:lnTo>
                  <a:cubicBezTo>
                    <a:pt x="1" y="353"/>
                    <a:pt x="8354" y="5217"/>
                    <a:pt x="8386" y="5217"/>
                  </a:cubicBezTo>
                  <a:cubicBezTo>
                    <a:pt x="8418" y="5217"/>
                    <a:pt x="8418" y="5217"/>
                    <a:pt x="8418" y="5185"/>
                  </a:cubicBezTo>
                  <a:lnTo>
                    <a:pt x="8418" y="4897"/>
                  </a:lnTo>
                  <a:cubicBezTo>
                    <a:pt x="8418" y="4897"/>
                    <a:pt x="8418" y="4865"/>
                    <a:pt x="8386" y="486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135275" y="4087725"/>
              <a:ext cx="501725" cy="296875"/>
            </a:xfrm>
            <a:custGeom>
              <a:rect b="b" l="l" r="r" t="t"/>
              <a:pathLst>
                <a:path extrusionOk="0" h="11875" w="20069">
                  <a:moveTo>
                    <a:pt x="20068" y="0"/>
                  </a:moveTo>
                  <a:lnTo>
                    <a:pt x="0" y="11586"/>
                  </a:lnTo>
                  <a:lnTo>
                    <a:pt x="0" y="11874"/>
                  </a:lnTo>
                  <a:lnTo>
                    <a:pt x="20068" y="288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134475" y="4086325"/>
              <a:ext cx="503325" cy="299075"/>
            </a:xfrm>
            <a:custGeom>
              <a:rect b="b" l="l" r="r" t="t"/>
              <a:pathLst>
                <a:path extrusionOk="0" h="11963" w="20133">
                  <a:moveTo>
                    <a:pt x="20068" y="120"/>
                  </a:moveTo>
                  <a:lnTo>
                    <a:pt x="20068" y="312"/>
                  </a:lnTo>
                  <a:lnTo>
                    <a:pt x="64" y="11866"/>
                  </a:lnTo>
                  <a:lnTo>
                    <a:pt x="64" y="11674"/>
                  </a:lnTo>
                  <a:lnTo>
                    <a:pt x="20068" y="120"/>
                  </a:lnTo>
                  <a:close/>
                  <a:moveTo>
                    <a:pt x="20104" y="0"/>
                  </a:moveTo>
                  <a:cubicBezTo>
                    <a:pt x="20100" y="0"/>
                    <a:pt x="20100" y="8"/>
                    <a:pt x="20100" y="24"/>
                  </a:cubicBezTo>
                  <a:lnTo>
                    <a:pt x="0" y="11610"/>
                  </a:lnTo>
                  <a:lnTo>
                    <a:pt x="0" y="11642"/>
                  </a:lnTo>
                  <a:lnTo>
                    <a:pt x="0" y="11930"/>
                  </a:lnTo>
                  <a:cubicBezTo>
                    <a:pt x="0" y="11962"/>
                    <a:pt x="0" y="11962"/>
                    <a:pt x="32" y="11962"/>
                  </a:cubicBezTo>
                  <a:lnTo>
                    <a:pt x="20132" y="376"/>
                  </a:lnTo>
                  <a:lnTo>
                    <a:pt x="20132" y="344"/>
                  </a:lnTo>
                  <a:lnTo>
                    <a:pt x="20132" y="56"/>
                  </a:lnTo>
                  <a:lnTo>
                    <a:pt x="20132" y="24"/>
                  </a:lnTo>
                  <a:cubicBezTo>
                    <a:pt x="20116" y="8"/>
                    <a:pt x="20108" y="0"/>
                    <a:pt x="2010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1926425" y="39661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0"/>
                  </a:moveTo>
                  <a:lnTo>
                    <a:pt x="1" y="11586"/>
                  </a:lnTo>
                  <a:lnTo>
                    <a:pt x="8354" y="16451"/>
                  </a:lnTo>
                  <a:lnTo>
                    <a:pt x="28422" y="4865"/>
                  </a:lnTo>
                  <a:lnTo>
                    <a:pt x="2006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1925625" y="3965300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64"/>
                  </a:moveTo>
                  <a:lnTo>
                    <a:pt x="28390" y="4897"/>
                  </a:lnTo>
                  <a:lnTo>
                    <a:pt x="8386" y="16451"/>
                  </a:lnTo>
                  <a:lnTo>
                    <a:pt x="97" y="11618"/>
                  </a:lnTo>
                  <a:lnTo>
                    <a:pt x="20101" y="64"/>
                  </a:lnTo>
                  <a:close/>
                  <a:moveTo>
                    <a:pt x="20101" y="0"/>
                  </a:moveTo>
                  <a:lnTo>
                    <a:pt x="1" y="11586"/>
                  </a:lnTo>
                  <a:lnTo>
                    <a:pt x="1" y="11618"/>
                  </a:lnTo>
                  <a:lnTo>
                    <a:pt x="1" y="11650"/>
                  </a:lnTo>
                  <a:cubicBezTo>
                    <a:pt x="1" y="11650"/>
                    <a:pt x="8354" y="16515"/>
                    <a:pt x="8386" y="16515"/>
                  </a:cubicBezTo>
                  <a:lnTo>
                    <a:pt x="28486" y="4929"/>
                  </a:lnTo>
                  <a:lnTo>
                    <a:pt x="28486" y="4897"/>
                  </a:lnTo>
                  <a:lnTo>
                    <a:pt x="28486" y="4865"/>
                  </a:lnTo>
                  <a:lnTo>
                    <a:pt x="201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1926425" y="42421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0"/>
                  </a:moveTo>
                  <a:lnTo>
                    <a:pt x="1" y="320"/>
                  </a:lnTo>
                  <a:lnTo>
                    <a:pt x="8354" y="5153"/>
                  </a:lnTo>
                  <a:lnTo>
                    <a:pt x="8354" y="48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1925625" y="4241350"/>
              <a:ext cx="210475" cy="131250"/>
            </a:xfrm>
            <a:custGeom>
              <a:rect b="b" l="l" r="r" t="t"/>
              <a:pathLst>
                <a:path extrusionOk="0" h="5250" w="8419">
                  <a:moveTo>
                    <a:pt x="65" y="96"/>
                  </a:moveTo>
                  <a:lnTo>
                    <a:pt x="8354" y="4929"/>
                  </a:lnTo>
                  <a:lnTo>
                    <a:pt x="8354" y="5153"/>
                  </a:lnTo>
                  <a:lnTo>
                    <a:pt x="65" y="320"/>
                  </a:lnTo>
                  <a:lnTo>
                    <a:pt x="65" y="96"/>
                  </a:lnTo>
                  <a:close/>
                  <a:moveTo>
                    <a:pt x="1" y="0"/>
                  </a:moveTo>
                  <a:lnTo>
                    <a:pt x="1" y="32"/>
                  </a:lnTo>
                  <a:lnTo>
                    <a:pt x="1" y="352"/>
                  </a:lnTo>
                  <a:lnTo>
                    <a:pt x="1" y="384"/>
                  </a:lnTo>
                  <a:cubicBezTo>
                    <a:pt x="1" y="384"/>
                    <a:pt x="8354" y="5217"/>
                    <a:pt x="8386" y="5249"/>
                  </a:cubicBezTo>
                  <a:lnTo>
                    <a:pt x="8386" y="5217"/>
                  </a:lnTo>
                  <a:cubicBezTo>
                    <a:pt x="8418" y="5217"/>
                    <a:pt x="8418" y="5217"/>
                    <a:pt x="8418" y="5185"/>
                  </a:cubicBezTo>
                  <a:lnTo>
                    <a:pt x="8418" y="4897"/>
                  </a:lnTo>
                  <a:cubicBezTo>
                    <a:pt x="8418" y="4897"/>
                    <a:pt x="8418" y="4865"/>
                    <a:pt x="8386" y="486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2135275" y="4074125"/>
              <a:ext cx="501725" cy="296875"/>
            </a:xfrm>
            <a:custGeom>
              <a:rect b="b" l="l" r="r" t="t"/>
              <a:pathLst>
                <a:path extrusionOk="0" h="11875" w="20069">
                  <a:moveTo>
                    <a:pt x="20068" y="0"/>
                  </a:moveTo>
                  <a:lnTo>
                    <a:pt x="0" y="11586"/>
                  </a:lnTo>
                  <a:lnTo>
                    <a:pt x="0" y="11874"/>
                  </a:lnTo>
                  <a:lnTo>
                    <a:pt x="20068" y="288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134475" y="4073325"/>
              <a:ext cx="503325" cy="299275"/>
            </a:xfrm>
            <a:custGeom>
              <a:rect b="b" l="l" r="r" t="t"/>
              <a:pathLst>
                <a:path extrusionOk="0" h="11971" w="20133">
                  <a:moveTo>
                    <a:pt x="20068" y="96"/>
                  </a:moveTo>
                  <a:lnTo>
                    <a:pt x="20068" y="288"/>
                  </a:lnTo>
                  <a:lnTo>
                    <a:pt x="64" y="11842"/>
                  </a:lnTo>
                  <a:lnTo>
                    <a:pt x="64" y="11650"/>
                  </a:lnTo>
                  <a:lnTo>
                    <a:pt x="20068" y="96"/>
                  </a:lnTo>
                  <a:close/>
                  <a:moveTo>
                    <a:pt x="20100" y="0"/>
                  </a:moveTo>
                  <a:lnTo>
                    <a:pt x="0" y="11586"/>
                  </a:lnTo>
                  <a:lnTo>
                    <a:pt x="0" y="11618"/>
                  </a:lnTo>
                  <a:lnTo>
                    <a:pt x="0" y="11906"/>
                  </a:lnTo>
                  <a:cubicBezTo>
                    <a:pt x="0" y="11938"/>
                    <a:pt x="0" y="11938"/>
                    <a:pt x="32" y="11970"/>
                  </a:cubicBezTo>
                  <a:lnTo>
                    <a:pt x="32" y="11938"/>
                  </a:lnTo>
                  <a:lnTo>
                    <a:pt x="20132" y="352"/>
                  </a:lnTo>
                  <a:lnTo>
                    <a:pt x="20132" y="320"/>
                  </a:lnTo>
                  <a:lnTo>
                    <a:pt x="20132" y="32"/>
                  </a:lnTo>
                  <a:lnTo>
                    <a:pt x="201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1926425" y="39525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0"/>
                  </a:moveTo>
                  <a:lnTo>
                    <a:pt x="1" y="11586"/>
                  </a:lnTo>
                  <a:lnTo>
                    <a:pt x="8354" y="16451"/>
                  </a:lnTo>
                  <a:lnTo>
                    <a:pt x="28422" y="4865"/>
                  </a:lnTo>
                  <a:lnTo>
                    <a:pt x="2006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1925625" y="3951700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96"/>
                  </a:moveTo>
                  <a:lnTo>
                    <a:pt x="28390" y="4897"/>
                  </a:lnTo>
                  <a:lnTo>
                    <a:pt x="8386" y="16451"/>
                  </a:lnTo>
                  <a:lnTo>
                    <a:pt x="97" y="11618"/>
                  </a:lnTo>
                  <a:lnTo>
                    <a:pt x="20101" y="96"/>
                  </a:lnTo>
                  <a:close/>
                  <a:moveTo>
                    <a:pt x="20101" y="0"/>
                  </a:moveTo>
                  <a:lnTo>
                    <a:pt x="1" y="11586"/>
                  </a:lnTo>
                  <a:lnTo>
                    <a:pt x="1" y="11618"/>
                  </a:lnTo>
                  <a:lnTo>
                    <a:pt x="1" y="11650"/>
                  </a:lnTo>
                  <a:cubicBezTo>
                    <a:pt x="1" y="11650"/>
                    <a:pt x="8354" y="16515"/>
                    <a:pt x="8386" y="16515"/>
                  </a:cubicBezTo>
                  <a:lnTo>
                    <a:pt x="28486" y="4929"/>
                  </a:lnTo>
                  <a:lnTo>
                    <a:pt x="28486" y="4897"/>
                  </a:lnTo>
                  <a:lnTo>
                    <a:pt x="28486" y="4865"/>
                  </a:lnTo>
                  <a:lnTo>
                    <a:pt x="201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1926425" y="42293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0"/>
                  </a:moveTo>
                  <a:lnTo>
                    <a:pt x="1" y="288"/>
                  </a:lnTo>
                  <a:lnTo>
                    <a:pt x="8354" y="5153"/>
                  </a:lnTo>
                  <a:lnTo>
                    <a:pt x="8354" y="4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1925625" y="4227950"/>
              <a:ext cx="210475" cy="131050"/>
            </a:xfrm>
            <a:custGeom>
              <a:rect b="b" l="l" r="r" t="t"/>
              <a:pathLst>
                <a:path extrusionOk="0" h="5242" w="8419">
                  <a:moveTo>
                    <a:pt x="65" y="120"/>
                  </a:moveTo>
                  <a:lnTo>
                    <a:pt x="8354" y="4921"/>
                  </a:lnTo>
                  <a:lnTo>
                    <a:pt x="8354" y="5145"/>
                  </a:lnTo>
                  <a:lnTo>
                    <a:pt x="65" y="312"/>
                  </a:lnTo>
                  <a:lnTo>
                    <a:pt x="65" y="120"/>
                  </a:lnTo>
                  <a:close/>
                  <a:moveTo>
                    <a:pt x="29" y="0"/>
                  </a:moveTo>
                  <a:cubicBezTo>
                    <a:pt x="25" y="0"/>
                    <a:pt x="17" y="8"/>
                    <a:pt x="1" y="24"/>
                  </a:cubicBezTo>
                  <a:lnTo>
                    <a:pt x="1" y="56"/>
                  </a:lnTo>
                  <a:lnTo>
                    <a:pt x="1" y="344"/>
                  </a:lnTo>
                  <a:lnTo>
                    <a:pt x="1" y="376"/>
                  </a:lnTo>
                  <a:cubicBezTo>
                    <a:pt x="1" y="376"/>
                    <a:pt x="8354" y="5241"/>
                    <a:pt x="8386" y="5241"/>
                  </a:cubicBezTo>
                  <a:lnTo>
                    <a:pt x="8418" y="5209"/>
                  </a:lnTo>
                  <a:lnTo>
                    <a:pt x="8418" y="4889"/>
                  </a:lnTo>
                  <a:lnTo>
                    <a:pt x="8386" y="4857"/>
                  </a:lnTo>
                  <a:lnTo>
                    <a:pt x="33" y="24"/>
                  </a:lnTo>
                  <a:cubicBezTo>
                    <a:pt x="33" y="8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2135275" y="4060525"/>
              <a:ext cx="501725" cy="297675"/>
            </a:xfrm>
            <a:custGeom>
              <a:rect b="b" l="l" r="r" t="t"/>
              <a:pathLst>
                <a:path extrusionOk="0" h="11907" w="20069">
                  <a:moveTo>
                    <a:pt x="20068" y="0"/>
                  </a:moveTo>
                  <a:lnTo>
                    <a:pt x="0" y="11586"/>
                  </a:lnTo>
                  <a:lnTo>
                    <a:pt x="0" y="11906"/>
                  </a:lnTo>
                  <a:lnTo>
                    <a:pt x="20068" y="288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134475" y="4059725"/>
              <a:ext cx="503325" cy="299275"/>
            </a:xfrm>
            <a:custGeom>
              <a:rect b="b" l="l" r="r" t="t"/>
              <a:pathLst>
                <a:path extrusionOk="0" h="11971" w="20133">
                  <a:moveTo>
                    <a:pt x="20068" y="96"/>
                  </a:moveTo>
                  <a:lnTo>
                    <a:pt x="20068" y="320"/>
                  </a:lnTo>
                  <a:lnTo>
                    <a:pt x="64" y="11874"/>
                  </a:lnTo>
                  <a:lnTo>
                    <a:pt x="64" y="11650"/>
                  </a:lnTo>
                  <a:lnTo>
                    <a:pt x="20068" y="96"/>
                  </a:lnTo>
                  <a:close/>
                  <a:moveTo>
                    <a:pt x="20100" y="0"/>
                  </a:moveTo>
                  <a:lnTo>
                    <a:pt x="0" y="11586"/>
                  </a:lnTo>
                  <a:lnTo>
                    <a:pt x="0" y="11618"/>
                  </a:lnTo>
                  <a:lnTo>
                    <a:pt x="0" y="11938"/>
                  </a:lnTo>
                  <a:lnTo>
                    <a:pt x="32" y="11970"/>
                  </a:lnTo>
                  <a:lnTo>
                    <a:pt x="20132" y="352"/>
                  </a:lnTo>
                  <a:lnTo>
                    <a:pt x="20132" y="320"/>
                  </a:lnTo>
                  <a:lnTo>
                    <a:pt x="20132" y="32"/>
                  </a:lnTo>
                  <a:lnTo>
                    <a:pt x="201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1926425" y="39389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0"/>
                  </a:moveTo>
                  <a:lnTo>
                    <a:pt x="1" y="11618"/>
                  </a:lnTo>
                  <a:lnTo>
                    <a:pt x="8354" y="16451"/>
                  </a:lnTo>
                  <a:lnTo>
                    <a:pt x="28422" y="4865"/>
                  </a:lnTo>
                  <a:lnTo>
                    <a:pt x="2006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1925625" y="3938100"/>
              <a:ext cx="712175" cy="413700"/>
            </a:xfrm>
            <a:custGeom>
              <a:rect b="b" l="l" r="r" t="t"/>
              <a:pathLst>
                <a:path extrusionOk="0" h="16548" w="28487">
                  <a:moveTo>
                    <a:pt x="20101" y="96"/>
                  </a:moveTo>
                  <a:lnTo>
                    <a:pt x="28390" y="4897"/>
                  </a:lnTo>
                  <a:lnTo>
                    <a:pt x="8386" y="16451"/>
                  </a:lnTo>
                  <a:lnTo>
                    <a:pt x="97" y="11650"/>
                  </a:lnTo>
                  <a:lnTo>
                    <a:pt x="20101" y="96"/>
                  </a:lnTo>
                  <a:close/>
                  <a:moveTo>
                    <a:pt x="20101" y="0"/>
                  </a:moveTo>
                  <a:lnTo>
                    <a:pt x="1" y="11618"/>
                  </a:lnTo>
                  <a:lnTo>
                    <a:pt x="1" y="11650"/>
                  </a:lnTo>
                  <a:lnTo>
                    <a:pt x="1" y="11682"/>
                  </a:lnTo>
                  <a:cubicBezTo>
                    <a:pt x="1" y="11682"/>
                    <a:pt x="8354" y="16515"/>
                    <a:pt x="8386" y="16547"/>
                  </a:cubicBezTo>
                  <a:lnTo>
                    <a:pt x="8386" y="16515"/>
                  </a:lnTo>
                  <a:lnTo>
                    <a:pt x="28486" y="4929"/>
                  </a:lnTo>
                  <a:lnTo>
                    <a:pt x="28486" y="4897"/>
                  </a:lnTo>
                  <a:lnTo>
                    <a:pt x="28486" y="4865"/>
                  </a:lnTo>
                  <a:lnTo>
                    <a:pt x="201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1926425" y="42157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0"/>
                  </a:moveTo>
                  <a:lnTo>
                    <a:pt x="1" y="288"/>
                  </a:lnTo>
                  <a:lnTo>
                    <a:pt x="8354" y="5153"/>
                  </a:lnTo>
                  <a:lnTo>
                    <a:pt x="8354" y="48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1925625" y="4214950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6"/>
                  </a:moveTo>
                  <a:lnTo>
                    <a:pt x="8354" y="4897"/>
                  </a:lnTo>
                  <a:lnTo>
                    <a:pt x="8354" y="5121"/>
                  </a:lnTo>
                  <a:lnTo>
                    <a:pt x="65" y="288"/>
                  </a:lnTo>
                  <a:lnTo>
                    <a:pt x="65" y="96"/>
                  </a:lnTo>
                  <a:close/>
                  <a:moveTo>
                    <a:pt x="1" y="0"/>
                  </a:moveTo>
                  <a:lnTo>
                    <a:pt x="1" y="32"/>
                  </a:lnTo>
                  <a:lnTo>
                    <a:pt x="1" y="320"/>
                  </a:lnTo>
                  <a:lnTo>
                    <a:pt x="1" y="352"/>
                  </a:lnTo>
                  <a:cubicBezTo>
                    <a:pt x="1" y="352"/>
                    <a:pt x="8354" y="5217"/>
                    <a:pt x="8386" y="5217"/>
                  </a:cubicBezTo>
                  <a:cubicBezTo>
                    <a:pt x="8418" y="5217"/>
                    <a:pt x="8418" y="5185"/>
                    <a:pt x="8418" y="5185"/>
                  </a:cubicBezTo>
                  <a:lnTo>
                    <a:pt x="8418" y="4897"/>
                  </a:lnTo>
                  <a:cubicBezTo>
                    <a:pt x="8418" y="4865"/>
                    <a:pt x="8418" y="4865"/>
                    <a:pt x="8386" y="486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135275" y="4046900"/>
              <a:ext cx="501725" cy="297700"/>
            </a:xfrm>
            <a:custGeom>
              <a:rect b="b" l="l" r="r" t="t"/>
              <a:pathLst>
                <a:path extrusionOk="0" h="11908" w="20069">
                  <a:moveTo>
                    <a:pt x="20068" y="1"/>
                  </a:moveTo>
                  <a:lnTo>
                    <a:pt x="0" y="11619"/>
                  </a:lnTo>
                  <a:lnTo>
                    <a:pt x="0" y="11907"/>
                  </a:lnTo>
                  <a:lnTo>
                    <a:pt x="20068" y="289"/>
                  </a:lnTo>
                  <a:lnTo>
                    <a:pt x="2006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134475" y="4046100"/>
              <a:ext cx="503325" cy="299300"/>
            </a:xfrm>
            <a:custGeom>
              <a:rect b="b" l="l" r="r" t="t"/>
              <a:pathLst>
                <a:path extrusionOk="0" h="11972" w="20133">
                  <a:moveTo>
                    <a:pt x="20068" y="97"/>
                  </a:moveTo>
                  <a:lnTo>
                    <a:pt x="20068" y="321"/>
                  </a:lnTo>
                  <a:lnTo>
                    <a:pt x="64" y="11875"/>
                  </a:lnTo>
                  <a:lnTo>
                    <a:pt x="64" y="11651"/>
                  </a:lnTo>
                  <a:lnTo>
                    <a:pt x="20068" y="97"/>
                  </a:lnTo>
                  <a:close/>
                  <a:moveTo>
                    <a:pt x="20100" y="1"/>
                  </a:moveTo>
                  <a:lnTo>
                    <a:pt x="0" y="11619"/>
                  </a:lnTo>
                  <a:lnTo>
                    <a:pt x="0" y="11651"/>
                  </a:lnTo>
                  <a:lnTo>
                    <a:pt x="0" y="11939"/>
                  </a:lnTo>
                  <a:cubicBezTo>
                    <a:pt x="0" y="11939"/>
                    <a:pt x="0" y="11971"/>
                    <a:pt x="32" y="11971"/>
                  </a:cubicBezTo>
                  <a:lnTo>
                    <a:pt x="20132" y="353"/>
                  </a:lnTo>
                  <a:lnTo>
                    <a:pt x="20132" y="321"/>
                  </a:lnTo>
                  <a:lnTo>
                    <a:pt x="20132" y="33"/>
                  </a:lnTo>
                  <a:lnTo>
                    <a:pt x="201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926425" y="3926100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0"/>
                  </a:moveTo>
                  <a:lnTo>
                    <a:pt x="1" y="11586"/>
                  </a:lnTo>
                  <a:lnTo>
                    <a:pt x="8354" y="16451"/>
                  </a:lnTo>
                  <a:lnTo>
                    <a:pt x="28422" y="4833"/>
                  </a:lnTo>
                  <a:lnTo>
                    <a:pt x="2006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925625" y="3924675"/>
              <a:ext cx="712175" cy="413525"/>
            </a:xfrm>
            <a:custGeom>
              <a:rect b="b" l="l" r="r" t="t"/>
              <a:pathLst>
                <a:path extrusionOk="0" h="16541" w="28487">
                  <a:moveTo>
                    <a:pt x="20101" y="89"/>
                  </a:moveTo>
                  <a:lnTo>
                    <a:pt x="28390" y="4922"/>
                  </a:lnTo>
                  <a:lnTo>
                    <a:pt x="8386" y="16444"/>
                  </a:lnTo>
                  <a:lnTo>
                    <a:pt x="97" y="11643"/>
                  </a:lnTo>
                  <a:lnTo>
                    <a:pt x="20101" y="89"/>
                  </a:lnTo>
                  <a:close/>
                  <a:moveTo>
                    <a:pt x="20105" y="1"/>
                  </a:moveTo>
                  <a:cubicBezTo>
                    <a:pt x="20101" y="1"/>
                    <a:pt x="20101" y="9"/>
                    <a:pt x="20101" y="25"/>
                  </a:cubicBezTo>
                  <a:lnTo>
                    <a:pt x="1" y="11611"/>
                  </a:lnTo>
                  <a:lnTo>
                    <a:pt x="1" y="11643"/>
                  </a:lnTo>
                  <a:lnTo>
                    <a:pt x="1" y="11675"/>
                  </a:lnTo>
                  <a:cubicBezTo>
                    <a:pt x="1" y="11675"/>
                    <a:pt x="8354" y="16540"/>
                    <a:pt x="8386" y="16540"/>
                  </a:cubicBezTo>
                  <a:lnTo>
                    <a:pt x="28486" y="4922"/>
                  </a:lnTo>
                  <a:lnTo>
                    <a:pt x="28486" y="4890"/>
                  </a:lnTo>
                  <a:lnTo>
                    <a:pt x="28486" y="4858"/>
                  </a:lnTo>
                  <a:lnTo>
                    <a:pt x="20133" y="25"/>
                  </a:lnTo>
                  <a:cubicBezTo>
                    <a:pt x="20117" y="9"/>
                    <a:pt x="20109" y="1"/>
                    <a:pt x="201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926425" y="4202150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0"/>
                  </a:moveTo>
                  <a:lnTo>
                    <a:pt x="1" y="288"/>
                  </a:lnTo>
                  <a:lnTo>
                    <a:pt x="8354" y="5153"/>
                  </a:lnTo>
                  <a:lnTo>
                    <a:pt x="8354" y="48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925625" y="4201350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6"/>
                  </a:moveTo>
                  <a:lnTo>
                    <a:pt x="8354" y="4929"/>
                  </a:lnTo>
                  <a:lnTo>
                    <a:pt x="8354" y="5121"/>
                  </a:lnTo>
                  <a:lnTo>
                    <a:pt x="65" y="320"/>
                  </a:lnTo>
                  <a:lnTo>
                    <a:pt x="65" y="96"/>
                  </a:lnTo>
                  <a:close/>
                  <a:moveTo>
                    <a:pt x="1" y="0"/>
                  </a:moveTo>
                  <a:lnTo>
                    <a:pt x="1" y="32"/>
                  </a:lnTo>
                  <a:lnTo>
                    <a:pt x="1" y="320"/>
                  </a:lnTo>
                  <a:lnTo>
                    <a:pt x="1" y="352"/>
                  </a:lnTo>
                  <a:cubicBezTo>
                    <a:pt x="1" y="352"/>
                    <a:pt x="8354" y="5217"/>
                    <a:pt x="8386" y="5217"/>
                  </a:cubicBezTo>
                  <a:cubicBezTo>
                    <a:pt x="8418" y="5217"/>
                    <a:pt x="8418" y="5185"/>
                    <a:pt x="8418" y="5185"/>
                  </a:cubicBezTo>
                  <a:lnTo>
                    <a:pt x="8418" y="4897"/>
                  </a:lnTo>
                  <a:cubicBezTo>
                    <a:pt x="8418" y="4865"/>
                    <a:pt x="8418" y="4865"/>
                    <a:pt x="8386" y="486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135275" y="4034100"/>
              <a:ext cx="501725" cy="296900"/>
            </a:xfrm>
            <a:custGeom>
              <a:rect b="b" l="l" r="r" t="t"/>
              <a:pathLst>
                <a:path extrusionOk="0" h="11876" w="20069">
                  <a:moveTo>
                    <a:pt x="20068" y="1"/>
                  </a:moveTo>
                  <a:lnTo>
                    <a:pt x="0" y="11587"/>
                  </a:lnTo>
                  <a:lnTo>
                    <a:pt x="0" y="11875"/>
                  </a:lnTo>
                  <a:lnTo>
                    <a:pt x="20068" y="289"/>
                  </a:lnTo>
                  <a:lnTo>
                    <a:pt x="2006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2134475" y="4032700"/>
              <a:ext cx="503325" cy="299100"/>
            </a:xfrm>
            <a:custGeom>
              <a:rect b="b" l="l" r="r" t="t"/>
              <a:pathLst>
                <a:path extrusionOk="0" h="11964" w="20133">
                  <a:moveTo>
                    <a:pt x="20068" y="121"/>
                  </a:moveTo>
                  <a:lnTo>
                    <a:pt x="20068" y="313"/>
                  </a:lnTo>
                  <a:lnTo>
                    <a:pt x="64" y="11867"/>
                  </a:lnTo>
                  <a:lnTo>
                    <a:pt x="64" y="11643"/>
                  </a:lnTo>
                  <a:lnTo>
                    <a:pt x="20068" y="121"/>
                  </a:lnTo>
                  <a:close/>
                  <a:moveTo>
                    <a:pt x="20104" y="1"/>
                  </a:moveTo>
                  <a:cubicBezTo>
                    <a:pt x="20100" y="1"/>
                    <a:pt x="20100" y="9"/>
                    <a:pt x="20100" y="25"/>
                  </a:cubicBezTo>
                  <a:lnTo>
                    <a:pt x="0" y="11611"/>
                  </a:lnTo>
                  <a:lnTo>
                    <a:pt x="0" y="11643"/>
                  </a:lnTo>
                  <a:lnTo>
                    <a:pt x="0" y="11931"/>
                  </a:lnTo>
                  <a:cubicBezTo>
                    <a:pt x="0" y="11931"/>
                    <a:pt x="0" y="11963"/>
                    <a:pt x="32" y="11963"/>
                  </a:cubicBezTo>
                  <a:lnTo>
                    <a:pt x="20132" y="377"/>
                  </a:lnTo>
                  <a:lnTo>
                    <a:pt x="20132" y="345"/>
                  </a:lnTo>
                  <a:lnTo>
                    <a:pt x="20132" y="57"/>
                  </a:lnTo>
                  <a:lnTo>
                    <a:pt x="20132" y="25"/>
                  </a:lnTo>
                  <a:cubicBezTo>
                    <a:pt x="20116" y="9"/>
                    <a:pt x="20108" y="1"/>
                    <a:pt x="2010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1926425" y="3912475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587"/>
                  </a:lnTo>
                  <a:lnTo>
                    <a:pt x="8354" y="16452"/>
                  </a:lnTo>
                  <a:lnTo>
                    <a:pt x="28422" y="4866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1925625" y="3911675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65"/>
                  </a:moveTo>
                  <a:lnTo>
                    <a:pt x="28390" y="4898"/>
                  </a:lnTo>
                  <a:lnTo>
                    <a:pt x="8386" y="16452"/>
                  </a:lnTo>
                  <a:lnTo>
                    <a:pt x="97" y="11619"/>
                  </a:lnTo>
                  <a:lnTo>
                    <a:pt x="20101" y="65"/>
                  </a:lnTo>
                  <a:close/>
                  <a:moveTo>
                    <a:pt x="20101" y="1"/>
                  </a:moveTo>
                  <a:lnTo>
                    <a:pt x="1" y="11587"/>
                  </a:lnTo>
                  <a:lnTo>
                    <a:pt x="1" y="11619"/>
                  </a:lnTo>
                  <a:lnTo>
                    <a:pt x="1" y="11651"/>
                  </a:lnTo>
                  <a:cubicBezTo>
                    <a:pt x="1" y="11651"/>
                    <a:pt x="8354" y="16516"/>
                    <a:pt x="8386" y="16516"/>
                  </a:cubicBezTo>
                  <a:lnTo>
                    <a:pt x="28486" y="4898"/>
                  </a:lnTo>
                  <a:lnTo>
                    <a:pt x="28486" y="4866"/>
                  </a:lnTo>
                  <a:lnTo>
                    <a:pt x="201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926425" y="4188525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289"/>
                  </a:lnTo>
                  <a:lnTo>
                    <a:pt x="8354" y="5154"/>
                  </a:lnTo>
                  <a:lnTo>
                    <a:pt x="8354" y="48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925625" y="4187725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7"/>
                  </a:moveTo>
                  <a:lnTo>
                    <a:pt x="8354" y="4930"/>
                  </a:lnTo>
                  <a:lnTo>
                    <a:pt x="8354" y="5122"/>
                  </a:lnTo>
                  <a:lnTo>
                    <a:pt x="65" y="321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21"/>
                  </a:lnTo>
                  <a:lnTo>
                    <a:pt x="1" y="353"/>
                  </a:lnTo>
                  <a:cubicBezTo>
                    <a:pt x="1" y="353"/>
                    <a:pt x="8354" y="5218"/>
                    <a:pt x="8386" y="5218"/>
                  </a:cubicBezTo>
                  <a:cubicBezTo>
                    <a:pt x="8418" y="5218"/>
                    <a:pt x="8418" y="5218"/>
                    <a:pt x="8418" y="5186"/>
                  </a:cubicBezTo>
                  <a:lnTo>
                    <a:pt x="8418" y="4898"/>
                  </a:lnTo>
                  <a:cubicBezTo>
                    <a:pt x="8418" y="4898"/>
                    <a:pt x="8418" y="4866"/>
                    <a:pt x="8386" y="4866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2135275" y="4020500"/>
              <a:ext cx="501725" cy="296875"/>
            </a:xfrm>
            <a:custGeom>
              <a:rect b="b" l="l" r="r" t="t"/>
              <a:pathLst>
                <a:path extrusionOk="0" h="11875" w="20069">
                  <a:moveTo>
                    <a:pt x="20068" y="1"/>
                  </a:moveTo>
                  <a:lnTo>
                    <a:pt x="0" y="11587"/>
                  </a:lnTo>
                  <a:lnTo>
                    <a:pt x="0" y="11875"/>
                  </a:lnTo>
                  <a:lnTo>
                    <a:pt x="20068" y="289"/>
                  </a:lnTo>
                  <a:lnTo>
                    <a:pt x="2006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2134475" y="4019100"/>
              <a:ext cx="503325" cy="299075"/>
            </a:xfrm>
            <a:custGeom>
              <a:rect b="b" l="l" r="r" t="t"/>
              <a:pathLst>
                <a:path extrusionOk="0" h="11963" w="20133">
                  <a:moveTo>
                    <a:pt x="20068" y="121"/>
                  </a:moveTo>
                  <a:lnTo>
                    <a:pt x="20068" y="313"/>
                  </a:lnTo>
                  <a:lnTo>
                    <a:pt x="64" y="11867"/>
                  </a:lnTo>
                  <a:lnTo>
                    <a:pt x="64" y="11675"/>
                  </a:lnTo>
                  <a:lnTo>
                    <a:pt x="20068" y="121"/>
                  </a:lnTo>
                  <a:close/>
                  <a:moveTo>
                    <a:pt x="20104" y="1"/>
                  </a:moveTo>
                  <a:cubicBezTo>
                    <a:pt x="20100" y="1"/>
                    <a:pt x="20100" y="9"/>
                    <a:pt x="20100" y="25"/>
                  </a:cubicBezTo>
                  <a:lnTo>
                    <a:pt x="0" y="11611"/>
                  </a:lnTo>
                  <a:lnTo>
                    <a:pt x="0" y="11643"/>
                  </a:lnTo>
                  <a:lnTo>
                    <a:pt x="0" y="11931"/>
                  </a:lnTo>
                  <a:cubicBezTo>
                    <a:pt x="0" y="11963"/>
                    <a:pt x="0" y="11963"/>
                    <a:pt x="32" y="11963"/>
                  </a:cubicBezTo>
                  <a:lnTo>
                    <a:pt x="20132" y="377"/>
                  </a:lnTo>
                  <a:lnTo>
                    <a:pt x="20132" y="345"/>
                  </a:lnTo>
                  <a:lnTo>
                    <a:pt x="20132" y="57"/>
                  </a:lnTo>
                  <a:lnTo>
                    <a:pt x="20132" y="25"/>
                  </a:lnTo>
                  <a:cubicBezTo>
                    <a:pt x="20116" y="9"/>
                    <a:pt x="20108" y="1"/>
                    <a:pt x="2010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1926425" y="3898875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587"/>
                  </a:lnTo>
                  <a:lnTo>
                    <a:pt x="8354" y="16452"/>
                  </a:lnTo>
                  <a:lnTo>
                    <a:pt x="28422" y="4866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1925625" y="3898075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65"/>
                  </a:moveTo>
                  <a:lnTo>
                    <a:pt x="28390" y="4898"/>
                  </a:lnTo>
                  <a:lnTo>
                    <a:pt x="8386" y="16452"/>
                  </a:lnTo>
                  <a:lnTo>
                    <a:pt x="97" y="11619"/>
                  </a:lnTo>
                  <a:lnTo>
                    <a:pt x="20101" y="65"/>
                  </a:lnTo>
                  <a:close/>
                  <a:moveTo>
                    <a:pt x="20101" y="1"/>
                  </a:moveTo>
                  <a:lnTo>
                    <a:pt x="1" y="11587"/>
                  </a:lnTo>
                  <a:lnTo>
                    <a:pt x="1" y="11619"/>
                  </a:lnTo>
                  <a:lnTo>
                    <a:pt x="1" y="11651"/>
                  </a:lnTo>
                  <a:cubicBezTo>
                    <a:pt x="1" y="11651"/>
                    <a:pt x="8354" y="16516"/>
                    <a:pt x="8386" y="16516"/>
                  </a:cubicBezTo>
                  <a:lnTo>
                    <a:pt x="28486" y="4930"/>
                  </a:lnTo>
                  <a:lnTo>
                    <a:pt x="28486" y="4898"/>
                  </a:lnTo>
                  <a:lnTo>
                    <a:pt x="28486" y="4866"/>
                  </a:lnTo>
                  <a:lnTo>
                    <a:pt x="201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1926425" y="4174925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321"/>
                  </a:lnTo>
                  <a:lnTo>
                    <a:pt x="8354" y="5154"/>
                  </a:lnTo>
                  <a:lnTo>
                    <a:pt x="8354" y="48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1925625" y="4174125"/>
              <a:ext cx="210475" cy="131250"/>
            </a:xfrm>
            <a:custGeom>
              <a:rect b="b" l="l" r="r" t="t"/>
              <a:pathLst>
                <a:path extrusionOk="0" h="5250" w="8419">
                  <a:moveTo>
                    <a:pt x="65" y="97"/>
                  </a:moveTo>
                  <a:lnTo>
                    <a:pt x="8354" y="4930"/>
                  </a:lnTo>
                  <a:lnTo>
                    <a:pt x="8354" y="5154"/>
                  </a:lnTo>
                  <a:lnTo>
                    <a:pt x="65" y="321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53"/>
                  </a:lnTo>
                  <a:lnTo>
                    <a:pt x="1" y="385"/>
                  </a:lnTo>
                  <a:cubicBezTo>
                    <a:pt x="1" y="385"/>
                    <a:pt x="8354" y="5218"/>
                    <a:pt x="8386" y="5250"/>
                  </a:cubicBezTo>
                  <a:lnTo>
                    <a:pt x="8386" y="5218"/>
                  </a:lnTo>
                  <a:cubicBezTo>
                    <a:pt x="8418" y="5218"/>
                    <a:pt x="8418" y="5218"/>
                    <a:pt x="8418" y="5186"/>
                  </a:cubicBezTo>
                  <a:lnTo>
                    <a:pt x="8418" y="4898"/>
                  </a:lnTo>
                  <a:cubicBezTo>
                    <a:pt x="8418" y="4898"/>
                    <a:pt x="8418" y="4866"/>
                    <a:pt x="8386" y="4866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2135275" y="4006900"/>
              <a:ext cx="501725" cy="296875"/>
            </a:xfrm>
            <a:custGeom>
              <a:rect b="b" l="l" r="r" t="t"/>
              <a:pathLst>
                <a:path extrusionOk="0" h="11875" w="20069">
                  <a:moveTo>
                    <a:pt x="20068" y="1"/>
                  </a:moveTo>
                  <a:lnTo>
                    <a:pt x="0" y="11587"/>
                  </a:lnTo>
                  <a:lnTo>
                    <a:pt x="0" y="11875"/>
                  </a:lnTo>
                  <a:lnTo>
                    <a:pt x="20068" y="289"/>
                  </a:lnTo>
                  <a:lnTo>
                    <a:pt x="2006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2134475" y="4006100"/>
              <a:ext cx="503325" cy="299275"/>
            </a:xfrm>
            <a:custGeom>
              <a:rect b="b" l="l" r="r" t="t"/>
              <a:pathLst>
                <a:path extrusionOk="0" h="11971" w="20133">
                  <a:moveTo>
                    <a:pt x="20068" y="97"/>
                  </a:moveTo>
                  <a:lnTo>
                    <a:pt x="20068" y="321"/>
                  </a:lnTo>
                  <a:lnTo>
                    <a:pt x="64" y="11843"/>
                  </a:lnTo>
                  <a:lnTo>
                    <a:pt x="64" y="11651"/>
                  </a:lnTo>
                  <a:lnTo>
                    <a:pt x="20068" y="97"/>
                  </a:lnTo>
                  <a:close/>
                  <a:moveTo>
                    <a:pt x="20100" y="1"/>
                  </a:moveTo>
                  <a:lnTo>
                    <a:pt x="0" y="11587"/>
                  </a:lnTo>
                  <a:lnTo>
                    <a:pt x="0" y="11619"/>
                  </a:lnTo>
                  <a:lnTo>
                    <a:pt x="0" y="11907"/>
                  </a:lnTo>
                  <a:cubicBezTo>
                    <a:pt x="0" y="11939"/>
                    <a:pt x="0" y="11939"/>
                    <a:pt x="32" y="11971"/>
                  </a:cubicBezTo>
                  <a:lnTo>
                    <a:pt x="32" y="11939"/>
                  </a:lnTo>
                  <a:lnTo>
                    <a:pt x="20132" y="353"/>
                  </a:lnTo>
                  <a:lnTo>
                    <a:pt x="20132" y="321"/>
                  </a:lnTo>
                  <a:lnTo>
                    <a:pt x="20132" y="33"/>
                  </a:lnTo>
                  <a:lnTo>
                    <a:pt x="201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926425" y="3885275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587"/>
                  </a:lnTo>
                  <a:lnTo>
                    <a:pt x="8354" y="16452"/>
                  </a:lnTo>
                  <a:lnTo>
                    <a:pt x="28422" y="4866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1925625" y="3884475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65"/>
                  </a:moveTo>
                  <a:lnTo>
                    <a:pt x="28390" y="4898"/>
                  </a:lnTo>
                  <a:lnTo>
                    <a:pt x="8386" y="16452"/>
                  </a:lnTo>
                  <a:lnTo>
                    <a:pt x="97" y="11619"/>
                  </a:lnTo>
                  <a:lnTo>
                    <a:pt x="20101" y="65"/>
                  </a:lnTo>
                  <a:close/>
                  <a:moveTo>
                    <a:pt x="20101" y="1"/>
                  </a:moveTo>
                  <a:lnTo>
                    <a:pt x="1" y="11587"/>
                  </a:lnTo>
                  <a:lnTo>
                    <a:pt x="1" y="11619"/>
                  </a:lnTo>
                  <a:lnTo>
                    <a:pt x="1" y="11651"/>
                  </a:lnTo>
                  <a:cubicBezTo>
                    <a:pt x="1" y="11651"/>
                    <a:pt x="8354" y="16516"/>
                    <a:pt x="8386" y="16516"/>
                  </a:cubicBezTo>
                  <a:lnTo>
                    <a:pt x="28486" y="4930"/>
                  </a:lnTo>
                  <a:lnTo>
                    <a:pt x="28486" y="4898"/>
                  </a:lnTo>
                  <a:lnTo>
                    <a:pt x="28486" y="4866"/>
                  </a:lnTo>
                  <a:lnTo>
                    <a:pt x="201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1926425" y="4162125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289"/>
                  </a:lnTo>
                  <a:lnTo>
                    <a:pt x="8354" y="5154"/>
                  </a:lnTo>
                  <a:lnTo>
                    <a:pt x="8354" y="48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1925625" y="4160725"/>
              <a:ext cx="210475" cy="131050"/>
            </a:xfrm>
            <a:custGeom>
              <a:rect b="b" l="l" r="r" t="t"/>
              <a:pathLst>
                <a:path extrusionOk="0" h="5242" w="8419">
                  <a:moveTo>
                    <a:pt x="65" y="121"/>
                  </a:moveTo>
                  <a:lnTo>
                    <a:pt x="8354" y="4922"/>
                  </a:lnTo>
                  <a:lnTo>
                    <a:pt x="8354" y="5146"/>
                  </a:lnTo>
                  <a:lnTo>
                    <a:pt x="65" y="313"/>
                  </a:lnTo>
                  <a:lnTo>
                    <a:pt x="65" y="121"/>
                  </a:lnTo>
                  <a:close/>
                  <a:moveTo>
                    <a:pt x="29" y="1"/>
                  </a:moveTo>
                  <a:cubicBezTo>
                    <a:pt x="25" y="1"/>
                    <a:pt x="17" y="9"/>
                    <a:pt x="1" y="25"/>
                  </a:cubicBezTo>
                  <a:lnTo>
                    <a:pt x="1" y="57"/>
                  </a:lnTo>
                  <a:lnTo>
                    <a:pt x="1" y="345"/>
                  </a:lnTo>
                  <a:lnTo>
                    <a:pt x="1" y="377"/>
                  </a:lnTo>
                  <a:cubicBezTo>
                    <a:pt x="1" y="377"/>
                    <a:pt x="8354" y="5242"/>
                    <a:pt x="8386" y="5242"/>
                  </a:cubicBezTo>
                  <a:lnTo>
                    <a:pt x="8418" y="5210"/>
                  </a:lnTo>
                  <a:lnTo>
                    <a:pt x="8418" y="4890"/>
                  </a:lnTo>
                  <a:lnTo>
                    <a:pt x="8386" y="4858"/>
                  </a:lnTo>
                  <a:lnTo>
                    <a:pt x="33" y="25"/>
                  </a:lnTo>
                  <a:cubicBezTo>
                    <a:pt x="33" y="9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2135275" y="3993300"/>
              <a:ext cx="501725" cy="297675"/>
            </a:xfrm>
            <a:custGeom>
              <a:rect b="b" l="l" r="r" t="t"/>
              <a:pathLst>
                <a:path extrusionOk="0" h="11907" w="20069">
                  <a:moveTo>
                    <a:pt x="20068" y="1"/>
                  </a:moveTo>
                  <a:lnTo>
                    <a:pt x="0" y="11587"/>
                  </a:lnTo>
                  <a:lnTo>
                    <a:pt x="0" y="11907"/>
                  </a:lnTo>
                  <a:lnTo>
                    <a:pt x="20068" y="289"/>
                  </a:lnTo>
                  <a:lnTo>
                    <a:pt x="2006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2134475" y="3992500"/>
              <a:ext cx="503325" cy="299275"/>
            </a:xfrm>
            <a:custGeom>
              <a:rect b="b" l="l" r="r" t="t"/>
              <a:pathLst>
                <a:path extrusionOk="0" h="11971" w="20133">
                  <a:moveTo>
                    <a:pt x="20068" y="97"/>
                  </a:moveTo>
                  <a:lnTo>
                    <a:pt x="20068" y="321"/>
                  </a:lnTo>
                  <a:lnTo>
                    <a:pt x="64" y="11875"/>
                  </a:lnTo>
                  <a:lnTo>
                    <a:pt x="64" y="11651"/>
                  </a:lnTo>
                  <a:lnTo>
                    <a:pt x="20068" y="97"/>
                  </a:lnTo>
                  <a:close/>
                  <a:moveTo>
                    <a:pt x="20100" y="1"/>
                  </a:moveTo>
                  <a:lnTo>
                    <a:pt x="0" y="11587"/>
                  </a:lnTo>
                  <a:lnTo>
                    <a:pt x="0" y="11619"/>
                  </a:lnTo>
                  <a:lnTo>
                    <a:pt x="0" y="11939"/>
                  </a:lnTo>
                  <a:lnTo>
                    <a:pt x="32" y="11971"/>
                  </a:lnTo>
                  <a:lnTo>
                    <a:pt x="20132" y="353"/>
                  </a:lnTo>
                  <a:lnTo>
                    <a:pt x="20132" y="321"/>
                  </a:lnTo>
                  <a:lnTo>
                    <a:pt x="20132" y="33"/>
                  </a:lnTo>
                  <a:lnTo>
                    <a:pt x="201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1926425" y="3871675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619"/>
                  </a:lnTo>
                  <a:lnTo>
                    <a:pt x="8354" y="16452"/>
                  </a:lnTo>
                  <a:lnTo>
                    <a:pt x="28422" y="4866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1925625" y="3870875"/>
              <a:ext cx="712175" cy="413700"/>
            </a:xfrm>
            <a:custGeom>
              <a:rect b="b" l="l" r="r" t="t"/>
              <a:pathLst>
                <a:path extrusionOk="0" h="16548" w="28487">
                  <a:moveTo>
                    <a:pt x="20101" y="97"/>
                  </a:moveTo>
                  <a:lnTo>
                    <a:pt x="28390" y="4898"/>
                  </a:lnTo>
                  <a:lnTo>
                    <a:pt x="8386" y="16452"/>
                  </a:lnTo>
                  <a:lnTo>
                    <a:pt x="97" y="11651"/>
                  </a:lnTo>
                  <a:lnTo>
                    <a:pt x="20101" y="97"/>
                  </a:lnTo>
                  <a:close/>
                  <a:moveTo>
                    <a:pt x="20101" y="1"/>
                  </a:moveTo>
                  <a:lnTo>
                    <a:pt x="1" y="11619"/>
                  </a:lnTo>
                  <a:lnTo>
                    <a:pt x="1" y="11651"/>
                  </a:lnTo>
                  <a:lnTo>
                    <a:pt x="1" y="11683"/>
                  </a:lnTo>
                  <a:cubicBezTo>
                    <a:pt x="1" y="11683"/>
                    <a:pt x="8354" y="16516"/>
                    <a:pt x="8386" y="16548"/>
                  </a:cubicBezTo>
                  <a:lnTo>
                    <a:pt x="8386" y="16516"/>
                  </a:lnTo>
                  <a:lnTo>
                    <a:pt x="28486" y="4930"/>
                  </a:lnTo>
                  <a:lnTo>
                    <a:pt x="28486" y="4898"/>
                  </a:lnTo>
                  <a:lnTo>
                    <a:pt x="28486" y="4866"/>
                  </a:lnTo>
                  <a:lnTo>
                    <a:pt x="201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1926425" y="4148525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289"/>
                  </a:lnTo>
                  <a:lnTo>
                    <a:pt x="8354" y="5154"/>
                  </a:lnTo>
                  <a:lnTo>
                    <a:pt x="8354" y="48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1925625" y="4147725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7"/>
                  </a:moveTo>
                  <a:lnTo>
                    <a:pt x="8354" y="4898"/>
                  </a:lnTo>
                  <a:lnTo>
                    <a:pt x="8354" y="5122"/>
                  </a:lnTo>
                  <a:lnTo>
                    <a:pt x="65" y="289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21"/>
                  </a:lnTo>
                  <a:lnTo>
                    <a:pt x="1" y="353"/>
                  </a:lnTo>
                  <a:cubicBezTo>
                    <a:pt x="1" y="353"/>
                    <a:pt x="8354" y="5218"/>
                    <a:pt x="8386" y="5218"/>
                  </a:cubicBezTo>
                  <a:cubicBezTo>
                    <a:pt x="8418" y="5218"/>
                    <a:pt x="8418" y="5186"/>
                    <a:pt x="8418" y="5186"/>
                  </a:cubicBezTo>
                  <a:lnTo>
                    <a:pt x="8418" y="4898"/>
                  </a:lnTo>
                  <a:cubicBezTo>
                    <a:pt x="8418" y="4866"/>
                    <a:pt x="8418" y="4866"/>
                    <a:pt x="8386" y="4866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2135275" y="3979700"/>
              <a:ext cx="501725" cy="297675"/>
            </a:xfrm>
            <a:custGeom>
              <a:rect b="b" l="l" r="r" t="t"/>
              <a:pathLst>
                <a:path extrusionOk="0" h="11907" w="20069">
                  <a:moveTo>
                    <a:pt x="20068" y="0"/>
                  </a:moveTo>
                  <a:lnTo>
                    <a:pt x="0" y="11619"/>
                  </a:lnTo>
                  <a:lnTo>
                    <a:pt x="0" y="11907"/>
                  </a:lnTo>
                  <a:lnTo>
                    <a:pt x="20068" y="320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134475" y="3978900"/>
              <a:ext cx="503325" cy="299275"/>
            </a:xfrm>
            <a:custGeom>
              <a:rect b="b" l="l" r="r" t="t"/>
              <a:pathLst>
                <a:path extrusionOk="0" h="11971" w="20133">
                  <a:moveTo>
                    <a:pt x="20068" y="96"/>
                  </a:moveTo>
                  <a:lnTo>
                    <a:pt x="20068" y="320"/>
                  </a:lnTo>
                  <a:lnTo>
                    <a:pt x="64" y="11875"/>
                  </a:lnTo>
                  <a:lnTo>
                    <a:pt x="64" y="11651"/>
                  </a:lnTo>
                  <a:lnTo>
                    <a:pt x="20068" y="96"/>
                  </a:lnTo>
                  <a:close/>
                  <a:moveTo>
                    <a:pt x="20100" y="0"/>
                  </a:moveTo>
                  <a:lnTo>
                    <a:pt x="0" y="11619"/>
                  </a:lnTo>
                  <a:lnTo>
                    <a:pt x="0" y="11651"/>
                  </a:lnTo>
                  <a:lnTo>
                    <a:pt x="0" y="11939"/>
                  </a:lnTo>
                  <a:cubicBezTo>
                    <a:pt x="0" y="11939"/>
                    <a:pt x="0" y="11971"/>
                    <a:pt x="32" y="11971"/>
                  </a:cubicBezTo>
                  <a:lnTo>
                    <a:pt x="20132" y="384"/>
                  </a:lnTo>
                  <a:lnTo>
                    <a:pt x="20132" y="352"/>
                  </a:lnTo>
                  <a:lnTo>
                    <a:pt x="20132" y="32"/>
                  </a:lnTo>
                  <a:lnTo>
                    <a:pt x="201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1926425" y="3858875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1"/>
                  </a:moveTo>
                  <a:lnTo>
                    <a:pt x="1" y="11587"/>
                  </a:lnTo>
                  <a:lnTo>
                    <a:pt x="8354" y="16452"/>
                  </a:lnTo>
                  <a:lnTo>
                    <a:pt x="28422" y="4833"/>
                  </a:lnTo>
                  <a:lnTo>
                    <a:pt x="2006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1925625" y="3857475"/>
              <a:ext cx="712175" cy="413500"/>
            </a:xfrm>
            <a:custGeom>
              <a:rect b="b" l="l" r="r" t="t"/>
              <a:pathLst>
                <a:path extrusionOk="0" h="16540" w="28487">
                  <a:moveTo>
                    <a:pt x="20101" y="89"/>
                  </a:moveTo>
                  <a:lnTo>
                    <a:pt x="28390" y="4921"/>
                  </a:lnTo>
                  <a:lnTo>
                    <a:pt x="8386" y="16444"/>
                  </a:lnTo>
                  <a:lnTo>
                    <a:pt x="97" y="11643"/>
                  </a:lnTo>
                  <a:lnTo>
                    <a:pt x="20101" y="89"/>
                  </a:lnTo>
                  <a:close/>
                  <a:moveTo>
                    <a:pt x="20105" y="0"/>
                  </a:moveTo>
                  <a:cubicBezTo>
                    <a:pt x="20101" y="0"/>
                    <a:pt x="20101" y="8"/>
                    <a:pt x="20101" y="25"/>
                  </a:cubicBezTo>
                  <a:lnTo>
                    <a:pt x="1" y="11611"/>
                  </a:lnTo>
                  <a:lnTo>
                    <a:pt x="1" y="11643"/>
                  </a:lnTo>
                  <a:lnTo>
                    <a:pt x="1" y="11675"/>
                  </a:lnTo>
                  <a:cubicBezTo>
                    <a:pt x="1" y="11675"/>
                    <a:pt x="8354" y="16540"/>
                    <a:pt x="8386" y="16540"/>
                  </a:cubicBezTo>
                  <a:lnTo>
                    <a:pt x="28486" y="4921"/>
                  </a:lnTo>
                  <a:lnTo>
                    <a:pt x="28486" y="4889"/>
                  </a:lnTo>
                  <a:lnTo>
                    <a:pt x="28486" y="4857"/>
                  </a:lnTo>
                  <a:lnTo>
                    <a:pt x="20133" y="25"/>
                  </a:lnTo>
                  <a:cubicBezTo>
                    <a:pt x="20117" y="8"/>
                    <a:pt x="20109" y="0"/>
                    <a:pt x="201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1926425" y="4134925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1"/>
                  </a:moveTo>
                  <a:lnTo>
                    <a:pt x="1" y="289"/>
                  </a:lnTo>
                  <a:lnTo>
                    <a:pt x="8354" y="5154"/>
                  </a:lnTo>
                  <a:lnTo>
                    <a:pt x="8354" y="48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1925625" y="4134125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7"/>
                  </a:moveTo>
                  <a:lnTo>
                    <a:pt x="8354" y="4929"/>
                  </a:lnTo>
                  <a:lnTo>
                    <a:pt x="8354" y="5122"/>
                  </a:lnTo>
                  <a:lnTo>
                    <a:pt x="65" y="321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21"/>
                  </a:lnTo>
                  <a:lnTo>
                    <a:pt x="1" y="353"/>
                  </a:lnTo>
                  <a:cubicBezTo>
                    <a:pt x="1" y="353"/>
                    <a:pt x="8354" y="5218"/>
                    <a:pt x="8386" y="5218"/>
                  </a:cubicBezTo>
                  <a:cubicBezTo>
                    <a:pt x="8418" y="5218"/>
                    <a:pt x="8418" y="5186"/>
                    <a:pt x="8418" y="5186"/>
                  </a:cubicBezTo>
                  <a:lnTo>
                    <a:pt x="8418" y="4897"/>
                  </a:lnTo>
                  <a:cubicBezTo>
                    <a:pt x="8418" y="4865"/>
                    <a:pt x="8418" y="4865"/>
                    <a:pt x="8386" y="486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135275" y="3966900"/>
              <a:ext cx="501725" cy="296875"/>
            </a:xfrm>
            <a:custGeom>
              <a:rect b="b" l="l" r="r" t="t"/>
              <a:pathLst>
                <a:path extrusionOk="0" h="11875" w="20069">
                  <a:moveTo>
                    <a:pt x="20068" y="0"/>
                  </a:moveTo>
                  <a:lnTo>
                    <a:pt x="0" y="11586"/>
                  </a:lnTo>
                  <a:lnTo>
                    <a:pt x="0" y="11875"/>
                  </a:lnTo>
                  <a:lnTo>
                    <a:pt x="20068" y="288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134475" y="3965500"/>
              <a:ext cx="503325" cy="299075"/>
            </a:xfrm>
            <a:custGeom>
              <a:rect b="b" l="l" r="r" t="t"/>
              <a:pathLst>
                <a:path extrusionOk="0" h="11963" w="20133">
                  <a:moveTo>
                    <a:pt x="20068" y="120"/>
                  </a:moveTo>
                  <a:lnTo>
                    <a:pt x="20068" y="312"/>
                  </a:lnTo>
                  <a:lnTo>
                    <a:pt x="64" y="11867"/>
                  </a:lnTo>
                  <a:lnTo>
                    <a:pt x="64" y="11642"/>
                  </a:lnTo>
                  <a:lnTo>
                    <a:pt x="20068" y="120"/>
                  </a:lnTo>
                  <a:close/>
                  <a:moveTo>
                    <a:pt x="20104" y="0"/>
                  </a:moveTo>
                  <a:cubicBezTo>
                    <a:pt x="20100" y="0"/>
                    <a:pt x="20100" y="8"/>
                    <a:pt x="20100" y="24"/>
                  </a:cubicBezTo>
                  <a:lnTo>
                    <a:pt x="0" y="11610"/>
                  </a:lnTo>
                  <a:lnTo>
                    <a:pt x="0" y="11642"/>
                  </a:lnTo>
                  <a:lnTo>
                    <a:pt x="0" y="11931"/>
                  </a:lnTo>
                  <a:cubicBezTo>
                    <a:pt x="0" y="11931"/>
                    <a:pt x="0" y="11963"/>
                    <a:pt x="32" y="11963"/>
                  </a:cubicBezTo>
                  <a:lnTo>
                    <a:pt x="20132" y="376"/>
                  </a:lnTo>
                  <a:lnTo>
                    <a:pt x="20132" y="344"/>
                  </a:lnTo>
                  <a:lnTo>
                    <a:pt x="20132" y="56"/>
                  </a:lnTo>
                  <a:lnTo>
                    <a:pt x="20132" y="24"/>
                  </a:lnTo>
                  <a:cubicBezTo>
                    <a:pt x="20116" y="8"/>
                    <a:pt x="20108" y="0"/>
                    <a:pt x="2010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1926425" y="3845275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0"/>
                  </a:moveTo>
                  <a:lnTo>
                    <a:pt x="1" y="11587"/>
                  </a:lnTo>
                  <a:lnTo>
                    <a:pt x="8354" y="16451"/>
                  </a:lnTo>
                  <a:lnTo>
                    <a:pt x="28422" y="4865"/>
                  </a:lnTo>
                  <a:lnTo>
                    <a:pt x="2006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1925625" y="3844475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64"/>
                  </a:moveTo>
                  <a:lnTo>
                    <a:pt x="28390" y="4897"/>
                  </a:lnTo>
                  <a:lnTo>
                    <a:pt x="8386" y="16451"/>
                  </a:lnTo>
                  <a:lnTo>
                    <a:pt x="97" y="11619"/>
                  </a:lnTo>
                  <a:lnTo>
                    <a:pt x="20101" y="64"/>
                  </a:lnTo>
                  <a:close/>
                  <a:moveTo>
                    <a:pt x="20101" y="0"/>
                  </a:moveTo>
                  <a:lnTo>
                    <a:pt x="1" y="11587"/>
                  </a:lnTo>
                  <a:lnTo>
                    <a:pt x="1" y="11619"/>
                  </a:lnTo>
                  <a:lnTo>
                    <a:pt x="1" y="11651"/>
                  </a:lnTo>
                  <a:cubicBezTo>
                    <a:pt x="1" y="11651"/>
                    <a:pt x="8354" y="16515"/>
                    <a:pt x="8386" y="16515"/>
                  </a:cubicBezTo>
                  <a:lnTo>
                    <a:pt x="28486" y="4929"/>
                  </a:lnTo>
                  <a:lnTo>
                    <a:pt x="28486" y="4897"/>
                  </a:lnTo>
                  <a:lnTo>
                    <a:pt x="28486" y="4865"/>
                  </a:lnTo>
                  <a:lnTo>
                    <a:pt x="201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1926425" y="4121325"/>
              <a:ext cx="208875" cy="128850"/>
            </a:xfrm>
            <a:custGeom>
              <a:rect b="b" l="l" r="r" t="t"/>
              <a:pathLst>
                <a:path extrusionOk="0" h="5154" w="8355">
                  <a:moveTo>
                    <a:pt x="1" y="0"/>
                  </a:moveTo>
                  <a:lnTo>
                    <a:pt x="1" y="289"/>
                  </a:lnTo>
                  <a:lnTo>
                    <a:pt x="8354" y="5153"/>
                  </a:lnTo>
                  <a:lnTo>
                    <a:pt x="8354" y="48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1925625" y="4120525"/>
              <a:ext cx="210475" cy="130450"/>
            </a:xfrm>
            <a:custGeom>
              <a:rect b="b" l="l" r="r" t="t"/>
              <a:pathLst>
                <a:path extrusionOk="0" h="5218" w="8419">
                  <a:moveTo>
                    <a:pt x="65" y="96"/>
                  </a:moveTo>
                  <a:lnTo>
                    <a:pt x="8354" y="4929"/>
                  </a:lnTo>
                  <a:lnTo>
                    <a:pt x="8354" y="5121"/>
                  </a:lnTo>
                  <a:lnTo>
                    <a:pt x="65" y="321"/>
                  </a:lnTo>
                  <a:lnTo>
                    <a:pt x="65" y="96"/>
                  </a:lnTo>
                  <a:close/>
                  <a:moveTo>
                    <a:pt x="1" y="0"/>
                  </a:moveTo>
                  <a:lnTo>
                    <a:pt x="1" y="32"/>
                  </a:lnTo>
                  <a:lnTo>
                    <a:pt x="1" y="321"/>
                  </a:lnTo>
                  <a:lnTo>
                    <a:pt x="1" y="353"/>
                  </a:lnTo>
                  <a:cubicBezTo>
                    <a:pt x="1" y="353"/>
                    <a:pt x="8354" y="5217"/>
                    <a:pt x="8386" y="5217"/>
                  </a:cubicBezTo>
                  <a:cubicBezTo>
                    <a:pt x="8418" y="5217"/>
                    <a:pt x="8418" y="5217"/>
                    <a:pt x="8418" y="5185"/>
                  </a:cubicBezTo>
                  <a:lnTo>
                    <a:pt x="8418" y="4897"/>
                  </a:lnTo>
                  <a:cubicBezTo>
                    <a:pt x="8418" y="4897"/>
                    <a:pt x="8418" y="4865"/>
                    <a:pt x="8386" y="486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2135275" y="3953300"/>
              <a:ext cx="501725" cy="296875"/>
            </a:xfrm>
            <a:custGeom>
              <a:rect b="b" l="l" r="r" t="t"/>
              <a:pathLst>
                <a:path extrusionOk="0" h="11875" w="20069">
                  <a:moveTo>
                    <a:pt x="20068" y="0"/>
                  </a:moveTo>
                  <a:lnTo>
                    <a:pt x="0" y="11586"/>
                  </a:lnTo>
                  <a:lnTo>
                    <a:pt x="0" y="11874"/>
                  </a:lnTo>
                  <a:lnTo>
                    <a:pt x="20068" y="288"/>
                  </a:lnTo>
                  <a:lnTo>
                    <a:pt x="2006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2134475" y="3951900"/>
              <a:ext cx="503325" cy="299075"/>
            </a:xfrm>
            <a:custGeom>
              <a:rect b="b" l="l" r="r" t="t"/>
              <a:pathLst>
                <a:path extrusionOk="0" h="11963" w="20133">
                  <a:moveTo>
                    <a:pt x="20068" y="120"/>
                  </a:moveTo>
                  <a:lnTo>
                    <a:pt x="20068" y="312"/>
                  </a:lnTo>
                  <a:lnTo>
                    <a:pt x="64" y="11866"/>
                  </a:lnTo>
                  <a:lnTo>
                    <a:pt x="64" y="11674"/>
                  </a:lnTo>
                  <a:lnTo>
                    <a:pt x="20068" y="120"/>
                  </a:lnTo>
                  <a:close/>
                  <a:moveTo>
                    <a:pt x="20104" y="0"/>
                  </a:moveTo>
                  <a:cubicBezTo>
                    <a:pt x="20100" y="0"/>
                    <a:pt x="20100" y="8"/>
                    <a:pt x="20100" y="24"/>
                  </a:cubicBezTo>
                  <a:lnTo>
                    <a:pt x="0" y="11610"/>
                  </a:lnTo>
                  <a:lnTo>
                    <a:pt x="0" y="11642"/>
                  </a:lnTo>
                  <a:lnTo>
                    <a:pt x="0" y="11930"/>
                  </a:lnTo>
                  <a:cubicBezTo>
                    <a:pt x="0" y="11962"/>
                    <a:pt x="0" y="11962"/>
                    <a:pt x="32" y="11962"/>
                  </a:cubicBezTo>
                  <a:lnTo>
                    <a:pt x="20132" y="376"/>
                  </a:lnTo>
                  <a:lnTo>
                    <a:pt x="20132" y="344"/>
                  </a:lnTo>
                  <a:lnTo>
                    <a:pt x="20132" y="56"/>
                  </a:lnTo>
                  <a:lnTo>
                    <a:pt x="20132" y="24"/>
                  </a:lnTo>
                  <a:cubicBezTo>
                    <a:pt x="20116" y="8"/>
                    <a:pt x="20108" y="0"/>
                    <a:pt x="2010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1926425" y="3831675"/>
              <a:ext cx="710575" cy="411300"/>
            </a:xfrm>
            <a:custGeom>
              <a:rect b="b" l="l" r="r" t="t"/>
              <a:pathLst>
                <a:path extrusionOk="0" h="16452" w="28423">
                  <a:moveTo>
                    <a:pt x="20069" y="0"/>
                  </a:moveTo>
                  <a:lnTo>
                    <a:pt x="1" y="11586"/>
                  </a:lnTo>
                  <a:lnTo>
                    <a:pt x="8354" y="16451"/>
                  </a:lnTo>
                  <a:lnTo>
                    <a:pt x="28422" y="4865"/>
                  </a:lnTo>
                  <a:lnTo>
                    <a:pt x="2006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925625" y="3830875"/>
              <a:ext cx="712175" cy="412900"/>
            </a:xfrm>
            <a:custGeom>
              <a:rect b="b" l="l" r="r" t="t"/>
              <a:pathLst>
                <a:path extrusionOk="0" h="16516" w="28487">
                  <a:moveTo>
                    <a:pt x="20101" y="64"/>
                  </a:moveTo>
                  <a:lnTo>
                    <a:pt x="28390" y="4897"/>
                  </a:lnTo>
                  <a:lnTo>
                    <a:pt x="8386" y="16451"/>
                  </a:lnTo>
                  <a:lnTo>
                    <a:pt x="97" y="11618"/>
                  </a:lnTo>
                  <a:lnTo>
                    <a:pt x="20101" y="64"/>
                  </a:lnTo>
                  <a:close/>
                  <a:moveTo>
                    <a:pt x="20101" y="0"/>
                  </a:moveTo>
                  <a:lnTo>
                    <a:pt x="1" y="11586"/>
                  </a:lnTo>
                  <a:lnTo>
                    <a:pt x="1" y="11618"/>
                  </a:lnTo>
                  <a:lnTo>
                    <a:pt x="1" y="11650"/>
                  </a:lnTo>
                  <a:cubicBezTo>
                    <a:pt x="1" y="11650"/>
                    <a:pt x="8354" y="16515"/>
                    <a:pt x="8386" y="16515"/>
                  </a:cubicBezTo>
                  <a:lnTo>
                    <a:pt x="28486" y="4929"/>
                  </a:lnTo>
                  <a:lnTo>
                    <a:pt x="28486" y="4897"/>
                  </a:lnTo>
                  <a:lnTo>
                    <a:pt x="28486" y="4865"/>
                  </a:lnTo>
                  <a:lnTo>
                    <a:pt x="201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981650" y="3863675"/>
              <a:ext cx="600125" cy="347300"/>
            </a:xfrm>
            <a:custGeom>
              <a:rect b="b" l="l" r="r" t="t"/>
              <a:pathLst>
                <a:path extrusionOk="0" h="13892" w="24005">
                  <a:moveTo>
                    <a:pt x="16931" y="1"/>
                  </a:moveTo>
                  <a:lnTo>
                    <a:pt x="0" y="9794"/>
                  </a:lnTo>
                  <a:lnTo>
                    <a:pt x="7042" y="13891"/>
                  </a:lnTo>
                  <a:lnTo>
                    <a:pt x="24005" y="4097"/>
                  </a:lnTo>
                  <a:lnTo>
                    <a:pt x="1693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980850" y="3862875"/>
              <a:ext cx="601725" cy="348900"/>
            </a:xfrm>
            <a:custGeom>
              <a:rect b="b" l="l" r="r" t="t"/>
              <a:pathLst>
                <a:path extrusionOk="0" h="13956" w="24069">
                  <a:moveTo>
                    <a:pt x="16963" y="97"/>
                  </a:moveTo>
                  <a:lnTo>
                    <a:pt x="23941" y="4129"/>
                  </a:lnTo>
                  <a:lnTo>
                    <a:pt x="7074" y="13859"/>
                  </a:lnTo>
                  <a:lnTo>
                    <a:pt x="96" y="9826"/>
                  </a:lnTo>
                  <a:lnTo>
                    <a:pt x="16963" y="97"/>
                  </a:lnTo>
                  <a:close/>
                  <a:moveTo>
                    <a:pt x="16963" y="1"/>
                  </a:moveTo>
                  <a:lnTo>
                    <a:pt x="0" y="9794"/>
                  </a:lnTo>
                  <a:lnTo>
                    <a:pt x="0" y="9826"/>
                  </a:lnTo>
                  <a:lnTo>
                    <a:pt x="0" y="9858"/>
                  </a:lnTo>
                  <a:lnTo>
                    <a:pt x="7074" y="13955"/>
                  </a:lnTo>
                  <a:lnTo>
                    <a:pt x="7106" y="13955"/>
                  </a:lnTo>
                  <a:lnTo>
                    <a:pt x="24037" y="4161"/>
                  </a:lnTo>
                  <a:cubicBezTo>
                    <a:pt x="24037" y="4161"/>
                    <a:pt x="24069" y="4161"/>
                    <a:pt x="24069" y="4129"/>
                  </a:cubicBezTo>
                  <a:cubicBezTo>
                    <a:pt x="24069" y="4129"/>
                    <a:pt x="24069" y="4097"/>
                    <a:pt x="24037" y="4097"/>
                  </a:cubicBezTo>
                  <a:lnTo>
                    <a:pt x="1699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2173675" y="3967900"/>
              <a:ext cx="227275" cy="119650"/>
            </a:xfrm>
            <a:custGeom>
              <a:rect b="b" l="l" r="r" t="t"/>
              <a:pathLst>
                <a:path extrusionOk="0" h="4786" w="9091">
                  <a:moveTo>
                    <a:pt x="2721" y="1145"/>
                  </a:moveTo>
                  <a:lnTo>
                    <a:pt x="3297" y="1497"/>
                  </a:lnTo>
                  <a:cubicBezTo>
                    <a:pt x="3562" y="1381"/>
                    <a:pt x="3852" y="1316"/>
                    <a:pt x="4128" y="1316"/>
                  </a:cubicBezTo>
                  <a:cubicBezTo>
                    <a:pt x="4386" y="1316"/>
                    <a:pt x="4632" y="1373"/>
                    <a:pt x="4834" y="1497"/>
                  </a:cubicBezTo>
                  <a:cubicBezTo>
                    <a:pt x="5218" y="1721"/>
                    <a:pt x="5250" y="1977"/>
                    <a:pt x="4834" y="2457"/>
                  </a:cubicBezTo>
                  <a:cubicBezTo>
                    <a:pt x="4545" y="2745"/>
                    <a:pt x="4545" y="2841"/>
                    <a:pt x="4738" y="2969"/>
                  </a:cubicBezTo>
                  <a:cubicBezTo>
                    <a:pt x="4831" y="3022"/>
                    <a:pt x="4936" y="3048"/>
                    <a:pt x="5045" y="3048"/>
                  </a:cubicBezTo>
                  <a:cubicBezTo>
                    <a:pt x="5196" y="3048"/>
                    <a:pt x="5357" y="2998"/>
                    <a:pt x="5506" y="2905"/>
                  </a:cubicBezTo>
                  <a:cubicBezTo>
                    <a:pt x="5762" y="2745"/>
                    <a:pt x="5890" y="2553"/>
                    <a:pt x="5922" y="2361"/>
                  </a:cubicBezTo>
                  <a:lnTo>
                    <a:pt x="6594" y="2393"/>
                  </a:lnTo>
                  <a:cubicBezTo>
                    <a:pt x="6562" y="2617"/>
                    <a:pt x="6434" y="2873"/>
                    <a:pt x="6082" y="3097"/>
                  </a:cubicBezTo>
                  <a:lnTo>
                    <a:pt x="6690" y="3449"/>
                  </a:lnTo>
                  <a:lnTo>
                    <a:pt x="6242" y="3737"/>
                  </a:lnTo>
                  <a:lnTo>
                    <a:pt x="5602" y="3353"/>
                  </a:lnTo>
                  <a:cubicBezTo>
                    <a:pt x="5334" y="3457"/>
                    <a:pt x="5067" y="3506"/>
                    <a:pt x="4815" y="3506"/>
                  </a:cubicBezTo>
                  <a:cubicBezTo>
                    <a:pt x="4525" y="3506"/>
                    <a:pt x="4256" y="3441"/>
                    <a:pt x="4033" y="3321"/>
                  </a:cubicBezTo>
                  <a:cubicBezTo>
                    <a:pt x="3553" y="3033"/>
                    <a:pt x="3617" y="2745"/>
                    <a:pt x="3969" y="2361"/>
                  </a:cubicBezTo>
                  <a:cubicBezTo>
                    <a:pt x="4257" y="2041"/>
                    <a:pt x="4289" y="1945"/>
                    <a:pt x="4129" y="1849"/>
                  </a:cubicBezTo>
                  <a:cubicBezTo>
                    <a:pt x="4055" y="1804"/>
                    <a:pt x="3960" y="1780"/>
                    <a:pt x="3857" y="1780"/>
                  </a:cubicBezTo>
                  <a:cubicBezTo>
                    <a:pt x="3739" y="1780"/>
                    <a:pt x="3609" y="1812"/>
                    <a:pt x="3489" y="1881"/>
                  </a:cubicBezTo>
                  <a:cubicBezTo>
                    <a:pt x="3297" y="2009"/>
                    <a:pt x="3169" y="2169"/>
                    <a:pt x="3137" y="2361"/>
                  </a:cubicBezTo>
                  <a:lnTo>
                    <a:pt x="2497" y="2329"/>
                  </a:lnTo>
                  <a:cubicBezTo>
                    <a:pt x="2497" y="2137"/>
                    <a:pt x="2625" y="1945"/>
                    <a:pt x="2849" y="1753"/>
                  </a:cubicBezTo>
                  <a:lnTo>
                    <a:pt x="2241" y="1401"/>
                  </a:lnTo>
                  <a:lnTo>
                    <a:pt x="2721" y="1145"/>
                  </a:lnTo>
                  <a:close/>
                  <a:moveTo>
                    <a:pt x="4549" y="0"/>
                  </a:moveTo>
                  <a:cubicBezTo>
                    <a:pt x="3489" y="0"/>
                    <a:pt x="2433" y="232"/>
                    <a:pt x="1633" y="696"/>
                  </a:cubicBezTo>
                  <a:cubicBezTo>
                    <a:pt x="1" y="1625"/>
                    <a:pt x="1" y="3161"/>
                    <a:pt x="1601" y="4089"/>
                  </a:cubicBezTo>
                  <a:cubicBezTo>
                    <a:pt x="2401" y="4553"/>
                    <a:pt x="3457" y="4785"/>
                    <a:pt x="4517" y="4785"/>
                  </a:cubicBezTo>
                  <a:cubicBezTo>
                    <a:pt x="5578" y="4785"/>
                    <a:pt x="6642" y="4553"/>
                    <a:pt x="7458" y="4089"/>
                  </a:cubicBezTo>
                  <a:cubicBezTo>
                    <a:pt x="9090" y="3161"/>
                    <a:pt x="9090" y="1625"/>
                    <a:pt x="7490" y="696"/>
                  </a:cubicBezTo>
                  <a:cubicBezTo>
                    <a:pt x="6674" y="232"/>
                    <a:pt x="5610" y="0"/>
                    <a:pt x="45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2182475" y="3967100"/>
              <a:ext cx="208875" cy="121450"/>
            </a:xfrm>
            <a:custGeom>
              <a:rect b="b" l="l" r="r" t="t"/>
              <a:pathLst>
                <a:path extrusionOk="0" h="4858" w="8355">
                  <a:moveTo>
                    <a:pt x="2369" y="1209"/>
                  </a:moveTo>
                  <a:lnTo>
                    <a:pt x="2945" y="1561"/>
                  </a:lnTo>
                  <a:lnTo>
                    <a:pt x="2977" y="1561"/>
                  </a:lnTo>
                  <a:cubicBezTo>
                    <a:pt x="3233" y="1449"/>
                    <a:pt x="3505" y="1393"/>
                    <a:pt x="3761" y="1393"/>
                  </a:cubicBezTo>
                  <a:cubicBezTo>
                    <a:pt x="4017" y="1393"/>
                    <a:pt x="4258" y="1449"/>
                    <a:pt x="4450" y="1561"/>
                  </a:cubicBezTo>
                  <a:cubicBezTo>
                    <a:pt x="4642" y="1657"/>
                    <a:pt x="4738" y="1753"/>
                    <a:pt x="4738" y="1881"/>
                  </a:cubicBezTo>
                  <a:cubicBezTo>
                    <a:pt x="4770" y="2009"/>
                    <a:pt x="4674" y="2201"/>
                    <a:pt x="4450" y="2457"/>
                  </a:cubicBezTo>
                  <a:cubicBezTo>
                    <a:pt x="4290" y="2649"/>
                    <a:pt x="4225" y="2745"/>
                    <a:pt x="4225" y="2841"/>
                  </a:cubicBezTo>
                  <a:cubicBezTo>
                    <a:pt x="4225" y="2937"/>
                    <a:pt x="4322" y="3001"/>
                    <a:pt x="4386" y="3033"/>
                  </a:cubicBezTo>
                  <a:cubicBezTo>
                    <a:pt x="4466" y="3086"/>
                    <a:pt x="4568" y="3112"/>
                    <a:pt x="4679" y="3112"/>
                  </a:cubicBezTo>
                  <a:cubicBezTo>
                    <a:pt x="4834" y="3112"/>
                    <a:pt x="5005" y="3062"/>
                    <a:pt x="5154" y="2969"/>
                  </a:cubicBezTo>
                  <a:cubicBezTo>
                    <a:pt x="5410" y="2809"/>
                    <a:pt x="5538" y="2649"/>
                    <a:pt x="5570" y="2425"/>
                  </a:cubicBezTo>
                  <a:lnTo>
                    <a:pt x="6178" y="2457"/>
                  </a:lnTo>
                  <a:cubicBezTo>
                    <a:pt x="6178" y="2681"/>
                    <a:pt x="6018" y="2905"/>
                    <a:pt x="5698" y="3097"/>
                  </a:cubicBezTo>
                  <a:lnTo>
                    <a:pt x="5698" y="3129"/>
                  </a:lnTo>
                  <a:lnTo>
                    <a:pt x="5698" y="3161"/>
                  </a:lnTo>
                  <a:lnTo>
                    <a:pt x="6274" y="3481"/>
                  </a:lnTo>
                  <a:lnTo>
                    <a:pt x="5890" y="3705"/>
                  </a:lnTo>
                  <a:lnTo>
                    <a:pt x="5250" y="3353"/>
                  </a:lnTo>
                  <a:cubicBezTo>
                    <a:pt x="4982" y="3457"/>
                    <a:pt x="4721" y="3506"/>
                    <a:pt x="4477" y="3506"/>
                  </a:cubicBezTo>
                  <a:cubicBezTo>
                    <a:pt x="4196" y="3506"/>
                    <a:pt x="3936" y="3441"/>
                    <a:pt x="3713" y="3321"/>
                  </a:cubicBezTo>
                  <a:cubicBezTo>
                    <a:pt x="3521" y="3193"/>
                    <a:pt x="3393" y="3097"/>
                    <a:pt x="3393" y="2969"/>
                  </a:cubicBezTo>
                  <a:cubicBezTo>
                    <a:pt x="3361" y="2809"/>
                    <a:pt x="3457" y="2649"/>
                    <a:pt x="3649" y="2425"/>
                  </a:cubicBezTo>
                  <a:cubicBezTo>
                    <a:pt x="3841" y="2201"/>
                    <a:pt x="3937" y="2073"/>
                    <a:pt x="3905" y="1977"/>
                  </a:cubicBezTo>
                  <a:cubicBezTo>
                    <a:pt x="3905" y="1913"/>
                    <a:pt x="3841" y="1881"/>
                    <a:pt x="3809" y="1849"/>
                  </a:cubicBezTo>
                  <a:cubicBezTo>
                    <a:pt x="3725" y="1793"/>
                    <a:pt x="3629" y="1767"/>
                    <a:pt x="3528" y="1767"/>
                  </a:cubicBezTo>
                  <a:cubicBezTo>
                    <a:pt x="3399" y="1767"/>
                    <a:pt x="3263" y="1809"/>
                    <a:pt x="3137" y="1881"/>
                  </a:cubicBezTo>
                  <a:cubicBezTo>
                    <a:pt x="2913" y="2009"/>
                    <a:pt x="2785" y="2169"/>
                    <a:pt x="2753" y="2361"/>
                  </a:cubicBezTo>
                  <a:lnTo>
                    <a:pt x="2177" y="2329"/>
                  </a:lnTo>
                  <a:cubicBezTo>
                    <a:pt x="2209" y="2137"/>
                    <a:pt x="2305" y="1977"/>
                    <a:pt x="2529" y="1817"/>
                  </a:cubicBezTo>
                  <a:lnTo>
                    <a:pt x="2529" y="1785"/>
                  </a:lnTo>
                  <a:lnTo>
                    <a:pt x="2529" y="1753"/>
                  </a:lnTo>
                  <a:lnTo>
                    <a:pt x="1985" y="1433"/>
                  </a:lnTo>
                  <a:lnTo>
                    <a:pt x="2369" y="1209"/>
                  </a:lnTo>
                  <a:close/>
                  <a:moveTo>
                    <a:pt x="2337" y="1145"/>
                  </a:moveTo>
                  <a:lnTo>
                    <a:pt x="1889" y="1401"/>
                  </a:lnTo>
                  <a:cubicBezTo>
                    <a:pt x="1889" y="1433"/>
                    <a:pt x="1857" y="1433"/>
                    <a:pt x="1857" y="1433"/>
                  </a:cubicBezTo>
                  <a:cubicBezTo>
                    <a:pt x="1857" y="1465"/>
                    <a:pt x="1889" y="1465"/>
                    <a:pt x="1889" y="1465"/>
                  </a:cubicBezTo>
                  <a:lnTo>
                    <a:pt x="2433" y="1785"/>
                  </a:lnTo>
                  <a:cubicBezTo>
                    <a:pt x="2241" y="1977"/>
                    <a:pt x="2113" y="2169"/>
                    <a:pt x="2113" y="2361"/>
                  </a:cubicBezTo>
                  <a:cubicBezTo>
                    <a:pt x="2113" y="2393"/>
                    <a:pt x="2145" y="2393"/>
                    <a:pt x="2145" y="2393"/>
                  </a:cubicBezTo>
                  <a:lnTo>
                    <a:pt x="2785" y="2425"/>
                  </a:lnTo>
                  <a:cubicBezTo>
                    <a:pt x="2817" y="2425"/>
                    <a:pt x="2817" y="2425"/>
                    <a:pt x="2817" y="2393"/>
                  </a:cubicBezTo>
                  <a:cubicBezTo>
                    <a:pt x="2849" y="2201"/>
                    <a:pt x="2977" y="2073"/>
                    <a:pt x="3169" y="1945"/>
                  </a:cubicBezTo>
                  <a:cubicBezTo>
                    <a:pt x="3289" y="1876"/>
                    <a:pt x="3409" y="1844"/>
                    <a:pt x="3515" y="1844"/>
                  </a:cubicBezTo>
                  <a:cubicBezTo>
                    <a:pt x="3606" y="1844"/>
                    <a:pt x="3686" y="1868"/>
                    <a:pt x="3745" y="1913"/>
                  </a:cubicBezTo>
                  <a:cubicBezTo>
                    <a:pt x="3809" y="1945"/>
                    <a:pt x="3841" y="1945"/>
                    <a:pt x="3841" y="1977"/>
                  </a:cubicBezTo>
                  <a:cubicBezTo>
                    <a:pt x="3841" y="2073"/>
                    <a:pt x="3745" y="2201"/>
                    <a:pt x="3585" y="2361"/>
                  </a:cubicBezTo>
                  <a:cubicBezTo>
                    <a:pt x="3361" y="2617"/>
                    <a:pt x="3297" y="2809"/>
                    <a:pt x="3297" y="2969"/>
                  </a:cubicBezTo>
                  <a:cubicBezTo>
                    <a:pt x="3329" y="3129"/>
                    <a:pt x="3457" y="3257"/>
                    <a:pt x="3681" y="3385"/>
                  </a:cubicBezTo>
                  <a:cubicBezTo>
                    <a:pt x="3904" y="3505"/>
                    <a:pt x="4173" y="3570"/>
                    <a:pt x="4463" y="3570"/>
                  </a:cubicBezTo>
                  <a:cubicBezTo>
                    <a:pt x="4715" y="3570"/>
                    <a:pt x="4982" y="3521"/>
                    <a:pt x="5250" y="3417"/>
                  </a:cubicBezTo>
                  <a:cubicBezTo>
                    <a:pt x="5250" y="3417"/>
                    <a:pt x="5858" y="3801"/>
                    <a:pt x="5890" y="3801"/>
                  </a:cubicBezTo>
                  <a:lnTo>
                    <a:pt x="6370" y="3513"/>
                  </a:lnTo>
                  <a:lnTo>
                    <a:pt x="6370" y="3481"/>
                  </a:lnTo>
                  <a:lnTo>
                    <a:pt x="6370" y="3449"/>
                  </a:lnTo>
                  <a:lnTo>
                    <a:pt x="5794" y="3129"/>
                  </a:lnTo>
                  <a:cubicBezTo>
                    <a:pt x="6178" y="2841"/>
                    <a:pt x="6274" y="2585"/>
                    <a:pt x="6274" y="2393"/>
                  </a:cubicBezTo>
                  <a:lnTo>
                    <a:pt x="6242" y="2361"/>
                  </a:lnTo>
                  <a:lnTo>
                    <a:pt x="5570" y="2361"/>
                  </a:lnTo>
                  <a:cubicBezTo>
                    <a:pt x="5538" y="2361"/>
                    <a:pt x="5538" y="2361"/>
                    <a:pt x="5538" y="2393"/>
                  </a:cubicBezTo>
                  <a:cubicBezTo>
                    <a:pt x="5506" y="2585"/>
                    <a:pt x="5378" y="2777"/>
                    <a:pt x="5122" y="2905"/>
                  </a:cubicBezTo>
                  <a:cubicBezTo>
                    <a:pt x="4977" y="2995"/>
                    <a:pt x="4833" y="3034"/>
                    <a:pt x="4700" y="3034"/>
                  </a:cubicBezTo>
                  <a:cubicBezTo>
                    <a:pt x="4597" y="3034"/>
                    <a:pt x="4501" y="3011"/>
                    <a:pt x="4418" y="2969"/>
                  </a:cubicBezTo>
                  <a:lnTo>
                    <a:pt x="4290" y="2841"/>
                  </a:lnTo>
                  <a:cubicBezTo>
                    <a:pt x="4290" y="2777"/>
                    <a:pt x="4354" y="2681"/>
                    <a:pt x="4514" y="2489"/>
                  </a:cubicBezTo>
                  <a:cubicBezTo>
                    <a:pt x="4738" y="2233"/>
                    <a:pt x="4834" y="2041"/>
                    <a:pt x="4802" y="1849"/>
                  </a:cubicBezTo>
                  <a:cubicBezTo>
                    <a:pt x="4802" y="1721"/>
                    <a:pt x="4706" y="1593"/>
                    <a:pt x="4482" y="1497"/>
                  </a:cubicBezTo>
                  <a:cubicBezTo>
                    <a:pt x="4283" y="1364"/>
                    <a:pt x="4033" y="1300"/>
                    <a:pt x="3763" y="1300"/>
                  </a:cubicBezTo>
                  <a:cubicBezTo>
                    <a:pt x="3511" y="1300"/>
                    <a:pt x="3240" y="1356"/>
                    <a:pt x="2977" y="1465"/>
                  </a:cubicBezTo>
                  <a:lnTo>
                    <a:pt x="2401" y="1145"/>
                  </a:lnTo>
                  <a:close/>
                  <a:moveTo>
                    <a:pt x="4193" y="56"/>
                  </a:moveTo>
                  <a:cubicBezTo>
                    <a:pt x="5250" y="56"/>
                    <a:pt x="6306" y="280"/>
                    <a:pt x="7106" y="760"/>
                  </a:cubicBezTo>
                  <a:cubicBezTo>
                    <a:pt x="7874" y="1209"/>
                    <a:pt x="8290" y="1785"/>
                    <a:pt x="8290" y="2425"/>
                  </a:cubicBezTo>
                  <a:cubicBezTo>
                    <a:pt x="8290" y="3065"/>
                    <a:pt x="7874" y="3641"/>
                    <a:pt x="7074" y="4089"/>
                  </a:cubicBezTo>
                  <a:cubicBezTo>
                    <a:pt x="6274" y="4553"/>
                    <a:pt x="5218" y="4785"/>
                    <a:pt x="4161" y="4785"/>
                  </a:cubicBezTo>
                  <a:cubicBezTo>
                    <a:pt x="3105" y="4785"/>
                    <a:pt x="2049" y="4553"/>
                    <a:pt x="1249" y="4089"/>
                  </a:cubicBezTo>
                  <a:cubicBezTo>
                    <a:pt x="513" y="3641"/>
                    <a:pt x="65" y="3065"/>
                    <a:pt x="65" y="2425"/>
                  </a:cubicBezTo>
                  <a:cubicBezTo>
                    <a:pt x="65" y="1817"/>
                    <a:pt x="513" y="1209"/>
                    <a:pt x="1281" y="760"/>
                  </a:cubicBezTo>
                  <a:cubicBezTo>
                    <a:pt x="2081" y="280"/>
                    <a:pt x="3137" y="56"/>
                    <a:pt x="4193" y="56"/>
                  </a:cubicBezTo>
                  <a:close/>
                  <a:moveTo>
                    <a:pt x="4205" y="0"/>
                  </a:moveTo>
                  <a:cubicBezTo>
                    <a:pt x="3137" y="0"/>
                    <a:pt x="2065" y="232"/>
                    <a:pt x="1249" y="696"/>
                  </a:cubicBezTo>
                  <a:cubicBezTo>
                    <a:pt x="449" y="1177"/>
                    <a:pt x="1" y="1785"/>
                    <a:pt x="1" y="2425"/>
                  </a:cubicBezTo>
                  <a:cubicBezTo>
                    <a:pt x="1" y="3097"/>
                    <a:pt x="449" y="3705"/>
                    <a:pt x="1217" y="4153"/>
                  </a:cubicBezTo>
                  <a:cubicBezTo>
                    <a:pt x="2049" y="4633"/>
                    <a:pt x="3105" y="4857"/>
                    <a:pt x="4161" y="4857"/>
                  </a:cubicBezTo>
                  <a:cubicBezTo>
                    <a:pt x="5250" y="4857"/>
                    <a:pt x="6306" y="4633"/>
                    <a:pt x="7138" y="4153"/>
                  </a:cubicBezTo>
                  <a:cubicBezTo>
                    <a:pt x="7938" y="3705"/>
                    <a:pt x="8354" y="3097"/>
                    <a:pt x="8354" y="2425"/>
                  </a:cubicBezTo>
                  <a:cubicBezTo>
                    <a:pt x="8354" y="1785"/>
                    <a:pt x="7938" y="1177"/>
                    <a:pt x="7138" y="696"/>
                  </a:cubicBezTo>
                  <a:cubicBezTo>
                    <a:pt x="6338" y="232"/>
                    <a:pt x="5274" y="0"/>
                    <a:pt x="42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2229700" y="3996500"/>
              <a:ext cx="111225" cy="64850"/>
            </a:xfrm>
            <a:custGeom>
              <a:rect b="b" l="l" r="r" t="t"/>
              <a:pathLst>
                <a:path extrusionOk="0" h="2594" w="4449">
                  <a:moveTo>
                    <a:pt x="480" y="1"/>
                  </a:moveTo>
                  <a:lnTo>
                    <a:pt x="0" y="257"/>
                  </a:lnTo>
                  <a:lnTo>
                    <a:pt x="608" y="609"/>
                  </a:lnTo>
                  <a:cubicBezTo>
                    <a:pt x="384" y="801"/>
                    <a:pt x="256" y="993"/>
                    <a:pt x="256" y="1185"/>
                  </a:cubicBezTo>
                  <a:lnTo>
                    <a:pt x="896" y="1217"/>
                  </a:lnTo>
                  <a:cubicBezTo>
                    <a:pt x="928" y="1025"/>
                    <a:pt x="1056" y="865"/>
                    <a:pt x="1280" y="737"/>
                  </a:cubicBezTo>
                  <a:cubicBezTo>
                    <a:pt x="1383" y="668"/>
                    <a:pt x="1505" y="636"/>
                    <a:pt x="1620" y="636"/>
                  </a:cubicBezTo>
                  <a:cubicBezTo>
                    <a:pt x="1719" y="636"/>
                    <a:pt x="1814" y="660"/>
                    <a:pt x="1888" y="705"/>
                  </a:cubicBezTo>
                  <a:cubicBezTo>
                    <a:pt x="2048" y="801"/>
                    <a:pt x="2016" y="897"/>
                    <a:pt x="1728" y="1217"/>
                  </a:cubicBezTo>
                  <a:cubicBezTo>
                    <a:pt x="1408" y="1601"/>
                    <a:pt x="1312" y="1889"/>
                    <a:pt x="1792" y="2177"/>
                  </a:cubicBezTo>
                  <a:cubicBezTo>
                    <a:pt x="2015" y="2297"/>
                    <a:pt x="2284" y="2362"/>
                    <a:pt x="2574" y="2362"/>
                  </a:cubicBezTo>
                  <a:cubicBezTo>
                    <a:pt x="2826" y="2362"/>
                    <a:pt x="3093" y="2313"/>
                    <a:pt x="3361" y="2209"/>
                  </a:cubicBezTo>
                  <a:lnTo>
                    <a:pt x="4001" y="2593"/>
                  </a:lnTo>
                  <a:lnTo>
                    <a:pt x="4449" y="2305"/>
                  </a:lnTo>
                  <a:lnTo>
                    <a:pt x="3841" y="1953"/>
                  </a:lnTo>
                  <a:cubicBezTo>
                    <a:pt x="4225" y="1729"/>
                    <a:pt x="4353" y="1473"/>
                    <a:pt x="4353" y="1249"/>
                  </a:cubicBezTo>
                  <a:lnTo>
                    <a:pt x="3681" y="1217"/>
                  </a:lnTo>
                  <a:cubicBezTo>
                    <a:pt x="3649" y="1409"/>
                    <a:pt x="3521" y="1601"/>
                    <a:pt x="3265" y="1761"/>
                  </a:cubicBezTo>
                  <a:cubicBezTo>
                    <a:pt x="3116" y="1854"/>
                    <a:pt x="2955" y="1904"/>
                    <a:pt x="2804" y="1904"/>
                  </a:cubicBezTo>
                  <a:cubicBezTo>
                    <a:pt x="2695" y="1904"/>
                    <a:pt x="2590" y="1878"/>
                    <a:pt x="2497" y="1825"/>
                  </a:cubicBezTo>
                  <a:cubicBezTo>
                    <a:pt x="2304" y="1697"/>
                    <a:pt x="2336" y="1601"/>
                    <a:pt x="2593" y="1313"/>
                  </a:cubicBezTo>
                  <a:cubicBezTo>
                    <a:pt x="3009" y="833"/>
                    <a:pt x="2977" y="577"/>
                    <a:pt x="2593" y="353"/>
                  </a:cubicBezTo>
                  <a:cubicBezTo>
                    <a:pt x="2391" y="229"/>
                    <a:pt x="2145" y="172"/>
                    <a:pt x="1887" y="172"/>
                  </a:cubicBezTo>
                  <a:cubicBezTo>
                    <a:pt x="1611" y="172"/>
                    <a:pt x="1321" y="237"/>
                    <a:pt x="1056" y="353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2228900" y="3995700"/>
              <a:ext cx="112825" cy="66450"/>
            </a:xfrm>
            <a:custGeom>
              <a:rect b="b" l="l" r="r" t="t"/>
              <a:pathLst>
                <a:path extrusionOk="0" h="2658" w="4513">
                  <a:moveTo>
                    <a:pt x="512" y="65"/>
                  </a:moveTo>
                  <a:lnTo>
                    <a:pt x="1088" y="417"/>
                  </a:lnTo>
                  <a:lnTo>
                    <a:pt x="1120" y="417"/>
                  </a:lnTo>
                  <a:cubicBezTo>
                    <a:pt x="1376" y="305"/>
                    <a:pt x="1648" y="249"/>
                    <a:pt x="1904" y="249"/>
                  </a:cubicBezTo>
                  <a:cubicBezTo>
                    <a:pt x="2160" y="249"/>
                    <a:pt x="2401" y="305"/>
                    <a:pt x="2593" y="417"/>
                  </a:cubicBezTo>
                  <a:cubicBezTo>
                    <a:pt x="2785" y="513"/>
                    <a:pt x="2881" y="609"/>
                    <a:pt x="2881" y="737"/>
                  </a:cubicBezTo>
                  <a:cubicBezTo>
                    <a:pt x="2913" y="865"/>
                    <a:pt x="2817" y="1057"/>
                    <a:pt x="2593" y="1313"/>
                  </a:cubicBezTo>
                  <a:cubicBezTo>
                    <a:pt x="2433" y="1505"/>
                    <a:pt x="2368" y="1601"/>
                    <a:pt x="2368" y="1697"/>
                  </a:cubicBezTo>
                  <a:cubicBezTo>
                    <a:pt x="2368" y="1793"/>
                    <a:pt x="2465" y="1857"/>
                    <a:pt x="2529" y="1889"/>
                  </a:cubicBezTo>
                  <a:cubicBezTo>
                    <a:pt x="2609" y="1942"/>
                    <a:pt x="2711" y="1968"/>
                    <a:pt x="2822" y="1968"/>
                  </a:cubicBezTo>
                  <a:cubicBezTo>
                    <a:pt x="2977" y="1968"/>
                    <a:pt x="3148" y="1918"/>
                    <a:pt x="3297" y="1825"/>
                  </a:cubicBezTo>
                  <a:cubicBezTo>
                    <a:pt x="3553" y="1665"/>
                    <a:pt x="3681" y="1505"/>
                    <a:pt x="3713" y="1281"/>
                  </a:cubicBezTo>
                  <a:lnTo>
                    <a:pt x="4321" y="1313"/>
                  </a:lnTo>
                  <a:cubicBezTo>
                    <a:pt x="4321" y="1537"/>
                    <a:pt x="4161" y="1761"/>
                    <a:pt x="3841" y="1953"/>
                  </a:cubicBezTo>
                  <a:lnTo>
                    <a:pt x="3841" y="1985"/>
                  </a:lnTo>
                  <a:lnTo>
                    <a:pt x="3841" y="2017"/>
                  </a:lnTo>
                  <a:lnTo>
                    <a:pt x="4417" y="2337"/>
                  </a:lnTo>
                  <a:lnTo>
                    <a:pt x="4033" y="2561"/>
                  </a:lnTo>
                  <a:lnTo>
                    <a:pt x="3393" y="2209"/>
                  </a:lnTo>
                  <a:cubicBezTo>
                    <a:pt x="3125" y="2313"/>
                    <a:pt x="2864" y="2362"/>
                    <a:pt x="2620" y="2362"/>
                  </a:cubicBezTo>
                  <a:cubicBezTo>
                    <a:pt x="2339" y="2362"/>
                    <a:pt x="2079" y="2297"/>
                    <a:pt x="1856" y="2177"/>
                  </a:cubicBezTo>
                  <a:cubicBezTo>
                    <a:pt x="1664" y="2049"/>
                    <a:pt x="1536" y="1953"/>
                    <a:pt x="1536" y="1825"/>
                  </a:cubicBezTo>
                  <a:cubicBezTo>
                    <a:pt x="1504" y="1665"/>
                    <a:pt x="1600" y="1505"/>
                    <a:pt x="1792" y="1281"/>
                  </a:cubicBezTo>
                  <a:cubicBezTo>
                    <a:pt x="1984" y="1057"/>
                    <a:pt x="2080" y="929"/>
                    <a:pt x="2048" y="833"/>
                  </a:cubicBezTo>
                  <a:cubicBezTo>
                    <a:pt x="2048" y="769"/>
                    <a:pt x="1984" y="737"/>
                    <a:pt x="1952" y="705"/>
                  </a:cubicBezTo>
                  <a:cubicBezTo>
                    <a:pt x="1868" y="649"/>
                    <a:pt x="1772" y="623"/>
                    <a:pt x="1671" y="623"/>
                  </a:cubicBezTo>
                  <a:cubicBezTo>
                    <a:pt x="1542" y="623"/>
                    <a:pt x="1406" y="665"/>
                    <a:pt x="1280" y="737"/>
                  </a:cubicBezTo>
                  <a:cubicBezTo>
                    <a:pt x="1056" y="865"/>
                    <a:pt x="928" y="1025"/>
                    <a:pt x="896" y="1217"/>
                  </a:cubicBezTo>
                  <a:lnTo>
                    <a:pt x="320" y="1185"/>
                  </a:lnTo>
                  <a:cubicBezTo>
                    <a:pt x="352" y="993"/>
                    <a:pt x="448" y="833"/>
                    <a:pt x="672" y="673"/>
                  </a:cubicBezTo>
                  <a:lnTo>
                    <a:pt x="672" y="641"/>
                  </a:lnTo>
                  <a:lnTo>
                    <a:pt x="672" y="609"/>
                  </a:lnTo>
                  <a:lnTo>
                    <a:pt x="128" y="289"/>
                  </a:lnTo>
                  <a:lnTo>
                    <a:pt x="512" y="65"/>
                  </a:lnTo>
                  <a:close/>
                  <a:moveTo>
                    <a:pt x="480" y="1"/>
                  </a:moveTo>
                  <a:lnTo>
                    <a:pt x="32" y="257"/>
                  </a:lnTo>
                  <a:cubicBezTo>
                    <a:pt x="32" y="289"/>
                    <a:pt x="0" y="289"/>
                    <a:pt x="0" y="289"/>
                  </a:cubicBezTo>
                  <a:cubicBezTo>
                    <a:pt x="0" y="321"/>
                    <a:pt x="32" y="321"/>
                    <a:pt x="32" y="321"/>
                  </a:cubicBezTo>
                  <a:lnTo>
                    <a:pt x="576" y="641"/>
                  </a:lnTo>
                  <a:cubicBezTo>
                    <a:pt x="384" y="833"/>
                    <a:pt x="256" y="1025"/>
                    <a:pt x="256" y="1217"/>
                  </a:cubicBezTo>
                  <a:cubicBezTo>
                    <a:pt x="256" y="1249"/>
                    <a:pt x="288" y="1249"/>
                    <a:pt x="288" y="1249"/>
                  </a:cubicBezTo>
                  <a:lnTo>
                    <a:pt x="928" y="1281"/>
                  </a:lnTo>
                  <a:cubicBezTo>
                    <a:pt x="960" y="1281"/>
                    <a:pt x="960" y="1281"/>
                    <a:pt x="960" y="1249"/>
                  </a:cubicBezTo>
                  <a:cubicBezTo>
                    <a:pt x="992" y="1057"/>
                    <a:pt x="1120" y="929"/>
                    <a:pt x="1312" y="801"/>
                  </a:cubicBezTo>
                  <a:cubicBezTo>
                    <a:pt x="1432" y="732"/>
                    <a:pt x="1552" y="700"/>
                    <a:pt x="1658" y="700"/>
                  </a:cubicBezTo>
                  <a:cubicBezTo>
                    <a:pt x="1749" y="700"/>
                    <a:pt x="1829" y="724"/>
                    <a:pt x="1888" y="769"/>
                  </a:cubicBezTo>
                  <a:cubicBezTo>
                    <a:pt x="1952" y="801"/>
                    <a:pt x="1984" y="801"/>
                    <a:pt x="1984" y="833"/>
                  </a:cubicBezTo>
                  <a:cubicBezTo>
                    <a:pt x="1984" y="929"/>
                    <a:pt x="1888" y="1057"/>
                    <a:pt x="1728" y="1217"/>
                  </a:cubicBezTo>
                  <a:cubicBezTo>
                    <a:pt x="1504" y="1473"/>
                    <a:pt x="1440" y="1665"/>
                    <a:pt x="1440" y="1825"/>
                  </a:cubicBezTo>
                  <a:cubicBezTo>
                    <a:pt x="1472" y="1985"/>
                    <a:pt x="1600" y="2113"/>
                    <a:pt x="1824" y="2241"/>
                  </a:cubicBezTo>
                  <a:cubicBezTo>
                    <a:pt x="2047" y="2361"/>
                    <a:pt x="2316" y="2426"/>
                    <a:pt x="2606" y="2426"/>
                  </a:cubicBezTo>
                  <a:cubicBezTo>
                    <a:pt x="2858" y="2426"/>
                    <a:pt x="3125" y="2377"/>
                    <a:pt x="3393" y="2273"/>
                  </a:cubicBezTo>
                  <a:cubicBezTo>
                    <a:pt x="3393" y="2273"/>
                    <a:pt x="4001" y="2657"/>
                    <a:pt x="4033" y="2657"/>
                  </a:cubicBezTo>
                  <a:lnTo>
                    <a:pt x="4513" y="2369"/>
                  </a:lnTo>
                  <a:lnTo>
                    <a:pt x="4513" y="2337"/>
                  </a:lnTo>
                  <a:lnTo>
                    <a:pt x="4513" y="2305"/>
                  </a:lnTo>
                  <a:lnTo>
                    <a:pt x="3937" y="1985"/>
                  </a:lnTo>
                  <a:cubicBezTo>
                    <a:pt x="4321" y="1697"/>
                    <a:pt x="4417" y="1441"/>
                    <a:pt x="4417" y="1249"/>
                  </a:cubicBezTo>
                  <a:lnTo>
                    <a:pt x="4385" y="1217"/>
                  </a:lnTo>
                  <a:lnTo>
                    <a:pt x="3713" y="1217"/>
                  </a:lnTo>
                  <a:cubicBezTo>
                    <a:pt x="3681" y="1217"/>
                    <a:pt x="3681" y="1217"/>
                    <a:pt x="3681" y="1249"/>
                  </a:cubicBezTo>
                  <a:cubicBezTo>
                    <a:pt x="3649" y="1441"/>
                    <a:pt x="3521" y="1633"/>
                    <a:pt x="3265" y="1761"/>
                  </a:cubicBezTo>
                  <a:cubicBezTo>
                    <a:pt x="3120" y="1851"/>
                    <a:pt x="2976" y="1890"/>
                    <a:pt x="2843" y="1890"/>
                  </a:cubicBezTo>
                  <a:cubicBezTo>
                    <a:pt x="2740" y="1890"/>
                    <a:pt x="2644" y="1867"/>
                    <a:pt x="2561" y="1825"/>
                  </a:cubicBezTo>
                  <a:lnTo>
                    <a:pt x="2433" y="1697"/>
                  </a:lnTo>
                  <a:cubicBezTo>
                    <a:pt x="2433" y="1633"/>
                    <a:pt x="2497" y="1537"/>
                    <a:pt x="2657" y="1345"/>
                  </a:cubicBezTo>
                  <a:cubicBezTo>
                    <a:pt x="2881" y="1089"/>
                    <a:pt x="2977" y="897"/>
                    <a:pt x="2945" y="705"/>
                  </a:cubicBezTo>
                  <a:cubicBezTo>
                    <a:pt x="2945" y="577"/>
                    <a:pt x="2849" y="449"/>
                    <a:pt x="2625" y="353"/>
                  </a:cubicBezTo>
                  <a:cubicBezTo>
                    <a:pt x="2426" y="220"/>
                    <a:pt x="2176" y="156"/>
                    <a:pt x="1906" y="156"/>
                  </a:cubicBezTo>
                  <a:cubicBezTo>
                    <a:pt x="1654" y="156"/>
                    <a:pt x="1383" y="212"/>
                    <a:pt x="1120" y="32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2453725" y="4432175"/>
              <a:ext cx="202475" cy="106650"/>
            </a:xfrm>
            <a:custGeom>
              <a:rect b="b" l="l" r="r" t="t"/>
              <a:pathLst>
                <a:path extrusionOk="0" h="4266" w="8099">
                  <a:moveTo>
                    <a:pt x="4050" y="1"/>
                  </a:moveTo>
                  <a:cubicBezTo>
                    <a:pt x="3105" y="1"/>
                    <a:pt x="2161" y="209"/>
                    <a:pt x="1441" y="625"/>
                  </a:cubicBezTo>
                  <a:cubicBezTo>
                    <a:pt x="1" y="1457"/>
                    <a:pt x="33" y="2833"/>
                    <a:pt x="1473" y="3665"/>
                  </a:cubicBezTo>
                  <a:cubicBezTo>
                    <a:pt x="2193" y="4066"/>
                    <a:pt x="3129" y="4266"/>
                    <a:pt x="4066" y="4266"/>
                  </a:cubicBezTo>
                  <a:cubicBezTo>
                    <a:pt x="5002" y="4266"/>
                    <a:pt x="5938" y="4066"/>
                    <a:pt x="6658" y="3665"/>
                  </a:cubicBezTo>
                  <a:cubicBezTo>
                    <a:pt x="8098" y="2833"/>
                    <a:pt x="8098" y="1457"/>
                    <a:pt x="6658" y="625"/>
                  </a:cubicBezTo>
                  <a:cubicBezTo>
                    <a:pt x="5938" y="209"/>
                    <a:pt x="4994" y="1"/>
                    <a:pt x="405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2461725" y="4431375"/>
              <a:ext cx="186475" cy="108450"/>
            </a:xfrm>
            <a:custGeom>
              <a:rect b="b" l="l" r="r" t="t"/>
              <a:pathLst>
                <a:path extrusionOk="0" h="4338" w="7459">
                  <a:moveTo>
                    <a:pt x="3714" y="81"/>
                  </a:moveTo>
                  <a:cubicBezTo>
                    <a:pt x="4642" y="81"/>
                    <a:pt x="5602" y="273"/>
                    <a:pt x="6306" y="689"/>
                  </a:cubicBezTo>
                  <a:cubicBezTo>
                    <a:pt x="7010" y="1105"/>
                    <a:pt x="7362" y="1617"/>
                    <a:pt x="7362" y="2193"/>
                  </a:cubicBezTo>
                  <a:cubicBezTo>
                    <a:pt x="7362" y="2737"/>
                    <a:pt x="7010" y="3249"/>
                    <a:pt x="6338" y="3665"/>
                  </a:cubicBezTo>
                  <a:cubicBezTo>
                    <a:pt x="5618" y="4066"/>
                    <a:pt x="4682" y="4266"/>
                    <a:pt x="3746" y="4266"/>
                  </a:cubicBezTo>
                  <a:cubicBezTo>
                    <a:pt x="2809" y="4266"/>
                    <a:pt x="1873" y="4066"/>
                    <a:pt x="1153" y="3665"/>
                  </a:cubicBezTo>
                  <a:cubicBezTo>
                    <a:pt x="481" y="3249"/>
                    <a:pt x="97" y="2737"/>
                    <a:pt x="97" y="2161"/>
                  </a:cubicBezTo>
                  <a:cubicBezTo>
                    <a:pt x="97" y="1617"/>
                    <a:pt x="449" y="1105"/>
                    <a:pt x="1153" y="689"/>
                  </a:cubicBezTo>
                  <a:cubicBezTo>
                    <a:pt x="1857" y="273"/>
                    <a:pt x="2785" y="81"/>
                    <a:pt x="3714" y="81"/>
                  </a:cubicBezTo>
                  <a:close/>
                  <a:moveTo>
                    <a:pt x="3714" y="1"/>
                  </a:moveTo>
                  <a:cubicBezTo>
                    <a:pt x="2761" y="1"/>
                    <a:pt x="1809" y="209"/>
                    <a:pt x="1089" y="625"/>
                  </a:cubicBezTo>
                  <a:cubicBezTo>
                    <a:pt x="385" y="1041"/>
                    <a:pt x="1" y="1585"/>
                    <a:pt x="1" y="2161"/>
                  </a:cubicBezTo>
                  <a:cubicBezTo>
                    <a:pt x="1" y="2737"/>
                    <a:pt x="417" y="3313"/>
                    <a:pt x="1121" y="3697"/>
                  </a:cubicBezTo>
                  <a:cubicBezTo>
                    <a:pt x="1857" y="4146"/>
                    <a:pt x="2785" y="4338"/>
                    <a:pt x="3746" y="4338"/>
                  </a:cubicBezTo>
                  <a:cubicBezTo>
                    <a:pt x="4706" y="4338"/>
                    <a:pt x="5634" y="4146"/>
                    <a:pt x="6370" y="3697"/>
                  </a:cubicBezTo>
                  <a:cubicBezTo>
                    <a:pt x="7042" y="3313"/>
                    <a:pt x="7458" y="2769"/>
                    <a:pt x="7458" y="2193"/>
                  </a:cubicBezTo>
                  <a:cubicBezTo>
                    <a:pt x="7458" y="1585"/>
                    <a:pt x="7042" y="1041"/>
                    <a:pt x="6338" y="625"/>
                  </a:cubicBezTo>
                  <a:cubicBezTo>
                    <a:pt x="5618" y="209"/>
                    <a:pt x="4666" y="1"/>
                    <a:pt x="37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576950" y="4339375"/>
              <a:ext cx="201675" cy="106425"/>
            </a:xfrm>
            <a:custGeom>
              <a:rect b="b" l="l" r="r" t="t"/>
              <a:pathLst>
                <a:path extrusionOk="0" h="4257" w="8067">
                  <a:moveTo>
                    <a:pt x="4021" y="0"/>
                  </a:moveTo>
                  <a:cubicBezTo>
                    <a:pt x="3081" y="0"/>
                    <a:pt x="2145" y="208"/>
                    <a:pt x="1441" y="624"/>
                  </a:cubicBezTo>
                  <a:cubicBezTo>
                    <a:pt x="1" y="1456"/>
                    <a:pt x="1" y="2801"/>
                    <a:pt x="1441" y="3633"/>
                  </a:cubicBezTo>
                  <a:cubicBezTo>
                    <a:pt x="2161" y="4049"/>
                    <a:pt x="3105" y="4257"/>
                    <a:pt x="4049" y="4257"/>
                  </a:cubicBezTo>
                  <a:cubicBezTo>
                    <a:pt x="4994" y="4257"/>
                    <a:pt x="5938" y="4049"/>
                    <a:pt x="6658" y="3633"/>
                  </a:cubicBezTo>
                  <a:cubicBezTo>
                    <a:pt x="8066" y="2801"/>
                    <a:pt x="8066" y="1456"/>
                    <a:pt x="6626" y="624"/>
                  </a:cubicBezTo>
                  <a:cubicBezTo>
                    <a:pt x="5906" y="208"/>
                    <a:pt x="4962" y="0"/>
                    <a:pt x="40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584950" y="4338575"/>
              <a:ext cx="185675" cy="108425"/>
            </a:xfrm>
            <a:custGeom>
              <a:rect b="b" l="l" r="r" t="t"/>
              <a:pathLst>
                <a:path extrusionOk="0" h="4337" w="7427">
                  <a:moveTo>
                    <a:pt x="3713" y="80"/>
                  </a:moveTo>
                  <a:cubicBezTo>
                    <a:pt x="4642" y="80"/>
                    <a:pt x="5570" y="272"/>
                    <a:pt x="6306" y="688"/>
                  </a:cubicBezTo>
                  <a:cubicBezTo>
                    <a:pt x="6978" y="1072"/>
                    <a:pt x="7362" y="1616"/>
                    <a:pt x="7362" y="2161"/>
                  </a:cubicBezTo>
                  <a:cubicBezTo>
                    <a:pt x="7362" y="2737"/>
                    <a:pt x="6978" y="3249"/>
                    <a:pt x="6306" y="3633"/>
                  </a:cubicBezTo>
                  <a:cubicBezTo>
                    <a:pt x="5602" y="4049"/>
                    <a:pt x="4666" y="4257"/>
                    <a:pt x="3729" y="4257"/>
                  </a:cubicBezTo>
                  <a:cubicBezTo>
                    <a:pt x="2793" y="4257"/>
                    <a:pt x="1857" y="4049"/>
                    <a:pt x="1153" y="3633"/>
                  </a:cubicBezTo>
                  <a:cubicBezTo>
                    <a:pt x="449" y="3249"/>
                    <a:pt x="65" y="2705"/>
                    <a:pt x="65" y="2161"/>
                  </a:cubicBezTo>
                  <a:cubicBezTo>
                    <a:pt x="65" y="1616"/>
                    <a:pt x="449" y="1072"/>
                    <a:pt x="1121" y="688"/>
                  </a:cubicBezTo>
                  <a:cubicBezTo>
                    <a:pt x="1825" y="272"/>
                    <a:pt x="2785" y="80"/>
                    <a:pt x="3713" y="80"/>
                  </a:cubicBezTo>
                  <a:close/>
                  <a:moveTo>
                    <a:pt x="3701" y="0"/>
                  </a:moveTo>
                  <a:cubicBezTo>
                    <a:pt x="2753" y="0"/>
                    <a:pt x="1809" y="208"/>
                    <a:pt x="1089" y="624"/>
                  </a:cubicBezTo>
                  <a:cubicBezTo>
                    <a:pt x="385" y="1040"/>
                    <a:pt x="1" y="1584"/>
                    <a:pt x="1" y="2161"/>
                  </a:cubicBezTo>
                  <a:cubicBezTo>
                    <a:pt x="1" y="2737"/>
                    <a:pt x="385" y="3281"/>
                    <a:pt x="1121" y="3697"/>
                  </a:cubicBezTo>
                  <a:cubicBezTo>
                    <a:pt x="1825" y="4113"/>
                    <a:pt x="2785" y="4337"/>
                    <a:pt x="3745" y="4337"/>
                  </a:cubicBezTo>
                  <a:cubicBezTo>
                    <a:pt x="4674" y="4337"/>
                    <a:pt x="5634" y="4113"/>
                    <a:pt x="6338" y="3697"/>
                  </a:cubicBezTo>
                  <a:cubicBezTo>
                    <a:pt x="7042" y="3281"/>
                    <a:pt x="7426" y="2737"/>
                    <a:pt x="7426" y="2161"/>
                  </a:cubicBezTo>
                  <a:cubicBezTo>
                    <a:pt x="7426" y="1584"/>
                    <a:pt x="7042" y="1040"/>
                    <a:pt x="6338" y="624"/>
                  </a:cubicBezTo>
                  <a:cubicBezTo>
                    <a:pt x="5602" y="208"/>
                    <a:pt x="4650" y="0"/>
                    <a:pt x="37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380925" y="4312950"/>
              <a:ext cx="201650" cy="106450"/>
            </a:xfrm>
            <a:custGeom>
              <a:rect b="b" l="l" r="r" t="t"/>
              <a:pathLst>
                <a:path extrusionOk="0" h="4258" w="8066">
                  <a:moveTo>
                    <a:pt x="4021" y="1"/>
                  </a:moveTo>
                  <a:cubicBezTo>
                    <a:pt x="3081" y="1"/>
                    <a:pt x="2145" y="209"/>
                    <a:pt x="1440" y="625"/>
                  </a:cubicBezTo>
                  <a:cubicBezTo>
                    <a:pt x="0" y="1457"/>
                    <a:pt x="0" y="2801"/>
                    <a:pt x="1440" y="3634"/>
                  </a:cubicBezTo>
                  <a:cubicBezTo>
                    <a:pt x="2161" y="4050"/>
                    <a:pt x="3105" y="4258"/>
                    <a:pt x="4049" y="4258"/>
                  </a:cubicBezTo>
                  <a:cubicBezTo>
                    <a:pt x="4993" y="4258"/>
                    <a:pt x="5937" y="4050"/>
                    <a:pt x="6657" y="3634"/>
                  </a:cubicBezTo>
                  <a:cubicBezTo>
                    <a:pt x="8066" y="2801"/>
                    <a:pt x="8066" y="1457"/>
                    <a:pt x="6625" y="625"/>
                  </a:cubicBezTo>
                  <a:cubicBezTo>
                    <a:pt x="5905" y="209"/>
                    <a:pt x="4961" y="1"/>
                    <a:pt x="40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388925" y="4312150"/>
              <a:ext cx="185650" cy="108450"/>
            </a:xfrm>
            <a:custGeom>
              <a:rect b="b" l="l" r="r" t="t"/>
              <a:pathLst>
                <a:path extrusionOk="0" h="4338" w="7426">
                  <a:moveTo>
                    <a:pt x="3713" y="81"/>
                  </a:moveTo>
                  <a:cubicBezTo>
                    <a:pt x="4641" y="81"/>
                    <a:pt x="5569" y="273"/>
                    <a:pt x="6305" y="689"/>
                  </a:cubicBezTo>
                  <a:cubicBezTo>
                    <a:pt x="6978" y="1105"/>
                    <a:pt x="7362" y="1617"/>
                    <a:pt x="7362" y="2193"/>
                  </a:cubicBezTo>
                  <a:cubicBezTo>
                    <a:pt x="7362" y="2737"/>
                    <a:pt x="6978" y="3250"/>
                    <a:pt x="6305" y="3666"/>
                  </a:cubicBezTo>
                  <a:cubicBezTo>
                    <a:pt x="5601" y="4066"/>
                    <a:pt x="4665" y="4266"/>
                    <a:pt x="3729" y="4266"/>
                  </a:cubicBezTo>
                  <a:cubicBezTo>
                    <a:pt x="2793" y="4266"/>
                    <a:pt x="1857" y="4066"/>
                    <a:pt x="1152" y="3666"/>
                  </a:cubicBezTo>
                  <a:cubicBezTo>
                    <a:pt x="448" y="3250"/>
                    <a:pt x="64" y="2737"/>
                    <a:pt x="64" y="2161"/>
                  </a:cubicBezTo>
                  <a:cubicBezTo>
                    <a:pt x="64" y="1617"/>
                    <a:pt x="448" y="1105"/>
                    <a:pt x="1120" y="689"/>
                  </a:cubicBezTo>
                  <a:cubicBezTo>
                    <a:pt x="1825" y="273"/>
                    <a:pt x="2753" y="81"/>
                    <a:pt x="3713" y="81"/>
                  </a:cubicBezTo>
                  <a:close/>
                  <a:moveTo>
                    <a:pt x="3701" y="1"/>
                  </a:moveTo>
                  <a:cubicBezTo>
                    <a:pt x="2753" y="1"/>
                    <a:pt x="1809" y="209"/>
                    <a:pt x="1088" y="625"/>
                  </a:cubicBezTo>
                  <a:cubicBezTo>
                    <a:pt x="384" y="1041"/>
                    <a:pt x="0" y="1585"/>
                    <a:pt x="0" y="2161"/>
                  </a:cubicBezTo>
                  <a:cubicBezTo>
                    <a:pt x="0" y="2737"/>
                    <a:pt x="384" y="3314"/>
                    <a:pt x="1088" y="3698"/>
                  </a:cubicBezTo>
                  <a:cubicBezTo>
                    <a:pt x="1825" y="4146"/>
                    <a:pt x="2785" y="4338"/>
                    <a:pt x="3713" y="4338"/>
                  </a:cubicBezTo>
                  <a:cubicBezTo>
                    <a:pt x="4673" y="4338"/>
                    <a:pt x="5633" y="4146"/>
                    <a:pt x="6337" y="3698"/>
                  </a:cubicBezTo>
                  <a:cubicBezTo>
                    <a:pt x="7042" y="3314"/>
                    <a:pt x="7426" y="2769"/>
                    <a:pt x="7426" y="2193"/>
                  </a:cubicBezTo>
                  <a:cubicBezTo>
                    <a:pt x="7426" y="1585"/>
                    <a:pt x="7042" y="1041"/>
                    <a:pt x="6337" y="625"/>
                  </a:cubicBezTo>
                  <a:cubicBezTo>
                    <a:pt x="5601" y="209"/>
                    <a:pt x="4649" y="1"/>
                    <a:pt x="370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309700" y="4417775"/>
              <a:ext cx="96850" cy="43850"/>
            </a:xfrm>
            <a:custGeom>
              <a:rect b="b" l="l" r="r" t="t"/>
              <a:pathLst>
                <a:path extrusionOk="0" h="1754" w="3874">
                  <a:moveTo>
                    <a:pt x="1941" y="1"/>
                  </a:moveTo>
                  <a:cubicBezTo>
                    <a:pt x="1489" y="1"/>
                    <a:pt x="1041" y="81"/>
                    <a:pt x="705" y="241"/>
                  </a:cubicBezTo>
                  <a:cubicBezTo>
                    <a:pt x="1" y="593"/>
                    <a:pt x="33" y="1169"/>
                    <a:pt x="705" y="1489"/>
                  </a:cubicBezTo>
                  <a:cubicBezTo>
                    <a:pt x="1057" y="1665"/>
                    <a:pt x="1505" y="1753"/>
                    <a:pt x="1953" y="1753"/>
                  </a:cubicBezTo>
                  <a:cubicBezTo>
                    <a:pt x="2401" y="1753"/>
                    <a:pt x="2849" y="1665"/>
                    <a:pt x="3201" y="1489"/>
                  </a:cubicBezTo>
                  <a:cubicBezTo>
                    <a:pt x="3873" y="1169"/>
                    <a:pt x="3873" y="593"/>
                    <a:pt x="3201" y="241"/>
                  </a:cubicBezTo>
                  <a:cubicBezTo>
                    <a:pt x="2849" y="81"/>
                    <a:pt x="2393" y="1"/>
                    <a:pt x="19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313700" y="4416375"/>
              <a:ext cx="89650" cy="46650"/>
            </a:xfrm>
            <a:custGeom>
              <a:rect b="b" l="l" r="r" t="t"/>
              <a:pathLst>
                <a:path extrusionOk="0" h="1866" w="3586">
                  <a:moveTo>
                    <a:pt x="1793" y="73"/>
                  </a:moveTo>
                  <a:cubicBezTo>
                    <a:pt x="2241" y="73"/>
                    <a:pt x="2689" y="169"/>
                    <a:pt x="3009" y="329"/>
                  </a:cubicBezTo>
                  <a:cubicBezTo>
                    <a:pt x="3329" y="489"/>
                    <a:pt x="3521" y="713"/>
                    <a:pt x="3521" y="937"/>
                  </a:cubicBezTo>
                  <a:cubicBezTo>
                    <a:pt x="3521" y="1161"/>
                    <a:pt x="3329" y="1353"/>
                    <a:pt x="3009" y="1513"/>
                  </a:cubicBezTo>
                  <a:cubicBezTo>
                    <a:pt x="2673" y="1689"/>
                    <a:pt x="2233" y="1777"/>
                    <a:pt x="1793" y="1777"/>
                  </a:cubicBezTo>
                  <a:cubicBezTo>
                    <a:pt x="1353" y="1777"/>
                    <a:pt x="913" y="1689"/>
                    <a:pt x="577" y="1513"/>
                  </a:cubicBezTo>
                  <a:cubicBezTo>
                    <a:pt x="257" y="1353"/>
                    <a:pt x="65" y="1161"/>
                    <a:pt x="65" y="937"/>
                  </a:cubicBezTo>
                  <a:cubicBezTo>
                    <a:pt x="65" y="713"/>
                    <a:pt x="257" y="489"/>
                    <a:pt x="545" y="329"/>
                  </a:cubicBezTo>
                  <a:cubicBezTo>
                    <a:pt x="897" y="169"/>
                    <a:pt x="1345" y="73"/>
                    <a:pt x="1793" y="73"/>
                  </a:cubicBezTo>
                  <a:close/>
                  <a:moveTo>
                    <a:pt x="1777" y="1"/>
                  </a:moveTo>
                  <a:cubicBezTo>
                    <a:pt x="1321" y="1"/>
                    <a:pt x="865" y="89"/>
                    <a:pt x="513" y="265"/>
                  </a:cubicBezTo>
                  <a:cubicBezTo>
                    <a:pt x="193" y="457"/>
                    <a:pt x="1" y="681"/>
                    <a:pt x="1" y="937"/>
                  </a:cubicBezTo>
                  <a:cubicBezTo>
                    <a:pt x="1" y="1193"/>
                    <a:pt x="193" y="1417"/>
                    <a:pt x="545" y="1577"/>
                  </a:cubicBezTo>
                  <a:cubicBezTo>
                    <a:pt x="897" y="1769"/>
                    <a:pt x="1345" y="1865"/>
                    <a:pt x="1793" y="1865"/>
                  </a:cubicBezTo>
                  <a:cubicBezTo>
                    <a:pt x="2241" y="1865"/>
                    <a:pt x="2721" y="1769"/>
                    <a:pt x="3041" y="1577"/>
                  </a:cubicBezTo>
                  <a:cubicBezTo>
                    <a:pt x="3393" y="1417"/>
                    <a:pt x="3585" y="1193"/>
                    <a:pt x="3585" y="937"/>
                  </a:cubicBezTo>
                  <a:cubicBezTo>
                    <a:pt x="3585" y="681"/>
                    <a:pt x="3393" y="457"/>
                    <a:pt x="3041" y="265"/>
                  </a:cubicBezTo>
                  <a:cubicBezTo>
                    <a:pt x="2689" y="89"/>
                    <a:pt x="2233" y="1"/>
                    <a:pt x="17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421725" y="4338175"/>
              <a:ext cx="163250" cy="71225"/>
            </a:xfrm>
            <a:custGeom>
              <a:rect b="b" l="l" r="r" t="t"/>
              <a:pathLst>
                <a:path extrusionOk="0" h="2849" w="6530">
                  <a:moveTo>
                    <a:pt x="1" y="0"/>
                  </a:moveTo>
                  <a:lnTo>
                    <a:pt x="1" y="960"/>
                  </a:lnTo>
                  <a:cubicBezTo>
                    <a:pt x="1" y="1440"/>
                    <a:pt x="321" y="1920"/>
                    <a:pt x="961" y="2305"/>
                  </a:cubicBezTo>
                  <a:cubicBezTo>
                    <a:pt x="1121" y="2401"/>
                    <a:pt x="1281" y="2465"/>
                    <a:pt x="1441" y="2529"/>
                  </a:cubicBezTo>
                  <a:cubicBezTo>
                    <a:pt x="1569" y="2593"/>
                    <a:pt x="1697" y="2625"/>
                    <a:pt x="1825" y="2657"/>
                  </a:cubicBezTo>
                  <a:cubicBezTo>
                    <a:pt x="1953" y="2689"/>
                    <a:pt x="2049" y="2721"/>
                    <a:pt x="2177" y="2753"/>
                  </a:cubicBezTo>
                  <a:cubicBezTo>
                    <a:pt x="2273" y="2785"/>
                    <a:pt x="2401" y="2785"/>
                    <a:pt x="2497" y="2817"/>
                  </a:cubicBezTo>
                  <a:cubicBezTo>
                    <a:pt x="2593" y="2817"/>
                    <a:pt x="2721" y="2817"/>
                    <a:pt x="2817" y="2849"/>
                  </a:cubicBezTo>
                  <a:lnTo>
                    <a:pt x="3457" y="2849"/>
                  </a:lnTo>
                  <a:cubicBezTo>
                    <a:pt x="3585" y="2849"/>
                    <a:pt x="3713" y="2849"/>
                    <a:pt x="3841" y="2817"/>
                  </a:cubicBezTo>
                  <a:cubicBezTo>
                    <a:pt x="3969" y="2817"/>
                    <a:pt x="4097" y="2785"/>
                    <a:pt x="4257" y="2785"/>
                  </a:cubicBezTo>
                  <a:cubicBezTo>
                    <a:pt x="4449" y="2721"/>
                    <a:pt x="4673" y="2689"/>
                    <a:pt x="4865" y="2625"/>
                  </a:cubicBezTo>
                  <a:cubicBezTo>
                    <a:pt x="5121" y="2529"/>
                    <a:pt x="5346" y="2433"/>
                    <a:pt x="5570" y="2305"/>
                  </a:cubicBezTo>
                  <a:cubicBezTo>
                    <a:pt x="5602" y="2305"/>
                    <a:pt x="5602" y="2305"/>
                    <a:pt x="5602" y="2273"/>
                  </a:cubicBezTo>
                  <a:cubicBezTo>
                    <a:pt x="5762" y="2177"/>
                    <a:pt x="5922" y="2080"/>
                    <a:pt x="6018" y="1984"/>
                  </a:cubicBezTo>
                  <a:cubicBezTo>
                    <a:pt x="6114" y="1920"/>
                    <a:pt x="6178" y="1824"/>
                    <a:pt x="6242" y="1760"/>
                  </a:cubicBezTo>
                  <a:cubicBezTo>
                    <a:pt x="6274" y="1696"/>
                    <a:pt x="6306" y="1632"/>
                    <a:pt x="6370" y="1568"/>
                  </a:cubicBezTo>
                  <a:cubicBezTo>
                    <a:pt x="6402" y="1504"/>
                    <a:pt x="6434" y="1440"/>
                    <a:pt x="6434" y="1376"/>
                  </a:cubicBezTo>
                  <a:cubicBezTo>
                    <a:pt x="6466" y="1312"/>
                    <a:pt x="6498" y="1248"/>
                    <a:pt x="6498" y="1184"/>
                  </a:cubicBezTo>
                  <a:cubicBezTo>
                    <a:pt x="6498" y="1120"/>
                    <a:pt x="6530" y="1088"/>
                    <a:pt x="6530" y="1024"/>
                  </a:cubicBezTo>
                  <a:lnTo>
                    <a:pt x="6530" y="992"/>
                  </a:lnTo>
                  <a:lnTo>
                    <a:pt x="6530" y="32"/>
                  </a:lnTo>
                  <a:cubicBezTo>
                    <a:pt x="6530" y="96"/>
                    <a:pt x="6530" y="160"/>
                    <a:pt x="6498" y="224"/>
                  </a:cubicBezTo>
                  <a:cubicBezTo>
                    <a:pt x="6498" y="288"/>
                    <a:pt x="6466" y="352"/>
                    <a:pt x="6466" y="416"/>
                  </a:cubicBezTo>
                  <a:cubicBezTo>
                    <a:pt x="6434" y="480"/>
                    <a:pt x="6402" y="544"/>
                    <a:pt x="6370" y="576"/>
                  </a:cubicBezTo>
                  <a:cubicBezTo>
                    <a:pt x="6338" y="640"/>
                    <a:pt x="6274" y="704"/>
                    <a:pt x="6242" y="800"/>
                  </a:cubicBezTo>
                  <a:cubicBezTo>
                    <a:pt x="6178" y="864"/>
                    <a:pt x="6114" y="928"/>
                    <a:pt x="6018" y="992"/>
                  </a:cubicBezTo>
                  <a:cubicBezTo>
                    <a:pt x="5922" y="1120"/>
                    <a:pt x="5762" y="1216"/>
                    <a:pt x="5634" y="1312"/>
                  </a:cubicBezTo>
                  <a:cubicBezTo>
                    <a:pt x="5602" y="1312"/>
                    <a:pt x="5602" y="1312"/>
                    <a:pt x="5570" y="1344"/>
                  </a:cubicBezTo>
                  <a:cubicBezTo>
                    <a:pt x="5378" y="1472"/>
                    <a:pt x="5121" y="1568"/>
                    <a:pt x="4865" y="1632"/>
                  </a:cubicBezTo>
                  <a:cubicBezTo>
                    <a:pt x="4673" y="1696"/>
                    <a:pt x="4449" y="1760"/>
                    <a:pt x="4257" y="1792"/>
                  </a:cubicBezTo>
                  <a:cubicBezTo>
                    <a:pt x="4097" y="1824"/>
                    <a:pt x="3969" y="1856"/>
                    <a:pt x="3841" y="1856"/>
                  </a:cubicBezTo>
                  <a:cubicBezTo>
                    <a:pt x="3713" y="1856"/>
                    <a:pt x="3585" y="1888"/>
                    <a:pt x="3457" y="1888"/>
                  </a:cubicBezTo>
                  <a:lnTo>
                    <a:pt x="3137" y="1888"/>
                  </a:lnTo>
                  <a:cubicBezTo>
                    <a:pt x="3041" y="1888"/>
                    <a:pt x="2913" y="1856"/>
                    <a:pt x="2817" y="1856"/>
                  </a:cubicBezTo>
                  <a:cubicBezTo>
                    <a:pt x="2721" y="1856"/>
                    <a:pt x="2593" y="1824"/>
                    <a:pt x="2497" y="1824"/>
                  </a:cubicBezTo>
                  <a:cubicBezTo>
                    <a:pt x="2401" y="1824"/>
                    <a:pt x="2273" y="1792"/>
                    <a:pt x="2177" y="1760"/>
                  </a:cubicBezTo>
                  <a:cubicBezTo>
                    <a:pt x="2049" y="1760"/>
                    <a:pt x="1953" y="1728"/>
                    <a:pt x="1825" y="1696"/>
                  </a:cubicBezTo>
                  <a:cubicBezTo>
                    <a:pt x="1697" y="1632"/>
                    <a:pt x="1569" y="1600"/>
                    <a:pt x="1441" y="1568"/>
                  </a:cubicBezTo>
                  <a:cubicBezTo>
                    <a:pt x="1281" y="1504"/>
                    <a:pt x="1121" y="1408"/>
                    <a:pt x="961" y="1344"/>
                  </a:cubicBezTo>
                  <a:cubicBezTo>
                    <a:pt x="321" y="960"/>
                    <a:pt x="1" y="480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2420925" y="4337375"/>
              <a:ext cx="164850" cy="73625"/>
            </a:xfrm>
            <a:custGeom>
              <a:rect b="b" l="l" r="r" t="t"/>
              <a:pathLst>
                <a:path extrusionOk="0" h="2945" w="6594">
                  <a:moveTo>
                    <a:pt x="65" y="416"/>
                  </a:moveTo>
                  <a:cubicBezTo>
                    <a:pt x="193" y="800"/>
                    <a:pt x="513" y="1120"/>
                    <a:pt x="993" y="1408"/>
                  </a:cubicBezTo>
                  <a:cubicBezTo>
                    <a:pt x="1121" y="1472"/>
                    <a:pt x="1281" y="1568"/>
                    <a:pt x="1473" y="1632"/>
                  </a:cubicBezTo>
                  <a:cubicBezTo>
                    <a:pt x="1601" y="1664"/>
                    <a:pt x="1729" y="1728"/>
                    <a:pt x="1857" y="1760"/>
                  </a:cubicBezTo>
                  <a:cubicBezTo>
                    <a:pt x="1985" y="1792"/>
                    <a:pt x="2081" y="1824"/>
                    <a:pt x="2209" y="1856"/>
                  </a:cubicBezTo>
                  <a:cubicBezTo>
                    <a:pt x="2305" y="1856"/>
                    <a:pt x="2433" y="1888"/>
                    <a:pt x="2529" y="1888"/>
                  </a:cubicBezTo>
                  <a:cubicBezTo>
                    <a:pt x="2625" y="1920"/>
                    <a:pt x="2753" y="1920"/>
                    <a:pt x="2849" y="1952"/>
                  </a:cubicBezTo>
                  <a:lnTo>
                    <a:pt x="3521" y="1952"/>
                  </a:lnTo>
                  <a:cubicBezTo>
                    <a:pt x="3617" y="1952"/>
                    <a:pt x="3745" y="1952"/>
                    <a:pt x="3873" y="1920"/>
                  </a:cubicBezTo>
                  <a:cubicBezTo>
                    <a:pt x="4001" y="1920"/>
                    <a:pt x="4161" y="1888"/>
                    <a:pt x="4289" y="1856"/>
                  </a:cubicBezTo>
                  <a:cubicBezTo>
                    <a:pt x="4513" y="1824"/>
                    <a:pt x="4705" y="1792"/>
                    <a:pt x="4897" y="1728"/>
                  </a:cubicBezTo>
                  <a:cubicBezTo>
                    <a:pt x="5185" y="1632"/>
                    <a:pt x="5410" y="1536"/>
                    <a:pt x="5634" y="1408"/>
                  </a:cubicBezTo>
                  <a:lnTo>
                    <a:pt x="5666" y="1376"/>
                  </a:lnTo>
                  <a:cubicBezTo>
                    <a:pt x="5826" y="1280"/>
                    <a:pt x="5986" y="1184"/>
                    <a:pt x="6082" y="1056"/>
                  </a:cubicBezTo>
                  <a:cubicBezTo>
                    <a:pt x="6178" y="992"/>
                    <a:pt x="6242" y="928"/>
                    <a:pt x="6306" y="832"/>
                  </a:cubicBezTo>
                  <a:cubicBezTo>
                    <a:pt x="6338" y="768"/>
                    <a:pt x="6402" y="704"/>
                    <a:pt x="6434" y="640"/>
                  </a:cubicBezTo>
                  <a:lnTo>
                    <a:pt x="6530" y="448"/>
                  </a:lnTo>
                  <a:lnTo>
                    <a:pt x="6530" y="1024"/>
                  </a:lnTo>
                  <a:lnTo>
                    <a:pt x="6530" y="1056"/>
                  </a:lnTo>
                  <a:cubicBezTo>
                    <a:pt x="6530" y="1120"/>
                    <a:pt x="6530" y="1152"/>
                    <a:pt x="6498" y="1216"/>
                  </a:cubicBezTo>
                  <a:cubicBezTo>
                    <a:pt x="6498" y="1280"/>
                    <a:pt x="6466" y="1344"/>
                    <a:pt x="6466" y="1408"/>
                  </a:cubicBezTo>
                  <a:cubicBezTo>
                    <a:pt x="6434" y="1472"/>
                    <a:pt x="6402" y="1536"/>
                    <a:pt x="6370" y="1568"/>
                  </a:cubicBezTo>
                  <a:cubicBezTo>
                    <a:pt x="6338" y="1664"/>
                    <a:pt x="6274" y="1728"/>
                    <a:pt x="6242" y="1760"/>
                  </a:cubicBezTo>
                  <a:cubicBezTo>
                    <a:pt x="6178" y="1856"/>
                    <a:pt x="6114" y="1920"/>
                    <a:pt x="6050" y="1984"/>
                  </a:cubicBezTo>
                  <a:cubicBezTo>
                    <a:pt x="5922" y="2080"/>
                    <a:pt x="5794" y="2209"/>
                    <a:pt x="5634" y="2273"/>
                  </a:cubicBezTo>
                  <a:cubicBezTo>
                    <a:pt x="5634" y="2305"/>
                    <a:pt x="5602" y="2305"/>
                    <a:pt x="5602" y="2305"/>
                  </a:cubicBezTo>
                  <a:cubicBezTo>
                    <a:pt x="5378" y="2433"/>
                    <a:pt x="5153" y="2529"/>
                    <a:pt x="4897" y="2625"/>
                  </a:cubicBezTo>
                  <a:cubicBezTo>
                    <a:pt x="4705" y="2689"/>
                    <a:pt x="4481" y="2721"/>
                    <a:pt x="4257" y="2785"/>
                  </a:cubicBezTo>
                  <a:cubicBezTo>
                    <a:pt x="4129" y="2785"/>
                    <a:pt x="4001" y="2817"/>
                    <a:pt x="3873" y="2817"/>
                  </a:cubicBezTo>
                  <a:cubicBezTo>
                    <a:pt x="3745" y="2849"/>
                    <a:pt x="3617" y="2849"/>
                    <a:pt x="3489" y="2849"/>
                  </a:cubicBezTo>
                  <a:lnTo>
                    <a:pt x="2849" y="2849"/>
                  </a:lnTo>
                  <a:cubicBezTo>
                    <a:pt x="2753" y="2817"/>
                    <a:pt x="2625" y="2817"/>
                    <a:pt x="2529" y="2785"/>
                  </a:cubicBezTo>
                  <a:cubicBezTo>
                    <a:pt x="2433" y="2785"/>
                    <a:pt x="2305" y="2753"/>
                    <a:pt x="2209" y="2753"/>
                  </a:cubicBezTo>
                  <a:cubicBezTo>
                    <a:pt x="2113" y="2721"/>
                    <a:pt x="1985" y="2689"/>
                    <a:pt x="1889" y="2657"/>
                  </a:cubicBezTo>
                  <a:cubicBezTo>
                    <a:pt x="1729" y="2625"/>
                    <a:pt x="1601" y="2593"/>
                    <a:pt x="1473" y="2529"/>
                  </a:cubicBezTo>
                  <a:cubicBezTo>
                    <a:pt x="1313" y="2465"/>
                    <a:pt x="1153" y="2401"/>
                    <a:pt x="1025" y="2305"/>
                  </a:cubicBezTo>
                  <a:cubicBezTo>
                    <a:pt x="417" y="1952"/>
                    <a:pt x="65" y="1472"/>
                    <a:pt x="65" y="992"/>
                  </a:cubicBezTo>
                  <a:lnTo>
                    <a:pt x="65" y="416"/>
                  </a:lnTo>
                  <a:close/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992"/>
                  </a:lnTo>
                  <a:cubicBezTo>
                    <a:pt x="1" y="1504"/>
                    <a:pt x="353" y="2016"/>
                    <a:pt x="961" y="2369"/>
                  </a:cubicBezTo>
                  <a:cubicBezTo>
                    <a:pt x="1121" y="2465"/>
                    <a:pt x="1281" y="2529"/>
                    <a:pt x="1441" y="2593"/>
                  </a:cubicBezTo>
                  <a:cubicBezTo>
                    <a:pt x="1569" y="2657"/>
                    <a:pt x="1729" y="2689"/>
                    <a:pt x="1857" y="2721"/>
                  </a:cubicBezTo>
                  <a:cubicBezTo>
                    <a:pt x="1953" y="2753"/>
                    <a:pt x="2081" y="2785"/>
                    <a:pt x="2209" y="2817"/>
                  </a:cubicBezTo>
                  <a:cubicBezTo>
                    <a:pt x="2305" y="2849"/>
                    <a:pt x="2401" y="2849"/>
                    <a:pt x="2529" y="2881"/>
                  </a:cubicBezTo>
                  <a:cubicBezTo>
                    <a:pt x="2625" y="2881"/>
                    <a:pt x="2721" y="2913"/>
                    <a:pt x="2849" y="2913"/>
                  </a:cubicBezTo>
                  <a:lnTo>
                    <a:pt x="3297" y="2913"/>
                  </a:lnTo>
                  <a:cubicBezTo>
                    <a:pt x="3361" y="2913"/>
                    <a:pt x="3425" y="2913"/>
                    <a:pt x="3489" y="2945"/>
                  </a:cubicBezTo>
                  <a:cubicBezTo>
                    <a:pt x="3617" y="2913"/>
                    <a:pt x="3745" y="2913"/>
                    <a:pt x="3873" y="2913"/>
                  </a:cubicBezTo>
                  <a:cubicBezTo>
                    <a:pt x="4001" y="2881"/>
                    <a:pt x="4129" y="2881"/>
                    <a:pt x="4289" y="2849"/>
                  </a:cubicBezTo>
                  <a:cubicBezTo>
                    <a:pt x="4481" y="2817"/>
                    <a:pt x="4705" y="2753"/>
                    <a:pt x="4897" y="2689"/>
                  </a:cubicBezTo>
                  <a:cubicBezTo>
                    <a:pt x="5153" y="2593"/>
                    <a:pt x="5410" y="2497"/>
                    <a:pt x="5634" y="2369"/>
                  </a:cubicBezTo>
                  <a:lnTo>
                    <a:pt x="5666" y="2337"/>
                  </a:lnTo>
                  <a:cubicBezTo>
                    <a:pt x="5826" y="2273"/>
                    <a:pt x="5954" y="2144"/>
                    <a:pt x="6082" y="2048"/>
                  </a:cubicBezTo>
                  <a:cubicBezTo>
                    <a:pt x="6146" y="1984"/>
                    <a:pt x="6210" y="1888"/>
                    <a:pt x="6274" y="1824"/>
                  </a:cubicBezTo>
                  <a:cubicBezTo>
                    <a:pt x="6338" y="1760"/>
                    <a:pt x="6370" y="1696"/>
                    <a:pt x="6434" y="1632"/>
                  </a:cubicBezTo>
                  <a:cubicBezTo>
                    <a:pt x="6466" y="1568"/>
                    <a:pt x="6498" y="1504"/>
                    <a:pt x="6498" y="1440"/>
                  </a:cubicBezTo>
                  <a:cubicBezTo>
                    <a:pt x="6530" y="1376"/>
                    <a:pt x="6562" y="1312"/>
                    <a:pt x="6562" y="1248"/>
                  </a:cubicBezTo>
                  <a:cubicBezTo>
                    <a:pt x="6594" y="1184"/>
                    <a:pt x="6594" y="1120"/>
                    <a:pt x="6594" y="1056"/>
                  </a:cubicBezTo>
                  <a:lnTo>
                    <a:pt x="6594" y="1024"/>
                  </a:lnTo>
                  <a:lnTo>
                    <a:pt x="6594" y="32"/>
                  </a:lnTo>
                  <a:lnTo>
                    <a:pt x="6562" y="0"/>
                  </a:lnTo>
                  <a:cubicBezTo>
                    <a:pt x="6530" y="0"/>
                    <a:pt x="6530" y="32"/>
                    <a:pt x="6530" y="32"/>
                  </a:cubicBezTo>
                  <a:lnTo>
                    <a:pt x="6530" y="64"/>
                  </a:lnTo>
                  <a:cubicBezTo>
                    <a:pt x="6530" y="128"/>
                    <a:pt x="6498" y="192"/>
                    <a:pt x="6498" y="256"/>
                  </a:cubicBezTo>
                  <a:cubicBezTo>
                    <a:pt x="6498" y="320"/>
                    <a:pt x="6466" y="384"/>
                    <a:pt x="6434" y="416"/>
                  </a:cubicBezTo>
                  <a:cubicBezTo>
                    <a:pt x="6434" y="480"/>
                    <a:pt x="6402" y="544"/>
                    <a:pt x="6370" y="608"/>
                  </a:cubicBezTo>
                  <a:cubicBezTo>
                    <a:pt x="6338" y="672"/>
                    <a:pt x="6274" y="736"/>
                    <a:pt x="6242" y="800"/>
                  </a:cubicBezTo>
                  <a:cubicBezTo>
                    <a:pt x="6178" y="864"/>
                    <a:pt x="6114" y="960"/>
                    <a:pt x="6050" y="1024"/>
                  </a:cubicBezTo>
                  <a:cubicBezTo>
                    <a:pt x="5922" y="1120"/>
                    <a:pt x="5794" y="1216"/>
                    <a:pt x="5634" y="1312"/>
                  </a:cubicBezTo>
                  <a:lnTo>
                    <a:pt x="5602" y="1344"/>
                  </a:lnTo>
                  <a:cubicBezTo>
                    <a:pt x="5378" y="1472"/>
                    <a:pt x="5153" y="1568"/>
                    <a:pt x="4865" y="1664"/>
                  </a:cubicBezTo>
                  <a:cubicBezTo>
                    <a:pt x="4673" y="1728"/>
                    <a:pt x="4481" y="1760"/>
                    <a:pt x="4257" y="1792"/>
                  </a:cubicBezTo>
                  <a:cubicBezTo>
                    <a:pt x="4129" y="1824"/>
                    <a:pt x="4001" y="1856"/>
                    <a:pt x="3841" y="1856"/>
                  </a:cubicBezTo>
                  <a:cubicBezTo>
                    <a:pt x="3745" y="1856"/>
                    <a:pt x="3617" y="1888"/>
                    <a:pt x="3489" y="1888"/>
                  </a:cubicBezTo>
                  <a:lnTo>
                    <a:pt x="3169" y="1888"/>
                  </a:lnTo>
                  <a:cubicBezTo>
                    <a:pt x="3041" y="1888"/>
                    <a:pt x="2945" y="1856"/>
                    <a:pt x="2849" y="1856"/>
                  </a:cubicBezTo>
                  <a:cubicBezTo>
                    <a:pt x="2721" y="1856"/>
                    <a:pt x="2625" y="1856"/>
                    <a:pt x="2529" y="1824"/>
                  </a:cubicBezTo>
                  <a:cubicBezTo>
                    <a:pt x="2433" y="1824"/>
                    <a:pt x="2305" y="1792"/>
                    <a:pt x="2209" y="1760"/>
                  </a:cubicBezTo>
                  <a:cubicBezTo>
                    <a:pt x="2081" y="1760"/>
                    <a:pt x="1985" y="1728"/>
                    <a:pt x="1857" y="1696"/>
                  </a:cubicBezTo>
                  <a:cubicBezTo>
                    <a:pt x="1729" y="1664"/>
                    <a:pt x="1601" y="1600"/>
                    <a:pt x="1473" y="1568"/>
                  </a:cubicBezTo>
                  <a:cubicBezTo>
                    <a:pt x="1313" y="1504"/>
                    <a:pt x="1153" y="1408"/>
                    <a:pt x="1025" y="1344"/>
                  </a:cubicBezTo>
                  <a:cubicBezTo>
                    <a:pt x="417" y="992"/>
                    <a:pt x="65" y="512"/>
                    <a:pt x="65" y="32"/>
                  </a:cubicBez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2413725" y="4290750"/>
              <a:ext cx="179250" cy="94850"/>
            </a:xfrm>
            <a:custGeom>
              <a:rect b="b" l="l" r="r" t="t"/>
              <a:pathLst>
                <a:path extrusionOk="0" h="3794" w="7170">
                  <a:moveTo>
                    <a:pt x="3573" y="1"/>
                  </a:moveTo>
                  <a:cubicBezTo>
                    <a:pt x="2737" y="1"/>
                    <a:pt x="1905" y="185"/>
                    <a:pt x="1281" y="553"/>
                  </a:cubicBezTo>
                  <a:cubicBezTo>
                    <a:pt x="0" y="1289"/>
                    <a:pt x="0" y="2505"/>
                    <a:pt x="1281" y="3241"/>
                  </a:cubicBezTo>
                  <a:cubicBezTo>
                    <a:pt x="1921" y="3609"/>
                    <a:pt x="2761" y="3793"/>
                    <a:pt x="3597" y="3793"/>
                  </a:cubicBezTo>
                  <a:cubicBezTo>
                    <a:pt x="4433" y="3793"/>
                    <a:pt x="5265" y="3609"/>
                    <a:pt x="5890" y="3241"/>
                  </a:cubicBezTo>
                  <a:cubicBezTo>
                    <a:pt x="7170" y="2505"/>
                    <a:pt x="7170" y="1289"/>
                    <a:pt x="5890" y="553"/>
                  </a:cubicBezTo>
                  <a:cubicBezTo>
                    <a:pt x="5249" y="185"/>
                    <a:pt x="4409" y="1"/>
                    <a:pt x="357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2420925" y="4289950"/>
              <a:ext cx="164850" cy="96250"/>
            </a:xfrm>
            <a:custGeom>
              <a:rect b="b" l="l" r="r" t="t"/>
              <a:pathLst>
                <a:path extrusionOk="0" h="3850" w="6594">
                  <a:moveTo>
                    <a:pt x="3297" y="73"/>
                  </a:moveTo>
                  <a:cubicBezTo>
                    <a:pt x="4129" y="73"/>
                    <a:pt x="4929" y="265"/>
                    <a:pt x="5570" y="617"/>
                  </a:cubicBezTo>
                  <a:cubicBezTo>
                    <a:pt x="6178" y="969"/>
                    <a:pt x="6530" y="1449"/>
                    <a:pt x="6530" y="1929"/>
                  </a:cubicBezTo>
                  <a:cubicBezTo>
                    <a:pt x="6530" y="2409"/>
                    <a:pt x="6210" y="2889"/>
                    <a:pt x="5602" y="3241"/>
                  </a:cubicBezTo>
                  <a:cubicBezTo>
                    <a:pt x="4977" y="3593"/>
                    <a:pt x="4145" y="3769"/>
                    <a:pt x="3313" y="3769"/>
                  </a:cubicBezTo>
                  <a:cubicBezTo>
                    <a:pt x="2481" y="3769"/>
                    <a:pt x="1649" y="3593"/>
                    <a:pt x="1025" y="3241"/>
                  </a:cubicBezTo>
                  <a:cubicBezTo>
                    <a:pt x="417" y="2889"/>
                    <a:pt x="65" y="2409"/>
                    <a:pt x="65" y="1929"/>
                  </a:cubicBezTo>
                  <a:cubicBezTo>
                    <a:pt x="65" y="1417"/>
                    <a:pt x="417" y="969"/>
                    <a:pt x="993" y="617"/>
                  </a:cubicBezTo>
                  <a:cubicBezTo>
                    <a:pt x="1633" y="265"/>
                    <a:pt x="2465" y="73"/>
                    <a:pt x="3297" y="73"/>
                  </a:cubicBezTo>
                  <a:close/>
                  <a:moveTo>
                    <a:pt x="3281" y="1"/>
                  </a:moveTo>
                  <a:cubicBezTo>
                    <a:pt x="2441" y="1"/>
                    <a:pt x="1601" y="185"/>
                    <a:pt x="961" y="553"/>
                  </a:cubicBezTo>
                  <a:cubicBezTo>
                    <a:pt x="353" y="937"/>
                    <a:pt x="1" y="1417"/>
                    <a:pt x="1" y="1929"/>
                  </a:cubicBezTo>
                  <a:cubicBezTo>
                    <a:pt x="1" y="2441"/>
                    <a:pt x="353" y="2921"/>
                    <a:pt x="993" y="3305"/>
                  </a:cubicBezTo>
                  <a:cubicBezTo>
                    <a:pt x="1633" y="3657"/>
                    <a:pt x="2465" y="3849"/>
                    <a:pt x="3297" y="3849"/>
                  </a:cubicBezTo>
                  <a:cubicBezTo>
                    <a:pt x="4161" y="3849"/>
                    <a:pt x="4993" y="3657"/>
                    <a:pt x="5634" y="3305"/>
                  </a:cubicBezTo>
                  <a:cubicBezTo>
                    <a:pt x="6242" y="2921"/>
                    <a:pt x="6594" y="2441"/>
                    <a:pt x="6594" y="1929"/>
                  </a:cubicBezTo>
                  <a:cubicBezTo>
                    <a:pt x="6594" y="1417"/>
                    <a:pt x="6242" y="937"/>
                    <a:pt x="5602" y="553"/>
                  </a:cubicBezTo>
                  <a:cubicBezTo>
                    <a:pt x="4961" y="185"/>
                    <a:pt x="4121" y="1"/>
                    <a:pt x="32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32925" y="4300950"/>
              <a:ext cx="140050" cy="74450"/>
            </a:xfrm>
            <a:custGeom>
              <a:rect b="b" l="l" r="r" t="t"/>
              <a:pathLst>
                <a:path extrusionOk="0" h="2978" w="5602">
                  <a:moveTo>
                    <a:pt x="2801" y="1"/>
                  </a:moveTo>
                  <a:cubicBezTo>
                    <a:pt x="2145" y="1"/>
                    <a:pt x="1489" y="145"/>
                    <a:pt x="993" y="433"/>
                  </a:cubicBezTo>
                  <a:cubicBezTo>
                    <a:pt x="1" y="1009"/>
                    <a:pt x="33" y="1937"/>
                    <a:pt x="1025" y="2545"/>
                  </a:cubicBezTo>
                  <a:cubicBezTo>
                    <a:pt x="1521" y="2833"/>
                    <a:pt x="2169" y="2977"/>
                    <a:pt x="2817" y="2977"/>
                  </a:cubicBezTo>
                  <a:cubicBezTo>
                    <a:pt x="3465" y="2977"/>
                    <a:pt x="4113" y="2833"/>
                    <a:pt x="4609" y="2545"/>
                  </a:cubicBezTo>
                  <a:cubicBezTo>
                    <a:pt x="5602" y="1937"/>
                    <a:pt x="5602" y="1009"/>
                    <a:pt x="4609" y="433"/>
                  </a:cubicBezTo>
                  <a:cubicBezTo>
                    <a:pt x="4113" y="145"/>
                    <a:pt x="3457" y="1"/>
                    <a:pt x="280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438525" y="4300150"/>
              <a:ext cx="129650" cy="75650"/>
            </a:xfrm>
            <a:custGeom>
              <a:rect b="b" l="l" r="r" t="t"/>
              <a:pathLst>
                <a:path extrusionOk="0" h="3026" w="5186">
                  <a:moveTo>
                    <a:pt x="2593" y="81"/>
                  </a:moveTo>
                  <a:cubicBezTo>
                    <a:pt x="3233" y="81"/>
                    <a:pt x="3873" y="209"/>
                    <a:pt x="4385" y="497"/>
                  </a:cubicBezTo>
                  <a:cubicBezTo>
                    <a:pt x="4866" y="785"/>
                    <a:pt x="5122" y="1137"/>
                    <a:pt x="5122" y="1521"/>
                  </a:cubicBezTo>
                  <a:cubicBezTo>
                    <a:pt x="5122" y="1905"/>
                    <a:pt x="4866" y="2257"/>
                    <a:pt x="4385" y="2513"/>
                  </a:cubicBezTo>
                  <a:cubicBezTo>
                    <a:pt x="3889" y="2801"/>
                    <a:pt x="3241" y="2945"/>
                    <a:pt x="2597" y="2945"/>
                  </a:cubicBezTo>
                  <a:cubicBezTo>
                    <a:pt x="1953" y="2945"/>
                    <a:pt x="1313" y="2801"/>
                    <a:pt x="833" y="2513"/>
                  </a:cubicBezTo>
                  <a:cubicBezTo>
                    <a:pt x="353" y="2257"/>
                    <a:pt x="97" y="1905"/>
                    <a:pt x="97" y="1521"/>
                  </a:cubicBezTo>
                  <a:cubicBezTo>
                    <a:pt x="97" y="1137"/>
                    <a:pt x="353" y="785"/>
                    <a:pt x="801" y="497"/>
                  </a:cubicBezTo>
                  <a:cubicBezTo>
                    <a:pt x="1281" y="209"/>
                    <a:pt x="1953" y="81"/>
                    <a:pt x="2593" y="81"/>
                  </a:cubicBezTo>
                  <a:close/>
                  <a:moveTo>
                    <a:pt x="2581" y="1"/>
                  </a:moveTo>
                  <a:cubicBezTo>
                    <a:pt x="1921" y="1"/>
                    <a:pt x="1265" y="145"/>
                    <a:pt x="769" y="433"/>
                  </a:cubicBezTo>
                  <a:cubicBezTo>
                    <a:pt x="289" y="721"/>
                    <a:pt x="1" y="1105"/>
                    <a:pt x="1" y="1521"/>
                  </a:cubicBezTo>
                  <a:cubicBezTo>
                    <a:pt x="1" y="1937"/>
                    <a:pt x="289" y="2289"/>
                    <a:pt x="769" y="2577"/>
                  </a:cubicBezTo>
                  <a:cubicBezTo>
                    <a:pt x="1281" y="2897"/>
                    <a:pt x="1953" y="3025"/>
                    <a:pt x="2593" y="3025"/>
                  </a:cubicBezTo>
                  <a:cubicBezTo>
                    <a:pt x="3265" y="3025"/>
                    <a:pt x="3905" y="2897"/>
                    <a:pt x="4417" y="2609"/>
                  </a:cubicBezTo>
                  <a:cubicBezTo>
                    <a:pt x="4930" y="2321"/>
                    <a:pt x="5186" y="1937"/>
                    <a:pt x="5186" y="1521"/>
                  </a:cubicBezTo>
                  <a:cubicBezTo>
                    <a:pt x="5186" y="1105"/>
                    <a:pt x="4898" y="721"/>
                    <a:pt x="4417" y="433"/>
                  </a:cubicBezTo>
                  <a:cubicBezTo>
                    <a:pt x="3905" y="145"/>
                    <a:pt x="3241" y="1"/>
                    <a:pt x="25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76150" y="43621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97" y="416"/>
                    <a:pt x="97" y="416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502550" y="43925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32" y="449"/>
                    <a:pt x="64" y="449"/>
                  </a:cubicBezTo>
                  <a:lnTo>
                    <a:pt x="96" y="417"/>
                  </a:ln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516950" y="4391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32" y="0"/>
                    <a:pt x="0" y="0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532150" y="4389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2544950" y="43853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32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556150" y="43789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65" y="416"/>
                  </a:cubicBezTo>
                  <a:cubicBezTo>
                    <a:pt x="65" y="416"/>
                    <a:pt x="97" y="416"/>
                    <a:pt x="97" y="384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66550" y="43717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65" y="416"/>
                  </a:cubicBezTo>
                  <a:cubicBezTo>
                    <a:pt x="65" y="416"/>
                    <a:pt x="97" y="416"/>
                    <a:pt x="97" y="384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428925" y="4362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2488150" y="43917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0"/>
                  </a:moveTo>
                  <a:cubicBezTo>
                    <a:pt x="32" y="0"/>
                    <a:pt x="0" y="0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32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2473725" y="4389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460125" y="43853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448925" y="43789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438525" y="4371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462525" y="4314150"/>
              <a:ext cx="83250" cy="48050"/>
            </a:xfrm>
            <a:custGeom>
              <a:rect b="b" l="l" r="r" t="t"/>
              <a:pathLst>
                <a:path extrusionOk="0" h="1922" w="3330">
                  <a:moveTo>
                    <a:pt x="737" y="1"/>
                  </a:moveTo>
                  <a:lnTo>
                    <a:pt x="481" y="161"/>
                  </a:lnTo>
                  <a:lnTo>
                    <a:pt x="865" y="353"/>
                  </a:lnTo>
                  <a:cubicBezTo>
                    <a:pt x="801" y="385"/>
                    <a:pt x="769" y="385"/>
                    <a:pt x="737" y="417"/>
                  </a:cubicBezTo>
                  <a:cubicBezTo>
                    <a:pt x="673" y="449"/>
                    <a:pt x="641" y="481"/>
                    <a:pt x="609" y="481"/>
                  </a:cubicBezTo>
                  <a:lnTo>
                    <a:pt x="257" y="289"/>
                  </a:lnTo>
                  <a:lnTo>
                    <a:pt x="1" y="417"/>
                  </a:lnTo>
                  <a:lnTo>
                    <a:pt x="449" y="673"/>
                  </a:lnTo>
                  <a:cubicBezTo>
                    <a:pt x="161" y="993"/>
                    <a:pt x="257" y="1409"/>
                    <a:pt x="737" y="1665"/>
                  </a:cubicBezTo>
                  <a:cubicBezTo>
                    <a:pt x="1025" y="1825"/>
                    <a:pt x="1377" y="1921"/>
                    <a:pt x="1729" y="1921"/>
                  </a:cubicBezTo>
                  <a:lnTo>
                    <a:pt x="1729" y="1697"/>
                  </a:lnTo>
                  <a:cubicBezTo>
                    <a:pt x="1473" y="1665"/>
                    <a:pt x="1217" y="1601"/>
                    <a:pt x="1025" y="1505"/>
                  </a:cubicBezTo>
                  <a:cubicBezTo>
                    <a:pt x="737" y="1313"/>
                    <a:pt x="641" y="1089"/>
                    <a:pt x="769" y="865"/>
                  </a:cubicBezTo>
                  <a:lnTo>
                    <a:pt x="769" y="865"/>
                  </a:lnTo>
                  <a:lnTo>
                    <a:pt x="1441" y="1249"/>
                  </a:lnTo>
                  <a:lnTo>
                    <a:pt x="1697" y="1121"/>
                  </a:lnTo>
                  <a:lnTo>
                    <a:pt x="929" y="673"/>
                  </a:lnTo>
                  <a:cubicBezTo>
                    <a:pt x="961" y="641"/>
                    <a:pt x="993" y="609"/>
                    <a:pt x="1025" y="609"/>
                  </a:cubicBezTo>
                  <a:cubicBezTo>
                    <a:pt x="1057" y="577"/>
                    <a:pt x="1121" y="545"/>
                    <a:pt x="1153" y="545"/>
                  </a:cubicBezTo>
                  <a:lnTo>
                    <a:pt x="1921" y="961"/>
                  </a:lnTo>
                  <a:lnTo>
                    <a:pt x="2177" y="833"/>
                  </a:lnTo>
                  <a:lnTo>
                    <a:pt x="1473" y="449"/>
                  </a:lnTo>
                  <a:cubicBezTo>
                    <a:pt x="1596" y="418"/>
                    <a:pt x="1723" y="404"/>
                    <a:pt x="1848" y="404"/>
                  </a:cubicBezTo>
                  <a:cubicBezTo>
                    <a:pt x="2114" y="404"/>
                    <a:pt x="2376" y="468"/>
                    <a:pt x="2593" y="577"/>
                  </a:cubicBezTo>
                  <a:cubicBezTo>
                    <a:pt x="2785" y="705"/>
                    <a:pt x="2881" y="833"/>
                    <a:pt x="2913" y="993"/>
                  </a:cubicBezTo>
                  <a:lnTo>
                    <a:pt x="3329" y="993"/>
                  </a:lnTo>
                  <a:cubicBezTo>
                    <a:pt x="3297" y="769"/>
                    <a:pt x="3169" y="577"/>
                    <a:pt x="2881" y="417"/>
                  </a:cubicBezTo>
                  <a:cubicBezTo>
                    <a:pt x="2589" y="242"/>
                    <a:pt x="2214" y="161"/>
                    <a:pt x="1842" y="161"/>
                  </a:cubicBezTo>
                  <a:cubicBezTo>
                    <a:pt x="1603" y="161"/>
                    <a:pt x="1366" y="194"/>
                    <a:pt x="1153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2461725" y="4312750"/>
              <a:ext cx="84850" cy="50250"/>
            </a:xfrm>
            <a:custGeom>
              <a:rect b="b" l="l" r="r" t="t"/>
              <a:pathLst>
                <a:path extrusionOk="0" h="2010" w="3394">
                  <a:moveTo>
                    <a:pt x="737" y="89"/>
                  </a:moveTo>
                  <a:lnTo>
                    <a:pt x="1153" y="345"/>
                  </a:lnTo>
                  <a:lnTo>
                    <a:pt x="1185" y="345"/>
                  </a:lnTo>
                  <a:cubicBezTo>
                    <a:pt x="1396" y="286"/>
                    <a:pt x="1621" y="258"/>
                    <a:pt x="1842" y="258"/>
                  </a:cubicBezTo>
                  <a:cubicBezTo>
                    <a:pt x="2224" y="258"/>
                    <a:pt x="2598" y="343"/>
                    <a:pt x="2881" y="505"/>
                  </a:cubicBezTo>
                  <a:cubicBezTo>
                    <a:pt x="3137" y="633"/>
                    <a:pt x="3265" y="825"/>
                    <a:pt x="3329" y="1017"/>
                  </a:cubicBezTo>
                  <a:lnTo>
                    <a:pt x="2977" y="1017"/>
                  </a:lnTo>
                  <a:cubicBezTo>
                    <a:pt x="2945" y="857"/>
                    <a:pt x="2817" y="729"/>
                    <a:pt x="2625" y="633"/>
                  </a:cubicBezTo>
                  <a:cubicBezTo>
                    <a:pt x="2426" y="500"/>
                    <a:pt x="2151" y="429"/>
                    <a:pt x="1874" y="429"/>
                  </a:cubicBezTo>
                  <a:cubicBezTo>
                    <a:pt x="1749" y="429"/>
                    <a:pt x="1624" y="443"/>
                    <a:pt x="1505" y="473"/>
                  </a:cubicBezTo>
                  <a:lnTo>
                    <a:pt x="1473" y="473"/>
                  </a:lnTo>
                  <a:lnTo>
                    <a:pt x="1473" y="537"/>
                  </a:lnTo>
                  <a:lnTo>
                    <a:pt x="2113" y="889"/>
                  </a:lnTo>
                  <a:lnTo>
                    <a:pt x="1953" y="985"/>
                  </a:lnTo>
                  <a:lnTo>
                    <a:pt x="1217" y="537"/>
                  </a:lnTo>
                  <a:lnTo>
                    <a:pt x="1185" y="537"/>
                  </a:lnTo>
                  <a:cubicBezTo>
                    <a:pt x="1121" y="569"/>
                    <a:pt x="1089" y="601"/>
                    <a:pt x="1057" y="601"/>
                  </a:cubicBezTo>
                  <a:cubicBezTo>
                    <a:pt x="993" y="633"/>
                    <a:pt x="961" y="665"/>
                    <a:pt x="929" y="697"/>
                  </a:cubicBezTo>
                  <a:lnTo>
                    <a:pt x="929" y="729"/>
                  </a:lnTo>
                  <a:lnTo>
                    <a:pt x="929" y="761"/>
                  </a:lnTo>
                  <a:lnTo>
                    <a:pt x="1633" y="1177"/>
                  </a:lnTo>
                  <a:lnTo>
                    <a:pt x="1473" y="1273"/>
                  </a:lnTo>
                  <a:lnTo>
                    <a:pt x="801" y="857"/>
                  </a:lnTo>
                  <a:lnTo>
                    <a:pt x="769" y="857"/>
                  </a:lnTo>
                  <a:lnTo>
                    <a:pt x="769" y="889"/>
                  </a:lnTo>
                  <a:cubicBezTo>
                    <a:pt x="609" y="1113"/>
                    <a:pt x="737" y="1401"/>
                    <a:pt x="1057" y="1561"/>
                  </a:cubicBezTo>
                  <a:cubicBezTo>
                    <a:pt x="1217" y="1689"/>
                    <a:pt x="1473" y="1753"/>
                    <a:pt x="1729" y="1753"/>
                  </a:cubicBezTo>
                  <a:lnTo>
                    <a:pt x="1729" y="1945"/>
                  </a:lnTo>
                  <a:cubicBezTo>
                    <a:pt x="1377" y="1913"/>
                    <a:pt x="1025" y="1817"/>
                    <a:pt x="769" y="1689"/>
                  </a:cubicBezTo>
                  <a:cubicBezTo>
                    <a:pt x="545" y="1561"/>
                    <a:pt x="385" y="1369"/>
                    <a:pt x="353" y="1177"/>
                  </a:cubicBezTo>
                  <a:cubicBezTo>
                    <a:pt x="321" y="1017"/>
                    <a:pt x="385" y="889"/>
                    <a:pt x="481" y="729"/>
                  </a:cubicBezTo>
                  <a:cubicBezTo>
                    <a:pt x="513" y="729"/>
                    <a:pt x="513" y="729"/>
                    <a:pt x="513" y="697"/>
                  </a:cubicBezTo>
                  <a:cubicBezTo>
                    <a:pt x="513" y="697"/>
                    <a:pt x="481" y="697"/>
                    <a:pt x="481" y="665"/>
                  </a:cubicBezTo>
                  <a:lnTo>
                    <a:pt x="97" y="473"/>
                  </a:lnTo>
                  <a:lnTo>
                    <a:pt x="289" y="377"/>
                  </a:lnTo>
                  <a:lnTo>
                    <a:pt x="609" y="569"/>
                  </a:lnTo>
                  <a:cubicBezTo>
                    <a:pt x="625" y="585"/>
                    <a:pt x="633" y="593"/>
                    <a:pt x="641" y="593"/>
                  </a:cubicBezTo>
                  <a:cubicBezTo>
                    <a:pt x="649" y="593"/>
                    <a:pt x="657" y="585"/>
                    <a:pt x="673" y="569"/>
                  </a:cubicBezTo>
                  <a:cubicBezTo>
                    <a:pt x="705" y="537"/>
                    <a:pt x="737" y="537"/>
                    <a:pt x="769" y="505"/>
                  </a:cubicBezTo>
                  <a:cubicBezTo>
                    <a:pt x="801" y="473"/>
                    <a:pt x="865" y="473"/>
                    <a:pt x="897" y="441"/>
                  </a:cubicBezTo>
                  <a:lnTo>
                    <a:pt x="929" y="409"/>
                  </a:lnTo>
                  <a:lnTo>
                    <a:pt x="897" y="377"/>
                  </a:lnTo>
                  <a:lnTo>
                    <a:pt x="577" y="185"/>
                  </a:lnTo>
                  <a:lnTo>
                    <a:pt x="737" y="89"/>
                  </a:lnTo>
                  <a:close/>
                  <a:moveTo>
                    <a:pt x="765" y="1"/>
                  </a:moveTo>
                  <a:cubicBezTo>
                    <a:pt x="761" y="1"/>
                    <a:pt x="753" y="9"/>
                    <a:pt x="737" y="25"/>
                  </a:cubicBezTo>
                  <a:lnTo>
                    <a:pt x="513" y="153"/>
                  </a:lnTo>
                  <a:cubicBezTo>
                    <a:pt x="481" y="153"/>
                    <a:pt x="481" y="185"/>
                    <a:pt x="481" y="185"/>
                  </a:cubicBezTo>
                  <a:cubicBezTo>
                    <a:pt x="481" y="185"/>
                    <a:pt x="481" y="217"/>
                    <a:pt x="513" y="217"/>
                  </a:cubicBezTo>
                  <a:lnTo>
                    <a:pt x="801" y="409"/>
                  </a:lnTo>
                  <a:cubicBezTo>
                    <a:pt x="801" y="409"/>
                    <a:pt x="769" y="409"/>
                    <a:pt x="737" y="441"/>
                  </a:cubicBezTo>
                  <a:cubicBezTo>
                    <a:pt x="705" y="441"/>
                    <a:pt x="673" y="473"/>
                    <a:pt x="641" y="505"/>
                  </a:cubicBezTo>
                  <a:lnTo>
                    <a:pt x="289" y="313"/>
                  </a:lnTo>
                  <a:cubicBezTo>
                    <a:pt x="289" y="297"/>
                    <a:pt x="289" y="289"/>
                    <a:pt x="285" y="289"/>
                  </a:cubicBezTo>
                  <a:cubicBezTo>
                    <a:pt x="281" y="289"/>
                    <a:pt x="273" y="297"/>
                    <a:pt x="257" y="313"/>
                  </a:cubicBezTo>
                  <a:lnTo>
                    <a:pt x="33" y="441"/>
                  </a:lnTo>
                  <a:cubicBezTo>
                    <a:pt x="1" y="441"/>
                    <a:pt x="1" y="473"/>
                    <a:pt x="1" y="473"/>
                  </a:cubicBezTo>
                  <a:cubicBezTo>
                    <a:pt x="1" y="473"/>
                    <a:pt x="1" y="505"/>
                    <a:pt x="33" y="505"/>
                  </a:cubicBezTo>
                  <a:lnTo>
                    <a:pt x="417" y="729"/>
                  </a:lnTo>
                  <a:cubicBezTo>
                    <a:pt x="289" y="889"/>
                    <a:pt x="257" y="1049"/>
                    <a:pt x="289" y="1209"/>
                  </a:cubicBezTo>
                  <a:cubicBezTo>
                    <a:pt x="321" y="1401"/>
                    <a:pt x="481" y="1593"/>
                    <a:pt x="737" y="1753"/>
                  </a:cubicBezTo>
                  <a:cubicBezTo>
                    <a:pt x="1025" y="1913"/>
                    <a:pt x="1377" y="2009"/>
                    <a:pt x="1761" y="2009"/>
                  </a:cubicBezTo>
                  <a:lnTo>
                    <a:pt x="1793" y="2009"/>
                  </a:lnTo>
                  <a:lnTo>
                    <a:pt x="1793" y="1977"/>
                  </a:lnTo>
                  <a:lnTo>
                    <a:pt x="1793" y="1721"/>
                  </a:lnTo>
                  <a:cubicBezTo>
                    <a:pt x="1793" y="1721"/>
                    <a:pt x="1793" y="1689"/>
                    <a:pt x="1761" y="1689"/>
                  </a:cubicBezTo>
                  <a:cubicBezTo>
                    <a:pt x="1505" y="1689"/>
                    <a:pt x="1249" y="1625"/>
                    <a:pt x="1089" y="1497"/>
                  </a:cubicBezTo>
                  <a:cubicBezTo>
                    <a:pt x="833" y="1369"/>
                    <a:pt x="705" y="1145"/>
                    <a:pt x="801" y="953"/>
                  </a:cubicBezTo>
                  <a:lnTo>
                    <a:pt x="801" y="953"/>
                  </a:lnTo>
                  <a:lnTo>
                    <a:pt x="1473" y="1337"/>
                  </a:lnTo>
                  <a:lnTo>
                    <a:pt x="1505" y="1337"/>
                  </a:lnTo>
                  <a:lnTo>
                    <a:pt x="1729" y="1177"/>
                  </a:lnTo>
                  <a:cubicBezTo>
                    <a:pt x="1761" y="1177"/>
                    <a:pt x="1761" y="1177"/>
                    <a:pt x="1761" y="1145"/>
                  </a:cubicBezTo>
                  <a:lnTo>
                    <a:pt x="1729" y="1113"/>
                  </a:lnTo>
                  <a:lnTo>
                    <a:pt x="1025" y="697"/>
                  </a:lnTo>
                  <a:cubicBezTo>
                    <a:pt x="1025" y="697"/>
                    <a:pt x="1057" y="665"/>
                    <a:pt x="1089" y="665"/>
                  </a:cubicBezTo>
                  <a:cubicBezTo>
                    <a:pt x="1121" y="665"/>
                    <a:pt x="1153" y="633"/>
                    <a:pt x="1185" y="601"/>
                  </a:cubicBezTo>
                  <a:lnTo>
                    <a:pt x="1953" y="1049"/>
                  </a:lnTo>
                  <a:lnTo>
                    <a:pt x="1985" y="1049"/>
                  </a:lnTo>
                  <a:lnTo>
                    <a:pt x="2209" y="921"/>
                  </a:lnTo>
                  <a:lnTo>
                    <a:pt x="2241" y="889"/>
                  </a:lnTo>
                  <a:cubicBezTo>
                    <a:pt x="2241" y="857"/>
                    <a:pt x="2241" y="857"/>
                    <a:pt x="2209" y="857"/>
                  </a:cubicBezTo>
                  <a:lnTo>
                    <a:pt x="1601" y="505"/>
                  </a:lnTo>
                  <a:cubicBezTo>
                    <a:pt x="1700" y="488"/>
                    <a:pt x="1797" y="480"/>
                    <a:pt x="1891" y="480"/>
                  </a:cubicBezTo>
                  <a:cubicBezTo>
                    <a:pt x="2161" y="480"/>
                    <a:pt x="2403" y="546"/>
                    <a:pt x="2593" y="665"/>
                  </a:cubicBezTo>
                  <a:cubicBezTo>
                    <a:pt x="2785" y="761"/>
                    <a:pt x="2881" y="889"/>
                    <a:pt x="2913" y="1049"/>
                  </a:cubicBezTo>
                  <a:cubicBezTo>
                    <a:pt x="2913" y="1049"/>
                    <a:pt x="2913" y="1081"/>
                    <a:pt x="2945" y="1081"/>
                  </a:cubicBezTo>
                  <a:lnTo>
                    <a:pt x="3361" y="1081"/>
                  </a:lnTo>
                  <a:cubicBezTo>
                    <a:pt x="3393" y="1081"/>
                    <a:pt x="3393" y="1081"/>
                    <a:pt x="3393" y="1049"/>
                  </a:cubicBezTo>
                  <a:cubicBezTo>
                    <a:pt x="3393" y="793"/>
                    <a:pt x="3201" y="601"/>
                    <a:pt x="2945" y="441"/>
                  </a:cubicBezTo>
                  <a:cubicBezTo>
                    <a:pt x="2637" y="256"/>
                    <a:pt x="2249" y="163"/>
                    <a:pt x="1849" y="163"/>
                  </a:cubicBezTo>
                  <a:cubicBezTo>
                    <a:pt x="1628" y="163"/>
                    <a:pt x="1402" y="192"/>
                    <a:pt x="1185" y="249"/>
                  </a:cubicBezTo>
                  <a:lnTo>
                    <a:pt x="769" y="25"/>
                  </a:lnTo>
                  <a:cubicBezTo>
                    <a:pt x="769" y="9"/>
                    <a:pt x="769" y="1"/>
                    <a:pt x="7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2421725" y="4300550"/>
              <a:ext cx="163250" cy="72050"/>
            </a:xfrm>
            <a:custGeom>
              <a:rect b="b" l="l" r="r" t="t"/>
              <a:pathLst>
                <a:path extrusionOk="0" h="2882" w="6530">
                  <a:moveTo>
                    <a:pt x="1" y="1"/>
                  </a:moveTo>
                  <a:lnTo>
                    <a:pt x="1" y="993"/>
                  </a:lnTo>
                  <a:cubicBezTo>
                    <a:pt x="1" y="1473"/>
                    <a:pt x="321" y="1953"/>
                    <a:pt x="961" y="2337"/>
                  </a:cubicBezTo>
                  <a:cubicBezTo>
                    <a:pt x="1121" y="2401"/>
                    <a:pt x="1281" y="2497"/>
                    <a:pt x="1441" y="2561"/>
                  </a:cubicBezTo>
                  <a:cubicBezTo>
                    <a:pt x="1569" y="2593"/>
                    <a:pt x="1697" y="2657"/>
                    <a:pt x="1825" y="2689"/>
                  </a:cubicBezTo>
                  <a:cubicBezTo>
                    <a:pt x="1953" y="2721"/>
                    <a:pt x="2049" y="2753"/>
                    <a:pt x="2177" y="2753"/>
                  </a:cubicBezTo>
                  <a:cubicBezTo>
                    <a:pt x="2273" y="2785"/>
                    <a:pt x="2401" y="2817"/>
                    <a:pt x="2497" y="2817"/>
                  </a:cubicBezTo>
                  <a:cubicBezTo>
                    <a:pt x="2593" y="2849"/>
                    <a:pt x="2721" y="2849"/>
                    <a:pt x="2817" y="2849"/>
                  </a:cubicBezTo>
                  <a:cubicBezTo>
                    <a:pt x="2913" y="2881"/>
                    <a:pt x="3041" y="2881"/>
                    <a:pt x="3137" y="2881"/>
                  </a:cubicBezTo>
                  <a:lnTo>
                    <a:pt x="3457" y="2881"/>
                  </a:lnTo>
                  <a:cubicBezTo>
                    <a:pt x="3585" y="2881"/>
                    <a:pt x="3713" y="2849"/>
                    <a:pt x="3841" y="2849"/>
                  </a:cubicBezTo>
                  <a:cubicBezTo>
                    <a:pt x="3969" y="2849"/>
                    <a:pt x="4097" y="2817"/>
                    <a:pt x="4257" y="2785"/>
                  </a:cubicBezTo>
                  <a:cubicBezTo>
                    <a:pt x="4449" y="2753"/>
                    <a:pt x="4673" y="2721"/>
                    <a:pt x="4865" y="2657"/>
                  </a:cubicBezTo>
                  <a:cubicBezTo>
                    <a:pt x="5121" y="2561"/>
                    <a:pt x="5346" y="2465"/>
                    <a:pt x="5570" y="2337"/>
                  </a:cubicBezTo>
                  <a:lnTo>
                    <a:pt x="5602" y="2305"/>
                  </a:lnTo>
                  <a:cubicBezTo>
                    <a:pt x="5762" y="2209"/>
                    <a:pt x="5922" y="2113"/>
                    <a:pt x="6018" y="1985"/>
                  </a:cubicBezTo>
                  <a:cubicBezTo>
                    <a:pt x="6114" y="1921"/>
                    <a:pt x="6178" y="1857"/>
                    <a:pt x="6242" y="1793"/>
                  </a:cubicBezTo>
                  <a:cubicBezTo>
                    <a:pt x="6274" y="1729"/>
                    <a:pt x="6306" y="1665"/>
                    <a:pt x="6370" y="1601"/>
                  </a:cubicBezTo>
                  <a:cubicBezTo>
                    <a:pt x="6402" y="1537"/>
                    <a:pt x="6434" y="1473"/>
                    <a:pt x="6434" y="1409"/>
                  </a:cubicBezTo>
                  <a:cubicBezTo>
                    <a:pt x="6466" y="1345"/>
                    <a:pt x="6498" y="1281"/>
                    <a:pt x="6498" y="1217"/>
                  </a:cubicBezTo>
                  <a:cubicBezTo>
                    <a:pt x="6498" y="1153"/>
                    <a:pt x="6530" y="1089"/>
                    <a:pt x="6530" y="1025"/>
                  </a:cubicBezTo>
                  <a:lnTo>
                    <a:pt x="6530" y="993"/>
                  </a:lnTo>
                  <a:lnTo>
                    <a:pt x="6530" y="65"/>
                  </a:lnTo>
                  <a:cubicBezTo>
                    <a:pt x="6530" y="129"/>
                    <a:pt x="6530" y="193"/>
                    <a:pt x="6498" y="257"/>
                  </a:cubicBezTo>
                  <a:cubicBezTo>
                    <a:pt x="6498" y="289"/>
                    <a:pt x="6466" y="353"/>
                    <a:pt x="6466" y="417"/>
                  </a:cubicBezTo>
                  <a:lnTo>
                    <a:pt x="6370" y="609"/>
                  </a:lnTo>
                  <a:cubicBezTo>
                    <a:pt x="6338" y="673"/>
                    <a:pt x="6274" y="737"/>
                    <a:pt x="6242" y="801"/>
                  </a:cubicBezTo>
                  <a:cubicBezTo>
                    <a:pt x="6178" y="897"/>
                    <a:pt x="6114" y="961"/>
                    <a:pt x="6018" y="1025"/>
                  </a:cubicBezTo>
                  <a:cubicBezTo>
                    <a:pt x="5922" y="1121"/>
                    <a:pt x="5762" y="1249"/>
                    <a:pt x="5634" y="1313"/>
                  </a:cubicBezTo>
                  <a:cubicBezTo>
                    <a:pt x="5602" y="1345"/>
                    <a:pt x="5602" y="1345"/>
                    <a:pt x="5570" y="1345"/>
                  </a:cubicBezTo>
                  <a:cubicBezTo>
                    <a:pt x="5378" y="1473"/>
                    <a:pt x="5121" y="1569"/>
                    <a:pt x="4865" y="1665"/>
                  </a:cubicBezTo>
                  <a:cubicBezTo>
                    <a:pt x="4673" y="1729"/>
                    <a:pt x="4449" y="1793"/>
                    <a:pt x="4257" y="1825"/>
                  </a:cubicBezTo>
                  <a:cubicBezTo>
                    <a:pt x="4097" y="1857"/>
                    <a:pt x="3969" y="1857"/>
                    <a:pt x="3841" y="1889"/>
                  </a:cubicBezTo>
                  <a:lnTo>
                    <a:pt x="2817" y="1889"/>
                  </a:lnTo>
                  <a:cubicBezTo>
                    <a:pt x="2721" y="1889"/>
                    <a:pt x="2593" y="1857"/>
                    <a:pt x="2497" y="1857"/>
                  </a:cubicBezTo>
                  <a:cubicBezTo>
                    <a:pt x="2401" y="1825"/>
                    <a:pt x="2273" y="1825"/>
                    <a:pt x="2177" y="1793"/>
                  </a:cubicBezTo>
                  <a:cubicBezTo>
                    <a:pt x="2049" y="1761"/>
                    <a:pt x="1953" y="1729"/>
                    <a:pt x="1825" y="1697"/>
                  </a:cubicBezTo>
                  <a:cubicBezTo>
                    <a:pt x="1697" y="1665"/>
                    <a:pt x="1569" y="1633"/>
                    <a:pt x="1441" y="1569"/>
                  </a:cubicBezTo>
                  <a:cubicBezTo>
                    <a:pt x="1281" y="1505"/>
                    <a:pt x="1121" y="1441"/>
                    <a:pt x="961" y="1345"/>
                  </a:cubicBezTo>
                  <a:cubicBezTo>
                    <a:pt x="321" y="993"/>
                    <a:pt x="1" y="481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420925" y="4299750"/>
              <a:ext cx="164850" cy="73650"/>
            </a:xfrm>
            <a:custGeom>
              <a:rect b="b" l="l" r="r" t="t"/>
              <a:pathLst>
                <a:path extrusionOk="0" h="2946" w="6594">
                  <a:moveTo>
                    <a:pt x="6530" y="449"/>
                  </a:moveTo>
                  <a:lnTo>
                    <a:pt x="6530" y="1025"/>
                  </a:lnTo>
                  <a:lnTo>
                    <a:pt x="6530" y="1057"/>
                  </a:lnTo>
                  <a:cubicBezTo>
                    <a:pt x="6530" y="1121"/>
                    <a:pt x="6530" y="1185"/>
                    <a:pt x="6498" y="1249"/>
                  </a:cubicBezTo>
                  <a:cubicBezTo>
                    <a:pt x="6498" y="1313"/>
                    <a:pt x="6466" y="1377"/>
                    <a:pt x="6466" y="1409"/>
                  </a:cubicBezTo>
                  <a:cubicBezTo>
                    <a:pt x="6434" y="1473"/>
                    <a:pt x="6402" y="1537"/>
                    <a:pt x="6370" y="1601"/>
                  </a:cubicBezTo>
                  <a:cubicBezTo>
                    <a:pt x="6338" y="1665"/>
                    <a:pt x="6274" y="1729"/>
                    <a:pt x="6242" y="1793"/>
                  </a:cubicBezTo>
                  <a:cubicBezTo>
                    <a:pt x="6178" y="1857"/>
                    <a:pt x="6114" y="1921"/>
                    <a:pt x="6050" y="2017"/>
                  </a:cubicBezTo>
                  <a:cubicBezTo>
                    <a:pt x="5922" y="2113"/>
                    <a:pt x="5794" y="2209"/>
                    <a:pt x="5634" y="2305"/>
                  </a:cubicBezTo>
                  <a:lnTo>
                    <a:pt x="5602" y="2337"/>
                  </a:lnTo>
                  <a:cubicBezTo>
                    <a:pt x="5378" y="2465"/>
                    <a:pt x="5153" y="2561"/>
                    <a:pt x="4897" y="2625"/>
                  </a:cubicBezTo>
                  <a:cubicBezTo>
                    <a:pt x="4705" y="2689"/>
                    <a:pt x="4481" y="2753"/>
                    <a:pt x="4257" y="2785"/>
                  </a:cubicBezTo>
                  <a:cubicBezTo>
                    <a:pt x="4129" y="2817"/>
                    <a:pt x="4001" y="2849"/>
                    <a:pt x="3873" y="2849"/>
                  </a:cubicBezTo>
                  <a:cubicBezTo>
                    <a:pt x="3745" y="2849"/>
                    <a:pt x="3617" y="2881"/>
                    <a:pt x="3489" y="2881"/>
                  </a:cubicBezTo>
                  <a:lnTo>
                    <a:pt x="3169" y="2881"/>
                  </a:lnTo>
                  <a:cubicBezTo>
                    <a:pt x="3073" y="2881"/>
                    <a:pt x="2945" y="2849"/>
                    <a:pt x="2849" y="2849"/>
                  </a:cubicBezTo>
                  <a:cubicBezTo>
                    <a:pt x="2753" y="2849"/>
                    <a:pt x="2625" y="2849"/>
                    <a:pt x="2529" y="2817"/>
                  </a:cubicBezTo>
                  <a:cubicBezTo>
                    <a:pt x="2433" y="2817"/>
                    <a:pt x="2305" y="2785"/>
                    <a:pt x="2209" y="2753"/>
                  </a:cubicBezTo>
                  <a:cubicBezTo>
                    <a:pt x="2113" y="2753"/>
                    <a:pt x="1985" y="2721"/>
                    <a:pt x="1889" y="2689"/>
                  </a:cubicBezTo>
                  <a:cubicBezTo>
                    <a:pt x="1729" y="2657"/>
                    <a:pt x="1601" y="2593"/>
                    <a:pt x="1473" y="2561"/>
                  </a:cubicBezTo>
                  <a:cubicBezTo>
                    <a:pt x="1313" y="2465"/>
                    <a:pt x="1153" y="2401"/>
                    <a:pt x="1025" y="2337"/>
                  </a:cubicBezTo>
                  <a:cubicBezTo>
                    <a:pt x="417" y="1985"/>
                    <a:pt x="65" y="1505"/>
                    <a:pt x="65" y="1025"/>
                  </a:cubicBezTo>
                  <a:lnTo>
                    <a:pt x="65" y="449"/>
                  </a:lnTo>
                  <a:cubicBezTo>
                    <a:pt x="193" y="801"/>
                    <a:pt x="513" y="1153"/>
                    <a:pt x="993" y="1409"/>
                  </a:cubicBezTo>
                  <a:cubicBezTo>
                    <a:pt x="1121" y="1505"/>
                    <a:pt x="1281" y="1569"/>
                    <a:pt x="1473" y="1633"/>
                  </a:cubicBezTo>
                  <a:cubicBezTo>
                    <a:pt x="1601" y="1697"/>
                    <a:pt x="1729" y="1729"/>
                    <a:pt x="1857" y="1793"/>
                  </a:cubicBezTo>
                  <a:cubicBezTo>
                    <a:pt x="1985" y="1825"/>
                    <a:pt x="2081" y="1857"/>
                    <a:pt x="2209" y="1857"/>
                  </a:cubicBezTo>
                  <a:cubicBezTo>
                    <a:pt x="2305" y="1889"/>
                    <a:pt x="2433" y="1889"/>
                    <a:pt x="2529" y="1921"/>
                  </a:cubicBezTo>
                  <a:cubicBezTo>
                    <a:pt x="2625" y="1921"/>
                    <a:pt x="2753" y="1953"/>
                    <a:pt x="2849" y="1953"/>
                  </a:cubicBezTo>
                  <a:cubicBezTo>
                    <a:pt x="2945" y="1953"/>
                    <a:pt x="3073" y="1985"/>
                    <a:pt x="3169" y="1985"/>
                  </a:cubicBezTo>
                  <a:lnTo>
                    <a:pt x="3521" y="1985"/>
                  </a:lnTo>
                  <a:cubicBezTo>
                    <a:pt x="3617" y="1985"/>
                    <a:pt x="3745" y="1953"/>
                    <a:pt x="3873" y="1953"/>
                  </a:cubicBezTo>
                  <a:cubicBezTo>
                    <a:pt x="4001" y="1921"/>
                    <a:pt x="4161" y="1921"/>
                    <a:pt x="4289" y="1889"/>
                  </a:cubicBezTo>
                  <a:cubicBezTo>
                    <a:pt x="4513" y="1857"/>
                    <a:pt x="4705" y="1793"/>
                    <a:pt x="4897" y="1729"/>
                  </a:cubicBezTo>
                  <a:cubicBezTo>
                    <a:pt x="5185" y="1665"/>
                    <a:pt x="5410" y="1537"/>
                    <a:pt x="5634" y="1409"/>
                  </a:cubicBezTo>
                  <a:lnTo>
                    <a:pt x="5666" y="1409"/>
                  </a:lnTo>
                  <a:cubicBezTo>
                    <a:pt x="5826" y="1313"/>
                    <a:pt x="5986" y="1185"/>
                    <a:pt x="6082" y="1089"/>
                  </a:cubicBezTo>
                  <a:cubicBezTo>
                    <a:pt x="6178" y="1025"/>
                    <a:pt x="6242" y="929"/>
                    <a:pt x="6306" y="865"/>
                  </a:cubicBezTo>
                  <a:cubicBezTo>
                    <a:pt x="6338" y="801"/>
                    <a:pt x="6402" y="737"/>
                    <a:pt x="6434" y="673"/>
                  </a:cubicBezTo>
                  <a:cubicBezTo>
                    <a:pt x="6466" y="609"/>
                    <a:pt x="6498" y="545"/>
                    <a:pt x="6530" y="449"/>
                  </a:cubicBezTo>
                  <a:close/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1025"/>
                  </a:lnTo>
                  <a:cubicBezTo>
                    <a:pt x="1" y="1537"/>
                    <a:pt x="353" y="2017"/>
                    <a:pt x="961" y="2401"/>
                  </a:cubicBezTo>
                  <a:cubicBezTo>
                    <a:pt x="1121" y="2465"/>
                    <a:pt x="1281" y="2561"/>
                    <a:pt x="1441" y="2625"/>
                  </a:cubicBezTo>
                  <a:cubicBezTo>
                    <a:pt x="1569" y="2657"/>
                    <a:pt x="1729" y="2721"/>
                    <a:pt x="1857" y="2753"/>
                  </a:cubicBezTo>
                  <a:cubicBezTo>
                    <a:pt x="1953" y="2785"/>
                    <a:pt x="2081" y="2817"/>
                    <a:pt x="2209" y="2849"/>
                  </a:cubicBezTo>
                  <a:cubicBezTo>
                    <a:pt x="2305" y="2849"/>
                    <a:pt x="2401" y="2881"/>
                    <a:pt x="2529" y="2881"/>
                  </a:cubicBezTo>
                  <a:cubicBezTo>
                    <a:pt x="2625" y="2913"/>
                    <a:pt x="2721" y="2913"/>
                    <a:pt x="2849" y="2913"/>
                  </a:cubicBezTo>
                  <a:cubicBezTo>
                    <a:pt x="2945" y="2945"/>
                    <a:pt x="3073" y="2945"/>
                    <a:pt x="3169" y="2945"/>
                  </a:cubicBezTo>
                  <a:lnTo>
                    <a:pt x="3489" y="2945"/>
                  </a:lnTo>
                  <a:cubicBezTo>
                    <a:pt x="3617" y="2945"/>
                    <a:pt x="3745" y="2945"/>
                    <a:pt x="3873" y="2913"/>
                  </a:cubicBezTo>
                  <a:cubicBezTo>
                    <a:pt x="4001" y="2913"/>
                    <a:pt x="4161" y="2881"/>
                    <a:pt x="4289" y="2881"/>
                  </a:cubicBezTo>
                  <a:cubicBezTo>
                    <a:pt x="4513" y="2817"/>
                    <a:pt x="4705" y="2785"/>
                    <a:pt x="4897" y="2721"/>
                  </a:cubicBezTo>
                  <a:cubicBezTo>
                    <a:pt x="5153" y="2625"/>
                    <a:pt x="5410" y="2529"/>
                    <a:pt x="5634" y="2401"/>
                  </a:cubicBezTo>
                  <a:lnTo>
                    <a:pt x="5666" y="2369"/>
                  </a:lnTo>
                  <a:cubicBezTo>
                    <a:pt x="5826" y="2273"/>
                    <a:pt x="5954" y="2177"/>
                    <a:pt x="6082" y="2049"/>
                  </a:cubicBezTo>
                  <a:cubicBezTo>
                    <a:pt x="6146" y="1985"/>
                    <a:pt x="6242" y="1921"/>
                    <a:pt x="6274" y="1857"/>
                  </a:cubicBezTo>
                  <a:cubicBezTo>
                    <a:pt x="6338" y="1793"/>
                    <a:pt x="6370" y="1697"/>
                    <a:pt x="6434" y="1633"/>
                  </a:cubicBezTo>
                  <a:cubicBezTo>
                    <a:pt x="6466" y="1569"/>
                    <a:pt x="6498" y="1505"/>
                    <a:pt x="6498" y="1441"/>
                  </a:cubicBezTo>
                  <a:cubicBezTo>
                    <a:pt x="6530" y="1377"/>
                    <a:pt x="6562" y="1313"/>
                    <a:pt x="6562" y="1249"/>
                  </a:cubicBezTo>
                  <a:cubicBezTo>
                    <a:pt x="6594" y="1185"/>
                    <a:pt x="6594" y="1121"/>
                    <a:pt x="6594" y="1057"/>
                  </a:cubicBezTo>
                  <a:lnTo>
                    <a:pt x="6594" y="65"/>
                  </a:lnTo>
                  <a:cubicBezTo>
                    <a:pt x="6594" y="33"/>
                    <a:pt x="6594" y="33"/>
                    <a:pt x="6562" y="33"/>
                  </a:cubicBezTo>
                  <a:cubicBezTo>
                    <a:pt x="6530" y="33"/>
                    <a:pt x="6530" y="33"/>
                    <a:pt x="6530" y="65"/>
                  </a:cubicBezTo>
                  <a:lnTo>
                    <a:pt x="6530" y="97"/>
                  </a:lnTo>
                  <a:cubicBezTo>
                    <a:pt x="6530" y="161"/>
                    <a:pt x="6530" y="225"/>
                    <a:pt x="6498" y="289"/>
                  </a:cubicBezTo>
                  <a:cubicBezTo>
                    <a:pt x="6498" y="321"/>
                    <a:pt x="6466" y="385"/>
                    <a:pt x="6466" y="449"/>
                  </a:cubicBezTo>
                  <a:cubicBezTo>
                    <a:pt x="6434" y="513"/>
                    <a:pt x="6402" y="577"/>
                    <a:pt x="6370" y="641"/>
                  </a:cubicBezTo>
                  <a:cubicBezTo>
                    <a:pt x="6338" y="705"/>
                    <a:pt x="6274" y="769"/>
                    <a:pt x="6242" y="833"/>
                  </a:cubicBezTo>
                  <a:lnTo>
                    <a:pt x="6050" y="1025"/>
                  </a:lnTo>
                  <a:cubicBezTo>
                    <a:pt x="5922" y="1153"/>
                    <a:pt x="5794" y="1249"/>
                    <a:pt x="5634" y="1345"/>
                  </a:cubicBezTo>
                  <a:lnTo>
                    <a:pt x="5602" y="1345"/>
                  </a:lnTo>
                  <a:cubicBezTo>
                    <a:pt x="5378" y="1473"/>
                    <a:pt x="5153" y="1601"/>
                    <a:pt x="4897" y="1665"/>
                  </a:cubicBezTo>
                  <a:cubicBezTo>
                    <a:pt x="4705" y="1729"/>
                    <a:pt x="4481" y="1793"/>
                    <a:pt x="4257" y="1825"/>
                  </a:cubicBezTo>
                  <a:cubicBezTo>
                    <a:pt x="4129" y="1857"/>
                    <a:pt x="4001" y="1857"/>
                    <a:pt x="3873" y="1889"/>
                  </a:cubicBezTo>
                  <a:lnTo>
                    <a:pt x="2849" y="1889"/>
                  </a:lnTo>
                  <a:cubicBezTo>
                    <a:pt x="2753" y="1889"/>
                    <a:pt x="2625" y="1857"/>
                    <a:pt x="2529" y="1857"/>
                  </a:cubicBezTo>
                  <a:cubicBezTo>
                    <a:pt x="2433" y="1825"/>
                    <a:pt x="2305" y="1825"/>
                    <a:pt x="2209" y="1793"/>
                  </a:cubicBezTo>
                  <a:cubicBezTo>
                    <a:pt x="2081" y="1761"/>
                    <a:pt x="1985" y="1729"/>
                    <a:pt x="1889" y="1697"/>
                  </a:cubicBezTo>
                  <a:cubicBezTo>
                    <a:pt x="1729" y="1665"/>
                    <a:pt x="1601" y="1633"/>
                    <a:pt x="1473" y="1569"/>
                  </a:cubicBezTo>
                  <a:cubicBezTo>
                    <a:pt x="1313" y="1505"/>
                    <a:pt x="1153" y="1441"/>
                    <a:pt x="1025" y="1345"/>
                  </a:cubicBezTo>
                  <a:cubicBezTo>
                    <a:pt x="417" y="993"/>
                    <a:pt x="65" y="545"/>
                    <a:pt x="65" y="33"/>
                  </a:cubicBez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413725" y="4253950"/>
              <a:ext cx="179250" cy="94050"/>
            </a:xfrm>
            <a:custGeom>
              <a:rect b="b" l="l" r="r" t="t"/>
              <a:pathLst>
                <a:path extrusionOk="0" h="3762" w="7170">
                  <a:moveTo>
                    <a:pt x="3573" y="0"/>
                  </a:moveTo>
                  <a:cubicBezTo>
                    <a:pt x="2737" y="0"/>
                    <a:pt x="1905" y="184"/>
                    <a:pt x="1281" y="553"/>
                  </a:cubicBezTo>
                  <a:cubicBezTo>
                    <a:pt x="0" y="1289"/>
                    <a:pt x="0" y="2473"/>
                    <a:pt x="1281" y="3209"/>
                  </a:cubicBezTo>
                  <a:cubicBezTo>
                    <a:pt x="1921" y="3577"/>
                    <a:pt x="2761" y="3761"/>
                    <a:pt x="3597" y="3761"/>
                  </a:cubicBezTo>
                  <a:cubicBezTo>
                    <a:pt x="4433" y="3761"/>
                    <a:pt x="5265" y="3577"/>
                    <a:pt x="5890" y="3209"/>
                  </a:cubicBezTo>
                  <a:cubicBezTo>
                    <a:pt x="7170" y="2473"/>
                    <a:pt x="7170" y="1289"/>
                    <a:pt x="5890" y="553"/>
                  </a:cubicBezTo>
                  <a:cubicBezTo>
                    <a:pt x="5249" y="184"/>
                    <a:pt x="4409" y="0"/>
                    <a:pt x="357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2420925" y="4253150"/>
              <a:ext cx="164850" cy="96250"/>
            </a:xfrm>
            <a:custGeom>
              <a:rect b="b" l="l" r="r" t="t"/>
              <a:pathLst>
                <a:path extrusionOk="0" h="3850" w="6594">
                  <a:moveTo>
                    <a:pt x="3297" y="72"/>
                  </a:moveTo>
                  <a:cubicBezTo>
                    <a:pt x="4129" y="72"/>
                    <a:pt x="4929" y="233"/>
                    <a:pt x="5570" y="617"/>
                  </a:cubicBezTo>
                  <a:cubicBezTo>
                    <a:pt x="6178" y="969"/>
                    <a:pt x="6530" y="1417"/>
                    <a:pt x="6530" y="1929"/>
                  </a:cubicBezTo>
                  <a:cubicBezTo>
                    <a:pt x="6530" y="2409"/>
                    <a:pt x="6210" y="2857"/>
                    <a:pt x="5602" y="3209"/>
                  </a:cubicBezTo>
                  <a:cubicBezTo>
                    <a:pt x="4977" y="3577"/>
                    <a:pt x="4145" y="3761"/>
                    <a:pt x="3313" y="3761"/>
                  </a:cubicBezTo>
                  <a:cubicBezTo>
                    <a:pt x="2481" y="3761"/>
                    <a:pt x="1649" y="3577"/>
                    <a:pt x="1025" y="3209"/>
                  </a:cubicBezTo>
                  <a:cubicBezTo>
                    <a:pt x="417" y="2857"/>
                    <a:pt x="65" y="2409"/>
                    <a:pt x="65" y="1897"/>
                  </a:cubicBezTo>
                  <a:cubicBezTo>
                    <a:pt x="65" y="1417"/>
                    <a:pt x="417" y="969"/>
                    <a:pt x="993" y="617"/>
                  </a:cubicBezTo>
                  <a:cubicBezTo>
                    <a:pt x="1633" y="233"/>
                    <a:pt x="2465" y="72"/>
                    <a:pt x="3297" y="72"/>
                  </a:cubicBezTo>
                  <a:close/>
                  <a:moveTo>
                    <a:pt x="3281" y="0"/>
                  </a:moveTo>
                  <a:cubicBezTo>
                    <a:pt x="2441" y="0"/>
                    <a:pt x="1601" y="184"/>
                    <a:pt x="961" y="553"/>
                  </a:cubicBezTo>
                  <a:cubicBezTo>
                    <a:pt x="353" y="905"/>
                    <a:pt x="1" y="1385"/>
                    <a:pt x="1" y="1897"/>
                  </a:cubicBezTo>
                  <a:cubicBezTo>
                    <a:pt x="1" y="2441"/>
                    <a:pt x="353" y="2921"/>
                    <a:pt x="993" y="3273"/>
                  </a:cubicBezTo>
                  <a:cubicBezTo>
                    <a:pt x="1633" y="3657"/>
                    <a:pt x="2465" y="3849"/>
                    <a:pt x="3297" y="3849"/>
                  </a:cubicBezTo>
                  <a:cubicBezTo>
                    <a:pt x="4161" y="3849"/>
                    <a:pt x="4993" y="3657"/>
                    <a:pt x="5634" y="3273"/>
                  </a:cubicBezTo>
                  <a:cubicBezTo>
                    <a:pt x="6242" y="2921"/>
                    <a:pt x="6594" y="2441"/>
                    <a:pt x="6594" y="1929"/>
                  </a:cubicBezTo>
                  <a:cubicBezTo>
                    <a:pt x="6594" y="1417"/>
                    <a:pt x="6242" y="905"/>
                    <a:pt x="5602" y="553"/>
                  </a:cubicBezTo>
                  <a:cubicBezTo>
                    <a:pt x="4961" y="184"/>
                    <a:pt x="4121" y="0"/>
                    <a:pt x="32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432925" y="4264150"/>
              <a:ext cx="140050" cy="73650"/>
            </a:xfrm>
            <a:custGeom>
              <a:rect b="b" l="l" r="r" t="t"/>
              <a:pathLst>
                <a:path extrusionOk="0" h="2946" w="5602">
                  <a:moveTo>
                    <a:pt x="2801" y="1"/>
                  </a:moveTo>
                  <a:cubicBezTo>
                    <a:pt x="2145" y="1"/>
                    <a:pt x="1489" y="145"/>
                    <a:pt x="993" y="433"/>
                  </a:cubicBezTo>
                  <a:cubicBezTo>
                    <a:pt x="1" y="1009"/>
                    <a:pt x="33" y="1937"/>
                    <a:pt x="1025" y="2513"/>
                  </a:cubicBezTo>
                  <a:cubicBezTo>
                    <a:pt x="1521" y="2801"/>
                    <a:pt x="2169" y="2945"/>
                    <a:pt x="2817" y="2945"/>
                  </a:cubicBezTo>
                  <a:cubicBezTo>
                    <a:pt x="3465" y="2945"/>
                    <a:pt x="4113" y="2801"/>
                    <a:pt x="4609" y="2513"/>
                  </a:cubicBezTo>
                  <a:cubicBezTo>
                    <a:pt x="5602" y="1937"/>
                    <a:pt x="5602" y="1009"/>
                    <a:pt x="4609" y="433"/>
                  </a:cubicBezTo>
                  <a:cubicBezTo>
                    <a:pt x="4113" y="145"/>
                    <a:pt x="3457" y="1"/>
                    <a:pt x="280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2438525" y="4263350"/>
              <a:ext cx="129650" cy="75650"/>
            </a:xfrm>
            <a:custGeom>
              <a:rect b="b" l="l" r="r" t="t"/>
              <a:pathLst>
                <a:path extrusionOk="0" h="3026" w="5186">
                  <a:moveTo>
                    <a:pt x="2593" y="81"/>
                  </a:moveTo>
                  <a:cubicBezTo>
                    <a:pt x="3233" y="81"/>
                    <a:pt x="3873" y="209"/>
                    <a:pt x="4385" y="497"/>
                  </a:cubicBezTo>
                  <a:cubicBezTo>
                    <a:pt x="4866" y="753"/>
                    <a:pt x="5122" y="1137"/>
                    <a:pt x="5122" y="1521"/>
                  </a:cubicBezTo>
                  <a:cubicBezTo>
                    <a:pt x="5122" y="1905"/>
                    <a:pt x="4866" y="2257"/>
                    <a:pt x="4385" y="2513"/>
                  </a:cubicBezTo>
                  <a:cubicBezTo>
                    <a:pt x="3889" y="2801"/>
                    <a:pt x="3241" y="2945"/>
                    <a:pt x="2597" y="2945"/>
                  </a:cubicBezTo>
                  <a:cubicBezTo>
                    <a:pt x="1953" y="2945"/>
                    <a:pt x="1313" y="2801"/>
                    <a:pt x="833" y="2513"/>
                  </a:cubicBezTo>
                  <a:cubicBezTo>
                    <a:pt x="353" y="2257"/>
                    <a:pt x="97" y="1873"/>
                    <a:pt x="97" y="1489"/>
                  </a:cubicBezTo>
                  <a:cubicBezTo>
                    <a:pt x="97" y="1137"/>
                    <a:pt x="353" y="753"/>
                    <a:pt x="801" y="497"/>
                  </a:cubicBezTo>
                  <a:cubicBezTo>
                    <a:pt x="1281" y="209"/>
                    <a:pt x="1953" y="81"/>
                    <a:pt x="2593" y="81"/>
                  </a:cubicBezTo>
                  <a:close/>
                  <a:moveTo>
                    <a:pt x="2581" y="1"/>
                  </a:moveTo>
                  <a:cubicBezTo>
                    <a:pt x="1921" y="1"/>
                    <a:pt x="1265" y="145"/>
                    <a:pt x="769" y="433"/>
                  </a:cubicBezTo>
                  <a:cubicBezTo>
                    <a:pt x="289" y="721"/>
                    <a:pt x="1" y="1105"/>
                    <a:pt x="1" y="1489"/>
                  </a:cubicBezTo>
                  <a:cubicBezTo>
                    <a:pt x="1" y="1905"/>
                    <a:pt x="289" y="2289"/>
                    <a:pt x="769" y="2577"/>
                  </a:cubicBezTo>
                  <a:cubicBezTo>
                    <a:pt x="1281" y="2865"/>
                    <a:pt x="1953" y="3025"/>
                    <a:pt x="2593" y="3025"/>
                  </a:cubicBezTo>
                  <a:cubicBezTo>
                    <a:pt x="3265" y="3025"/>
                    <a:pt x="3905" y="2865"/>
                    <a:pt x="4417" y="2577"/>
                  </a:cubicBezTo>
                  <a:cubicBezTo>
                    <a:pt x="4930" y="2289"/>
                    <a:pt x="5186" y="1905"/>
                    <a:pt x="5186" y="1521"/>
                  </a:cubicBezTo>
                  <a:cubicBezTo>
                    <a:pt x="5186" y="1105"/>
                    <a:pt x="4898" y="721"/>
                    <a:pt x="4417" y="433"/>
                  </a:cubicBezTo>
                  <a:cubicBezTo>
                    <a:pt x="3905" y="145"/>
                    <a:pt x="3241" y="1"/>
                    <a:pt x="25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576150" y="4325350"/>
              <a:ext cx="2425" cy="10450"/>
            </a:xfrm>
            <a:custGeom>
              <a:rect b="b" l="l" r="r" t="t"/>
              <a:pathLst>
                <a:path extrusionOk="0" h="418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502550" y="43557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64" y="416"/>
                  </a:cubicBezTo>
                  <a:cubicBezTo>
                    <a:pt x="64" y="416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2516950" y="4354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2532150" y="4352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32" y="448"/>
                    <a:pt x="64" y="416"/>
                    <a:pt x="64" y="384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2544950" y="43477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96" y="416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2556150" y="43413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16"/>
                    <a:pt x="33" y="448"/>
                    <a:pt x="65" y="448"/>
                  </a:cubicBezTo>
                  <a:lnTo>
                    <a:pt x="97" y="416"/>
                  </a:ln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2566550" y="43349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65" y="416"/>
                  </a:cubicBezTo>
                  <a:cubicBezTo>
                    <a:pt x="65" y="416"/>
                    <a:pt x="97" y="416"/>
                    <a:pt x="97" y="384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2428925" y="4325350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2488150" y="43541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96" y="416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2473725" y="4352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2460125" y="4347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2448925" y="4341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2438525" y="43349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2462525" y="4277350"/>
              <a:ext cx="83250" cy="48025"/>
            </a:xfrm>
            <a:custGeom>
              <a:rect b="b" l="l" r="r" t="t"/>
              <a:pathLst>
                <a:path extrusionOk="0" h="1921" w="3330">
                  <a:moveTo>
                    <a:pt x="737" y="1"/>
                  </a:moveTo>
                  <a:lnTo>
                    <a:pt x="481" y="129"/>
                  </a:lnTo>
                  <a:lnTo>
                    <a:pt x="865" y="353"/>
                  </a:lnTo>
                  <a:cubicBezTo>
                    <a:pt x="801" y="353"/>
                    <a:pt x="769" y="385"/>
                    <a:pt x="737" y="417"/>
                  </a:cubicBezTo>
                  <a:cubicBezTo>
                    <a:pt x="673" y="449"/>
                    <a:pt x="641" y="449"/>
                    <a:pt x="609" y="481"/>
                  </a:cubicBezTo>
                  <a:lnTo>
                    <a:pt x="257" y="257"/>
                  </a:lnTo>
                  <a:lnTo>
                    <a:pt x="1" y="417"/>
                  </a:lnTo>
                  <a:lnTo>
                    <a:pt x="449" y="641"/>
                  </a:lnTo>
                  <a:cubicBezTo>
                    <a:pt x="161" y="993"/>
                    <a:pt x="257" y="1377"/>
                    <a:pt x="737" y="1665"/>
                  </a:cubicBezTo>
                  <a:cubicBezTo>
                    <a:pt x="1025" y="1825"/>
                    <a:pt x="1377" y="1889"/>
                    <a:pt x="1729" y="1921"/>
                  </a:cubicBezTo>
                  <a:lnTo>
                    <a:pt x="1729" y="1665"/>
                  </a:lnTo>
                  <a:cubicBezTo>
                    <a:pt x="1473" y="1665"/>
                    <a:pt x="1217" y="1601"/>
                    <a:pt x="1025" y="1473"/>
                  </a:cubicBezTo>
                  <a:cubicBezTo>
                    <a:pt x="737" y="1313"/>
                    <a:pt x="641" y="1057"/>
                    <a:pt x="769" y="833"/>
                  </a:cubicBezTo>
                  <a:lnTo>
                    <a:pt x="769" y="833"/>
                  </a:lnTo>
                  <a:lnTo>
                    <a:pt x="1441" y="1249"/>
                  </a:lnTo>
                  <a:lnTo>
                    <a:pt x="1697" y="1089"/>
                  </a:lnTo>
                  <a:lnTo>
                    <a:pt x="929" y="673"/>
                  </a:lnTo>
                  <a:cubicBezTo>
                    <a:pt x="961" y="641"/>
                    <a:pt x="993" y="609"/>
                    <a:pt x="1025" y="577"/>
                  </a:cubicBezTo>
                  <a:cubicBezTo>
                    <a:pt x="1057" y="545"/>
                    <a:pt x="1121" y="545"/>
                    <a:pt x="1153" y="513"/>
                  </a:cubicBezTo>
                  <a:lnTo>
                    <a:pt x="1921" y="961"/>
                  </a:lnTo>
                  <a:lnTo>
                    <a:pt x="2177" y="833"/>
                  </a:lnTo>
                  <a:lnTo>
                    <a:pt x="1473" y="417"/>
                  </a:lnTo>
                  <a:cubicBezTo>
                    <a:pt x="1572" y="400"/>
                    <a:pt x="1674" y="392"/>
                    <a:pt x="1775" y="392"/>
                  </a:cubicBezTo>
                  <a:cubicBezTo>
                    <a:pt x="2066" y="392"/>
                    <a:pt x="2356" y="458"/>
                    <a:pt x="2593" y="577"/>
                  </a:cubicBezTo>
                  <a:cubicBezTo>
                    <a:pt x="2785" y="705"/>
                    <a:pt x="2881" y="833"/>
                    <a:pt x="2913" y="993"/>
                  </a:cubicBezTo>
                  <a:lnTo>
                    <a:pt x="3329" y="993"/>
                  </a:lnTo>
                  <a:cubicBezTo>
                    <a:pt x="3297" y="769"/>
                    <a:pt x="3169" y="577"/>
                    <a:pt x="2881" y="417"/>
                  </a:cubicBezTo>
                  <a:cubicBezTo>
                    <a:pt x="2573" y="232"/>
                    <a:pt x="2172" y="139"/>
                    <a:pt x="1780" y="139"/>
                  </a:cubicBezTo>
                  <a:cubicBezTo>
                    <a:pt x="1562" y="139"/>
                    <a:pt x="1347" y="168"/>
                    <a:pt x="1153" y="225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2461725" y="4275750"/>
              <a:ext cx="84850" cy="50425"/>
            </a:xfrm>
            <a:custGeom>
              <a:rect b="b" l="l" r="r" t="t"/>
              <a:pathLst>
                <a:path extrusionOk="0" h="2017" w="3394">
                  <a:moveTo>
                    <a:pt x="737" y="97"/>
                  </a:moveTo>
                  <a:lnTo>
                    <a:pt x="1153" y="321"/>
                  </a:lnTo>
                  <a:lnTo>
                    <a:pt x="1185" y="321"/>
                  </a:lnTo>
                  <a:cubicBezTo>
                    <a:pt x="1391" y="264"/>
                    <a:pt x="1609" y="235"/>
                    <a:pt x="1824" y="235"/>
                  </a:cubicBezTo>
                  <a:cubicBezTo>
                    <a:pt x="2213" y="235"/>
                    <a:pt x="2593" y="328"/>
                    <a:pt x="2881" y="513"/>
                  </a:cubicBezTo>
                  <a:cubicBezTo>
                    <a:pt x="3137" y="641"/>
                    <a:pt x="3265" y="801"/>
                    <a:pt x="3329" y="993"/>
                  </a:cubicBezTo>
                  <a:lnTo>
                    <a:pt x="2977" y="993"/>
                  </a:lnTo>
                  <a:cubicBezTo>
                    <a:pt x="2945" y="865"/>
                    <a:pt x="2817" y="705"/>
                    <a:pt x="2625" y="609"/>
                  </a:cubicBezTo>
                  <a:cubicBezTo>
                    <a:pt x="2412" y="490"/>
                    <a:pt x="2110" y="424"/>
                    <a:pt x="1812" y="424"/>
                  </a:cubicBezTo>
                  <a:cubicBezTo>
                    <a:pt x="1708" y="424"/>
                    <a:pt x="1604" y="432"/>
                    <a:pt x="1505" y="449"/>
                  </a:cubicBezTo>
                  <a:cubicBezTo>
                    <a:pt x="1473" y="449"/>
                    <a:pt x="1473" y="449"/>
                    <a:pt x="1473" y="481"/>
                  </a:cubicBezTo>
                  <a:lnTo>
                    <a:pt x="1473" y="513"/>
                  </a:lnTo>
                  <a:lnTo>
                    <a:pt x="2113" y="897"/>
                  </a:lnTo>
                  <a:lnTo>
                    <a:pt x="1953" y="993"/>
                  </a:lnTo>
                  <a:lnTo>
                    <a:pt x="1217" y="545"/>
                  </a:lnTo>
                  <a:lnTo>
                    <a:pt x="1185" y="545"/>
                  </a:lnTo>
                  <a:cubicBezTo>
                    <a:pt x="1121" y="545"/>
                    <a:pt x="1089" y="577"/>
                    <a:pt x="1057" y="609"/>
                  </a:cubicBezTo>
                  <a:cubicBezTo>
                    <a:pt x="993" y="641"/>
                    <a:pt x="961" y="641"/>
                    <a:pt x="929" y="673"/>
                  </a:cubicBezTo>
                  <a:lnTo>
                    <a:pt x="929" y="705"/>
                  </a:lnTo>
                  <a:lnTo>
                    <a:pt x="929" y="737"/>
                  </a:lnTo>
                  <a:lnTo>
                    <a:pt x="1633" y="1153"/>
                  </a:lnTo>
                  <a:lnTo>
                    <a:pt x="1473" y="1249"/>
                  </a:lnTo>
                  <a:lnTo>
                    <a:pt x="801" y="865"/>
                  </a:lnTo>
                  <a:lnTo>
                    <a:pt x="769" y="865"/>
                  </a:lnTo>
                  <a:cubicBezTo>
                    <a:pt x="609" y="1121"/>
                    <a:pt x="737" y="1377"/>
                    <a:pt x="1057" y="1569"/>
                  </a:cubicBezTo>
                  <a:cubicBezTo>
                    <a:pt x="1217" y="1665"/>
                    <a:pt x="1473" y="1729"/>
                    <a:pt x="1729" y="1761"/>
                  </a:cubicBezTo>
                  <a:lnTo>
                    <a:pt x="1729" y="1921"/>
                  </a:lnTo>
                  <a:cubicBezTo>
                    <a:pt x="1377" y="1921"/>
                    <a:pt x="1025" y="1825"/>
                    <a:pt x="769" y="1697"/>
                  </a:cubicBezTo>
                  <a:cubicBezTo>
                    <a:pt x="545" y="1537"/>
                    <a:pt x="385" y="1377"/>
                    <a:pt x="353" y="1185"/>
                  </a:cubicBezTo>
                  <a:cubicBezTo>
                    <a:pt x="321" y="1025"/>
                    <a:pt x="385" y="865"/>
                    <a:pt x="481" y="737"/>
                  </a:cubicBezTo>
                  <a:cubicBezTo>
                    <a:pt x="513" y="737"/>
                    <a:pt x="513" y="705"/>
                    <a:pt x="513" y="705"/>
                  </a:cubicBezTo>
                  <a:lnTo>
                    <a:pt x="481" y="673"/>
                  </a:lnTo>
                  <a:lnTo>
                    <a:pt x="97" y="481"/>
                  </a:lnTo>
                  <a:lnTo>
                    <a:pt x="289" y="385"/>
                  </a:lnTo>
                  <a:lnTo>
                    <a:pt x="609" y="577"/>
                  </a:lnTo>
                  <a:lnTo>
                    <a:pt x="673" y="577"/>
                  </a:lnTo>
                  <a:cubicBezTo>
                    <a:pt x="705" y="545"/>
                    <a:pt x="737" y="513"/>
                    <a:pt x="769" y="513"/>
                  </a:cubicBezTo>
                  <a:cubicBezTo>
                    <a:pt x="801" y="481"/>
                    <a:pt x="865" y="449"/>
                    <a:pt x="897" y="449"/>
                  </a:cubicBezTo>
                  <a:cubicBezTo>
                    <a:pt x="897" y="417"/>
                    <a:pt x="929" y="417"/>
                    <a:pt x="929" y="417"/>
                  </a:cubicBezTo>
                  <a:cubicBezTo>
                    <a:pt x="929" y="385"/>
                    <a:pt x="897" y="385"/>
                    <a:pt x="897" y="385"/>
                  </a:cubicBezTo>
                  <a:lnTo>
                    <a:pt x="577" y="193"/>
                  </a:lnTo>
                  <a:lnTo>
                    <a:pt x="737" y="97"/>
                  </a:lnTo>
                  <a:close/>
                  <a:moveTo>
                    <a:pt x="737" y="1"/>
                  </a:moveTo>
                  <a:lnTo>
                    <a:pt x="513" y="161"/>
                  </a:lnTo>
                  <a:cubicBezTo>
                    <a:pt x="481" y="161"/>
                    <a:pt x="481" y="161"/>
                    <a:pt x="481" y="193"/>
                  </a:cubicBezTo>
                  <a:lnTo>
                    <a:pt x="513" y="225"/>
                  </a:lnTo>
                  <a:lnTo>
                    <a:pt x="801" y="385"/>
                  </a:lnTo>
                  <a:cubicBezTo>
                    <a:pt x="801" y="417"/>
                    <a:pt x="769" y="417"/>
                    <a:pt x="737" y="417"/>
                  </a:cubicBezTo>
                  <a:cubicBezTo>
                    <a:pt x="705" y="449"/>
                    <a:pt x="673" y="481"/>
                    <a:pt x="641" y="481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33" y="449"/>
                  </a:lnTo>
                  <a:cubicBezTo>
                    <a:pt x="1" y="449"/>
                    <a:pt x="1" y="449"/>
                    <a:pt x="1" y="481"/>
                  </a:cubicBezTo>
                  <a:lnTo>
                    <a:pt x="33" y="513"/>
                  </a:lnTo>
                  <a:lnTo>
                    <a:pt x="417" y="737"/>
                  </a:lnTo>
                  <a:cubicBezTo>
                    <a:pt x="289" y="865"/>
                    <a:pt x="257" y="1025"/>
                    <a:pt x="289" y="1185"/>
                  </a:cubicBezTo>
                  <a:cubicBezTo>
                    <a:pt x="321" y="1409"/>
                    <a:pt x="481" y="1601"/>
                    <a:pt x="737" y="1761"/>
                  </a:cubicBezTo>
                  <a:cubicBezTo>
                    <a:pt x="1025" y="1889"/>
                    <a:pt x="1377" y="1985"/>
                    <a:pt x="1761" y="2017"/>
                  </a:cubicBezTo>
                  <a:lnTo>
                    <a:pt x="1793" y="1985"/>
                  </a:lnTo>
                  <a:lnTo>
                    <a:pt x="1793" y="1953"/>
                  </a:lnTo>
                  <a:lnTo>
                    <a:pt x="1793" y="1729"/>
                  </a:lnTo>
                  <a:cubicBezTo>
                    <a:pt x="1793" y="1697"/>
                    <a:pt x="1793" y="1697"/>
                    <a:pt x="1761" y="1697"/>
                  </a:cubicBezTo>
                  <a:cubicBezTo>
                    <a:pt x="1505" y="1665"/>
                    <a:pt x="1249" y="1601"/>
                    <a:pt x="1089" y="1505"/>
                  </a:cubicBezTo>
                  <a:cubicBezTo>
                    <a:pt x="833" y="1345"/>
                    <a:pt x="705" y="1153"/>
                    <a:pt x="801" y="961"/>
                  </a:cubicBezTo>
                  <a:lnTo>
                    <a:pt x="801" y="961"/>
                  </a:lnTo>
                  <a:lnTo>
                    <a:pt x="1473" y="1313"/>
                  </a:lnTo>
                  <a:cubicBezTo>
                    <a:pt x="1473" y="1329"/>
                    <a:pt x="1473" y="1337"/>
                    <a:pt x="1477" y="1337"/>
                  </a:cubicBezTo>
                  <a:cubicBezTo>
                    <a:pt x="1481" y="1337"/>
                    <a:pt x="1489" y="1329"/>
                    <a:pt x="1505" y="1313"/>
                  </a:cubicBezTo>
                  <a:lnTo>
                    <a:pt x="1729" y="1185"/>
                  </a:lnTo>
                  <a:cubicBezTo>
                    <a:pt x="1761" y="1185"/>
                    <a:pt x="1761" y="1153"/>
                    <a:pt x="1761" y="1153"/>
                  </a:cubicBezTo>
                  <a:cubicBezTo>
                    <a:pt x="1761" y="1153"/>
                    <a:pt x="1761" y="1121"/>
                    <a:pt x="1729" y="1121"/>
                  </a:cubicBezTo>
                  <a:lnTo>
                    <a:pt x="1025" y="705"/>
                  </a:lnTo>
                  <a:cubicBezTo>
                    <a:pt x="1025" y="673"/>
                    <a:pt x="1057" y="673"/>
                    <a:pt x="1089" y="673"/>
                  </a:cubicBezTo>
                  <a:cubicBezTo>
                    <a:pt x="1121" y="641"/>
                    <a:pt x="1153" y="641"/>
                    <a:pt x="1185" y="609"/>
                  </a:cubicBezTo>
                  <a:lnTo>
                    <a:pt x="1953" y="1057"/>
                  </a:lnTo>
                  <a:lnTo>
                    <a:pt x="1985" y="1057"/>
                  </a:lnTo>
                  <a:lnTo>
                    <a:pt x="2209" y="897"/>
                  </a:lnTo>
                  <a:cubicBezTo>
                    <a:pt x="2241" y="897"/>
                    <a:pt x="2241" y="897"/>
                    <a:pt x="2241" y="865"/>
                  </a:cubicBezTo>
                  <a:cubicBezTo>
                    <a:pt x="2241" y="865"/>
                    <a:pt x="2241" y="833"/>
                    <a:pt x="2209" y="833"/>
                  </a:cubicBezTo>
                  <a:lnTo>
                    <a:pt x="1601" y="481"/>
                  </a:lnTo>
                  <a:cubicBezTo>
                    <a:pt x="1665" y="475"/>
                    <a:pt x="1728" y="473"/>
                    <a:pt x="1790" y="473"/>
                  </a:cubicBezTo>
                  <a:cubicBezTo>
                    <a:pt x="2100" y="473"/>
                    <a:pt x="2380" y="539"/>
                    <a:pt x="2593" y="673"/>
                  </a:cubicBezTo>
                  <a:cubicBezTo>
                    <a:pt x="2785" y="769"/>
                    <a:pt x="2881" y="897"/>
                    <a:pt x="2913" y="1025"/>
                  </a:cubicBezTo>
                  <a:cubicBezTo>
                    <a:pt x="2913" y="1057"/>
                    <a:pt x="2913" y="1057"/>
                    <a:pt x="2945" y="1057"/>
                  </a:cubicBezTo>
                  <a:lnTo>
                    <a:pt x="3393" y="1057"/>
                  </a:lnTo>
                  <a:lnTo>
                    <a:pt x="3393" y="1025"/>
                  </a:lnTo>
                  <a:cubicBezTo>
                    <a:pt x="3393" y="801"/>
                    <a:pt x="3201" y="577"/>
                    <a:pt x="2945" y="417"/>
                  </a:cubicBezTo>
                  <a:cubicBezTo>
                    <a:pt x="2641" y="255"/>
                    <a:pt x="2260" y="169"/>
                    <a:pt x="1867" y="169"/>
                  </a:cubicBezTo>
                  <a:cubicBezTo>
                    <a:pt x="1640" y="169"/>
                    <a:pt x="1408" y="198"/>
                    <a:pt x="1185" y="257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2432125" y="4271750"/>
              <a:ext cx="163250" cy="71850"/>
            </a:xfrm>
            <a:custGeom>
              <a:rect b="b" l="l" r="r" t="t"/>
              <a:pathLst>
                <a:path extrusionOk="0" h="2874" w="6530">
                  <a:moveTo>
                    <a:pt x="1" y="1"/>
                  </a:moveTo>
                  <a:lnTo>
                    <a:pt x="1" y="961"/>
                  </a:lnTo>
                  <a:cubicBezTo>
                    <a:pt x="1" y="1441"/>
                    <a:pt x="321" y="1953"/>
                    <a:pt x="961" y="2305"/>
                  </a:cubicBezTo>
                  <a:cubicBezTo>
                    <a:pt x="1121" y="2401"/>
                    <a:pt x="1281" y="2465"/>
                    <a:pt x="1441" y="2529"/>
                  </a:cubicBezTo>
                  <a:cubicBezTo>
                    <a:pt x="1569" y="2593"/>
                    <a:pt x="1697" y="2625"/>
                    <a:pt x="1857" y="2657"/>
                  </a:cubicBezTo>
                  <a:cubicBezTo>
                    <a:pt x="1953" y="2689"/>
                    <a:pt x="2081" y="2721"/>
                    <a:pt x="2177" y="2753"/>
                  </a:cubicBezTo>
                  <a:cubicBezTo>
                    <a:pt x="2305" y="2785"/>
                    <a:pt x="2401" y="2785"/>
                    <a:pt x="2497" y="2817"/>
                  </a:cubicBezTo>
                  <a:cubicBezTo>
                    <a:pt x="2625" y="2817"/>
                    <a:pt x="2721" y="2849"/>
                    <a:pt x="2817" y="2849"/>
                  </a:cubicBezTo>
                  <a:lnTo>
                    <a:pt x="3137" y="2849"/>
                  </a:lnTo>
                  <a:cubicBezTo>
                    <a:pt x="3201" y="2865"/>
                    <a:pt x="3257" y="2873"/>
                    <a:pt x="3313" y="2873"/>
                  </a:cubicBezTo>
                  <a:cubicBezTo>
                    <a:pt x="3369" y="2873"/>
                    <a:pt x="3425" y="2865"/>
                    <a:pt x="3489" y="2849"/>
                  </a:cubicBezTo>
                  <a:lnTo>
                    <a:pt x="3841" y="2849"/>
                  </a:lnTo>
                  <a:cubicBezTo>
                    <a:pt x="3969" y="2817"/>
                    <a:pt x="4129" y="2817"/>
                    <a:pt x="4257" y="2785"/>
                  </a:cubicBezTo>
                  <a:cubicBezTo>
                    <a:pt x="4449" y="2753"/>
                    <a:pt x="4673" y="2689"/>
                    <a:pt x="4866" y="2625"/>
                  </a:cubicBezTo>
                  <a:cubicBezTo>
                    <a:pt x="5122" y="2561"/>
                    <a:pt x="5378" y="2433"/>
                    <a:pt x="5570" y="2305"/>
                  </a:cubicBezTo>
                  <a:lnTo>
                    <a:pt x="5634" y="2305"/>
                  </a:lnTo>
                  <a:cubicBezTo>
                    <a:pt x="5794" y="2209"/>
                    <a:pt x="5922" y="2081"/>
                    <a:pt x="6050" y="1985"/>
                  </a:cubicBezTo>
                  <a:cubicBezTo>
                    <a:pt x="6114" y="1921"/>
                    <a:pt x="6178" y="1857"/>
                    <a:pt x="6242" y="1761"/>
                  </a:cubicBezTo>
                  <a:cubicBezTo>
                    <a:pt x="6274" y="1697"/>
                    <a:pt x="6338" y="1633"/>
                    <a:pt x="6370" y="1569"/>
                  </a:cubicBezTo>
                  <a:lnTo>
                    <a:pt x="6466" y="1377"/>
                  </a:lnTo>
                  <a:cubicBezTo>
                    <a:pt x="6466" y="1345"/>
                    <a:pt x="6498" y="1281"/>
                    <a:pt x="6498" y="1217"/>
                  </a:cubicBezTo>
                  <a:cubicBezTo>
                    <a:pt x="6530" y="1153"/>
                    <a:pt x="6530" y="1089"/>
                    <a:pt x="6530" y="1025"/>
                  </a:cubicBezTo>
                  <a:lnTo>
                    <a:pt x="6530" y="993"/>
                  </a:lnTo>
                  <a:lnTo>
                    <a:pt x="6530" y="33"/>
                  </a:lnTo>
                  <a:cubicBezTo>
                    <a:pt x="6530" y="97"/>
                    <a:pt x="6530" y="161"/>
                    <a:pt x="6498" y="225"/>
                  </a:cubicBezTo>
                  <a:cubicBezTo>
                    <a:pt x="6498" y="289"/>
                    <a:pt x="6498" y="353"/>
                    <a:pt x="6466" y="417"/>
                  </a:cubicBezTo>
                  <a:lnTo>
                    <a:pt x="6370" y="609"/>
                  </a:lnTo>
                  <a:cubicBezTo>
                    <a:pt x="6338" y="673"/>
                    <a:pt x="6306" y="737"/>
                    <a:pt x="6242" y="801"/>
                  </a:cubicBezTo>
                  <a:cubicBezTo>
                    <a:pt x="6178" y="865"/>
                    <a:pt x="6114" y="929"/>
                    <a:pt x="6050" y="1025"/>
                  </a:cubicBezTo>
                  <a:cubicBezTo>
                    <a:pt x="5922" y="1121"/>
                    <a:pt x="5794" y="1217"/>
                    <a:pt x="5634" y="1313"/>
                  </a:cubicBezTo>
                  <a:cubicBezTo>
                    <a:pt x="5602" y="1313"/>
                    <a:pt x="5602" y="1345"/>
                    <a:pt x="5602" y="1345"/>
                  </a:cubicBezTo>
                  <a:cubicBezTo>
                    <a:pt x="5378" y="1473"/>
                    <a:pt x="5122" y="1569"/>
                    <a:pt x="4866" y="1665"/>
                  </a:cubicBezTo>
                  <a:cubicBezTo>
                    <a:pt x="4673" y="1729"/>
                    <a:pt x="4481" y="1761"/>
                    <a:pt x="4257" y="1793"/>
                  </a:cubicBezTo>
                  <a:cubicBezTo>
                    <a:pt x="4129" y="1825"/>
                    <a:pt x="3969" y="1857"/>
                    <a:pt x="3841" y="1857"/>
                  </a:cubicBezTo>
                  <a:cubicBezTo>
                    <a:pt x="3713" y="1857"/>
                    <a:pt x="3585" y="1889"/>
                    <a:pt x="3489" y="1889"/>
                  </a:cubicBezTo>
                  <a:lnTo>
                    <a:pt x="3137" y="1889"/>
                  </a:lnTo>
                  <a:cubicBezTo>
                    <a:pt x="3041" y="1889"/>
                    <a:pt x="2945" y="1889"/>
                    <a:pt x="2817" y="1857"/>
                  </a:cubicBezTo>
                  <a:cubicBezTo>
                    <a:pt x="2721" y="1857"/>
                    <a:pt x="2625" y="1857"/>
                    <a:pt x="2497" y="1825"/>
                  </a:cubicBezTo>
                  <a:cubicBezTo>
                    <a:pt x="2401" y="1825"/>
                    <a:pt x="2305" y="1793"/>
                    <a:pt x="2177" y="1793"/>
                  </a:cubicBezTo>
                  <a:cubicBezTo>
                    <a:pt x="2081" y="1761"/>
                    <a:pt x="1953" y="1729"/>
                    <a:pt x="1857" y="1697"/>
                  </a:cubicBezTo>
                  <a:cubicBezTo>
                    <a:pt x="1697" y="1665"/>
                    <a:pt x="1569" y="1601"/>
                    <a:pt x="1441" y="1569"/>
                  </a:cubicBezTo>
                  <a:cubicBezTo>
                    <a:pt x="1281" y="1505"/>
                    <a:pt x="1121" y="1409"/>
                    <a:pt x="993" y="1345"/>
                  </a:cubicBezTo>
                  <a:cubicBezTo>
                    <a:pt x="353" y="961"/>
                    <a:pt x="1" y="481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2431325" y="4270950"/>
              <a:ext cx="164850" cy="73650"/>
            </a:xfrm>
            <a:custGeom>
              <a:rect b="b" l="l" r="r" t="t"/>
              <a:pathLst>
                <a:path extrusionOk="0" h="2946" w="6594">
                  <a:moveTo>
                    <a:pt x="97" y="417"/>
                  </a:moveTo>
                  <a:cubicBezTo>
                    <a:pt x="225" y="801"/>
                    <a:pt x="513" y="1121"/>
                    <a:pt x="993" y="1409"/>
                  </a:cubicBezTo>
                  <a:cubicBezTo>
                    <a:pt x="1121" y="1505"/>
                    <a:pt x="1281" y="1569"/>
                    <a:pt x="1473" y="1633"/>
                  </a:cubicBezTo>
                  <a:cubicBezTo>
                    <a:pt x="1601" y="1697"/>
                    <a:pt x="1729" y="1729"/>
                    <a:pt x="1857" y="1761"/>
                  </a:cubicBezTo>
                  <a:cubicBezTo>
                    <a:pt x="1985" y="1793"/>
                    <a:pt x="2081" y="1825"/>
                    <a:pt x="2209" y="1857"/>
                  </a:cubicBezTo>
                  <a:cubicBezTo>
                    <a:pt x="2305" y="1889"/>
                    <a:pt x="2433" y="1889"/>
                    <a:pt x="2529" y="1921"/>
                  </a:cubicBezTo>
                  <a:cubicBezTo>
                    <a:pt x="2625" y="1921"/>
                    <a:pt x="2753" y="1953"/>
                    <a:pt x="2849" y="1953"/>
                  </a:cubicBezTo>
                  <a:lnTo>
                    <a:pt x="3873" y="1953"/>
                  </a:lnTo>
                  <a:cubicBezTo>
                    <a:pt x="4033" y="1921"/>
                    <a:pt x="4161" y="1889"/>
                    <a:pt x="4289" y="1889"/>
                  </a:cubicBezTo>
                  <a:cubicBezTo>
                    <a:pt x="4513" y="1825"/>
                    <a:pt x="4705" y="1793"/>
                    <a:pt x="4930" y="1729"/>
                  </a:cubicBezTo>
                  <a:cubicBezTo>
                    <a:pt x="5186" y="1633"/>
                    <a:pt x="5410" y="1537"/>
                    <a:pt x="5634" y="1409"/>
                  </a:cubicBezTo>
                  <a:lnTo>
                    <a:pt x="5666" y="1377"/>
                  </a:lnTo>
                  <a:cubicBezTo>
                    <a:pt x="5826" y="1281"/>
                    <a:pt x="5986" y="1185"/>
                    <a:pt x="6114" y="1057"/>
                  </a:cubicBezTo>
                  <a:lnTo>
                    <a:pt x="6306" y="865"/>
                  </a:lnTo>
                  <a:cubicBezTo>
                    <a:pt x="6370" y="801"/>
                    <a:pt x="6402" y="705"/>
                    <a:pt x="6434" y="641"/>
                  </a:cubicBezTo>
                  <a:cubicBezTo>
                    <a:pt x="6466" y="577"/>
                    <a:pt x="6498" y="513"/>
                    <a:pt x="6530" y="449"/>
                  </a:cubicBezTo>
                  <a:lnTo>
                    <a:pt x="6530" y="1025"/>
                  </a:lnTo>
                  <a:lnTo>
                    <a:pt x="6530" y="1057"/>
                  </a:lnTo>
                  <a:cubicBezTo>
                    <a:pt x="6530" y="1121"/>
                    <a:pt x="6530" y="1185"/>
                    <a:pt x="6498" y="1217"/>
                  </a:cubicBezTo>
                  <a:cubicBezTo>
                    <a:pt x="6498" y="1281"/>
                    <a:pt x="6466" y="1345"/>
                    <a:pt x="6466" y="1409"/>
                  </a:cubicBezTo>
                  <a:lnTo>
                    <a:pt x="6370" y="1601"/>
                  </a:lnTo>
                  <a:cubicBezTo>
                    <a:pt x="6338" y="1665"/>
                    <a:pt x="6306" y="1729"/>
                    <a:pt x="6242" y="1793"/>
                  </a:cubicBezTo>
                  <a:cubicBezTo>
                    <a:pt x="6178" y="1857"/>
                    <a:pt x="6114" y="1921"/>
                    <a:pt x="6050" y="1985"/>
                  </a:cubicBezTo>
                  <a:cubicBezTo>
                    <a:pt x="5922" y="2113"/>
                    <a:pt x="5794" y="2209"/>
                    <a:pt x="5634" y="2305"/>
                  </a:cubicBezTo>
                  <a:lnTo>
                    <a:pt x="5602" y="2305"/>
                  </a:lnTo>
                  <a:cubicBezTo>
                    <a:pt x="5378" y="2433"/>
                    <a:pt x="5154" y="2529"/>
                    <a:pt x="4898" y="2625"/>
                  </a:cubicBezTo>
                  <a:cubicBezTo>
                    <a:pt x="4705" y="2689"/>
                    <a:pt x="4481" y="2721"/>
                    <a:pt x="4289" y="2785"/>
                  </a:cubicBezTo>
                  <a:cubicBezTo>
                    <a:pt x="4129" y="2817"/>
                    <a:pt x="4001" y="2817"/>
                    <a:pt x="3873" y="2817"/>
                  </a:cubicBezTo>
                  <a:cubicBezTo>
                    <a:pt x="3745" y="2849"/>
                    <a:pt x="3617" y="2849"/>
                    <a:pt x="3521" y="2849"/>
                  </a:cubicBezTo>
                  <a:lnTo>
                    <a:pt x="2849" y="2849"/>
                  </a:lnTo>
                  <a:cubicBezTo>
                    <a:pt x="2753" y="2817"/>
                    <a:pt x="2657" y="2817"/>
                    <a:pt x="2529" y="2817"/>
                  </a:cubicBezTo>
                  <a:cubicBezTo>
                    <a:pt x="2433" y="2785"/>
                    <a:pt x="2337" y="2785"/>
                    <a:pt x="2209" y="2753"/>
                  </a:cubicBezTo>
                  <a:cubicBezTo>
                    <a:pt x="2113" y="2721"/>
                    <a:pt x="1985" y="2689"/>
                    <a:pt x="1889" y="2657"/>
                  </a:cubicBezTo>
                  <a:cubicBezTo>
                    <a:pt x="1761" y="2625"/>
                    <a:pt x="1601" y="2593"/>
                    <a:pt x="1505" y="2529"/>
                  </a:cubicBezTo>
                  <a:cubicBezTo>
                    <a:pt x="1313" y="2465"/>
                    <a:pt x="1185" y="2401"/>
                    <a:pt x="1025" y="2305"/>
                  </a:cubicBezTo>
                  <a:cubicBezTo>
                    <a:pt x="417" y="1953"/>
                    <a:pt x="97" y="1505"/>
                    <a:pt x="97" y="993"/>
                  </a:cubicBezTo>
                  <a:lnTo>
                    <a:pt x="97" y="417"/>
                  </a:ln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993"/>
                  </a:lnTo>
                  <a:cubicBezTo>
                    <a:pt x="1" y="1537"/>
                    <a:pt x="353" y="2017"/>
                    <a:pt x="993" y="2369"/>
                  </a:cubicBezTo>
                  <a:cubicBezTo>
                    <a:pt x="1121" y="2465"/>
                    <a:pt x="1281" y="2529"/>
                    <a:pt x="1473" y="2593"/>
                  </a:cubicBezTo>
                  <a:cubicBezTo>
                    <a:pt x="1601" y="2657"/>
                    <a:pt x="1729" y="2689"/>
                    <a:pt x="1857" y="2753"/>
                  </a:cubicBezTo>
                  <a:cubicBezTo>
                    <a:pt x="1985" y="2785"/>
                    <a:pt x="2081" y="2785"/>
                    <a:pt x="2209" y="2817"/>
                  </a:cubicBezTo>
                  <a:cubicBezTo>
                    <a:pt x="2305" y="2849"/>
                    <a:pt x="2433" y="2849"/>
                    <a:pt x="2529" y="2881"/>
                  </a:cubicBezTo>
                  <a:cubicBezTo>
                    <a:pt x="2625" y="2881"/>
                    <a:pt x="2753" y="2913"/>
                    <a:pt x="2849" y="2913"/>
                  </a:cubicBezTo>
                  <a:cubicBezTo>
                    <a:pt x="2945" y="2913"/>
                    <a:pt x="3073" y="2913"/>
                    <a:pt x="3169" y="2945"/>
                  </a:cubicBezTo>
                  <a:lnTo>
                    <a:pt x="3521" y="2945"/>
                  </a:lnTo>
                  <a:cubicBezTo>
                    <a:pt x="3617" y="2945"/>
                    <a:pt x="3745" y="2913"/>
                    <a:pt x="3873" y="2913"/>
                  </a:cubicBezTo>
                  <a:cubicBezTo>
                    <a:pt x="4033" y="2881"/>
                    <a:pt x="4161" y="2881"/>
                    <a:pt x="4289" y="2849"/>
                  </a:cubicBezTo>
                  <a:cubicBezTo>
                    <a:pt x="4513" y="2817"/>
                    <a:pt x="4705" y="2753"/>
                    <a:pt x="4930" y="2689"/>
                  </a:cubicBezTo>
                  <a:cubicBezTo>
                    <a:pt x="5186" y="2625"/>
                    <a:pt x="5410" y="2497"/>
                    <a:pt x="5634" y="2369"/>
                  </a:cubicBezTo>
                  <a:lnTo>
                    <a:pt x="5666" y="2369"/>
                  </a:lnTo>
                  <a:cubicBezTo>
                    <a:pt x="5826" y="2273"/>
                    <a:pt x="5986" y="2145"/>
                    <a:pt x="6082" y="2049"/>
                  </a:cubicBezTo>
                  <a:cubicBezTo>
                    <a:pt x="6178" y="1985"/>
                    <a:pt x="6242" y="1889"/>
                    <a:pt x="6306" y="1825"/>
                  </a:cubicBezTo>
                  <a:cubicBezTo>
                    <a:pt x="6338" y="1761"/>
                    <a:pt x="6402" y="1697"/>
                    <a:pt x="6434" y="1633"/>
                  </a:cubicBezTo>
                  <a:cubicBezTo>
                    <a:pt x="6466" y="1569"/>
                    <a:pt x="6498" y="1505"/>
                    <a:pt x="6530" y="1441"/>
                  </a:cubicBezTo>
                  <a:cubicBezTo>
                    <a:pt x="6562" y="1377"/>
                    <a:pt x="6562" y="1313"/>
                    <a:pt x="6594" y="1249"/>
                  </a:cubicBezTo>
                  <a:lnTo>
                    <a:pt x="6594" y="1057"/>
                  </a:lnTo>
                  <a:lnTo>
                    <a:pt x="6594" y="1025"/>
                  </a:lnTo>
                  <a:lnTo>
                    <a:pt x="6594" y="65"/>
                  </a:lnTo>
                  <a:cubicBezTo>
                    <a:pt x="6594" y="33"/>
                    <a:pt x="6594" y="1"/>
                    <a:pt x="6562" y="1"/>
                  </a:cubicBezTo>
                  <a:cubicBezTo>
                    <a:pt x="6562" y="1"/>
                    <a:pt x="6530" y="33"/>
                    <a:pt x="6530" y="65"/>
                  </a:cubicBezTo>
                  <a:cubicBezTo>
                    <a:pt x="6530" y="129"/>
                    <a:pt x="6530" y="193"/>
                    <a:pt x="6498" y="257"/>
                  </a:cubicBezTo>
                  <a:cubicBezTo>
                    <a:pt x="6498" y="321"/>
                    <a:pt x="6466" y="385"/>
                    <a:pt x="6466" y="449"/>
                  </a:cubicBezTo>
                  <a:cubicBezTo>
                    <a:pt x="6434" y="481"/>
                    <a:pt x="6402" y="545"/>
                    <a:pt x="6370" y="609"/>
                  </a:cubicBezTo>
                  <a:cubicBezTo>
                    <a:pt x="6338" y="673"/>
                    <a:pt x="6306" y="737"/>
                    <a:pt x="6242" y="801"/>
                  </a:cubicBezTo>
                  <a:cubicBezTo>
                    <a:pt x="6178" y="865"/>
                    <a:pt x="6114" y="961"/>
                    <a:pt x="6050" y="1025"/>
                  </a:cubicBezTo>
                  <a:cubicBezTo>
                    <a:pt x="5922" y="1121"/>
                    <a:pt x="5794" y="1217"/>
                    <a:pt x="5634" y="1313"/>
                  </a:cubicBezTo>
                  <a:lnTo>
                    <a:pt x="5602" y="1345"/>
                  </a:lnTo>
                  <a:cubicBezTo>
                    <a:pt x="5378" y="1473"/>
                    <a:pt x="5154" y="1569"/>
                    <a:pt x="4898" y="1665"/>
                  </a:cubicBezTo>
                  <a:cubicBezTo>
                    <a:pt x="4705" y="1729"/>
                    <a:pt x="4481" y="1761"/>
                    <a:pt x="4289" y="1793"/>
                  </a:cubicBezTo>
                  <a:cubicBezTo>
                    <a:pt x="4129" y="1825"/>
                    <a:pt x="4001" y="1857"/>
                    <a:pt x="3873" y="1857"/>
                  </a:cubicBezTo>
                  <a:cubicBezTo>
                    <a:pt x="3745" y="1889"/>
                    <a:pt x="3617" y="1889"/>
                    <a:pt x="3521" y="1889"/>
                  </a:cubicBezTo>
                  <a:lnTo>
                    <a:pt x="3169" y="1889"/>
                  </a:lnTo>
                  <a:cubicBezTo>
                    <a:pt x="3073" y="1889"/>
                    <a:pt x="2945" y="1889"/>
                    <a:pt x="2849" y="1857"/>
                  </a:cubicBezTo>
                  <a:cubicBezTo>
                    <a:pt x="2753" y="1857"/>
                    <a:pt x="2657" y="1857"/>
                    <a:pt x="2529" y="1825"/>
                  </a:cubicBezTo>
                  <a:cubicBezTo>
                    <a:pt x="2433" y="1825"/>
                    <a:pt x="2337" y="1793"/>
                    <a:pt x="2209" y="1793"/>
                  </a:cubicBezTo>
                  <a:cubicBezTo>
                    <a:pt x="2113" y="1761"/>
                    <a:pt x="1985" y="1729"/>
                    <a:pt x="1889" y="1697"/>
                  </a:cubicBezTo>
                  <a:cubicBezTo>
                    <a:pt x="1761" y="1665"/>
                    <a:pt x="1601" y="1601"/>
                    <a:pt x="1505" y="1569"/>
                  </a:cubicBezTo>
                  <a:cubicBezTo>
                    <a:pt x="1313" y="1505"/>
                    <a:pt x="1185" y="1409"/>
                    <a:pt x="1025" y="1345"/>
                  </a:cubicBezTo>
                  <a:cubicBezTo>
                    <a:pt x="417" y="993"/>
                    <a:pt x="97" y="513"/>
                    <a:pt x="97" y="33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424125" y="4224350"/>
              <a:ext cx="179250" cy="94825"/>
            </a:xfrm>
            <a:custGeom>
              <a:rect b="b" l="l" r="r" t="t"/>
              <a:pathLst>
                <a:path extrusionOk="0" h="3793" w="7170">
                  <a:moveTo>
                    <a:pt x="3585" y="0"/>
                  </a:moveTo>
                  <a:cubicBezTo>
                    <a:pt x="2753" y="0"/>
                    <a:pt x="1921" y="184"/>
                    <a:pt x="1281" y="552"/>
                  </a:cubicBezTo>
                  <a:cubicBezTo>
                    <a:pt x="1" y="1288"/>
                    <a:pt x="33" y="2505"/>
                    <a:pt x="1313" y="3241"/>
                  </a:cubicBezTo>
                  <a:cubicBezTo>
                    <a:pt x="1937" y="3609"/>
                    <a:pt x="2769" y="3793"/>
                    <a:pt x="3605" y="3793"/>
                  </a:cubicBezTo>
                  <a:cubicBezTo>
                    <a:pt x="4441" y="3793"/>
                    <a:pt x="5282" y="3609"/>
                    <a:pt x="5922" y="3241"/>
                  </a:cubicBezTo>
                  <a:cubicBezTo>
                    <a:pt x="7170" y="2505"/>
                    <a:pt x="7170" y="1288"/>
                    <a:pt x="5890" y="552"/>
                  </a:cubicBezTo>
                  <a:cubicBezTo>
                    <a:pt x="5250" y="184"/>
                    <a:pt x="4417" y="0"/>
                    <a:pt x="35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2431325" y="4223550"/>
              <a:ext cx="164850" cy="96225"/>
            </a:xfrm>
            <a:custGeom>
              <a:rect b="b" l="l" r="r" t="t"/>
              <a:pathLst>
                <a:path extrusionOk="0" h="3849" w="6594">
                  <a:moveTo>
                    <a:pt x="3297" y="72"/>
                  </a:moveTo>
                  <a:cubicBezTo>
                    <a:pt x="4129" y="72"/>
                    <a:pt x="4962" y="264"/>
                    <a:pt x="5602" y="616"/>
                  </a:cubicBezTo>
                  <a:cubicBezTo>
                    <a:pt x="6210" y="968"/>
                    <a:pt x="6530" y="1449"/>
                    <a:pt x="6530" y="1929"/>
                  </a:cubicBezTo>
                  <a:cubicBezTo>
                    <a:pt x="6530" y="2441"/>
                    <a:pt x="6210" y="2889"/>
                    <a:pt x="5602" y="3241"/>
                  </a:cubicBezTo>
                  <a:cubicBezTo>
                    <a:pt x="4978" y="3609"/>
                    <a:pt x="4153" y="3793"/>
                    <a:pt x="3325" y="3793"/>
                  </a:cubicBezTo>
                  <a:cubicBezTo>
                    <a:pt x="2497" y="3793"/>
                    <a:pt x="1665" y="3609"/>
                    <a:pt x="1025" y="3241"/>
                  </a:cubicBezTo>
                  <a:cubicBezTo>
                    <a:pt x="417" y="2889"/>
                    <a:pt x="97" y="2409"/>
                    <a:pt x="97" y="1929"/>
                  </a:cubicBezTo>
                  <a:cubicBezTo>
                    <a:pt x="97" y="1449"/>
                    <a:pt x="417" y="968"/>
                    <a:pt x="1025" y="616"/>
                  </a:cubicBezTo>
                  <a:cubicBezTo>
                    <a:pt x="1633" y="264"/>
                    <a:pt x="2465" y="72"/>
                    <a:pt x="3297" y="72"/>
                  </a:cubicBezTo>
                  <a:close/>
                  <a:moveTo>
                    <a:pt x="3281" y="0"/>
                  </a:moveTo>
                  <a:cubicBezTo>
                    <a:pt x="2441" y="0"/>
                    <a:pt x="1601" y="184"/>
                    <a:pt x="961" y="552"/>
                  </a:cubicBezTo>
                  <a:cubicBezTo>
                    <a:pt x="353" y="936"/>
                    <a:pt x="1" y="1417"/>
                    <a:pt x="1" y="1929"/>
                  </a:cubicBezTo>
                  <a:cubicBezTo>
                    <a:pt x="1" y="2441"/>
                    <a:pt x="353" y="2921"/>
                    <a:pt x="993" y="3305"/>
                  </a:cubicBezTo>
                  <a:cubicBezTo>
                    <a:pt x="1633" y="3657"/>
                    <a:pt x="2465" y="3849"/>
                    <a:pt x="3329" y="3849"/>
                  </a:cubicBezTo>
                  <a:cubicBezTo>
                    <a:pt x="4161" y="3849"/>
                    <a:pt x="4994" y="3657"/>
                    <a:pt x="5634" y="3305"/>
                  </a:cubicBezTo>
                  <a:cubicBezTo>
                    <a:pt x="6242" y="2921"/>
                    <a:pt x="6594" y="2441"/>
                    <a:pt x="6594" y="1929"/>
                  </a:cubicBezTo>
                  <a:cubicBezTo>
                    <a:pt x="6594" y="1417"/>
                    <a:pt x="6242" y="936"/>
                    <a:pt x="5602" y="552"/>
                  </a:cubicBezTo>
                  <a:cubicBezTo>
                    <a:pt x="4962" y="184"/>
                    <a:pt x="4121" y="0"/>
                    <a:pt x="32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2444125" y="4234550"/>
              <a:ext cx="140050" cy="74425"/>
            </a:xfrm>
            <a:custGeom>
              <a:rect b="b" l="l" r="r" t="t"/>
              <a:pathLst>
                <a:path extrusionOk="0" h="2977" w="5602">
                  <a:moveTo>
                    <a:pt x="2785" y="0"/>
                  </a:moveTo>
                  <a:cubicBezTo>
                    <a:pt x="2137" y="0"/>
                    <a:pt x="1489" y="144"/>
                    <a:pt x="993" y="432"/>
                  </a:cubicBezTo>
                  <a:cubicBezTo>
                    <a:pt x="1" y="1009"/>
                    <a:pt x="1" y="1969"/>
                    <a:pt x="993" y="2545"/>
                  </a:cubicBezTo>
                  <a:cubicBezTo>
                    <a:pt x="1489" y="2833"/>
                    <a:pt x="2145" y="2977"/>
                    <a:pt x="2801" y="2977"/>
                  </a:cubicBezTo>
                  <a:cubicBezTo>
                    <a:pt x="3457" y="2977"/>
                    <a:pt x="4113" y="2833"/>
                    <a:pt x="4610" y="2545"/>
                  </a:cubicBezTo>
                  <a:cubicBezTo>
                    <a:pt x="5602" y="1969"/>
                    <a:pt x="5602" y="1009"/>
                    <a:pt x="4578" y="432"/>
                  </a:cubicBezTo>
                  <a:cubicBezTo>
                    <a:pt x="4081" y="144"/>
                    <a:pt x="3433" y="0"/>
                    <a:pt x="27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449725" y="4233950"/>
              <a:ext cx="128850" cy="75425"/>
            </a:xfrm>
            <a:custGeom>
              <a:rect b="b" l="l" r="r" t="t"/>
              <a:pathLst>
                <a:path extrusionOk="0" h="3017" w="5154">
                  <a:moveTo>
                    <a:pt x="2561" y="72"/>
                  </a:moveTo>
                  <a:cubicBezTo>
                    <a:pt x="3201" y="72"/>
                    <a:pt x="3841" y="232"/>
                    <a:pt x="4354" y="488"/>
                  </a:cubicBezTo>
                  <a:cubicBezTo>
                    <a:pt x="4834" y="776"/>
                    <a:pt x="5090" y="1129"/>
                    <a:pt x="5090" y="1513"/>
                  </a:cubicBezTo>
                  <a:cubicBezTo>
                    <a:pt x="5090" y="1897"/>
                    <a:pt x="4834" y="2249"/>
                    <a:pt x="4354" y="2537"/>
                  </a:cubicBezTo>
                  <a:cubicBezTo>
                    <a:pt x="3873" y="2809"/>
                    <a:pt x="3233" y="2945"/>
                    <a:pt x="2589" y="2945"/>
                  </a:cubicBezTo>
                  <a:cubicBezTo>
                    <a:pt x="1945" y="2945"/>
                    <a:pt x="1297" y="2809"/>
                    <a:pt x="801" y="2537"/>
                  </a:cubicBezTo>
                  <a:cubicBezTo>
                    <a:pt x="321" y="2249"/>
                    <a:pt x="65" y="1897"/>
                    <a:pt x="65" y="1513"/>
                  </a:cubicBezTo>
                  <a:cubicBezTo>
                    <a:pt x="65" y="1129"/>
                    <a:pt x="321" y="776"/>
                    <a:pt x="769" y="488"/>
                  </a:cubicBezTo>
                  <a:cubicBezTo>
                    <a:pt x="1281" y="232"/>
                    <a:pt x="1921" y="72"/>
                    <a:pt x="2561" y="72"/>
                  </a:cubicBezTo>
                  <a:close/>
                  <a:moveTo>
                    <a:pt x="2573" y="0"/>
                  </a:moveTo>
                  <a:cubicBezTo>
                    <a:pt x="1913" y="0"/>
                    <a:pt x="1249" y="152"/>
                    <a:pt x="737" y="456"/>
                  </a:cubicBezTo>
                  <a:cubicBezTo>
                    <a:pt x="257" y="712"/>
                    <a:pt x="1" y="1097"/>
                    <a:pt x="1" y="1513"/>
                  </a:cubicBezTo>
                  <a:cubicBezTo>
                    <a:pt x="1" y="1929"/>
                    <a:pt x="257" y="2313"/>
                    <a:pt x="769" y="2601"/>
                  </a:cubicBezTo>
                  <a:cubicBezTo>
                    <a:pt x="1249" y="2889"/>
                    <a:pt x="1921" y="3017"/>
                    <a:pt x="2593" y="3017"/>
                  </a:cubicBezTo>
                  <a:cubicBezTo>
                    <a:pt x="3233" y="3017"/>
                    <a:pt x="3905" y="2889"/>
                    <a:pt x="4386" y="2601"/>
                  </a:cubicBezTo>
                  <a:cubicBezTo>
                    <a:pt x="4898" y="2313"/>
                    <a:pt x="5154" y="1929"/>
                    <a:pt x="5154" y="1513"/>
                  </a:cubicBezTo>
                  <a:cubicBezTo>
                    <a:pt x="5154" y="1097"/>
                    <a:pt x="4898" y="744"/>
                    <a:pt x="4386" y="456"/>
                  </a:cubicBezTo>
                  <a:cubicBezTo>
                    <a:pt x="3889" y="152"/>
                    <a:pt x="3233" y="0"/>
                    <a:pt x="25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587350" y="4295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513750" y="4326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527350" y="4325350"/>
              <a:ext cx="2425" cy="11250"/>
            </a:xfrm>
            <a:custGeom>
              <a:rect b="b" l="l" r="r" t="t"/>
              <a:pathLst>
                <a:path extrusionOk="0" h="450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49"/>
                    <a:pt x="64" y="449"/>
                  </a:cubicBezTo>
                  <a:cubicBezTo>
                    <a:pt x="64" y="449"/>
                    <a:pt x="96" y="417"/>
                    <a:pt x="96" y="385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2542550" y="4323750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2556150" y="4318950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2567350" y="4312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33" y="449"/>
                    <a:pt x="65" y="417"/>
                    <a:pt x="65" y="385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2577750" y="4305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2439325" y="42957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17"/>
                    <a:pt x="33" y="449"/>
                    <a:pt x="65" y="449"/>
                  </a:cubicBezTo>
                  <a:lnTo>
                    <a:pt x="97" y="417"/>
                  </a:ln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2499350" y="4325350"/>
              <a:ext cx="1625" cy="11250"/>
            </a:xfrm>
            <a:custGeom>
              <a:rect b="b" l="l" r="r" t="t"/>
              <a:pathLst>
                <a:path extrusionOk="0" h="450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32" y="449"/>
                    <a:pt x="64" y="417"/>
                    <a:pt x="64" y="385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2484125" y="4323750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2470525" y="4318950"/>
              <a:ext cx="2425" cy="10450"/>
            </a:xfrm>
            <a:custGeom>
              <a:rect b="b" l="l" r="r" t="t"/>
              <a:pathLst>
                <a:path extrusionOk="0" h="418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65" y="417"/>
                  </a:cubicBezTo>
                  <a:cubicBezTo>
                    <a:pt x="65" y="417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2459325" y="43125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65" y="449"/>
                  </a:cubicBezTo>
                  <a:cubicBezTo>
                    <a:pt x="65" y="449"/>
                    <a:pt x="97" y="417"/>
                    <a:pt x="97" y="385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2448925" y="43053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97" y="417"/>
                    <a:pt x="97" y="417"/>
                  </a:cubicBezTo>
                  <a:lnTo>
                    <a:pt x="97" y="33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2473725" y="4247750"/>
              <a:ext cx="82450" cy="48025"/>
            </a:xfrm>
            <a:custGeom>
              <a:rect b="b" l="l" r="r" t="t"/>
              <a:pathLst>
                <a:path extrusionOk="0" h="1921" w="3298">
                  <a:moveTo>
                    <a:pt x="705" y="0"/>
                  </a:moveTo>
                  <a:lnTo>
                    <a:pt x="449" y="160"/>
                  </a:lnTo>
                  <a:lnTo>
                    <a:pt x="833" y="352"/>
                  </a:lnTo>
                  <a:cubicBezTo>
                    <a:pt x="801" y="384"/>
                    <a:pt x="737" y="416"/>
                    <a:pt x="705" y="416"/>
                  </a:cubicBezTo>
                  <a:cubicBezTo>
                    <a:pt x="673" y="449"/>
                    <a:pt x="641" y="481"/>
                    <a:pt x="577" y="513"/>
                  </a:cubicBezTo>
                  <a:lnTo>
                    <a:pt x="225" y="288"/>
                  </a:lnTo>
                  <a:lnTo>
                    <a:pt x="1" y="416"/>
                  </a:lnTo>
                  <a:lnTo>
                    <a:pt x="417" y="673"/>
                  </a:lnTo>
                  <a:cubicBezTo>
                    <a:pt x="129" y="993"/>
                    <a:pt x="225" y="1409"/>
                    <a:pt x="705" y="1665"/>
                  </a:cubicBezTo>
                  <a:cubicBezTo>
                    <a:pt x="993" y="1825"/>
                    <a:pt x="1345" y="1921"/>
                    <a:pt x="1697" y="1921"/>
                  </a:cubicBezTo>
                  <a:lnTo>
                    <a:pt x="1697" y="1697"/>
                  </a:lnTo>
                  <a:cubicBezTo>
                    <a:pt x="1441" y="1665"/>
                    <a:pt x="1217" y="1633"/>
                    <a:pt x="1025" y="1505"/>
                  </a:cubicBezTo>
                  <a:cubicBezTo>
                    <a:pt x="705" y="1345"/>
                    <a:pt x="609" y="1089"/>
                    <a:pt x="737" y="865"/>
                  </a:cubicBezTo>
                  <a:lnTo>
                    <a:pt x="737" y="865"/>
                  </a:lnTo>
                  <a:lnTo>
                    <a:pt x="1441" y="1249"/>
                  </a:lnTo>
                  <a:lnTo>
                    <a:pt x="1665" y="1121"/>
                  </a:lnTo>
                  <a:lnTo>
                    <a:pt x="897" y="673"/>
                  </a:lnTo>
                  <a:cubicBezTo>
                    <a:pt x="929" y="641"/>
                    <a:pt x="961" y="641"/>
                    <a:pt x="993" y="609"/>
                  </a:cubicBezTo>
                  <a:cubicBezTo>
                    <a:pt x="1025" y="577"/>
                    <a:pt x="1089" y="545"/>
                    <a:pt x="1121" y="545"/>
                  </a:cubicBezTo>
                  <a:lnTo>
                    <a:pt x="1889" y="993"/>
                  </a:lnTo>
                  <a:lnTo>
                    <a:pt x="2145" y="833"/>
                  </a:lnTo>
                  <a:lnTo>
                    <a:pt x="1441" y="449"/>
                  </a:lnTo>
                  <a:cubicBezTo>
                    <a:pt x="1557" y="429"/>
                    <a:pt x="1680" y="419"/>
                    <a:pt x="1801" y="419"/>
                  </a:cubicBezTo>
                  <a:cubicBezTo>
                    <a:pt x="2082" y="419"/>
                    <a:pt x="2361" y="475"/>
                    <a:pt x="2561" y="609"/>
                  </a:cubicBezTo>
                  <a:cubicBezTo>
                    <a:pt x="2753" y="705"/>
                    <a:pt x="2849" y="865"/>
                    <a:pt x="2881" y="993"/>
                  </a:cubicBezTo>
                  <a:lnTo>
                    <a:pt x="3298" y="993"/>
                  </a:lnTo>
                  <a:cubicBezTo>
                    <a:pt x="3266" y="801"/>
                    <a:pt x="3137" y="577"/>
                    <a:pt x="2849" y="416"/>
                  </a:cubicBezTo>
                  <a:cubicBezTo>
                    <a:pt x="2545" y="254"/>
                    <a:pt x="2164" y="169"/>
                    <a:pt x="1780" y="169"/>
                  </a:cubicBezTo>
                  <a:cubicBezTo>
                    <a:pt x="1557" y="169"/>
                    <a:pt x="1332" y="198"/>
                    <a:pt x="1121" y="25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2472125" y="4246950"/>
              <a:ext cx="85650" cy="49625"/>
            </a:xfrm>
            <a:custGeom>
              <a:rect b="b" l="l" r="r" t="t"/>
              <a:pathLst>
                <a:path extrusionOk="0" h="1985" w="3426">
                  <a:moveTo>
                    <a:pt x="769" y="96"/>
                  </a:moveTo>
                  <a:lnTo>
                    <a:pt x="1153" y="320"/>
                  </a:lnTo>
                  <a:lnTo>
                    <a:pt x="1185" y="320"/>
                  </a:lnTo>
                  <a:cubicBezTo>
                    <a:pt x="1396" y="262"/>
                    <a:pt x="1621" y="233"/>
                    <a:pt x="1842" y="233"/>
                  </a:cubicBezTo>
                  <a:cubicBezTo>
                    <a:pt x="2224" y="233"/>
                    <a:pt x="2598" y="318"/>
                    <a:pt x="2881" y="481"/>
                  </a:cubicBezTo>
                  <a:cubicBezTo>
                    <a:pt x="3137" y="641"/>
                    <a:pt x="3298" y="801"/>
                    <a:pt x="3330" y="993"/>
                  </a:cubicBezTo>
                  <a:lnTo>
                    <a:pt x="2977" y="993"/>
                  </a:lnTo>
                  <a:cubicBezTo>
                    <a:pt x="2945" y="833"/>
                    <a:pt x="2817" y="705"/>
                    <a:pt x="2625" y="609"/>
                  </a:cubicBezTo>
                  <a:cubicBezTo>
                    <a:pt x="2425" y="475"/>
                    <a:pt x="2146" y="419"/>
                    <a:pt x="1865" y="419"/>
                  </a:cubicBezTo>
                  <a:cubicBezTo>
                    <a:pt x="1744" y="419"/>
                    <a:pt x="1621" y="429"/>
                    <a:pt x="1505" y="448"/>
                  </a:cubicBezTo>
                  <a:cubicBezTo>
                    <a:pt x="1473" y="448"/>
                    <a:pt x="1473" y="448"/>
                    <a:pt x="1473" y="481"/>
                  </a:cubicBezTo>
                  <a:cubicBezTo>
                    <a:pt x="1473" y="481"/>
                    <a:pt x="1473" y="513"/>
                    <a:pt x="1505" y="513"/>
                  </a:cubicBezTo>
                  <a:lnTo>
                    <a:pt x="2113" y="865"/>
                  </a:lnTo>
                  <a:lnTo>
                    <a:pt x="1953" y="961"/>
                  </a:lnTo>
                  <a:lnTo>
                    <a:pt x="1217" y="545"/>
                  </a:lnTo>
                  <a:cubicBezTo>
                    <a:pt x="1201" y="529"/>
                    <a:pt x="1193" y="521"/>
                    <a:pt x="1189" y="521"/>
                  </a:cubicBezTo>
                  <a:cubicBezTo>
                    <a:pt x="1185" y="521"/>
                    <a:pt x="1185" y="529"/>
                    <a:pt x="1185" y="545"/>
                  </a:cubicBezTo>
                  <a:cubicBezTo>
                    <a:pt x="1121" y="545"/>
                    <a:pt x="1089" y="577"/>
                    <a:pt x="1057" y="609"/>
                  </a:cubicBezTo>
                  <a:cubicBezTo>
                    <a:pt x="993" y="609"/>
                    <a:pt x="961" y="641"/>
                    <a:pt x="929" y="673"/>
                  </a:cubicBezTo>
                  <a:lnTo>
                    <a:pt x="929" y="705"/>
                  </a:lnTo>
                  <a:lnTo>
                    <a:pt x="929" y="737"/>
                  </a:lnTo>
                  <a:lnTo>
                    <a:pt x="1665" y="1153"/>
                  </a:lnTo>
                  <a:lnTo>
                    <a:pt x="1473" y="1249"/>
                  </a:lnTo>
                  <a:lnTo>
                    <a:pt x="801" y="865"/>
                  </a:lnTo>
                  <a:cubicBezTo>
                    <a:pt x="801" y="865"/>
                    <a:pt x="801" y="850"/>
                    <a:pt x="792" y="850"/>
                  </a:cubicBezTo>
                  <a:cubicBezTo>
                    <a:pt x="787" y="850"/>
                    <a:pt x="780" y="854"/>
                    <a:pt x="769" y="865"/>
                  </a:cubicBezTo>
                  <a:cubicBezTo>
                    <a:pt x="641" y="1121"/>
                    <a:pt x="737" y="1377"/>
                    <a:pt x="1057" y="1569"/>
                  </a:cubicBezTo>
                  <a:cubicBezTo>
                    <a:pt x="1217" y="1665"/>
                    <a:pt x="1473" y="1729"/>
                    <a:pt x="1729" y="1729"/>
                  </a:cubicBezTo>
                  <a:lnTo>
                    <a:pt x="1729" y="1921"/>
                  </a:lnTo>
                  <a:cubicBezTo>
                    <a:pt x="1377" y="1889"/>
                    <a:pt x="1025" y="1825"/>
                    <a:pt x="769" y="1665"/>
                  </a:cubicBezTo>
                  <a:cubicBezTo>
                    <a:pt x="545" y="1537"/>
                    <a:pt x="385" y="1345"/>
                    <a:pt x="353" y="1153"/>
                  </a:cubicBezTo>
                  <a:cubicBezTo>
                    <a:pt x="321" y="1025"/>
                    <a:pt x="385" y="865"/>
                    <a:pt x="481" y="705"/>
                  </a:cubicBezTo>
                  <a:cubicBezTo>
                    <a:pt x="513" y="705"/>
                    <a:pt x="513" y="705"/>
                    <a:pt x="513" y="673"/>
                  </a:cubicBezTo>
                  <a:lnTo>
                    <a:pt x="481" y="673"/>
                  </a:lnTo>
                  <a:lnTo>
                    <a:pt x="129" y="448"/>
                  </a:lnTo>
                  <a:lnTo>
                    <a:pt x="289" y="352"/>
                  </a:lnTo>
                  <a:lnTo>
                    <a:pt x="641" y="577"/>
                  </a:lnTo>
                  <a:lnTo>
                    <a:pt x="673" y="577"/>
                  </a:lnTo>
                  <a:lnTo>
                    <a:pt x="769" y="481"/>
                  </a:lnTo>
                  <a:cubicBezTo>
                    <a:pt x="801" y="481"/>
                    <a:pt x="865" y="448"/>
                    <a:pt x="897" y="416"/>
                  </a:cubicBezTo>
                  <a:cubicBezTo>
                    <a:pt x="897" y="416"/>
                    <a:pt x="929" y="416"/>
                    <a:pt x="929" y="384"/>
                  </a:cubicBezTo>
                  <a:lnTo>
                    <a:pt x="897" y="352"/>
                  </a:lnTo>
                  <a:lnTo>
                    <a:pt x="577" y="192"/>
                  </a:lnTo>
                  <a:lnTo>
                    <a:pt x="769" y="96"/>
                  </a:lnTo>
                  <a:close/>
                  <a:moveTo>
                    <a:pt x="737" y="0"/>
                  </a:moveTo>
                  <a:lnTo>
                    <a:pt x="513" y="128"/>
                  </a:lnTo>
                  <a:cubicBezTo>
                    <a:pt x="513" y="160"/>
                    <a:pt x="481" y="160"/>
                    <a:pt x="481" y="160"/>
                  </a:cubicBezTo>
                  <a:cubicBezTo>
                    <a:pt x="481" y="192"/>
                    <a:pt x="513" y="192"/>
                    <a:pt x="513" y="192"/>
                  </a:cubicBezTo>
                  <a:lnTo>
                    <a:pt x="833" y="384"/>
                  </a:lnTo>
                  <a:cubicBezTo>
                    <a:pt x="801" y="384"/>
                    <a:pt x="769" y="416"/>
                    <a:pt x="737" y="416"/>
                  </a:cubicBezTo>
                  <a:cubicBezTo>
                    <a:pt x="705" y="448"/>
                    <a:pt x="673" y="448"/>
                    <a:pt x="641" y="481"/>
                  </a:cubicBezTo>
                  <a:lnTo>
                    <a:pt x="321" y="288"/>
                  </a:lnTo>
                  <a:lnTo>
                    <a:pt x="257" y="288"/>
                  </a:lnTo>
                  <a:lnTo>
                    <a:pt x="33" y="416"/>
                  </a:lnTo>
                  <a:lnTo>
                    <a:pt x="1" y="448"/>
                  </a:lnTo>
                  <a:cubicBezTo>
                    <a:pt x="1" y="481"/>
                    <a:pt x="33" y="481"/>
                    <a:pt x="33" y="481"/>
                  </a:cubicBezTo>
                  <a:lnTo>
                    <a:pt x="417" y="705"/>
                  </a:lnTo>
                  <a:cubicBezTo>
                    <a:pt x="321" y="865"/>
                    <a:pt x="257" y="1025"/>
                    <a:pt x="289" y="1185"/>
                  </a:cubicBezTo>
                  <a:cubicBezTo>
                    <a:pt x="321" y="1377"/>
                    <a:pt x="513" y="1601"/>
                    <a:pt x="769" y="1729"/>
                  </a:cubicBezTo>
                  <a:cubicBezTo>
                    <a:pt x="1025" y="1889"/>
                    <a:pt x="1377" y="1985"/>
                    <a:pt x="1761" y="1985"/>
                  </a:cubicBezTo>
                  <a:lnTo>
                    <a:pt x="1793" y="1985"/>
                  </a:lnTo>
                  <a:lnTo>
                    <a:pt x="1793" y="1953"/>
                  </a:lnTo>
                  <a:lnTo>
                    <a:pt x="1793" y="1697"/>
                  </a:lnTo>
                  <a:cubicBezTo>
                    <a:pt x="1793" y="1697"/>
                    <a:pt x="1793" y="1665"/>
                    <a:pt x="1761" y="1665"/>
                  </a:cubicBezTo>
                  <a:cubicBezTo>
                    <a:pt x="1505" y="1665"/>
                    <a:pt x="1281" y="1601"/>
                    <a:pt x="1089" y="1505"/>
                  </a:cubicBezTo>
                  <a:cubicBezTo>
                    <a:pt x="833" y="1345"/>
                    <a:pt x="737" y="1121"/>
                    <a:pt x="801" y="929"/>
                  </a:cubicBezTo>
                  <a:lnTo>
                    <a:pt x="801" y="929"/>
                  </a:lnTo>
                  <a:lnTo>
                    <a:pt x="1473" y="1313"/>
                  </a:lnTo>
                  <a:lnTo>
                    <a:pt x="1505" y="1313"/>
                  </a:lnTo>
                  <a:lnTo>
                    <a:pt x="1761" y="1185"/>
                  </a:lnTo>
                  <a:lnTo>
                    <a:pt x="1761" y="1153"/>
                  </a:lnTo>
                  <a:lnTo>
                    <a:pt x="1761" y="1121"/>
                  </a:lnTo>
                  <a:lnTo>
                    <a:pt x="1025" y="705"/>
                  </a:lnTo>
                  <a:cubicBezTo>
                    <a:pt x="1057" y="673"/>
                    <a:pt x="1057" y="673"/>
                    <a:pt x="1089" y="641"/>
                  </a:cubicBezTo>
                  <a:cubicBezTo>
                    <a:pt x="1121" y="641"/>
                    <a:pt x="1153" y="609"/>
                    <a:pt x="1185" y="609"/>
                  </a:cubicBezTo>
                  <a:lnTo>
                    <a:pt x="1953" y="1025"/>
                  </a:lnTo>
                  <a:lnTo>
                    <a:pt x="1985" y="1025"/>
                  </a:lnTo>
                  <a:lnTo>
                    <a:pt x="2241" y="897"/>
                  </a:lnTo>
                  <a:lnTo>
                    <a:pt x="2241" y="865"/>
                  </a:lnTo>
                  <a:lnTo>
                    <a:pt x="2241" y="833"/>
                  </a:lnTo>
                  <a:lnTo>
                    <a:pt x="1633" y="481"/>
                  </a:lnTo>
                  <a:cubicBezTo>
                    <a:pt x="1694" y="475"/>
                    <a:pt x="1754" y="472"/>
                    <a:pt x="1814" y="472"/>
                  </a:cubicBezTo>
                  <a:cubicBezTo>
                    <a:pt x="2104" y="472"/>
                    <a:pt x="2387" y="534"/>
                    <a:pt x="2625" y="641"/>
                  </a:cubicBezTo>
                  <a:cubicBezTo>
                    <a:pt x="2785" y="769"/>
                    <a:pt x="2881" y="897"/>
                    <a:pt x="2913" y="1025"/>
                  </a:cubicBezTo>
                  <a:cubicBezTo>
                    <a:pt x="2913" y="1057"/>
                    <a:pt x="2945" y="1057"/>
                    <a:pt x="2945" y="1057"/>
                  </a:cubicBezTo>
                  <a:lnTo>
                    <a:pt x="3394" y="1057"/>
                  </a:lnTo>
                  <a:cubicBezTo>
                    <a:pt x="3394" y="1025"/>
                    <a:pt x="3426" y="1025"/>
                    <a:pt x="3426" y="1025"/>
                  </a:cubicBezTo>
                  <a:cubicBezTo>
                    <a:pt x="3394" y="801"/>
                    <a:pt x="3234" y="577"/>
                    <a:pt x="2945" y="416"/>
                  </a:cubicBezTo>
                  <a:cubicBezTo>
                    <a:pt x="2647" y="246"/>
                    <a:pt x="2234" y="146"/>
                    <a:pt x="1812" y="146"/>
                  </a:cubicBezTo>
                  <a:cubicBezTo>
                    <a:pt x="1601" y="146"/>
                    <a:pt x="1388" y="171"/>
                    <a:pt x="1185" y="224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2400925" y="4250950"/>
              <a:ext cx="163250" cy="72025"/>
            </a:xfrm>
            <a:custGeom>
              <a:rect b="b" l="l" r="r" t="t"/>
              <a:pathLst>
                <a:path extrusionOk="0" h="2881" w="6530">
                  <a:moveTo>
                    <a:pt x="0" y="0"/>
                  </a:moveTo>
                  <a:lnTo>
                    <a:pt x="0" y="993"/>
                  </a:lnTo>
                  <a:cubicBezTo>
                    <a:pt x="0" y="1473"/>
                    <a:pt x="320" y="1953"/>
                    <a:pt x="961" y="2337"/>
                  </a:cubicBezTo>
                  <a:cubicBezTo>
                    <a:pt x="1121" y="2401"/>
                    <a:pt x="1281" y="2497"/>
                    <a:pt x="1441" y="2561"/>
                  </a:cubicBezTo>
                  <a:cubicBezTo>
                    <a:pt x="1569" y="2593"/>
                    <a:pt x="1697" y="2657"/>
                    <a:pt x="1857" y="2689"/>
                  </a:cubicBezTo>
                  <a:cubicBezTo>
                    <a:pt x="1953" y="2721"/>
                    <a:pt x="2081" y="2753"/>
                    <a:pt x="2177" y="2753"/>
                  </a:cubicBezTo>
                  <a:cubicBezTo>
                    <a:pt x="2305" y="2785"/>
                    <a:pt x="2401" y="2817"/>
                    <a:pt x="2497" y="2817"/>
                  </a:cubicBezTo>
                  <a:cubicBezTo>
                    <a:pt x="2625" y="2849"/>
                    <a:pt x="2721" y="2849"/>
                    <a:pt x="2817" y="2849"/>
                  </a:cubicBezTo>
                  <a:cubicBezTo>
                    <a:pt x="2945" y="2849"/>
                    <a:pt x="3041" y="2881"/>
                    <a:pt x="3137" y="2881"/>
                  </a:cubicBezTo>
                  <a:lnTo>
                    <a:pt x="3489" y="2881"/>
                  </a:lnTo>
                  <a:cubicBezTo>
                    <a:pt x="3585" y="2881"/>
                    <a:pt x="3713" y="2849"/>
                    <a:pt x="3841" y="2849"/>
                  </a:cubicBezTo>
                  <a:cubicBezTo>
                    <a:pt x="3969" y="2849"/>
                    <a:pt x="4129" y="2817"/>
                    <a:pt x="4257" y="2785"/>
                  </a:cubicBezTo>
                  <a:cubicBezTo>
                    <a:pt x="4449" y="2753"/>
                    <a:pt x="4673" y="2689"/>
                    <a:pt x="4865" y="2625"/>
                  </a:cubicBezTo>
                  <a:cubicBezTo>
                    <a:pt x="5121" y="2561"/>
                    <a:pt x="5377" y="2465"/>
                    <a:pt x="5569" y="2337"/>
                  </a:cubicBezTo>
                  <a:cubicBezTo>
                    <a:pt x="5601" y="2305"/>
                    <a:pt x="5601" y="2305"/>
                    <a:pt x="5633" y="2305"/>
                  </a:cubicBezTo>
                  <a:cubicBezTo>
                    <a:pt x="5793" y="2209"/>
                    <a:pt x="5921" y="2113"/>
                    <a:pt x="6049" y="1985"/>
                  </a:cubicBezTo>
                  <a:cubicBezTo>
                    <a:pt x="6114" y="1921"/>
                    <a:pt x="6178" y="1857"/>
                    <a:pt x="6242" y="1793"/>
                  </a:cubicBezTo>
                  <a:cubicBezTo>
                    <a:pt x="6274" y="1729"/>
                    <a:pt x="6338" y="1665"/>
                    <a:pt x="6370" y="1569"/>
                  </a:cubicBezTo>
                  <a:cubicBezTo>
                    <a:pt x="6402" y="1537"/>
                    <a:pt x="6434" y="1473"/>
                    <a:pt x="6466" y="1409"/>
                  </a:cubicBezTo>
                  <a:cubicBezTo>
                    <a:pt x="6466" y="1345"/>
                    <a:pt x="6498" y="1281"/>
                    <a:pt x="6498" y="1217"/>
                  </a:cubicBezTo>
                  <a:cubicBezTo>
                    <a:pt x="6530" y="1153"/>
                    <a:pt x="6530" y="1089"/>
                    <a:pt x="6530" y="1025"/>
                  </a:cubicBezTo>
                  <a:lnTo>
                    <a:pt x="6530" y="993"/>
                  </a:lnTo>
                  <a:lnTo>
                    <a:pt x="6530" y="64"/>
                  </a:lnTo>
                  <a:cubicBezTo>
                    <a:pt x="6530" y="128"/>
                    <a:pt x="6530" y="160"/>
                    <a:pt x="6498" y="224"/>
                  </a:cubicBezTo>
                  <a:cubicBezTo>
                    <a:pt x="6498" y="288"/>
                    <a:pt x="6498" y="353"/>
                    <a:pt x="6466" y="417"/>
                  </a:cubicBezTo>
                  <a:cubicBezTo>
                    <a:pt x="6434" y="481"/>
                    <a:pt x="6402" y="545"/>
                    <a:pt x="6370" y="609"/>
                  </a:cubicBezTo>
                  <a:cubicBezTo>
                    <a:pt x="6338" y="673"/>
                    <a:pt x="6306" y="737"/>
                    <a:pt x="6242" y="801"/>
                  </a:cubicBezTo>
                  <a:cubicBezTo>
                    <a:pt x="6178" y="865"/>
                    <a:pt x="6114" y="961"/>
                    <a:pt x="6049" y="1025"/>
                  </a:cubicBezTo>
                  <a:cubicBezTo>
                    <a:pt x="5921" y="1121"/>
                    <a:pt x="5793" y="1217"/>
                    <a:pt x="5633" y="1313"/>
                  </a:cubicBezTo>
                  <a:lnTo>
                    <a:pt x="5601" y="1345"/>
                  </a:lnTo>
                  <a:cubicBezTo>
                    <a:pt x="5377" y="1473"/>
                    <a:pt x="5121" y="1569"/>
                    <a:pt x="4865" y="1665"/>
                  </a:cubicBezTo>
                  <a:cubicBezTo>
                    <a:pt x="4673" y="1729"/>
                    <a:pt x="4481" y="1793"/>
                    <a:pt x="4257" y="1825"/>
                  </a:cubicBezTo>
                  <a:cubicBezTo>
                    <a:pt x="4129" y="1825"/>
                    <a:pt x="3969" y="1857"/>
                    <a:pt x="3841" y="1857"/>
                  </a:cubicBezTo>
                  <a:cubicBezTo>
                    <a:pt x="3713" y="1889"/>
                    <a:pt x="3585" y="1889"/>
                    <a:pt x="3489" y="1889"/>
                  </a:cubicBezTo>
                  <a:lnTo>
                    <a:pt x="2817" y="1889"/>
                  </a:lnTo>
                  <a:cubicBezTo>
                    <a:pt x="2721" y="1857"/>
                    <a:pt x="2625" y="1857"/>
                    <a:pt x="2497" y="1857"/>
                  </a:cubicBezTo>
                  <a:cubicBezTo>
                    <a:pt x="2401" y="1825"/>
                    <a:pt x="2305" y="1793"/>
                    <a:pt x="2177" y="1793"/>
                  </a:cubicBezTo>
                  <a:cubicBezTo>
                    <a:pt x="2081" y="1761"/>
                    <a:pt x="1953" y="1729"/>
                    <a:pt x="1857" y="1697"/>
                  </a:cubicBezTo>
                  <a:cubicBezTo>
                    <a:pt x="1697" y="1665"/>
                    <a:pt x="1569" y="1633"/>
                    <a:pt x="1441" y="1569"/>
                  </a:cubicBezTo>
                  <a:cubicBezTo>
                    <a:pt x="1281" y="1505"/>
                    <a:pt x="1121" y="1441"/>
                    <a:pt x="961" y="1345"/>
                  </a:cubicBezTo>
                  <a:cubicBezTo>
                    <a:pt x="352" y="961"/>
                    <a:pt x="0" y="481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2400125" y="4250150"/>
              <a:ext cx="164850" cy="73625"/>
            </a:xfrm>
            <a:custGeom>
              <a:rect b="b" l="l" r="r" t="t"/>
              <a:pathLst>
                <a:path extrusionOk="0" h="2945" w="6594">
                  <a:moveTo>
                    <a:pt x="6530" y="449"/>
                  </a:moveTo>
                  <a:lnTo>
                    <a:pt x="6530" y="1025"/>
                  </a:lnTo>
                  <a:lnTo>
                    <a:pt x="6530" y="1057"/>
                  </a:lnTo>
                  <a:lnTo>
                    <a:pt x="6530" y="1249"/>
                  </a:lnTo>
                  <a:cubicBezTo>
                    <a:pt x="6498" y="1313"/>
                    <a:pt x="6498" y="1345"/>
                    <a:pt x="6466" y="1409"/>
                  </a:cubicBezTo>
                  <a:lnTo>
                    <a:pt x="6370" y="1601"/>
                  </a:lnTo>
                  <a:cubicBezTo>
                    <a:pt x="6338" y="1665"/>
                    <a:pt x="6306" y="1729"/>
                    <a:pt x="6242" y="1793"/>
                  </a:cubicBezTo>
                  <a:cubicBezTo>
                    <a:pt x="6178" y="1857"/>
                    <a:pt x="6114" y="1921"/>
                    <a:pt x="6049" y="2017"/>
                  </a:cubicBezTo>
                  <a:cubicBezTo>
                    <a:pt x="5921" y="2113"/>
                    <a:pt x="5793" y="2209"/>
                    <a:pt x="5633" y="2305"/>
                  </a:cubicBezTo>
                  <a:cubicBezTo>
                    <a:pt x="5633" y="2305"/>
                    <a:pt x="5601" y="2305"/>
                    <a:pt x="5601" y="2337"/>
                  </a:cubicBezTo>
                  <a:cubicBezTo>
                    <a:pt x="5377" y="2433"/>
                    <a:pt x="5153" y="2561"/>
                    <a:pt x="4897" y="2625"/>
                  </a:cubicBezTo>
                  <a:cubicBezTo>
                    <a:pt x="4705" y="2689"/>
                    <a:pt x="4481" y="2753"/>
                    <a:pt x="4289" y="2785"/>
                  </a:cubicBezTo>
                  <a:cubicBezTo>
                    <a:pt x="4161" y="2817"/>
                    <a:pt x="4001" y="2849"/>
                    <a:pt x="3873" y="2849"/>
                  </a:cubicBezTo>
                  <a:cubicBezTo>
                    <a:pt x="3745" y="2849"/>
                    <a:pt x="3617" y="2849"/>
                    <a:pt x="3521" y="2881"/>
                  </a:cubicBezTo>
                  <a:lnTo>
                    <a:pt x="3169" y="2881"/>
                  </a:lnTo>
                  <a:cubicBezTo>
                    <a:pt x="3073" y="2881"/>
                    <a:pt x="2977" y="2849"/>
                    <a:pt x="2849" y="2849"/>
                  </a:cubicBezTo>
                  <a:cubicBezTo>
                    <a:pt x="2753" y="2849"/>
                    <a:pt x="2657" y="2849"/>
                    <a:pt x="2529" y="2817"/>
                  </a:cubicBezTo>
                  <a:cubicBezTo>
                    <a:pt x="2433" y="2817"/>
                    <a:pt x="2337" y="2785"/>
                    <a:pt x="2209" y="2753"/>
                  </a:cubicBezTo>
                  <a:cubicBezTo>
                    <a:pt x="2113" y="2721"/>
                    <a:pt x="1985" y="2721"/>
                    <a:pt x="1889" y="2689"/>
                  </a:cubicBezTo>
                  <a:cubicBezTo>
                    <a:pt x="1761" y="2657"/>
                    <a:pt x="1633" y="2593"/>
                    <a:pt x="1505" y="2561"/>
                  </a:cubicBezTo>
                  <a:cubicBezTo>
                    <a:pt x="1345" y="2465"/>
                    <a:pt x="1185" y="2401"/>
                    <a:pt x="1025" y="2337"/>
                  </a:cubicBezTo>
                  <a:cubicBezTo>
                    <a:pt x="416" y="1985"/>
                    <a:pt x="96" y="1505"/>
                    <a:pt x="96" y="1025"/>
                  </a:cubicBezTo>
                  <a:lnTo>
                    <a:pt x="96" y="449"/>
                  </a:lnTo>
                  <a:cubicBezTo>
                    <a:pt x="224" y="801"/>
                    <a:pt x="512" y="1153"/>
                    <a:pt x="993" y="1409"/>
                  </a:cubicBezTo>
                  <a:cubicBezTo>
                    <a:pt x="1153" y="1505"/>
                    <a:pt x="1313" y="1569"/>
                    <a:pt x="1473" y="1633"/>
                  </a:cubicBezTo>
                  <a:cubicBezTo>
                    <a:pt x="1601" y="1697"/>
                    <a:pt x="1729" y="1729"/>
                    <a:pt x="1857" y="1761"/>
                  </a:cubicBezTo>
                  <a:cubicBezTo>
                    <a:pt x="1985" y="1793"/>
                    <a:pt x="2113" y="1825"/>
                    <a:pt x="2209" y="1857"/>
                  </a:cubicBezTo>
                  <a:cubicBezTo>
                    <a:pt x="2305" y="1889"/>
                    <a:pt x="2433" y="1889"/>
                    <a:pt x="2529" y="1921"/>
                  </a:cubicBezTo>
                  <a:cubicBezTo>
                    <a:pt x="2657" y="1921"/>
                    <a:pt x="2753" y="1953"/>
                    <a:pt x="2849" y="1953"/>
                  </a:cubicBezTo>
                  <a:lnTo>
                    <a:pt x="3169" y="1953"/>
                  </a:lnTo>
                  <a:cubicBezTo>
                    <a:pt x="3233" y="1969"/>
                    <a:pt x="3289" y="1977"/>
                    <a:pt x="3345" y="1977"/>
                  </a:cubicBezTo>
                  <a:cubicBezTo>
                    <a:pt x="3401" y="1977"/>
                    <a:pt x="3457" y="1969"/>
                    <a:pt x="3521" y="1953"/>
                  </a:cubicBezTo>
                  <a:lnTo>
                    <a:pt x="3873" y="1953"/>
                  </a:lnTo>
                  <a:cubicBezTo>
                    <a:pt x="4033" y="1921"/>
                    <a:pt x="4161" y="1921"/>
                    <a:pt x="4289" y="1889"/>
                  </a:cubicBezTo>
                  <a:cubicBezTo>
                    <a:pt x="4513" y="1857"/>
                    <a:pt x="4737" y="1793"/>
                    <a:pt x="4929" y="1729"/>
                  </a:cubicBezTo>
                  <a:cubicBezTo>
                    <a:pt x="5185" y="1633"/>
                    <a:pt x="5441" y="1537"/>
                    <a:pt x="5633" y="1409"/>
                  </a:cubicBezTo>
                  <a:cubicBezTo>
                    <a:pt x="5665" y="1409"/>
                    <a:pt x="5665" y="1409"/>
                    <a:pt x="5697" y="1377"/>
                  </a:cubicBezTo>
                  <a:cubicBezTo>
                    <a:pt x="5857" y="1281"/>
                    <a:pt x="5985" y="1185"/>
                    <a:pt x="6114" y="1089"/>
                  </a:cubicBezTo>
                  <a:cubicBezTo>
                    <a:pt x="6178" y="1025"/>
                    <a:pt x="6242" y="929"/>
                    <a:pt x="6306" y="865"/>
                  </a:cubicBezTo>
                  <a:cubicBezTo>
                    <a:pt x="6370" y="801"/>
                    <a:pt x="6402" y="737"/>
                    <a:pt x="6434" y="673"/>
                  </a:cubicBezTo>
                  <a:cubicBezTo>
                    <a:pt x="6466" y="609"/>
                    <a:pt x="6498" y="545"/>
                    <a:pt x="6530" y="449"/>
                  </a:cubicBezTo>
                  <a:close/>
                  <a:moveTo>
                    <a:pt x="32" y="0"/>
                  </a:moveTo>
                  <a:lnTo>
                    <a:pt x="0" y="32"/>
                  </a:lnTo>
                  <a:lnTo>
                    <a:pt x="0" y="1025"/>
                  </a:lnTo>
                  <a:cubicBezTo>
                    <a:pt x="0" y="1537"/>
                    <a:pt x="352" y="2017"/>
                    <a:pt x="993" y="2401"/>
                  </a:cubicBezTo>
                  <a:cubicBezTo>
                    <a:pt x="1121" y="2465"/>
                    <a:pt x="1281" y="2561"/>
                    <a:pt x="1473" y="2625"/>
                  </a:cubicBezTo>
                  <a:cubicBezTo>
                    <a:pt x="1601" y="2657"/>
                    <a:pt x="1729" y="2721"/>
                    <a:pt x="1857" y="2753"/>
                  </a:cubicBezTo>
                  <a:cubicBezTo>
                    <a:pt x="1985" y="2785"/>
                    <a:pt x="2081" y="2817"/>
                    <a:pt x="2209" y="2849"/>
                  </a:cubicBezTo>
                  <a:cubicBezTo>
                    <a:pt x="2305" y="2849"/>
                    <a:pt x="2433" y="2881"/>
                    <a:pt x="2529" y="2881"/>
                  </a:cubicBezTo>
                  <a:cubicBezTo>
                    <a:pt x="2625" y="2913"/>
                    <a:pt x="2753" y="2913"/>
                    <a:pt x="2849" y="2913"/>
                  </a:cubicBezTo>
                  <a:cubicBezTo>
                    <a:pt x="2945" y="2945"/>
                    <a:pt x="3073" y="2945"/>
                    <a:pt x="3169" y="2945"/>
                  </a:cubicBezTo>
                  <a:lnTo>
                    <a:pt x="3521" y="2945"/>
                  </a:lnTo>
                  <a:cubicBezTo>
                    <a:pt x="3617" y="2945"/>
                    <a:pt x="3745" y="2945"/>
                    <a:pt x="3873" y="2913"/>
                  </a:cubicBezTo>
                  <a:cubicBezTo>
                    <a:pt x="4001" y="2913"/>
                    <a:pt x="4161" y="2881"/>
                    <a:pt x="4289" y="2849"/>
                  </a:cubicBezTo>
                  <a:cubicBezTo>
                    <a:pt x="4513" y="2817"/>
                    <a:pt x="4705" y="2785"/>
                    <a:pt x="4897" y="2721"/>
                  </a:cubicBezTo>
                  <a:cubicBezTo>
                    <a:pt x="5185" y="2625"/>
                    <a:pt x="5409" y="2529"/>
                    <a:pt x="5633" y="2401"/>
                  </a:cubicBezTo>
                  <a:cubicBezTo>
                    <a:pt x="5633" y="2369"/>
                    <a:pt x="5665" y="2369"/>
                    <a:pt x="5665" y="2369"/>
                  </a:cubicBezTo>
                  <a:cubicBezTo>
                    <a:pt x="5825" y="2273"/>
                    <a:pt x="5985" y="2177"/>
                    <a:pt x="6081" y="2049"/>
                  </a:cubicBezTo>
                  <a:cubicBezTo>
                    <a:pt x="6178" y="1985"/>
                    <a:pt x="6242" y="1921"/>
                    <a:pt x="6306" y="1825"/>
                  </a:cubicBezTo>
                  <a:cubicBezTo>
                    <a:pt x="6338" y="1761"/>
                    <a:pt x="6402" y="1697"/>
                    <a:pt x="6434" y="1633"/>
                  </a:cubicBezTo>
                  <a:cubicBezTo>
                    <a:pt x="6466" y="1569"/>
                    <a:pt x="6498" y="1505"/>
                    <a:pt x="6530" y="1441"/>
                  </a:cubicBezTo>
                  <a:cubicBezTo>
                    <a:pt x="6530" y="1377"/>
                    <a:pt x="6562" y="1313"/>
                    <a:pt x="6562" y="1249"/>
                  </a:cubicBezTo>
                  <a:cubicBezTo>
                    <a:pt x="6594" y="1185"/>
                    <a:pt x="6594" y="1121"/>
                    <a:pt x="6594" y="1057"/>
                  </a:cubicBezTo>
                  <a:lnTo>
                    <a:pt x="6594" y="1025"/>
                  </a:lnTo>
                  <a:lnTo>
                    <a:pt x="6594" y="64"/>
                  </a:lnTo>
                  <a:cubicBezTo>
                    <a:pt x="6594" y="32"/>
                    <a:pt x="6594" y="32"/>
                    <a:pt x="6562" y="32"/>
                  </a:cubicBezTo>
                  <a:cubicBezTo>
                    <a:pt x="6562" y="32"/>
                    <a:pt x="6530" y="32"/>
                    <a:pt x="6530" y="64"/>
                  </a:cubicBezTo>
                  <a:lnTo>
                    <a:pt x="6530" y="96"/>
                  </a:lnTo>
                  <a:cubicBezTo>
                    <a:pt x="6530" y="160"/>
                    <a:pt x="6530" y="224"/>
                    <a:pt x="6498" y="256"/>
                  </a:cubicBezTo>
                  <a:cubicBezTo>
                    <a:pt x="6498" y="320"/>
                    <a:pt x="6466" y="385"/>
                    <a:pt x="6466" y="449"/>
                  </a:cubicBezTo>
                  <a:cubicBezTo>
                    <a:pt x="6434" y="513"/>
                    <a:pt x="6402" y="577"/>
                    <a:pt x="6370" y="641"/>
                  </a:cubicBezTo>
                  <a:cubicBezTo>
                    <a:pt x="6338" y="705"/>
                    <a:pt x="6306" y="769"/>
                    <a:pt x="6242" y="833"/>
                  </a:cubicBezTo>
                  <a:cubicBezTo>
                    <a:pt x="6178" y="897"/>
                    <a:pt x="6114" y="961"/>
                    <a:pt x="6049" y="1025"/>
                  </a:cubicBezTo>
                  <a:cubicBezTo>
                    <a:pt x="5921" y="1153"/>
                    <a:pt x="5793" y="1249"/>
                    <a:pt x="5633" y="1345"/>
                  </a:cubicBezTo>
                  <a:lnTo>
                    <a:pt x="5601" y="1345"/>
                  </a:lnTo>
                  <a:cubicBezTo>
                    <a:pt x="5377" y="1473"/>
                    <a:pt x="5153" y="1569"/>
                    <a:pt x="4897" y="1665"/>
                  </a:cubicBezTo>
                  <a:cubicBezTo>
                    <a:pt x="4705" y="1729"/>
                    <a:pt x="4481" y="1793"/>
                    <a:pt x="4289" y="1825"/>
                  </a:cubicBezTo>
                  <a:cubicBezTo>
                    <a:pt x="4129" y="1857"/>
                    <a:pt x="4001" y="1857"/>
                    <a:pt x="3873" y="1889"/>
                  </a:cubicBezTo>
                  <a:lnTo>
                    <a:pt x="2849" y="1889"/>
                  </a:lnTo>
                  <a:cubicBezTo>
                    <a:pt x="2753" y="1889"/>
                    <a:pt x="2657" y="1857"/>
                    <a:pt x="2529" y="1857"/>
                  </a:cubicBezTo>
                  <a:cubicBezTo>
                    <a:pt x="2433" y="1825"/>
                    <a:pt x="2305" y="1825"/>
                    <a:pt x="2209" y="1793"/>
                  </a:cubicBezTo>
                  <a:cubicBezTo>
                    <a:pt x="2113" y="1761"/>
                    <a:pt x="1985" y="1729"/>
                    <a:pt x="1889" y="1697"/>
                  </a:cubicBezTo>
                  <a:cubicBezTo>
                    <a:pt x="1761" y="1665"/>
                    <a:pt x="1601" y="1633"/>
                    <a:pt x="1505" y="1569"/>
                  </a:cubicBezTo>
                  <a:cubicBezTo>
                    <a:pt x="1313" y="1505"/>
                    <a:pt x="1185" y="1441"/>
                    <a:pt x="1025" y="1345"/>
                  </a:cubicBezTo>
                  <a:cubicBezTo>
                    <a:pt x="416" y="993"/>
                    <a:pt x="96" y="545"/>
                    <a:pt x="96" y="32"/>
                  </a:cubicBez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2393725" y="4204350"/>
              <a:ext cx="178450" cy="94025"/>
            </a:xfrm>
            <a:custGeom>
              <a:rect b="b" l="l" r="r" t="t"/>
              <a:pathLst>
                <a:path extrusionOk="0" h="3761" w="7138">
                  <a:moveTo>
                    <a:pt x="3553" y="0"/>
                  </a:moveTo>
                  <a:cubicBezTo>
                    <a:pt x="2721" y="0"/>
                    <a:pt x="1889" y="184"/>
                    <a:pt x="1249" y="552"/>
                  </a:cubicBezTo>
                  <a:cubicBezTo>
                    <a:pt x="0" y="1288"/>
                    <a:pt x="0" y="2473"/>
                    <a:pt x="1281" y="3209"/>
                  </a:cubicBezTo>
                  <a:cubicBezTo>
                    <a:pt x="1921" y="3577"/>
                    <a:pt x="2753" y="3761"/>
                    <a:pt x="3585" y="3761"/>
                  </a:cubicBezTo>
                  <a:cubicBezTo>
                    <a:pt x="4417" y="3761"/>
                    <a:pt x="5249" y="3577"/>
                    <a:pt x="5889" y="3209"/>
                  </a:cubicBezTo>
                  <a:cubicBezTo>
                    <a:pt x="7138" y="2473"/>
                    <a:pt x="7138" y="1288"/>
                    <a:pt x="5857" y="552"/>
                  </a:cubicBezTo>
                  <a:cubicBezTo>
                    <a:pt x="5217" y="184"/>
                    <a:pt x="4385" y="0"/>
                    <a:pt x="355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2400125" y="4203550"/>
              <a:ext cx="164850" cy="95425"/>
            </a:xfrm>
            <a:custGeom>
              <a:rect b="b" l="l" r="r" t="t"/>
              <a:pathLst>
                <a:path extrusionOk="0" h="3817" w="6594">
                  <a:moveTo>
                    <a:pt x="3297" y="72"/>
                  </a:moveTo>
                  <a:cubicBezTo>
                    <a:pt x="4129" y="72"/>
                    <a:pt x="4961" y="232"/>
                    <a:pt x="5601" y="616"/>
                  </a:cubicBezTo>
                  <a:cubicBezTo>
                    <a:pt x="6210" y="968"/>
                    <a:pt x="6530" y="1416"/>
                    <a:pt x="6530" y="1928"/>
                  </a:cubicBezTo>
                  <a:cubicBezTo>
                    <a:pt x="6530" y="2409"/>
                    <a:pt x="6210" y="2857"/>
                    <a:pt x="5601" y="3209"/>
                  </a:cubicBezTo>
                  <a:cubicBezTo>
                    <a:pt x="4977" y="3577"/>
                    <a:pt x="4153" y="3761"/>
                    <a:pt x="3325" y="3761"/>
                  </a:cubicBezTo>
                  <a:cubicBezTo>
                    <a:pt x="2497" y="3761"/>
                    <a:pt x="1665" y="3577"/>
                    <a:pt x="1025" y="3209"/>
                  </a:cubicBezTo>
                  <a:cubicBezTo>
                    <a:pt x="416" y="2857"/>
                    <a:pt x="96" y="2409"/>
                    <a:pt x="96" y="1896"/>
                  </a:cubicBezTo>
                  <a:cubicBezTo>
                    <a:pt x="96" y="1416"/>
                    <a:pt x="416" y="968"/>
                    <a:pt x="1025" y="616"/>
                  </a:cubicBezTo>
                  <a:cubicBezTo>
                    <a:pt x="1633" y="232"/>
                    <a:pt x="2465" y="72"/>
                    <a:pt x="3297" y="72"/>
                  </a:cubicBezTo>
                  <a:close/>
                  <a:moveTo>
                    <a:pt x="3289" y="0"/>
                  </a:moveTo>
                  <a:cubicBezTo>
                    <a:pt x="2449" y="0"/>
                    <a:pt x="1617" y="184"/>
                    <a:pt x="993" y="552"/>
                  </a:cubicBezTo>
                  <a:cubicBezTo>
                    <a:pt x="352" y="904"/>
                    <a:pt x="0" y="1384"/>
                    <a:pt x="0" y="1896"/>
                  </a:cubicBezTo>
                  <a:cubicBezTo>
                    <a:pt x="0" y="2409"/>
                    <a:pt x="352" y="2921"/>
                    <a:pt x="993" y="3273"/>
                  </a:cubicBezTo>
                  <a:cubicBezTo>
                    <a:pt x="1633" y="3657"/>
                    <a:pt x="2465" y="3817"/>
                    <a:pt x="3329" y="3817"/>
                  </a:cubicBezTo>
                  <a:cubicBezTo>
                    <a:pt x="4161" y="3817"/>
                    <a:pt x="4993" y="3657"/>
                    <a:pt x="5633" y="3273"/>
                  </a:cubicBezTo>
                  <a:cubicBezTo>
                    <a:pt x="6274" y="2921"/>
                    <a:pt x="6594" y="2441"/>
                    <a:pt x="6594" y="1928"/>
                  </a:cubicBezTo>
                  <a:cubicBezTo>
                    <a:pt x="6594" y="1384"/>
                    <a:pt x="6242" y="904"/>
                    <a:pt x="5633" y="552"/>
                  </a:cubicBezTo>
                  <a:cubicBezTo>
                    <a:pt x="4977" y="184"/>
                    <a:pt x="4129" y="0"/>
                    <a:pt x="3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2412925" y="4214550"/>
              <a:ext cx="140050" cy="73625"/>
            </a:xfrm>
            <a:custGeom>
              <a:rect b="b" l="l" r="r" t="t"/>
              <a:pathLst>
                <a:path extrusionOk="0" h="2945" w="5602">
                  <a:moveTo>
                    <a:pt x="2785" y="0"/>
                  </a:moveTo>
                  <a:cubicBezTo>
                    <a:pt x="2137" y="0"/>
                    <a:pt x="1489" y="144"/>
                    <a:pt x="993" y="432"/>
                  </a:cubicBezTo>
                  <a:cubicBezTo>
                    <a:pt x="0" y="1008"/>
                    <a:pt x="0" y="1937"/>
                    <a:pt x="993" y="2513"/>
                  </a:cubicBezTo>
                  <a:cubicBezTo>
                    <a:pt x="1489" y="2801"/>
                    <a:pt x="2145" y="2945"/>
                    <a:pt x="2801" y="2945"/>
                  </a:cubicBezTo>
                  <a:cubicBezTo>
                    <a:pt x="3457" y="2945"/>
                    <a:pt x="4113" y="2801"/>
                    <a:pt x="4609" y="2513"/>
                  </a:cubicBezTo>
                  <a:cubicBezTo>
                    <a:pt x="5602" y="1937"/>
                    <a:pt x="5602" y="1008"/>
                    <a:pt x="4577" y="432"/>
                  </a:cubicBezTo>
                  <a:cubicBezTo>
                    <a:pt x="4081" y="144"/>
                    <a:pt x="3433" y="0"/>
                    <a:pt x="27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2418525" y="4213750"/>
              <a:ext cx="128850" cy="75625"/>
            </a:xfrm>
            <a:custGeom>
              <a:rect b="b" l="l" r="r" t="t"/>
              <a:pathLst>
                <a:path extrusionOk="0" h="3025" w="5154">
                  <a:moveTo>
                    <a:pt x="2561" y="48"/>
                  </a:moveTo>
                  <a:cubicBezTo>
                    <a:pt x="3201" y="48"/>
                    <a:pt x="3841" y="208"/>
                    <a:pt x="4353" y="496"/>
                  </a:cubicBezTo>
                  <a:cubicBezTo>
                    <a:pt x="4833" y="752"/>
                    <a:pt x="5089" y="1136"/>
                    <a:pt x="5089" y="1520"/>
                  </a:cubicBezTo>
                  <a:cubicBezTo>
                    <a:pt x="5089" y="1873"/>
                    <a:pt x="4833" y="2225"/>
                    <a:pt x="4353" y="2513"/>
                  </a:cubicBezTo>
                  <a:cubicBezTo>
                    <a:pt x="3873" y="2801"/>
                    <a:pt x="3233" y="2945"/>
                    <a:pt x="2589" y="2945"/>
                  </a:cubicBezTo>
                  <a:cubicBezTo>
                    <a:pt x="1945" y="2945"/>
                    <a:pt x="1297" y="2801"/>
                    <a:pt x="801" y="2513"/>
                  </a:cubicBezTo>
                  <a:cubicBezTo>
                    <a:pt x="321" y="2225"/>
                    <a:pt x="64" y="1873"/>
                    <a:pt x="64" y="1488"/>
                  </a:cubicBezTo>
                  <a:cubicBezTo>
                    <a:pt x="64" y="1104"/>
                    <a:pt x="321" y="752"/>
                    <a:pt x="769" y="496"/>
                  </a:cubicBezTo>
                  <a:cubicBezTo>
                    <a:pt x="1281" y="208"/>
                    <a:pt x="1921" y="48"/>
                    <a:pt x="2561" y="48"/>
                  </a:cubicBezTo>
                  <a:close/>
                  <a:moveTo>
                    <a:pt x="2573" y="0"/>
                  </a:moveTo>
                  <a:cubicBezTo>
                    <a:pt x="1913" y="0"/>
                    <a:pt x="1249" y="144"/>
                    <a:pt x="737" y="432"/>
                  </a:cubicBezTo>
                  <a:cubicBezTo>
                    <a:pt x="257" y="720"/>
                    <a:pt x="0" y="1104"/>
                    <a:pt x="0" y="1488"/>
                  </a:cubicBezTo>
                  <a:cubicBezTo>
                    <a:pt x="0" y="1905"/>
                    <a:pt x="257" y="2289"/>
                    <a:pt x="769" y="2577"/>
                  </a:cubicBezTo>
                  <a:cubicBezTo>
                    <a:pt x="1249" y="2865"/>
                    <a:pt x="1921" y="3025"/>
                    <a:pt x="2593" y="3025"/>
                  </a:cubicBezTo>
                  <a:cubicBezTo>
                    <a:pt x="3233" y="3025"/>
                    <a:pt x="3905" y="2865"/>
                    <a:pt x="4385" y="2577"/>
                  </a:cubicBezTo>
                  <a:cubicBezTo>
                    <a:pt x="4897" y="2289"/>
                    <a:pt x="5153" y="1905"/>
                    <a:pt x="5153" y="1520"/>
                  </a:cubicBezTo>
                  <a:cubicBezTo>
                    <a:pt x="5153" y="1104"/>
                    <a:pt x="4897" y="720"/>
                    <a:pt x="4385" y="432"/>
                  </a:cubicBezTo>
                  <a:cubicBezTo>
                    <a:pt x="3889" y="144"/>
                    <a:pt x="3233" y="0"/>
                    <a:pt x="25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2556150" y="4275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2482525" y="43061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2496950" y="4304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65"/>
                  </a:ln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2511350" y="43029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524950" y="4298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32" y="449"/>
                    <a:pt x="64" y="417"/>
                    <a:pt x="64" y="385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2536150" y="4291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2546550" y="4285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408125" y="42757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64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468125" y="4304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452925" y="4302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2440125" y="4298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33" y="449"/>
                    <a:pt x="65" y="417"/>
                    <a:pt x="65" y="385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428125" y="42917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33" y="449"/>
                    <a:pt x="65" y="449"/>
                  </a:cubicBezTo>
                  <a:lnTo>
                    <a:pt x="97" y="417"/>
                  </a:ln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417725" y="42853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64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442525" y="4227750"/>
              <a:ext cx="82450" cy="48025"/>
            </a:xfrm>
            <a:custGeom>
              <a:rect b="b" l="l" r="r" t="t"/>
              <a:pathLst>
                <a:path extrusionOk="0" h="1921" w="3298">
                  <a:moveTo>
                    <a:pt x="705" y="0"/>
                  </a:moveTo>
                  <a:lnTo>
                    <a:pt x="481" y="128"/>
                  </a:lnTo>
                  <a:lnTo>
                    <a:pt x="833" y="352"/>
                  </a:lnTo>
                  <a:cubicBezTo>
                    <a:pt x="801" y="352"/>
                    <a:pt x="737" y="384"/>
                    <a:pt x="705" y="416"/>
                  </a:cubicBezTo>
                  <a:cubicBezTo>
                    <a:pt x="673" y="448"/>
                    <a:pt x="641" y="448"/>
                    <a:pt x="609" y="480"/>
                  </a:cubicBezTo>
                  <a:lnTo>
                    <a:pt x="225" y="256"/>
                  </a:lnTo>
                  <a:lnTo>
                    <a:pt x="1" y="416"/>
                  </a:lnTo>
                  <a:lnTo>
                    <a:pt x="417" y="640"/>
                  </a:lnTo>
                  <a:cubicBezTo>
                    <a:pt x="129" y="992"/>
                    <a:pt x="225" y="1377"/>
                    <a:pt x="705" y="1665"/>
                  </a:cubicBezTo>
                  <a:cubicBezTo>
                    <a:pt x="993" y="1825"/>
                    <a:pt x="1345" y="1889"/>
                    <a:pt x="1697" y="1921"/>
                  </a:cubicBezTo>
                  <a:lnTo>
                    <a:pt x="1697" y="1665"/>
                  </a:lnTo>
                  <a:cubicBezTo>
                    <a:pt x="1473" y="1665"/>
                    <a:pt x="1217" y="1601"/>
                    <a:pt x="1025" y="1473"/>
                  </a:cubicBezTo>
                  <a:cubicBezTo>
                    <a:pt x="705" y="1313"/>
                    <a:pt x="609" y="1056"/>
                    <a:pt x="737" y="832"/>
                  </a:cubicBezTo>
                  <a:lnTo>
                    <a:pt x="737" y="832"/>
                  </a:lnTo>
                  <a:lnTo>
                    <a:pt x="1441" y="1249"/>
                  </a:lnTo>
                  <a:lnTo>
                    <a:pt x="1665" y="1088"/>
                  </a:lnTo>
                  <a:lnTo>
                    <a:pt x="897" y="672"/>
                  </a:lnTo>
                  <a:lnTo>
                    <a:pt x="993" y="576"/>
                  </a:lnTo>
                  <a:cubicBezTo>
                    <a:pt x="1057" y="544"/>
                    <a:pt x="1089" y="544"/>
                    <a:pt x="1121" y="512"/>
                  </a:cubicBezTo>
                  <a:lnTo>
                    <a:pt x="1889" y="960"/>
                  </a:lnTo>
                  <a:lnTo>
                    <a:pt x="2145" y="832"/>
                  </a:lnTo>
                  <a:lnTo>
                    <a:pt x="1441" y="416"/>
                  </a:lnTo>
                  <a:cubicBezTo>
                    <a:pt x="1540" y="400"/>
                    <a:pt x="1644" y="392"/>
                    <a:pt x="1748" y="392"/>
                  </a:cubicBezTo>
                  <a:cubicBezTo>
                    <a:pt x="2046" y="392"/>
                    <a:pt x="2348" y="458"/>
                    <a:pt x="2561" y="576"/>
                  </a:cubicBezTo>
                  <a:cubicBezTo>
                    <a:pt x="2753" y="672"/>
                    <a:pt x="2849" y="832"/>
                    <a:pt x="2881" y="992"/>
                  </a:cubicBezTo>
                  <a:lnTo>
                    <a:pt x="3297" y="992"/>
                  </a:lnTo>
                  <a:cubicBezTo>
                    <a:pt x="3297" y="768"/>
                    <a:pt x="3137" y="544"/>
                    <a:pt x="2849" y="416"/>
                  </a:cubicBezTo>
                  <a:cubicBezTo>
                    <a:pt x="2561" y="231"/>
                    <a:pt x="2167" y="139"/>
                    <a:pt x="1770" y="139"/>
                  </a:cubicBezTo>
                  <a:cubicBezTo>
                    <a:pt x="1549" y="139"/>
                    <a:pt x="1327" y="167"/>
                    <a:pt x="1121" y="224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441725" y="4226150"/>
              <a:ext cx="84850" cy="50425"/>
            </a:xfrm>
            <a:custGeom>
              <a:rect b="b" l="l" r="r" t="t"/>
              <a:pathLst>
                <a:path extrusionOk="0" h="2017" w="3394">
                  <a:moveTo>
                    <a:pt x="737" y="96"/>
                  </a:moveTo>
                  <a:lnTo>
                    <a:pt x="1121" y="320"/>
                  </a:lnTo>
                  <a:cubicBezTo>
                    <a:pt x="1142" y="320"/>
                    <a:pt x="1149" y="335"/>
                    <a:pt x="1152" y="335"/>
                  </a:cubicBezTo>
                  <a:cubicBezTo>
                    <a:pt x="1153" y="335"/>
                    <a:pt x="1153" y="331"/>
                    <a:pt x="1153" y="320"/>
                  </a:cubicBezTo>
                  <a:cubicBezTo>
                    <a:pt x="1345" y="267"/>
                    <a:pt x="1551" y="242"/>
                    <a:pt x="1757" y="242"/>
                  </a:cubicBezTo>
                  <a:cubicBezTo>
                    <a:pt x="2170" y="242"/>
                    <a:pt x="2582" y="342"/>
                    <a:pt x="2881" y="512"/>
                  </a:cubicBezTo>
                  <a:cubicBezTo>
                    <a:pt x="3105" y="640"/>
                    <a:pt x="3265" y="832"/>
                    <a:pt x="3297" y="1024"/>
                  </a:cubicBezTo>
                  <a:lnTo>
                    <a:pt x="2945" y="1024"/>
                  </a:lnTo>
                  <a:cubicBezTo>
                    <a:pt x="2913" y="864"/>
                    <a:pt x="2785" y="704"/>
                    <a:pt x="2593" y="608"/>
                  </a:cubicBezTo>
                  <a:cubicBezTo>
                    <a:pt x="2380" y="490"/>
                    <a:pt x="2095" y="424"/>
                    <a:pt x="1793" y="424"/>
                  </a:cubicBezTo>
                  <a:cubicBezTo>
                    <a:pt x="1688" y="424"/>
                    <a:pt x="1580" y="432"/>
                    <a:pt x="1473" y="448"/>
                  </a:cubicBezTo>
                  <a:lnTo>
                    <a:pt x="1441" y="480"/>
                  </a:lnTo>
                  <a:cubicBezTo>
                    <a:pt x="1441" y="480"/>
                    <a:pt x="1441" y="512"/>
                    <a:pt x="1473" y="512"/>
                  </a:cubicBezTo>
                  <a:lnTo>
                    <a:pt x="2113" y="896"/>
                  </a:lnTo>
                  <a:lnTo>
                    <a:pt x="1921" y="992"/>
                  </a:lnTo>
                  <a:lnTo>
                    <a:pt x="1185" y="544"/>
                  </a:lnTo>
                  <a:lnTo>
                    <a:pt x="1153" y="544"/>
                  </a:lnTo>
                  <a:cubicBezTo>
                    <a:pt x="1089" y="576"/>
                    <a:pt x="1057" y="576"/>
                    <a:pt x="1025" y="608"/>
                  </a:cubicBezTo>
                  <a:cubicBezTo>
                    <a:pt x="993" y="640"/>
                    <a:pt x="929" y="640"/>
                    <a:pt x="897" y="672"/>
                  </a:cubicBezTo>
                  <a:lnTo>
                    <a:pt x="897" y="704"/>
                  </a:lnTo>
                  <a:lnTo>
                    <a:pt x="897" y="736"/>
                  </a:lnTo>
                  <a:lnTo>
                    <a:pt x="1633" y="1152"/>
                  </a:lnTo>
                  <a:lnTo>
                    <a:pt x="1441" y="1248"/>
                  </a:lnTo>
                  <a:lnTo>
                    <a:pt x="769" y="864"/>
                  </a:lnTo>
                  <a:lnTo>
                    <a:pt x="737" y="864"/>
                  </a:lnTo>
                  <a:cubicBezTo>
                    <a:pt x="609" y="1120"/>
                    <a:pt x="705" y="1377"/>
                    <a:pt x="1025" y="1569"/>
                  </a:cubicBezTo>
                  <a:cubicBezTo>
                    <a:pt x="1185" y="1665"/>
                    <a:pt x="1441" y="1729"/>
                    <a:pt x="1697" y="1761"/>
                  </a:cubicBezTo>
                  <a:lnTo>
                    <a:pt x="1697" y="1921"/>
                  </a:lnTo>
                  <a:cubicBezTo>
                    <a:pt x="1345" y="1921"/>
                    <a:pt x="993" y="1825"/>
                    <a:pt x="769" y="1665"/>
                  </a:cubicBezTo>
                  <a:cubicBezTo>
                    <a:pt x="513" y="1537"/>
                    <a:pt x="353" y="1377"/>
                    <a:pt x="321" y="1184"/>
                  </a:cubicBezTo>
                  <a:cubicBezTo>
                    <a:pt x="321" y="1024"/>
                    <a:pt x="353" y="864"/>
                    <a:pt x="481" y="736"/>
                  </a:cubicBezTo>
                  <a:lnTo>
                    <a:pt x="481" y="704"/>
                  </a:lnTo>
                  <a:cubicBezTo>
                    <a:pt x="481" y="704"/>
                    <a:pt x="481" y="672"/>
                    <a:pt x="449" y="672"/>
                  </a:cubicBezTo>
                  <a:lnTo>
                    <a:pt x="97" y="480"/>
                  </a:lnTo>
                  <a:lnTo>
                    <a:pt x="257" y="384"/>
                  </a:lnTo>
                  <a:lnTo>
                    <a:pt x="609" y="576"/>
                  </a:lnTo>
                  <a:lnTo>
                    <a:pt x="641" y="576"/>
                  </a:lnTo>
                  <a:cubicBezTo>
                    <a:pt x="673" y="544"/>
                    <a:pt x="705" y="512"/>
                    <a:pt x="737" y="512"/>
                  </a:cubicBezTo>
                  <a:cubicBezTo>
                    <a:pt x="801" y="480"/>
                    <a:pt x="833" y="448"/>
                    <a:pt x="865" y="448"/>
                  </a:cubicBezTo>
                  <a:lnTo>
                    <a:pt x="897" y="416"/>
                  </a:lnTo>
                  <a:cubicBezTo>
                    <a:pt x="897" y="384"/>
                    <a:pt x="897" y="384"/>
                    <a:pt x="865" y="384"/>
                  </a:cubicBezTo>
                  <a:lnTo>
                    <a:pt x="545" y="192"/>
                  </a:lnTo>
                  <a:lnTo>
                    <a:pt x="737" y="96"/>
                  </a:lnTo>
                  <a:close/>
                  <a:moveTo>
                    <a:pt x="737" y="0"/>
                  </a:moveTo>
                  <a:lnTo>
                    <a:pt x="481" y="160"/>
                  </a:lnTo>
                  <a:lnTo>
                    <a:pt x="481" y="192"/>
                  </a:lnTo>
                  <a:lnTo>
                    <a:pt x="481" y="224"/>
                  </a:lnTo>
                  <a:lnTo>
                    <a:pt x="801" y="384"/>
                  </a:lnTo>
                  <a:cubicBezTo>
                    <a:pt x="769" y="416"/>
                    <a:pt x="737" y="416"/>
                    <a:pt x="737" y="416"/>
                  </a:cubicBezTo>
                  <a:cubicBezTo>
                    <a:pt x="705" y="448"/>
                    <a:pt x="673" y="480"/>
                    <a:pt x="641" y="480"/>
                  </a:cubicBezTo>
                  <a:lnTo>
                    <a:pt x="289" y="288"/>
                  </a:lnTo>
                  <a:lnTo>
                    <a:pt x="257" y="288"/>
                  </a:lnTo>
                  <a:lnTo>
                    <a:pt x="1" y="448"/>
                  </a:lnTo>
                  <a:lnTo>
                    <a:pt x="1" y="480"/>
                  </a:lnTo>
                  <a:lnTo>
                    <a:pt x="1" y="512"/>
                  </a:lnTo>
                  <a:lnTo>
                    <a:pt x="385" y="736"/>
                  </a:lnTo>
                  <a:cubicBezTo>
                    <a:pt x="289" y="864"/>
                    <a:pt x="257" y="1024"/>
                    <a:pt x="257" y="1184"/>
                  </a:cubicBezTo>
                  <a:cubicBezTo>
                    <a:pt x="321" y="1409"/>
                    <a:pt x="481" y="1601"/>
                    <a:pt x="737" y="1761"/>
                  </a:cubicBezTo>
                  <a:cubicBezTo>
                    <a:pt x="993" y="1889"/>
                    <a:pt x="1345" y="1985"/>
                    <a:pt x="1729" y="2017"/>
                  </a:cubicBezTo>
                  <a:cubicBezTo>
                    <a:pt x="1761" y="2017"/>
                    <a:pt x="1761" y="2017"/>
                    <a:pt x="1761" y="1985"/>
                  </a:cubicBezTo>
                  <a:lnTo>
                    <a:pt x="1761" y="1953"/>
                  </a:lnTo>
                  <a:lnTo>
                    <a:pt x="1761" y="1729"/>
                  </a:lnTo>
                  <a:cubicBezTo>
                    <a:pt x="1761" y="1697"/>
                    <a:pt x="1761" y="1697"/>
                    <a:pt x="1729" y="1697"/>
                  </a:cubicBezTo>
                  <a:cubicBezTo>
                    <a:pt x="1473" y="1665"/>
                    <a:pt x="1249" y="1601"/>
                    <a:pt x="1057" y="1505"/>
                  </a:cubicBezTo>
                  <a:cubicBezTo>
                    <a:pt x="801" y="1345"/>
                    <a:pt x="705" y="1152"/>
                    <a:pt x="769" y="960"/>
                  </a:cubicBezTo>
                  <a:lnTo>
                    <a:pt x="769" y="960"/>
                  </a:lnTo>
                  <a:lnTo>
                    <a:pt x="1441" y="1313"/>
                  </a:lnTo>
                  <a:cubicBezTo>
                    <a:pt x="1441" y="1329"/>
                    <a:pt x="1449" y="1337"/>
                    <a:pt x="1457" y="1337"/>
                  </a:cubicBezTo>
                  <a:cubicBezTo>
                    <a:pt x="1465" y="1337"/>
                    <a:pt x="1473" y="1329"/>
                    <a:pt x="1473" y="1313"/>
                  </a:cubicBezTo>
                  <a:lnTo>
                    <a:pt x="1729" y="1184"/>
                  </a:lnTo>
                  <a:lnTo>
                    <a:pt x="1729" y="1152"/>
                  </a:lnTo>
                  <a:lnTo>
                    <a:pt x="1729" y="1120"/>
                  </a:lnTo>
                  <a:lnTo>
                    <a:pt x="993" y="704"/>
                  </a:lnTo>
                  <a:cubicBezTo>
                    <a:pt x="1025" y="704"/>
                    <a:pt x="1025" y="672"/>
                    <a:pt x="1057" y="672"/>
                  </a:cubicBezTo>
                  <a:cubicBezTo>
                    <a:pt x="1089" y="640"/>
                    <a:pt x="1121" y="640"/>
                    <a:pt x="1153" y="608"/>
                  </a:cubicBezTo>
                  <a:lnTo>
                    <a:pt x="1921" y="1056"/>
                  </a:lnTo>
                  <a:lnTo>
                    <a:pt x="1953" y="1056"/>
                  </a:lnTo>
                  <a:lnTo>
                    <a:pt x="2209" y="896"/>
                  </a:lnTo>
                  <a:lnTo>
                    <a:pt x="2209" y="864"/>
                  </a:lnTo>
                  <a:lnTo>
                    <a:pt x="2209" y="832"/>
                  </a:lnTo>
                  <a:lnTo>
                    <a:pt x="1601" y="480"/>
                  </a:lnTo>
                  <a:cubicBezTo>
                    <a:pt x="1660" y="475"/>
                    <a:pt x="1719" y="472"/>
                    <a:pt x="1779" y="472"/>
                  </a:cubicBezTo>
                  <a:cubicBezTo>
                    <a:pt x="2077" y="472"/>
                    <a:pt x="2380" y="539"/>
                    <a:pt x="2593" y="672"/>
                  </a:cubicBezTo>
                  <a:cubicBezTo>
                    <a:pt x="2753" y="768"/>
                    <a:pt x="2881" y="896"/>
                    <a:pt x="2881" y="1024"/>
                  </a:cubicBezTo>
                  <a:cubicBezTo>
                    <a:pt x="2881" y="1056"/>
                    <a:pt x="2913" y="1056"/>
                    <a:pt x="2913" y="1056"/>
                  </a:cubicBezTo>
                  <a:lnTo>
                    <a:pt x="3361" y="1056"/>
                  </a:lnTo>
                  <a:cubicBezTo>
                    <a:pt x="3393" y="1056"/>
                    <a:pt x="3393" y="1056"/>
                    <a:pt x="3393" y="1024"/>
                  </a:cubicBezTo>
                  <a:cubicBezTo>
                    <a:pt x="3361" y="800"/>
                    <a:pt x="3201" y="576"/>
                    <a:pt x="2913" y="416"/>
                  </a:cubicBezTo>
                  <a:cubicBezTo>
                    <a:pt x="2629" y="254"/>
                    <a:pt x="2243" y="169"/>
                    <a:pt x="1851" y="169"/>
                  </a:cubicBezTo>
                  <a:cubicBezTo>
                    <a:pt x="1625" y="169"/>
                    <a:pt x="1396" y="198"/>
                    <a:pt x="1185" y="256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2430525" y="4218150"/>
              <a:ext cx="162450" cy="71225"/>
            </a:xfrm>
            <a:custGeom>
              <a:rect b="b" l="l" r="r" t="t"/>
              <a:pathLst>
                <a:path extrusionOk="0" h="2849" w="6498">
                  <a:moveTo>
                    <a:pt x="1" y="0"/>
                  </a:moveTo>
                  <a:lnTo>
                    <a:pt x="1" y="960"/>
                  </a:lnTo>
                  <a:cubicBezTo>
                    <a:pt x="1" y="1440"/>
                    <a:pt x="321" y="1953"/>
                    <a:pt x="961" y="2305"/>
                  </a:cubicBezTo>
                  <a:cubicBezTo>
                    <a:pt x="1089" y="2401"/>
                    <a:pt x="1249" y="2465"/>
                    <a:pt x="1441" y="2529"/>
                  </a:cubicBezTo>
                  <a:cubicBezTo>
                    <a:pt x="1569" y="2593"/>
                    <a:pt x="1697" y="2625"/>
                    <a:pt x="1825" y="2657"/>
                  </a:cubicBezTo>
                  <a:cubicBezTo>
                    <a:pt x="1921" y="2689"/>
                    <a:pt x="2049" y="2721"/>
                    <a:pt x="2177" y="2753"/>
                  </a:cubicBezTo>
                  <a:cubicBezTo>
                    <a:pt x="2273" y="2785"/>
                    <a:pt x="2369" y="2785"/>
                    <a:pt x="2497" y="2817"/>
                  </a:cubicBezTo>
                  <a:cubicBezTo>
                    <a:pt x="2593" y="2817"/>
                    <a:pt x="2689" y="2849"/>
                    <a:pt x="2817" y="2849"/>
                  </a:cubicBezTo>
                  <a:lnTo>
                    <a:pt x="3809" y="2849"/>
                  </a:lnTo>
                  <a:cubicBezTo>
                    <a:pt x="3969" y="2817"/>
                    <a:pt x="4097" y="2817"/>
                    <a:pt x="4225" y="2785"/>
                  </a:cubicBezTo>
                  <a:cubicBezTo>
                    <a:pt x="4449" y="2753"/>
                    <a:pt x="4641" y="2689"/>
                    <a:pt x="4833" y="2625"/>
                  </a:cubicBezTo>
                  <a:cubicBezTo>
                    <a:pt x="5090" y="2529"/>
                    <a:pt x="5346" y="2433"/>
                    <a:pt x="5570" y="2305"/>
                  </a:cubicBezTo>
                  <a:cubicBezTo>
                    <a:pt x="5570" y="2305"/>
                    <a:pt x="5602" y="2305"/>
                    <a:pt x="5602" y="2273"/>
                  </a:cubicBezTo>
                  <a:cubicBezTo>
                    <a:pt x="5762" y="2177"/>
                    <a:pt x="5890" y="2081"/>
                    <a:pt x="6018" y="1985"/>
                  </a:cubicBezTo>
                  <a:cubicBezTo>
                    <a:pt x="6082" y="1921"/>
                    <a:pt x="6146" y="1825"/>
                    <a:pt x="6210" y="1761"/>
                  </a:cubicBezTo>
                  <a:cubicBezTo>
                    <a:pt x="6274" y="1697"/>
                    <a:pt x="6306" y="1633"/>
                    <a:pt x="6338" y="1568"/>
                  </a:cubicBezTo>
                  <a:lnTo>
                    <a:pt x="6434" y="1376"/>
                  </a:lnTo>
                  <a:cubicBezTo>
                    <a:pt x="6466" y="1312"/>
                    <a:pt x="6466" y="1280"/>
                    <a:pt x="6498" y="1216"/>
                  </a:cubicBezTo>
                  <a:lnTo>
                    <a:pt x="6498" y="1024"/>
                  </a:lnTo>
                  <a:lnTo>
                    <a:pt x="6498" y="992"/>
                  </a:lnTo>
                  <a:lnTo>
                    <a:pt x="6498" y="224"/>
                  </a:lnTo>
                  <a:cubicBezTo>
                    <a:pt x="6466" y="288"/>
                    <a:pt x="6466" y="352"/>
                    <a:pt x="6434" y="416"/>
                  </a:cubicBezTo>
                  <a:cubicBezTo>
                    <a:pt x="6402" y="480"/>
                    <a:pt x="6402" y="544"/>
                    <a:pt x="6338" y="608"/>
                  </a:cubicBezTo>
                  <a:cubicBezTo>
                    <a:pt x="6306" y="672"/>
                    <a:pt x="6274" y="736"/>
                    <a:pt x="6210" y="800"/>
                  </a:cubicBezTo>
                  <a:lnTo>
                    <a:pt x="6018" y="992"/>
                  </a:lnTo>
                  <a:cubicBezTo>
                    <a:pt x="5890" y="1120"/>
                    <a:pt x="5762" y="1216"/>
                    <a:pt x="5602" y="1312"/>
                  </a:cubicBezTo>
                  <a:cubicBezTo>
                    <a:pt x="5602" y="1312"/>
                    <a:pt x="5570" y="1312"/>
                    <a:pt x="5570" y="1344"/>
                  </a:cubicBezTo>
                  <a:cubicBezTo>
                    <a:pt x="5346" y="1472"/>
                    <a:pt x="5090" y="1568"/>
                    <a:pt x="4865" y="1665"/>
                  </a:cubicBezTo>
                  <a:cubicBezTo>
                    <a:pt x="4641" y="1729"/>
                    <a:pt x="4449" y="1761"/>
                    <a:pt x="4225" y="1793"/>
                  </a:cubicBezTo>
                  <a:cubicBezTo>
                    <a:pt x="4097" y="1825"/>
                    <a:pt x="3969" y="1857"/>
                    <a:pt x="3809" y="1857"/>
                  </a:cubicBezTo>
                  <a:cubicBezTo>
                    <a:pt x="3713" y="1857"/>
                    <a:pt x="3585" y="1889"/>
                    <a:pt x="3457" y="1889"/>
                  </a:cubicBezTo>
                  <a:lnTo>
                    <a:pt x="3137" y="1889"/>
                  </a:lnTo>
                  <a:cubicBezTo>
                    <a:pt x="3009" y="1889"/>
                    <a:pt x="2913" y="1889"/>
                    <a:pt x="2817" y="1857"/>
                  </a:cubicBezTo>
                  <a:cubicBezTo>
                    <a:pt x="2689" y="1857"/>
                    <a:pt x="2593" y="1857"/>
                    <a:pt x="2497" y="1825"/>
                  </a:cubicBezTo>
                  <a:cubicBezTo>
                    <a:pt x="2369" y="1825"/>
                    <a:pt x="2273" y="1793"/>
                    <a:pt x="2177" y="1761"/>
                  </a:cubicBezTo>
                  <a:cubicBezTo>
                    <a:pt x="2049" y="1761"/>
                    <a:pt x="1953" y="1729"/>
                    <a:pt x="1825" y="1697"/>
                  </a:cubicBezTo>
                  <a:cubicBezTo>
                    <a:pt x="1697" y="1665"/>
                    <a:pt x="1569" y="1600"/>
                    <a:pt x="1441" y="1568"/>
                  </a:cubicBezTo>
                  <a:cubicBezTo>
                    <a:pt x="1281" y="1504"/>
                    <a:pt x="1089" y="1408"/>
                    <a:pt x="961" y="1344"/>
                  </a:cubicBezTo>
                  <a:cubicBezTo>
                    <a:pt x="321" y="960"/>
                    <a:pt x="1" y="480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2429725" y="4217350"/>
              <a:ext cx="164850" cy="73625"/>
            </a:xfrm>
            <a:custGeom>
              <a:rect b="b" l="l" r="r" t="t"/>
              <a:pathLst>
                <a:path extrusionOk="0" h="2945" w="6594">
                  <a:moveTo>
                    <a:pt x="65" y="416"/>
                  </a:moveTo>
                  <a:cubicBezTo>
                    <a:pt x="193" y="800"/>
                    <a:pt x="513" y="1120"/>
                    <a:pt x="961" y="1408"/>
                  </a:cubicBezTo>
                  <a:cubicBezTo>
                    <a:pt x="1121" y="1472"/>
                    <a:pt x="1281" y="1568"/>
                    <a:pt x="1441" y="1632"/>
                  </a:cubicBezTo>
                  <a:cubicBezTo>
                    <a:pt x="1569" y="1665"/>
                    <a:pt x="1697" y="1729"/>
                    <a:pt x="1857" y="1761"/>
                  </a:cubicBezTo>
                  <a:cubicBezTo>
                    <a:pt x="1953" y="1793"/>
                    <a:pt x="2081" y="1825"/>
                    <a:pt x="2177" y="1857"/>
                  </a:cubicBezTo>
                  <a:cubicBezTo>
                    <a:pt x="2305" y="1857"/>
                    <a:pt x="2401" y="1889"/>
                    <a:pt x="2529" y="1889"/>
                  </a:cubicBezTo>
                  <a:cubicBezTo>
                    <a:pt x="2625" y="1921"/>
                    <a:pt x="2721" y="1921"/>
                    <a:pt x="2849" y="1953"/>
                  </a:cubicBezTo>
                  <a:lnTo>
                    <a:pt x="3489" y="1953"/>
                  </a:lnTo>
                  <a:cubicBezTo>
                    <a:pt x="3617" y="1953"/>
                    <a:pt x="3745" y="1953"/>
                    <a:pt x="3873" y="1921"/>
                  </a:cubicBezTo>
                  <a:cubicBezTo>
                    <a:pt x="4001" y="1921"/>
                    <a:pt x="4129" y="1889"/>
                    <a:pt x="4289" y="1857"/>
                  </a:cubicBezTo>
                  <a:cubicBezTo>
                    <a:pt x="4481" y="1825"/>
                    <a:pt x="4705" y="1793"/>
                    <a:pt x="4897" y="1729"/>
                  </a:cubicBezTo>
                  <a:cubicBezTo>
                    <a:pt x="5154" y="1632"/>
                    <a:pt x="5410" y="1536"/>
                    <a:pt x="5634" y="1408"/>
                  </a:cubicBezTo>
                  <a:lnTo>
                    <a:pt x="5666" y="1376"/>
                  </a:lnTo>
                  <a:cubicBezTo>
                    <a:pt x="5826" y="1280"/>
                    <a:pt x="5954" y="1184"/>
                    <a:pt x="6082" y="1056"/>
                  </a:cubicBezTo>
                  <a:cubicBezTo>
                    <a:pt x="6146" y="992"/>
                    <a:pt x="6210" y="928"/>
                    <a:pt x="6274" y="832"/>
                  </a:cubicBezTo>
                  <a:cubicBezTo>
                    <a:pt x="6338" y="768"/>
                    <a:pt x="6370" y="704"/>
                    <a:pt x="6434" y="640"/>
                  </a:cubicBezTo>
                  <a:cubicBezTo>
                    <a:pt x="6466" y="576"/>
                    <a:pt x="6498" y="512"/>
                    <a:pt x="6498" y="448"/>
                  </a:cubicBezTo>
                  <a:lnTo>
                    <a:pt x="6498" y="1024"/>
                  </a:lnTo>
                  <a:lnTo>
                    <a:pt x="6498" y="1056"/>
                  </a:lnTo>
                  <a:lnTo>
                    <a:pt x="6498" y="1216"/>
                  </a:lnTo>
                  <a:cubicBezTo>
                    <a:pt x="6466" y="1280"/>
                    <a:pt x="6466" y="1344"/>
                    <a:pt x="6434" y="1408"/>
                  </a:cubicBezTo>
                  <a:cubicBezTo>
                    <a:pt x="6402" y="1472"/>
                    <a:pt x="6402" y="1536"/>
                    <a:pt x="6370" y="1600"/>
                  </a:cubicBezTo>
                  <a:cubicBezTo>
                    <a:pt x="6306" y="1665"/>
                    <a:pt x="6274" y="1729"/>
                    <a:pt x="6242" y="1793"/>
                  </a:cubicBezTo>
                  <a:cubicBezTo>
                    <a:pt x="6178" y="1857"/>
                    <a:pt x="6114" y="1921"/>
                    <a:pt x="6018" y="1985"/>
                  </a:cubicBezTo>
                  <a:cubicBezTo>
                    <a:pt x="5922" y="2081"/>
                    <a:pt x="5762" y="2209"/>
                    <a:pt x="5634" y="2305"/>
                  </a:cubicBezTo>
                  <a:lnTo>
                    <a:pt x="5570" y="2305"/>
                  </a:lnTo>
                  <a:cubicBezTo>
                    <a:pt x="5378" y="2433"/>
                    <a:pt x="5122" y="2529"/>
                    <a:pt x="4865" y="2625"/>
                  </a:cubicBezTo>
                  <a:cubicBezTo>
                    <a:pt x="4673" y="2689"/>
                    <a:pt x="4481" y="2721"/>
                    <a:pt x="4257" y="2785"/>
                  </a:cubicBezTo>
                  <a:cubicBezTo>
                    <a:pt x="4129" y="2785"/>
                    <a:pt x="4001" y="2817"/>
                    <a:pt x="3841" y="2817"/>
                  </a:cubicBezTo>
                  <a:cubicBezTo>
                    <a:pt x="3713" y="2849"/>
                    <a:pt x="3617" y="2849"/>
                    <a:pt x="3489" y="2849"/>
                  </a:cubicBezTo>
                  <a:lnTo>
                    <a:pt x="2849" y="2849"/>
                  </a:lnTo>
                  <a:cubicBezTo>
                    <a:pt x="2721" y="2817"/>
                    <a:pt x="2625" y="2817"/>
                    <a:pt x="2529" y="2817"/>
                  </a:cubicBezTo>
                  <a:cubicBezTo>
                    <a:pt x="2401" y="2785"/>
                    <a:pt x="2305" y="2785"/>
                    <a:pt x="2209" y="2753"/>
                  </a:cubicBezTo>
                  <a:cubicBezTo>
                    <a:pt x="2081" y="2721"/>
                    <a:pt x="1985" y="2689"/>
                    <a:pt x="1857" y="2657"/>
                  </a:cubicBezTo>
                  <a:cubicBezTo>
                    <a:pt x="1729" y="2625"/>
                    <a:pt x="1601" y="2593"/>
                    <a:pt x="1473" y="2529"/>
                  </a:cubicBezTo>
                  <a:cubicBezTo>
                    <a:pt x="1313" y="2465"/>
                    <a:pt x="1153" y="2401"/>
                    <a:pt x="993" y="2305"/>
                  </a:cubicBezTo>
                  <a:cubicBezTo>
                    <a:pt x="385" y="1953"/>
                    <a:pt x="65" y="1504"/>
                    <a:pt x="65" y="992"/>
                  </a:cubicBezTo>
                  <a:lnTo>
                    <a:pt x="65" y="416"/>
                  </a:lnTo>
                  <a:close/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992"/>
                  </a:lnTo>
                  <a:cubicBezTo>
                    <a:pt x="1" y="1536"/>
                    <a:pt x="321" y="2017"/>
                    <a:pt x="961" y="2369"/>
                  </a:cubicBezTo>
                  <a:cubicBezTo>
                    <a:pt x="1121" y="2465"/>
                    <a:pt x="1281" y="2529"/>
                    <a:pt x="1441" y="2593"/>
                  </a:cubicBezTo>
                  <a:cubicBezTo>
                    <a:pt x="1569" y="2657"/>
                    <a:pt x="1697" y="2689"/>
                    <a:pt x="1825" y="2753"/>
                  </a:cubicBezTo>
                  <a:cubicBezTo>
                    <a:pt x="1953" y="2785"/>
                    <a:pt x="2081" y="2785"/>
                    <a:pt x="2177" y="2817"/>
                  </a:cubicBezTo>
                  <a:cubicBezTo>
                    <a:pt x="2273" y="2849"/>
                    <a:pt x="2401" y="2849"/>
                    <a:pt x="2497" y="2881"/>
                  </a:cubicBezTo>
                  <a:cubicBezTo>
                    <a:pt x="2625" y="2881"/>
                    <a:pt x="2721" y="2913"/>
                    <a:pt x="2817" y="2913"/>
                  </a:cubicBezTo>
                  <a:cubicBezTo>
                    <a:pt x="2945" y="2913"/>
                    <a:pt x="3041" y="2913"/>
                    <a:pt x="3169" y="2945"/>
                  </a:cubicBezTo>
                  <a:lnTo>
                    <a:pt x="3489" y="2945"/>
                  </a:lnTo>
                  <a:cubicBezTo>
                    <a:pt x="3617" y="2945"/>
                    <a:pt x="3745" y="2913"/>
                    <a:pt x="3841" y="2913"/>
                  </a:cubicBezTo>
                  <a:cubicBezTo>
                    <a:pt x="4001" y="2881"/>
                    <a:pt x="4129" y="2881"/>
                    <a:pt x="4257" y="2849"/>
                  </a:cubicBezTo>
                  <a:cubicBezTo>
                    <a:pt x="4481" y="2817"/>
                    <a:pt x="4705" y="2753"/>
                    <a:pt x="4897" y="2689"/>
                  </a:cubicBezTo>
                  <a:cubicBezTo>
                    <a:pt x="5154" y="2625"/>
                    <a:pt x="5410" y="2497"/>
                    <a:pt x="5602" y="2369"/>
                  </a:cubicBezTo>
                  <a:lnTo>
                    <a:pt x="5666" y="2369"/>
                  </a:lnTo>
                  <a:cubicBezTo>
                    <a:pt x="5826" y="2273"/>
                    <a:pt x="5954" y="2145"/>
                    <a:pt x="6082" y="2049"/>
                  </a:cubicBezTo>
                  <a:cubicBezTo>
                    <a:pt x="6146" y="1985"/>
                    <a:pt x="6210" y="1889"/>
                    <a:pt x="6274" y="1825"/>
                  </a:cubicBezTo>
                  <a:cubicBezTo>
                    <a:pt x="6338" y="1761"/>
                    <a:pt x="6370" y="1697"/>
                    <a:pt x="6402" y="1632"/>
                  </a:cubicBezTo>
                  <a:lnTo>
                    <a:pt x="6498" y="1440"/>
                  </a:lnTo>
                  <a:cubicBezTo>
                    <a:pt x="6530" y="1376"/>
                    <a:pt x="6530" y="1312"/>
                    <a:pt x="6562" y="1248"/>
                  </a:cubicBezTo>
                  <a:cubicBezTo>
                    <a:pt x="6562" y="1184"/>
                    <a:pt x="6594" y="1120"/>
                    <a:pt x="6594" y="1056"/>
                  </a:cubicBezTo>
                  <a:lnTo>
                    <a:pt x="6594" y="1024"/>
                  </a:lnTo>
                  <a:lnTo>
                    <a:pt x="6594" y="64"/>
                  </a:lnTo>
                  <a:cubicBezTo>
                    <a:pt x="6594" y="32"/>
                    <a:pt x="6562" y="0"/>
                    <a:pt x="6562" y="0"/>
                  </a:cubicBezTo>
                  <a:cubicBezTo>
                    <a:pt x="6530" y="0"/>
                    <a:pt x="6498" y="32"/>
                    <a:pt x="6498" y="64"/>
                  </a:cubicBezTo>
                  <a:lnTo>
                    <a:pt x="6498" y="256"/>
                  </a:lnTo>
                  <a:cubicBezTo>
                    <a:pt x="6466" y="320"/>
                    <a:pt x="6466" y="384"/>
                    <a:pt x="6434" y="448"/>
                  </a:cubicBezTo>
                  <a:cubicBezTo>
                    <a:pt x="6402" y="480"/>
                    <a:pt x="6402" y="544"/>
                    <a:pt x="6370" y="608"/>
                  </a:cubicBezTo>
                  <a:cubicBezTo>
                    <a:pt x="6306" y="672"/>
                    <a:pt x="6274" y="736"/>
                    <a:pt x="6242" y="800"/>
                  </a:cubicBezTo>
                  <a:cubicBezTo>
                    <a:pt x="6178" y="864"/>
                    <a:pt x="6114" y="960"/>
                    <a:pt x="6018" y="1024"/>
                  </a:cubicBezTo>
                  <a:cubicBezTo>
                    <a:pt x="5922" y="1120"/>
                    <a:pt x="5762" y="1216"/>
                    <a:pt x="5634" y="1312"/>
                  </a:cubicBezTo>
                  <a:lnTo>
                    <a:pt x="5570" y="1344"/>
                  </a:lnTo>
                  <a:cubicBezTo>
                    <a:pt x="5378" y="1472"/>
                    <a:pt x="5122" y="1568"/>
                    <a:pt x="4865" y="1665"/>
                  </a:cubicBezTo>
                  <a:cubicBezTo>
                    <a:pt x="4673" y="1729"/>
                    <a:pt x="4481" y="1761"/>
                    <a:pt x="4257" y="1793"/>
                  </a:cubicBezTo>
                  <a:cubicBezTo>
                    <a:pt x="4129" y="1825"/>
                    <a:pt x="4001" y="1857"/>
                    <a:pt x="3841" y="1857"/>
                  </a:cubicBezTo>
                  <a:cubicBezTo>
                    <a:pt x="3713" y="1889"/>
                    <a:pt x="3617" y="1889"/>
                    <a:pt x="3489" y="1889"/>
                  </a:cubicBezTo>
                  <a:lnTo>
                    <a:pt x="3169" y="1889"/>
                  </a:lnTo>
                  <a:cubicBezTo>
                    <a:pt x="3041" y="1889"/>
                    <a:pt x="2945" y="1889"/>
                    <a:pt x="2849" y="1857"/>
                  </a:cubicBezTo>
                  <a:cubicBezTo>
                    <a:pt x="2721" y="1857"/>
                    <a:pt x="2625" y="1857"/>
                    <a:pt x="2529" y="1825"/>
                  </a:cubicBezTo>
                  <a:cubicBezTo>
                    <a:pt x="2401" y="1825"/>
                    <a:pt x="2305" y="1793"/>
                    <a:pt x="2209" y="1793"/>
                  </a:cubicBezTo>
                  <a:cubicBezTo>
                    <a:pt x="2081" y="1761"/>
                    <a:pt x="1985" y="1729"/>
                    <a:pt x="1857" y="1697"/>
                  </a:cubicBezTo>
                  <a:cubicBezTo>
                    <a:pt x="1729" y="1665"/>
                    <a:pt x="1601" y="1600"/>
                    <a:pt x="1473" y="1568"/>
                  </a:cubicBezTo>
                  <a:cubicBezTo>
                    <a:pt x="1313" y="1504"/>
                    <a:pt x="1153" y="1408"/>
                    <a:pt x="993" y="1344"/>
                  </a:cubicBezTo>
                  <a:cubicBezTo>
                    <a:pt x="385" y="992"/>
                    <a:pt x="65" y="512"/>
                    <a:pt x="65" y="32"/>
                  </a:cubicBez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422525" y="4170725"/>
              <a:ext cx="178450" cy="94850"/>
            </a:xfrm>
            <a:custGeom>
              <a:rect b="b" l="l" r="r" t="t"/>
              <a:pathLst>
                <a:path extrusionOk="0" h="3794" w="7138">
                  <a:moveTo>
                    <a:pt x="3569" y="1"/>
                  </a:moveTo>
                  <a:cubicBezTo>
                    <a:pt x="2737" y="1"/>
                    <a:pt x="1905" y="185"/>
                    <a:pt x="1281" y="553"/>
                  </a:cubicBezTo>
                  <a:cubicBezTo>
                    <a:pt x="1" y="1289"/>
                    <a:pt x="1" y="2505"/>
                    <a:pt x="1281" y="3241"/>
                  </a:cubicBezTo>
                  <a:cubicBezTo>
                    <a:pt x="1921" y="3610"/>
                    <a:pt x="2753" y="3794"/>
                    <a:pt x="3585" y="3794"/>
                  </a:cubicBezTo>
                  <a:cubicBezTo>
                    <a:pt x="4417" y="3794"/>
                    <a:pt x="5250" y="3610"/>
                    <a:pt x="5890" y="3241"/>
                  </a:cubicBezTo>
                  <a:cubicBezTo>
                    <a:pt x="7138" y="2505"/>
                    <a:pt x="7138" y="1289"/>
                    <a:pt x="5858" y="553"/>
                  </a:cubicBezTo>
                  <a:cubicBezTo>
                    <a:pt x="5234" y="185"/>
                    <a:pt x="4401" y="1"/>
                    <a:pt x="356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2429725" y="4169925"/>
              <a:ext cx="164850" cy="96250"/>
            </a:xfrm>
            <a:custGeom>
              <a:rect b="b" l="l" r="r" t="t"/>
              <a:pathLst>
                <a:path extrusionOk="0" h="3850" w="6594">
                  <a:moveTo>
                    <a:pt x="3265" y="73"/>
                  </a:moveTo>
                  <a:cubicBezTo>
                    <a:pt x="4097" y="73"/>
                    <a:pt x="4930" y="265"/>
                    <a:pt x="5570" y="617"/>
                  </a:cubicBezTo>
                  <a:cubicBezTo>
                    <a:pt x="6178" y="969"/>
                    <a:pt x="6498" y="1449"/>
                    <a:pt x="6498" y="1929"/>
                  </a:cubicBezTo>
                  <a:cubicBezTo>
                    <a:pt x="6498" y="2441"/>
                    <a:pt x="6178" y="2889"/>
                    <a:pt x="5570" y="3241"/>
                  </a:cubicBezTo>
                  <a:cubicBezTo>
                    <a:pt x="4946" y="3610"/>
                    <a:pt x="4121" y="3794"/>
                    <a:pt x="3297" y="3794"/>
                  </a:cubicBezTo>
                  <a:cubicBezTo>
                    <a:pt x="2473" y="3794"/>
                    <a:pt x="1649" y="3610"/>
                    <a:pt x="1025" y="3241"/>
                  </a:cubicBezTo>
                  <a:cubicBezTo>
                    <a:pt x="417" y="2889"/>
                    <a:pt x="65" y="2409"/>
                    <a:pt x="65" y="1929"/>
                  </a:cubicBezTo>
                  <a:cubicBezTo>
                    <a:pt x="65" y="1449"/>
                    <a:pt x="385" y="969"/>
                    <a:pt x="993" y="617"/>
                  </a:cubicBezTo>
                  <a:cubicBezTo>
                    <a:pt x="1633" y="265"/>
                    <a:pt x="2433" y="73"/>
                    <a:pt x="3265" y="73"/>
                  </a:cubicBezTo>
                  <a:close/>
                  <a:moveTo>
                    <a:pt x="3281" y="1"/>
                  </a:moveTo>
                  <a:cubicBezTo>
                    <a:pt x="2441" y="1"/>
                    <a:pt x="1601" y="185"/>
                    <a:pt x="961" y="553"/>
                  </a:cubicBezTo>
                  <a:cubicBezTo>
                    <a:pt x="321" y="937"/>
                    <a:pt x="1" y="1417"/>
                    <a:pt x="1" y="1929"/>
                  </a:cubicBezTo>
                  <a:cubicBezTo>
                    <a:pt x="1" y="2441"/>
                    <a:pt x="353" y="2921"/>
                    <a:pt x="961" y="3305"/>
                  </a:cubicBezTo>
                  <a:cubicBezTo>
                    <a:pt x="1633" y="3658"/>
                    <a:pt x="2465" y="3850"/>
                    <a:pt x="3297" y="3850"/>
                  </a:cubicBezTo>
                  <a:cubicBezTo>
                    <a:pt x="4129" y="3850"/>
                    <a:pt x="4994" y="3658"/>
                    <a:pt x="5602" y="3305"/>
                  </a:cubicBezTo>
                  <a:cubicBezTo>
                    <a:pt x="6242" y="2921"/>
                    <a:pt x="6594" y="2441"/>
                    <a:pt x="6594" y="1929"/>
                  </a:cubicBezTo>
                  <a:cubicBezTo>
                    <a:pt x="6594" y="1417"/>
                    <a:pt x="6242" y="937"/>
                    <a:pt x="5602" y="553"/>
                  </a:cubicBezTo>
                  <a:cubicBezTo>
                    <a:pt x="4962" y="185"/>
                    <a:pt x="4121" y="1"/>
                    <a:pt x="32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441725" y="4180925"/>
              <a:ext cx="140050" cy="74450"/>
            </a:xfrm>
            <a:custGeom>
              <a:rect b="b" l="l" r="r" t="t"/>
              <a:pathLst>
                <a:path extrusionOk="0" h="2978" w="5602">
                  <a:moveTo>
                    <a:pt x="2801" y="1"/>
                  </a:moveTo>
                  <a:cubicBezTo>
                    <a:pt x="2145" y="1"/>
                    <a:pt x="1489" y="145"/>
                    <a:pt x="993" y="433"/>
                  </a:cubicBezTo>
                  <a:cubicBezTo>
                    <a:pt x="1" y="1009"/>
                    <a:pt x="1" y="1969"/>
                    <a:pt x="1025" y="2545"/>
                  </a:cubicBezTo>
                  <a:cubicBezTo>
                    <a:pt x="1521" y="2833"/>
                    <a:pt x="2169" y="2977"/>
                    <a:pt x="2817" y="2977"/>
                  </a:cubicBezTo>
                  <a:cubicBezTo>
                    <a:pt x="3465" y="2977"/>
                    <a:pt x="4113" y="2833"/>
                    <a:pt x="4610" y="2545"/>
                  </a:cubicBezTo>
                  <a:cubicBezTo>
                    <a:pt x="5602" y="1969"/>
                    <a:pt x="5602" y="1009"/>
                    <a:pt x="4610" y="433"/>
                  </a:cubicBezTo>
                  <a:cubicBezTo>
                    <a:pt x="4113" y="145"/>
                    <a:pt x="3457" y="1"/>
                    <a:pt x="280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2447325" y="4180125"/>
              <a:ext cx="129650" cy="75650"/>
            </a:xfrm>
            <a:custGeom>
              <a:rect b="b" l="l" r="r" t="t"/>
              <a:pathLst>
                <a:path extrusionOk="0" h="3026" w="5186">
                  <a:moveTo>
                    <a:pt x="2561" y="81"/>
                  </a:moveTo>
                  <a:cubicBezTo>
                    <a:pt x="3233" y="81"/>
                    <a:pt x="3873" y="209"/>
                    <a:pt x="4354" y="497"/>
                  </a:cubicBezTo>
                  <a:cubicBezTo>
                    <a:pt x="4834" y="785"/>
                    <a:pt x="5090" y="1137"/>
                    <a:pt x="5090" y="1521"/>
                  </a:cubicBezTo>
                  <a:cubicBezTo>
                    <a:pt x="5090" y="1905"/>
                    <a:pt x="4834" y="2257"/>
                    <a:pt x="4386" y="2545"/>
                  </a:cubicBezTo>
                  <a:cubicBezTo>
                    <a:pt x="3889" y="2817"/>
                    <a:pt x="3241" y="2953"/>
                    <a:pt x="2593" y="2953"/>
                  </a:cubicBezTo>
                  <a:cubicBezTo>
                    <a:pt x="1945" y="2953"/>
                    <a:pt x="1297" y="2817"/>
                    <a:pt x="801" y="2545"/>
                  </a:cubicBezTo>
                  <a:cubicBezTo>
                    <a:pt x="321" y="2257"/>
                    <a:pt x="65" y="1905"/>
                    <a:pt x="65" y="1521"/>
                  </a:cubicBezTo>
                  <a:cubicBezTo>
                    <a:pt x="65" y="1137"/>
                    <a:pt x="321" y="785"/>
                    <a:pt x="801" y="497"/>
                  </a:cubicBezTo>
                  <a:cubicBezTo>
                    <a:pt x="1281" y="241"/>
                    <a:pt x="1921" y="81"/>
                    <a:pt x="2561" y="81"/>
                  </a:cubicBezTo>
                  <a:close/>
                  <a:moveTo>
                    <a:pt x="2577" y="1"/>
                  </a:moveTo>
                  <a:cubicBezTo>
                    <a:pt x="1921" y="1"/>
                    <a:pt x="1265" y="145"/>
                    <a:pt x="769" y="433"/>
                  </a:cubicBezTo>
                  <a:cubicBezTo>
                    <a:pt x="257" y="721"/>
                    <a:pt x="1" y="1105"/>
                    <a:pt x="1" y="1521"/>
                  </a:cubicBezTo>
                  <a:cubicBezTo>
                    <a:pt x="1" y="1937"/>
                    <a:pt x="257" y="2321"/>
                    <a:pt x="769" y="2609"/>
                  </a:cubicBezTo>
                  <a:cubicBezTo>
                    <a:pt x="1281" y="2897"/>
                    <a:pt x="1921" y="3025"/>
                    <a:pt x="2593" y="3025"/>
                  </a:cubicBezTo>
                  <a:cubicBezTo>
                    <a:pt x="3265" y="3025"/>
                    <a:pt x="3905" y="2897"/>
                    <a:pt x="4418" y="2609"/>
                  </a:cubicBezTo>
                  <a:cubicBezTo>
                    <a:pt x="4898" y="2321"/>
                    <a:pt x="5186" y="1937"/>
                    <a:pt x="5186" y="1521"/>
                  </a:cubicBezTo>
                  <a:cubicBezTo>
                    <a:pt x="5154" y="1105"/>
                    <a:pt x="4898" y="721"/>
                    <a:pt x="4386" y="433"/>
                  </a:cubicBezTo>
                  <a:cubicBezTo>
                    <a:pt x="3889" y="145"/>
                    <a:pt x="3233" y="1"/>
                    <a:pt x="25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584950" y="4242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2511350" y="4272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2525750" y="4271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2540150" y="42701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553750" y="4265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564950" y="42589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575350" y="4251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437725" y="4242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496950" y="4271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482525" y="42701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468925" y="4265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457725" y="42589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447325" y="4251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471325" y="4194150"/>
              <a:ext cx="83250" cy="48025"/>
            </a:xfrm>
            <a:custGeom>
              <a:rect b="b" l="l" r="r" t="t"/>
              <a:pathLst>
                <a:path extrusionOk="0" h="1921" w="3330">
                  <a:moveTo>
                    <a:pt x="705" y="0"/>
                  </a:moveTo>
                  <a:lnTo>
                    <a:pt x="481" y="160"/>
                  </a:lnTo>
                  <a:lnTo>
                    <a:pt x="833" y="352"/>
                  </a:lnTo>
                  <a:cubicBezTo>
                    <a:pt x="801" y="384"/>
                    <a:pt x="769" y="416"/>
                    <a:pt x="705" y="416"/>
                  </a:cubicBezTo>
                  <a:lnTo>
                    <a:pt x="609" y="512"/>
                  </a:lnTo>
                  <a:lnTo>
                    <a:pt x="225" y="288"/>
                  </a:lnTo>
                  <a:lnTo>
                    <a:pt x="1" y="416"/>
                  </a:lnTo>
                  <a:lnTo>
                    <a:pt x="417" y="672"/>
                  </a:lnTo>
                  <a:cubicBezTo>
                    <a:pt x="161" y="992"/>
                    <a:pt x="257" y="1408"/>
                    <a:pt x="737" y="1664"/>
                  </a:cubicBezTo>
                  <a:cubicBezTo>
                    <a:pt x="993" y="1824"/>
                    <a:pt x="1345" y="1920"/>
                    <a:pt x="1729" y="1920"/>
                  </a:cubicBezTo>
                  <a:lnTo>
                    <a:pt x="1729" y="1696"/>
                  </a:lnTo>
                  <a:cubicBezTo>
                    <a:pt x="1473" y="1664"/>
                    <a:pt x="1217" y="1600"/>
                    <a:pt x="1025" y="1504"/>
                  </a:cubicBezTo>
                  <a:cubicBezTo>
                    <a:pt x="705" y="1312"/>
                    <a:pt x="641" y="1088"/>
                    <a:pt x="737" y="864"/>
                  </a:cubicBezTo>
                  <a:lnTo>
                    <a:pt x="737" y="864"/>
                  </a:lnTo>
                  <a:lnTo>
                    <a:pt x="1441" y="1248"/>
                  </a:lnTo>
                  <a:lnTo>
                    <a:pt x="1665" y="1120"/>
                  </a:lnTo>
                  <a:lnTo>
                    <a:pt x="897" y="672"/>
                  </a:lnTo>
                  <a:cubicBezTo>
                    <a:pt x="929" y="640"/>
                    <a:pt x="961" y="608"/>
                    <a:pt x="1025" y="608"/>
                  </a:cubicBezTo>
                  <a:cubicBezTo>
                    <a:pt x="1057" y="576"/>
                    <a:pt x="1089" y="544"/>
                    <a:pt x="1153" y="544"/>
                  </a:cubicBezTo>
                  <a:lnTo>
                    <a:pt x="1921" y="992"/>
                  </a:lnTo>
                  <a:lnTo>
                    <a:pt x="2145" y="832"/>
                  </a:lnTo>
                  <a:lnTo>
                    <a:pt x="1473" y="448"/>
                  </a:lnTo>
                  <a:cubicBezTo>
                    <a:pt x="1580" y="429"/>
                    <a:pt x="1695" y="418"/>
                    <a:pt x="1812" y="418"/>
                  </a:cubicBezTo>
                  <a:cubicBezTo>
                    <a:pt x="2082" y="418"/>
                    <a:pt x="2361" y="474"/>
                    <a:pt x="2561" y="608"/>
                  </a:cubicBezTo>
                  <a:cubicBezTo>
                    <a:pt x="2753" y="704"/>
                    <a:pt x="2881" y="832"/>
                    <a:pt x="2881" y="992"/>
                  </a:cubicBezTo>
                  <a:lnTo>
                    <a:pt x="3330" y="992"/>
                  </a:lnTo>
                  <a:cubicBezTo>
                    <a:pt x="3298" y="800"/>
                    <a:pt x="3137" y="576"/>
                    <a:pt x="2881" y="416"/>
                  </a:cubicBezTo>
                  <a:cubicBezTo>
                    <a:pt x="2577" y="254"/>
                    <a:pt x="2184" y="169"/>
                    <a:pt x="1797" y="169"/>
                  </a:cubicBezTo>
                  <a:cubicBezTo>
                    <a:pt x="1574" y="169"/>
                    <a:pt x="1353" y="197"/>
                    <a:pt x="1153" y="25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470525" y="4193350"/>
              <a:ext cx="84850" cy="49625"/>
            </a:xfrm>
            <a:custGeom>
              <a:rect b="b" l="l" r="r" t="t"/>
              <a:pathLst>
                <a:path extrusionOk="0" h="1985" w="3394">
                  <a:moveTo>
                    <a:pt x="737" y="96"/>
                  </a:moveTo>
                  <a:lnTo>
                    <a:pt x="1153" y="320"/>
                  </a:lnTo>
                  <a:lnTo>
                    <a:pt x="1185" y="320"/>
                  </a:lnTo>
                  <a:cubicBezTo>
                    <a:pt x="1385" y="261"/>
                    <a:pt x="1606" y="233"/>
                    <a:pt x="1828" y="233"/>
                  </a:cubicBezTo>
                  <a:cubicBezTo>
                    <a:pt x="2211" y="233"/>
                    <a:pt x="2598" y="318"/>
                    <a:pt x="2881" y="480"/>
                  </a:cubicBezTo>
                  <a:cubicBezTo>
                    <a:pt x="3105" y="608"/>
                    <a:pt x="3265" y="800"/>
                    <a:pt x="3298" y="992"/>
                  </a:cubicBezTo>
                  <a:lnTo>
                    <a:pt x="2945" y="992"/>
                  </a:lnTo>
                  <a:cubicBezTo>
                    <a:pt x="2913" y="832"/>
                    <a:pt x="2817" y="704"/>
                    <a:pt x="2625" y="608"/>
                  </a:cubicBezTo>
                  <a:cubicBezTo>
                    <a:pt x="2426" y="476"/>
                    <a:pt x="2151" y="404"/>
                    <a:pt x="1863" y="404"/>
                  </a:cubicBezTo>
                  <a:cubicBezTo>
                    <a:pt x="1734" y="404"/>
                    <a:pt x="1602" y="418"/>
                    <a:pt x="1473" y="448"/>
                  </a:cubicBezTo>
                  <a:lnTo>
                    <a:pt x="1473" y="480"/>
                  </a:lnTo>
                  <a:cubicBezTo>
                    <a:pt x="1441" y="480"/>
                    <a:pt x="1473" y="480"/>
                    <a:pt x="1473" y="512"/>
                  </a:cubicBezTo>
                  <a:lnTo>
                    <a:pt x="2113" y="864"/>
                  </a:lnTo>
                  <a:lnTo>
                    <a:pt x="1953" y="960"/>
                  </a:lnTo>
                  <a:lnTo>
                    <a:pt x="1185" y="544"/>
                  </a:lnTo>
                  <a:cubicBezTo>
                    <a:pt x="1185" y="512"/>
                    <a:pt x="1185" y="512"/>
                    <a:pt x="1153" y="512"/>
                  </a:cubicBezTo>
                  <a:cubicBezTo>
                    <a:pt x="1121" y="544"/>
                    <a:pt x="1057" y="576"/>
                    <a:pt x="1025" y="576"/>
                  </a:cubicBezTo>
                  <a:cubicBezTo>
                    <a:pt x="993" y="608"/>
                    <a:pt x="961" y="640"/>
                    <a:pt x="929" y="672"/>
                  </a:cubicBezTo>
                  <a:cubicBezTo>
                    <a:pt x="897" y="672"/>
                    <a:pt x="897" y="704"/>
                    <a:pt x="897" y="704"/>
                  </a:cubicBezTo>
                  <a:cubicBezTo>
                    <a:pt x="897" y="704"/>
                    <a:pt x="897" y="736"/>
                    <a:pt x="929" y="736"/>
                  </a:cubicBezTo>
                  <a:lnTo>
                    <a:pt x="1633" y="1152"/>
                  </a:lnTo>
                  <a:lnTo>
                    <a:pt x="1473" y="1248"/>
                  </a:lnTo>
                  <a:lnTo>
                    <a:pt x="801" y="864"/>
                  </a:lnTo>
                  <a:cubicBezTo>
                    <a:pt x="801" y="832"/>
                    <a:pt x="769" y="832"/>
                    <a:pt x="769" y="832"/>
                  </a:cubicBezTo>
                  <a:lnTo>
                    <a:pt x="737" y="864"/>
                  </a:lnTo>
                  <a:cubicBezTo>
                    <a:pt x="609" y="1120"/>
                    <a:pt x="737" y="1376"/>
                    <a:pt x="1025" y="1536"/>
                  </a:cubicBezTo>
                  <a:cubicBezTo>
                    <a:pt x="1217" y="1664"/>
                    <a:pt x="1441" y="1728"/>
                    <a:pt x="1697" y="1728"/>
                  </a:cubicBezTo>
                  <a:lnTo>
                    <a:pt x="1697" y="1920"/>
                  </a:lnTo>
                  <a:cubicBezTo>
                    <a:pt x="1345" y="1888"/>
                    <a:pt x="1025" y="1792"/>
                    <a:pt x="769" y="1664"/>
                  </a:cubicBezTo>
                  <a:cubicBezTo>
                    <a:pt x="545" y="1536"/>
                    <a:pt x="385" y="1344"/>
                    <a:pt x="353" y="1152"/>
                  </a:cubicBezTo>
                  <a:cubicBezTo>
                    <a:pt x="321" y="992"/>
                    <a:pt x="353" y="864"/>
                    <a:pt x="481" y="704"/>
                  </a:cubicBezTo>
                  <a:lnTo>
                    <a:pt x="481" y="672"/>
                  </a:lnTo>
                  <a:lnTo>
                    <a:pt x="97" y="448"/>
                  </a:lnTo>
                  <a:lnTo>
                    <a:pt x="257" y="352"/>
                  </a:lnTo>
                  <a:lnTo>
                    <a:pt x="609" y="576"/>
                  </a:lnTo>
                  <a:cubicBezTo>
                    <a:pt x="609" y="576"/>
                    <a:pt x="641" y="576"/>
                    <a:pt x="641" y="544"/>
                  </a:cubicBezTo>
                  <a:cubicBezTo>
                    <a:pt x="673" y="544"/>
                    <a:pt x="705" y="512"/>
                    <a:pt x="769" y="480"/>
                  </a:cubicBezTo>
                  <a:cubicBezTo>
                    <a:pt x="801" y="448"/>
                    <a:pt x="833" y="448"/>
                    <a:pt x="897" y="416"/>
                  </a:cubicBezTo>
                  <a:lnTo>
                    <a:pt x="897" y="384"/>
                  </a:lnTo>
                  <a:lnTo>
                    <a:pt x="897" y="352"/>
                  </a:lnTo>
                  <a:lnTo>
                    <a:pt x="577" y="192"/>
                  </a:lnTo>
                  <a:lnTo>
                    <a:pt x="737" y="96"/>
                  </a:lnTo>
                  <a:close/>
                  <a:moveTo>
                    <a:pt x="737" y="0"/>
                  </a:moveTo>
                  <a:lnTo>
                    <a:pt x="481" y="128"/>
                  </a:lnTo>
                  <a:lnTo>
                    <a:pt x="481" y="160"/>
                  </a:lnTo>
                  <a:lnTo>
                    <a:pt x="481" y="192"/>
                  </a:lnTo>
                  <a:lnTo>
                    <a:pt x="801" y="384"/>
                  </a:lnTo>
                  <a:cubicBezTo>
                    <a:pt x="769" y="384"/>
                    <a:pt x="769" y="416"/>
                    <a:pt x="737" y="416"/>
                  </a:cubicBezTo>
                  <a:cubicBezTo>
                    <a:pt x="705" y="448"/>
                    <a:pt x="673" y="448"/>
                    <a:pt x="641" y="480"/>
                  </a:cubicBezTo>
                  <a:lnTo>
                    <a:pt x="289" y="288"/>
                  </a:lnTo>
                  <a:cubicBezTo>
                    <a:pt x="289" y="272"/>
                    <a:pt x="281" y="264"/>
                    <a:pt x="273" y="264"/>
                  </a:cubicBezTo>
                  <a:cubicBezTo>
                    <a:pt x="265" y="264"/>
                    <a:pt x="257" y="272"/>
                    <a:pt x="257" y="288"/>
                  </a:cubicBezTo>
                  <a:lnTo>
                    <a:pt x="1" y="416"/>
                  </a:lnTo>
                  <a:lnTo>
                    <a:pt x="1" y="448"/>
                  </a:lnTo>
                  <a:lnTo>
                    <a:pt x="1" y="480"/>
                  </a:lnTo>
                  <a:lnTo>
                    <a:pt x="385" y="704"/>
                  </a:lnTo>
                  <a:cubicBezTo>
                    <a:pt x="289" y="864"/>
                    <a:pt x="257" y="1024"/>
                    <a:pt x="289" y="1184"/>
                  </a:cubicBezTo>
                  <a:cubicBezTo>
                    <a:pt x="321" y="1376"/>
                    <a:pt x="481" y="1568"/>
                    <a:pt x="737" y="1728"/>
                  </a:cubicBezTo>
                  <a:cubicBezTo>
                    <a:pt x="993" y="1888"/>
                    <a:pt x="1377" y="1984"/>
                    <a:pt x="1761" y="1984"/>
                  </a:cubicBezTo>
                  <a:lnTo>
                    <a:pt x="1793" y="1952"/>
                  </a:lnTo>
                  <a:lnTo>
                    <a:pt x="1793" y="1696"/>
                  </a:lnTo>
                  <a:lnTo>
                    <a:pt x="1761" y="1664"/>
                  </a:lnTo>
                  <a:cubicBezTo>
                    <a:pt x="1473" y="1664"/>
                    <a:pt x="1249" y="1600"/>
                    <a:pt x="1057" y="1504"/>
                  </a:cubicBezTo>
                  <a:cubicBezTo>
                    <a:pt x="801" y="1344"/>
                    <a:pt x="705" y="1120"/>
                    <a:pt x="801" y="928"/>
                  </a:cubicBezTo>
                  <a:lnTo>
                    <a:pt x="801" y="928"/>
                  </a:lnTo>
                  <a:lnTo>
                    <a:pt x="1441" y="1312"/>
                  </a:lnTo>
                  <a:lnTo>
                    <a:pt x="1473" y="1312"/>
                  </a:lnTo>
                  <a:lnTo>
                    <a:pt x="1729" y="1184"/>
                  </a:lnTo>
                  <a:lnTo>
                    <a:pt x="1729" y="1152"/>
                  </a:lnTo>
                  <a:lnTo>
                    <a:pt x="1729" y="1120"/>
                  </a:lnTo>
                  <a:lnTo>
                    <a:pt x="993" y="704"/>
                  </a:lnTo>
                  <a:cubicBezTo>
                    <a:pt x="1025" y="672"/>
                    <a:pt x="1057" y="672"/>
                    <a:pt x="1057" y="640"/>
                  </a:cubicBezTo>
                  <a:cubicBezTo>
                    <a:pt x="1089" y="640"/>
                    <a:pt x="1121" y="608"/>
                    <a:pt x="1185" y="608"/>
                  </a:cubicBezTo>
                  <a:lnTo>
                    <a:pt x="1921" y="1024"/>
                  </a:lnTo>
                  <a:lnTo>
                    <a:pt x="1953" y="1024"/>
                  </a:lnTo>
                  <a:lnTo>
                    <a:pt x="2209" y="896"/>
                  </a:lnTo>
                  <a:lnTo>
                    <a:pt x="2209" y="864"/>
                  </a:lnTo>
                  <a:lnTo>
                    <a:pt x="2209" y="832"/>
                  </a:lnTo>
                  <a:lnTo>
                    <a:pt x="1601" y="480"/>
                  </a:lnTo>
                  <a:cubicBezTo>
                    <a:pt x="1680" y="473"/>
                    <a:pt x="1761" y="469"/>
                    <a:pt x="1842" y="469"/>
                  </a:cubicBezTo>
                  <a:cubicBezTo>
                    <a:pt x="2119" y="469"/>
                    <a:pt x="2395" y="516"/>
                    <a:pt x="2593" y="640"/>
                  </a:cubicBezTo>
                  <a:cubicBezTo>
                    <a:pt x="2753" y="736"/>
                    <a:pt x="2881" y="896"/>
                    <a:pt x="2881" y="1024"/>
                  </a:cubicBezTo>
                  <a:cubicBezTo>
                    <a:pt x="2913" y="1056"/>
                    <a:pt x="2913" y="1056"/>
                    <a:pt x="2945" y="1056"/>
                  </a:cubicBezTo>
                  <a:lnTo>
                    <a:pt x="3394" y="1056"/>
                  </a:lnTo>
                  <a:lnTo>
                    <a:pt x="3394" y="1024"/>
                  </a:lnTo>
                  <a:cubicBezTo>
                    <a:pt x="3362" y="768"/>
                    <a:pt x="3201" y="576"/>
                    <a:pt x="2913" y="416"/>
                  </a:cubicBezTo>
                  <a:cubicBezTo>
                    <a:pt x="2625" y="231"/>
                    <a:pt x="2232" y="138"/>
                    <a:pt x="1834" y="138"/>
                  </a:cubicBezTo>
                  <a:cubicBezTo>
                    <a:pt x="1613" y="138"/>
                    <a:pt x="1391" y="167"/>
                    <a:pt x="1185" y="224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378525" y="4186925"/>
              <a:ext cx="163250" cy="71850"/>
            </a:xfrm>
            <a:custGeom>
              <a:rect b="b" l="l" r="r" t="t"/>
              <a:pathLst>
                <a:path extrusionOk="0" h="2874" w="6530">
                  <a:moveTo>
                    <a:pt x="0" y="1"/>
                  </a:moveTo>
                  <a:lnTo>
                    <a:pt x="0" y="961"/>
                  </a:lnTo>
                  <a:cubicBezTo>
                    <a:pt x="0" y="1441"/>
                    <a:pt x="320" y="1953"/>
                    <a:pt x="960" y="2305"/>
                  </a:cubicBezTo>
                  <a:cubicBezTo>
                    <a:pt x="1120" y="2401"/>
                    <a:pt x="1280" y="2465"/>
                    <a:pt x="1440" y="2529"/>
                  </a:cubicBezTo>
                  <a:cubicBezTo>
                    <a:pt x="1568" y="2593"/>
                    <a:pt x="1697" y="2625"/>
                    <a:pt x="1825" y="2657"/>
                  </a:cubicBezTo>
                  <a:cubicBezTo>
                    <a:pt x="1953" y="2689"/>
                    <a:pt x="2049" y="2721"/>
                    <a:pt x="2177" y="2753"/>
                  </a:cubicBezTo>
                  <a:cubicBezTo>
                    <a:pt x="2273" y="2785"/>
                    <a:pt x="2401" y="2785"/>
                    <a:pt x="2497" y="2817"/>
                  </a:cubicBezTo>
                  <a:cubicBezTo>
                    <a:pt x="2593" y="2817"/>
                    <a:pt x="2721" y="2849"/>
                    <a:pt x="2817" y="2849"/>
                  </a:cubicBezTo>
                  <a:lnTo>
                    <a:pt x="3137" y="2849"/>
                  </a:lnTo>
                  <a:cubicBezTo>
                    <a:pt x="3185" y="2865"/>
                    <a:pt x="3241" y="2874"/>
                    <a:pt x="3297" y="2874"/>
                  </a:cubicBezTo>
                  <a:cubicBezTo>
                    <a:pt x="3353" y="2874"/>
                    <a:pt x="3409" y="2865"/>
                    <a:pt x="3457" y="2849"/>
                  </a:cubicBezTo>
                  <a:lnTo>
                    <a:pt x="3841" y="2849"/>
                  </a:lnTo>
                  <a:cubicBezTo>
                    <a:pt x="3969" y="2817"/>
                    <a:pt x="4097" y="2817"/>
                    <a:pt x="4257" y="2785"/>
                  </a:cubicBezTo>
                  <a:cubicBezTo>
                    <a:pt x="4449" y="2753"/>
                    <a:pt x="4673" y="2689"/>
                    <a:pt x="4865" y="2625"/>
                  </a:cubicBezTo>
                  <a:cubicBezTo>
                    <a:pt x="5121" y="2561"/>
                    <a:pt x="5345" y="2433"/>
                    <a:pt x="5569" y="2305"/>
                  </a:cubicBezTo>
                  <a:lnTo>
                    <a:pt x="5601" y="2305"/>
                  </a:lnTo>
                  <a:cubicBezTo>
                    <a:pt x="5761" y="2209"/>
                    <a:pt x="5921" y="2081"/>
                    <a:pt x="6017" y="1985"/>
                  </a:cubicBezTo>
                  <a:cubicBezTo>
                    <a:pt x="6113" y="1921"/>
                    <a:pt x="6177" y="1857"/>
                    <a:pt x="6241" y="1761"/>
                  </a:cubicBezTo>
                  <a:cubicBezTo>
                    <a:pt x="6273" y="1697"/>
                    <a:pt x="6305" y="1633"/>
                    <a:pt x="6369" y="1569"/>
                  </a:cubicBezTo>
                  <a:cubicBezTo>
                    <a:pt x="6401" y="1505"/>
                    <a:pt x="6433" y="1441"/>
                    <a:pt x="6433" y="1377"/>
                  </a:cubicBezTo>
                  <a:cubicBezTo>
                    <a:pt x="6465" y="1345"/>
                    <a:pt x="6497" y="1281"/>
                    <a:pt x="6497" y="1217"/>
                  </a:cubicBezTo>
                  <a:cubicBezTo>
                    <a:pt x="6497" y="1153"/>
                    <a:pt x="6529" y="1089"/>
                    <a:pt x="6529" y="1025"/>
                  </a:cubicBezTo>
                  <a:lnTo>
                    <a:pt x="6529" y="993"/>
                  </a:lnTo>
                  <a:lnTo>
                    <a:pt x="6529" y="33"/>
                  </a:lnTo>
                  <a:cubicBezTo>
                    <a:pt x="6529" y="97"/>
                    <a:pt x="6529" y="161"/>
                    <a:pt x="6497" y="225"/>
                  </a:cubicBezTo>
                  <a:cubicBezTo>
                    <a:pt x="6497" y="289"/>
                    <a:pt x="6465" y="353"/>
                    <a:pt x="6465" y="417"/>
                  </a:cubicBezTo>
                  <a:lnTo>
                    <a:pt x="6369" y="609"/>
                  </a:lnTo>
                  <a:cubicBezTo>
                    <a:pt x="6337" y="673"/>
                    <a:pt x="6273" y="737"/>
                    <a:pt x="6241" y="801"/>
                  </a:cubicBezTo>
                  <a:cubicBezTo>
                    <a:pt x="6177" y="865"/>
                    <a:pt x="6113" y="929"/>
                    <a:pt x="6017" y="1025"/>
                  </a:cubicBezTo>
                  <a:cubicBezTo>
                    <a:pt x="5921" y="1121"/>
                    <a:pt x="5761" y="1217"/>
                    <a:pt x="5633" y="1313"/>
                  </a:cubicBezTo>
                  <a:cubicBezTo>
                    <a:pt x="5601" y="1313"/>
                    <a:pt x="5601" y="1345"/>
                    <a:pt x="5569" y="1345"/>
                  </a:cubicBezTo>
                  <a:cubicBezTo>
                    <a:pt x="5377" y="1473"/>
                    <a:pt x="5121" y="1569"/>
                    <a:pt x="4865" y="1665"/>
                  </a:cubicBezTo>
                  <a:cubicBezTo>
                    <a:pt x="4673" y="1729"/>
                    <a:pt x="4449" y="1761"/>
                    <a:pt x="4257" y="1793"/>
                  </a:cubicBezTo>
                  <a:cubicBezTo>
                    <a:pt x="4097" y="1825"/>
                    <a:pt x="3969" y="1857"/>
                    <a:pt x="3841" y="1857"/>
                  </a:cubicBezTo>
                  <a:cubicBezTo>
                    <a:pt x="3713" y="1889"/>
                    <a:pt x="3585" y="1889"/>
                    <a:pt x="3457" y="1889"/>
                  </a:cubicBezTo>
                  <a:lnTo>
                    <a:pt x="3137" y="1889"/>
                  </a:lnTo>
                  <a:cubicBezTo>
                    <a:pt x="3041" y="1889"/>
                    <a:pt x="2913" y="1889"/>
                    <a:pt x="2817" y="1857"/>
                  </a:cubicBezTo>
                  <a:cubicBezTo>
                    <a:pt x="2721" y="1857"/>
                    <a:pt x="2593" y="1857"/>
                    <a:pt x="2497" y="1825"/>
                  </a:cubicBezTo>
                  <a:cubicBezTo>
                    <a:pt x="2401" y="1825"/>
                    <a:pt x="2273" y="1793"/>
                    <a:pt x="2177" y="1793"/>
                  </a:cubicBezTo>
                  <a:cubicBezTo>
                    <a:pt x="2049" y="1761"/>
                    <a:pt x="1953" y="1729"/>
                    <a:pt x="1825" y="1697"/>
                  </a:cubicBezTo>
                  <a:cubicBezTo>
                    <a:pt x="1697" y="1665"/>
                    <a:pt x="1568" y="1601"/>
                    <a:pt x="1440" y="1569"/>
                  </a:cubicBezTo>
                  <a:cubicBezTo>
                    <a:pt x="1280" y="1505"/>
                    <a:pt x="1120" y="1409"/>
                    <a:pt x="960" y="1345"/>
                  </a:cubicBezTo>
                  <a:cubicBezTo>
                    <a:pt x="320" y="961"/>
                    <a:pt x="0" y="481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377725" y="4186125"/>
              <a:ext cx="164850" cy="73650"/>
            </a:xfrm>
            <a:custGeom>
              <a:rect b="b" l="l" r="r" t="t"/>
              <a:pathLst>
                <a:path extrusionOk="0" h="2946" w="6594">
                  <a:moveTo>
                    <a:pt x="64" y="417"/>
                  </a:moveTo>
                  <a:cubicBezTo>
                    <a:pt x="192" y="801"/>
                    <a:pt x="512" y="1121"/>
                    <a:pt x="992" y="1409"/>
                  </a:cubicBezTo>
                  <a:cubicBezTo>
                    <a:pt x="1120" y="1473"/>
                    <a:pt x="1280" y="1569"/>
                    <a:pt x="1472" y="1633"/>
                  </a:cubicBezTo>
                  <a:cubicBezTo>
                    <a:pt x="1600" y="1697"/>
                    <a:pt x="1729" y="1729"/>
                    <a:pt x="1857" y="1761"/>
                  </a:cubicBezTo>
                  <a:cubicBezTo>
                    <a:pt x="1985" y="1793"/>
                    <a:pt x="2081" y="1825"/>
                    <a:pt x="2209" y="1857"/>
                  </a:cubicBezTo>
                  <a:cubicBezTo>
                    <a:pt x="2305" y="1857"/>
                    <a:pt x="2433" y="1889"/>
                    <a:pt x="2529" y="1921"/>
                  </a:cubicBezTo>
                  <a:cubicBezTo>
                    <a:pt x="2625" y="1921"/>
                    <a:pt x="2753" y="1921"/>
                    <a:pt x="2849" y="1953"/>
                  </a:cubicBezTo>
                  <a:lnTo>
                    <a:pt x="3521" y="1953"/>
                  </a:lnTo>
                  <a:cubicBezTo>
                    <a:pt x="3617" y="1953"/>
                    <a:pt x="3745" y="1953"/>
                    <a:pt x="3873" y="1921"/>
                  </a:cubicBezTo>
                  <a:cubicBezTo>
                    <a:pt x="4033" y="1921"/>
                    <a:pt x="4161" y="1889"/>
                    <a:pt x="4289" y="1889"/>
                  </a:cubicBezTo>
                  <a:cubicBezTo>
                    <a:pt x="4513" y="1825"/>
                    <a:pt x="4705" y="1793"/>
                    <a:pt x="4929" y="1729"/>
                  </a:cubicBezTo>
                  <a:cubicBezTo>
                    <a:pt x="5185" y="1633"/>
                    <a:pt x="5409" y="1537"/>
                    <a:pt x="5633" y="1409"/>
                  </a:cubicBezTo>
                  <a:lnTo>
                    <a:pt x="5665" y="1377"/>
                  </a:lnTo>
                  <a:cubicBezTo>
                    <a:pt x="5825" y="1281"/>
                    <a:pt x="5985" y="1185"/>
                    <a:pt x="6081" y="1057"/>
                  </a:cubicBezTo>
                  <a:cubicBezTo>
                    <a:pt x="6177" y="993"/>
                    <a:pt x="6241" y="929"/>
                    <a:pt x="6305" y="865"/>
                  </a:cubicBezTo>
                  <a:cubicBezTo>
                    <a:pt x="6337" y="801"/>
                    <a:pt x="6401" y="705"/>
                    <a:pt x="6433" y="641"/>
                  </a:cubicBezTo>
                  <a:cubicBezTo>
                    <a:pt x="6465" y="577"/>
                    <a:pt x="6497" y="513"/>
                    <a:pt x="6529" y="449"/>
                  </a:cubicBezTo>
                  <a:lnTo>
                    <a:pt x="6529" y="1025"/>
                  </a:lnTo>
                  <a:lnTo>
                    <a:pt x="6529" y="1057"/>
                  </a:lnTo>
                  <a:cubicBezTo>
                    <a:pt x="6529" y="1121"/>
                    <a:pt x="6529" y="1185"/>
                    <a:pt x="6497" y="1249"/>
                  </a:cubicBezTo>
                  <a:cubicBezTo>
                    <a:pt x="6497" y="1281"/>
                    <a:pt x="6465" y="1345"/>
                    <a:pt x="6465" y="1409"/>
                  </a:cubicBezTo>
                  <a:cubicBezTo>
                    <a:pt x="6433" y="1473"/>
                    <a:pt x="6401" y="1537"/>
                    <a:pt x="6369" y="1601"/>
                  </a:cubicBezTo>
                  <a:cubicBezTo>
                    <a:pt x="6337" y="1665"/>
                    <a:pt x="6305" y="1729"/>
                    <a:pt x="6241" y="1793"/>
                  </a:cubicBezTo>
                  <a:lnTo>
                    <a:pt x="6049" y="1985"/>
                  </a:lnTo>
                  <a:cubicBezTo>
                    <a:pt x="5921" y="2113"/>
                    <a:pt x="5793" y="2209"/>
                    <a:pt x="5633" y="2305"/>
                  </a:cubicBezTo>
                  <a:lnTo>
                    <a:pt x="5601" y="2305"/>
                  </a:lnTo>
                  <a:cubicBezTo>
                    <a:pt x="5377" y="2433"/>
                    <a:pt x="5153" y="2529"/>
                    <a:pt x="4897" y="2625"/>
                  </a:cubicBezTo>
                  <a:cubicBezTo>
                    <a:pt x="4705" y="2689"/>
                    <a:pt x="4481" y="2753"/>
                    <a:pt x="4289" y="2785"/>
                  </a:cubicBezTo>
                  <a:cubicBezTo>
                    <a:pt x="4129" y="2817"/>
                    <a:pt x="4001" y="2817"/>
                    <a:pt x="3873" y="2849"/>
                  </a:cubicBezTo>
                  <a:lnTo>
                    <a:pt x="2849" y="2849"/>
                  </a:lnTo>
                  <a:cubicBezTo>
                    <a:pt x="2753" y="2849"/>
                    <a:pt x="2625" y="2817"/>
                    <a:pt x="2529" y="2817"/>
                  </a:cubicBezTo>
                  <a:cubicBezTo>
                    <a:pt x="2433" y="2785"/>
                    <a:pt x="2305" y="2785"/>
                    <a:pt x="2209" y="2753"/>
                  </a:cubicBezTo>
                  <a:cubicBezTo>
                    <a:pt x="2113" y="2721"/>
                    <a:pt x="1985" y="2689"/>
                    <a:pt x="1889" y="2657"/>
                  </a:cubicBezTo>
                  <a:cubicBezTo>
                    <a:pt x="1729" y="2625"/>
                    <a:pt x="1600" y="2593"/>
                    <a:pt x="1472" y="2529"/>
                  </a:cubicBezTo>
                  <a:cubicBezTo>
                    <a:pt x="1312" y="2465"/>
                    <a:pt x="1152" y="2401"/>
                    <a:pt x="1024" y="2305"/>
                  </a:cubicBezTo>
                  <a:cubicBezTo>
                    <a:pt x="416" y="1953"/>
                    <a:pt x="64" y="1505"/>
                    <a:pt x="64" y="993"/>
                  </a:cubicBezTo>
                  <a:lnTo>
                    <a:pt x="64" y="417"/>
                  </a:lnTo>
                  <a:close/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993"/>
                  </a:lnTo>
                  <a:cubicBezTo>
                    <a:pt x="0" y="1537"/>
                    <a:pt x="352" y="2017"/>
                    <a:pt x="992" y="2369"/>
                  </a:cubicBezTo>
                  <a:cubicBezTo>
                    <a:pt x="1120" y="2465"/>
                    <a:pt x="1280" y="2529"/>
                    <a:pt x="1440" y="2593"/>
                  </a:cubicBezTo>
                  <a:cubicBezTo>
                    <a:pt x="1568" y="2657"/>
                    <a:pt x="1729" y="2689"/>
                    <a:pt x="1857" y="2753"/>
                  </a:cubicBezTo>
                  <a:cubicBezTo>
                    <a:pt x="1953" y="2785"/>
                    <a:pt x="2081" y="2817"/>
                    <a:pt x="2209" y="2817"/>
                  </a:cubicBezTo>
                  <a:cubicBezTo>
                    <a:pt x="2305" y="2849"/>
                    <a:pt x="2401" y="2881"/>
                    <a:pt x="2529" y="2881"/>
                  </a:cubicBezTo>
                  <a:cubicBezTo>
                    <a:pt x="2625" y="2881"/>
                    <a:pt x="2721" y="2914"/>
                    <a:pt x="2849" y="2914"/>
                  </a:cubicBezTo>
                  <a:cubicBezTo>
                    <a:pt x="2945" y="2914"/>
                    <a:pt x="3073" y="2946"/>
                    <a:pt x="3169" y="2946"/>
                  </a:cubicBezTo>
                  <a:lnTo>
                    <a:pt x="3489" y="2946"/>
                  </a:lnTo>
                  <a:cubicBezTo>
                    <a:pt x="3617" y="2946"/>
                    <a:pt x="3745" y="2914"/>
                    <a:pt x="3873" y="2914"/>
                  </a:cubicBezTo>
                  <a:cubicBezTo>
                    <a:pt x="4001" y="2914"/>
                    <a:pt x="4161" y="2881"/>
                    <a:pt x="4289" y="2849"/>
                  </a:cubicBezTo>
                  <a:cubicBezTo>
                    <a:pt x="4481" y="2817"/>
                    <a:pt x="4705" y="2753"/>
                    <a:pt x="4897" y="2689"/>
                  </a:cubicBezTo>
                  <a:cubicBezTo>
                    <a:pt x="5153" y="2625"/>
                    <a:pt x="5409" y="2497"/>
                    <a:pt x="5633" y="2369"/>
                  </a:cubicBezTo>
                  <a:lnTo>
                    <a:pt x="5665" y="2369"/>
                  </a:lnTo>
                  <a:cubicBezTo>
                    <a:pt x="5825" y="2273"/>
                    <a:pt x="5953" y="2177"/>
                    <a:pt x="6081" y="2049"/>
                  </a:cubicBezTo>
                  <a:cubicBezTo>
                    <a:pt x="6145" y="1985"/>
                    <a:pt x="6241" y="1921"/>
                    <a:pt x="6273" y="1825"/>
                  </a:cubicBezTo>
                  <a:cubicBezTo>
                    <a:pt x="6337" y="1761"/>
                    <a:pt x="6369" y="1697"/>
                    <a:pt x="6433" y="1633"/>
                  </a:cubicBezTo>
                  <a:cubicBezTo>
                    <a:pt x="6465" y="1569"/>
                    <a:pt x="6497" y="1505"/>
                    <a:pt x="6497" y="1441"/>
                  </a:cubicBezTo>
                  <a:cubicBezTo>
                    <a:pt x="6529" y="1377"/>
                    <a:pt x="6561" y="1313"/>
                    <a:pt x="6561" y="1249"/>
                  </a:cubicBezTo>
                  <a:cubicBezTo>
                    <a:pt x="6593" y="1185"/>
                    <a:pt x="6593" y="1121"/>
                    <a:pt x="6593" y="1057"/>
                  </a:cubicBezTo>
                  <a:lnTo>
                    <a:pt x="6593" y="1025"/>
                  </a:lnTo>
                  <a:lnTo>
                    <a:pt x="6593" y="65"/>
                  </a:lnTo>
                  <a:cubicBezTo>
                    <a:pt x="6593" y="33"/>
                    <a:pt x="6593" y="33"/>
                    <a:pt x="6561" y="33"/>
                  </a:cubicBezTo>
                  <a:cubicBezTo>
                    <a:pt x="6529" y="33"/>
                    <a:pt x="6529" y="33"/>
                    <a:pt x="6529" y="65"/>
                  </a:cubicBezTo>
                  <a:lnTo>
                    <a:pt x="6529" y="97"/>
                  </a:lnTo>
                  <a:cubicBezTo>
                    <a:pt x="6529" y="129"/>
                    <a:pt x="6529" y="193"/>
                    <a:pt x="6497" y="257"/>
                  </a:cubicBezTo>
                  <a:cubicBezTo>
                    <a:pt x="6497" y="321"/>
                    <a:pt x="6465" y="385"/>
                    <a:pt x="6465" y="449"/>
                  </a:cubicBezTo>
                  <a:cubicBezTo>
                    <a:pt x="6433" y="513"/>
                    <a:pt x="6401" y="545"/>
                    <a:pt x="6369" y="609"/>
                  </a:cubicBezTo>
                  <a:cubicBezTo>
                    <a:pt x="6337" y="673"/>
                    <a:pt x="6273" y="737"/>
                    <a:pt x="6241" y="801"/>
                  </a:cubicBezTo>
                  <a:cubicBezTo>
                    <a:pt x="6177" y="897"/>
                    <a:pt x="6113" y="961"/>
                    <a:pt x="6049" y="1025"/>
                  </a:cubicBezTo>
                  <a:cubicBezTo>
                    <a:pt x="5921" y="1121"/>
                    <a:pt x="5793" y="1217"/>
                    <a:pt x="5633" y="1313"/>
                  </a:cubicBezTo>
                  <a:cubicBezTo>
                    <a:pt x="5633" y="1345"/>
                    <a:pt x="5601" y="1345"/>
                    <a:pt x="5601" y="1345"/>
                  </a:cubicBezTo>
                  <a:cubicBezTo>
                    <a:pt x="5377" y="1473"/>
                    <a:pt x="5153" y="1569"/>
                    <a:pt x="4897" y="1665"/>
                  </a:cubicBezTo>
                  <a:cubicBezTo>
                    <a:pt x="4705" y="1729"/>
                    <a:pt x="4481" y="1761"/>
                    <a:pt x="4257" y="1825"/>
                  </a:cubicBezTo>
                  <a:cubicBezTo>
                    <a:pt x="4129" y="1825"/>
                    <a:pt x="4001" y="1857"/>
                    <a:pt x="3873" y="1857"/>
                  </a:cubicBezTo>
                  <a:cubicBezTo>
                    <a:pt x="3745" y="1889"/>
                    <a:pt x="3617" y="1889"/>
                    <a:pt x="3489" y="1889"/>
                  </a:cubicBezTo>
                  <a:lnTo>
                    <a:pt x="3169" y="1889"/>
                  </a:lnTo>
                  <a:cubicBezTo>
                    <a:pt x="3073" y="1889"/>
                    <a:pt x="2945" y="1889"/>
                    <a:pt x="2849" y="1857"/>
                  </a:cubicBezTo>
                  <a:cubicBezTo>
                    <a:pt x="2753" y="1857"/>
                    <a:pt x="2625" y="1857"/>
                    <a:pt x="2529" y="1825"/>
                  </a:cubicBezTo>
                  <a:cubicBezTo>
                    <a:pt x="2433" y="1825"/>
                    <a:pt x="2305" y="1793"/>
                    <a:pt x="2209" y="1793"/>
                  </a:cubicBezTo>
                  <a:cubicBezTo>
                    <a:pt x="2113" y="1761"/>
                    <a:pt x="1985" y="1729"/>
                    <a:pt x="1889" y="1697"/>
                  </a:cubicBezTo>
                  <a:cubicBezTo>
                    <a:pt x="1729" y="1665"/>
                    <a:pt x="1600" y="1601"/>
                    <a:pt x="1472" y="1569"/>
                  </a:cubicBezTo>
                  <a:cubicBezTo>
                    <a:pt x="1312" y="1505"/>
                    <a:pt x="1152" y="1441"/>
                    <a:pt x="1024" y="1345"/>
                  </a:cubicBezTo>
                  <a:cubicBezTo>
                    <a:pt x="416" y="993"/>
                    <a:pt x="64" y="513"/>
                    <a:pt x="64" y="33"/>
                  </a:cubicBez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370525" y="4139525"/>
              <a:ext cx="179250" cy="94850"/>
            </a:xfrm>
            <a:custGeom>
              <a:rect b="b" l="l" r="r" t="t"/>
              <a:pathLst>
                <a:path extrusionOk="0" h="3794" w="7170">
                  <a:moveTo>
                    <a:pt x="3585" y="1"/>
                  </a:moveTo>
                  <a:cubicBezTo>
                    <a:pt x="2753" y="1"/>
                    <a:pt x="1920" y="185"/>
                    <a:pt x="1280" y="553"/>
                  </a:cubicBezTo>
                  <a:cubicBezTo>
                    <a:pt x="0" y="1289"/>
                    <a:pt x="32" y="2505"/>
                    <a:pt x="1280" y="3241"/>
                  </a:cubicBezTo>
                  <a:cubicBezTo>
                    <a:pt x="1920" y="3609"/>
                    <a:pt x="2761" y="3793"/>
                    <a:pt x="3597" y="3793"/>
                  </a:cubicBezTo>
                  <a:cubicBezTo>
                    <a:pt x="4433" y="3793"/>
                    <a:pt x="5265" y="3609"/>
                    <a:pt x="5889" y="3241"/>
                  </a:cubicBezTo>
                  <a:cubicBezTo>
                    <a:pt x="7169" y="2505"/>
                    <a:pt x="7169" y="1289"/>
                    <a:pt x="5889" y="553"/>
                  </a:cubicBezTo>
                  <a:cubicBezTo>
                    <a:pt x="5249" y="185"/>
                    <a:pt x="4417" y="1"/>
                    <a:pt x="35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2377725" y="4138925"/>
              <a:ext cx="164850" cy="96050"/>
            </a:xfrm>
            <a:custGeom>
              <a:rect b="b" l="l" r="r" t="t"/>
              <a:pathLst>
                <a:path extrusionOk="0" h="3842" w="6594">
                  <a:moveTo>
                    <a:pt x="3297" y="65"/>
                  </a:moveTo>
                  <a:cubicBezTo>
                    <a:pt x="4129" y="65"/>
                    <a:pt x="4961" y="257"/>
                    <a:pt x="5569" y="609"/>
                  </a:cubicBezTo>
                  <a:cubicBezTo>
                    <a:pt x="6177" y="961"/>
                    <a:pt x="6529" y="1441"/>
                    <a:pt x="6529" y="1921"/>
                  </a:cubicBezTo>
                  <a:cubicBezTo>
                    <a:pt x="6529" y="2433"/>
                    <a:pt x="6209" y="2881"/>
                    <a:pt x="5601" y="3233"/>
                  </a:cubicBezTo>
                  <a:cubicBezTo>
                    <a:pt x="4977" y="3601"/>
                    <a:pt x="4153" y="3785"/>
                    <a:pt x="3325" y="3785"/>
                  </a:cubicBezTo>
                  <a:cubicBezTo>
                    <a:pt x="2497" y="3785"/>
                    <a:pt x="1664" y="3601"/>
                    <a:pt x="1024" y="3233"/>
                  </a:cubicBezTo>
                  <a:cubicBezTo>
                    <a:pt x="416" y="2881"/>
                    <a:pt x="96" y="2401"/>
                    <a:pt x="96" y="1921"/>
                  </a:cubicBezTo>
                  <a:cubicBezTo>
                    <a:pt x="64" y="1441"/>
                    <a:pt x="416" y="961"/>
                    <a:pt x="1024" y="609"/>
                  </a:cubicBezTo>
                  <a:cubicBezTo>
                    <a:pt x="1632" y="257"/>
                    <a:pt x="2465" y="65"/>
                    <a:pt x="3297" y="65"/>
                  </a:cubicBezTo>
                  <a:close/>
                  <a:moveTo>
                    <a:pt x="3281" y="1"/>
                  </a:moveTo>
                  <a:cubicBezTo>
                    <a:pt x="2441" y="1"/>
                    <a:pt x="1600" y="193"/>
                    <a:pt x="960" y="577"/>
                  </a:cubicBezTo>
                  <a:cubicBezTo>
                    <a:pt x="352" y="929"/>
                    <a:pt x="0" y="1409"/>
                    <a:pt x="0" y="1921"/>
                  </a:cubicBezTo>
                  <a:cubicBezTo>
                    <a:pt x="0" y="2433"/>
                    <a:pt x="352" y="2913"/>
                    <a:pt x="992" y="3297"/>
                  </a:cubicBezTo>
                  <a:cubicBezTo>
                    <a:pt x="1632" y="3649"/>
                    <a:pt x="2465" y="3841"/>
                    <a:pt x="3297" y="3841"/>
                  </a:cubicBezTo>
                  <a:cubicBezTo>
                    <a:pt x="4161" y="3841"/>
                    <a:pt x="4993" y="3649"/>
                    <a:pt x="5633" y="3297"/>
                  </a:cubicBezTo>
                  <a:cubicBezTo>
                    <a:pt x="6241" y="2913"/>
                    <a:pt x="6593" y="2433"/>
                    <a:pt x="6593" y="1921"/>
                  </a:cubicBezTo>
                  <a:cubicBezTo>
                    <a:pt x="6593" y="1409"/>
                    <a:pt x="6241" y="929"/>
                    <a:pt x="5601" y="577"/>
                  </a:cubicBezTo>
                  <a:cubicBezTo>
                    <a:pt x="4961" y="193"/>
                    <a:pt x="4121" y="1"/>
                    <a:pt x="32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390525" y="4150525"/>
              <a:ext cx="140050" cy="73650"/>
            </a:xfrm>
            <a:custGeom>
              <a:rect b="b" l="l" r="r" t="t"/>
              <a:pathLst>
                <a:path extrusionOk="0" h="2946" w="5602">
                  <a:moveTo>
                    <a:pt x="2785" y="1"/>
                  </a:moveTo>
                  <a:cubicBezTo>
                    <a:pt x="2137" y="1"/>
                    <a:pt x="1489" y="145"/>
                    <a:pt x="992" y="433"/>
                  </a:cubicBezTo>
                  <a:cubicBezTo>
                    <a:pt x="0" y="1009"/>
                    <a:pt x="0" y="1937"/>
                    <a:pt x="992" y="2513"/>
                  </a:cubicBezTo>
                  <a:cubicBezTo>
                    <a:pt x="1489" y="2801"/>
                    <a:pt x="2145" y="2945"/>
                    <a:pt x="2801" y="2945"/>
                  </a:cubicBezTo>
                  <a:cubicBezTo>
                    <a:pt x="3457" y="2945"/>
                    <a:pt x="4113" y="2801"/>
                    <a:pt x="4609" y="2513"/>
                  </a:cubicBezTo>
                  <a:cubicBezTo>
                    <a:pt x="5601" y="1937"/>
                    <a:pt x="5569" y="1009"/>
                    <a:pt x="4577" y="433"/>
                  </a:cubicBezTo>
                  <a:cubicBezTo>
                    <a:pt x="4081" y="145"/>
                    <a:pt x="3433" y="1"/>
                    <a:pt x="27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2395325" y="4149125"/>
              <a:ext cx="129650" cy="75450"/>
            </a:xfrm>
            <a:custGeom>
              <a:rect b="b" l="l" r="r" t="t"/>
              <a:pathLst>
                <a:path extrusionOk="0" h="3018" w="5186">
                  <a:moveTo>
                    <a:pt x="2593" y="73"/>
                  </a:moveTo>
                  <a:cubicBezTo>
                    <a:pt x="3233" y="73"/>
                    <a:pt x="3873" y="233"/>
                    <a:pt x="4385" y="489"/>
                  </a:cubicBezTo>
                  <a:cubicBezTo>
                    <a:pt x="4865" y="777"/>
                    <a:pt x="5121" y="1129"/>
                    <a:pt x="5121" y="1513"/>
                  </a:cubicBezTo>
                  <a:cubicBezTo>
                    <a:pt x="5121" y="1897"/>
                    <a:pt x="4865" y="2249"/>
                    <a:pt x="4385" y="2537"/>
                  </a:cubicBezTo>
                  <a:cubicBezTo>
                    <a:pt x="3889" y="2809"/>
                    <a:pt x="3241" y="2945"/>
                    <a:pt x="2597" y="2945"/>
                  </a:cubicBezTo>
                  <a:cubicBezTo>
                    <a:pt x="1953" y="2945"/>
                    <a:pt x="1313" y="2809"/>
                    <a:pt x="832" y="2537"/>
                  </a:cubicBezTo>
                  <a:cubicBezTo>
                    <a:pt x="352" y="2249"/>
                    <a:pt x="96" y="1897"/>
                    <a:pt x="96" y="1513"/>
                  </a:cubicBezTo>
                  <a:cubicBezTo>
                    <a:pt x="96" y="1129"/>
                    <a:pt x="352" y="777"/>
                    <a:pt x="800" y="489"/>
                  </a:cubicBezTo>
                  <a:cubicBezTo>
                    <a:pt x="1281" y="233"/>
                    <a:pt x="1953" y="73"/>
                    <a:pt x="2593" y="73"/>
                  </a:cubicBezTo>
                  <a:close/>
                  <a:moveTo>
                    <a:pt x="2581" y="1"/>
                  </a:moveTo>
                  <a:cubicBezTo>
                    <a:pt x="1921" y="1"/>
                    <a:pt x="1265" y="153"/>
                    <a:pt x="768" y="457"/>
                  </a:cubicBezTo>
                  <a:cubicBezTo>
                    <a:pt x="288" y="713"/>
                    <a:pt x="0" y="1097"/>
                    <a:pt x="0" y="1513"/>
                  </a:cubicBezTo>
                  <a:cubicBezTo>
                    <a:pt x="0" y="1929"/>
                    <a:pt x="288" y="2313"/>
                    <a:pt x="768" y="2601"/>
                  </a:cubicBezTo>
                  <a:cubicBezTo>
                    <a:pt x="1281" y="2889"/>
                    <a:pt x="1953" y="3017"/>
                    <a:pt x="2593" y="3017"/>
                  </a:cubicBezTo>
                  <a:cubicBezTo>
                    <a:pt x="3265" y="3017"/>
                    <a:pt x="3937" y="2889"/>
                    <a:pt x="4417" y="2601"/>
                  </a:cubicBezTo>
                  <a:cubicBezTo>
                    <a:pt x="4929" y="2313"/>
                    <a:pt x="5185" y="1929"/>
                    <a:pt x="5185" y="1513"/>
                  </a:cubicBezTo>
                  <a:cubicBezTo>
                    <a:pt x="5185" y="1097"/>
                    <a:pt x="4897" y="745"/>
                    <a:pt x="4417" y="457"/>
                  </a:cubicBezTo>
                  <a:cubicBezTo>
                    <a:pt x="3905" y="153"/>
                    <a:pt x="3241" y="1"/>
                    <a:pt x="25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2532950" y="42109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16"/>
                    <a:pt x="32" y="448"/>
                    <a:pt x="64" y="448"/>
                  </a:cubicBezTo>
                  <a:lnTo>
                    <a:pt x="96" y="416"/>
                  </a:lnTo>
                  <a:lnTo>
                    <a:pt x="96" y="64"/>
                  </a:lnTo>
                  <a:cubicBezTo>
                    <a:pt x="96" y="32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2459325" y="42413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16"/>
                    <a:pt x="33" y="448"/>
                    <a:pt x="65" y="448"/>
                  </a:cubicBezTo>
                  <a:lnTo>
                    <a:pt x="97" y="416"/>
                  </a:ln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2473725" y="42405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0"/>
                  </a:moveTo>
                  <a:lnTo>
                    <a:pt x="1" y="32"/>
                  </a:lnTo>
                  <a:lnTo>
                    <a:pt x="1" y="384"/>
                  </a:lnTo>
                  <a:cubicBezTo>
                    <a:pt x="1" y="416"/>
                    <a:pt x="33" y="448"/>
                    <a:pt x="33" y="448"/>
                  </a:cubicBezTo>
                  <a:cubicBezTo>
                    <a:pt x="65" y="448"/>
                    <a:pt x="97" y="416"/>
                    <a:pt x="97" y="384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488950" y="42389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16"/>
                    <a:pt x="32" y="416"/>
                  </a:cubicBezTo>
                  <a:cubicBezTo>
                    <a:pt x="32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2501750" y="42341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64" y="416"/>
                  </a:cubicBezTo>
                  <a:cubicBezTo>
                    <a:pt x="64" y="416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2512950" y="42277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64" y="448"/>
                  </a:cubicBezTo>
                  <a:cubicBezTo>
                    <a:pt x="64" y="448"/>
                    <a:pt x="96" y="416"/>
                    <a:pt x="96" y="384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2523350" y="42205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32" y="448"/>
                    <a:pt x="64" y="448"/>
                  </a:cubicBezTo>
                  <a:lnTo>
                    <a:pt x="96" y="416"/>
                  </a:ln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2385725" y="42109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2444925" y="42405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48"/>
                    <a:pt x="65" y="448"/>
                  </a:cubicBezTo>
                  <a:cubicBezTo>
                    <a:pt x="65" y="448"/>
                    <a:pt x="97" y="416"/>
                    <a:pt x="97" y="384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2430525" y="42389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2416925" y="42341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32" y="416"/>
                  </a:cubicBezTo>
                  <a:cubicBezTo>
                    <a:pt x="64" y="416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2405725" y="4227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384"/>
                  </a:lnTo>
                  <a:cubicBezTo>
                    <a:pt x="0" y="416"/>
                    <a:pt x="32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2395325" y="4220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2419325" y="4162925"/>
              <a:ext cx="83250" cy="48050"/>
            </a:xfrm>
            <a:custGeom>
              <a:rect b="b" l="l" r="r" t="t"/>
              <a:pathLst>
                <a:path extrusionOk="0" h="1922" w="3330">
                  <a:moveTo>
                    <a:pt x="737" y="1"/>
                  </a:moveTo>
                  <a:lnTo>
                    <a:pt x="481" y="161"/>
                  </a:lnTo>
                  <a:lnTo>
                    <a:pt x="865" y="353"/>
                  </a:lnTo>
                  <a:cubicBezTo>
                    <a:pt x="801" y="385"/>
                    <a:pt x="769" y="417"/>
                    <a:pt x="737" y="417"/>
                  </a:cubicBezTo>
                  <a:cubicBezTo>
                    <a:pt x="705" y="449"/>
                    <a:pt x="641" y="481"/>
                    <a:pt x="609" y="513"/>
                  </a:cubicBezTo>
                  <a:lnTo>
                    <a:pt x="257" y="289"/>
                  </a:lnTo>
                  <a:lnTo>
                    <a:pt x="0" y="417"/>
                  </a:lnTo>
                  <a:lnTo>
                    <a:pt x="449" y="673"/>
                  </a:lnTo>
                  <a:cubicBezTo>
                    <a:pt x="161" y="993"/>
                    <a:pt x="257" y="1409"/>
                    <a:pt x="737" y="1665"/>
                  </a:cubicBezTo>
                  <a:cubicBezTo>
                    <a:pt x="1025" y="1825"/>
                    <a:pt x="1377" y="1921"/>
                    <a:pt x="1729" y="1921"/>
                  </a:cubicBezTo>
                  <a:lnTo>
                    <a:pt x="1729" y="1697"/>
                  </a:lnTo>
                  <a:cubicBezTo>
                    <a:pt x="1473" y="1665"/>
                    <a:pt x="1249" y="1633"/>
                    <a:pt x="1025" y="1505"/>
                  </a:cubicBezTo>
                  <a:cubicBezTo>
                    <a:pt x="737" y="1345"/>
                    <a:pt x="641" y="1089"/>
                    <a:pt x="769" y="865"/>
                  </a:cubicBezTo>
                  <a:lnTo>
                    <a:pt x="769" y="865"/>
                  </a:lnTo>
                  <a:lnTo>
                    <a:pt x="1441" y="1249"/>
                  </a:lnTo>
                  <a:lnTo>
                    <a:pt x="1697" y="1121"/>
                  </a:lnTo>
                  <a:lnTo>
                    <a:pt x="929" y="673"/>
                  </a:lnTo>
                  <a:cubicBezTo>
                    <a:pt x="961" y="641"/>
                    <a:pt x="993" y="641"/>
                    <a:pt x="1025" y="609"/>
                  </a:cubicBezTo>
                  <a:cubicBezTo>
                    <a:pt x="1057" y="577"/>
                    <a:pt x="1121" y="545"/>
                    <a:pt x="1153" y="545"/>
                  </a:cubicBezTo>
                  <a:lnTo>
                    <a:pt x="1921" y="993"/>
                  </a:lnTo>
                  <a:lnTo>
                    <a:pt x="2177" y="833"/>
                  </a:lnTo>
                  <a:lnTo>
                    <a:pt x="1473" y="449"/>
                  </a:lnTo>
                  <a:cubicBezTo>
                    <a:pt x="1589" y="429"/>
                    <a:pt x="1708" y="419"/>
                    <a:pt x="1827" y="419"/>
                  </a:cubicBezTo>
                  <a:cubicBezTo>
                    <a:pt x="2100" y="419"/>
                    <a:pt x="2370" y="475"/>
                    <a:pt x="2593" y="609"/>
                  </a:cubicBezTo>
                  <a:cubicBezTo>
                    <a:pt x="2785" y="705"/>
                    <a:pt x="2881" y="865"/>
                    <a:pt x="2913" y="993"/>
                  </a:cubicBezTo>
                  <a:lnTo>
                    <a:pt x="3329" y="993"/>
                  </a:lnTo>
                  <a:cubicBezTo>
                    <a:pt x="3297" y="801"/>
                    <a:pt x="3169" y="577"/>
                    <a:pt x="2881" y="417"/>
                  </a:cubicBezTo>
                  <a:cubicBezTo>
                    <a:pt x="2577" y="255"/>
                    <a:pt x="2196" y="170"/>
                    <a:pt x="1811" y="170"/>
                  </a:cubicBezTo>
                  <a:cubicBezTo>
                    <a:pt x="1588" y="170"/>
                    <a:pt x="1364" y="198"/>
                    <a:pt x="1153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2418525" y="4162125"/>
              <a:ext cx="84850" cy="49650"/>
            </a:xfrm>
            <a:custGeom>
              <a:rect b="b" l="l" r="r" t="t"/>
              <a:pathLst>
                <a:path extrusionOk="0" h="1986" w="3394">
                  <a:moveTo>
                    <a:pt x="737" y="97"/>
                  </a:moveTo>
                  <a:lnTo>
                    <a:pt x="1153" y="321"/>
                  </a:lnTo>
                  <a:lnTo>
                    <a:pt x="1185" y="321"/>
                  </a:lnTo>
                  <a:cubicBezTo>
                    <a:pt x="1396" y="262"/>
                    <a:pt x="1620" y="234"/>
                    <a:pt x="1842" y="234"/>
                  </a:cubicBezTo>
                  <a:cubicBezTo>
                    <a:pt x="2224" y="234"/>
                    <a:pt x="2597" y="319"/>
                    <a:pt x="2881" y="481"/>
                  </a:cubicBezTo>
                  <a:cubicBezTo>
                    <a:pt x="3137" y="641"/>
                    <a:pt x="3265" y="801"/>
                    <a:pt x="3329" y="993"/>
                  </a:cubicBezTo>
                  <a:lnTo>
                    <a:pt x="2977" y="993"/>
                  </a:lnTo>
                  <a:cubicBezTo>
                    <a:pt x="2945" y="833"/>
                    <a:pt x="2817" y="705"/>
                    <a:pt x="2625" y="609"/>
                  </a:cubicBezTo>
                  <a:cubicBezTo>
                    <a:pt x="2424" y="475"/>
                    <a:pt x="2146" y="419"/>
                    <a:pt x="1865" y="419"/>
                  </a:cubicBezTo>
                  <a:cubicBezTo>
                    <a:pt x="1743" y="419"/>
                    <a:pt x="1621" y="429"/>
                    <a:pt x="1505" y="449"/>
                  </a:cubicBezTo>
                  <a:cubicBezTo>
                    <a:pt x="1473" y="449"/>
                    <a:pt x="1473" y="449"/>
                    <a:pt x="1473" y="481"/>
                  </a:cubicBezTo>
                  <a:lnTo>
                    <a:pt x="1473" y="513"/>
                  </a:lnTo>
                  <a:lnTo>
                    <a:pt x="2113" y="865"/>
                  </a:lnTo>
                  <a:lnTo>
                    <a:pt x="1953" y="961"/>
                  </a:lnTo>
                  <a:lnTo>
                    <a:pt x="1217" y="545"/>
                  </a:lnTo>
                  <a:lnTo>
                    <a:pt x="1185" y="545"/>
                  </a:lnTo>
                  <a:cubicBezTo>
                    <a:pt x="1121" y="545"/>
                    <a:pt x="1089" y="577"/>
                    <a:pt x="1057" y="609"/>
                  </a:cubicBezTo>
                  <a:cubicBezTo>
                    <a:pt x="993" y="609"/>
                    <a:pt x="961" y="641"/>
                    <a:pt x="929" y="673"/>
                  </a:cubicBezTo>
                  <a:lnTo>
                    <a:pt x="929" y="705"/>
                  </a:lnTo>
                  <a:lnTo>
                    <a:pt x="929" y="737"/>
                  </a:lnTo>
                  <a:lnTo>
                    <a:pt x="1633" y="1153"/>
                  </a:lnTo>
                  <a:lnTo>
                    <a:pt x="1473" y="1249"/>
                  </a:lnTo>
                  <a:lnTo>
                    <a:pt x="801" y="865"/>
                  </a:lnTo>
                  <a:cubicBezTo>
                    <a:pt x="801" y="865"/>
                    <a:pt x="801" y="851"/>
                    <a:pt x="791" y="851"/>
                  </a:cubicBezTo>
                  <a:cubicBezTo>
                    <a:pt x="786" y="851"/>
                    <a:pt x="779" y="854"/>
                    <a:pt x="769" y="865"/>
                  </a:cubicBezTo>
                  <a:cubicBezTo>
                    <a:pt x="609" y="1121"/>
                    <a:pt x="737" y="1377"/>
                    <a:pt x="1057" y="1569"/>
                  </a:cubicBezTo>
                  <a:cubicBezTo>
                    <a:pt x="1217" y="1665"/>
                    <a:pt x="1473" y="1729"/>
                    <a:pt x="1729" y="1761"/>
                  </a:cubicBezTo>
                  <a:lnTo>
                    <a:pt x="1729" y="1921"/>
                  </a:lnTo>
                  <a:cubicBezTo>
                    <a:pt x="1377" y="1889"/>
                    <a:pt x="1025" y="1825"/>
                    <a:pt x="769" y="1665"/>
                  </a:cubicBezTo>
                  <a:cubicBezTo>
                    <a:pt x="545" y="1537"/>
                    <a:pt x="385" y="1345"/>
                    <a:pt x="353" y="1153"/>
                  </a:cubicBezTo>
                  <a:cubicBezTo>
                    <a:pt x="321" y="1025"/>
                    <a:pt x="385" y="865"/>
                    <a:pt x="481" y="705"/>
                  </a:cubicBezTo>
                  <a:lnTo>
                    <a:pt x="513" y="705"/>
                  </a:lnTo>
                  <a:cubicBezTo>
                    <a:pt x="513" y="673"/>
                    <a:pt x="481" y="673"/>
                    <a:pt x="481" y="673"/>
                  </a:cubicBezTo>
                  <a:lnTo>
                    <a:pt x="97" y="449"/>
                  </a:lnTo>
                  <a:lnTo>
                    <a:pt x="289" y="353"/>
                  </a:lnTo>
                  <a:lnTo>
                    <a:pt x="609" y="577"/>
                  </a:lnTo>
                  <a:lnTo>
                    <a:pt x="673" y="577"/>
                  </a:lnTo>
                  <a:lnTo>
                    <a:pt x="769" y="481"/>
                  </a:lnTo>
                  <a:cubicBezTo>
                    <a:pt x="801" y="481"/>
                    <a:pt x="865" y="449"/>
                    <a:pt x="897" y="417"/>
                  </a:cubicBezTo>
                  <a:cubicBezTo>
                    <a:pt x="897" y="417"/>
                    <a:pt x="929" y="417"/>
                    <a:pt x="929" y="385"/>
                  </a:cubicBezTo>
                  <a:cubicBezTo>
                    <a:pt x="929" y="385"/>
                    <a:pt x="897" y="385"/>
                    <a:pt x="897" y="353"/>
                  </a:cubicBezTo>
                  <a:lnTo>
                    <a:pt x="577" y="193"/>
                  </a:lnTo>
                  <a:lnTo>
                    <a:pt x="737" y="97"/>
                  </a:lnTo>
                  <a:close/>
                  <a:moveTo>
                    <a:pt x="737" y="1"/>
                  </a:moveTo>
                  <a:lnTo>
                    <a:pt x="513" y="129"/>
                  </a:lnTo>
                  <a:cubicBezTo>
                    <a:pt x="513" y="161"/>
                    <a:pt x="481" y="161"/>
                    <a:pt x="481" y="161"/>
                  </a:cubicBezTo>
                  <a:cubicBezTo>
                    <a:pt x="481" y="193"/>
                    <a:pt x="481" y="193"/>
                    <a:pt x="513" y="193"/>
                  </a:cubicBezTo>
                  <a:lnTo>
                    <a:pt x="801" y="385"/>
                  </a:lnTo>
                  <a:cubicBezTo>
                    <a:pt x="801" y="385"/>
                    <a:pt x="769" y="417"/>
                    <a:pt x="737" y="417"/>
                  </a:cubicBezTo>
                  <a:cubicBezTo>
                    <a:pt x="705" y="449"/>
                    <a:pt x="673" y="449"/>
                    <a:pt x="641" y="481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32" y="417"/>
                  </a:lnTo>
                  <a:lnTo>
                    <a:pt x="0" y="449"/>
                  </a:lnTo>
                  <a:cubicBezTo>
                    <a:pt x="0" y="481"/>
                    <a:pt x="0" y="481"/>
                    <a:pt x="32" y="481"/>
                  </a:cubicBezTo>
                  <a:lnTo>
                    <a:pt x="417" y="705"/>
                  </a:lnTo>
                  <a:cubicBezTo>
                    <a:pt x="321" y="865"/>
                    <a:pt x="257" y="1025"/>
                    <a:pt x="289" y="1185"/>
                  </a:cubicBezTo>
                  <a:cubicBezTo>
                    <a:pt x="321" y="1377"/>
                    <a:pt x="481" y="1601"/>
                    <a:pt x="737" y="1729"/>
                  </a:cubicBezTo>
                  <a:cubicBezTo>
                    <a:pt x="1025" y="1889"/>
                    <a:pt x="1377" y="1985"/>
                    <a:pt x="1761" y="1985"/>
                  </a:cubicBezTo>
                  <a:lnTo>
                    <a:pt x="1793" y="1985"/>
                  </a:lnTo>
                  <a:lnTo>
                    <a:pt x="1793" y="1953"/>
                  </a:lnTo>
                  <a:lnTo>
                    <a:pt x="1793" y="1697"/>
                  </a:lnTo>
                  <a:cubicBezTo>
                    <a:pt x="1793" y="1697"/>
                    <a:pt x="1793" y="1665"/>
                    <a:pt x="1761" y="1665"/>
                  </a:cubicBezTo>
                  <a:cubicBezTo>
                    <a:pt x="1505" y="1665"/>
                    <a:pt x="1249" y="1601"/>
                    <a:pt x="1089" y="1505"/>
                  </a:cubicBezTo>
                  <a:cubicBezTo>
                    <a:pt x="833" y="1345"/>
                    <a:pt x="737" y="1121"/>
                    <a:pt x="801" y="929"/>
                  </a:cubicBezTo>
                  <a:lnTo>
                    <a:pt x="801" y="929"/>
                  </a:lnTo>
                  <a:lnTo>
                    <a:pt x="1473" y="1313"/>
                  </a:lnTo>
                  <a:lnTo>
                    <a:pt x="1505" y="1313"/>
                  </a:lnTo>
                  <a:lnTo>
                    <a:pt x="1729" y="1185"/>
                  </a:lnTo>
                  <a:lnTo>
                    <a:pt x="1761" y="1153"/>
                  </a:lnTo>
                  <a:cubicBezTo>
                    <a:pt x="1761" y="1121"/>
                    <a:pt x="1761" y="1121"/>
                    <a:pt x="1729" y="1121"/>
                  </a:cubicBezTo>
                  <a:lnTo>
                    <a:pt x="1025" y="705"/>
                  </a:lnTo>
                  <a:cubicBezTo>
                    <a:pt x="1025" y="673"/>
                    <a:pt x="1057" y="673"/>
                    <a:pt x="1089" y="641"/>
                  </a:cubicBezTo>
                  <a:cubicBezTo>
                    <a:pt x="1121" y="641"/>
                    <a:pt x="1153" y="609"/>
                    <a:pt x="1185" y="609"/>
                  </a:cubicBezTo>
                  <a:lnTo>
                    <a:pt x="1953" y="1025"/>
                  </a:lnTo>
                  <a:lnTo>
                    <a:pt x="1985" y="1025"/>
                  </a:lnTo>
                  <a:lnTo>
                    <a:pt x="2209" y="897"/>
                  </a:lnTo>
                  <a:cubicBezTo>
                    <a:pt x="2241" y="897"/>
                    <a:pt x="2241" y="865"/>
                    <a:pt x="2241" y="865"/>
                  </a:cubicBezTo>
                  <a:cubicBezTo>
                    <a:pt x="2241" y="865"/>
                    <a:pt x="2241" y="833"/>
                    <a:pt x="2209" y="833"/>
                  </a:cubicBezTo>
                  <a:lnTo>
                    <a:pt x="1633" y="481"/>
                  </a:lnTo>
                  <a:cubicBezTo>
                    <a:pt x="1693" y="475"/>
                    <a:pt x="1754" y="473"/>
                    <a:pt x="1814" y="473"/>
                  </a:cubicBezTo>
                  <a:cubicBezTo>
                    <a:pt x="2103" y="473"/>
                    <a:pt x="2381" y="535"/>
                    <a:pt x="2593" y="641"/>
                  </a:cubicBezTo>
                  <a:cubicBezTo>
                    <a:pt x="2785" y="769"/>
                    <a:pt x="2881" y="897"/>
                    <a:pt x="2913" y="1025"/>
                  </a:cubicBezTo>
                  <a:cubicBezTo>
                    <a:pt x="2913" y="1057"/>
                    <a:pt x="2945" y="1057"/>
                    <a:pt x="2945" y="1057"/>
                  </a:cubicBezTo>
                  <a:lnTo>
                    <a:pt x="3393" y="1057"/>
                  </a:lnTo>
                  <a:lnTo>
                    <a:pt x="3393" y="1025"/>
                  </a:lnTo>
                  <a:cubicBezTo>
                    <a:pt x="3393" y="801"/>
                    <a:pt x="3233" y="577"/>
                    <a:pt x="2945" y="417"/>
                  </a:cubicBezTo>
                  <a:cubicBezTo>
                    <a:pt x="2646" y="246"/>
                    <a:pt x="2234" y="147"/>
                    <a:pt x="1812" y="147"/>
                  </a:cubicBezTo>
                  <a:cubicBezTo>
                    <a:pt x="1601" y="147"/>
                    <a:pt x="1387" y="171"/>
                    <a:pt x="1185" y="225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2612950" y="4359775"/>
              <a:ext cx="163275" cy="72025"/>
            </a:xfrm>
            <a:custGeom>
              <a:rect b="b" l="l" r="r" t="t"/>
              <a:pathLst>
                <a:path extrusionOk="0" h="2881" w="6531">
                  <a:moveTo>
                    <a:pt x="1" y="0"/>
                  </a:moveTo>
                  <a:lnTo>
                    <a:pt x="1" y="960"/>
                  </a:lnTo>
                  <a:cubicBezTo>
                    <a:pt x="1" y="1473"/>
                    <a:pt x="321" y="1953"/>
                    <a:pt x="961" y="2305"/>
                  </a:cubicBezTo>
                  <a:cubicBezTo>
                    <a:pt x="1121" y="2401"/>
                    <a:pt x="1281" y="2465"/>
                    <a:pt x="1441" y="2529"/>
                  </a:cubicBezTo>
                  <a:cubicBezTo>
                    <a:pt x="1569" y="2593"/>
                    <a:pt x="1697" y="2625"/>
                    <a:pt x="1825" y="2689"/>
                  </a:cubicBezTo>
                  <a:cubicBezTo>
                    <a:pt x="1953" y="2721"/>
                    <a:pt x="2049" y="2721"/>
                    <a:pt x="2177" y="2753"/>
                  </a:cubicBezTo>
                  <a:cubicBezTo>
                    <a:pt x="2273" y="2785"/>
                    <a:pt x="2401" y="2785"/>
                    <a:pt x="2497" y="2817"/>
                  </a:cubicBezTo>
                  <a:cubicBezTo>
                    <a:pt x="2593" y="2817"/>
                    <a:pt x="2721" y="2849"/>
                    <a:pt x="2817" y="2849"/>
                  </a:cubicBezTo>
                  <a:cubicBezTo>
                    <a:pt x="2914" y="2849"/>
                    <a:pt x="3042" y="2881"/>
                    <a:pt x="3138" y="2881"/>
                  </a:cubicBezTo>
                  <a:lnTo>
                    <a:pt x="3458" y="2881"/>
                  </a:lnTo>
                  <a:cubicBezTo>
                    <a:pt x="3586" y="2849"/>
                    <a:pt x="3714" y="2849"/>
                    <a:pt x="3842" y="2849"/>
                  </a:cubicBezTo>
                  <a:cubicBezTo>
                    <a:pt x="3970" y="2817"/>
                    <a:pt x="4098" y="2817"/>
                    <a:pt x="4258" y="2785"/>
                  </a:cubicBezTo>
                  <a:cubicBezTo>
                    <a:pt x="4450" y="2753"/>
                    <a:pt x="4674" y="2689"/>
                    <a:pt x="4866" y="2625"/>
                  </a:cubicBezTo>
                  <a:cubicBezTo>
                    <a:pt x="5122" y="2561"/>
                    <a:pt x="5346" y="2433"/>
                    <a:pt x="5570" y="2305"/>
                  </a:cubicBezTo>
                  <a:lnTo>
                    <a:pt x="5634" y="2305"/>
                  </a:lnTo>
                  <a:cubicBezTo>
                    <a:pt x="5794" y="2209"/>
                    <a:pt x="5922" y="2113"/>
                    <a:pt x="6018" y="1985"/>
                  </a:cubicBezTo>
                  <a:cubicBezTo>
                    <a:pt x="6114" y="1921"/>
                    <a:pt x="6178" y="1857"/>
                    <a:pt x="6242" y="1761"/>
                  </a:cubicBezTo>
                  <a:cubicBezTo>
                    <a:pt x="6274" y="1697"/>
                    <a:pt x="6306" y="1633"/>
                    <a:pt x="6370" y="1569"/>
                  </a:cubicBezTo>
                  <a:cubicBezTo>
                    <a:pt x="6402" y="1505"/>
                    <a:pt x="6434" y="1441"/>
                    <a:pt x="6466" y="1409"/>
                  </a:cubicBezTo>
                  <a:cubicBezTo>
                    <a:pt x="6466" y="1345"/>
                    <a:pt x="6498" y="1280"/>
                    <a:pt x="6498" y="1216"/>
                  </a:cubicBezTo>
                  <a:cubicBezTo>
                    <a:pt x="6530" y="1152"/>
                    <a:pt x="6530" y="1088"/>
                    <a:pt x="6530" y="1024"/>
                  </a:cubicBezTo>
                  <a:lnTo>
                    <a:pt x="6530" y="992"/>
                  </a:lnTo>
                  <a:lnTo>
                    <a:pt x="6530" y="32"/>
                  </a:lnTo>
                  <a:cubicBezTo>
                    <a:pt x="6530" y="96"/>
                    <a:pt x="6530" y="160"/>
                    <a:pt x="6498" y="224"/>
                  </a:cubicBezTo>
                  <a:cubicBezTo>
                    <a:pt x="6498" y="288"/>
                    <a:pt x="6466" y="352"/>
                    <a:pt x="6466" y="416"/>
                  </a:cubicBezTo>
                  <a:cubicBezTo>
                    <a:pt x="6434" y="480"/>
                    <a:pt x="6402" y="544"/>
                    <a:pt x="6370" y="608"/>
                  </a:cubicBezTo>
                  <a:cubicBezTo>
                    <a:pt x="6338" y="672"/>
                    <a:pt x="6274" y="736"/>
                    <a:pt x="6242" y="800"/>
                  </a:cubicBezTo>
                  <a:cubicBezTo>
                    <a:pt x="6178" y="864"/>
                    <a:pt x="6114" y="960"/>
                    <a:pt x="6050" y="1024"/>
                  </a:cubicBezTo>
                  <a:cubicBezTo>
                    <a:pt x="5922" y="1120"/>
                    <a:pt x="5794" y="1216"/>
                    <a:pt x="5634" y="1313"/>
                  </a:cubicBezTo>
                  <a:cubicBezTo>
                    <a:pt x="5602" y="1313"/>
                    <a:pt x="5602" y="1345"/>
                    <a:pt x="5570" y="1345"/>
                  </a:cubicBezTo>
                  <a:cubicBezTo>
                    <a:pt x="5378" y="1473"/>
                    <a:pt x="5122" y="1569"/>
                    <a:pt x="4866" y="1665"/>
                  </a:cubicBezTo>
                  <a:cubicBezTo>
                    <a:pt x="4674" y="1729"/>
                    <a:pt x="4450" y="1761"/>
                    <a:pt x="4258" y="1825"/>
                  </a:cubicBezTo>
                  <a:cubicBezTo>
                    <a:pt x="4130" y="1825"/>
                    <a:pt x="3970" y="1857"/>
                    <a:pt x="3842" y="1857"/>
                  </a:cubicBezTo>
                  <a:cubicBezTo>
                    <a:pt x="3714" y="1889"/>
                    <a:pt x="3586" y="1889"/>
                    <a:pt x="3490" y="1889"/>
                  </a:cubicBezTo>
                  <a:lnTo>
                    <a:pt x="2817" y="1889"/>
                  </a:lnTo>
                  <a:cubicBezTo>
                    <a:pt x="2721" y="1857"/>
                    <a:pt x="2593" y="1857"/>
                    <a:pt x="2497" y="1825"/>
                  </a:cubicBezTo>
                  <a:cubicBezTo>
                    <a:pt x="2401" y="1825"/>
                    <a:pt x="2305" y="1793"/>
                    <a:pt x="2177" y="1793"/>
                  </a:cubicBezTo>
                  <a:cubicBezTo>
                    <a:pt x="2081" y="1761"/>
                    <a:pt x="1953" y="1729"/>
                    <a:pt x="1857" y="1697"/>
                  </a:cubicBezTo>
                  <a:cubicBezTo>
                    <a:pt x="1697" y="1665"/>
                    <a:pt x="1569" y="1601"/>
                    <a:pt x="1441" y="1569"/>
                  </a:cubicBezTo>
                  <a:cubicBezTo>
                    <a:pt x="1281" y="1505"/>
                    <a:pt x="1121" y="1441"/>
                    <a:pt x="961" y="1345"/>
                  </a:cubicBezTo>
                  <a:cubicBezTo>
                    <a:pt x="321" y="960"/>
                    <a:pt x="1" y="480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2612150" y="4358975"/>
              <a:ext cx="164875" cy="73625"/>
            </a:xfrm>
            <a:custGeom>
              <a:rect b="b" l="l" r="r" t="t"/>
              <a:pathLst>
                <a:path extrusionOk="0" h="2945" w="6595">
                  <a:moveTo>
                    <a:pt x="65" y="416"/>
                  </a:moveTo>
                  <a:cubicBezTo>
                    <a:pt x="225" y="800"/>
                    <a:pt x="513" y="1120"/>
                    <a:pt x="993" y="1409"/>
                  </a:cubicBezTo>
                  <a:cubicBezTo>
                    <a:pt x="1153" y="1505"/>
                    <a:pt x="1313" y="1569"/>
                    <a:pt x="1473" y="1633"/>
                  </a:cubicBezTo>
                  <a:cubicBezTo>
                    <a:pt x="1601" y="1697"/>
                    <a:pt x="1729" y="1729"/>
                    <a:pt x="1857" y="1761"/>
                  </a:cubicBezTo>
                  <a:cubicBezTo>
                    <a:pt x="1985" y="1793"/>
                    <a:pt x="2081" y="1825"/>
                    <a:pt x="2209" y="1857"/>
                  </a:cubicBezTo>
                  <a:cubicBezTo>
                    <a:pt x="2305" y="1889"/>
                    <a:pt x="2433" y="1889"/>
                    <a:pt x="2529" y="1921"/>
                  </a:cubicBezTo>
                  <a:cubicBezTo>
                    <a:pt x="2625" y="1921"/>
                    <a:pt x="2753" y="1953"/>
                    <a:pt x="2849" y="1953"/>
                  </a:cubicBezTo>
                  <a:lnTo>
                    <a:pt x="3874" y="1953"/>
                  </a:lnTo>
                  <a:cubicBezTo>
                    <a:pt x="4034" y="1921"/>
                    <a:pt x="4162" y="1889"/>
                    <a:pt x="4290" y="1889"/>
                  </a:cubicBezTo>
                  <a:cubicBezTo>
                    <a:pt x="4514" y="1825"/>
                    <a:pt x="4738" y="1793"/>
                    <a:pt x="4930" y="1729"/>
                  </a:cubicBezTo>
                  <a:cubicBezTo>
                    <a:pt x="5186" y="1633"/>
                    <a:pt x="5410" y="1537"/>
                    <a:pt x="5634" y="1409"/>
                  </a:cubicBezTo>
                  <a:cubicBezTo>
                    <a:pt x="5666" y="1409"/>
                    <a:pt x="5666" y="1377"/>
                    <a:pt x="5666" y="1377"/>
                  </a:cubicBezTo>
                  <a:cubicBezTo>
                    <a:pt x="5826" y="1280"/>
                    <a:pt x="5986" y="1184"/>
                    <a:pt x="6114" y="1088"/>
                  </a:cubicBezTo>
                  <a:cubicBezTo>
                    <a:pt x="6178" y="992"/>
                    <a:pt x="6242" y="928"/>
                    <a:pt x="6306" y="864"/>
                  </a:cubicBezTo>
                  <a:cubicBezTo>
                    <a:pt x="6338" y="800"/>
                    <a:pt x="6402" y="736"/>
                    <a:pt x="6434" y="640"/>
                  </a:cubicBezTo>
                  <a:cubicBezTo>
                    <a:pt x="6466" y="576"/>
                    <a:pt x="6498" y="512"/>
                    <a:pt x="6530" y="448"/>
                  </a:cubicBezTo>
                  <a:lnTo>
                    <a:pt x="6530" y="1024"/>
                  </a:lnTo>
                  <a:lnTo>
                    <a:pt x="6530" y="1056"/>
                  </a:lnTo>
                  <a:cubicBezTo>
                    <a:pt x="6530" y="1120"/>
                    <a:pt x="6530" y="1184"/>
                    <a:pt x="6498" y="1248"/>
                  </a:cubicBezTo>
                  <a:cubicBezTo>
                    <a:pt x="6498" y="1280"/>
                    <a:pt x="6466" y="1345"/>
                    <a:pt x="6466" y="1409"/>
                  </a:cubicBezTo>
                  <a:cubicBezTo>
                    <a:pt x="6434" y="1473"/>
                    <a:pt x="6402" y="1537"/>
                    <a:pt x="6370" y="1601"/>
                  </a:cubicBezTo>
                  <a:cubicBezTo>
                    <a:pt x="6338" y="1665"/>
                    <a:pt x="6306" y="1729"/>
                    <a:pt x="6242" y="1793"/>
                  </a:cubicBezTo>
                  <a:lnTo>
                    <a:pt x="6050" y="1985"/>
                  </a:lnTo>
                  <a:cubicBezTo>
                    <a:pt x="5922" y="2113"/>
                    <a:pt x="5794" y="2209"/>
                    <a:pt x="5634" y="2305"/>
                  </a:cubicBezTo>
                  <a:lnTo>
                    <a:pt x="5602" y="2305"/>
                  </a:lnTo>
                  <a:cubicBezTo>
                    <a:pt x="5378" y="2433"/>
                    <a:pt x="5154" y="2561"/>
                    <a:pt x="4898" y="2625"/>
                  </a:cubicBezTo>
                  <a:cubicBezTo>
                    <a:pt x="4706" y="2689"/>
                    <a:pt x="4482" y="2753"/>
                    <a:pt x="4290" y="2785"/>
                  </a:cubicBezTo>
                  <a:cubicBezTo>
                    <a:pt x="4130" y="2817"/>
                    <a:pt x="4002" y="2817"/>
                    <a:pt x="3874" y="2849"/>
                  </a:cubicBezTo>
                  <a:lnTo>
                    <a:pt x="2849" y="2849"/>
                  </a:lnTo>
                  <a:cubicBezTo>
                    <a:pt x="2753" y="2849"/>
                    <a:pt x="2625" y="2817"/>
                    <a:pt x="2529" y="2817"/>
                  </a:cubicBezTo>
                  <a:cubicBezTo>
                    <a:pt x="2433" y="2785"/>
                    <a:pt x="2305" y="2785"/>
                    <a:pt x="2209" y="2753"/>
                  </a:cubicBezTo>
                  <a:cubicBezTo>
                    <a:pt x="2113" y="2721"/>
                    <a:pt x="1985" y="2689"/>
                    <a:pt x="1889" y="2657"/>
                  </a:cubicBezTo>
                  <a:cubicBezTo>
                    <a:pt x="1729" y="2625"/>
                    <a:pt x="1601" y="2593"/>
                    <a:pt x="1473" y="2529"/>
                  </a:cubicBezTo>
                  <a:cubicBezTo>
                    <a:pt x="1313" y="2465"/>
                    <a:pt x="1153" y="2401"/>
                    <a:pt x="1025" y="2305"/>
                  </a:cubicBezTo>
                  <a:cubicBezTo>
                    <a:pt x="417" y="1953"/>
                    <a:pt x="65" y="1505"/>
                    <a:pt x="65" y="992"/>
                  </a:cubicBezTo>
                  <a:lnTo>
                    <a:pt x="65" y="416"/>
                  </a:lnTo>
                  <a:close/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992"/>
                  </a:lnTo>
                  <a:cubicBezTo>
                    <a:pt x="1" y="1537"/>
                    <a:pt x="353" y="2017"/>
                    <a:pt x="993" y="2369"/>
                  </a:cubicBezTo>
                  <a:cubicBezTo>
                    <a:pt x="1121" y="2465"/>
                    <a:pt x="1281" y="2529"/>
                    <a:pt x="1441" y="2593"/>
                  </a:cubicBezTo>
                  <a:cubicBezTo>
                    <a:pt x="1569" y="2657"/>
                    <a:pt x="1729" y="2689"/>
                    <a:pt x="1857" y="2753"/>
                  </a:cubicBezTo>
                  <a:cubicBezTo>
                    <a:pt x="1953" y="2785"/>
                    <a:pt x="2081" y="2817"/>
                    <a:pt x="2209" y="2817"/>
                  </a:cubicBezTo>
                  <a:cubicBezTo>
                    <a:pt x="2305" y="2849"/>
                    <a:pt x="2401" y="2881"/>
                    <a:pt x="2529" y="2881"/>
                  </a:cubicBezTo>
                  <a:cubicBezTo>
                    <a:pt x="2625" y="2913"/>
                    <a:pt x="2753" y="2913"/>
                    <a:pt x="2849" y="2913"/>
                  </a:cubicBezTo>
                  <a:cubicBezTo>
                    <a:pt x="2946" y="2913"/>
                    <a:pt x="3074" y="2945"/>
                    <a:pt x="3170" y="2945"/>
                  </a:cubicBezTo>
                  <a:lnTo>
                    <a:pt x="3522" y="2945"/>
                  </a:lnTo>
                  <a:cubicBezTo>
                    <a:pt x="3618" y="2945"/>
                    <a:pt x="3746" y="2913"/>
                    <a:pt x="3874" y="2913"/>
                  </a:cubicBezTo>
                  <a:cubicBezTo>
                    <a:pt x="4002" y="2913"/>
                    <a:pt x="4162" y="2881"/>
                    <a:pt x="4290" y="2849"/>
                  </a:cubicBezTo>
                  <a:cubicBezTo>
                    <a:pt x="4514" y="2817"/>
                    <a:pt x="4706" y="2753"/>
                    <a:pt x="4898" y="2689"/>
                  </a:cubicBezTo>
                  <a:cubicBezTo>
                    <a:pt x="5186" y="2625"/>
                    <a:pt x="5410" y="2497"/>
                    <a:pt x="5634" y="2369"/>
                  </a:cubicBezTo>
                  <a:lnTo>
                    <a:pt x="5666" y="2369"/>
                  </a:lnTo>
                  <a:cubicBezTo>
                    <a:pt x="5826" y="2273"/>
                    <a:pt x="5986" y="2177"/>
                    <a:pt x="6082" y="2049"/>
                  </a:cubicBezTo>
                  <a:cubicBezTo>
                    <a:pt x="6178" y="1985"/>
                    <a:pt x="6242" y="1921"/>
                    <a:pt x="6306" y="1825"/>
                  </a:cubicBezTo>
                  <a:cubicBezTo>
                    <a:pt x="6338" y="1761"/>
                    <a:pt x="6402" y="1697"/>
                    <a:pt x="6434" y="1633"/>
                  </a:cubicBezTo>
                  <a:cubicBezTo>
                    <a:pt x="6466" y="1569"/>
                    <a:pt x="6498" y="1505"/>
                    <a:pt x="6530" y="1441"/>
                  </a:cubicBezTo>
                  <a:cubicBezTo>
                    <a:pt x="6530" y="1377"/>
                    <a:pt x="6562" y="1312"/>
                    <a:pt x="6562" y="1248"/>
                  </a:cubicBezTo>
                  <a:cubicBezTo>
                    <a:pt x="6594" y="1184"/>
                    <a:pt x="6594" y="1120"/>
                    <a:pt x="6594" y="1056"/>
                  </a:cubicBezTo>
                  <a:lnTo>
                    <a:pt x="6594" y="1024"/>
                  </a:lnTo>
                  <a:lnTo>
                    <a:pt x="6594" y="64"/>
                  </a:lnTo>
                  <a:cubicBezTo>
                    <a:pt x="6594" y="32"/>
                    <a:pt x="6594" y="32"/>
                    <a:pt x="6562" y="32"/>
                  </a:cubicBezTo>
                  <a:cubicBezTo>
                    <a:pt x="6530" y="32"/>
                    <a:pt x="6530" y="32"/>
                    <a:pt x="6530" y="64"/>
                  </a:cubicBezTo>
                  <a:lnTo>
                    <a:pt x="6530" y="96"/>
                  </a:lnTo>
                  <a:cubicBezTo>
                    <a:pt x="6530" y="128"/>
                    <a:pt x="6530" y="192"/>
                    <a:pt x="6498" y="256"/>
                  </a:cubicBezTo>
                  <a:cubicBezTo>
                    <a:pt x="6498" y="320"/>
                    <a:pt x="6466" y="384"/>
                    <a:pt x="6466" y="448"/>
                  </a:cubicBezTo>
                  <a:cubicBezTo>
                    <a:pt x="6434" y="512"/>
                    <a:pt x="6402" y="544"/>
                    <a:pt x="6370" y="608"/>
                  </a:cubicBezTo>
                  <a:cubicBezTo>
                    <a:pt x="6338" y="672"/>
                    <a:pt x="6306" y="736"/>
                    <a:pt x="6242" y="800"/>
                  </a:cubicBezTo>
                  <a:cubicBezTo>
                    <a:pt x="6178" y="896"/>
                    <a:pt x="6114" y="960"/>
                    <a:pt x="6050" y="1024"/>
                  </a:cubicBezTo>
                  <a:cubicBezTo>
                    <a:pt x="5922" y="1120"/>
                    <a:pt x="5794" y="1216"/>
                    <a:pt x="5634" y="1312"/>
                  </a:cubicBezTo>
                  <a:cubicBezTo>
                    <a:pt x="5634" y="1345"/>
                    <a:pt x="5602" y="1345"/>
                    <a:pt x="5602" y="1345"/>
                  </a:cubicBezTo>
                  <a:cubicBezTo>
                    <a:pt x="5378" y="1473"/>
                    <a:pt x="5154" y="1569"/>
                    <a:pt x="4898" y="1665"/>
                  </a:cubicBezTo>
                  <a:cubicBezTo>
                    <a:pt x="4706" y="1729"/>
                    <a:pt x="4482" y="1761"/>
                    <a:pt x="4290" y="1825"/>
                  </a:cubicBezTo>
                  <a:cubicBezTo>
                    <a:pt x="4130" y="1825"/>
                    <a:pt x="4002" y="1857"/>
                    <a:pt x="3874" y="1857"/>
                  </a:cubicBezTo>
                  <a:cubicBezTo>
                    <a:pt x="3746" y="1889"/>
                    <a:pt x="3618" y="1889"/>
                    <a:pt x="3490" y="1889"/>
                  </a:cubicBezTo>
                  <a:lnTo>
                    <a:pt x="2849" y="1889"/>
                  </a:lnTo>
                  <a:cubicBezTo>
                    <a:pt x="2753" y="1857"/>
                    <a:pt x="2625" y="1857"/>
                    <a:pt x="2529" y="1825"/>
                  </a:cubicBezTo>
                  <a:cubicBezTo>
                    <a:pt x="2433" y="1825"/>
                    <a:pt x="2305" y="1793"/>
                    <a:pt x="2209" y="1793"/>
                  </a:cubicBezTo>
                  <a:cubicBezTo>
                    <a:pt x="2113" y="1761"/>
                    <a:pt x="1985" y="1729"/>
                    <a:pt x="1889" y="1697"/>
                  </a:cubicBezTo>
                  <a:cubicBezTo>
                    <a:pt x="1729" y="1665"/>
                    <a:pt x="1601" y="1601"/>
                    <a:pt x="1473" y="1569"/>
                  </a:cubicBezTo>
                  <a:cubicBezTo>
                    <a:pt x="1313" y="1505"/>
                    <a:pt x="1153" y="1441"/>
                    <a:pt x="1025" y="1345"/>
                  </a:cubicBezTo>
                  <a:cubicBezTo>
                    <a:pt x="417" y="992"/>
                    <a:pt x="65" y="512"/>
                    <a:pt x="65" y="32"/>
                  </a:cubicBez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604950" y="4312350"/>
              <a:ext cx="179275" cy="94850"/>
            </a:xfrm>
            <a:custGeom>
              <a:rect b="b" l="l" r="r" t="t"/>
              <a:pathLst>
                <a:path extrusionOk="0" h="3794" w="7171">
                  <a:moveTo>
                    <a:pt x="3586" y="1"/>
                  </a:moveTo>
                  <a:cubicBezTo>
                    <a:pt x="2753" y="1"/>
                    <a:pt x="1921" y="185"/>
                    <a:pt x="1281" y="553"/>
                  </a:cubicBezTo>
                  <a:cubicBezTo>
                    <a:pt x="1" y="1289"/>
                    <a:pt x="33" y="2505"/>
                    <a:pt x="1313" y="3242"/>
                  </a:cubicBezTo>
                  <a:cubicBezTo>
                    <a:pt x="1937" y="3610"/>
                    <a:pt x="2769" y="3794"/>
                    <a:pt x="3606" y="3794"/>
                  </a:cubicBezTo>
                  <a:cubicBezTo>
                    <a:pt x="4442" y="3794"/>
                    <a:pt x="5282" y="3610"/>
                    <a:pt x="5922" y="3242"/>
                  </a:cubicBezTo>
                  <a:cubicBezTo>
                    <a:pt x="7170" y="2505"/>
                    <a:pt x="7170" y="1321"/>
                    <a:pt x="5890" y="553"/>
                  </a:cubicBezTo>
                  <a:cubicBezTo>
                    <a:pt x="5250" y="185"/>
                    <a:pt x="4418" y="1"/>
                    <a:pt x="3586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2612150" y="4311750"/>
              <a:ext cx="164875" cy="96050"/>
            </a:xfrm>
            <a:custGeom>
              <a:rect b="b" l="l" r="r" t="t"/>
              <a:pathLst>
                <a:path extrusionOk="0" h="3842" w="6595">
                  <a:moveTo>
                    <a:pt x="3298" y="65"/>
                  </a:moveTo>
                  <a:cubicBezTo>
                    <a:pt x="4130" y="65"/>
                    <a:pt x="4962" y="257"/>
                    <a:pt x="5570" y="609"/>
                  </a:cubicBezTo>
                  <a:cubicBezTo>
                    <a:pt x="6178" y="961"/>
                    <a:pt x="6530" y="1441"/>
                    <a:pt x="6530" y="1921"/>
                  </a:cubicBezTo>
                  <a:cubicBezTo>
                    <a:pt x="6530" y="2433"/>
                    <a:pt x="6210" y="2881"/>
                    <a:pt x="5602" y="3234"/>
                  </a:cubicBezTo>
                  <a:cubicBezTo>
                    <a:pt x="4978" y="3602"/>
                    <a:pt x="4154" y="3786"/>
                    <a:pt x="3326" y="3786"/>
                  </a:cubicBezTo>
                  <a:cubicBezTo>
                    <a:pt x="2497" y="3786"/>
                    <a:pt x="1665" y="3602"/>
                    <a:pt x="1025" y="3234"/>
                  </a:cubicBezTo>
                  <a:cubicBezTo>
                    <a:pt x="417" y="2881"/>
                    <a:pt x="97" y="2401"/>
                    <a:pt x="97" y="1921"/>
                  </a:cubicBezTo>
                  <a:cubicBezTo>
                    <a:pt x="65" y="1441"/>
                    <a:pt x="417" y="961"/>
                    <a:pt x="1025" y="609"/>
                  </a:cubicBezTo>
                  <a:cubicBezTo>
                    <a:pt x="1633" y="257"/>
                    <a:pt x="2465" y="65"/>
                    <a:pt x="3298" y="65"/>
                  </a:cubicBezTo>
                  <a:close/>
                  <a:moveTo>
                    <a:pt x="3282" y="1"/>
                  </a:moveTo>
                  <a:cubicBezTo>
                    <a:pt x="2441" y="1"/>
                    <a:pt x="1601" y="193"/>
                    <a:pt x="961" y="577"/>
                  </a:cubicBezTo>
                  <a:cubicBezTo>
                    <a:pt x="353" y="929"/>
                    <a:pt x="1" y="1409"/>
                    <a:pt x="1" y="1921"/>
                  </a:cubicBezTo>
                  <a:cubicBezTo>
                    <a:pt x="1" y="2433"/>
                    <a:pt x="353" y="2913"/>
                    <a:pt x="993" y="3298"/>
                  </a:cubicBezTo>
                  <a:cubicBezTo>
                    <a:pt x="1633" y="3650"/>
                    <a:pt x="2465" y="3842"/>
                    <a:pt x="3298" y="3842"/>
                  </a:cubicBezTo>
                  <a:cubicBezTo>
                    <a:pt x="4162" y="3842"/>
                    <a:pt x="4994" y="3650"/>
                    <a:pt x="5634" y="3298"/>
                  </a:cubicBezTo>
                  <a:cubicBezTo>
                    <a:pt x="6242" y="2913"/>
                    <a:pt x="6594" y="2433"/>
                    <a:pt x="6594" y="1921"/>
                  </a:cubicBezTo>
                  <a:cubicBezTo>
                    <a:pt x="6594" y="1409"/>
                    <a:pt x="6242" y="929"/>
                    <a:pt x="5602" y="577"/>
                  </a:cubicBezTo>
                  <a:cubicBezTo>
                    <a:pt x="4962" y="193"/>
                    <a:pt x="4122" y="1"/>
                    <a:pt x="32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2624975" y="4323350"/>
              <a:ext cx="140050" cy="73650"/>
            </a:xfrm>
            <a:custGeom>
              <a:rect b="b" l="l" r="r" t="t"/>
              <a:pathLst>
                <a:path extrusionOk="0" h="2946" w="5602">
                  <a:moveTo>
                    <a:pt x="2785" y="1"/>
                  </a:moveTo>
                  <a:cubicBezTo>
                    <a:pt x="2136" y="1"/>
                    <a:pt x="1488" y="145"/>
                    <a:pt x="992" y="433"/>
                  </a:cubicBezTo>
                  <a:cubicBezTo>
                    <a:pt x="0" y="1009"/>
                    <a:pt x="0" y="1937"/>
                    <a:pt x="992" y="2513"/>
                  </a:cubicBezTo>
                  <a:cubicBezTo>
                    <a:pt x="1488" y="2802"/>
                    <a:pt x="2144" y="2946"/>
                    <a:pt x="2801" y="2946"/>
                  </a:cubicBezTo>
                  <a:cubicBezTo>
                    <a:pt x="3457" y="2946"/>
                    <a:pt x="4113" y="2802"/>
                    <a:pt x="4609" y="2513"/>
                  </a:cubicBezTo>
                  <a:cubicBezTo>
                    <a:pt x="5601" y="1937"/>
                    <a:pt x="5569" y="1009"/>
                    <a:pt x="4577" y="433"/>
                  </a:cubicBezTo>
                  <a:cubicBezTo>
                    <a:pt x="4081" y="145"/>
                    <a:pt x="3433" y="1"/>
                    <a:pt x="27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2629775" y="4322550"/>
              <a:ext cx="129650" cy="74850"/>
            </a:xfrm>
            <a:custGeom>
              <a:rect b="b" l="l" r="r" t="t"/>
              <a:pathLst>
                <a:path extrusionOk="0" h="2994" w="5186">
                  <a:moveTo>
                    <a:pt x="2593" y="49"/>
                  </a:moveTo>
                  <a:cubicBezTo>
                    <a:pt x="3233" y="49"/>
                    <a:pt x="3873" y="209"/>
                    <a:pt x="4385" y="497"/>
                  </a:cubicBezTo>
                  <a:cubicBezTo>
                    <a:pt x="4865" y="753"/>
                    <a:pt x="5121" y="1105"/>
                    <a:pt x="5121" y="1489"/>
                  </a:cubicBezTo>
                  <a:cubicBezTo>
                    <a:pt x="5121" y="1873"/>
                    <a:pt x="4865" y="2225"/>
                    <a:pt x="4385" y="2513"/>
                  </a:cubicBezTo>
                  <a:cubicBezTo>
                    <a:pt x="3905" y="2802"/>
                    <a:pt x="3265" y="2946"/>
                    <a:pt x="2621" y="2946"/>
                  </a:cubicBezTo>
                  <a:cubicBezTo>
                    <a:pt x="1976" y="2946"/>
                    <a:pt x="1328" y="2802"/>
                    <a:pt x="832" y="2513"/>
                  </a:cubicBezTo>
                  <a:cubicBezTo>
                    <a:pt x="352" y="2225"/>
                    <a:pt x="96" y="1873"/>
                    <a:pt x="96" y="1489"/>
                  </a:cubicBezTo>
                  <a:cubicBezTo>
                    <a:pt x="96" y="1105"/>
                    <a:pt x="352" y="753"/>
                    <a:pt x="800" y="497"/>
                  </a:cubicBezTo>
                  <a:cubicBezTo>
                    <a:pt x="1312" y="209"/>
                    <a:pt x="1952" y="49"/>
                    <a:pt x="2593" y="49"/>
                  </a:cubicBezTo>
                  <a:close/>
                  <a:moveTo>
                    <a:pt x="2581" y="1"/>
                  </a:moveTo>
                  <a:cubicBezTo>
                    <a:pt x="1920" y="1"/>
                    <a:pt x="1264" y="145"/>
                    <a:pt x="768" y="433"/>
                  </a:cubicBezTo>
                  <a:cubicBezTo>
                    <a:pt x="288" y="721"/>
                    <a:pt x="0" y="1073"/>
                    <a:pt x="0" y="1489"/>
                  </a:cubicBezTo>
                  <a:cubicBezTo>
                    <a:pt x="0" y="1905"/>
                    <a:pt x="288" y="2289"/>
                    <a:pt x="768" y="2577"/>
                  </a:cubicBezTo>
                  <a:cubicBezTo>
                    <a:pt x="1280" y="2866"/>
                    <a:pt x="1952" y="2994"/>
                    <a:pt x="2593" y="2994"/>
                  </a:cubicBezTo>
                  <a:cubicBezTo>
                    <a:pt x="3265" y="2994"/>
                    <a:pt x="3937" y="2866"/>
                    <a:pt x="4417" y="2577"/>
                  </a:cubicBezTo>
                  <a:cubicBezTo>
                    <a:pt x="4929" y="2289"/>
                    <a:pt x="5185" y="1905"/>
                    <a:pt x="5185" y="1489"/>
                  </a:cubicBezTo>
                  <a:cubicBezTo>
                    <a:pt x="5185" y="1105"/>
                    <a:pt x="4897" y="721"/>
                    <a:pt x="4417" y="433"/>
                  </a:cubicBezTo>
                  <a:cubicBezTo>
                    <a:pt x="3905" y="145"/>
                    <a:pt x="3241" y="1"/>
                    <a:pt x="25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2694575" y="4414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2708175" y="44133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97" y="417"/>
                    <a:pt x="97" y="417"/>
                  </a:cubicBezTo>
                  <a:lnTo>
                    <a:pt x="97" y="33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723375" y="4411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736175" y="44069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65" y="417"/>
                  </a:cubicBezTo>
                  <a:cubicBezTo>
                    <a:pt x="65" y="417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2620175" y="43845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32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2679375" y="44133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32" y="449"/>
                    <a:pt x="64" y="449"/>
                  </a:cubicBezTo>
                  <a:lnTo>
                    <a:pt x="96" y="417"/>
                  </a:ln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664975" y="4411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2651375" y="44069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64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2640175" y="44005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1"/>
                  </a:moveTo>
                  <a:lnTo>
                    <a:pt x="0" y="33"/>
                  </a:lnTo>
                  <a:lnTo>
                    <a:pt x="0" y="385"/>
                  </a:lnTo>
                  <a:cubicBezTo>
                    <a:pt x="0" y="417"/>
                    <a:pt x="32" y="449"/>
                    <a:pt x="32" y="449"/>
                  </a:cubicBezTo>
                  <a:cubicBezTo>
                    <a:pt x="64" y="449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629775" y="43933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96" y="417"/>
                    <a:pt x="96" y="417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2653775" y="4336575"/>
              <a:ext cx="83225" cy="48025"/>
            </a:xfrm>
            <a:custGeom>
              <a:rect b="b" l="l" r="r" t="t"/>
              <a:pathLst>
                <a:path extrusionOk="0" h="1921" w="3329">
                  <a:moveTo>
                    <a:pt x="736" y="0"/>
                  </a:moveTo>
                  <a:lnTo>
                    <a:pt x="480" y="128"/>
                  </a:lnTo>
                  <a:lnTo>
                    <a:pt x="864" y="352"/>
                  </a:lnTo>
                  <a:cubicBezTo>
                    <a:pt x="800" y="352"/>
                    <a:pt x="768" y="384"/>
                    <a:pt x="736" y="416"/>
                  </a:cubicBezTo>
                  <a:cubicBezTo>
                    <a:pt x="704" y="416"/>
                    <a:pt x="640" y="448"/>
                    <a:pt x="608" y="480"/>
                  </a:cubicBezTo>
                  <a:lnTo>
                    <a:pt x="256" y="256"/>
                  </a:lnTo>
                  <a:lnTo>
                    <a:pt x="0" y="416"/>
                  </a:lnTo>
                  <a:lnTo>
                    <a:pt x="448" y="640"/>
                  </a:lnTo>
                  <a:cubicBezTo>
                    <a:pt x="160" y="960"/>
                    <a:pt x="256" y="1376"/>
                    <a:pt x="736" y="1664"/>
                  </a:cubicBezTo>
                  <a:cubicBezTo>
                    <a:pt x="1024" y="1824"/>
                    <a:pt x="1377" y="1888"/>
                    <a:pt x="1729" y="1920"/>
                  </a:cubicBezTo>
                  <a:lnTo>
                    <a:pt x="1729" y="1664"/>
                  </a:lnTo>
                  <a:cubicBezTo>
                    <a:pt x="1473" y="1664"/>
                    <a:pt x="1248" y="1600"/>
                    <a:pt x="1024" y="1472"/>
                  </a:cubicBezTo>
                  <a:cubicBezTo>
                    <a:pt x="736" y="1312"/>
                    <a:pt x="640" y="1056"/>
                    <a:pt x="768" y="832"/>
                  </a:cubicBezTo>
                  <a:lnTo>
                    <a:pt x="768" y="832"/>
                  </a:lnTo>
                  <a:lnTo>
                    <a:pt x="1441" y="1248"/>
                  </a:lnTo>
                  <a:lnTo>
                    <a:pt x="1697" y="1088"/>
                  </a:lnTo>
                  <a:lnTo>
                    <a:pt x="928" y="640"/>
                  </a:lnTo>
                  <a:cubicBezTo>
                    <a:pt x="960" y="608"/>
                    <a:pt x="992" y="608"/>
                    <a:pt x="1024" y="576"/>
                  </a:cubicBezTo>
                  <a:cubicBezTo>
                    <a:pt x="1056" y="544"/>
                    <a:pt x="1120" y="544"/>
                    <a:pt x="1152" y="512"/>
                  </a:cubicBezTo>
                  <a:lnTo>
                    <a:pt x="1921" y="960"/>
                  </a:lnTo>
                  <a:lnTo>
                    <a:pt x="2177" y="800"/>
                  </a:lnTo>
                  <a:lnTo>
                    <a:pt x="1473" y="416"/>
                  </a:lnTo>
                  <a:cubicBezTo>
                    <a:pt x="1589" y="397"/>
                    <a:pt x="1708" y="386"/>
                    <a:pt x="1827" y="386"/>
                  </a:cubicBezTo>
                  <a:cubicBezTo>
                    <a:pt x="2100" y="386"/>
                    <a:pt x="2370" y="442"/>
                    <a:pt x="2593" y="576"/>
                  </a:cubicBezTo>
                  <a:cubicBezTo>
                    <a:pt x="2785" y="672"/>
                    <a:pt x="2881" y="832"/>
                    <a:pt x="2913" y="960"/>
                  </a:cubicBezTo>
                  <a:lnTo>
                    <a:pt x="3329" y="960"/>
                  </a:lnTo>
                  <a:cubicBezTo>
                    <a:pt x="3297" y="768"/>
                    <a:pt x="3169" y="544"/>
                    <a:pt x="2881" y="384"/>
                  </a:cubicBezTo>
                  <a:cubicBezTo>
                    <a:pt x="2577" y="222"/>
                    <a:pt x="2196" y="137"/>
                    <a:pt x="1811" y="137"/>
                  </a:cubicBezTo>
                  <a:cubicBezTo>
                    <a:pt x="1588" y="137"/>
                    <a:pt x="1364" y="165"/>
                    <a:pt x="1152" y="224"/>
                  </a:cubicBezTo>
                  <a:lnTo>
                    <a:pt x="73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2652975" y="4334975"/>
              <a:ext cx="84825" cy="49625"/>
            </a:xfrm>
            <a:custGeom>
              <a:rect b="b" l="l" r="r" t="t"/>
              <a:pathLst>
                <a:path extrusionOk="0" h="1985" w="3393">
                  <a:moveTo>
                    <a:pt x="736" y="96"/>
                  </a:moveTo>
                  <a:lnTo>
                    <a:pt x="1152" y="320"/>
                  </a:lnTo>
                  <a:lnTo>
                    <a:pt x="1184" y="320"/>
                  </a:lnTo>
                  <a:cubicBezTo>
                    <a:pt x="1396" y="261"/>
                    <a:pt x="1620" y="233"/>
                    <a:pt x="1841" y="233"/>
                  </a:cubicBezTo>
                  <a:cubicBezTo>
                    <a:pt x="2223" y="233"/>
                    <a:pt x="2597" y="318"/>
                    <a:pt x="2881" y="480"/>
                  </a:cubicBezTo>
                  <a:cubicBezTo>
                    <a:pt x="3137" y="640"/>
                    <a:pt x="3265" y="800"/>
                    <a:pt x="3329" y="992"/>
                  </a:cubicBezTo>
                  <a:lnTo>
                    <a:pt x="2977" y="992"/>
                  </a:lnTo>
                  <a:cubicBezTo>
                    <a:pt x="2945" y="832"/>
                    <a:pt x="2817" y="704"/>
                    <a:pt x="2625" y="608"/>
                  </a:cubicBezTo>
                  <a:cubicBezTo>
                    <a:pt x="2424" y="474"/>
                    <a:pt x="2145" y="418"/>
                    <a:pt x="1865" y="418"/>
                  </a:cubicBezTo>
                  <a:cubicBezTo>
                    <a:pt x="1743" y="418"/>
                    <a:pt x="1621" y="429"/>
                    <a:pt x="1505" y="448"/>
                  </a:cubicBezTo>
                  <a:cubicBezTo>
                    <a:pt x="1473" y="448"/>
                    <a:pt x="1473" y="448"/>
                    <a:pt x="1473" y="480"/>
                  </a:cubicBezTo>
                  <a:lnTo>
                    <a:pt x="1473" y="512"/>
                  </a:lnTo>
                  <a:lnTo>
                    <a:pt x="2113" y="864"/>
                  </a:lnTo>
                  <a:lnTo>
                    <a:pt x="1953" y="960"/>
                  </a:lnTo>
                  <a:lnTo>
                    <a:pt x="1216" y="544"/>
                  </a:lnTo>
                  <a:cubicBezTo>
                    <a:pt x="1200" y="528"/>
                    <a:pt x="1192" y="520"/>
                    <a:pt x="1188" y="520"/>
                  </a:cubicBezTo>
                  <a:cubicBezTo>
                    <a:pt x="1184" y="520"/>
                    <a:pt x="1184" y="528"/>
                    <a:pt x="1184" y="544"/>
                  </a:cubicBezTo>
                  <a:cubicBezTo>
                    <a:pt x="1120" y="544"/>
                    <a:pt x="1088" y="576"/>
                    <a:pt x="1056" y="608"/>
                  </a:cubicBezTo>
                  <a:cubicBezTo>
                    <a:pt x="992" y="608"/>
                    <a:pt x="960" y="640"/>
                    <a:pt x="928" y="672"/>
                  </a:cubicBezTo>
                  <a:lnTo>
                    <a:pt x="928" y="704"/>
                  </a:lnTo>
                  <a:lnTo>
                    <a:pt x="928" y="736"/>
                  </a:lnTo>
                  <a:lnTo>
                    <a:pt x="1633" y="1152"/>
                  </a:lnTo>
                  <a:lnTo>
                    <a:pt x="1473" y="1248"/>
                  </a:lnTo>
                  <a:lnTo>
                    <a:pt x="800" y="864"/>
                  </a:lnTo>
                  <a:lnTo>
                    <a:pt x="768" y="864"/>
                  </a:lnTo>
                  <a:cubicBezTo>
                    <a:pt x="640" y="1120"/>
                    <a:pt x="736" y="1376"/>
                    <a:pt x="1056" y="1568"/>
                  </a:cubicBezTo>
                  <a:cubicBezTo>
                    <a:pt x="1216" y="1664"/>
                    <a:pt x="1473" y="1728"/>
                    <a:pt x="1729" y="1760"/>
                  </a:cubicBezTo>
                  <a:lnTo>
                    <a:pt x="1729" y="1920"/>
                  </a:lnTo>
                  <a:cubicBezTo>
                    <a:pt x="1377" y="1920"/>
                    <a:pt x="1024" y="1824"/>
                    <a:pt x="768" y="1664"/>
                  </a:cubicBezTo>
                  <a:cubicBezTo>
                    <a:pt x="544" y="1536"/>
                    <a:pt x="384" y="1344"/>
                    <a:pt x="352" y="1152"/>
                  </a:cubicBezTo>
                  <a:cubicBezTo>
                    <a:pt x="320" y="1024"/>
                    <a:pt x="384" y="864"/>
                    <a:pt x="480" y="704"/>
                  </a:cubicBezTo>
                  <a:lnTo>
                    <a:pt x="512" y="704"/>
                  </a:lnTo>
                  <a:cubicBezTo>
                    <a:pt x="512" y="672"/>
                    <a:pt x="480" y="672"/>
                    <a:pt x="480" y="672"/>
                  </a:cubicBezTo>
                  <a:lnTo>
                    <a:pt x="128" y="448"/>
                  </a:lnTo>
                  <a:lnTo>
                    <a:pt x="288" y="352"/>
                  </a:lnTo>
                  <a:lnTo>
                    <a:pt x="608" y="576"/>
                  </a:lnTo>
                  <a:cubicBezTo>
                    <a:pt x="640" y="576"/>
                    <a:pt x="640" y="576"/>
                    <a:pt x="672" y="544"/>
                  </a:cubicBezTo>
                  <a:cubicBezTo>
                    <a:pt x="704" y="544"/>
                    <a:pt x="736" y="512"/>
                    <a:pt x="768" y="480"/>
                  </a:cubicBezTo>
                  <a:cubicBezTo>
                    <a:pt x="800" y="448"/>
                    <a:pt x="864" y="448"/>
                    <a:pt x="896" y="416"/>
                  </a:cubicBezTo>
                  <a:cubicBezTo>
                    <a:pt x="896" y="416"/>
                    <a:pt x="928" y="416"/>
                    <a:pt x="928" y="384"/>
                  </a:cubicBezTo>
                  <a:lnTo>
                    <a:pt x="896" y="352"/>
                  </a:lnTo>
                  <a:lnTo>
                    <a:pt x="576" y="192"/>
                  </a:lnTo>
                  <a:lnTo>
                    <a:pt x="736" y="96"/>
                  </a:lnTo>
                  <a:close/>
                  <a:moveTo>
                    <a:pt x="736" y="0"/>
                  </a:moveTo>
                  <a:lnTo>
                    <a:pt x="512" y="128"/>
                  </a:lnTo>
                  <a:cubicBezTo>
                    <a:pt x="512" y="160"/>
                    <a:pt x="480" y="160"/>
                    <a:pt x="480" y="160"/>
                  </a:cubicBezTo>
                  <a:cubicBezTo>
                    <a:pt x="480" y="192"/>
                    <a:pt x="480" y="192"/>
                    <a:pt x="512" y="192"/>
                  </a:cubicBezTo>
                  <a:lnTo>
                    <a:pt x="800" y="384"/>
                  </a:lnTo>
                  <a:cubicBezTo>
                    <a:pt x="800" y="384"/>
                    <a:pt x="768" y="416"/>
                    <a:pt x="736" y="416"/>
                  </a:cubicBezTo>
                  <a:cubicBezTo>
                    <a:pt x="704" y="448"/>
                    <a:pt x="672" y="480"/>
                    <a:pt x="640" y="480"/>
                  </a:cubicBezTo>
                  <a:lnTo>
                    <a:pt x="288" y="288"/>
                  </a:lnTo>
                  <a:lnTo>
                    <a:pt x="256" y="288"/>
                  </a:lnTo>
                  <a:lnTo>
                    <a:pt x="32" y="416"/>
                  </a:lnTo>
                  <a:cubicBezTo>
                    <a:pt x="32" y="448"/>
                    <a:pt x="0" y="448"/>
                    <a:pt x="0" y="448"/>
                  </a:cubicBezTo>
                  <a:cubicBezTo>
                    <a:pt x="0" y="480"/>
                    <a:pt x="0" y="480"/>
                    <a:pt x="32" y="480"/>
                  </a:cubicBezTo>
                  <a:lnTo>
                    <a:pt x="416" y="704"/>
                  </a:lnTo>
                  <a:cubicBezTo>
                    <a:pt x="320" y="864"/>
                    <a:pt x="256" y="1024"/>
                    <a:pt x="288" y="1184"/>
                  </a:cubicBezTo>
                  <a:cubicBezTo>
                    <a:pt x="320" y="1408"/>
                    <a:pt x="480" y="1600"/>
                    <a:pt x="736" y="1728"/>
                  </a:cubicBezTo>
                  <a:cubicBezTo>
                    <a:pt x="1024" y="1888"/>
                    <a:pt x="1377" y="1984"/>
                    <a:pt x="1761" y="1984"/>
                  </a:cubicBezTo>
                  <a:lnTo>
                    <a:pt x="1793" y="1984"/>
                  </a:lnTo>
                  <a:lnTo>
                    <a:pt x="1793" y="1952"/>
                  </a:lnTo>
                  <a:lnTo>
                    <a:pt x="1793" y="1728"/>
                  </a:lnTo>
                  <a:cubicBezTo>
                    <a:pt x="1793" y="1696"/>
                    <a:pt x="1793" y="1664"/>
                    <a:pt x="1761" y="1664"/>
                  </a:cubicBezTo>
                  <a:cubicBezTo>
                    <a:pt x="1505" y="1664"/>
                    <a:pt x="1248" y="1600"/>
                    <a:pt x="1088" y="1504"/>
                  </a:cubicBezTo>
                  <a:cubicBezTo>
                    <a:pt x="832" y="1344"/>
                    <a:pt x="736" y="1152"/>
                    <a:pt x="800" y="928"/>
                  </a:cubicBezTo>
                  <a:lnTo>
                    <a:pt x="800" y="928"/>
                  </a:lnTo>
                  <a:lnTo>
                    <a:pt x="1473" y="1312"/>
                  </a:lnTo>
                  <a:lnTo>
                    <a:pt x="1505" y="1312"/>
                  </a:lnTo>
                  <a:lnTo>
                    <a:pt x="1729" y="1184"/>
                  </a:lnTo>
                  <a:cubicBezTo>
                    <a:pt x="1761" y="1184"/>
                    <a:pt x="1761" y="1152"/>
                    <a:pt x="1761" y="1152"/>
                  </a:cubicBezTo>
                  <a:cubicBezTo>
                    <a:pt x="1761" y="1120"/>
                    <a:pt x="1761" y="1120"/>
                    <a:pt x="1729" y="1120"/>
                  </a:cubicBezTo>
                  <a:lnTo>
                    <a:pt x="1024" y="704"/>
                  </a:lnTo>
                  <a:cubicBezTo>
                    <a:pt x="1024" y="672"/>
                    <a:pt x="1056" y="672"/>
                    <a:pt x="1088" y="672"/>
                  </a:cubicBezTo>
                  <a:cubicBezTo>
                    <a:pt x="1120" y="640"/>
                    <a:pt x="1152" y="608"/>
                    <a:pt x="1184" y="608"/>
                  </a:cubicBezTo>
                  <a:lnTo>
                    <a:pt x="1953" y="1024"/>
                  </a:lnTo>
                  <a:cubicBezTo>
                    <a:pt x="1953" y="1040"/>
                    <a:pt x="1961" y="1048"/>
                    <a:pt x="1969" y="1048"/>
                  </a:cubicBezTo>
                  <a:cubicBezTo>
                    <a:pt x="1977" y="1048"/>
                    <a:pt x="1985" y="1040"/>
                    <a:pt x="1985" y="1024"/>
                  </a:cubicBezTo>
                  <a:lnTo>
                    <a:pt x="2209" y="896"/>
                  </a:lnTo>
                  <a:cubicBezTo>
                    <a:pt x="2241" y="896"/>
                    <a:pt x="2241" y="864"/>
                    <a:pt x="2241" y="864"/>
                  </a:cubicBezTo>
                  <a:cubicBezTo>
                    <a:pt x="2241" y="864"/>
                    <a:pt x="2241" y="832"/>
                    <a:pt x="2209" y="832"/>
                  </a:cubicBezTo>
                  <a:lnTo>
                    <a:pt x="1633" y="480"/>
                  </a:lnTo>
                  <a:cubicBezTo>
                    <a:pt x="1693" y="475"/>
                    <a:pt x="1753" y="472"/>
                    <a:pt x="1813" y="472"/>
                  </a:cubicBezTo>
                  <a:cubicBezTo>
                    <a:pt x="2103" y="472"/>
                    <a:pt x="2381" y="534"/>
                    <a:pt x="2593" y="640"/>
                  </a:cubicBezTo>
                  <a:cubicBezTo>
                    <a:pt x="2785" y="768"/>
                    <a:pt x="2881" y="896"/>
                    <a:pt x="2913" y="1024"/>
                  </a:cubicBezTo>
                  <a:cubicBezTo>
                    <a:pt x="2913" y="1056"/>
                    <a:pt x="2945" y="1056"/>
                    <a:pt x="2945" y="1056"/>
                  </a:cubicBezTo>
                  <a:lnTo>
                    <a:pt x="3393" y="1056"/>
                  </a:lnTo>
                  <a:lnTo>
                    <a:pt x="3393" y="1024"/>
                  </a:lnTo>
                  <a:cubicBezTo>
                    <a:pt x="3393" y="800"/>
                    <a:pt x="3233" y="576"/>
                    <a:pt x="2945" y="416"/>
                  </a:cubicBezTo>
                  <a:cubicBezTo>
                    <a:pt x="2646" y="245"/>
                    <a:pt x="2234" y="146"/>
                    <a:pt x="1812" y="146"/>
                  </a:cubicBezTo>
                  <a:cubicBezTo>
                    <a:pt x="1601" y="146"/>
                    <a:pt x="1387" y="171"/>
                    <a:pt x="1184" y="22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2621775" y="4319750"/>
              <a:ext cx="163250" cy="72050"/>
            </a:xfrm>
            <a:custGeom>
              <a:rect b="b" l="l" r="r" t="t"/>
              <a:pathLst>
                <a:path extrusionOk="0" h="2882" w="6530">
                  <a:moveTo>
                    <a:pt x="0" y="1"/>
                  </a:moveTo>
                  <a:lnTo>
                    <a:pt x="0" y="993"/>
                  </a:lnTo>
                  <a:cubicBezTo>
                    <a:pt x="0" y="1473"/>
                    <a:pt x="320" y="1953"/>
                    <a:pt x="960" y="2337"/>
                  </a:cubicBezTo>
                  <a:cubicBezTo>
                    <a:pt x="1120" y="2401"/>
                    <a:pt x="1280" y="2497"/>
                    <a:pt x="1440" y="2561"/>
                  </a:cubicBezTo>
                  <a:cubicBezTo>
                    <a:pt x="1568" y="2593"/>
                    <a:pt x="1696" y="2657"/>
                    <a:pt x="1856" y="2689"/>
                  </a:cubicBezTo>
                  <a:cubicBezTo>
                    <a:pt x="1952" y="2721"/>
                    <a:pt x="2080" y="2753"/>
                    <a:pt x="2176" y="2753"/>
                  </a:cubicBezTo>
                  <a:cubicBezTo>
                    <a:pt x="2304" y="2785"/>
                    <a:pt x="2400" y="2817"/>
                    <a:pt x="2496" y="2817"/>
                  </a:cubicBezTo>
                  <a:cubicBezTo>
                    <a:pt x="2593" y="2849"/>
                    <a:pt x="2721" y="2849"/>
                    <a:pt x="2817" y="2849"/>
                  </a:cubicBezTo>
                  <a:cubicBezTo>
                    <a:pt x="2945" y="2881"/>
                    <a:pt x="3041" y="2881"/>
                    <a:pt x="3137" y="2881"/>
                  </a:cubicBezTo>
                  <a:lnTo>
                    <a:pt x="3489" y="2881"/>
                  </a:lnTo>
                  <a:cubicBezTo>
                    <a:pt x="3585" y="2881"/>
                    <a:pt x="3713" y="2849"/>
                    <a:pt x="3841" y="2849"/>
                  </a:cubicBezTo>
                  <a:cubicBezTo>
                    <a:pt x="3969" y="2849"/>
                    <a:pt x="4129" y="2817"/>
                    <a:pt x="4257" y="2785"/>
                  </a:cubicBezTo>
                  <a:cubicBezTo>
                    <a:pt x="4449" y="2753"/>
                    <a:pt x="4673" y="2721"/>
                    <a:pt x="4865" y="2657"/>
                  </a:cubicBezTo>
                  <a:cubicBezTo>
                    <a:pt x="5121" y="2561"/>
                    <a:pt x="5377" y="2465"/>
                    <a:pt x="5569" y="2337"/>
                  </a:cubicBezTo>
                  <a:cubicBezTo>
                    <a:pt x="5601" y="2305"/>
                    <a:pt x="5601" y="2305"/>
                    <a:pt x="5633" y="2305"/>
                  </a:cubicBezTo>
                  <a:cubicBezTo>
                    <a:pt x="5793" y="2209"/>
                    <a:pt x="5921" y="2113"/>
                    <a:pt x="6017" y="1985"/>
                  </a:cubicBezTo>
                  <a:cubicBezTo>
                    <a:pt x="6113" y="1921"/>
                    <a:pt x="6177" y="1857"/>
                    <a:pt x="6241" y="1793"/>
                  </a:cubicBezTo>
                  <a:cubicBezTo>
                    <a:pt x="6273" y="1729"/>
                    <a:pt x="6337" y="1665"/>
                    <a:pt x="6369" y="1601"/>
                  </a:cubicBezTo>
                  <a:cubicBezTo>
                    <a:pt x="6401" y="1537"/>
                    <a:pt x="6433" y="1473"/>
                    <a:pt x="6465" y="1409"/>
                  </a:cubicBezTo>
                  <a:cubicBezTo>
                    <a:pt x="6465" y="1345"/>
                    <a:pt x="6497" y="1281"/>
                    <a:pt x="6497" y="1217"/>
                  </a:cubicBezTo>
                  <a:cubicBezTo>
                    <a:pt x="6529" y="1153"/>
                    <a:pt x="6529" y="1089"/>
                    <a:pt x="6529" y="1025"/>
                  </a:cubicBezTo>
                  <a:lnTo>
                    <a:pt x="6529" y="993"/>
                  </a:lnTo>
                  <a:lnTo>
                    <a:pt x="6529" y="65"/>
                  </a:lnTo>
                  <a:cubicBezTo>
                    <a:pt x="6529" y="129"/>
                    <a:pt x="6529" y="193"/>
                    <a:pt x="6497" y="257"/>
                  </a:cubicBezTo>
                  <a:cubicBezTo>
                    <a:pt x="6497" y="289"/>
                    <a:pt x="6497" y="353"/>
                    <a:pt x="6465" y="417"/>
                  </a:cubicBezTo>
                  <a:cubicBezTo>
                    <a:pt x="6433" y="481"/>
                    <a:pt x="6401" y="545"/>
                    <a:pt x="6369" y="609"/>
                  </a:cubicBezTo>
                  <a:cubicBezTo>
                    <a:pt x="6337" y="673"/>
                    <a:pt x="6305" y="737"/>
                    <a:pt x="6241" y="801"/>
                  </a:cubicBezTo>
                  <a:cubicBezTo>
                    <a:pt x="6177" y="897"/>
                    <a:pt x="6113" y="961"/>
                    <a:pt x="6049" y="1025"/>
                  </a:cubicBezTo>
                  <a:cubicBezTo>
                    <a:pt x="5921" y="1121"/>
                    <a:pt x="5793" y="1249"/>
                    <a:pt x="5633" y="1313"/>
                  </a:cubicBezTo>
                  <a:cubicBezTo>
                    <a:pt x="5601" y="1345"/>
                    <a:pt x="5601" y="1345"/>
                    <a:pt x="5569" y="1345"/>
                  </a:cubicBezTo>
                  <a:cubicBezTo>
                    <a:pt x="5377" y="1473"/>
                    <a:pt x="5121" y="1569"/>
                    <a:pt x="4865" y="1665"/>
                  </a:cubicBezTo>
                  <a:cubicBezTo>
                    <a:pt x="4673" y="1729"/>
                    <a:pt x="4481" y="1793"/>
                    <a:pt x="4257" y="1825"/>
                  </a:cubicBezTo>
                  <a:cubicBezTo>
                    <a:pt x="4129" y="1857"/>
                    <a:pt x="3969" y="1857"/>
                    <a:pt x="3841" y="1889"/>
                  </a:cubicBezTo>
                  <a:lnTo>
                    <a:pt x="2817" y="1889"/>
                  </a:lnTo>
                  <a:cubicBezTo>
                    <a:pt x="2721" y="1889"/>
                    <a:pt x="2625" y="1857"/>
                    <a:pt x="2496" y="1857"/>
                  </a:cubicBezTo>
                  <a:cubicBezTo>
                    <a:pt x="2400" y="1825"/>
                    <a:pt x="2304" y="1825"/>
                    <a:pt x="2176" y="1793"/>
                  </a:cubicBezTo>
                  <a:cubicBezTo>
                    <a:pt x="2080" y="1761"/>
                    <a:pt x="1952" y="1729"/>
                    <a:pt x="1856" y="1697"/>
                  </a:cubicBezTo>
                  <a:cubicBezTo>
                    <a:pt x="1696" y="1665"/>
                    <a:pt x="1568" y="1633"/>
                    <a:pt x="1440" y="1569"/>
                  </a:cubicBezTo>
                  <a:cubicBezTo>
                    <a:pt x="1280" y="1505"/>
                    <a:pt x="1120" y="1441"/>
                    <a:pt x="960" y="1345"/>
                  </a:cubicBezTo>
                  <a:cubicBezTo>
                    <a:pt x="320" y="993"/>
                    <a:pt x="0" y="481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2620975" y="4318950"/>
              <a:ext cx="164850" cy="73650"/>
            </a:xfrm>
            <a:custGeom>
              <a:rect b="b" l="l" r="r" t="t"/>
              <a:pathLst>
                <a:path extrusionOk="0" h="2946" w="6594">
                  <a:moveTo>
                    <a:pt x="96" y="449"/>
                  </a:moveTo>
                  <a:cubicBezTo>
                    <a:pt x="224" y="801"/>
                    <a:pt x="512" y="1153"/>
                    <a:pt x="992" y="1409"/>
                  </a:cubicBezTo>
                  <a:cubicBezTo>
                    <a:pt x="1152" y="1505"/>
                    <a:pt x="1312" y="1569"/>
                    <a:pt x="1472" y="1665"/>
                  </a:cubicBezTo>
                  <a:cubicBezTo>
                    <a:pt x="1600" y="1697"/>
                    <a:pt x="1728" y="1761"/>
                    <a:pt x="1856" y="1793"/>
                  </a:cubicBezTo>
                  <a:cubicBezTo>
                    <a:pt x="1984" y="1825"/>
                    <a:pt x="2112" y="1857"/>
                    <a:pt x="2208" y="1857"/>
                  </a:cubicBezTo>
                  <a:cubicBezTo>
                    <a:pt x="2304" y="1889"/>
                    <a:pt x="2432" y="1921"/>
                    <a:pt x="2528" y="1921"/>
                  </a:cubicBezTo>
                  <a:cubicBezTo>
                    <a:pt x="2657" y="1953"/>
                    <a:pt x="2753" y="1953"/>
                    <a:pt x="2849" y="1953"/>
                  </a:cubicBezTo>
                  <a:cubicBezTo>
                    <a:pt x="2977" y="1985"/>
                    <a:pt x="3073" y="1985"/>
                    <a:pt x="3169" y="1985"/>
                  </a:cubicBezTo>
                  <a:lnTo>
                    <a:pt x="3521" y="1985"/>
                  </a:lnTo>
                  <a:cubicBezTo>
                    <a:pt x="3649" y="1985"/>
                    <a:pt x="3777" y="1953"/>
                    <a:pt x="3873" y="1953"/>
                  </a:cubicBezTo>
                  <a:cubicBezTo>
                    <a:pt x="4033" y="1953"/>
                    <a:pt x="4161" y="1921"/>
                    <a:pt x="4289" y="1889"/>
                  </a:cubicBezTo>
                  <a:cubicBezTo>
                    <a:pt x="4513" y="1857"/>
                    <a:pt x="4737" y="1793"/>
                    <a:pt x="4929" y="1729"/>
                  </a:cubicBezTo>
                  <a:cubicBezTo>
                    <a:pt x="5185" y="1665"/>
                    <a:pt x="5441" y="1537"/>
                    <a:pt x="5633" y="1409"/>
                  </a:cubicBezTo>
                  <a:lnTo>
                    <a:pt x="5697" y="1409"/>
                  </a:lnTo>
                  <a:cubicBezTo>
                    <a:pt x="5857" y="1313"/>
                    <a:pt x="5985" y="1217"/>
                    <a:pt x="6113" y="1089"/>
                  </a:cubicBezTo>
                  <a:cubicBezTo>
                    <a:pt x="6177" y="1025"/>
                    <a:pt x="6241" y="961"/>
                    <a:pt x="6305" y="865"/>
                  </a:cubicBezTo>
                  <a:cubicBezTo>
                    <a:pt x="6369" y="801"/>
                    <a:pt x="6401" y="737"/>
                    <a:pt x="6433" y="673"/>
                  </a:cubicBezTo>
                  <a:cubicBezTo>
                    <a:pt x="6465" y="609"/>
                    <a:pt x="6497" y="545"/>
                    <a:pt x="6529" y="481"/>
                  </a:cubicBezTo>
                  <a:lnTo>
                    <a:pt x="6529" y="1057"/>
                  </a:lnTo>
                  <a:lnTo>
                    <a:pt x="6529" y="1249"/>
                  </a:lnTo>
                  <a:cubicBezTo>
                    <a:pt x="6497" y="1313"/>
                    <a:pt x="6497" y="1377"/>
                    <a:pt x="6465" y="1441"/>
                  </a:cubicBezTo>
                  <a:cubicBezTo>
                    <a:pt x="6433" y="1473"/>
                    <a:pt x="6401" y="1537"/>
                    <a:pt x="6369" y="1601"/>
                  </a:cubicBezTo>
                  <a:cubicBezTo>
                    <a:pt x="6337" y="1665"/>
                    <a:pt x="6305" y="1729"/>
                    <a:pt x="6241" y="1793"/>
                  </a:cubicBezTo>
                  <a:cubicBezTo>
                    <a:pt x="6177" y="1857"/>
                    <a:pt x="6113" y="1921"/>
                    <a:pt x="6049" y="2017"/>
                  </a:cubicBezTo>
                  <a:cubicBezTo>
                    <a:pt x="5921" y="2113"/>
                    <a:pt x="5793" y="2209"/>
                    <a:pt x="5633" y="2305"/>
                  </a:cubicBezTo>
                  <a:lnTo>
                    <a:pt x="5601" y="2337"/>
                  </a:lnTo>
                  <a:cubicBezTo>
                    <a:pt x="5377" y="2465"/>
                    <a:pt x="5153" y="2561"/>
                    <a:pt x="4897" y="2625"/>
                  </a:cubicBezTo>
                  <a:cubicBezTo>
                    <a:pt x="4705" y="2689"/>
                    <a:pt x="4481" y="2753"/>
                    <a:pt x="4289" y="2785"/>
                  </a:cubicBezTo>
                  <a:cubicBezTo>
                    <a:pt x="4161" y="2817"/>
                    <a:pt x="4001" y="2849"/>
                    <a:pt x="3873" y="2849"/>
                  </a:cubicBezTo>
                  <a:cubicBezTo>
                    <a:pt x="3745" y="2849"/>
                    <a:pt x="3617" y="2881"/>
                    <a:pt x="3521" y="2881"/>
                  </a:cubicBezTo>
                  <a:lnTo>
                    <a:pt x="3169" y="2881"/>
                  </a:lnTo>
                  <a:cubicBezTo>
                    <a:pt x="3073" y="2881"/>
                    <a:pt x="2977" y="2849"/>
                    <a:pt x="2849" y="2849"/>
                  </a:cubicBezTo>
                  <a:cubicBezTo>
                    <a:pt x="2753" y="2849"/>
                    <a:pt x="2657" y="2849"/>
                    <a:pt x="2528" y="2817"/>
                  </a:cubicBezTo>
                  <a:cubicBezTo>
                    <a:pt x="2432" y="2817"/>
                    <a:pt x="2336" y="2785"/>
                    <a:pt x="2208" y="2753"/>
                  </a:cubicBezTo>
                  <a:cubicBezTo>
                    <a:pt x="2112" y="2753"/>
                    <a:pt x="1984" y="2721"/>
                    <a:pt x="1888" y="2689"/>
                  </a:cubicBezTo>
                  <a:cubicBezTo>
                    <a:pt x="1760" y="2657"/>
                    <a:pt x="1632" y="2593"/>
                    <a:pt x="1504" y="2561"/>
                  </a:cubicBezTo>
                  <a:cubicBezTo>
                    <a:pt x="1344" y="2497"/>
                    <a:pt x="1184" y="2401"/>
                    <a:pt x="1024" y="2337"/>
                  </a:cubicBezTo>
                  <a:cubicBezTo>
                    <a:pt x="416" y="1985"/>
                    <a:pt x="96" y="1505"/>
                    <a:pt x="96" y="1025"/>
                  </a:cubicBezTo>
                  <a:lnTo>
                    <a:pt x="96" y="449"/>
                  </a:lnTo>
                  <a:close/>
                  <a:moveTo>
                    <a:pt x="32" y="1"/>
                  </a:moveTo>
                  <a:lnTo>
                    <a:pt x="0" y="33"/>
                  </a:lnTo>
                  <a:lnTo>
                    <a:pt x="0" y="1025"/>
                  </a:lnTo>
                  <a:cubicBezTo>
                    <a:pt x="0" y="1537"/>
                    <a:pt x="352" y="2017"/>
                    <a:pt x="992" y="2401"/>
                  </a:cubicBezTo>
                  <a:cubicBezTo>
                    <a:pt x="1120" y="2465"/>
                    <a:pt x="1280" y="2561"/>
                    <a:pt x="1472" y="2625"/>
                  </a:cubicBezTo>
                  <a:cubicBezTo>
                    <a:pt x="1600" y="2657"/>
                    <a:pt x="1728" y="2721"/>
                    <a:pt x="1856" y="2753"/>
                  </a:cubicBezTo>
                  <a:cubicBezTo>
                    <a:pt x="1984" y="2785"/>
                    <a:pt x="2080" y="2817"/>
                    <a:pt x="2208" y="2849"/>
                  </a:cubicBezTo>
                  <a:cubicBezTo>
                    <a:pt x="2304" y="2849"/>
                    <a:pt x="2432" y="2881"/>
                    <a:pt x="2528" y="2881"/>
                  </a:cubicBezTo>
                  <a:cubicBezTo>
                    <a:pt x="2625" y="2913"/>
                    <a:pt x="2753" y="2913"/>
                    <a:pt x="2849" y="2946"/>
                  </a:cubicBezTo>
                  <a:lnTo>
                    <a:pt x="3873" y="2946"/>
                  </a:lnTo>
                  <a:cubicBezTo>
                    <a:pt x="4033" y="2913"/>
                    <a:pt x="4161" y="2881"/>
                    <a:pt x="4289" y="2881"/>
                  </a:cubicBezTo>
                  <a:cubicBezTo>
                    <a:pt x="4513" y="2817"/>
                    <a:pt x="4705" y="2785"/>
                    <a:pt x="4929" y="2721"/>
                  </a:cubicBezTo>
                  <a:cubicBezTo>
                    <a:pt x="5185" y="2625"/>
                    <a:pt x="5409" y="2529"/>
                    <a:pt x="5633" y="2401"/>
                  </a:cubicBezTo>
                  <a:lnTo>
                    <a:pt x="5665" y="2369"/>
                  </a:lnTo>
                  <a:cubicBezTo>
                    <a:pt x="5825" y="2273"/>
                    <a:pt x="5985" y="2177"/>
                    <a:pt x="6081" y="2081"/>
                  </a:cubicBezTo>
                  <a:lnTo>
                    <a:pt x="6305" y="1857"/>
                  </a:lnTo>
                  <a:cubicBezTo>
                    <a:pt x="6337" y="1793"/>
                    <a:pt x="6401" y="1729"/>
                    <a:pt x="6433" y="1633"/>
                  </a:cubicBezTo>
                  <a:cubicBezTo>
                    <a:pt x="6465" y="1569"/>
                    <a:pt x="6497" y="1505"/>
                    <a:pt x="6529" y="1441"/>
                  </a:cubicBezTo>
                  <a:cubicBezTo>
                    <a:pt x="6561" y="1409"/>
                    <a:pt x="6561" y="1345"/>
                    <a:pt x="6593" y="1281"/>
                  </a:cubicBezTo>
                  <a:lnTo>
                    <a:pt x="6593" y="1089"/>
                  </a:lnTo>
                  <a:lnTo>
                    <a:pt x="6593" y="1057"/>
                  </a:lnTo>
                  <a:lnTo>
                    <a:pt x="6593" y="65"/>
                  </a:lnTo>
                  <a:cubicBezTo>
                    <a:pt x="6593" y="65"/>
                    <a:pt x="6593" y="33"/>
                    <a:pt x="6561" y="33"/>
                  </a:cubicBezTo>
                  <a:lnTo>
                    <a:pt x="6529" y="65"/>
                  </a:lnTo>
                  <a:lnTo>
                    <a:pt x="6529" y="97"/>
                  </a:lnTo>
                  <a:cubicBezTo>
                    <a:pt x="6529" y="161"/>
                    <a:pt x="6529" y="225"/>
                    <a:pt x="6497" y="289"/>
                  </a:cubicBezTo>
                  <a:cubicBezTo>
                    <a:pt x="6497" y="321"/>
                    <a:pt x="6465" y="385"/>
                    <a:pt x="6465" y="449"/>
                  </a:cubicBezTo>
                  <a:cubicBezTo>
                    <a:pt x="6433" y="513"/>
                    <a:pt x="6401" y="577"/>
                    <a:pt x="6369" y="641"/>
                  </a:cubicBezTo>
                  <a:cubicBezTo>
                    <a:pt x="6337" y="705"/>
                    <a:pt x="6305" y="769"/>
                    <a:pt x="6241" y="833"/>
                  </a:cubicBezTo>
                  <a:lnTo>
                    <a:pt x="6049" y="1025"/>
                  </a:lnTo>
                  <a:cubicBezTo>
                    <a:pt x="5921" y="1153"/>
                    <a:pt x="5793" y="1249"/>
                    <a:pt x="5633" y="1345"/>
                  </a:cubicBezTo>
                  <a:lnTo>
                    <a:pt x="5601" y="1345"/>
                  </a:lnTo>
                  <a:cubicBezTo>
                    <a:pt x="5377" y="1473"/>
                    <a:pt x="5153" y="1601"/>
                    <a:pt x="4897" y="1665"/>
                  </a:cubicBezTo>
                  <a:cubicBezTo>
                    <a:pt x="4705" y="1729"/>
                    <a:pt x="4481" y="1793"/>
                    <a:pt x="4289" y="1825"/>
                  </a:cubicBezTo>
                  <a:cubicBezTo>
                    <a:pt x="4161" y="1857"/>
                    <a:pt x="4001" y="1857"/>
                    <a:pt x="3873" y="1889"/>
                  </a:cubicBezTo>
                  <a:lnTo>
                    <a:pt x="3521" y="1889"/>
                  </a:lnTo>
                  <a:cubicBezTo>
                    <a:pt x="3457" y="1905"/>
                    <a:pt x="3401" y="1913"/>
                    <a:pt x="3345" y="1913"/>
                  </a:cubicBezTo>
                  <a:cubicBezTo>
                    <a:pt x="3289" y="1913"/>
                    <a:pt x="3233" y="1905"/>
                    <a:pt x="3169" y="1889"/>
                  </a:cubicBezTo>
                  <a:lnTo>
                    <a:pt x="2849" y="1889"/>
                  </a:lnTo>
                  <a:cubicBezTo>
                    <a:pt x="2753" y="1889"/>
                    <a:pt x="2657" y="1857"/>
                    <a:pt x="2528" y="1857"/>
                  </a:cubicBezTo>
                  <a:cubicBezTo>
                    <a:pt x="2432" y="1825"/>
                    <a:pt x="2336" y="1825"/>
                    <a:pt x="2208" y="1793"/>
                  </a:cubicBezTo>
                  <a:cubicBezTo>
                    <a:pt x="2112" y="1761"/>
                    <a:pt x="1984" y="1729"/>
                    <a:pt x="1888" y="1697"/>
                  </a:cubicBezTo>
                  <a:cubicBezTo>
                    <a:pt x="1760" y="1665"/>
                    <a:pt x="1600" y="1633"/>
                    <a:pt x="1504" y="1569"/>
                  </a:cubicBezTo>
                  <a:cubicBezTo>
                    <a:pt x="1312" y="1505"/>
                    <a:pt x="1184" y="1441"/>
                    <a:pt x="1024" y="1345"/>
                  </a:cubicBezTo>
                  <a:cubicBezTo>
                    <a:pt x="416" y="993"/>
                    <a:pt x="96" y="545"/>
                    <a:pt x="96" y="33"/>
                  </a:cubicBez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614550" y="4273150"/>
              <a:ext cx="178475" cy="94050"/>
            </a:xfrm>
            <a:custGeom>
              <a:rect b="b" l="l" r="r" t="t"/>
              <a:pathLst>
                <a:path extrusionOk="0" h="3762" w="7139">
                  <a:moveTo>
                    <a:pt x="3554" y="1"/>
                  </a:moveTo>
                  <a:cubicBezTo>
                    <a:pt x="2721" y="1"/>
                    <a:pt x="1889" y="185"/>
                    <a:pt x="1249" y="553"/>
                  </a:cubicBezTo>
                  <a:cubicBezTo>
                    <a:pt x="1" y="1289"/>
                    <a:pt x="1" y="2473"/>
                    <a:pt x="1281" y="3209"/>
                  </a:cubicBezTo>
                  <a:cubicBezTo>
                    <a:pt x="1921" y="3577"/>
                    <a:pt x="2753" y="3761"/>
                    <a:pt x="3586" y="3761"/>
                  </a:cubicBezTo>
                  <a:cubicBezTo>
                    <a:pt x="4418" y="3761"/>
                    <a:pt x="5250" y="3577"/>
                    <a:pt x="5890" y="3209"/>
                  </a:cubicBezTo>
                  <a:cubicBezTo>
                    <a:pt x="7138" y="2473"/>
                    <a:pt x="7138" y="1289"/>
                    <a:pt x="5858" y="553"/>
                  </a:cubicBezTo>
                  <a:cubicBezTo>
                    <a:pt x="5218" y="185"/>
                    <a:pt x="4386" y="1"/>
                    <a:pt x="355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620975" y="4272350"/>
              <a:ext cx="164850" cy="96250"/>
            </a:xfrm>
            <a:custGeom>
              <a:rect b="b" l="l" r="r" t="t"/>
              <a:pathLst>
                <a:path extrusionOk="0" h="3850" w="6594">
                  <a:moveTo>
                    <a:pt x="3297" y="73"/>
                  </a:moveTo>
                  <a:cubicBezTo>
                    <a:pt x="4129" y="73"/>
                    <a:pt x="4961" y="233"/>
                    <a:pt x="5601" y="617"/>
                  </a:cubicBezTo>
                  <a:cubicBezTo>
                    <a:pt x="6209" y="969"/>
                    <a:pt x="6529" y="1417"/>
                    <a:pt x="6529" y="1929"/>
                  </a:cubicBezTo>
                  <a:cubicBezTo>
                    <a:pt x="6529" y="2409"/>
                    <a:pt x="6209" y="2857"/>
                    <a:pt x="5601" y="3209"/>
                  </a:cubicBezTo>
                  <a:cubicBezTo>
                    <a:pt x="4977" y="3577"/>
                    <a:pt x="4153" y="3761"/>
                    <a:pt x="3325" y="3761"/>
                  </a:cubicBezTo>
                  <a:cubicBezTo>
                    <a:pt x="2496" y="3761"/>
                    <a:pt x="1664" y="3577"/>
                    <a:pt x="1024" y="3209"/>
                  </a:cubicBezTo>
                  <a:cubicBezTo>
                    <a:pt x="416" y="2857"/>
                    <a:pt x="96" y="2409"/>
                    <a:pt x="96" y="1897"/>
                  </a:cubicBezTo>
                  <a:cubicBezTo>
                    <a:pt x="96" y="1417"/>
                    <a:pt x="416" y="969"/>
                    <a:pt x="1024" y="617"/>
                  </a:cubicBezTo>
                  <a:cubicBezTo>
                    <a:pt x="1632" y="233"/>
                    <a:pt x="2464" y="73"/>
                    <a:pt x="3297" y="73"/>
                  </a:cubicBezTo>
                  <a:close/>
                  <a:moveTo>
                    <a:pt x="3289" y="1"/>
                  </a:moveTo>
                  <a:cubicBezTo>
                    <a:pt x="2448" y="1"/>
                    <a:pt x="1616" y="185"/>
                    <a:pt x="992" y="553"/>
                  </a:cubicBezTo>
                  <a:cubicBezTo>
                    <a:pt x="352" y="905"/>
                    <a:pt x="0" y="1385"/>
                    <a:pt x="0" y="1897"/>
                  </a:cubicBezTo>
                  <a:cubicBezTo>
                    <a:pt x="0" y="2441"/>
                    <a:pt x="352" y="2921"/>
                    <a:pt x="992" y="3273"/>
                  </a:cubicBezTo>
                  <a:cubicBezTo>
                    <a:pt x="1632" y="3657"/>
                    <a:pt x="2464" y="3849"/>
                    <a:pt x="3329" y="3849"/>
                  </a:cubicBezTo>
                  <a:cubicBezTo>
                    <a:pt x="4161" y="3849"/>
                    <a:pt x="4993" y="3657"/>
                    <a:pt x="5633" y="3273"/>
                  </a:cubicBezTo>
                  <a:cubicBezTo>
                    <a:pt x="6273" y="2921"/>
                    <a:pt x="6593" y="2441"/>
                    <a:pt x="6593" y="1929"/>
                  </a:cubicBezTo>
                  <a:cubicBezTo>
                    <a:pt x="6593" y="1417"/>
                    <a:pt x="6241" y="905"/>
                    <a:pt x="5633" y="553"/>
                  </a:cubicBezTo>
                  <a:cubicBezTo>
                    <a:pt x="4977" y="185"/>
                    <a:pt x="4129" y="1"/>
                    <a:pt x="3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2633775" y="4283350"/>
              <a:ext cx="140050" cy="73650"/>
            </a:xfrm>
            <a:custGeom>
              <a:rect b="b" l="l" r="r" t="t"/>
              <a:pathLst>
                <a:path extrusionOk="0" h="2946" w="5602">
                  <a:moveTo>
                    <a:pt x="2785" y="1"/>
                  </a:moveTo>
                  <a:cubicBezTo>
                    <a:pt x="2137" y="1"/>
                    <a:pt x="1488" y="145"/>
                    <a:pt x="992" y="433"/>
                  </a:cubicBezTo>
                  <a:cubicBezTo>
                    <a:pt x="0" y="1009"/>
                    <a:pt x="0" y="1937"/>
                    <a:pt x="992" y="2513"/>
                  </a:cubicBezTo>
                  <a:cubicBezTo>
                    <a:pt x="1488" y="2801"/>
                    <a:pt x="2145" y="2945"/>
                    <a:pt x="2801" y="2945"/>
                  </a:cubicBezTo>
                  <a:cubicBezTo>
                    <a:pt x="3457" y="2945"/>
                    <a:pt x="4113" y="2801"/>
                    <a:pt x="4609" y="2513"/>
                  </a:cubicBezTo>
                  <a:cubicBezTo>
                    <a:pt x="5601" y="1937"/>
                    <a:pt x="5601" y="1009"/>
                    <a:pt x="4577" y="433"/>
                  </a:cubicBezTo>
                  <a:cubicBezTo>
                    <a:pt x="4081" y="145"/>
                    <a:pt x="3433" y="1"/>
                    <a:pt x="27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639375" y="4282550"/>
              <a:ext cx="128850" cy="75650"/>
            </a:xfrm>
            <a:custGeom>
              <a:rect b="b" l="l" r="r" t="t"/>
              <a:pathLst>
                <a:path extrusionOk="0" h="3026" w="5154">
                  <a:moveTo>
                    <a:pt x="2561" y="81"/>
                  </a:moveTo>
                  <a:cubicBezTo>
                    <a:pt x="3201" y="81"/>
                    <a:pt x="3841" y="209"/>
                    <a:pt x="4353" y="497"/>
                  </a:cubicBezTo>
                  <a:cubicBezTo>
                    <a:pt x="4833" y="753"/>
                    <a:pt x="5089" y="1137"/>
                    <a:pt x="5089" y="1521"/>
                  </a:cubicBezTo>
                  <a:cubicBezTo>
                    <a:pt x="5089" y="1905"/>
                    <a:pt x="4833" y="2257"/>
                    <a:pt x="4353" y="2513"/>
                  </a:cubicBezTo>
                  <a:cubicBezTo>
                    <a:pt x="3873" y="2801"/>
                    <a:pt x="3233" y="2945"/>
                    <a:pt x="2589" y="2945"/>
                  </a:cubicBezTo>
                  <a:cubicBezTo>
                    <a:pt x="1945" y="2945"/>
                    <a:pt x="1296" y="2801"/>
                    <a:pt x="800" y="2513"/>
                  </a:cubicBezTo>
                  <a:cubicBezTo>
                    <a:pt x="320" y="2257"/>
                    <a:pt x="64" y="1873"/>
                    <a:pt x="64" y="1489"/>
                  </a:cubicBezTo>
                  <a:cubicBezTo>
                    <a:pt x="64" y="1137"/>
                    <a:pt x="320" y="753"/>
                    <a:pt x="768" y="497"/>
                  </a:cubicBezTo>
                  <a:cubicBezTo>
                    <a:pt x="1280" y="209"/>
                    <a:pt x="1921" y="81"/>
                    <a:pt x="2561" y="81"/>
                  </a:cubicBezTo>
                  <a:close/>
                  <a:moveTo>
                    <a:pt x="2573" y="1"/>
                  </a:moveTo>
                  <a:cubicBezTo>
                    <a:pt x="1913" y="1"/>
                    <a:pt x="1248" y="145"/>
                    <a:pt x="736" y="433"/>
                  </a:cubicBezTo>
                  <a:cubicBezTo>
                    <a:pt x="256" y="721"/>
                    <a:pt x="0" y="1105"/>
                    <a:pt x="0" y="1489"/>
                  </a:cubicBezTo>
                  <a:cubicBezTo>
                    <a:pt x="0" y="1905"/>
                    <a:pt x="256" y="2289"/>
                    <a:pt x="768" y="2577"/>
                  </a:cubicBezTo>
                  <a:cubicBezTo>
                    <a:pt x="1248" y="2865"/>
                    <a:pt x="1921" y="3025"/>
                    <a:pt x="2593" y="3025"/>
                  </a:cubicBezTo>
                  <a:cubicBezTo>
                    <a:pt x="3233" y="3025"/>
                    <a:pt x="3905" y="2865"/>
                    <a:pt x="4385" y="2577"/>
                  </a:cubicBezTo>
                  <a:cubicBezTo>
                    <a:pt x="4897" y="2289"/>
                    <a:pt x="5153" y="1905"/>
                    <a:pt x="5153" y="1521"/>
                  </a:cubicBezTo>
                  <a:cubicBezTo>
                    <a:pt x="5153" y="1105"/>
                    <a:pt x="4897" y="721"/>
                    <a:pt x="4385" y="433"/>
                  </a:cubicBezTo>
                  <a:cubicBezTo>
                    <a:pt x="3889" y="145"/>
                    <a:pt x="3233" y="1"/>
                    <a:pt x="25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2703375" y="43749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16"/>
                    <a:pt x="33" y="416"/>
                  </a:cubicBezTo>
                  <a:cubicBezTo>
                    <a:pt x="33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2717775" y="4373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lnTo>
                    <a:pt x="65" y="416"/>
                  </a:ln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2732175" y="4371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2628975" y="43445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64" y="416"/>
                  </a:cubicBezTo>
                  <a:cubicBezTo>
                    <a:pt x="64" y="416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2688975" y="4373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lnTo>
                    <a:pt x="65" y="416"/>
                  </a:ln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673775" y="43717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0"/>
                  </a:moveTo>
                  <a:lnTo>
                    <a:pt x="0" y="32"/>
                  </a:lnTo>
                  <a:lnTo>
                    <a:pt x="0" y="384"/>
                  </a:lnTo>
                  <a:cubicBezTo>
                    <a:pt x="0" y="416"/>
                    <a:pt x="32" y="448"/>
                    <a:pt x="32" y="448"/>
                  </a:cubicBezTo>
                  <a:cubicBezTo>
                    <a:pt x="64" y="448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60975" y="4366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2648975" y="43605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16"/>
                    <a:pt x="32" y="448"/>
                    <a:pt x="64" y="448"/>
                  </a:cubicBezTo>
                  <a:lnTo>
                    <a:pt x="96" y="416"/>
                  </a:lnTo>
                  <a:lnTo>
                    <a:pt x="96" y="64"/>
                  </a:lnTo>
                  <a:cubicBezTo>
                    <a:pt x="96" y="32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2638575" y="43541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384"/>
                    <a:pt x="32" y="416"/>
                    <a:pt x="64" y="416"/>
                  </a:cubicBezTo>
                  <a:cubicBezTo>
                    <a:pt x="64" y="416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663375" y="4296550"/>
              <a:ext cx="82425" cy="48050"/>
            </a:xfrm>
            <a:custGeom>
              <a:rect b="b" l="l" r="r" t="t"/>
              <a:pathLst>
                <a:path extrusionOk="0" h="1922" w="3297">
                  <a:moveTo>
                    <a:pt x="704" y="1"/>
                  </a:moveTo>
                  <a:lnTo>
                    <a:pt x="480" y="129"/>
                  </a:lnTo>
                  <a:lnTo>
                    <a:pt x="832" y="353"/>
                  </a:lnTo>
                  <a:cubicBezTo>
                    <a:pt x="800" y="353"/>
                    <a:pt x="736" y="385"/>
                    <a:pt x="704" y="417"/>
                  </a:cubicBezTo>
                  <a:cubicBezTo>
                    <a:pt x="672" y="449"/>
                    <a:pt x="640" y="449"/>
                    <a:pt x="608" y="481"/>
                  </a:cubicBezTo>
                  <a:lnTo>
                    <a:pt x="224" y="257"/>
                  </a:lnTo>
                  <a:lnTo>
                    <a:pt x="0" y="417"/>
                  </a:lnTo>
                  <a:lnTo>
                    <a:pt x="416" y="641"/>
                  </a:lnTo>
                  <a:cubicBezTo>
                    <a:pt x="128" y="993"/>
                    <a:pt x="256" y="1377"/>
                    <a:pt x="704" y="1665"/>
                  </a:cubicBezTo>
                  <a:cubicBezTo>
                    <a:pt x="993" y="1825"/>
                    <a:pt x="1345" y="1889"/>
                    <a:pt x="1697" y="1921"/>
                  </a:cubicBezTo>
                  <a:lnTo>
                    <a:pt x="1697" y="1665"/>
                  </a:lnTo>
                  <a:cubicBezTo>
                    <a:pt x="1473" y="1665"/>
                    <a:pt x="1217" y="1601"/>
                    <a:pt x="1025" y="1473"/>
                  </a:cubicBezTo>
                  <a:cubicBezTo>
                    <a:pt x="704" y="1313"/>
                    <a:pt x="608" y="1057"/>
                    <a:pt x="736" y="833"/>
                  </a:cubicBezTo>
                  <a:lnTo>
                    <a:pt x="736" y="833"/>
                  </a:lnTo>
                  <a:lnTo>
                    <a:pt x="1441" y="1249"/>
                  </a:lnTo>
                  <a:lnTo>
                    <a:pt x="1665" y="1089"/>
                  </a:lnTo>
                  <a:lnTo>
                    <a:pt x="897" y="673"/>
                  </a:lnTo>
                  <a:lnTo>
                    <a:pt x="993" y="577"/>
                  </a:lnTo>
                  <a:cubicBezTo>
                    <a:pt x="1057" y="545"/>
                    <a:pt x="1089" y="545"/>
                    <a:pt x="1121" y="513"/>
                  </a:cubicBezTo>
                  <a:lnTo>
                    <a:pt x="1889" y="961"/>
                  </a:lnTo>
                  <a:lnTo>
                    <a:pt x="2145" y="833"/>
                  </a:lnTo>
                  <a:lnTo>
                    <a:pt x="1441" y="417"/>
                  </a:lnTo>
                  <a:cubicBezTo>
                    <a:pt x="1540" y="400"/>
                    <a:pt x="1643" y="392"/>
                    <a:pt x="1747" y="392"/>
                  </a:cubicBezTo>
                  <a:cubicBezTo>
                    <a:pt x="2046" y="392"/>
                    <a:pt x="2347" y="458"/>
                    <a:pt x="2561" y="577"/>
                  </a:cubicBezTo>
                  <a:cubicBezTo>
                    <a:pt x="2753" y="705"/>
                    <a:pt x="2849" y="833"/>
                    <a:pt x="2881" y="993"/>
                  </a:cubicBezTo>
                  <a:lnTo>
                    <a:pt x="3297" y="993"/>
                  </a:lnTo>
                  <a:cubicBezTo>
                    <a:pt x="3297" y="769"/>
                    <a:pt x="3137" y="577"/>
                    <a:pt x="2849" y="417"/>
                  </a:cubicBezTo>
                  <a:cubicBezTo>
                    <a:pt x="2561" y="232"/>
                    <a:pt x="2167" y="139"/>
                    <a:pt x="1769" y="139"/>
                  </a:cubicBezTo>
                  <a:cubicBezTo>
                    <a:pt x="1548" y="139"/>
                    <a:pt x="1326" y="168"/>
                    <a:pt x="1121" y="225"/>
                  </a:cubicBezTo>
                  <a:lnTo>
                    <a:pt x="70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661775" y="4294950"/>
              <a:ext cx="85625" cy="50450"/>
            </a:xfrm>
            <a:custGeom>
              <a:rect b="b" l="l" r="r" t="t"/>
              <a:pathLst>
                <a:path extrusionOk="0" h="2018" w="3425">
                  <a:moveTo>
                    <a:pt x="736" y="97"/>
                  </a:moveTo>
                  <a:lnTo>
                    <a:pt x="1153" y="321"/>
                  </a:lnTo>
                  <a:cubicBezTo>
                    <a:pt x="1153" y="321"/>
                    <a:pt x="1167" y="335"/>
                    <a:pt x="1176" y="335"/>
                  </a:cubicBezTo>
                  <a:cubicBezTo>
                    <a:pt x="1181" y="335"/>
                    <a:pt x="1185" y="332"/>
                    <a:pt x="1185" y="321"/>
                  </a:cubicBezTo>
                  <a:cubicBezTo>
                    <a:pt x="1377" y="267"/>
                    <a:pt x="1579" y="243"/>
                    <a:pt x="1781" y="243"/>
                  </a:cubicBezTo>
                  <a:cubicBezTo>
                    <a:pt x="2184" y="243"/>
                    <a:pt x="2582" y="342"/>
                    <a:pt x="2881" y="513"/>
                  </a:cubicBezTo>
                  <a:cubicBezTo>
                    <a:pt x="3137" y="641"/>
                    <a:pt x="3265" y="833"/>
                    <a:pt x="3329" y="1025"/>
                  </a:cubicBezTo>
                  <a:lnTo>
                    <a:pt x="2977" y="1025"/>
                  </a:lnTo>
                  <a:cubicBezTo>
                    <a:pt x="2945" y="865"/>
                    <a:pt x="2817" y="705"/>
                    <a:pt x="2625" y="609"/>
                  </a:cubicBezTo>
                  <a:cubicBezTo>
                    <a:pt x="2411" y="490"/>
                    <a:pt x="2110" y="424"/>
                    <a:pt x="1811" y="424"/>
                  </a:cubicBezTo>
                  <a:cubicBezTo>
                    <a:pt x="1707" y="424"/>
                    <a:pt x="1604" y="432"/>
                    <a:pt x="1505" y="449"/>
                  </a:cubicBezTo>
                  <a:cubicBezTo>
                    <a:pt x="1473" y="449"/>
                    <a:pt x="1473" y="481"/>
                    <a:pt x="1473" y="481"/>
                  </a:cubicBezTo>
                  <a:lnTo>
                    <a:pt x="1473" y="513"/>
                  </a:lnTo>
                  <a:lnTo>
                    <a:pt x="2113" y="897"/>
                  </a:lnTo>
                  <a:lnTo>
                    <a:pt x="1953" y="993"/>
                  </a:lnTo>
                  <a:lnTo>
                    <a:pt x="1217" y="545"/>
                  </a:lnTo>
                  <a:lnTo>
                    <a:pt x="1185" y="545"/>
                  </a:lnTo>
                  <a:cubicBezTo>
                    <a:pt x="1121" y="577"/>
                    <a:pt x="1089" y="577"/>
                    <a:pt x="1057" y="609"/>
                  </a:cubicBezTo>
                  <a:cubicBezTo>
                    <a:pt x="993" y="641"/>
                    <a:pt x="961" y="673"/>
                    <a:pt x="928" y="705"/>
                  </a:cubicBezTo>
                  <a:lnTo>
                    <a:pt x="928" y="737"/>
                  </a:lnTo>
                  <a:lnTo>
                    <a:pt x="1633" y="1153"/>
                  </a:lnTo>
                  <a:lnTo>
                    <a:pt x="1473" y="1249"/>
                  </a:lnTo>
                  <a:lnTo>
                    <a:pt x="800" y="865"/>
                  </a:lnTo>
                  <a:lnTo>
                    <a:pt x="768" y="865"/>
                  </a:lnTo>
                  <a:cubicBezTo>
                    <a:pt x="640" y="1121"/>
                    <a:pt x="736" y="1377"/>
                    <a:pt x="1057" y="1569"/>
                  </a:cubicBezTo>
                  <a:cubicBezTo>
                    <a:pt x="1217" y="1665"/>
                    <a:pt x="1473" y="1729"/>
                    <a:pt x="1729" y="1761"/>
                  </a:cubicBezTo>
                  <a:lnTo>
                    <a:pt x="1729" y="1921"/>
                  </a:lnTo>
                  <a:cubicBezTo>
                    <a:pt x="1377" y="1921"/>
                    <a:pt x="1025" y="1825"/>
                    <a:pt x="768" y="1697"/>
                  </a:cubicBezTo>
                  <a:cubicBezTo>
                    <a:pt x="544" y="1537"/>
                    <a:pt x="384" y="1377"/>
                    <a:pt x="352" y="1185"/>
                  </a:cubicBezTo>
                  <a:cubicBezTo>
                    <a:pt x="320" y="1025"/>
                    <a:pt x="384" y="865"/>
                    <a:pt x="480" y="737"/>
                  </a:cubicBezTo>
                  <a:cubicBezTo>
                    <a:pt x="512" y="737"/>
                    <a:pt x="512" y="705"/>
                    <a:pt x="512" y="705"/>
                  </a:cubicBezTo>
                  <a:lnTo>
                    <a:pt x="480" y="673"/>
                  </a:lnTo>
                  <a:lnTo>
                    <a:pt x="128" y="481"/>
                  </a:lnTo>
                  <a:lnTo>
                    <a:pt x="288" y="385"/>
                  </a:lnTo>
                  <a:lnTo>
                    <a:pt x="608" y="577"/>
                  </a:lnTo>
                  <a:lnTo>
                    <a:pt x="672" y="577"/>
                  </a:lnTo>
                  <a:cubicBezTo>
                    <a:pt x="704" y="545"/>
                    <a:pt x="736" y="513"/>
                    <a:pt x="768" y="513"/>
                  </a:cubicBezTo>
                  <a:cubicBezTo>
                    <a:pt x="800" y="481"/>
                    <a:pt x="864" y="449"/>
                    <a:pt x="896" y="449"/>
                  </a:cubicBezTo>
                  <a:cubicBezTo>
                    <a:pt x="896" y="417"/>
                    <a:pt x="928" y="417"/>
                    <a:pt x="928" y="417"/>
                  </a:cubicBezTo>
                  <a:cubicBezTo>
                    <a:pt x="928" y="385"/>
                    <a:pt x="896" y="385"/>
                    <a:pt x="896" y="385"/>
                  </a:cubicBezTo>
                  <a:lnTo>
                    <a:pt x="576" y="193"/>
                  </a:lnTo>
                  <a:lnTo>
                    <a:pt x="736" y="97"/>
                  </a:lnTo>
                  <a:close/>
                  <a:moveTo>
                    <a:pt x="736" y="1"/>
                  </a:moveTo>
                  <a:lnTo>
                    <a:pt x="512" y="161"/>
                  </a:lnTo>
                  <a:cubicBezTo>
                    <a:pt x="512" y="161"/>
                    <a:pt x="480" y="161"/>
                    <a:pt x="480" y="193"/>
                  </a:cubicBezTo>
                  <a:cubicBezTo>
                    <a:pt x="480" y="193"/>
                    <a:pt x="512" y="193"/>
                    <a:pt x="512" y="225"/>
                  </a:cubicBezTo>
                  <a:lnTo>
                    <a:pt x="832" y="385"/>
                  </a:lnTo>
                  <a:cubicBezTo>
                    <a:pt x="800" y="417"/>
                    <a:pt x="768" y="417"/>
                    <a:pt x="736" y="417"/>
                  </a:cubicBezTo>
                  <a:cubicBezTo>
                    <a:pt x="704" y="449"/>
                    <a:pt x="672" y="481"/>
                    <a:pt x="640" y="481"/>
                  </a:cubicBezTo>
                  <a:lnTo>
                    <a:pt x="320" y="289"/>
                  </a:lnTo>
                  <a:lnTo>
                    <a:pt x="256" y="289"/>
                  </a:lnTo>
                  <a:lnTo>
                    <a:pt x="32" y="449"/>
                  </a:lnTo>
                  <a:cubicBezTo>
                    <a:pt x="32" y="449"/>
                    <a:pt x="0" y="449"/>
                    <a:pt x="0" y="481"/>
                  </a:cubicBezTo>
                  <a:cubicBezTo>
                    <a:pt x="0" y="481"/>
                    <a:pt x="32" y="481"/>
                    <a:pt x="32" y="513"/>
                  </a:cubicBezTo>
                  <a:lnTo>
                    <a:pt x="416" y="737"/>
                  </a:lnTo>
                  <a:cubicBezTo>
                    <a:pt x="320" y="865"/>
                    <a:pt x="256" y="1025"/>
                    <a:pt x="288" y="1185"/>
                  </a:cubicBezTo>
                  <a:cubicBezTo>
                    <a:pt x="320" y="1409"/>
                    <a:pt x="512" y="1601"/>
                    <a:pt x="768" y="1761"/>
                  </a:cubicBezTo>
                  <a:cubicBezTo>
                    <a:pt x="1025" y="1889"/>
                    <a:pt x="1377" y="1985"/>
                    <a:pt x="1761" y="2017"/>
                  </a:cubicBezTo>
                  <a:cubicBezTo>
                    <a:pt x="1793" y="2017"/>
                    <a:pt x="1793" y="2017"/>
                    <a:pt x="1793" y="1985"/>
                  </a:cubicBezTo>
                  <a:lnTo>
                    <a:pt x="1793" y="1953"/>
                  </a:lnTo>
                  <a:lnTo>
                    <a:pt x="1793" y="1729"/>
                  </a:lnTo>
                  <a:cubicBezTo>
                    <a:pt x="1793" y="1697"/>
                    <a:pt x="1793" y="1697"/>
                    <a:pt x="1761" y="1697"/>
                  </a:cubicBezTo>
                  <a:cubicBezTo>
                    <a:pt x="1505" y="1665"/>
                    <a:pt x="1281" y="1601"/>
                    <a:pt x="1089" y="1505"/>
                  </a:cubicBezTo>
                  <a:cubicBezTo>
                    <a:pt x="832" y="1345"/>
                    <a:pt x="736" y="1153"/>
                    <a:pt x="800" y="961"/>
                  </a:cubicBezTo>
                  <a:lnTo>
                    <a:pt x="800" y="961"/>
                  </a:lnTo>
                  <a:lnTo>
                    <a:pt x="1473" y="1313"/>
                  </a:lnTo>
                  <a:cubicBezTo>
                    <a:pt x="1473" y="1329"/>
                    <a:pt x="1481" y="1337"/>
                    <a:pt x="1489" y="1337"/>
                  </a:cubicBezTo>
                  <a:cubicBezTo>
                    <a:pt x="1497" y="1337"/>
                    <a:pt x="1505" y="1329"/>
                    <a:pt x="1505" y="1313"/>
                  </a:cubicBezTo>
                  <a:lnTo>
                    <a:pt x="1761" y="1185"/>
                  </a:lnTo>
                  <a:lnTo>
                    <a:pt x="1761" y="1153"/>
                  </a:lnTo>
                  <a:lnTo>
                    <a:pt x="1761" y="1121"/>
                  </a:lnTo>
                  <a:lnTo>
                    <a:pt x="1025" y="705"/>
                  </a:lnTo>
                  <a:cubicBezTo>
                    <a:pt x="1057" y="705"/>
                    <a:pt x="1057" y="673"/>
                    <a:pt x="1089" y="673"/>
                  </a:cubicBezTo>
                  <a:cubicBezTo>
                    <a:pt x="1121" y="641"/>
                    <a:pt x="1153" y="641"/>
                    <a:pt x="1185" y="609"/>
                  </a:cubicBezTo>
                  <a:lnTo>
                    <a:pt x="1953" y="1057"/>
                  </a:lnTo>
                  <a:lnTo>
                    <a:pt x="1985" y="1057"/>
                  </a:lnTo>
                  <a:lnTo>
                    <a:pt x="2241" y="897"/>
                  </a:lnTo>
                  <a:lnTo>
                    <a:pt x="2241" y="865"/>
                  </a:lnTo>
                  <a:lnTo>
                    <a:pt x="2241" y="833"/>
                  </a:lnTo>
                  <a:lnTo>
                    <a:pt x="1633" y="481"/>
                  </a:lnTo>
                  <a:cubicBezTo>
                    <a:pt x="1691" y="476"/>
                    <a:pt x="1750" y="473"/>
                    <a:pt x="1808" y="473"/>
                  </a:cubicBezTo>
                  <a:cubicBezTo>
                    <a:pt x="2100" y="473"/>
                    <a:pt x="2385" y="540"/>
                    <a:pt x="2625" y="673"/>
                  </a:cubicBezTo>
                  <a:cubicBezTo>
                    <a:pt x="2785" y="769"/>
                    <a:pt x="2881" y="897"/>
                    <a:pt x="2913" y="1025"/>
                  </a:cubicBezTo>
                  <a:cubicBezTo>
                    <a:pt x="2913" y="1057"/>
                    <a:pt x="2945" y="1057"/>
                    <a:pt x="2945" y="1057"/>
                  </a:cubicBezTo>
                  <a:lnTo>
                    <a:pt x="3393" y="1057"/>
                  </a:lnTo>
                  <a:cubicBezTo>
                    <a:pt x="3393" y="1057"/>
                    <a:pt x="3425" y="1057"/>
                    <a:pt x="3425" y="1025"/>
                  </a:cubicBezTo>
                  <a:cubicBezTo>
                    <a:pt x="3393" y="801"/>
                    <a:pt x="3233" y="577"/>
                    <a:pt x="2945" y="417"/>
                  </a:cubicBezTo>
                  <a:cubicBezTo>
                    <a:pt x="2661" y="255"/>
                    <a:pt x="2275" y="170"/>
                    <a:pt x="1875" y="170"/>
                  </a:cubicBezTo>
                  <a:cubicBezTo>
                    <a:pt x="1644" y="170"/>
                    <a:pt x="1408" y="198"/>
                    <a:pt x="1185" y="257"/>
                  </a:cubicBezTo>
                  <a:lnTo>
                    <a:pt x="80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2606550" y="4282950"/>
              <a:ext cx="162475" cy="72050"/>
            </a:xfrm>
            <a:custGeom>
              <a:rect b="b" l="l" r="r" t="t"/>
              <a:pathLst>
                <a:path extrusionOk="0" h="2882" w="6499">
                  <a:moveTo>
                    <a:pt x="1" y="1"/>
                  </a:moveTo>
                  <a:lnTo>
                    <a:pt x="1" y="993"/>
                  </a:lnTo>
                  <a:cubicBezTo>
                    <a:pt x="1" y="1473"/>
                    <a:pt x="321" y="1953"/>
                    <a:pt x="961" y="2337"/>
                  </a:cubicBezTo>
                  <a:cubicBezTo>
                    <a:pt x="1089" y="2401"/>
                    <a:pt x="1249" y="2497"/>
                    <a:pt x="1409" y="2561"/>
                  </a:cubicBezTo>
                  <a:cubicBezTo>
                    <a:pt x="1537" y="2593"/>
                    <a:pt x="1665" y="2657"/>
                    <a:pt x="1825" y="2689"/>
                  </a:cubicBezTo>
                  <a:cubicBezTo>
                    <a:pt x="1921" y="2721"/>
                    <a:pt x="2049" y="2753"/>
                    <a:pt x="2145" y="2785"/>
                  </a:cubicBezTo>
                  <a:cubicBezTo>
                    <a:pt x="2273" y="2785"/>
                    <a:pt x="2369" y="2817"/>
                    <a:pt x="2465" y="2817"/>
                  </a:cubicBezTo>
                  <a:cubicBezTo>
                    <a:pt x="2593" y="2849"/>
                    <a:pt x="2689" y="2849"/>
                    <a:pt x="2785" y="2849"/>
                  </a:cubicBezTo>
                  <a:cubicBezTo>
                    <a:pt x="2913" y="2881"/>
                    <a:pt x="3009" y="2881"/>
                    <a:pt x="3105" y="2881"/>
                  </a:cubicBezTo>
                  <a:lnTo>
                    <a:pt x="3458" y="2881"/>
                  </a:lnTo>
                  <a:cubicBezTo>
                    <a:pt x="3554" y="2881"/>
                    <a:pt x="3682" y="2881"/>
                    <a:pt x="3810" y="2849"/>
                  </a:cubicBezTo>
                  <a:cubicBezTo>
                    <a:pt x="3938" y="2849"/>
                    <a:pt x="4098" y="2817"/>
                    <a:pt x="4226" y="2785"/>
                  </a:cubicBezTo>
                  <a:cubicBezTo>
                    <a:pt x="4450" y="2753"/>
                    <a:pt x="4642" y="2721"/>
                    <a:pt x="4834" y="2657"/>
                  </a:cubicBezTo>
                  <a:cubicBezTo>
                    <a:pt x="5090" y="2561"/>
                    <a:pt x="5346" y="2465"/>
                    <a:pt x="5570" y="2337"/>
                  </a:cubicBezTo>
                  <a:cubicBezTo>
                    <a:pt x="5570" y="2337"/>
                    <a:pt x="5570" y="2305"/>
                    <a:pt x="5602" y="2305"/>
                  </a:cubicBezTo>
                  <a:cubicBezTo>
                    <a:pt x="5762" y="2209"/>
                    <a:pt x="5890" y="2113"/>
                    <a:pt x="6018" y="2017"/>
                  </a:cubicBezTo>
                  <a:cubicBezTo>
                    <a:pt x="6082" y="1921"/>
                    <a:pt x="6146" y="1857"/>
                    <a:pt x="6210" y="1793"/>
                  </a:cubicBezTo>
                  <a:cubicBezTo>
                    <a:pt x="6274" y="1729"/>
                    <a:pt x="6306" y="1665"/>
                    <a:pt x="6338" y="1601"/>
                  </a:cubicBezTo>
                  <a:lnTo>
                    <a:pt x="6434" y="1409"/>
                  </a:lnTo>
                  <a:cubicBezTo>
                    <a:pt x="6466" y="1345"/>
                    <a:pt x="6466" y="1281"/>
                    <a:pt x="6466" y="1217"/>
                  </a:cubicBezTo>
                  <a:cubicBezTo>
                    <a:pt x="6498" y="1153"/>
                    <a:pt x="6498" y="1089"/>
                    <a:pt x="6498" y="1025"/>
                  </a:cubicBezTo>
                  <a:lnTo>
                    <a:pt x="6498" y="993"/>
                  </a:lnTo>
                  <a:lnTo>
                    <a:pt x="6498" y="257"/>
                  </a:lnTo>
                  <a:cubicBezTo>
                    <a:pt x="6466" y="321"/>
                    <a:pt x="6466" y="385"/>
                    <a:pt x="6434" y="417"/>
                  </a:cubicBezTo>
                  <a:lnTo>
                    <a:pt x="6338" y="609"/>
                  </a:lnTo>
                  <a:cubicBezTo>
                    <a:pt x="6306" y="673"/>
                    <a:pt x="6274" y="737"/>
                    <a:pt x="6210" y="801"/>
                  </a:cubicBezTo>
                  <a:cubicBezTo>
                    <a:pt x="6146" y="897"/>
                    <a:pt x="6082" y="961"/>
                    <a:pt x="6018" y="1025"/>
                  </a:cubicBezTo>
                  <a:cubicBezTo>
                    <a:pt x="5890" y="1121"/>
                    <a:pt x="5762" y="1249"/>
                    <a:pt x="5602" y="1345"/>
                  </a:cubicBezTo>
                  <a:lnTo>
                    <a:pt x="5570" y="1345"/>
                  </a:lnTo>
                  <a:cubicBezTo>
                    <a:pt x="5346" y="1473"/>
                    <a:pt x="5090" y="1601"/>
                    <a:pt x="4834" y="1665"/>
                  </a:cubicBezTo>
                  <a:cubicBezTo>
                    <a:pt x="4642" y="1729"/>
                    <a:pt x="4450" y="1793"/>
                    <a:pt x="4226" y="1825"/>
                  </a:cubicBezTo>
                  <a:cubicBezTo>
                    <a:pt x="4098" y="1857"/>
                    <a:pt x="3938" y="1857"/>
                    <a:pt x="3810" y="1889"/>
                  </a:cubicBezTo>
                  <a:lnTo>
                    <a:pt x="3458" y="1889"/>
                  </a:lnTo>
                  <a:cubicBezTo>
                    <a:pt x="3394" y="1905"/>
                    <a:pt x="3338" y="1913"/>
                    <a:pt x="3282" y="1913"/>
                  </a:cubicBezTo>
                  <a:cubicBezTo>
                    <a:pt x="3226" y="1913"/>
                    <a:pt x="3170" y="1905"/>
                    <a:pt x="3105" y="1889"/>
                  </a:cubicBezTo>
                  <a:lnTo>
                    <a:pt x="2785" y="1889"/>
                  </a:lnTo>
                  <a:cubicBezTo>
                    <a:pt x="2689" y="1889"/>
                    <a:pt x="2593" y="1857"/>
                    <a:pt x="2497" y="1857"/>
                  </a:cubicBezTo>
                  <a:cubicBezTo>
                    <a:pt x="2369" y="1825"/>
                    <a:pt x="2273" y="1825"/>
                    <a:pt x="2145" y="1793"/>
                  </a:cubicBezTo>
                  <a:cubicBezTo>
                    <a:pt x="2049" y="1761"/>
                    <a:pt x="1921" y="1729"/>
                    <a:pt x="1825" y="1697"/>
                  </a:cubicBezTo>
                  <a:cubicBezTo>
                    <a:pt x="1697" y="1665"/>
                    <a:pt x="1537" y="1633"/>
                    <a:pt x="1409" y="1569"/>
                  </a:cubicBezTo>
                  <a:cubicBezTo>
                    <a:pt x="1249" y="1505"/>
                    <a:pt x="1089" y="1441"/>
                    <a:pt x="961" y="1345"/>
                  </a:cubicBezTo>
                  <a:cubicBezTo>
                    <a:pt x="321" y="993"/>
                    <a:pt x="1" y="513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2604950" y="4282150"/>
              <a:ext cx="164875" cy="73650"/>
            </a:xfrm>
            <a:custGeom>
              <a:rect b="b" l="l" r="r" t="t"/>
              <a:pathLst>
                <a:path extrusionOk="0" h="2946" w="6595">
                  <a:moveTo>
                    <a:pt x="6530" y="449"/>
                  </a:moveTo>
                  <a:lnTo>
                    <a:pt x="6530" y="1025"/>
                  </a:lnTo>
                  <a:lnTo>
                    <a:pt x="6530" y="1057"/>
                  </a:lnTo>
                  <a:lnTo>
                    <a:pt x="6530" y="1249"/>
                  </a:lnTo>
                  <a:cubicBezTo>
                    <a:pt x="6498" y="1313"/>
                    <a:pt x="6498" y="1377"/>
                    <a:pt x="6466" y="1409"/>
                  </a:cubicBezTo>
                  <a:cubicBezTo>
                    <a:pt x="6434" y="1473"/>
                    <a:pt x="6402" y="1537"/>
                    <a:pt x="6370" y="1601"/>
                  </a:cubicBezTo>
                  <a:cubicBezTo>
                    <a:pt x="6338" y="1665"/>
                    <a:pt x="6306" y="1729"/>
                    <a:pt x="6242" y="1793"/>
                  </a:cubicBezTo>
                  <a:cubicBezTo>
                    <a:pt x="6210" y="1857"/>
                    <a:pt x="6114" y="1921"/>
                    <a:pt x="6050" y="2017"/>
                  </a:cubicBezTo>
                  <a:cubicBezTo>
                    <a:pt x="5954" y="2113"/>
                    <a:pt x="5794" y="2209"/>
                    <a:pt x="5634" y="2305"/>
                  </a:cubicBezTo>
                  <a:cubicBezTo>
                    <a:pt x="5634" y="2305"/>
                    <a:pt x="5634" y="2337"/>
                    <a:pt x="5602" y="2337"/>
                  </a:cubicBezTo>
                  <a:cubicBezTo>
                    <a:pt x="5410" y="2465"/>
                    <a:pt x="5154" y="2561"/>
                    <a:pt x="4898" y="2625"/>
                  </a:cubicBezTo>
                  <a:cubicBezTo>
                    <a:pt x="4706" y="2689"/>
                    <a:pt x="4514" y="2753"/>
                    <a:pt x="4290" y="2785"/>
                  </a:cubicBezTo>
                  <a:cubicBezTo>
                    <a:pt x="4162" y="2817"/>
                    <a:pt x="4002" y="2849"/>
                    <a:pt x="3874" y="2849"/>
                  </a:cubicBezTo>
                  <a:cubicBezTo>
                    <a:pt x="3746" y="2849"/>
                    <a:pt x="3650" y="2881"/>
                    <a:pt x="3522" y="2881"/>
                  </a:cubicBezTo>
                  <a:lnTo>
                    <a:pt x="3169" y="2881"/>
                  </a:lnTo>
                  <a:cubicBezTo>
                    <a:pt x="3073" y="2881"/>
                    <a:pt x="2977" y="2849"/>
                    <a:pt x="2849" y="2849"/>
                  </a:cubicBezTo>
                  <a:cubicBezTo>
                    <a:pt x="2753" y="2849"/>
                    <a:pt x="2657" y="2849"/>
                    <a:pt x="2561" y="2817"/>
                  </a:cubicBezTo>
                  <a:cubicBezTo>
                    <a:pt x="2433" y="2817"/>
                    <a:pt x="2337" y="2785"/>
                    <a:pt x="2241" y="2753"/>
                  </a:cubicBezTo>
                  <a:cubicBezTo>
                    <a:pt x="2113" y="2753"/>
                    <a:pt x="1985" y="2721"/>
                    <a:pt x="1889" y="2689"/>
                  </a:cubicBezTo>
                  <a:cubicBezTo>
                    <a:pt x="1761" y="2657"/>
                    <a:pt x="1633" y="2593"/>
                    <a:pt x="1505" y="2561"/>
                  </a:cubicBezTo>
                  <a:cubicBezTo>
                    <a:pt x="1345" y="2465"/>
                    <a:pt x="1185" y="2401"/>
                    <a:pt x="1025" y="2337"/>
                  </a:cubicBezTo>
                  <a:cubicBezTo>
                    <a:pt x="417" y="1985"/>
                    <a:pt x="97" y="1505"/>
                    <a:pt x="97" y="1025"/>
                  </a:cubicBezTo>
                  <a:lnTo>
                    <a:pt x="97" y="449"/>
                  </a:lnTo>
                  <a:cubicBezTo>
                    <a:pt x="225" y="801"/>
                    <a:pt x="545" y="1153"/>
                    <a:pt x="993" y="1409"/>
                  </a:cubicBezTo>
                  <a:cubicBezTo>
                    <a:pt x="1153" y="1505"/>
                    <a:pt x="1313" y="1569"/>
                    <a:pt x="1473" y="1633"/>
                  </a:cubicBezTo>
                  <a:cubicBezTo>
                    <a:pt x="1601" y="1697"/>
                    <a:pt x="1729" y="1729"/>
                    <a:pt x="1889" y="1793"/>
                  </a:cubicBezTo>
                  <a:cubicBezTo>
                    <a:pt x="1985" y="1825"/>
                    <a:pt x="2113" y="1857"/>
                    <a:pt x="2209" y="1857"/>
                  </a:cubicBezTo>
                  <a:cubicBezTo>
                    <a:pt x="2337" y="1889"/>
                    <a:pt x="2433" y="1889"/>
                    <a:pt x="2529" y="1921"/>
                  </a:cubicBezTo>
                  <a:cubicBezTo>
                    <a:pt x="2657" y="1921"/>
                    <a:pt x="2753" y="1953"/>
                    <a:pt x="2849" y="1953"/>
                  </a:cubicBezTo>
                  <a:cubicBezTo>
                    <a:pt x="2977" y="1953"/>
                    <a:pt x="3073" y="1985"/>
                    <a:pt x="3201" y="1985"/>
                  </a:cubicBezTo>
                  <a:lnTo>
                    <a:pt x="3522" y="1985"/>
                  </a:lnTo>
                  <a:cubicBezTo>
                    <a:pt x="3650" y="1985"/>
                    <a:pt x="3778" y="1953"/>
                    <a:pt x="3874" y="1953"/>
                  </a:cubicBezTo>
                  <a:cubicBezTo>
                    <a:pt x="4034" y="1921"/>
                    <a:pt x="4162" y="1921"/>
                    <a:pt x="4322" y="1889"/>
                  </a:cubicBezTo>
                  <a:cubicBezTo>
                    <a:pt x="4514" y="1857"/>
                    <a:pt x="4738" y="1793"/>
                    <a:pt x="4930" y="1729"/>
                  </a:cubicBezTo>
                  <a:cubicBezTo>
                    <a:pt x="5186" y="1665"/>
                    <a:pt x="5442" y="1537"/>
                    <a:pt x="5634" y="1409"/>
                  </a:cubicBezTo>
                  <a:lnTo>
                    <a:pt x="5698" y="1409"/>
                  </a:lnTo>
                  <a:cubicBezTo>
                    <a:pt x="5858" y="1313"/>
                    <a:pt x="5986" y="1185"/>
                    <a:pt x="6114" y="1089"/>
                  </a:cubicBezTo>
                  <a:cubicBezTo>
                    <a:pt x="6178" y="1025"/>
                    <a:pt x="6242" y="929"/>
                    <a:pt x="6306" y="865"/>
                  </a:cubicBezTo>
                  <a:cubicBezTo>
                    <a:pt x="6370" y="801"/>
                    <a:pt x="6402" y="737"/>
                    <a:pt x="6434" y="673"/>
                  </a:cubicBezTo>
                  <a:cubicBezTo>
                    <a:pt x="6466" y="609"/>
                    <a:pt x="6498" y="545"/>
                    <a:pt x="6530" y="449"/>
                  </a:cubicBezTo>
                  <a:close/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1025"/>
                  </a:lnTo>
                  <a:cubicBezTo>
                    <a:pt x="1" y="1537"/>
                    <a:pt x="353" y="2017"/>
                    <a:pt x="993" y="2401"/>
                  </a:cubicBezTo>
                  <a:cubicBezTo>
                    <a:pt x="1153" y="2465"/>
                    <a:pt x="1313" y="2561"/>
                    <a:pt x="1473" y="2625"/>
                  </a:cubicBezTo>
                  <a:cubicBezTo>
                    <a:pt x="1601" y="2657"/>
                    <a:pt x="1729" y="2721"/>
                    <a:pt x="1857" y="2753"/>
                  </a:cubicBezTo>
                  <a:cubicBezTo>
                    <a:pt x="1985" y="2785"/>
                    <a:pt x="2081" y="2817"/>
                    <a:pt x="2209" y="2849"/>
                  </a:cubicBezTo>
                  <a:cubicBezTo>
                    <a:pt x="2305" y="2849"/>
                    <a:pt x="2433" y="2881"/>
                    <a:pt x="2529" y="2881"/>
                  </a:cubicBezTo>
                  <a:cubicBezTo>
                    <a:pt x="2625" y="2913"/>
                    <a:pt x="2753" y="2913"/>
                    <a:pt x="2849" y="2945"/>
                  </a:cubicBezTo>
                  <a:lnTo>
                    <a:pt x="3874" y="2945"/>
                  </a:lnTo>
                  <a:cubicBezTo>
                    <a:pt x="4034" y="2913"/>
                    <a:pt x="4162" y="2881"/>
                    <a:pt x="4290" y="2881"/>
                  </a:cubicBezTo>
                  <a:cubicBezTo>
                    <a:pt x="4514" y="2817"/>
                    <a:pt x="4706" y="2785"/>
                    <a:pt x="4930" y="2721"/>
                  </a:cubicBezTo>
                  <a:cubicBezTo>
                    <a:pt x="5186" y="2625"/>
                    <a:pt x="5410" y="2529"/>
                    <a:pt x="5634" y="2401"/>
                  </a:cubicBezTo>
                  <a:lnTo>
                    <a:pt x="5666" y="2369"/>
                  </a:lnTo>
                  <a:cubicBezTo>
                    <a:pt x="5826" y="2273"/>
                    <a:pt x="5986" y="2177"/>
                    <a:pt x="6082" y="2081"/>
                  </a:cubicBezTo>
                  <a:cubicBezTo>
                    <a:pt x="6178" y="1985"/>
                    <a:pt x="6242" y="1921"/>
                    <a:pt x="6306" y="1857"/>
                  </a:cubicBezTo>
                  <a:cubicBezTo>
                    <a:pt x="6338" y="1793"/>
                    <a:pt x="6402" y="1729"/>
                    <a:pt x="6434" y="1633"/>
                  </a:cubicBezTo>
                  <a:lnTo>
                    <a:pt x="6530" y="1441"/>
                  </a:lnTo>
                  <a:cubicBezTo>
                    <a:pt x="6562" y="1409"/>
                    <a:pt x="6562" y="1345"/>
                    <a:pt x="6594" y="1281"/>
                  </a:cubicBezTo>
                  <a:lnTo>
                    <a:pt x="6594" y="1089"/>
                  </a:lnTo>
                  <a:lnTo>
                    <a:pt x="6594" y="1057"/>
                  </a:lnTo>
                  <a:lnTo>
                    <a:pt x="6594" y="65"/>
                  </a:lnTo>
                  <a:cubicBezTo>
                    <a:pt x="6594" y="65"/>
                    <a:pt x="6594" y="33"/>
                    <a:pt x="6562" y="33"/>
                  </a:cubicBezTo>
                  <a:lnTo>
                    <a:pt x="6530" y="65"/>
                  </a:lnTo>
                  <a:lnTo>
                    <a:pt x="6530" y="97"/>
                  </a:lnTo>
                  <a:lnTo>
                    <a:pt x="6530" y="289"/>
                  </a:lnTo>
                  <a:cubicBezTo>
                    <a:pt x="6498" y="321"/>
                    <a:pt x="6498" y="385"/>
                    <a:pt x="6466" y="449"/>
                  </a:cubicBezTo>
                  <a:lnTo>
                    <a:pt x="6370" y="641"/>
                  </a:lnTo>
                  <a:cubicBezTo>
                    <a:pt x="6338" y="705"/>
                    <a:pt x="6306" y="769"/>
                    <a:pt x="6242" y="833"/>
                  </a:cubicBezTo>
                  <a:cubicBezTo>
                    <a:pt x="6178" y="897"/>
                    <a:pt x="6114" y="961"/>
                    <a:pt x="6050" y="1025"/>
                  </a:cubicBezTo>
                  <a:cubicBezTo>
                    <a:pt x="5922" y="1153"/>
                    <a:pt x="5794" y="1249"/>
                    <a:pt x="5634" y="1345"/>
                  </a:cubicBezTo>
                  <a:lnTo>
                    <a:pt x="5602" y="1345"/>
                  </a:lnTo>
                  <a:cubicBezTo>
                    <a:pt x="5378" y="1473"/>
                    <a:pt x="5154" y="1601"/>
                    <a:pt x="4898" y="1665"/>
                  </a:cubicBezTo>
                  <a:cubicBezTo>
                    <a:pt x="4706" y="1729"/>
                    <a:pt x="4482" y="1793"/>
                    <a:pt x="4290" y="1825"/>
                  </a:cubicBezTo>
                  <a:cubicBezTo>
                    <a:pt x="4162" y="1857"/>
                    <a:pt x="4002" y="1857"/>
                    <a:pt x="3874" y="1889"/>
                  </a:cubicBezTo>
                  <a:lnTo>
                    <a:pt x="2849" y="1889"/>
                  </a:lnTo>
                  <a:cubicBezTo>
                    <a:pt x="2753" y="1889"/>
                    <a:pt x="2657" y="1857"/>
                    <a:pt x="2529" y="1857"/>
                  </a:cubicBezTo>
                  <a:cubicBezTo>
                    <a:pt x="2433" y="1825"/>
                    <a:pt x="2337" y="1825"/>
                    <a:pt x="2209" y="1793"/>
                  </a:cubicBezTo>
                  <a:cubicBezTo>
                    <a:pt x="2113" y="1761"/>
                    <a:pt x="1985" y="1729"/>
                    <a:pt x="1889" y="1697"/>
                  </a:cubicBezTo>
                  <a:cubicBezTo>
                    <a:pt x="1761" y="1665"/>
                    <a:pt x="1633" y="1633"/>
                    <a:pt x="1505" y="1569"/>
                  </a:cubicBezTo>
                  <a:cubicBezTo>
                    <a:pt x="1345" y="1505"/>
                    <a:pt x="1185" y="1441"/>
                    <a:pt x="1025" y="1345"/>
                  </a:cubicBezTo>
                  <a:cubicBezTo>
                    <a:pt x="417" y="993"/>
                    <a:pt x="97" y="545"/>
                    <a:pt x="97" y="33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598550" y="4236350"/>
              <a:ext cx="178475" cy="94050"/>
            </a:xfrm>
            <a:custGeom>
              <a:rect b="b" l="l" r="r" t="t"/>
              <a:pathLst>
                <a:path extrusionOk="0" h="3762" w="7139">
                  <a:moveTo>
                    <a:pt x="3554" y="0"/>
                  </a:moveTo>
                  <a:cubicBezTo>
                    <a:pt x="2721" y="0"/>
                    <a:pt x="1889" y="184"/>
                    <a:pt x="1249" y="552"/>
                  </a:cubicBezTo>
                  <a:cubicBezTo>
                    <a:pt x="1" y="1289"/>
                    <a:pt x="1" y="2473"/>
                    <a:pt x="1281" y="3209"/>
                  </a:cubicBezTo>
                  <a:cubicBezTo>
                    <a:pt x="1921" y="3577"/>
                    <a:pt x="2753" y="3761"/>
                    <a:pt x="3586" y="3761"/>
                  </a:cubicBezTo>
                  <a:cubicBezTo>
                    <a:pt x="4418" y="3761"/>
                    <a:pt x="5250" y="3577"/>
                    <a:pt x="5890" y="3209"/>
                  </a:cubicBezTo>
                  <a:cubicBezTo>
                    <a:pt x="7138" y="2473"/>
                    <a:pt x="7138" y="1289"/>
                    <a:pt x="5858" y="552"/>
                  </a:cubicBezTo>
                  <a:cubicBezTo>
                    <a:pt x="5218" y="184"/>
                    <a:pt x="4386" y="0"/>
                    <a:pt x="355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2605750" y="4235550"/>
              <a:ext cx="164075" cy="96250"/>
            </a:xfrm>
            <a:custGeom>
              <a:rect b="b" l="l" r="r" t="t"/>
              <a:pathLst>
                <a:path extrusionOk="0" h="3850" w="6563">
                  <a:moveTo>
                    <a:pt x="3266" y="72"/>
                  </a:moveTo>
                  <a:cubicBezTo>
                    <a:pt x="4098" y="72"/>
                    <a:pt x="4930" y="232"/>
                    <a:pt x="5570" y="616"/>
                  </a:cubicBezTo>
                  <a:cubicBezTo>
                    <a:pt x="6178" y="969"/>
                    <a:pt x="6498" y="1417"/>
                    <a:pt x="6498" y="1929"/>
                  </a:cubicBezTo>
                  <a:cubicBezTo>
                    <a:pt x="6498" y="2409"/>
                    <a:pt x="6178" y="2857"/>
                    <a:pt x="5570" y="3209"/>
                  </a:cubicBezTo>
                  <a:cubicBezTo>
                    <a:pt x="4946" y="3577"/>
                    <a:pt x="4122" y="3761"/>
                    <a:pt x="3294" y="3761"/>
                  </a:cubicBezTo>
                  <a:cubicBezTo>
                    <a:pt x="2465" y="3761"/>
                    <a:pt x="1633" y="3577"/>
                    <a:pt x="993" y="3209"/>
                  </a:cubicBezTo>
                  <a:cubicBezTo>
                    <a:pt x="385" y="2857"/>
                    <a:pt x="65" y="2409"/>
                    <a:pt x="65" y="1897"/>
                  </a:cubicBezTo>
                  <a:cubicBezTo>
                    <a:pt x="65" y="1417"/>
                    <a:pt x="385" y="969"/>
                    <a:pt x="993" y="616"/>
                  </a:cubicBezTo>
                  <a:cubicBezTo>
                    <a:pt x="1633" y="232"/>
                    <a:pt x="2433" y="72"/>
                    <a:pt x="3266" y="72"/>
                  </a:cubicBezTo>
                  <a:close/>
                  <a:moveTo>
                    <a:pt x="3282" y="0"/>
                  </a:moveTo>
                  <a:cubicBezTo>
                    <a:pt x="2441" y="0"/>
                    <a:pt x="1601" y="184"/>
                    <a:pt x="961" y="552"/>
                  </a:cubicBezTo>
                  <a:cubicBezTo>
                    <a:pt x="321" y="904"/>
                    <a:pt x="1" y="1385"/>
                    <a:pt x="1" y="1897"/>
                  </a:cubicBezTo>
                  <a:cubicBezTo>
                    <a:pt x="1" y="2441"/>
                    <a:pt x="321" y="2921"/>
                    <a:pt x="961" y="3273"/>
                  </a:cubicBezTo>
                  <a:cubicBezTo>
                    <a:pt x="1601" y="3657"/>
                    <a:pt x="2465" y="3849"/>
                    <a:pt x="3298" y="3849"/>
                  </a:cubicBezTo>
                  <a:cubicBezTo>
                    <a:pt x="4130" y="3849"/>
                    <a:pt x="4962" y="3657"/>
                    <a:pt x="5602" y="3273"/>
                  </a:cubicBezTo>
                  <a:cubicBezTo>
                    <a:pt x="6242" y="2921"/>
                    <a:pt x="6562" y="2441"/>
                    <a:pt x="6562" y="1929"/>
                  </a:cubicBezTo>
                  <a:cubicBezTo>
                    <a:pt x="6562" y="1417"/>
                    <a:pt x="6210" y="904"/>
                    <a:pt x="5602" y="552"/>
                  </a:cubicBezTo>
                  <a:cubicBezTo>
                    <a:pt x="4962" y="184"/>
                    <a:pt x="4122" y="0"/>
                    <a:pt x="32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2617750" y="4246550"/>
              <a:ext cx="140075" cy="73625"/>
            </a:xfrm>
            <a:custGeom>
              <a:rect b="b" l="l" r="r" t="t"/>
              <a:pathLst>
                <a:path extrusionOk="0" h="2945" w="5603">
                  <a:moveTo>
                    <a:pt x="2790" y="0"/>
                  </a:moveTo>
                  <a:cubicBezTo>
                    <a:pt x="2137" y="0"/>
                    <a:pt x="1489" y="144"/>
                    <a:pt x="993" y="432"/>
                  </a:cubicBezTo>
                  <a:cubicBezTo>
                    <a:pt x="1" y="1009"/>
                    <a:pt x="1" y="1937"/>
                    <a:pt x="993" y="2513"/>
                  </a:cubicBezTo>
                  <a:cubicBezTo>
                    <a:pt x="1505" y="2801"/>
                    <a:pt x="2161" y="2945"/>
                    <a:pt x="2814" y="2945"/>
                  </a:cubicBezTo>
                  <a:cubicBezTo>
                    <a:pt x="3466" y="2945"/>
                    <a:pt x="4114" y="2801"/>
                    <a:pt x="4610" y="2513"/>
                  </a:cubicBezTo>
                  <a:cubicBezTo>
                    <a:pt x="5602" y="1937"/>
                    <a:pt x="5602" y="1009"/>
                    <a:pt x="4610" y="432"/>
                  </a:cubicBezTo>
                  <a:cubicBezTo>
                    <a:pt x="4098" y="144"/>
                    <a:pt x="3442" y="0"/>
                    <a:pt x="279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623375" y="4245750"/>
              <a:ext cx="128850" cy="75625"/>
            </a:xfrm>
            <a:custGeom>
              <a:rect b="b" l="l" r="r" t="t"/>
              <a:pathLst>
                <a:path extrusionOk="0" h="3025" w="5154">
                  <a:moveTo>
                    <a:pt x="2561" y="80"/>
                  </a:moveTo>
                  <a:cubicBezTo>
                    <a:pt x="3201" y="80"/>
                    <a:pt x="3873" y="208"/>
                    <a:pt x="4353" y="496"/>
                  </a:cubicBezTo>
                  <a:cubicBezTo>
                    <a:pt x="4833" y="753"/>
                    <a:pt x="5089" y="1137"/>
                    <a:pt x="5089" y="1521"/>
                  </a:cubicBezTo>
                  <a:cubicBezTo>
                    <a:pt x="5089" y="1905"/>
                    <a:pt x="4833" y="2257"/>
                    <a:pt x="4353" y="2513"/>
                  </a:cubicBezTo>
                  <a:cubicBezTo>
                    <a:pt x="3873" y="2801"/>
                    <a:pt x="3233" y="2945"/>
                    <a:pt x="2589" y="2945"/>
                  </a:cubicBezTo>
                  <a:cubicBezTo>
                    <a:pt x="1944" y="2945"/>
                    <a:pt x="1296" y="2801"/>
                    <a:pt x="800" y="2513"/>
                  </a:cubicBezTo>
                  <a:cubicBezTo>
                    <a:pt x="320" y="2257"/>
                    <a:pt x="64" y="1873"/>
                    <a:pt x="64" y="1489"/>
                  </a:cubicBezTo>
                  <a:cubicBezTo>
                    <a:pt x="64" y="1137"/>
                    <a:pt x="320" y="753"/>
                    <a:pt x="800" y="496"/>
                  </a:cubicBezTo>
                  <a:cubicBezTo>
                    <a:pt x="1280" y="208"/>
                    <a:pt x="1920" y="80"/>
                    <a:pt x="2561" y="80"/>
                  </a:cubicBezTo>
                  <a:close/>
                  <a:moveTo>
                    <a:pt x="2573" y="0"/>
                  </a:moveTo>
                  <a:cubicBezTo>
                    <a:pt x="1912" y="0"/>
                    <a:pt x="1248" y="144"/>
                    <a:pt x="736" y="432"/>
                  </a:cubicBezTo>
                  <a:cubicBezTo>
                    <a:pt x="256" y="721"/>
                    <a:pt x="0" y="1105"/>
                    <a:pt x="0" y="1521"/>
                  </a:cubicBezTo>
                  <a:cubicBezTo>
                    <a:pt x="0" y="1905"/>
                    <a:pt x="256" y="2289"/>
                    <a:pt x="768" y="2577"/>
                  </a:cubicBezTo>
                  <a:cubicBezTo>
                    <a:pt x="1248" y="2865"/>
                    <a:pt x="1920" y="3025"/>
                    <a:pt x="2593" y="3025"/>
                  </a:cubicBezTo>
                  <a:cubicBezTo>
                    <a:pt x="3233" y="3025"/>
                    <a:pt x="3905" y="2865"/>
                    <a:pt x="4417" y="2577"/>
                  </a:cubicBezTo>
                  <a:cubicBezTo>
                    <a:pt x="4897" y="2289"/>
                    <a:pt x="5153" y="1905"/>
                    <a:pt x="5153" y="1521"/>
                  </a:cubicBezTo>
                  <a:cubicBezTo>
                    <a:pt x="5153" y="1105"/>
                    <a:pt x="4897" y="721"/>
                    <a:pt x="4385" y="432"/>
                  </a:cubicBezTo>
                  <a:cubicBezTo>
                    <a:pt x="3889" y="144"/>
                    <a:pt x="3233" y="0"/>
                    <a:pt x="25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687375" y="43381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701775" y="43373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33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716175" y="4334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384"/>
                  </a:lnTo>
                  <a:cubicBezTo>
                    <a:pt x="1" y="416"/>
                    <a:pt x="33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729775" y="4330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613750" y="4307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672975" y="43373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64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657775" y="43349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64" y="448"/>
                  </a:cubicBezTo>
                  <a:cubicBezTo>
                    <a:pt x="64" y="448"/>
                    <a:pt x="96" y="416"/>
                    <a:pt x="96" y="384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2644975" y="4330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2633775" y="4323750"/>
              <a:ext cx="1625" cy="11250"/>
            </a:xfrm>
            <a:custGeom>
              <a:rect b="b" l="l" r="r" t="t"/>
              <a:pathLst>
                <a:path extrusionOk="0" h="450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65"/>
                  </a:ln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623375" y="4317350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647375" y="4259750"/>
              <a:ext cx="82425" cy="48025"/>
            </a:xfrm>
            <a:custGeom>
              <a:rect b="b" l="l" r="r" t="t"/>
              <a:pathLst>
                <a:path extrusionOk="0" h="1921" w="3297">
                  <a:moveTo>
                    <a:pt x="704" y="1"/>
                  </a:moveTo>
                  <a:lnTo>
                    <a:pt x="480" y="129"/>
                  </a:lnTo>
                  <a:lnTo>
                    <a:pt x="832" y="353"/>
                  </a:lnTo>
                  <a:cubicBezTo>
                    <a:pt x="800" y="385"/>
                    <a:pt x="736" y="385"/>
                    <a:pt x="704" y="417"/>
                  </a:cubicBezTo>
                  <a:cubicBezTo>
                    <a:pt x="672" y="449"/>
                    <a:pt x="640" y="449"/>
                    <a:pt x="608" y="481"/>
                  </a:cubicBezTo>
                  <a:lnTo>
                    <a:pt x="224" y="289"/>
                  </a:lnTo>
                  <a:lnTo>
                    <a:pt x="0" y="417"/>
                  </a:lnTo>
                  <a:lnTo>
                    <a:pt x="416" y="673"/>
                  </a:lnTo>
                  <a:cubicBezTo>
                    <a:pt x="128" y="993"/>
                    <a:pt x="256" y="1377"/>
                    <a:pt x="704" y="1665"/>
                  </a:cubicBezTo>
                  <a:cubicBezTo>
                    <a:pt x="992" y="1825"/>
                    <a:pt x="1344" y="1921"/>
                    <a:pt x="1729" y="1921"/>
                  </a:cubicBezTo>
                  <a:lnTo>
                    <a:pt x="1729" y="1665"/>
                  </a:lnTo>
                  <a:cubicBezTo>
                    <a:pt x="1472" y="1665"/>
                    <a:pt x="1216" y="1601"/>
                    <a:pt x="1024" y="1505"/>
                  </a:cubicBezTo>
                  <a:cubicBezTo>
                    <a:pt x="704" y="1313"/>
                    <a:pt x="640" y="1057"/>
                    <a:pt x="736" y="833"/>
                  </a:cubicBezTo>
                  <a:lnTo>
                    <a:pt x="736" y="833"/>
                  </a:lnTo>
                  <a:lnTo>
                    <a:pt x="1440" y="1249"/>
                  </a:lnTo>
                  <a:lnTo>
                    <a:pt x="1665" y="1121"/>
                  </a:lnTo>
                  <a:lnTo>
                    <a:pt x="896" y="673"/>
                  </a:lnTo>
                  <a:lnTo>
                    <a:pt x="992" y="577"/>
                  </a:lnTo>
                  <a:cubicBezTo>
                    <a:pt x="1056" y="577"/>
                    <a:pt x="1088" y="545"/>
                    <a:pt x="1120" y="513"/>
                  </a:cubicBezTo>
                  <a:lnTo>
                    <a:pt x="1921" y="961"/>
                  </a:lnTo>
                  <a:lnTo>
                    <a:pt x="2145" y="833"/>
                  </a:lnTo>
                  <a:lnTo>
                    <a:pt x="1472" y="417"/>
                  </a:lnTo>
                  <a:cubicBezTo>
                    <a:pt x="1563" y="400"/>
                    <a:pt x="1661" y="392"/>
                    <a:pt x="1760" y="392"/>
                  </a:cubicBezTo>
                  <a:cubicBezTo>
                    <a:pt x="2045" y="392"/>
                    <a:pt x="2347" y="458"/>
                    <a:pt x="2561" y="577"/>
                  </a:cubicBezTo>
                  <a:cubicBezTo>
                    <a:pt x="2753" y="705"/>
                    <a:pt x="2881" y="833"/>
                    <a:pt x="2881" y="993"/>
                  </a:cubicBezTo>
                  <a:lnTo>
                    <a:pt x="3297" y="993"/>
                  </a:lnTo>
                  <a:cubicBezTo>
                    <a:pt x="3297" y="769"/>
                    <a:pt x="3137" y="577"/>
                    <a:pt x="2849" y="417"/>
                  </a:cubicBezTo>
                  <a:cubicBezTo>
                    <a:pt x="2573" y="239"/>
                    <a:pt x="2200" y="147"/>
                    <a:pt x="1819" y="147"/>
                  </a:cubicBezTo>
                  <a:cubicBezTo>
                    <a:pt x="1582" y="147"/>
                    <a:pt x="1342" y="183"/>
                    <a:pt x="1120" y="257"/>
                  </a:cubicBezTo>
                  <a:lnTo>
                    <a:pt x="70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646575" y="4258150"/>
              <a:ext cx="84825" cy="50425"/>
            </a:xfrm>
            <a:custGeom>
              <a:rect b="b" l="l" r="r" t="t"/>
              <a:pathLst>
                <a:path extrusionOk="0" h="2017" w="3393">
                  <a:moveTo>
                    <a:pt x="736" y="97"/>
                  </a:moveTo>
                  <a:lnTo>
                    <a:pt x="1120" y="321"/>
                  </a:lnTo>
                  <a:cubicBezTo>
                    <a:pt x="1142" y="321"/>
                    <a:pt x="1149" y="335"/>
                    <a:pt x="1151" y="335"/>
                  </a:cubicBezTo>
                  <a:cubicBezTo>
                    <a:pt x="1152" y="335"/>
                    <a:pt x="1152" y="331"/>
                    <a:pt x="1152" y="321"/>
                  </a:cubicBezTo>
                  <a:cubicBezTo>
                    <a:pt x="1344" y="267"/>
                    <a:pt x="1551" y="242"/>
                    <a:pt x="1757" y="242"/>
                  </a:cubicBezTo>
                  <a:cubicBezTo>
                    <a:pt x="2170" y="242"/>
                    <a:pt x="2582" y="342"/>
                    <a:pt x="2881" y="513"/>
                  </a:cubicBezTo>
                  <a:cubicBezTo>
                    <a:pt x="3105" y="641"/>
                    <a:pt x="3265" y="833"/>
                    <a:pt x="3297" y="1025"/>
                  </a:cubicBezTo>
                  <a:lnTo>
                    <a:pt x="2945" y="1025"/>
                  </a:lnTo>
                  <a:cubicBezTo>
                    <a:pt x="2913" y="865"/>
                    <a:pt x="2785" y="705"/>
                    <a:pt x="2593" y="609"/>
                  </a:cubicBezTo>
                  <a:cubicBezTo>
                    <a:pt x="2379" y="490"/>
                    <a:pt x="2095" y="424"/>
                    <a:pt x="1793" y="424"/>
                  </a:cubicBezTo>
                  <a:cubicBezTo>
                    <a:pt x="1687" y="424"/>
                    <a:pt x="1580" y="432"/>
                    <a:pt x="1472" y="449"/>
                  </a:cubicBezTo>
                  <a:lnTo>
                    <a:pt x="1440" y="481"/>
                  </a:lnTo>
                  <a:cubicBezTo>
                    <a:pt x="1440" y="481"/>
                    <a:pt x="1440" y="513"/>
                    <a:pt x="1472" y="513"/>
                  </a:cubicBezTo>
                  <a:lnTo>
                    <a:pt x="2113" y="897"/>
                  </a:lnTo>
                  <a:lnTo>
                    <a:pt x="1921" y="993"/>
                  </a:lnTo>
                  <a:lnTo>
                    <a:pt x="1184" y="545"/>
                  </a:lnTo>
                  <a:lnTo>
                    <a:pt x="1152" y="545"/>
                  </a:lnTo>
                  <a:cubicBezTo>
                    <a:pt x="1088" y="577"/>
                    <a:pt x="1056" y="577"/>
                    <a:pt x="1024" y="609"/>
                  </a:cubicBezTo>
                  <a:cubicBezTo>
                    <a:pt x="992" y="641"/>
                    <a:pt x="960" y="673"/>
                    <a:pt x="896" y="705"/>
                  </a:cubicBezTo>
                  <a:lnTo>
                    <a:pt x="896" y="737"/>
                  </a:lnTo>
                  <a:lnTo>
                    <a:pt x="1633" y="1153"/>
                  </a:lnTo>
                  <a:lnTo>
                    <a:pt x="1472" y="1249"/>
                  </a:lnTo>
                  <a:lnTo>
                    <a:pt x="800" y="865"/>
                  </a:lnTo>
                  <a:lnTo>
                    <a:pt x="768" y="865"/>
                  </a:lnTo>
                  <a:cubicBezTo>
                    <a:pt x="736" y="865"/>
                    <a:pt x="736" y="865"/>
                    <a:pt x="736" y="897"/>
                  </a:cubicBezTo>
                  <a:cubicBezTo>
                    <a:pt x="608" y="1121"/>
                    <a:pt x="704" y="1377"/>
                    <a:pt x="1024" y="1569"/>
                  </a:cubicBezTo>
                  <a:cubicBezTo>
                    <a:pt x="1216" y="1697"/>
                    <a:pt x="1440" y="1729"/>
                    <a:pt x="1697" y="1761"/>
                  </a:cubicBezTo>
                  <a:lnTo>
                    <a:pt x="1697" y="1953"/>
                  </a:lnTo>
                  <a:cubicBezTo>
                    <a:pt x="1344" y="1921"/>
                    <a:pt x="1024" y="1825"/>
                    <a:pt x="768" y="1697"/>
                  </a:cubicBezTo>
                  <a:cubicBezTo>
                    <a:pt x="512" y="1537"/>
                    <a:pt x="384" y="1377"/>
                    <a:pt x="352" y="1185"/>
                  </a:cubicBezTo>
                  <a:cubicBezTo>
                    <a:pt x="320" y="1025"/>
                    <a:pt x="352" y="865"/>
                    <a:pt x="480" y="737"/>
                  </a:cubicBezTo>
                  <a:lnTo>
                    <a:pt x="480" y="705"/>
                  </a:lnTo>
                  <a:cubicBezTo>
                    <a:pt x="480" y="705"/>
                    <a:pt x="480" y="673"/>
                    <a:pt x="448" y="673"/>
                  </a:cubicBezTo>
                  <a:lnTo>
                    <a:pt x="96" y="481"/>
                  </a:lnTo>
                  <a:lnTo>
                    <a:pt x="256" y="385"/>
                  </a:lnTo>
                  <a:lnTo>
                    <a:pt x="608" y="577"/>
                  </a:lnTo>
                  <a:lnTo>
                    <a:pt x="640" y="577"/>
                  </a:lnTo>
                  <a:cubicBezTo>
                    <a:pt x="672" y="545"/>
                    <a:pt x="704" y="513"/>
                    <a:pt x="736" y="513"/>
                  </a:cubicBezTo>
                  <a:cubicBezTo>
                    <a:pt x="800" y="481"/>
                    <a:pt x="832" y="449"/>
                    <a:pt x="864" y="449"/>
                  </a:cubicBezTo>
                  <a:lnTo>
                    <a:pt x="896" y="417"/>
                  </a:lnTo>
                  <a:cubicBezTo>
                    <a:pt x="896" y="385"/>
                    <a:pt x="896" y="385"/>
                    <a:pt x="864" y="385"/>
                  </a:cubicBezTo>
                  <a:lnTo>
                    <a:pt x="544" y="193"/>
                  </a:lnTo>
                  <a:lnTo>
                    <a:pt x="736" y="97"/>
                  </a:lnTo>
                  <a:close/>
                  <a:moveTo>
                    <a:pt x="736" y="0"/>
                  </a:moveTo>
                  <a:lnTo>
                    <a:pt x="480" y="161"/>
                  </a:lnTo>
                  <a:lnTo>
                    <a:pt x="480" y="193"/>
                  </a:lnTo>
                  <a:lnTo>
                    <a:pt x="480" y="225"/>
                  </a:lnTo>
                  <a:lnTo>
                    <a:pt x="800" y="385"/>
                  </a:lnTo>
                  <a:cubicBezTo>
                    <a:pt x="768" y="417"/>
                    <a:pt x="736" y="417"/>
                    <a:pt x="736" y="449"/>
                  </a:cubicBezTo>
                  <a:cubicBezTo>
                    <a:pt x="704" y="449"/>
                    <a:pt x="672" y="481"/>
                    <a:pt x="640" y="513"/>
                  </a:cubicBezTo>
                  <a:lnTo>
                    <a:pt x="288" y="289"/>
                  </a:lnTo>
                  <a:lnTo>
                    <a:pt x="256" y="289"/>
                  </a:lnTo>
                  <a:lnTo>
                    <a:pt x="0" y="449"/>
                  </a:lnTo>
                  <a:lnTo>
                    <a:pt x="0" y="481"/>
                  </a:lnTo>
                  <a:lnTo>
                    <a:pt x="0" y="513"/>
                  </a:lnTo>
                  <a:lnTo>
                    <a:pt x="384" y="737"/>
                  </a:lnTo>
                  <a:cubicBezTo>
                    <a:pt x="288" y="865"/>
                    <a:pt x="256" y="1025"/>
                    <a:pt x="288" y="1185"/>
                  </a:cubicBezTo>
                  <a:cubicBezTo>
                    <a:pt x="320" y="1409"/>
                    <a:pt x="480" y="1601"/>
                    <a:pt x="736" y="1761"/>
                  </a:cubicBezTo>
                  <a:cubicBezTo>
                    <a:pt x="992" y="1921"/>
                    <a:pt x="1344" y="1985"/>
                    <a:pt x="1729" y="2017"/>
                  </a:cubicBezTo>
                  <a:cubicBezTo>
                    <a:pt x="1761" y="2017"/>
                    <a:pt x="1761" y="2017"/>
                    <a:pt x="1761" y="1985"/>
                  </a:cubicBezTo>
                  <a:cubicBezTo>
                    <a:pt x="1761" y="1985"/>
                    <a:pt x="1793" y="1985"/>
                    <a:pt x="1793" y="1953"/>
                  </a:cubicBezTo>
                  <a:lnTo>
                    <a:pt x="1793" y="1729"/>
                  </a:lnTo>
                  <a:cubicBezTo>
                    <a:pt x="1761" y="1697"/>
                    <a:pt x="1761" y="1697"/>
                    <a:pt x="1729" y="1697"/>
                  </a:cubicBezTo>
                  <a:cubicBezTo>
                    <a:pt x="1472" y="1665"/>
                    <a:pt x="1248" y="1601"/>
                    <a:pt x="1056" y="1505"/>
                  </a:cubicBezTo>
                  <a:cubicBezTo>
                    <a:pt x="800" y="1377"/>
                    <a:pt x="704" y="1153"/>
                    <a:pt x="800" y="961"/>
                  </a:cubicBezTo>
                  <a:lnTo>
                    <a:pt x="800" y="961"/>
                  </a:lnTo>
                  <a:lnTo>
                    <a:pt x="1440" y="1345"/>
                  </a:lnTo>
                  <a:lnTo>
                    <a:pt x="1472" y="1345"/>
                  </a:lnTo>
                  <a:lnTo>
                    <a:pt x="1729" y="1185"/>
                  </a:lnTo>
                  <a:lnTo>
                    <a:pt x="1729" y="1153"/>
                  </a:lnTo>
                  <a:lnTo>
                    <a:pt x="1729" y="1121"/>
                  </a:lnTo>
                  <a:lnTo>
                    <a:pt x="992" y="705"/>
                  </a:lnTo>
                  <a:cubicBezTo>
                    <a:pt x="1024" y="705"/>
                    <a:pt x="1056" y="673"/>
                    <a:pt x="1056" y="673"/>
                  </a:cubicBezTo>
                  <a:cubicBezTo>
                    <a:pt x="1088" y="641"/>
                    <a:pt x="1120" y="641"/>
                    <a:pt x="1184" y="609"/>
                  </a:cubicBezTo>
                  <a:lnTo>
                    <a:pt x="1921" y="1057"/>
                  </a:lnTo>
                  <a:lnTo>
                    <a:pt x="1953" y="1057"/>
                  </a:lnTo>
                  <a:lnTo>
                    <a:pt x="2209" y="897"/>
                  </a:lnTo>
                  <a:lnTo>
                    <a:pt x="2209" y="865"/>
                  </a:lnTo>
                  <a:lnTo>
                    <a:pt x="2209" y="833"/>
                  </a:lnTo>
                  <a:lnTo>
                    <a:pt x="1601" y="481"/>
                  </a:lnTo>
                  <a:cubicBezTo>
                    <a:pt x="1659" y="475"/>
                    <a:pt x="1719" y="473"/>
                    <a:pt x="1778" y="473"/>
                  </a:cubicBezTo>
                  <a:cubicBezTo>
                    <a:pt x="2077" y="473"/>
                    <a:pt x="2379" y="539"/>
                    <a:pt x="2593" y="673"/>
                  </a:cubicBezTo>
                  <a:cubicBezTo>
                    <a:pt x="2753" y="769"/>
                    <a:pt x="2881" y="897"/>
                    <a:pt x="2881" y="1025"/>
                  </a:cubicBezTo>
                  <a:cubicBezTo>
                    <a:pt x="2881" y="1057"/>
                    <a:pt x="2913" y="1057"/>
                    <a:pt x="2913" y="1057"/>
                  </a:cubicBezTo>
                  <a:lnTo>
                    <a:pt x="3393" y="1057"/>
                  </a:lnTo>
                  <a:lnTo>
                    <a:pt x="3393" y="1025"/>
                  </a:lnTo>
                  <a:cubicBezTo>
                    <a:pt x="3361" y="801"/>
                    <a:pt x="3201" y="577"/>
                    <a:pt x="2913" y="417"/>
                  </a:cubicBezTo>
                  <a:cubicBezTo>
                    <a:pt x="2629" y="254"/>
                    <a:pt x="2243" y="169"/>
                    <a:pt x="1851" y="169"/>
                  </a:cubicBezTo>
                  <a:cubicBezTo>
                    <a:pt x="1624" y="169"/>
                    <a:pt x="1396" y="198"/>
                    <a:pt x="1184" y="257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635375" y="4246150"/>
              <a:ext cx="162450" cy="72025"/>
            </a:xfrm>
            <a:custGeom>
              <a:rect b="b" l="l" r="r" t="t"/>
              <a:pathLst>
                <a:path extrusionOk="0" h="2881" w="6498">
                  <a:moveTo>
                    <a:pt x="0" y="0"/>
                  </a:moveTo>
                  <a:lnTo>
                    <a:pt x="0" y="993"/>
                  </a:lnTo>
                  <a:cubicBezTo>
                    <a:pt x="0" y="1473"/>
                    <a:pt x="320" y="1953"/>
                    <a:pt x="960" y="2337"/>
                  </a:cubicBezTo>
                  <a:cubicBezTo>
                    <a:pt x="1088" y="2401"/>
                    <a:pt x="1248" y="2497"/>
                    <a:pt x="1408" y="2561"/>
                  </a:cubicBezTo>
                  <a:cubicBezTo>
                    <a:pt x="1536" y="2593"/>
                    <a:pt x="1664" y="2657"/>
                    <a:pt x="1824" y="2689"/>
                  </a:cubicBezTo>
                  <a:cubicBezTo>
                    <a:pt x="1920" y="2721"/>
                    <a:pt x="2049" y="2753"/>
                    <a:pt x="2145" y="2785"/>
                  </a:cubicBezTo>
                  <a:cubicBezTo>
                    <a:pt x="2273" y="2785"/>
                    <a:pt x="2369" y="2817"/>
                    <a:pt x="2465" y="2817"/>
                  </a:cubicBezTo>
                  <a:cubicBezTo>
                    <a:pt x="2593" y="2849"/>
                    <a:pt x="2689" y="2849"/>
                    <a:pt x="2785" y="2849"/>
                  </a:cubicBezTo>
                  <a:cubicBezTo>
                    <a:pt x="2913" y="2881"/>
                    <a:pt x="3009" y="2881"/>
                    <a:pt x="3105" y="2881"/>
                  </a:cubicBezTo>
                  <a:lnTo>
                    <a:pt x="3457" y="2881"/>
                  </a:lnTo>
                  <a:cubicBezTo>
                    <a:pt x="3553" y="2881"/>
                    <a:pt x="3681" y="2881"/>
                    <a:pt x="3809" y="2849"/>
                  </a:cubicBezTo>
                  <a:cubicBezTo>
                    <a:pt x="3937" y="2849"/>
                    <a:pt x="4097" y="2817"/>
                    <a:pt x="4225" y="2785"/>
                  </a:cubicBezTo>
                  <a:cubicBezTo>
                    <a:pt x="4449" y="2753"/>
                    <a:pt x="4641" y="2721"/>
                    <a:pt x="4833" y="2657"/>
                  </a:cubicBezTo>
                  <a:cubicBezTo>
                    <a:pt x="5089" y="2561"/>
                    <a:pt x="5345" y="2465"/>
                    <a:pt x="5569" y="2337"/>
                  </a:cubicBezTo>
                  <a:cubicBezTo>
                    <a:pt x="5569" y="2337"/>
                    <a:pt x="5569" y="2305"/>
                    <a:pt x="5601" y="2305"/>
                  </a:cubicBezTo>
                  <a:cubicBezTo>
                    <a:pt x="5761" y="2209"/>
                    <a:pt x="5889" y="2113"/>
                    <a:pt x="6017" y="2017"/>
                  </a:cubicBezTo>
                  <a:cubicBezTo>
                    <a:pt x="6081" y="1921"/>
                    <a:pt x="6145" y="1857"/>
                    <a:pt x="6209" y="1793"/>
                  </a:cubicBezTo>
                  <a:cubicBezTo>
                    <a:pt x="6273" y="1729"/>
                    <a:pt x="6305" y="1665"/>
                    <a:pt x="6337" y="1601"/>
                  </a:cubicBezTo>
                  <a:lnTo>
                    <a:pt x="6433" y="1409"/>
                  </a:lnTo>
                  <a:cubicBezTo>
                    <a:pt x="6465" y="1345"/>
                    <a:pt x="6465" y="1281"/>
                    <a:pt x="6465" y="1217"/>
                  </a:cubicBezTo>
                  <a:cubicBezTo>
                    <a:pt x="6497" y="1153"/>
                    <a:pt x="6497" y="1089"/>
                    <a:pt x="6497" y="1025"/>
                  </a:cubicBezTo>
                  <a:lnTo>
                    <a:pt x="6497" y="993"/>
                  </a:lnTo>
                  <a:lnTo>
                    <a:pt x="6497" y="256"/>
                  </a:lnTo>
                  <a:cubicBezTo>
                    <a:pt x="6465" y="320"/>
                    <a:pt x="6465" y="384"/>
                    <a:pt x="6433" y="416"/>
                  </a:cubicBezTo>
                  <a:lnTo>
                    <a:pt x="6337" y="609"/>
                  </a:lnTo>
                  <a:cubicBezTo>
                    <a:pt x="6305" y="673"/>
                    <a:pt x="6273" y="737"/>
                    <a:pt x="6209" y="801"/>
                  </a:cubicBezTo>
                  <a:cubicBezTo>
                    <a:pt x="6145" y="897"/>
                    <a:pt x="6081" y="961"/>
                    <a:pt x="6017" y="1025"/>
                  </a:cubicBezTo>
                  <a:cubicBezTo>
                    <a:pt x="5889" y="1121"/>
                    <a:pt x="5761" y="1249"/>
                    <a:pt x="5601" y="1345"/>
                  </a:cubicBezTo>
                  <a:lnTo>
                    <a:pt x="5569" y="1345"/>
                  </a:lnTo>
                  <a:cubicBezTo>
                    <a:pt x="5345" y="1473"/>
                    <a:pt x="5089" y="1601"/>
                    <a:pt x="4833" y="1665"/>
                  </a:cubicBezTo>
                  <a:cubicBezTo>
                    <a:pt x="4641" y="1729"/>
                    <a:pt x="4449" y="1793"/>
                    <a:pt x="4225" y="1825"/>
                  </a:cubicBezTo>
                  <a:cubicBezTo>
                    <a:pt x="4097" y="1857"/>
                    <a:pt x="3937" y="1857"/>
                    <a:pt x="3809" y="1889"/>
                  </a:cubicBezTo>
                  <a:lnTo>
                    <a:pt x="3457" y="1889"/>
                  </a:lnTo>
                  <a:cubicBezTo>
                    <a:pt x="3393" y="1905"/>
                    <a:pt x="3337" y="1913"/>
                    <a:pt x="3281" y="1913"/>
                  </a:cubicBezTo>
                  <a:cubicBezTo>
                    <a:pt x="3225" y="1913"/>
                    <a:pt x="3169" y="1905"/>
                    <a:pt x="3105" y="1889"/>
                  </a:cubicBezTo>
                  <a:lnTo>
                    <a:pt x="2785" y="1889"/>
                  </a:lnTo>
                  <a:cubicBezTo>
                    <a:pt x="2689" y="1889"/>
                    <a:pt x="2593" y="1857"/>
                    <a:pt x="2497" y="1857"/>
                  </a:cubicBezTo>
                  <a:cubicBezTo>
                    <a:pt x="2369" y="1825"/>
                    <a:pt x="2273" y="1825"/>
                    <a:pt x="2145" y="1793"/>
                  </a:cubicBezTo>
                  <a:cubicBezTo>
                    <a:pt x="2049" y="1761"/>
                    <a:pt x="1920" y="1729"/>
                    <a:pt x="1824" y="1697"/>
                  </a:cubicBezTo>
                  <a:cubicBezTo>
                    <a:pt x="1696" y="1665"/>
                    <a:pt x="1536" y="1633"/>
                    <a:pt x="1408" y="1569"/>
                  </a:cubicBezTo>
                  <a:cubicBezTo>
                    <a:pt x="1248" y="1505"/>
                    <a:pt x="1088" y="1441"/>
                    <a:pt x="960" y="1345"/>
                  </a:cubicBezTo>
                  <a:cubicBezTo>
                    <a:pt x="320" y="993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2633775" y="4245350"/>
              <a:ext cx="164850" cy="73625"/>
            </a:xfrm>
            <a:custGeom>
              <a:rect b="b" l="l" r="r" t="t"/>
              <a:pathLst>
                <a:path extrusionOk="0" h="2945" w="6594">
                  <a:moveTo>
                    <a:pt x="96" y="448"/>
                  </a:moveTo>
                  <a:cubicBezTo>
                    <a:pt x="224" y="801"/>
                    <a:pt x="544" y="1153"/>
                    <a:pt x="992" y="1409"/>
                  </a:cubicBezTo>
                  <a:cubicBezTo>
                    <a:pt x="1152" y="1505"/>
                    <a:pt x="1312" y="1569"/>
                    <a:pt x="1472" y="1665"/>
                  </a:cubicBezTo>
                  <a:cubicBezTo>
                    <a:pt x="1600" y="1697"/>
                    <a:pt x="1728" y="1761"/>
                    <a:pt x="1888" y="1793"/>
                  </a:cubicBezTo>
                  <a:cubicBezTo>
                    <a:pt x="1984" y="1825"/>
                    <a:pt x="2113" y="1857"/>
                    <a:pt x="2209" y="1857"/>
                  </a:cubicBezTo>
                  <a:cubicBezTo>
                    <a:pt x="2337" y="1889"/>
                    <a:pt x="2433" y="1921"/>
                    <a:pt x="2561" y="1921"/>
                  </a:cubicBezTo>
                  <a:cubicBezTo>
                    <a:pt x="2657" y="1953"/>
                    <a:pt x="2753" y="1953"/>
                    <a:pt x="2881" y="1953"/>
                  </a:cubicBezTo>
                  <a:cubicBezTo>
                    <a:pt x="2977" y="1985"/>
                    <a:pt x="3073" y="1985"/>
                    <a:pt x="3201" y="1985"/>
                  </a:cubicBezTo>
                  <a:lnTo>
                    <a:pt x="3521" y="1985"/>
                  </a:lnTo>
                  <a:cubicBezTo>
                    <a:pt x="3649" y="1985"/>
                    <a:pt x="3777" y="1953"/>
                    <a:pt x="3905" y="1953"/>
                  </a:cubicBezTo>
                  <a:cubicBezTo>
                    <a:pt x="4033" y="1953"/>
                    <a:pt x="4161" y="1921"/>
                    <a:pt x="4321" y="1889"/>
                  </a:cubicBezTo>
                  <a:cubicBezTo>
                    <a:pt x="4513" y="1857"/>
                    <a:pt x="4737" y="1793"/>
                    <a:pt x="4929" y="1729"/>
                  </a:cubicBezTo>
                  <a:cubicBezTo>
                    <a:pt x="5185" y="1665"/>
                    <a:pt x="5441" y="1537"/>
                    <a:pt x="5665" y="1409"/>
                  </a:cubicBezTo>
                  <a:lnTo>
                    <a:pt x="5697" y="1409"/>
                  </a:lnTo>
                  <a:cubicBezTo>
                    <a:pt x="5857" y="1313"/>
                    <a:pt x="5985" y="1217"/>
                    <a:pt x="6113" y="1089"/>
                  </a:cubicBezTo>
                  <a:cubicBezTo>
                    <a:pt x="6177" y="1025"/>
                    <a:pt x="6241" y="961"/>
                    <a:pt x="6305" y="865"/>
                  </a:cubicBezTo>
                  <a:cubicBezTo>
                    <a:pt x="6369" y="801"/>
                    <a:pt x="6401" y="737"/>
                    <a:pt x="6433" y="673"/>
                  </a:cubicBezTo>
                  <a:cubicBezTo>
                    <a:pt x="6465" y="609"/>
                    <a:pt x="6497" y="545"/>
                    <a:pt x="6529" y="480"/>
                  </a:cubicBezTo>
                  <a:lnTo>
                    <a:pt x="6529" y="1057"/>
                  </a:lnTo>
                  <a:lnTo>
                    <a:pt x="6529" y="1249"/>
                  </a:lnTo>
                  <a:cubicBezTo>
                    <a:pt x="6497" y="1313"/>
                    <a:pt x="6497" y="1377"/>
                    <a:pt x="6465" y="1441"/>
                  </a:cubicBezTo>
                  <a:cubicBezTo>
                    <a:pt x="6433" y="1473"/>
                    <a:pt x="6401" y="1537"/>
                    <a:pt x="6369" y="1601"/>
                  </a:cubicBezTo>
                  <a:cubicBezTo>
                    <a:pt x="6337" y="1665"/>
                    <a:pt x="6305" y="1729"/>
                    <a:pt x="6241" y="1793"/>
                  </a:cubicBezTo>
                  <a:cubicBezTo>
                    <a:pt x="6209" y="1857"/>
                    <a:pt x="6113" y="1953"/>
                    <a:pt x="6049" y="2017"/>
                  </a:cubicBezTo>
                  <a:cubicBezTo>
                    <a:pt x="5953" y="2113"/>
                    <a:pt x="5793" y="2209"/>
                    <a:pt x="5633" y="2305"/>
                  </a:cubicBezTo>
                  <a:cubicBezTo>
                    <a:pt x="5633" y="2305"/>
                    <a:pt x="5633" y="2337"/>
                    <a:pt x="5601" y="2337"/>
                  </a:cubicBezTo>
                  <a:cubicBezTo>
                    <a:pt x="5409" y="2465"/>
                    <a:pt x="5153" y="2561"/>
                    <a:pt x="4897" y="2657"/>
                  </a:cubicBezTo>
                  <a:cubicBezTo>
                    <a:pt x="4705" y="2721"/>
                    <a:pt x="4513" y="2753"/>
                    <a:pt x="4289" y="2785"/>
                  </a:cubicBezTo>
                  <a:cubicBezTo>
                    <a:pt x="4161" y="2817"/>
                    <a:pt x="4001" y="2849"/>
                    <a:pt x="3873" y="2849"/>
                  </a:cubicBezTo>
                  <a:cubicBezTo>
                    <a:pt x="3745" y="2849"/>
                    <a:pt x="3649" y="2881"/>
                    <a:pt x="3521" y="2881"/>
                  </a:cubicBezTo>
                  <a:lnTo>
                    <a:pt x="3169" y="2881"/>
                  </a:lnTo>
                  <a:cubicBezTo>
                    <a:pt x="3073" y="2881"/>
                    <a:pt x="2977" y="2881"/>
                    <a:pt x="2849" y="2849"/>
                  </a:cubicBezTo>
                  <a:cubicBezTo>
                    <a:pt x="2753" y="2849"/>
                    <a:pt x="2657" y="2849"/>
                    <a:pt x="2561" y="2817"/>
                  </a:cubicBezTo>
                  <a:cubicBezTo>
                    <a:pt x="2433" y="2817"/>
                    <a:pt x="2337" y="2785"/>
                    <a:pt x="2241" y="2753"/>
                  </a:cubicBezTo>
                  <a:cubicBezTo>
                    <a:pt x="2113" y="2753"/>
                    <a:pt x="1984" y="2721"/>
                    <a:pt x="1888" y="2689"/>
                  </a:cubicBezTo>
                  <a:cubicBezTo>
                    <a:pt x="1760" y="2657"/>
                    <a:pt x="1632" y="2593"/>
                    <a:pt x="1504" y="2561"/>
                  </a:cubicBezTo>
                  <a:cubicBezTo>
                    <a:pt x="1344" y="2497"/>
                    <a:pt x="1184" y="2401"/>
                    <a:pt x="1024" y="2337"/>
                  </a:cubicBezTo>
                  <a:cubicBezTo>
                    <a:pt x="416" y="1985"/>
                    <a:pt x="96" y="1505"/>
                    <a:pt x="96" y="1025"/>
                  </a:cubicBezTo>
                  <a:lnTo>
                    <a:pt x="96" y="448"/>
                  </a:ln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1025"/>
                  </a:lnTo>
                  <a:cubicBezTo>
                    <a:pt x="0" y="1537"/>
                    <a:pt x="352" y="2017"/>
                    <a:pt x="992" y="2401"/>
                  </a:cubicBezTo>
                  <a:cubicBezTo>
                    <a:pt x="1152" y="2465"/>
                    <a:pt x="1312" y="2561"/>
                    <a:pt x="1472" y="2625"/>
                  </a:cubicBezTo>
                  <a:cubicBezTo>
                    <a:pt x="1600" y="2689"/>
                    <a:pt x="1728" y="2721"/>
                    <a:pt x="1856" y="2753"/>
                  </a:cubicBezTo>
                  <a:cubicBezTo>
                    <a:pt x="1984" y="2785"/>
                    <a:pt x="2081" y="2817"/>
                    <a:pt x="2209" y="2849"/>
                  </a:cubicBezTo>
                  <a:cubicBezTo>
                    <a:pt x="2305" y="2849"/>
                    <a:pt x="2433" y="2881"/>
                    <a:pt x="2529" y="2913"/>
                  </a:cubicBezTo>
                  <a:cubicBezTo>
                    <a:pt x="2625" y="2913"/>
                    <a:pt x="2753" y="2913"/>
                    <a:pt x="2849" y="2945"/>
                  </a:cubicBezTo>
                  <a:lnTo>
                    <a:pt x="3873" y="2945"/>
                  </a:lnTo>
                  <a:cubicBezTo>
                    <a:pt x="4033" y="2913"/>
                    <a:pt x="4161" y="2913"/>
                    <a:pt x="4289" y="2881"/>
                  </a:cubicBezTo>
                  <a:cubicBezTo>
                    <a:pt x="4513" y="2849"/>
                    <a:pt x="4705" y="2785"/>
                    <a:pt x="4929" y="2721"/>
                  </a:cubicBezTo>
                  <a:cubicBezTo>
                    <a:pt x="5185" y="2625"/>
                    <a:pt x="5409" y="2529"/>
                    <a:pt x="5633" y="2401"/>
                  </a:cubicBezTo>
                  <a:cubicBezTo>
                    <a:pt x="5633" y="2401"/>
                    <a:pt x="5665" y="2401"/>
                    <a:pt x="5665" y="2369"/>
                  </a:cubicBezTo>
                  <a:cubicBezTo>
                    <a:pt x="5825" y="2273"/>
                    <a:pt x="5985" y="2177"/>
                    <a:pt x="6081" y="2081"/>
                  </a:cubicBezTo>
                  <a:cubicBezTo>
                    <a:pt x="6177" y="2017"/>
                    <a:pt x="6241" y="1921"/>
                    <a:pt x="6305" y="1857"/>
                  </a:cubicBezTo>
                  <a:cubicBezTo>
                    <a:pt x="6337" y="1793"/>
                    <a:pt x="6401" y="1729"/>
                    <a:pt x="6433" y="1665"/>
                  </a:cubicBezTo>
                  <a:cubicBezTo>
                    <a:pt x="6465" y="1601"/>
                    <a:pt x="6497" y="1537"/>
                    <a:pt x="6529" y="1473"/>
                  </a:cubicBezTo>
                  <a:cubicBezTo>
                    <a:pt x="6561" y="1409"/>
                    <a:pt x="6561" y="1345"/>
                    <a:pt x="6593" y="1281"/>
                  </a:cubicBezTo>
                  <a:lnTo>
                    <a:pt x="6593" y="1089"/>
                  </a:lnTo>
                  <a:lnTo>
                    <a:pt x="6593" y="1057"/>
                  </a:lnTo>
                  <a:lnTo>
                    <a:pt x="6593" y="64"/>
                  </a:lnTo>
                  <a:cubicBezTo>
                    <a:pt x="6593" y="64"/>
                    <a:pt x="6593" y="32"/>
                    <a:pt x="6561" y="32"/>
                  </a:cubicBezTo>
                  <a:lnTo>
                    <a:pt x="6529" y="64"/>
                  </a:lnTo>
                  <a:lnTo>
                    <a:pt x="6529" y="96"/>
                  </a:lnTo>
                  <a:lnTo>
                    <a:pt x="6529" y="288"/>
                  </a:lnTo>
                  <a:cubicBezTo>
                    <a:pt x="6497" y="352"/>
                    <a:pt x="6497" y="384"/>
                    <a:pt x="6465" y="448"/>
                  </a:cubicBezTo>
                  <a:lnTo>
                    <a:pt x="6369" y="641"/>
                  </a:lnTo>
                  <a:cubicBezTo>
                    <a:pt x="6337" y="705"/>
                    <a:pt x="6305" y="769"/>
                    <a:pt x="6241" y="833"/>
                  </a:cubicBezTo>
                  <a:lnTo>
                    <a:pt x="6049" y="1025"/>
                  </a:lnTo>
                  <a:cubicBezTo>
                    <a:pt x="5921" y="1153"/>
                    <a:pt x="5793" y="1249"/>
                    <a:pt x="5633" y="1345"/>
                  </a:cubicBezTo>
                  <a:cubicBezTo>
                    <a:pt x="5633" y="1345"/>
                    <a:pt x="5601" y="1345"/>
                    <a:pt x="5601" y="1377"/>
                  </a:cubicBezTo>
                  <a:cubicBezTo>
                    <a:pt x="5377" y="1473"/>
                    <a:pt x="5153" y="1601"/>
                    <a:pt x="4897" y="1665"/>
                  </a:cubicBezTo>
                  <a:cubicBezTo>
                    <a:pt x="4705" y="1729"/>
                    <a:pt x="4481" y="1793"/>
                    <a:pt x="4289" y="1825"/>
                  </a:cubicBezTo>
                  <a:cubicBezTo>
                    <a:pt x="4161" y="1857"/>
                    <a:pt x="4001" y="1857"/>
                    <a:pt x="3873" y="1889"/>
                  </a:cubicBezTo>
                  <a:cubicBezTo>
                    <a:pt x="3745" y="1889"/>
                    <a:pt x="3617" y="1889"/>
                    <a:pt x="3521" y="1921"/>
                  </a:cubicBezTo>
                  <a:lnTo>
                    <a:pt x="3169" y="1921"/>
                  </a:lnTo>
                  <a:cubicBezTo>
                    <a:pt x="3073" y="1921"/>
                    <a:pt x="2977" y="1889"/>
                    <a:pt x="2849" y="1889"/>
                  </a:cubicBezTo>
                  <a:cubicBezTo>
                    <a:pt x="2753" y="1889"/>
                    <a:pt x="2657" y="1857"/>
                    <a:pt x="2529" y="1857"/>
                  </a:cubicBezTo>
                  <a:cubicBezTo>
                    <a:pt x="2433" y="1825"/>
                    <a:pt x="2337" y="1825"/>
                    <a:pt x="2209" y="1793"/>
                  </a:cubicBezTo>
                  <a:cubicBezTo>
                    <a:pt x="2113" y="1761"/>
                    <a:pt x="1984" y="1761"/>
                    <a:pt x="1888" y="1729"/>
                  </a:cubicBezTo>
                  <a:cubicBezTo>
                    <a:pt x="1760" y="1665"/>
                    <a:pt x="1632" y="1633"/>
                    <a:pt x="1504" y="1569"/>
                  </a:cubicBezTo>
                  <a:cubicBezTo>
                    <a:pt x="1344" y="1505"/>
                    <a:pt x="1184" y="1441"/>
                    <a:pt x="1024" y="1345"/>
                  </a:cubicBezTo>
                  <a:cubicBezTo>
                    <a:pt x="416" y="993"/>
                    <a:pt x="96" y="545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2627375" y="4199550"/>
              <a:ext cx="178450" cy="94025"/>
            </a:xfrm>
            <a:custGeom>
              <a:rect b="b" l="l" r="r" t="t"/>
              <a:pathLst>
                <a:path extrusionOk="0" h="3761" w="7138">
                  <a:moveTo>
                    <a:pt x="3553" y="0"/>
                  </a:moveTo>
                  <a:cubicBezTo>
                    <a:pt x="2721" y="0"/>
                    <a:pt x="1888" y="184"/>
                    <a:pt x="1248" y="552"/>
                  </a:cubicBezTo>
                  <a:cubicBezTo>
                    <a:pt x="0" y="1288"/>
                    <a:pt x="0" y="2473"/>
                    <a:pt x="1280" y="3209"/>
                  </a:cubicBezTo>
                  <a:cubicBezTo>
                    <a:pt x="1920" y="3577"/>
                    <a:pt x="2753" y="3761"/>
                    <a:pt x="3585" y="3761"/>
                  </a:cubicBezTo>
                  <a:cubicBezTo>
                    <a:pt x="4417" y="3761"/>
                    <a:pt x="5249" y="3577"/>
                    <a:pt x="5889" y="3209"/>
                  </a:cubicBezTo>
                  <a:cubicBezTo>
                    <a:pt x="7137" y="2473"/>
                    <a:pt x="7137" y="1288"/>
                    <a:pt x="5857" y="552"/>
                  </a:cubicBezTo>
                  <a:cubicBezTo>
                    <a:pt x="5217" y="184"/>
                    <a:pt x="4385" y="0"/>
                    <a:pt x="355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2634575" y="4198750"/>
              <a:ext cx="164050" cy="96225"/>
            </a:xfrm>
            <a:custGeom>
              <a:rect b="b" l="l" r="r" t="t"/>
              <a:pathLst>
                <a:path extrusionOk="0" h="3849" w="6562">
                  <a:moveTo>
                    <a:pt x="3265" y="72"/>
                  </a:moveTo>
                  <a:cubicBezTo>
                    <a:pt x="4097" y="72"/>
                    <a:pt x="4929" y="232"/>
                    <a:pt x="5569" y="616"/>
                  </a:cubicBezTo>
                  <a:cubicBezTo>
                    <a:pt x="6177" y="968"/>
                    <a:pt x="6497" y="1416"/>
                    <a:pt x="6497" y="1928"/>
                  </a:cubicBezTo>
                  <a:cubicBezTo>
                    <a:pt x="6497" y="2409"/>
                    <a:pt x="6177" y="2889"/>
                    <a:pt x="5569" y="3209"/>
                  </a:cubicBezTo>
                  <a:cubicBezTo>
                    <a:pt x="4945" y="3577"/>
                    <a:pt x="4121" y="3761"/>
                    <a:pt x="3293" y="3761"/>
                  </a:cubicBezTo>
                  <a:cubicBezTo>
                    <a:pt x="2465" y="3761"/>
                    <a:pt x="1632" y="3577"/>
                    <a:pt x="992" y="3209"/>
                  </a:cubicBezTo>
                  <a:cubicBezTo>
                    <a:pt x="384" y="2857"/>
                    <a:pt x="64" y="2409"/>
                    <a:pt x="64" y="1928"/>
                  </a:cubicBezTo>
                  <a:cubicBezTo>
                    <a:pt x="64" y="1416"/>
                    <a:pt x="384" y="968"/>
                    <a:pt x="992" y="616"/>
                  </a:cubicBezTo>
                  <a:cubicBezTo>
                    <a:pt x="1632" y="264"/>
                    <a:pt x="2433" y="72"/>
                    <a:pt x="3265" y="72"/>
                  </a:cubicBezTo>
                  <a:close/>
                  <a:moveTo>
                    <a:pt x="3281" y="0"/>
                  </a:moveTo>
                  <a:cubicBezTo>
                    <a:pt x="2441" y="0"/>
                    <a:pt x="1600" y="184"/>
                    <a:pt x="960" y="552"/>
                  </a:cubicBezTo>
                  <a:cubicBezTo>
                    <a:pt x="320" y="904"/>
                    <a:pt x="0" y="1384"/>
                    <a:pt x="0" y="1928"/>
                  </a:cubicBezTo>
                  <a:cubicBezTo>
                    <a:pt x="0" y="2441"/>
                    <a:pt x="320" y="2921"/>
                    <a:pt x="960" y="3273"/>
                  </a:cubicBezTo>
                  <a:cubicBezTo>
                    <a:pt x="1600" y="3657"/>
                    <a:pt x="2465" y="3849"/>
                    <a:pt x="3297" y="3849"/>
                  </a:cubicBezTo>
                  <a:cubicBezTo>
                    <a:pt x="4129" y="3849"/>
                    <a:pt x="4961" y="3657"/>
                    <a:pt x="5601" y="3273"/>
                  </a:cubicBezTo>
                  <a:cubicBezTo>
                    <a:pt x="6241" y="2921"/>
                    <a:pt x="6561" y="2441"/>
                    <a:pt x="6561" y="1928"/>
                  </a:cubicBezTo>
                  <a:cubicBezTo>
                    <a:pt x="6561" y="1416"/>
                    <a:pt x="6209" y="904"/>
                    <a:pt x="5601" y="552"/>
                  </a:cubicBezTo>
                  <a:cubicBezTo>
                    <a:pt x="4961" y="184"/>
                    <a:pt x="4121" y="0"/>
                    <a:pt x="32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646575" y="4209750"/>
              <a:ext cx="140050" cy="73625"/>
            </a:xfrm>
            <a:custGeom>
              <a:rect b="b" l="l" r="r" t="t"/>
              <a:pathLst>
                <a:path extrusionOk="0" h="2945" w="5602">
                  <a:moveTo>
                    <a:pt x="2789" y="0"/>
                  </a:moveTo>
                  <a:cubicBezTo>
                    <a:pt x="2137" y="0"/>
                    <a:pt x="1488" y="144"/>
                    <a:pt x="992" y="432"/>
                  </a:cubicBezTo>
                  <a:cubicBezTo>
                    <a:pt x="0" y="1008"/>
                    <a:pt x="0" y="1936"/>
                    <a:pt x="992" y="2513"/>
                  </a:cubicBezTo>
                  <a:cubicBezTo>
                    <a:pt x="1504" y="2801"/>
                    <a:pt x="2161" y="2945"/>
                    <a:pt x="2813" y="2945"/>
                  </a:cubicBezTo>
                  <a:cubicBezTo>
                    <a:pt x="3465" y="2945"/>
                    <a:pt x="4113" y="2801"/>
                    <a:pt x="4609" y="2513"/>
                  </a:cubicBezTo>
                  <a:cubicBezTo>
                    <a:pt x="5601" y="1936"/>
                    <a:pt x="5601" y="1008"/>
                    <a:pt x="4609" y="432"/>
                  </a:cubicBezTo>
                  <a:cubicBezTo>
                    <a:pt x="4097" y="144"/>
                    <a:pt x="3441" y="0"/>
                    <a:pt x="278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652175" y="4208950"/>
              <a:ext cx="128850" cy="75625"/>
            </a:xfrm>
            <a:custGeom>
              <a:rect b="b" l="l" r="r" t="t"/>
              <a:pathLst>
                <a:path extrusionOk="0" h="3025" w="5154">
                  <a:moveTo>
                    <a:pt x="2561" y="80"/>
                  </a:moveTo>
                  <a:cubicBezTo>
                    <a:pt x="3201" y="80"/>
                    <a:pt x="3873" y="208"/>
                    <a:pt x="4353" y="496"/>
                  </a:cubicBezTo>
                  <a:cubicBezTo>
                    <a:pt x="4833" y="752"/>
                    <a:pt x="5089" y="1136"/>
                    <a:pt x="5089" y="1520"/>
                  </a:cubicBezTo>
                  <a:cubicBezTo>
                    <a:pt x="5089" y="1904"/>
                    <a:pt x="4833" y="2257"/>
                    <a:pt x="4353" y="2513"/>
                  </a:cubicBezTo>
                  <a:cubicBezTo>
                    <a:pt x="3873" y="2801"/>
                    <a:pt x="3233" y="2945"/>
                    <a:pt x="2589" y="2945"/>
                  </a:cubicBezTo>
                  <a:cubicBezTo>
                    <a:pt x="1945" y="2945"/>
                    <a:pt x="1296" y="2801"/>
                    <a:pt x="800" y="2513"/>
                  </a:cubicBezTo>
                  <a:cubicBezTo>
                    <a:pt x="320" y="2257"/>
                    <a:pt x="64" y="1872"/>
                    <a:pt x="64" y="1488"/>
                  </a:cubicBezTo>
                  <a:cubicBezTo>
                    <a:pt x="64" y="1136"/>
                    <a:pt x="320" y="752"/>
                    <a:pt x="800" y="496"/>
                  </a:cubicBezTo>
                  <a:cubicBezTo>
                    <a:pt x="1280" y="208"/>
                    <a:pt x="1921" y="80"/>
                    <a:pt x="2561" y="80"/>
                  </a:cubicBezTo>
                  <a:close/>
                  <a:moveTo>
                    <a:pt x="2573" y="0"/>
                  </a:moveTo>
                  <a:cubicBezTo>
                    <a:pt x="1913" y="0"/>
                    <a:pt x="1248" y="144"/>
                    <a:pt x="736" y="432"/>
                  </a:cubicBezTo>
                  <a:cubicBezTo>
                    <a:pt x="256" y="720"/>
                    <a:pt x="0" y="1104"/>
                    <a:pt x="0" y="1520"/>
                  </a:cubicBezTo>
                  <a:cubicBezTo>
                    <a:pt x="0" y="1904"/>
                    <a:pt x="256" y="2289"/>
                    <a:pt x="768" y="2577"/>
                  </a:cubicBezTo>
                  <a:cubicBezTo>
                    <a:pt x="1248" y="2865"/>
                    <a:pt x="1921" y="3025"/>
                    <a:pt x="2593" y="3025"/>
                  </a:cubicBezTo>
                  <a:cubicBezTo>
                    <a:pt x="3233" y="3025"/>
                    <a:pt x="3905" y="2865"/>
                    <a:pt x="4417" y="2577"/>
                  </a:cubicBezTo>
                  <a:cubicBezTo>
                    <a:pt x="4897" y="2289"/>
                    <a:pt x="5153" y="1904"/>
                    <a:pt x="5153" y="1520"/>
                  </a:cubicBezTo>
                  <a:cubicBezTo>
                    <a:pt x="5153" y="1104"/>
                    <a:pt x="4897" y="720"/>
                    <a:pt x="4385" y="432"/>
                  </a:cubicBezTo>
                  <a:cubicBezTo>
                    <a:pt x="3889" y="144"/>
                    <a:pt x="3233" y="0"/>
                    <a:pt x="25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716175" y="4301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730575" y="4300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642575" y="42709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701775" y="4300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686575" y="42981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33" y="449"/>
                    <a:pt x="65" y="449"/>
                  </a:cubicBezTo>
                  <a:lnTo>
                    <a:pt x="97" y="417"/>
                  </a:ln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673775" y="4293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662575" y="4287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2652175" y="4280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2676175" y="4222950"/>
              <a:ext cx="82450" cy="48025"/>
            </a:xfrm>
            <a:custGeom>
              <a:rect b="b" l="l" r="r" t="t"/>
              <a:pathLst>
                <a:path extrusionOk="0" h="1921" w="3298">
                  <a:moveTo>
                    <a:pt x="705" y="0"/>
                  </a:moveTo>
                  <a:lnTo>
                    <a:pt x="481" y="128"/>
                  </a:lnTo>
                  <a:lnTo>
                    <a:pt x="833" y="352"/>
                  </a:lnTo>
                  <a:cubicBezTo>
                    <a:pt x="801" y="384"/>
                    <a:pt x="737" y="384"/>
                    <a:pt x="705" y="416"/>
                  </a:cubicBezTo>
                  <a:cubicBezTo>
                    <a:pt x="673" y="448"/>
                    <a:pt x="641" y="448"/>
                    <a:pt x="609" y="480"/>
                  </a:cubicBezTo>
                  <a:lnTo>
                    <a:pt x="224" y="288"/>
                  </a:lnTo>
                  <a:lnTo>
                    <a:pt x="0" y="416"/>
                  </a:lnTo>
                  <a:lnTo>
                    <a:pt x="417" y="672"/>
                  </a:lnTo>
                  <a:cubicBezTo>
                    <a:pt x="128" y="992"/>
                    <a:pt x="256" y="1376"/>
                    <a:pt x="705" y="1665"/>
                  </a:cubicBezTo>
                  <a:cubicBezTo>
                    <a:pt x="993" y="1825"/>
                    <a:pt x="1345" y="1921"/>
                    <a:pt x="1729" y="1921"/>
                  </a:cubicBezTo>
                  <a:lnTo>
                    <a:pt x="1729" y="1665"/>
                  </a:lnTo>
                  <a:cubicBezTo>
                    <a:pt x="1473" y="1665"/>
                    <a:pt x="1217" y="1601"/>
                    <a:pt x="1025" y="1505"/>
                  </a:cubicBezTo>
                  <a:cubicBezTo>
                    <a:pt x="705" y="1312"/>
                    <a:pt x="641" y="1056"/>
                    <a:pt x="737" y="832"/>
                  </a:cubicBezTo>
                  <a:lnTo>
                    <a:pt x="737" y="832"/>
                  </a:lnTo>
                  <a:lnTo>
                    <a:pt x="1441" y="1248"/>
                  </a:lnTo>
                  <a:lnTo>
                    <a:pt x="1665" y="1120"/>
                  </a:lnTo>
                  <a:lnTo>
                    <a:pt x="897" y="672"/>
                  </a:lnTo>
                  <a:lnTo>
                    <a:pt x="993" y="576"/>
                  </a:lnTo>
                  <a:cubicBezTo>
                    <a:pt x="1057" y="576"/>
                    <a:pt x="1089" y="544"/>
                    <a:pt x="1121" y="512"/>
                  </a:cubicBezTo>
                  <a:lnTo>
                    <a:pt x="1921" y="960"/>
                  </a:lnTo>
                  <a:lnTo>
                    <a:pt x="2145" y="832"/>
                  </a:lnTo>
                  <a:lnTo>
                    <a:pt x="1441" y="416"/>
                  </a:lnTo>
                  <a:cubicBezTo>
                    <a:pt x="1540" y="400"/>
                    <a:pt x="1643" y="392"/>
                    <a:pt x="1747" y="392"/>
                  </a:cubicBezTo>
                  <a:cubicBezTo>
                    <a:pt x="2046" y="392"/>
                    <a:pt x="2347" y="458"/>
                    <a:pt x="2561" y="576"/>
                  </a:cubicBezTo>
                  <a:cubicBezTo>
                    <a:pt x="2753" y="704"/>
                    <a:pt x="2881" y="832"/>
                    <a:pt x="2881" y="992"/>
                  </a:cubicBezTo>
                  <a:lnTo>
                    <a:pt x="3297" y="992"/>
                  </a:lnTo>
                  <a:cubicBezTo>
                    <a:pt x="3297" y="768"/>
                    <a:pt x="3137" y="576"/>
                    <a:pt x="2849" y="416"/>
                  </a:cubicBezTo>
                  <a:cubicBezTo>
                    <a:pt x="2573" y="239"/>
                    <a:pt x="2200" y="147"/>
                    <a:pt x="1820" y="147"/>
                  </a:cubicBezTo>
                  <a:cubicBezTo>
                    <a:pt x="1582" y="147"/>
                    <a:pt x="1342" y="182"/>
                    <a:pt x="1121" y="25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675375" y="4221350"/>
              <a:ext cx="84850" cy="50425"/>
            </a:xfrm>
            <a:custGeom>
              <a:rect b="b" l="l" r="r" t="t"/>
              <a:pathLst>
                <a:path extrusionOk="0" h="2017" w="3394">
                  <a:moveTo>
                    <a:pt x="737" y="96"/>
                  </a:moveTo>
                  <a:lnTo>
                    <a:pt x="1121" y="320"/>
                  </a:lnTo>
                  <a:lnTo>
                    <a:pt x="1153" y="352"/>
                  </a:lnTo>
                  <a:cubicBezTo>
                    <a:pt x="1364" y="294"/>
                    <a:pt x="1592" y="265"/>
                    <a:pt x="1819" y="265"/>
                  </a:cubicBezTo>
                  <a:cubicBezTo>
                    <a:pt x="2211" y="265"/>
                    <a:pt x="2597" y="350"/>
                    <a:pt x="2881" y="512"/>
                  </a:cubicBezTo>
                  <a:cubicBezTo>
                    <a:pt x="3105" y="640"/>
                    <a:pt x="3265" y="832"/>
                    <a:pt x="3297" y="1024"/>
                  </a:cubicBezTo>
                  <a:lnTo>
                    <a:pt x="2945" y="1024"/>
                  </a:lnTo>
                  <a:cubicBezTo>
                    <a:pt x="2913" y="864"/>
                    <a:pt x="2785" y="736"/>
                    <a:pt x="2625" y="608"/>
                  </a:cubicBezTo>
                  <a:cubicBezTo>
                    <a:pt x="2388" y="490"/>
                    <a:pt x="2097" y="424"/>
                    <a:pt x="1794" y="424"/>
                  </a:cubicBezTo>
                  <a:cubicBezTo>
                    <a:pt x="1688" y="424"/>
                    <a:pt x="1580" y="432"/>
                    <a:pt x="1473" y="448"/>
                  </a:cubicBezTo>
                  <a:lnTo>
                    <a:pt x="1441" y="480"/>
                  </a:lnTo>
                  <a:cubicBezTo>
                    <a:pt x="1441" y="512"/>
                    <a:pt x="1441" y="512"/>
                    <a:pt x="1473" y="512"/>
                  </a:cubicBezTo>
                  <a:lnTo>
                    <a:pt x="2113" y="896"/>
                  </a:lnTo>
                  <a:lnTo>
                    <a:pt x="1953" y="992"/>
                  </a:lnTo>
                  <a:lnTo>
                    <a:pt x="1185" y="544"/>
                  </a:lnTo>
                  <a:lnTo>
                    <a:pt x="1153" y="544"/>
                  </a:lnTo>
                  <a:cubicBezTo>
                    <a:pt x="1089" y="576"/>
                    <a:pt x="1057" y="576"/>
                    <a:pt x="1025" y="608"/>
                  </a:cubicBezTo>
                  <a:cubicBezTo>
                    <a:pt x="993" y="640"/>
                    <a:pt x="961" y="672"/>
                    <a:pt x="897" y="704"/>
                  </a:cubicBezTo>
                  <a:lnTo>
                    <a:pt x="897" y="736"/>
                  </a:lnTo>
                  <a:lnTo>
                    <a:pt x="1633" y="1152"/>
                  </a:lnTo>
                  <a:lnTo>
                    <a:pt x="1473" y="1248"/>
                  </a:lnTo>
                  <a:lnTo>
                    <a:pt x="801" y="864"/>
                  </a:lnTo>
                  <a:lnTo>
                    <a:pt x="769" y="864"/>
                  </a:lnTo>
                  <a:cubicBezTo>
                    <a:pt x="737" y="864"/>
                    <a:pt x="737" y="864"/>
                    <a:pt x="737" y="896"/>
                  </a:cubicBezTo>
                  <a:cubicBezTo>
                    <a:pt x="609" y="1120"/>
                    <a:pt x="705" y="1376"/>
                    <a:pt x="1025" y="1569"/>
                  </a:cubicBezTo>
                  <a:cubicBezTo>
                    <a:pt x="1217" y="1697"/>
                    <a:pt x="1441" y="1729"/>
                    <a:pt x="1697" y="1761"/>
                  </a:cubicBezTo>
                  <a:lnTo>
                    <a:pt x="1697" y="1921"/>
                  </a:lnTo>
                  <a:cubicBezTo>
                    <a:pt x="1345" y="1921"/>
                    <a:pt x="1025" y="1825"/>
                    <a:pt x="769" y="1697"/>
                  </a:cubicBezTo>
                  <a:cubicBezTo>
                    <a:pt x="513" y="1537"/>
                    <a:pt x="384" y="1376"/>
                    <a:pt x="352" y="1184"/>
                  </a:cubicBezTo>
                  <a:cubicBezTo>
                    <a:pt x="320" y="1024"/>
                    <a:pt x="352" y="864"/>
                    <a:pt x="481" y="736"/>
                  </a:cubicBezTo>
                  <a:lnTo>
                    <a:pt x="481" y="704"/>
                  </a:lnTo>
                  <a:cubicBezTo>
                    <a:pt x="481" y="704"/>
                    <a:pt x="481" y="672"/>
                    <a:pt x="449" y="672"/>
                  </a:cubicBezTo>
                  <a:lnTo>
                    <a:pt x="96" y="480"/>
                  </a:lnTo>
                  <a:lnTo>
                    <a:pt x="256" y="384"/>
                  </a:lnTo>
                  <a:lnTo>
                    <a:pt x="609" y="576"/>
                  </a:lnTo>
                  <a:lnTo>
                    <a:pt x="641" y="576"/>
                  </a:lnTo>
                  <a:cubicBezTo>
                    <a:pt x="673" y="544"/>
                    <a:pt x="705" y="544"/>
                    <a:pt x="737" y="512"/>
                  </a:cubicBezTo>
                  <a:cubicBezTo>
                    <a:pt x="801" y="480"/>
                    <a:pt x="833" y="448"/>
                    <a:pt x="865" y="448"/>
                  </a:cubicBezTo>
                  <a:cubicBezTo>
                    <a:pt x="897" y="448"/>
                    <a:pt x="897" y="416"/>
                    <a:pt x="897" y="416"/>
                  </a:cubicBezTo>
                  <a:cubicBezTo>
                    <a:pt x="897" y="384"/>
                    <a:pt x="897" y="384"/>
                    <a:pt x="865" y="384"/>
                  </a:cubicBezTo>
                  <a:lnTo>
                    <a:pt x="577" y="192"/>
                  </a:lnTo>
                  <a:lnTo>
                    <a:pt x="737" y="96"/>
                  </a:lnTo>
                  <a:close/>
                  <a:moveTo>
                    <a:pt x="737" y="0"/>
                  </a:moveTo>
                  <a:lnTo>
                    <a:pt x="481" y="160"/>
                  </a:lnTo>
                  <a:lnTo>
                    <a:pt x="481" y="192"/>
                  </a:lnTo>
                  <a:lnTo>
                    <a:pt x="481" y="224"/>
                  </a:lnTo>
                  <a:lnTo>
                    <a:pt x="801" y="384"/>
                  </a:lnTo>
                  <a:cubicBezTo>
                    <a:pt x="769" y="416"/>
                    <a:pt x="737" y="416"/>
                    <a:pt x="737" y="448"/>
                  </a:cubicBezTo>
                  <a:cubicBezTo>
                    <a:pt x="705" y="448"/>
                    <a:pt x="673" y="480"/>
                    <a:pt x="641" y="512"/>
                  </a:cubicBezTo>
                  <a:lnTo>
                    <a:pt x="288" y="288"/>
                  </a:lnTo>
                  <a:lnTo>
                    <a:pt x="256" y="288"/>
                  </a:lnTo>
                  <a:lnTo>
                    <a:pt x="0" y="448"/>
                  </a:lnTo>
                  <a:lnTo>
                    <a:pt x="0" y="480"/>
                  </a:lnTo>
                  <a:lnTo>
                    <a:pt x="0" y="512"/>
                  </a:lnTo>
                  <a:lnTo>
                    <a:pt x="384" y="736"/>
                  </a:lnTo>
                  <a:cubicBezTo>
                    <a:pt x="288" y="864"/>
                    <a:pt x="256" y="1024"/>
                    <a:pt x="288" y="1184"/>
                  </a:cubicBezTo>
                  <a:cubicBezTo>
                    <a:pt x="320" y="1408"/>
                    <a:pt x="481" y="1601"/>
                    <a:pt x="737" y="1761"/>
                  </a:cubicBezTo>
                  <a:cubicBezTo>
                    <a:pt x="993" y="1921"/>
                    <a:pt x="1345" y="1985"/>
                    <a:pt x="1729" y="2017"/>
                  </a:cubicBezTo>
                  <a:cubicBezTo>
                    <a:pt x="1761" y="2017"/>
                    <a:pt x="1761" y="2017"/>
                    <a:pt x="1761" y="1985"/>
                  </a:cubicBezTo>
                  <a:lnTo>
                    <a:pt x="1793" y="1985"/>
                  </a:lnTo>
                  <a:lnTo>
                    <a:pt x="1793" y="1729"/>
                  </a:lnTo>
                  <a:cubicBezTo>
                    <a:pt x="1761" y="1697"/>
                    <a:pt x="1761" y="1697"/>
                    <a:pt x="1729" y="1697"/>
                  </a:cubicBezTo>
                  <a:cubicBezTo>
                    <a:pt x="1473" y="1665"/>
                    <a:pt x="1249" y="1601"/>
                    <a:pt x="1057" y="1505"/>
                  </a:cubicBezTo>
                  <a:cubicBezTo>
                    <a:pt x="801" y="1376"/>
                    <a:pt x="705" y="1152"/>
                    <a:pt x="801" y="960"/>
                  </a:cubicBezTo>
                  <a:lnTo>
                    <a:pt x="801" y="960"/>
                  </a:lnTo>
                  <a:lnTo>
                    <a:pt x="1441" y="1344"/>
                  </a:lnTo>
                  <a:lnTo>
                    <a:pt x="1473" y="1344"/>
                  </a:lnTo>
                  <a:lnTo>
                    <a:pt x="1729" y="1184"/>
                  </a:lnTo>
                  <a:lnTo>
                    <a:pt x="1729" y="1152"/>
                  </a:lnTo>
                  <a:lnTo>
                    <a:pt x="1729" y="1120"/>
                  </a:lnTo>
                  <a:lnTo>
                    <a:pt x="993" y="704"/>
                  </a:lnTo>
                  <a:cubicBezTo>
                    <a:pt x="1025" y="704"/>
                    <a:pt x="1057" y="672"/>
                    <a:pt x="1057" y="672"/>
                  </a:cubicBezTo>
                  <a:cubicBezTo>
                    <a:pt x="1089" y="640"/>
                    <a:pt x="1121" y="640"/>
                    <a:pt x="1185" y="608"/>
                  </a:cubicBezTo>
                  <a:lnTo>
                    <a:pt x="1921" y="1056"/>
                  </a:lnTo>
                  <a:lnTo>
                    <a:pt x="1953" y="1056"/>
                  </a:lnTo>
                  <a:lnTo>
                    <a:pt x="2209" y="896"/>
                  </a:lnTo>
                  <a:lnTo>
                    <a:pt x="2209" y="864"/>
                  </a:lnTo>
                  <a:lnTo>
                    <a:pt x="2209" y="832"/>
                  </a:lnTo>
                  <a:lnTo>
                    <a:pt x="1601" y="512"/>
                  </a:lnTo>
                  <a:cubicBezTo>
                    <a:pt x="1692" y="496"/>
                    <a:pt x="1785" y="488"/>
                    <a:pt x="1877" y="488"/>
                  </a:cubicBezTo>
                  <a:cubicBezTo>
                    <a:pt x="2143" y="488"/>
                    <a:pt x="2403" y="554"/>
                    <a:pt x="2593" y="672"/>
                  </a:cubicBezTo>
                  <a:cubicBezTo>
                    <a:pt x="2753" y="768"/>
                    <a:pt x="2881" y="896"/>
                    <a:pt x="2881" y="1056"/>
                  </a:cubicBezTo>
                  <a:lnTo>
                    <a:pt x="2913" y="1088"/>
                  </a:lnTo>
                  <a:lnTo>
                    <a:pt x="3361" y="1088"/>
                  </a:lnTo>
                  <a:cubicBezTo>
                    <a:pt x="3361" y="1088"/>
                    <a:pt x="3361" y="1056"/>
                    <a:pt x="3393" y="1056"/>
                  </a:cubicBezTo>
                  <a:lnTo>
                    <a:pt x="3393" y="1024"/>
                  </a:lnTo>
                  <a:cubicBezTo>
                    <a:pt x="3361" y="800"/>
                    <a:pt x="3201" y="576"/>
                    <a:pt x="2913" y="416"/>
                  </a:cubicBezTo>
                  <a:cubicBezTo>
                    <a:pt x="2629" y="254"/>
                    <a:pt x="2243" y="169"/>
                    <a:pt x="1851" y="169"/>
                  </a:cubicBezTo>
                  <a:cubicBezTo>
                    <a:pt x="1624" y="169"/>
                    <a:pt x="1396" y="198"/>
                    <a:pt x="1185" y="256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2488150" y="4450975"/>
              <a:ext cx="162450" cy="72050"/>
            </a:xfrm>
            <a:custGeom>
              <a:rect b="b" l="l" r="r" t="t"/>
              <a:pathLst>
                <a:path extrusionOk="0" h="2882" w="6498">
                  <a:moveTo>
                    <a:pt x="0" y="1"/>
                  </a:moveTo>
                  <a:lnTo>
                    <a:pt x="0" y="993"/>
                  </a:lnTo>
                  <a:cubicBezTo>
                    <a:pt x="0" y="1473"/>
                    <a:pt x="320" y="1953"/>
                    <a:pt x="960" y="2337"/>
                  </a:cubicBezTo>
                  <a:cubicBezTo>
                    <a:pt x="1088" y="2401"/>
                    <a:pt x="1248" y="2497"/>
                    <a:pt x="1440" y="2561"/>
                  </a:cubicBezTo>
                  <a:cubicBezTo>
                    <a:pt x="1536" y="2593"/>
                    <a:pt x="1696" y="2657"/>
                    <a:pt x="1824" y="2689"/>
                  </a:cubicBezTo>
                  <a:cubicBezTo>
                    <a:pt x="1920" y="2721"/>
                    <a:pt x="2048" y="2753"/>
                    <a:pt x="2176" y="2753"/>
                  </a:cubicBezTo>
                  <a:cubicBezTo>
                    <a:pt x="2272" y="2785"/>
                    <a:pt x="2368" y="2817"/>
                    <a:pt x="2496" y="2817"/>
                  </a:cubicBezTo>
                  <a:cubicBezTo>
                    <a:pt x="2593" y="2849"/>
                    <a:pt x="2689" y="2849"/>
                    <a:pt x="2785" y="2849"/>
                  </a:cubicBezTo>
                  <a:cubicBezTo>
                    <a:pt x="2913" y="2849"/>
                    <a:pt x="3009" y="2881"/>
                    <a:pt x="3137" y="2881"/>
                  </a:cubicBezTo>
                  <a:lnTo>
                    <a:pt x="3457" y="2881"/>
                  </a:lnTo>
                  <a:cubicBezTo>
                    <a:pt x="3585" y="2881"/>
                    <a:pt x="3681" y="2849"/>
                    <a:pt x="3809" y="2849"/>
                  </a:cubicBezTo>
                  <a:cubicBezTo>
                    <a:pt x="3969" y="2849"/>
                    <a:pt x="4097" y="2817"/>
                    <a:pt x="4225" y="2785"/>
                  </a:cubicBezTo>
                  <a:cubicBezTo>
                    <a:pt x="4449" y="2753"/>
                    <a:pt x="4641" y="2689"/>
                    <a:pt x="4833" y="2625"/>
                  </a:cubicBezTo>
                  <a:cubicBezTo>
                    <a:pt x="5089" y="2561"/>
                    <a:pt x="5345" y="2465"/>
                    <a:pt x="5569" y="2337"/>
                  </a:cubicBezTo>
                  <a:cubicBezTo>
                    <a:pt x="5569" y="2305"/>
                    <a:pt x="5601" y="2305"/>
                    <a:pt x="5601" y="2305"/>
                  </a:cubicBezTo>
                  <a:cubicBezTo>
                    <a:pt x="5761" y="2209"/>
                    <a:pt x="5889" y="2113"/>
                    <a:pt x="6017" y="1985"/>
                  </a:cubicBezTo>
                  <a:lnTo>
                    <a:pt x="6209" y="1793"/>
                  </a:lnTo>
                  <a:cubicBezTo>
                    <a:pt x="6273" y="1729"/>
                    <a:pt x="6305" y="1665"/>
                    <a:pt x="6337" y="1569"/>
                  </a:cubicBezTo>
                  <a:cubicBezTo>
                    <a:pt x="6369" y="1537"/>
                    <a:pt x="6401" y="1473"/>
                    <a:pt x="6433" y="1409"/>
                  </a:cubicBezTo>
                  <a:cubicBezTo>
                    <a:pt x="6465" y="1345"/>
                    <a:pt x="6465" y="1281"/>
                    <a:pt x="6497" y="1217"/>
                  </a:cubicBezTo>
                  <a:lnTo>
                    <a:pt x="6497" y="1025"/>
                  </a:lnTo>
                  <a:lnTo>
                    <a:pt x="6497" y="993"/>
                  </a:lnTo>
                  <a:lnTo>
                    <a:pt x="6497" y="225"/>
                  </a:lnTo>
                  <a:cubicBezTo>
                    <a:pt x="6465" y="289"/>
                    <a:pt x="6465" y="353"/>
                    <a:pt x="6433" y="417"/>
                  </a:cubicBezTo>
                  <a:cubicBezTo>
                    <a:pt x="6401" y="481"/>
                    <a:pt x="6401" y="545"/>
                    <a:pt x="6337" y="609"/>
                  </a:cubicBezTo>
                  <a:cubicBezTo>
                    <a:pt x="6305" y="673"/>
                    <a:pt x="6273" y="737"/>
                    <a:pt x="6209" y="801"/>
                  </a:cubicBezTo>
                  <a:cubicBezTo>
                    <a:pt x="6145" y="865"/>
                    <a:pt x="6081" y="961"/>
                    <a:pt x="6017" y="1025"/>
                  </a:cubicBezTo>
                  <a:cubicBezTo>
                    <a:pt x="5889" y="1121"/>
                    <a:pt x="5761" y="1217"/>
                    <a:pt x="5601" y="1313"/>
                  </a:cubicBezTo>
                  <a:cubicBezTo>
                    <a:pt x="5601" y="1345"/>
                    <a:pt x="5569" y="1345"/>
                    <a:pt x="5569" y="1345"/>
                  </a:cubicBezTo>
                  <a:cubicBezTo>
                    <a:pt x="5345" y="1473"/>
                    <a:pt x="5089" y="1569"/>
                    <a:pt x="4865" y="1665"/>
                  </a:cubicBezTo>
                  <a:cubicBezTo>
                    <a:pt x="4641" y="1729"/>
                    <a:pt x="4449" y="1793"/>
                    <a:pt x="4225" y="1825"/>
                  </a:cubicBezTo>
                  <a:cubicBezTo>
                    <a:pt x="4097" y="1825"/>
                    <a:pt x="3969" y="1857"/>
                    <a:pt x="3809" y="1857"/>
                  </a:cubicBezTo>
                  <a:cubicBezTo>
                    <a:pt x="3713" y="1889"/>
                    <a:pt x="3585" y="1889"/>
                    <a:pt x="3457" y="1889"/>
                  </a:cubicBezTo>
                  <a:lnTo>
                    <a:pt x="2817" y="1889"/>
                  </a:lnTo>
                  <a:cubicBezTo>
                    <a:pt x="2689" y="1857"/>
                    <a:pt x="2593" y="1857"/>
                    <a:pt x="2496" y="1857"/>
                  </a:cubicBezTo>
                  <a:cubicBezTo>
                    <a:pt x="2368" y="1825"/>
                    <a:pt x="2272" y="1793"/>
                    <a:pt x="2176" y="1793"/>
                  </a:cubicBezTo>
                  <a:cubicBezTo>
                    <a:pt x="2048" y="1761"/>
                    <a:pt x="1952" y="1729"/>
                    <a:pt x="1824" y="1697"/>
                  </a:cubicBezTo>
                  <a:cubicBezTo>
                    <a:pt x="1696" y="1665"/>
                    <a:pt x="1568" y="1633"/>
                    <a:pt x="1440" y="1569"/>
                  </a:cubicBezTo>
                  <a:cubicBezTo>
                    <a:pt x="1248" y="1505"/>
                    <a:pt x="1088" y="1441"/>
                    <a:pt x="960" y="1345"/>
                  </a:cubicBezTo>
                  <a:cubicBezTo>
                    <a:pt x="320" y="961"/>
                    <a:pt x="0" y="481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487350" y="4450175"/>
              <a:ext cx="164850" cy="73650"/>
            </a:xfrm>
            <a:custGeom>
              <a:rect b="b" l="l" r="r" t="t"/>
              <a:pathLst>
                <a:path extrusionOk="0" h="2946" w="6594">
                  <a:moveTo>
                    <a:pt x="6497" y="449"/>
                  </a:moveTo>
                  <a:lnTo>
                    <a:pt x="6497" y="1025"/>
                  </a:lnTo>
                  <a:lnTo>
                    <a:pt x="6497" y="1057"/>
                  </a:lnTo>
                  <a:lnTo>
                    <a:pt x="6497" y="1249"/>
                  </a:lnTo>
                  <a:cubicBezTo>
                    <a:pt x="6465" y="1313"/>
                    <a:pt x="6465" y="1345"/>
                    <a:pt x="6433" y="1409"/>
                  </a:cubicBezTo>
                  <a:cubicBezTo>
                    <a:pt x="6401" y="1473"/>
                    <a:pt x="6401" y="1537"/>
                    <a:pt x="6369" y="1601"/>
                  </a:cubicBezTo>
                  <a:cubicBezTo>
                    <a:pt x="6305" y="1665"/>
                    <a:pt x="6273" y="1729"/>
                    <a:pt x="6241" y="1793"/>
                  </a:cubicBezTo>
                  <a:lnTo>
                    <a:pt x="6017" y="2017"/>
                  </a:lnTo>
                  <a:cubicBezTo>
                    <a:pt x="5921" y="2113"/>
                    <a:pt x="5761" y="2209"/>
                    <a:pt x="5633" y="2305"/>
                  </a:cubicBezTo>
                  <a:cubicBezTo>
                    <a:pt x="5601" y="2305"/>
                    <a:pt x="5601" y="2305"/>
                    <a:pt x="5569" y="2337"/>
                  </a:cubicBezTo>
                  <a:cubicBezTo>
                    <a:pt x="5377" y="2433"/>
                    <a:pt x="5121" y="2561"/>
                    <a:pt x="4865" y="2625"/>
                  </a:cubicBezTo>
                  <a:cubicBezTo>
                    <a:pt x="4673" y="2689"/>
                    <a:pt x="4481" y="2753"/>
                    <a:pt x="4257" y="2785"/>
                  </a:cubicBezTo>
                  <a:cubicBezTo>
                    <a:pt x="4129" y="2817"/>
                    <a:pt x="4001" y="2849"/>
                    <a:pt x="3841" y="2849"/>
                  </a:cubicBezTo>
                  <a:cubicBezTo>
                    <a:pt x="3713" y="2849"/>
                    <a:pt x="3617" y="2849"/>
                    <a:pt x="3489" y="2881"/>
                  </a:cubicBezTo>
                  <a:lnTo>
                    <a:pt x="3169" y="2881"/>
                  </a:lnTo>
                  <a:cubicBezTo>
                    <a:pt x="3041" y="2881"/>
                    <a:pt x="2945" y="2849"/>
                    <a:pt x="2849" y="2849"/>
                  </a:cubicBezTo>
                  <a:cubicBezTo>
                    <a:pt x="2721" y="2849"/>
                    <a:pt x="2625" y="2849"/>
                    <a:pt x="2528" y="2817"/>
                  </a:cubicBezTo>
                  <a:cubicBezTo>
                    <a:pt x="2400" y="2817"/>
                    <a:pt x="2304" y="2785"/>
                    <a:pt x="2208" y="2753"/>
                  </a:cubicBezTo>
                  <a:cubicBezTo>
                    <a:pt x="2080" y="2721"/>
                    <a:pt x="1984" y="2721"/>
                    <a:pt x="1856" y="2689"/>
                  </a:cubicBezTo>
                  <a:cubicBezTo>
                    <a:pt x="1728" y="2625"/>
                    <a:pt x="1600" y="2593"/>
                    <a:pt x="1472" y="2561"/>
                  </a:cubicBezTo>
                  <a:cubicBezTo>
                    <a:pt x="1312" y="2465"/>
                    <a:pt x="1152" y="2401"/>
                    <a:pt x="992" y="2337"/>
                  </a:cubicBezTo>
                  <a:cubicBezTo>
                    <a:pt x="384" y="1985"/>
                    <a:pt x="64" y="1505"/>
                    <a:pt x="64" y="1025"/>
                  </a:cubicBezTo>
                  <a:lnTo>
                    <a:pt x="64" y="449"/>
                  </a:lnTo>
                  <a:cubicBezTo>
                    <a:pt x="192" y="801"/>
                    <a:pt x="512" y="1153"/>
                    <a:pt x="960" y="1409"/>
                  </a:cubicBezTo>
                  <a:cubicBezTo>
                    <a:pt x="1120" y="1505"/>
                    <a:pt x="1280" y="1569"/>
                    <a:pt x="1440" y="1633"/>
                  </a:cubicBezTo>
                  <a:cubicBezTo>
                    <a:pt x="1568" y="1697"/>
                    <a:pt x="1728" y="1729"/>
                    <a:pt x="1856" y="1761"/>
                  </a:cubicBezTo>
                  <a:cubicBezTo>
                    <a:pt x="1952" y="1793"/>
                    <a:pt x="2080" y="1825"/>
                    <a:pt x="2208" y="1857"/>
                  </a:cubicBezTo>
                  <a:cubicBezTo>
                    <a:pt x="2304" y="1889"/>
                    <a:pt x="2400" y="1889"/>
                    <a:pt x="2528" y="1921"/>
                  </a:cubicBezTo>
                  <a:cubicBezTo>
                    <a:pt x="2625" y="1921"/>
                    <a:pt x="2721" y="1953"/>
                    <a:pt x="2849" y="1953"/>
                  </a:cubicBezTo>
                  <a:lnTo>
                    <a:pt x="3169" y="1953"/>
                  </a:lnTo>
                  <a:cubicBezTo>
                    <a:pt x="3217" y="1969"/>
                    <a:pt x="3273" y="1977"/>
                    <a:pt x="3329" y="1977"/>
                  </a:cubicBezTo>
                  <a:cubicBezTo>
                    <a:pt x="3385" y="1977"/>
                    <a:pt x="3441" y="1969"/>
                    <a:pt x="3489" y="1953"/>
                  </a:cubicBezTo>
                  <a:lnTo>
                    <a:pt x="3873" y="1953"/>
                  </a:lnTo>
                  <a:cubicBezTo>
                    <a:pt x="4001" y="1921"/>
                    <a:pt x="4161" y="1921"/>
                    <a:pt x="4289" y="1889"/>
                  </a:cubicBezTo>
                  <a:cubicBezTo>
                    <a:pt x="4513" y="1857"/>
                    <a:pt x="4705" y="1793"/>
                    <a:pt x="4897" y="1729"/>
                  </a:cubicBezTo>
                  <a:cubicBezTo>
                    <a:pt x="5153" y="1633"/>
                    <a:pt x="5409" y="1537"/>
                    <a:pt x="5633" y="1409"/>
                  </a:cubicBezTo>
                  <a:cubicBezTo>
                    <a:pt x="5633" y="1409"/>
                    <a:pt x="5665" y="1409"/>
                    <a:pt x="5665" y="1377"/>
                  </a:cubicBezTo>
                  <a:cubicBezTo>
                    <a:pt x="5825" y="1281"/>
                    <a:pt x="5953" y="1185"/>
                    <a:pt x="6081" y="1089"/>
                  </a:cubicBezTo>
                  <a:cubicBezTo>
                    <a:pt x="6145" y="1025"/>
                    <a:pt x="6241" y="929"/>
                    <a:pt x="6273" y="865"/>
                  </a:cubicBezTo>
                  <a:cubicBezTo>
                    <a:pt x="6337" y="801"/>
                    <a:pt x="6369" y="737"/>
                    <a:pt x="6433" y="673"/>
                  </a:cubicBezTo>
                  <a:cubicBezTo>
                    <a:pt x="6465" y="609"/>
                    <a:pt x="6497" y="545"/>
                    <a:pt x="6497" y="449"/>
                  </a:cubicBez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1025"/>
                  </a:lnTo>
                  <a:cubicBezTo>
                    <a:pt x="0" y="1537"/>
                    <a:pt x="320" y="2017"/>
                    <a:pt x="960" y="2401"/>
                  </a:cubicBezTo>
                  <a:cubicBezTo>
                    <a:pt x="1120" y="2465"/>
                    <a:pt x="1280" y="2561"/>
                    <a:pt x="1440" y="2625"/>
                  </a:cubicBezTo>
                  <a:cubicBezTo>
                    <a:pt x="1568" y="2657"/>
                    <a:pt x="1696" y="2721"/>
                    <a:pt x="1856" y="2753"/>
                  </a:cubicBezTo>
                  <a:cubicBezTo>
                    <a:pt x="1952" y="2785"/>
                    <a:pt x="2080" y="2817"/>
                    <a:pt x="2176" y="2849"/>
                  </a:cubicBezTo>
                  <a:cubicBezTo>
                    <a:pt x="2304" y="2849"/>
                    <a:pt x="2400" y="2881"/>
                    <a:pt x="2496" y="2881"/>
                  </a:cubicBezTo>
                  <a:cubicBezTo>
                    <a:pt x="2625" y="2913"/>
                    <a:pt x="2721" y="2913"/>
                    <a:pt x="2817" y="2913"/>
                  </a:cubicBezTo>
                  <a:cubicBezTo>
                    <a:pt x="2945" y="2945"/>
                    <a:pt x="3041" y="2945"/>
                    <a:pt x="3169" y="2945"/>
                  </a:cubicBezTo>
                  <a:lnTo>
                    <a:pt x="3489" y="2945"/>
                  </a:lnTo>
                  <a:cubicBezTo>
                    <a:pt x="3617" y="2945"/>
                    <a:pt x="3745" y="2945"/>
                    <a:pt x="3841" y="2913"/>
                  </a:cubicBezTo>
                  <a:cubicBezTo>
                    <a:pt x="4001" y="2913"/>
                    <a:pt x="4129" y="2881"/>
                    <a:pt x="4257" y="2849"/>
                  </a:cubicBezTo>
                  <a:cubicBezTo>
                    <a:pt x="4481" y="2817"/>
                    <a:pt x="4705" y="2785"/>
                    <a:pt x="4897" y="2721"/>
                  </a:cubicBezTo>
                  <a:cubicBezTo>
                    <a:pt x="5153" y="2625"/>
                    <a:pt x="5409" y="2529"/>
                    <a:pt x="5601" y="2401"/>
                  </a:cubicBezTo>
                  <a:cubicBezTo>
                    <a:pt x="5633" y="2369"/>
                    <a:pt x="5633" y="2369"/>
                    <a:pt x="5665" y="2369"/>
                  </a:cubicBezTo>
                  <a:cubicBezTo>
                    <a:pt x="5825" y="2273"/>
                    <a:pt x="5953" y="2177"/>
                    <a:pt x="6081" y="2049"/>
                  </a:cubicBezTo>
                  <a:cubicBezTo>
                    <a:pt x="6145" y="1985"/>
                    <a:pt x="6209" y="1921"/>
                    <a:pt x="6273" y="1825"/>
                  </a:cubicBezTo>
                  <a:cubicBezTo>
                    <a:pt x="6337" y="1761"/>
                    <a:pt x="6369" y="1697"/>
                    <a:pt x="6401" y="1633"/>
                  </a:cubicBezTo>
                  <a:cubicBezTo>
                    <a:pt x="6433" y="1569"/>
                    <a:pt x="6465" y="1505"/>
                    <a:pt x="6497" y="1441"/>
                  </a:cubicBezTo>
                  <a:cubicBezTo>
                    <a:pt x="6529" y="1377"/>
                    <a:pt x="6529" y="1313"/>
                    <a:pt x="6561" y="1249"/>
                  </a:cubicBezTo>
                  <a:cubicBezTo>
                    <a:pt x="6561" y="1185"/>
                    <a:pt x="6593" y="1121"/>
                    <a:pt x="6593" y="1057"/>
                  </a:cubicBezTo>
                  <a:lnTo>
                    <a:pt x="6593" y="1025"/>
                  </a:lnTo>
                  <a:lnTo>
                    <a:pt x="6593" y="65"/>
                  </a:lnTo>
                  <a:cubicBezTo>
                    <a:pt x="6593" y="33"/>
                    <a:pt x="6561" y="33"/>
                    <a:pt x="6561" y="33"/>
                  </a:cubicBezTo>
                  <a:cubicBezTo>
                    <a:pt x="6529" y="33"/>
                    <a:pt x="6497" y="33"/>
                    <a:pt x="6497" y="65"/>
                  </a:cubicBezTo>
                  <a:lnTo>
                    <a:pt x="6497" y="97"/>
                  </a:lnTo>
                  <a:lnTo>
                    <a:pt x="6497" y="257"/>
                  </a:lnTo>
                  <a:cubicBezTo>
                    <a:pt x="6465" y="321"/>
                    <a:pt x="6465" y="385"/>
                    <a:pt x="6433" y="449"/>
                  </a:cubicBezTo>
                  <a:cubicBezTo>
                    <a:pt x="6401" y="513"/>
                    <a:pt x="6401" y="577"/>
                    <a:pt x="6369" y="641"/>
                  </a:cubicBezTo>
                  <a:cubicBezTo>
                    <a:pt x="6305" y="705"/>
                    <a:pt x="6273" y="769"/>
                    <a:pt x="6241" y="833"/>
                  </a:cubicBezTo>
                  <a:cubicBezTo>
                    <a:pt x="6177" y="897"/>
                    <a:pt x="6113" y="961"/>
                    <a:pt x="6017" y="1025"/>
                  </a:cubicBezTo>
                  <a:cubicBezTo>
                    <a:pt x="5921" y="1153"/>
                    <a:pt x="5761" y="1249"/>
                    <a:pt x="5633" y="1345"/>
                  </a:cubicBezTo>
                  <a:lnTo>
                    <a:pt x="5569" y="1345"/>
                  </a:lnTo>
                  <a:cubicBezTo>
                    <a:pt x="5377" y="1473"/>
                    <a:pt x="5121" y="1569"/>
                    <a:pt x="4865" y="1665"/>
                  </a:cubicBezTo>
                  <a:cubicBezTo>
                    <a:pt x="4673" y="1729"/>
                    <a:pt x="4481" y="1793"/>
                    <a:pt x="4257" y="1825"/>
                  </a:cubicBezTo>
                  <a:cubicBezTo>
                    <a:pt x="4129" y="1857"/>
                    <a:pt x="4001" y="1857"/>
                    <a:pt x="3841" y="1889"/>
                  </a:cubicBezTo>
                  <a:lnTo>
                    <a:pt x="2849" y="1889"/>
                  </a:lnTo>
                  <a:cubicBezTo>
                    <a:pt x="2721" y="1889"/>
                    <a:pt x="2625" y="1857"/>
                    <a:pt x="2528" y="1857"/>
                  </a:cubicBezTo>
                  <a:cubicBezTo>
                    <a:pt x="2400" y="1825"/>
                    <a:pt x="2304" y="1825"/>
                    <a:pt x="2208" y="1793"/>
                  </a:cubicBezTo>
                  <a:cubicBezTo>
                    <a:pt x="2080" y="1761"/>
                    <a:pt x="1984" y="1729"/>
                    <a:pt x="1856" y="1697"/>
                  </a:cubicBezTo>
                  <a:cubicBezTo>
                    <a:pt x="1728" y="1665"/>
                    <a:pt x="1600" y="1633"/>
                    <a:pt x="1472" y="1569"/>
                  </a:cubicBezTo>
                  <a:cubicBezTo>
                    <a:pt x="1312" y="1505"/>
                    <a:pt x="1152" y="1441"/>
                    <a:pt x="992" y="1345"/>
                  </a:cubicBezTo>
                  <a:cubicBezTo>
                    <a:pt x="384" y="993"/>
                    <a:pt x="64" y="545"/>
                    <a:pt x="64" y="3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480125" y="4404375"/>
              <a:ext cx="179275" cy="94050"/>
            </a:xfrm>
            <a:custGeom>
              <a:rect b="b" l="l" r="r" t="t"/>
              <a:pathLst>
                <a:path extrusionOk="0" h="3762" w="7171">
                  <a:moveTo>
                    <a:pt x="3570" y="1"/>
                  </a:moveTo>
                  <a:cubicBezTo>
                    <a:pt x="2737" y="1"/>
                    <a:pt x="1905" y="185"/>
                    <a:pt x="1281" y="553"/>
                  </a:cubicBezTo>
                  <a:cubicBezTo>
                    <a:pt x="1" y="1289"/>
                    <a:pt x="1" y="2473"/>
                    <a:pt x="1281" y="3209"/>
                  </a:cubicBezTo>
                  <a:cubicBezTo>
                    <a:pt x="1921" y="3577"/>
                    <a:pt x="2753" y="3761"/>
                    <a:pt x="3586" y="3761"/>
                  </a:cubicBezTo>
                  <a:cubicBezTo>
                    <a:pt x="4418" y="3761"/>
                    <a:pt x="5250" y="3577"/>
                    <a:pt x="5890" y="3209"/>
                  </a:cubicBezTo>
                  <a:cubicBezTo>
                    <a:pt x="7170" y="2473"/>
                    <a:pt x="7138" y="1289"/>
                    <a:pt x="5858" y="553"/>
                  </a:cubicBezTo>
                  <a:cubicBezTo>
                    <a:pt x="5234" y="185"/>
                    <a:pt x="4402" y="1"/>
                    <a:pt x="357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487350" y="4403575"/>
              <a:ext cx="164850" cy="95450"/>
            </a:xfrm>
            <a:custGeom>
              <a:rect b="b" l="l" r="r" t="t"/>
              <a:pathLst>
                <a:path extrusionOk="0" h="3818" w="6594">
                  <a:moveTo>
                    <a:pt x="3265" y="73"/>
                  </a:moveTo>
                  <a:cubicBezTo>
                    <a:pt x="4097" y="73"/>
                    <a:pt x="4929" y="233"/>
                    <a:pt x="5569" y="617"/>
                  </a:cubicBezTo>
                  <a:cubicBezTo>
                    <a:pt x="6177" y="969"/>
                    <a:pt x="6497" y="1417"/>
                    <a:pt x="6497" y="1929"/>
                  </a:cubicBezTo>
                  <a:cubicBezTo>
                    <a:pt x="6497" y="2409"/>
                    <a:pt x="6177" y="2857"/>
                    <a:pt x="5569" y="3209"/>
                  </a:cubicBezTo>
                  <a:cubicBezTo>
                    <a:pt x="4945" y="3577"/>
                    <a:pt x="4121" y="3761"/>
                    <a:pt x="3297" y="3761"/>
                  </a:cubicBezTo>
                  <a:cubicBezTo>
                    <a:pt x="2472" y="3761"/>
                    <a:pt x="1648" y="3577"/>
                    <a:pt x="1024" y="3209"/>
                  </a:cubicBezTo>
                  <a:cubicBezTo>
                    <a:pt x="416" y="2857"/>
                    <a:pt x="64" y="2409"/>
                    <a:pt x="64" y="1897"/>
                  </a:cubicBezTo>
                  <a:cubicBezTo>
                    <a:pt x="64" y="1417"/>
                    <a:pt x="384" y="969"/>
                    <a:pt x="992" y="617"/>
                  </a:cubicBezTo>
                  <a:cubicBezTo>
                    <a:pt x="1632" y="233"/>
                    <a:pt x="2432" y="73"/>
                    <a:pt x="3265" y="73"/>
                  </a:cubicBezTo>
                  <a:close/>
                  <a:moveTo>
                    <a:pt x="3281" y="1"/>
                  </a:moveTo>
                  <a:cubicBezTo>
                    <a:pt x="2440" y="1"/>
                    <a:pt x="1600" y="185"/>
                    <a:pt x="960" y="553"/>
                  </a:cubicBezTo>
                  <a:cubicBezTo>
                    <a:pt x="320" y="905"/>
                    <a:pt x="0" y="1385"/>
                    <a:pt x="0" y="1897"/>
                  </a:cubicBezTo>
                  <a:cubicBezTo>
                    <a:pt x="0" y="2409"/>
                    <a:pt x="352" y="2921"/>
                    <a:pt x="960" y="3273"/>
                  </a:cubicBezTo>
                  <a:cubicBezTo>
                    <a:pt x="1600" y="3657"/>
                    <a:pt x="2464" y="3817"/>
                    <a:pt x="3297" y="3817"/>
                  </a:cubicBezTo>
                  <a:cubicBezTo>
                    <a:pt x="4129" y="3817"/>
                    <a:pt x="4993" y="3657"/>
                    <a:pt x="5601" y="3273"/>
                  </a:cubicBezTo>
                  <a:cubicBezTo>
                    <a:pt x="6241" y="2921"/>
                    <a:pt x="6593" y="2441"/>
                    <a:pt x="6593" y="1929"/>
                  </a:cubicBezTo>
                  <a:cubicBezTo>
                    <a:pt x="6593" y="1385"/>
                    <a:pt x="6241" y="905"/>
                    <a:pt x="5601" y="553"/>
                  </a:cubicBezTo>
                  <a:cubicBezTo>
                    <a:pt x="4961" y="185"/>
                    <a:pt x="4121" y="1"/>
                    <a:pt x="32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2499350" y="4414575"/>
              <a:ext cx="140050" cy="73650"/>
            </a:xfrm>
            <a:custGeom>
              <a:rect b="b" l="l" r="r" t="t"/>
              <a:pathLst>
                <a:path extrusionOk="0" h="2946" w="5602">
                  <a:moveTo>
                    <a:pt x="2801" y="1"/>
                  </a:moveTo>
                  <a:cubicBezTo>
                    <a:pt x="2145" y="1"/>
                    <a:pt x="1488" y="145"/>
                    <a:pt x="992" y="433"/>
                  </a:cubicBezTo>
                  <a:cubicBezTo>
                    <a:pt x="0" y="1009"/>
                    <a:pt x="0" y="1937"/>
                    <a:pt x="1024" y="2513"/>
                  </a:cubicBezTo>
                  <a:cubicBezTo>
                    <a:pt x="1520" y="2801"/>
                    <a:pt x="2169" y="2945"/>
                    <a:pt x="2817" y="2945"/>
                  </a:cubicBezTo>
                  <a:cubicBezTo>
                    <a:pt x="3465" y="2945"/>
                    <a:pt x="4113" y="2801"/>
                    <a:pt x="4609" y="2513"/>
                  </a:cubicBezTo>
                  <a:cubicBezTo>
                    <a:pt x="5601" y="1937"/>
                    <a:pt x="5601" y="1009"/>
                    <a:pt x="4609" y="433"/>
                  </a:cubicBezTo>
                  <a:cubicBezTo>
                    <a:pt x="4113" y="145"/>
                    <a:pt x="3457" y="1"/>
                    <a:pt x="280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2504950" y="4413775"/>
              <a:ext cx="129650" cy="75650"/>
            </a:xfrm>
            <a:custGeom>
              <a:rect b="b" l="l" r="r" t="t"/>
              <a:pathLst>
                <a:path extrusionOk="0" h="3026" w="5186">
                  <a:moveTo>
                    <a:pt x="2561" y="49"/>
                  </a:moveTo>
                  <a:cubicBezTo>
                    <a:pt x="3233" y="49"/>
                    <a:pt x="3873" y="209"/>
                    <a:pt x="4353" y="497"/>
                  </a:cubicBezTo>
                  <a:cubicBezTo>
                    <a:pt x="4833" y="753"/>
                    <a:pt x="5089" y="1137"/>
                    <a:pt x="5089" y="1521"/>
                  </a:cubicBezTo>
                  <a:cubicBezTo>
                    <a:pt x="5089" y="1873"/>
                    <a:pt x="4833" y="2225"/>
                    <a:pt x="4385" y="2513"/>
                  </a:cubicBezTo>
                  <a:cubicBezTo>
                    <a:pt x="3889" y="2801"/>
                    <a:pt x="3241" y="2945"/>
                    <a:pt x="2593" y="2945"/>
                  </a:cubicBezTo>
                  <a:cubicBezTo>
                    <a:pt x="1945" y="2945"/>
                    <a:pt x="1296" y="2801"/>
                    <a:pt x="800" y="2513"/>
                  </a:cubicBezTo>
                  <a:cubicBezTo>
                    <a:pt x="320" y="2225"/>
                    <a:pt x="64" y="1873"/>
                    <a:pt x="64" y="1489"/>
                  </a:cubicBezTo>
                  <a:cubicBezTo>
                    <a:pt x="64" y="1105"/>
                    <a:pt x="320" y="753"/>
                    <a:pt x="800" y="497"/>
                  </a:cubicBezTo>
                  <a:cubicBezTo>
                    <a:pt x="1280" y="209"/>
                    <a:pt x="1921" y="49"/>
                    <a:pt x="2561" y="49"/>
                  </a:cubicBezTo>
                  <a:close/>
                  <a:moveTo>
                    <a:pt x="2577" y="1"/>
                  </a:moveTo>
                  <a:cubicBezTo>
                    <a:pt x="1921" y="1"/>
                    <a:pt x="1264" y="145"/>
                    <a:pt x="768" y="433"/>
                  </a:cubicBezTo>
                  <a:cubicBezTo>
                    <a:pt x="256" y="721"/>
                    <a:pt x="0" y="1105"/>
                    <a:pt x="0" y="1489"/>
                  </a:cubicBezTo>
                  <a:cubicBezTo>
                    <a:pt x="0" y="1905"/>
                    <a:pt x="256" y="2289"/>
                    <a:pt x="768" y="2577"/>
                  </a:cubicBezTo>
                  <a:cubicBezTo>
                    <a:pt x="1280" y="2865"/>
                    <a:pt x="1921" y="3025"/>
                    <a:pt x="2593" y="3025"/>
                  </a:cubicBezTo>
                  <a:cubicBezTo>
                    <a:pt x="3265" y="3025"/>
                    <a:pt x="3905" y="2865"/>
                    <a:pt x="4417" y="2577"/>
                  </a:cubicBezTo>
                  <a:cubicBezTo>
                    <a:pt x="4897" y="2289"/>
                    <a:pt x="5185" y="1905"/>
                    <a:pt x="5185" y="1521"/>
                  </a:cubicBezTo>
                  <a:cubicBezTo>
                    <a:pt x="5153" y="1105"/>
                    <a:pt x="4897" y="721"/>
                    <a:pt x="4385" y="433"/>
                  </a:cubicBezTo>
                  <a:cubicBezTo>
                    <a:pt x="3889" y="145"/>
                    <a:pt x="3233" y="1"/>
                    <a:pt x="25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642575" y="447580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32" y="416"/>
                  </a:cubicBezTo>
                  <a:cubicBezTo>
                    <a:pt x="64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568950" y="450620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583350" y="450460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2597750" y="450300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2611350" y="449820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622575" y="449180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2632975" y="448540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32" y="416"/>
                  </a:cubicBezTo>
                  <a:cubicBezTo>
                    <a:pt x="64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2495350" y="447580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16"/>
                    <a:pt x="32" y="416"/>
                  </a:cubicBezTo>
                  <a:cubicBezTo>
                    <a:pt x="64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554550" y="450460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2540150" y="450300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16"/>
                    <a:pt x="32" y="416"/>
                  </a:cubicBezTo>
                  <a:cubicBezTo>
                    <a:pt x="32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2526550" y="449820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2515350" y="449180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2504950" y="448540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16"/>
                    <a:pt x="32" y="416"/>
                  </a:cubicBezTo>
                  <a:cubicBezTo>
                    <a:pt x="64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2528950" y="4427775"/>
              <a:ext cx="83225" cy="48050"/>
            </a:xfrm>
            <a:custGeom>
              <a:rect b="b" l="l" r="r" t="t"/>
              <a:pathLst>
                <a:path extrusionOk="0" h="1922" w="3329">
                  <a:moveTo>
                    <a:pt x="704" y="1"/>
                  </a:moveTo>
                  <a:lnTo>
                    <a:pt x="480" y="129"/>
                  </a:lnTo>
                  <a:lnTo>
                    <a:pt x="832" y="353"/>
                  </a:lnTo>
                  <a:cubicBezTo>
                    <a:pt x="800" y="353"/>
                    <a:pt x="736" y="385"/>
                    <a:pt x="704" y="417"/>
                  </a:cubicBezTo>
                  <a:cubicBezTo>
                    <a:pt x="672" y="449"/>
                    <a:pt x="640" y="449"/>
                    <a:pt x="608" y="481"/>
                  </a:cubicBezTo>
                  <a:lnTo>
                    <a:pt x="224" y="257"/>
                  </a:lnTo>
                  <a:lnTo>
                    <a:pt x="0" y="417"/>
                  </a:lnTo>
                  <a:lnTo>
                    <a:pt x="416" y="641"/>
                  </a:lnTo>
                  <a:cubicBezTo>
                    <a:pt x="128" y="993"/>
                    <a:pt x="256" y="1377"/>
                    <a:pt x="704" y="1665"/>
                  </a:cubicBezTo>
                  <a:cubicBezTo>
                    <a:pt x="993" y="1825"/>
                    <a:pt x="1345" y="1889"/>
                    <a:pt x="1729" y="1921"/>
                  </a:cubicBezTo>
                  <a:lnTo>
                    <a:pt x="1729" y="1665"/>
                  </a:lnTo>
                  <a:cubicBezTo>
                    <a:pt x="1473" y="1665"/>
                    <a:pt x="1217" y="1601"/>
                    <a:pt x="1025" y="1473"/>
                  </a:cubicBezTo>
                  <a:cubicBezTo>
                    <a:pt x="704" y="1313"/>
                    <a:pt x="640" y="1057"/>
                    <a:pt x="736" y="833"/>
                  </a:cubicBezTo>
                  <a:lnTo>
                    <a:pt x="736" y="833"/>
                  </a:lnTo>
                  <a:lnTo>
                    <a:pt x="1441" y="1249"/>
                  </a:lnTo>
                  <a:lnTo>
                    <a:pt x="1665" y="1089"/>
                  </a:lnTo>
                  <a:lnTo>
                    <a:pt x="896" y="673"/>
                  </a:lnTo>
                  <a:cubicBezTo>
                    <a:pt x="928" y="641"/>
                    <a:pt x="961" y="609"/>
                    <a:pt x="1025" y="577"/>
                  </a:cubicBezTo>
                  <a:cubicBezTo>
                    <a:pt x="1057" y="545"/>
                    <a:pt x="1089" y="545"/>
                    <a:pt x="1153" y="513"/>
                  </a:cubicBezTo>
                  <a:lnTo>
                    <a:pt x="1921" y="961"/>
                  </a:lnTo>
                  <a:lnTo>
                    <a:pt x="2145" y="833"/>
                  </a:lnTo>
                  <a:lnTo>
                    <a:pt x="1473" y="417"/>
                  </a:lnTo>
                  <a:cubicBezTo>
                    <a:pt x="1564" y="400"/>
                    <a:pt x="1661" y="392"/>
                    <a:pt x="1760" y="392"/>
                  </a:cubicBezTo>
                  <a:cubicBezTo>
                    <a:pt x="2046" y="392"/>
                    <a:pt x="2347" y="458"/>
                    <a:pt x="2561" y="577"/>
                  </a:cubicBezTo>
                  <a:cubicBezTo>
                    <a:pt x="2753" y="673"/>
                    <a:pt x="2881" y="833"/>
                    <a:pt x="2881" y="993"/>
                  </a:cubicBezTo>
                  <a:lnTo>
                    <a:pt x="3329" y="993"/>
                  </a:lnTo>
                  <a:cubicBezTo>
                    <a:pt x="3297" y="769"/>
                    <a:pt x="3137" y="545"/>
                    <a:pt x="2881" y="417"/>
                  </a:cubicBezTo>
                  <a:cubicBezTo>
                    <a:pt x="2572" y="232"/>
                    <a:pt x="2171" y="139"/>
                    <a:pt x="1771" y="139"/>
                  </a:cubicBezTo>
                  <a:cubicBezTo>
                    <a:pt x="1548" y="139"/>
                    <a:pt x="1326" y="168"/>
                    <a:pt x="1121" y="225"/>
                  </a:cubicBezTo>
                  <a:lnTo>
                    <a:pt x="70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2528150" y="4426175"/>
              <a:ext cx="84825" cy="50450"/>
            </a:xfrm>
            <a:custGeom>
              <a:rect b="b" l="l" r="r" t="t"/>
              <a:pathLst>
                <a:path extrusionOk="0" h="2018" w="3393">
                  <a:moveTo>
                    <a:pt x="736" y="97"/>
                  </a:moveTo>
                  <a:lnTo>
                    <a:pt x="1153" y="321"/>
                  </a:lnTo>
                  <a:cubicBezTo>
                    <a:pt x="1153" y="321"/>
                    <a:pt x="1153" y="335"/>
                    <a:pt x="1162" y="335"/>
                  </a:cubicBezTo>
                  <a:cubicBezTo>
                    <a:pt x="1167" y="335"/>
                    <a:pt x="1174" y="331"/>
                    <a:pt x="1185" y="321"/>
                  </a:cubicBezTo>
                  <a:cubicBezTo>
                    <a:pt x="1366" y="267"/>
                    <a:pt x="1565" y="243"/>
                    <a:pt x="1767" y="243"/>
                  </a:cubicBezTo>
                  <a:cubicBezTo>
                    <a:pt x="2170" y="243"/>
                    <a:pt x="2582" y="342"/>
                    <a:pt x="2881" y="513"/>
                  </a:cubicBezTo>
                  <a:cubicBezTo>
                    <a:pt x="3105" y="641"/>
                    <a:pt x="3265" y="833"/>
                    <a:pt x="3297" y="1025"/>
                  </a:cubicBezTo>
                  <a:lnTo>
                    <a:pt x="2945" y="1025"/>
                  </a:lnTo>
                  <a:cubicBezTo>
                    <a:pt x="2913" y="865"/>
                    <a:pt x="2817" y="705"/>
                    <a:pt x="2625" y="609"/>
                  </a:cubicBezTo>
                  <a:cubicBezTo>
                    <a:pt x="2411" y="490"/>
                    <a:pt x="2110" y="424"/>
                    <a:pt x="1798" y="424"/>
                  </a:cubicBezTo>
                  <a:cubicBezTo>
                    <a:pt x="1690" y="424"/>
                    <a:pt x="1580" y="432"/>
                    <a:pt x="1473" y="449"/>
                  </a:cubicBezTo>
                  <a:lnTo>
                    <a:pt x="1473" y="481"/>
                  </a:lnTo>
                  <a:cubicBezTo>
                    <a:pt x="1441" y="481"/>
                    <a:pt x="1473" y="513"/>
                    <a:pt x="1473" y="513"/>
                  </a:cubicBezTo>
                  <a:lnTo>
                    <a:pt x="2113" y="897"/>
                  </a:lnTo>
                  <a:lnTo>
                    <a:pt x="1953" y="993"/>
                  </a:lnTo>
                  <a:lnTo>
                    <a:pt x="1185" y="545"/>
                  </a:lnTo>
                  <a:lnTo>
                    <a:pt x="1153" y="545"/>
                  </a:lnTo>
                  <a:cubicBezTo>
                    <a:pt x="1121" y="577"/>
                    <a:pt x="1057" y="577"/>
                    <a:pt x="1025" y="609"/>
                  </a:cubicBezTo>
                  <a:cubicBezTo>
                    <a:pt x="993" y="641"/>
                    <a:pt x="960" y="641"/>
                    <a:pt x="928" y="673"/>
                  </a:cubicBezTo>
                  <a:lnTo>
                    <a:pt x="896" y="705"/>
                  </a:lnTo>
                  <a:cubicBezTo>
                    <a:pt x="896" y="737"/>
                    <a:pt x="896" y="737"/>
                    <a:pt x="928" y="737"/>
                  </a:cubicBezTo>
                  <a:lnTo>
                    <a:pt x="1633" y="1153"/>
                  </a:lnTo>
                  <a:lnTo>
                    <a:pt x="1473" y="1249"/>
                  </a:lnTo>
                  <a:lnTo>
                    <a:pt x="800" y="865"/>
                  </a:lnTo>
                  <a:lnTo>
                    <a:pt x="736" y="865"/>
                  </a:lnTo>
                  <a:cubicBezTo>
                    <a:pt x="608" y="1121"/>
                    <a:pt x="736" y="1377"/>
                    <a:pt x="1025" y="1569"/>
                  </a:cubicBezTo>
                  <a:cubicBezTo>
                    <a:pt x="1217" y="1665"/>
                    <a:pt x="1441" y="1729"/>
                    <a:pt x="1697" y="1761"/>
                  </a:cubicBezTo>
                  <a:lnTo>
                    <a:pt x="1697" y="1921"/>
                  </a:lnTo>
                  <a:cubicBezTo>
                    <a:pt x="1345" y="1921"/>
                    <a:pt x="1025" y="1825"/>
                    <a:pt x="768" y="1665"/>
                  </a:cubicBezTo>
                  <a:cubicBezTo>
                    <a:pt x="512" y="1537"/>
                    <a:pt x="384" y="1377"/>
                    <a:pt x="352" y="1185"/>
                  </a:cubicBezTo>
                  <a:cubicBezTo>
                    <a:pt x="320" y="1025"/>
                    <a:pt x="352" y="865"/>
                    <a:pt x="480" y="737"/>
                  </a:cubicBezTo>
                  <a:lnTo>
                    <a:pt x="480" y="705"/>
                  </a:lnTo>
                  <a:lnTo>
                    <a:pt x="480" y="673"/>
                  </a:lnTo>
                  <a:lnTo>
                    <a:pt x="96" y="481"/>
                  </a:lnTo>
                  <a:lnTo>
                    <a:pt x="256" y="385"/>
                  </a:lnTo>
                  <a:lnTo>
                    <a:pt x="608" y="577"/>
                  </a:lnTo>
                  <a:lnTo>
                    <a:pt x="640" y="577"/>
                  </a:lnTo>
                  <a:cubicBezTo>
                    <a:pt x="672" y="545"/>
                    <a:pt x="704" y="513"/>
                    <a:pt x="768" y="513"/>
                  </a:cubicBezTo>
                  <a:cubicBezTo>
                    <a:pt x="800" y="481"/>
                    <a:pt x="832" y="449"/>
                    <a:pt x="896" y="449"/>
                  </a:cubicBezTo>
                  <a:lnTo>
                    <a:pt x="896" y="417"/>
                  </a:lnTo>
                  <a:lnTo>
                    <a:pt x="896" y="385"/>
                  </a:lnTo>
                  <a:lnTo>
                    <a:pt x="576" y="193"/>
                  </a:lnTo>
                  <a:lnTo>
                    <a:pt x="736" y="97"/>
                  </a:lnTo>
                  <a:close/>
                  <a:moveTo>
                    <a:pt x="736" y="1"/>
                  </a:moveTo>
                  <a:lnTo>
                    <a:pt x="480" y="161"/>
                  </a:lnTo>
                  <a:lnTo>
                    <a:pt x="480" y="193"/>
                  </a:lnTo>
                  <a:lnTo>
                    <a:pt x="480" y="225"/>
                  </a:lnTo>
                  <a:lnTo>
                    <a:pt x="800" y="385"/>
                  </a:lnTo>
                  <a:cubicBezTo>
                    <a:pt x="768" y="417"/>
                    <a:pt x="736" y="417"/>
                    <a:pt x="736" y="417"/>
                  </a:cubicBezTo>
                  <a:cubicBezTo>
                    <a:pt x="704" y="449"/>
                    <a:pt x="672" y="481"/>
                    <a:pt x="640" y="481"/>
                  </a:cubicBezTo>
                  <a:lnTo>
                    <a:pt x="288" y="289"/>
                  </a:lnTo>
                  <a:lnTo>
                    <a:pt x="256" y="289"/>
                  </a:lnTo>
                  <a:lnTo>
                    <a:pt x="0" y="449"/>
                  </a:lnTo>
                  <a:lnTo>
                    <a:pt x="0" y="481"/>
                  </a:lnTo>
                  <a:lnTo>
                    <a:pt x="0" y="513"/>
                  </a:lnTo>
                  <a:lnTo>
                    <a:pt x="384" y="737"/>
                  </a:lnTo>
                  <a:cubicBezTo>
                    <a:pt x="288" y="865"/>
                    <a:pt x="256" y="1025"/>
                    <a:pt x="288" y="1185"/>
                  </a:cubicBezTo>
                  <a:cubicBezTo>
                    <a:pt x="320" y="1409"/>
                    <a:pt x="480" y="1601"/>
                    <a:pt x="736" y="1761"/>
                  </a:cubicBezTo>
                  <a:cubicBezTo>
                    <a:pt x="993" y="1889"/>
                    <a:pt x="1377" y="1985"/>
                    <a:pt x="1761" y="2017"/>
                  </a:cubicBezTo>
                  <a:lnTo>
                    <a:pt x="1761" y="1985"/>
                  </a:lnTo>
                  <a:cubicBezTo>
                    <a:pt x="1793" y="1985"/>
                    <a:pt x="1793" y="1985"/>
                    <a:pt x="1793" y="1953"/>
                  </a:cubicBezTo>
                  <a:lnTo>
                    <a:pt x="1793" y="1729"/>
                  </a:lnTo>
                  <a:cubicBezTo>
                    <a:pt x="1793" y="1697"/>
                    <a:pt x="1761" y="1697"/>
                    <a:pt x="1761" y="1697"/>
                  </a:cubicBezTo>
                  <a:cubicBezTo>
                    <a:pt x="1505" y="1665"/>
                    <a:pt x="1249" y="1601"/>
                    <a:pt x="1057" y="1505"/>
                  </a:cubicBezTo>
                  <a:cubicBezTo>
                    <a:pt x="800" y="1345"/>
                    <a:pt x="704" y="1153"/>
                    <a:pt x="800" y="961"/>
                  </a:cubicBezTo>
                  <a:lnTo>
                    <a:pt x="800" y="961"/>
                  </a:lnTo>
                  <a:lnTo>
                    <a:pt x="1441" y="1313"/>
                  </a:lnTo>
                  <a:cubicBezTo>
                    <a:pt x="1457" y="1329"/>
                    <a:pt x="1465" y="1337"/>
                    <a:pt x="1469" y="1337"/>
                  </a:cubicBezTo>
                  <a:cubicBezTo>
                    <a:pt x="1473" y="1337"/>
                    <a:pt x="1473" y="1329"/>
                    <a:pt x="1473" y="1313"/>
                  </a:cubicBezTo>
                  <a:lnTo>
                    <a:pt x="1729" y="1185"/>
                  </a:lnTo>
                  <a:lnTo>
                    <a:pt x="1729" y="1153"/>
                  </a:lnTo>
                  <a:lnTo>
                    <a:pt x="1729" y="1121"/>
                  </a:lnTo>
                  <a:lnTo>
                    <a:pt x="993" y="705"/>
                  </a:lnTo>
                  <a:cubicBezTo>
                    <a:pt x="1025" y="705"/>
                    <a:pt x="1057" y="673"/>
                    <a:pt x="1057" y="673"/>
                  </a:cubicBezTo>
                  <a:cubicBezTo>
                    <a:pt x="1089" y="641"/>
                    <a:pt x="1121" y="641"/>
                    <a:pt x="1185" y="609"/>
                  </a:cubicBezTo>
                  <a:lnTo>
                    <a:pt x="1921" y="1057"/>
                  </a:lnTo>
                  <a:lnTo>
                    <a:pt x="1953" y="1057"/>
                  </a:lnTo>
                  <a:lnTo>
                    <a:pt x="2209" y="897"/>
                  </a:lnTo>
                  <a:lnTo>
                    <a:pt x="2209" y="865"/>
                  </a:lnTo>
                  <a:lnTo>
                    <a:pt x="2209" y="833"/>
                  </a:lnTo>
                  <a:lnTo>
                    <a:pt x="1601" y="481"/>
                  </a:lnTo>
                  <a:cubicBezTo>
                    <a:pt x="1659" y="476"/>
                    <a:pt x="1719" y="473"/>
                    <a:pt x="1779" y="473"/>
                  </a:cubicBezTo>
                  <a:cubicBezTo>
                    <a:pt x="2077" y="473"/>
                    <a:pt x="2379" y="540"/>
                    <a:pt x="2593" y="673"/>
                  </a:cubicBezTo>
                  <a:cubicBezTo>
                    <a:pt x="2753" y="769"/>
                    <a:pt x="2881" y="897"/>
                    <a:pt x="2881" y="1025"/>
                  </a:cubicBezTo>
                  <a:cubicBezTo>
                    <a:pt x="2913" y="1057"/>
                    <a:pt x="2913" y="1057"/>
                    <a:pt x="2945" y="1057"/>
                  </a:cubicBezTo>
                  <a:lnTo>
                    <a:pt x="3393" y="1057"/>
                  </a:lnTo>
                  <a:lnTo>
                    <a:pt x="3393" y="1025"/>
                  </a:lnTo>
                  <a:cubicBezTo>
                    <a:pt x="3361" y="801"/>
                    <a:pt x="3201" y="577"/>
                    <a:pt x="2913" y="417"/>
                  </a:cubicBezTo>
                  <a:cubicBezTo>
                    <a:pt x="2629" y="255"/>
                    <a:pt x="2243" y="170"/>
                    <a:pt x="1851" y="170"/>
                  </a:cubicBezTo>
                  <a:cubicBezTo>
                    <a:pt x="1624" y="170"/>
                    <a:pt x="1396" y="198"/>
                    <a:pt x="1185" y="25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2500150" y="4410975"/>
              <a:ext cx="162450" cy="72050"/>
            </a:xfrm>
            <a:custGeom>
              <a:rect b="b" l="l" r="r" t="t"/>
              <a:pathLst>
                <a:path extrusionOk="0" h="2882" w="6498">
                  <a:moveTo>
                    <a:pt x="0" y="1"/>
                  </a:moveTo>
                  <a:lnTo>
                    <a:pt x="0" y="993"/>
                  </a:lnTo>
                  <a:cubicBezTo>
                    <a:pt x="0" y="1473"/>
                    <a:pt x="320" y="1953"/>
                    <a:pt x="960" y="2337"/>
                  </a:cubicBezTo>
                  <a:cubicBezTo>
                    <a:pt x="1088" y="2433"/>
                    <a:pt x="1248" y="2497"/>
                    <a:pt x="1408" y="2561"/>
                  </a:cubicBezTo>
                  <a:cubicBezTo>
                    <a:pt x="1536" y="2625"/>
                    <a:pt x="1696" y="2657"/>
                    <a:pt x="1824" y="2689"/>
                  </a:cubicBezTo>
                  <a:cubicBezTo>
                    <a:pt x="1920" y="2721"/>
                    <a:pt x="2048" y="2753"/>
                    <a:pt x="2145" y="2785"/>
                  </a:cubicBezTo>
                  <a:cubicBezTo>
                    <a:pt x="2273" y="2785"/>
                    <a:pt x="2369" y="2817"/>
                    <a:pt x="2497" y="2817"/>
                  </a:cubicBezTo>
                  <a:cubicBezTo>
                    <a:pt x="2593" y="2849"/>
                    <a:pt x="2689" y="2849"/>
                    <a:pt x="2785" y="2881"/>
                  </a:cubicBezTo>
                  <a:lnTo>
                    <a:pt x="3457" y="2881"/>
                  </a:lnTo>
                  <a:cubicBezTo>
                    <a:pt x="3585" y="2881"/>
                    <a:pt x="3681" y="2881"/>
                    <a:pt x="3809" y="2849"/>
                  </a:cubicBezTo>
                  <a:cubicBezTo>
                    <a:pt x="3937" y="2849"/>
                    <a:pt x="4097" y="2817"/>
                    <a:pt x="4225" y="2817"/>
                  </a:cubicBezTo>
                  <a:cubicBezTo>
                    <a:pt x="4449" y="2753"/>
                    <a:pt x="4641" y="2721"/>
                    <a:pt x="4833" y="2657"/>
                  </a:cubicBezTo>
                  <a:cubicBezTo>
                    <a:pt x="5089" y="2561"/>
                    <a:pt x="5345" y="2465"/>
                    <a:pt x="5569" y="2337"/>
                  </a:cubicBezTo>
                  <a:cubicBezTo>
                    <a:pt x="5569" y="2337"/>
                    <a:pt x="5569" y="2305"/>
                    <a:pt x="5601" y="2305"/>
                  </a:cubicBezTo>
                  <a:cubicBezTo>
                    <a:pt x="5761" y="2209"/>
                    <a:pt x="5889" y="2113"/>
                    <a:pt x="6017" y="2017"/>
                  </a:cubicBezTo>
                  <a:cubicBezTo>
                    <a:pt x="6081" y="1921"/>
                    <a:pt x="6145" y="1857"/>
                    <a:pt x="6209" y="1793"/>
                  </a:cubicBezTo>
                  <a:cubicBezTo>
                    <a:pt x="6273" y="1729"/>
                    <a:pt x="6305" y="1665"/>
                    <a:pt x="6337" y="1601"/>
                  </a:cubicBezTo>
                  <a:lnTo>
                    <a:pt x="6433" y="1409"/>
                  </a:lnTo>
                  <a:cubicBezTo>
                    <a:pt x="6465" y="1345"/>
                    <a:pt x="6465" y="1281"/>
                    <a:pt x="6497" y="1217"/>
                  </a:cubicBezTo>
                  <a:lnTo>
                    <a:pt x="6497" y="1025"/>
                  </a:lnTo>
                  <a:lnTo>
                    <a:pt x="6497" y="257"/>
                  </a:lnTo>
                  <a:cubicBezTo>
                    <a:pt x="6465" y="321"/>
                    <a:pt x="6465" y="385"/>
                    <a:pt x="6433" y="449"/>
                  </a:cubicBezTo>
                  <a:cubicBezTo>
                    <a:pt x="6401" y="513"/>
                    <a:pt x="6369" y="545"/>
                    <a:pt x="6337" y="609"/>
                  </a:cubicBezTo>
                  <a:cubicBezTo>
                    <a:pt x="6305" y="673"/>
                    <a:pt x="6273" y="737"/>
                    <a:pt x="6209" y="801"/>
                  </a:cubicBezTo>
                  <a:cubicBezTo>
                    <a:pt x="6145" y="897"/>
                    <a:pt x="6081" y="961"/>
                    <a:pt x="6017" y="1025"/>
                  </a:cubicBezTo>
                  <a:cubicBezTo>
                    <a:pt x="5889" y="1153"/>
                    <a:pt x="5761" y="1249"/>
                    <a:pt x="5601" y="1345"/>
                  </a:cubicBezTo>
                  <a:lnTo>
                    <a:pt x="5569" y="1345"/>
                  </a:lnTo>
                  <a:cubicBezTo>
                    <a:pt x="5345" y="1473"/>
                    <a:pt x="5089" y="1601"/>
                    <a:pt x="4833" y="1665"/>
                  </a:cubicBezTo>
                  <a:cubicBezTo>
                    <a:pt x="4641" y="1729"/>
                    <a:pt x="4449" y="1793"/>
                    <a:pt x="4225" y="1825"/>
                  </a:cubicBezTo>
                  <a:cubicBezTo>
                    <a:pt x="4097" y="1857"/>
                    <a:pt x="3969" y="1857"/>
                    <a:pt x="3809" y="1889"/>
                  </a:cubicBezTo>
                  <a:cubicBezTo>
                    <a:pt x="3681" y="1889"/>
                    <a:pt x="3585" y="1889"/>
                    <a:pt x="3457" y="1921"/>
                  </a:cubicBezTo>
                  <a:lnTo>
                    <a:pt x="3105" y="1921"/>
                  </a:lnTo>
                  <a:cubicBezTo>
                    <a:pt x="3009" y="1889"/>
                    <a:pt x="2913" y="1889"/>
                    <a:pt x="2785" y="1889"/>
                  </a:cubicBezTo>
                  <a:cubicBezTo>
                    <a:pt x="2689" y="1889"/>
                    <a:pt x="2593" y="1857"/>
                    <a:pt x="2497" y="1857"/>
                  </a:cubicBezTo>
                  <a:cubicBezTo>
                    <a:pt x="2369" y="1825"/>
                    <a:pt x="2273" y="1825"/>
                    <a:pt x="2145" y="1793"/>
                  </a:cubicBezTo>
                  <a:cubicBezTo>
                    <a:pt x="2048" y="1761"/>
                    <a:pt x="1920" y="1761"/>
                    <a:pt x="1824" y="1729"/>
                  </a:cubicBezTo>
                  <a:cubicBezTo>
                    <a:pt x="1696" y="1665"/>
                    <a:pt x="1568" y="1633"/>
                    <a:pt x="1408" y="1569"/>
                  </a:cubicBezTo>
                  <a:cubicBezTo>
                    <a:pt x="1248" y="1505"/>
                    <a:pt x="1088" y="1441"/>
                    <a:pt x="960" y="1345"/>
                  </a:cubicBezTo>
                  <a:cubicBezTo>
                    <a:pt x="320" y="993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2498550" y="4410175"/>
              <a:ext cx="165650" cy="74450"/>
            </a:xfrm>
            <a:custGeom>
              <a:rect b="b" l="l" r="r" t="t"/>
              <a:pathLst>
                <a:path extrusionOk="0" h="2978" w="6626">
                  <a:moveTo>
                    <a:pt x="96" y="449"/>
                  </a:moveTo>
                  <a:cubicBezTo>
                    <a:pt x="224" y="801"/>
                    <a:pt x="544" y="1153"/>
                    <a:pt x="992" y="1409"/>
                  </a:cubicBezTo>
                  <a:cubicBezTo>
                    <a:pt x="1152" y="1505"/>
                    <a:pt x="1312" y="1569"/>
                    <a:pt x="1472" y="1665"/>
                  </a:cubicBezTo>
                  <a:cubicBezTo>
                    <a:pt x="1600" y="1697"/>
                    <a:pt x="1728" y="1761"/>
                    <a:pt x="1888" y="1793"/>
                  </a:cubicBezTo>
                  <a:cubicBezTo>
                    <a:pt x="1984" y="1825"/>
                    <a:pt x="2112" y="1857"/>
                    <a:pt x="2209" y="1857"/>
                  </a:cubicBezTo>
                  <a:cubicBezTo>
                    <a:pt x="2337" y="1889"/>
                    <a:pt x="2433" y="1921"/>
                    <a:pt x="2561" y="1921"/>
                  </a:cubicBezTo>
                  <a:cubicBezTo>
                    <a:pt x="2657" y="1953"/>
                    <a:pt x="2753" y="1953"/>
                    <a:pt x="2881" y="1953"/>
                  </a:cubicBezTo>
                  <a:cubicBezTo>
                    <a:pt x="2977" y="1985"/>
                    <a:pt x="3073" y="1985"/>
                    <a:pt x="3201" y="1985"/>
                  </a:cubicBezTo>
                  <a:lnTo>
                    <a:pt x="3521" y="1985"/>
                  </a:lnTo>
                  <a:cubicBezTo>
                    <a:pt x="3649" y="1985"/>
                    <a:pt x="3777" y="1953"/>
                    <a:pt x="3905" y="1953"/>
                  </a:cubicBezTo>
                  <a:cubicBezTo>
                    <a:pt x="4033" y="1953"/>
                    <a:pt x="4161" y="1921"/>
                    <a:pt x="4321" y="1889"/>
                  </a:cubicBezTo>
                  <a:cubicBezTo>
                    <a:pt x="4513" y="1857"/>
                    <a:pt x="4737" y="1793"/>
                    <a:pt x="4929" y="1729"/>
                  </a:cubicBezTo>
                  <a:cubicBezTo>
                    <a:pt x="5185" y="1665"/>
                    <a:pt x="5441" y="1537"/>
                    <a:pt x="5665" y="1409"/>
                  </a:cubicBezTo>
                  <a:lnTo>
                    <a:pt x="5697" y="1409"/>
                  </a:lnTo>
                  <a:cubicBezTo>
                    <a:pt x="5857" y="1313"/>
                    <a:pt x="5985" y="1217"/>
                    <a:pt x="6113" y="1089"/>
                  </a:cubicBezTo>
                  <a:cubicBezTo>
                    <a:pt x="6177" y="1025"/>
                    <a:pt x="6241" y="961"/>
                    <a:pt x="6305" y="865"/>
                  </a:cubicBezTo>
                  <a:cubicBezTo>
                    <a:pt x="6369" y="801"/>
                    <a:pt x="6401" y="737"/>
                    <a:pt x="6465" y="673"/>
                  </a:cubicBezTo>
                  <a:cubicBezTo>
                    <a:pt x="6497" y="609"/>
                    <a:pt x="6529" y="545"/>
                    <a:pt x="6529" y="481"/>
                  </a:cubicBezTo>
                  <a:lnTo>
                    <a:pt x="6529" y="1057"/>
                  </a:lnTo>
                  <a:lnTo>
                    <a:pt x="6529" y="1089"/>
                  </a:lnTo>
                  <a:lnTo>
                    <a:pt x="6529" y="1249"/>
                  </a:lnTo>
                  <a:cubicBezTo>
                    <a:pt x="6497" y="1313"/>
                    <a:pt x="6497" y="1377"/>
                    <a:pt x="6465" y="1441"/>
                  </a:cubicBezTo>
                  <a:cubicBezTo>
                    <a:pt x="6433" y="1473"/>
                    <a:pt x="6433" y="1537"/>
                    <a:pt x="6401" y="1601"/>
                  </a:cubicBezTo>
                  <a:cubicBezTo>
                    <a:pt x="6337" y="1665"/>
                    <a:pt x="6305" y="1729"/>
                    <a:pt x="6273" y="1793"/>
                  </a:cubicBezTo>
                  <a:cubicBezTo>
                    <a:pt x="6209" y="1857"/>
                    <a:pt x="6145" y="1953"/>
                    <a:pt x="6049" y="2017"/>
                  </a:cubicBezTo>
                  <a:cubicBezTo>
                    <a:pt x="5953" y="2113"/>
                    <a:pt x="5793" y="2209"/>
                    <a:pt x="5665" y="2305"/>
                  </a:cubicBezTo>
                  <a:cubicBezTo>
                    <a:pt x="5633" y="2305"/>
                    <a:pt x="5633" y="2337"/>
                    <a:pt x="5601" y="2337"/>
                  </a:cubicBezTo>
                  <a:cubicBezTo>
                    <a:pt x="5409" y="2465"/>
                    <a:pt x="5153" y="2561"/>
                    <a:pt x="4897" y="2657"/>
                  </a:cubicBezTo>
                  <a:cubicBezTo>
                    <a:pt x="4705" y="2721"/>
                    <a:pt x="4513" y="2753"/>
                    <a:pt x="4289" y="2785"/>
                  </a:cubicBezTo>
                  <a:cubicBezTo>
                    <a:pt x="4161" y="2817"/>
                    <a:pt x="4033" y="2849"/>
                    <a:pt x="3873" y="2849"/>
                  </a:cubicBezTo>
                  <a:cubicBezTo>
                    <a:pt x="3745" y="2881"/>
                    <a:pt x="3649" y="2881"/>
                    <a:pt x="3521" y="2881"/>
                  </a:cubicBezTo>
                  <a:lnTo>
                    <a:pt x="3201" y="2881"/>
                  </a:lnTo>
                  <a:cubicBezTo>
                    <a:pt x="3073" y="2881"/>
                    <a:pt x="2977" y="2881"/>
                    <a:pt x="2881" y="2849"/>
                  </a:cubicBezTo>
                  <a:cubicBezTo>
                    <a:pt x="2753" y="2849"/>
                    <a:pt x="2657" y="2849"/>
                    <a:pt x="2561" y="2817"/>
                  </a:cubicBezTo>
                  <a:cubicBezTo>
                    <a:pt x="2433" y="2817"/>
                    <a:pt x="2337" y="2785"/>
                    <a:pt x="2241" y="2785"/>
                  </a:cubicBezTo>
                  <a:cubicBezTo>
                    <a:pt x="2112" y="2753"/>
                    <a:pt x="2016" y="2721"/>
                    <a:pt x="1888" y="2689"/>
                  </a:cubicBezTo>
                  <a:cubicBezTo>
                    <a:pt x="1760" y="2657"/>
                    <a:pt x="1632" y="2593"/>
                    <a:pt x="1504" y="2561"/>
                  </a:cubicBezTo>
                  <a:cubicBezTo>
                    <a:pt x="1344" y="2497"/>
                    <a:pt x="1184" y="2401"/>
                    <a:pt x="1024" y="2337"/>
                  </a:cubicBezTo>
                  <a:cubicBezTo>
                    <a:pt x="416" y="1985"/>
                    <a:pt x="96" y="1505"/>
                    <a:pt x="96" y="1025"/>
                  </a:cubicBezTo>
                  <a:lnTo>
                    <a:pt x="96" y="449"/>
                  </a:lnTo>
                  <a:close/>
                  <a:moveTo>
                    <a:pt x="64" y="1"/>
                  </a:moveTo>
                  <a:cubicBezTo>
                    <a:pt x="32" y="1"/>
                    <a:pt x="32" y="33"/>
                    <a:pt x="32" y="65"/>
                  </a:cubicBezTo>
                  <a:lnTo>
                    <a:pt x="0" y="1025"/>
                  </a:lnTo>
                  <a:cubicBezTo>
                    <a:pt x="0" y="1537"/>
                    <a:pt x="352" y="2049"/>
                    <a:pt x="992" y="2401"/>
                  </a:cubicBezTo>
                  <a:cubicBezTo>
                    <a:pt x="1152" y="2497"/>
                    <a:pt x="1312" y="2561"/>
                    <a:pt x="1472" y="2625"/>
                  </a:cubicBezTo>
                  <a:cubicBezTo>
                    <a:pt x="1600" y="2689"/>
                    <a:pt x="1728" y="2721"/>
                    <a:pt x="1856" y="2753"/>
                  </a:cubicBezTo>
                  <a:cubicBezTo>
                    <a:pt x="1984" y="2785"/>
                    <a:pt x="2112" y="2817"/>
                    <a:pt x="2209" y="2849"/>
                  </a:cubicBezTo>
                  <a:cubicBezTo>
                    <a:pt x="2305" y="2881"/>
                    <a:pt x="2433" y="2881"/>
                    <a:pt x="2529" y="2913"/>
                  </a:cubicBezTo>
                  <a:cubicBezTo>
                    <a:pt x="2657" y="2913"/>
                    <a:pt x="2753" y="2945"/>
                    <a:pt x="2849" y="2945"/>
                  </a:cubicBezTo>
                  <a:lnTo>
                    <a:pt x="3329" y="2945"/>
                  </a:lnTo>
                  <a:cubicBezTo>
                    <a:pt x="3393" y="2945"/>
                    <a:pt x="3457" y="2945"/>
                    <a:pt x="3521" y="2977"/>
                  </a:cubicBezTo>
                  <a:cubicBezTo>
                    <a:pt x="3649" y="2945"/>
                    <a:pt x="3745" y="2945"/>
                    <a:pt x="3873" y="2945"/>
                  </a:cubicBezTo>
                  <a:cubicBezTo>
                    <a:pt x="4033" y="2913"/>
                    <a:pt x="4161" y="2913"/>
                    <a:pt x="4289" y="2881"/>
                  </a:cubicBezTo>
                  <a:cubicBezTo>
                    <a:pt x="4513" y="2849"/>
                    <a:pt x="4737" y="2785"/>
                    <a:pt x="4929" y="2721"/>
                  </a:cubicBezTo>
                  <a:cubicBezTo>
                    <a:pt x="5185" y="2625"/>
                    <a:pt x="5409" y="2529"/>
                    <a:pt x="5633" y="2401"/>
                  </a:cubicBezTo>
                  <a:cubicBezTo>
                    <a:pt x="5665" y="2401"/>
                    <a:pt x="5665" y="2401"/>
                    <a:pt x="5665" y="2369"/>
                  </a:cubicBezTo>
                  <a:cubicBezTo>
                    <a:pt x="5825" y="2305"/>
                    <a:pt x="5985" y="2177"/>
                    <a:pt x="6113" y="2081"/>
                  </a:cubicBezTo>
                  <a:cubicBezTo>
                    <a:pt x="6177" y="2017"/>
                    <a:pt x="6241" y="1921"/>
                    <a:pt x="6305" y="1857"/>
                  </a:cubicBezTo>
                  <a:cubicBezTo>
                    <a:pt x="6369" y="1793"/>
                    <a:pt x="6401" y="1729"/>
                    <a:pt x="6433" y="1665"/>
                  </a:cubicBezTo>
                  <a:lnTo>
                    <a:pt x="6529" y="1473"/>
                  </a:lnTo>
                  <a:cubicBezTo>
                    <a:pt x="6561" y="1409"/>
                    <a:pt x="6561" y="1345"/>
                    <a:pt x="6593" y="1281"/>
                  </a:cubicBezTo>
                  <a:lnTo>
                    <a:pt x="6593" y="1089"/>
                  </a:lnTo>
                  <a:lnTo>
                    <a:pt x="6593" y="1057"/>
                  </a:lnTo>
                  <a:cubicBezTo>
                    <a:pt x="6593" y="1057"/>
                    <a:pt x="6625" y="97"/>
                    <a:pt x="6625" y="65"/>
                  </a:cubicBezTo>
                  <a:cubicBezTo>
                    <a:pt x="6625" y="65"/>
                    <a:pt x="6593" y="33"/>
                    <a:pt x="6561" y="33"/>
                  </a:cubicBezTo>
                  <a:lnTo>
                    <a:pt x="6529" y="65"/>
                  </a:lnTo>
                  <a:lnTo>
                    <a:pt x="6529" y="97"/>
                  </a:lnTo>
                  <a:lnTo>
                    <a:pt x="6529" y="289"/>
                  </a:lnTo>
                  <a:cubicBezTo>
                    <a:pt x="6497" y="353"/>
                    <a:pt x="6497" y="417"/>
                    <a:pt x="6465" y="449"/>
                  </a:cubicBezTo>
                  <a:cubicBezTo>
                    <a:pt x="6433" y="513"/>
                    <a:pt x="6401" y="577"/>
                    <a:pt x="6369" y="641"/>
                  </a:cubicBezTo>
                  <a:cubicBezTo>
                    <a:pt x="6337" y="705"/>
                    <a:pt x="6305" y="769"/>
                    <a:pt x="6241" y="833"/>
                  </a:cubicBezTo>
                  <a:cubicBezTo>
                    <a:pt x="6209" y="897"/>
                    <a:pt x="6145" y="961"/>
                    <a:pt x="6049" y="1057"/>
                  </a:cubicBezTo>
                  <a:cubicBezTo>
                    <a:pt x="5953" y="1153"/>
                    <a:pt x="5793" y="1249"/>
                    <a:pt x="5633" y="1345"/>
                  </a:cubicBezTo>
                  <a:lnTo>
                    <a:pt x="5601" y="1377"/>
                  </a:lnTo>
                  <a:cubicBezTo>
                    <a:pt x="5409" y="1473"/>
                    <a:pt x="5153" y="1601"/>
                    <a:pt x="4897" y="1665"/>
                  </a:cubicBezTo>
                  <a:cubicBezTo>
                    <a:pt x="4705" y="1729"/>
                    <a:pt x="4513" y="1793"/>
                    <a:pt x="4289" y="1825"/>
                  </a:cubicBezTo>
                  <a:cubicBezTo>
                    <a:pt x="4161" y="1857"/>
                    <a:pt x="4001" y="1889"/>
                    <a:pt x="3873" y="1889"/>
                  </a:cubicBezTo>
                  <a:cubicBezTo>
                    <a:pt x="3745" y="1889"/>
                    <a:pt x="3649" y="1921"/>
                    <a:pt x="3521" y="1921"/>
                  </a:cubicBezTo>
                  <a:lnTo>
                    <a:pt x="3169" y="1921"/>
                  </a:lnTo>
                  <a:cubicBezTo>
                    <a:pt x="3073" y="1921"/>
                    <a:pt x="2977" y="1889"/>
                    <a:pt x="2849" y="1889"/>
                  </a:cubicBezTo>
                  <a:cubicBezTo>
                    <a:pt x="2753" y="1889"/>
                    <a:pt x="2657" y="1889"/>
                    <a:pt x="2561" y="1857"/>
                  </a:cubicBezTo>
                  <a:cubicBezTo>
                    <a:pt x="2433" y="1857"/>
                    <a:pt x="2337" y="1825"/>
                    <a:pt x="2241" y="1793"/>
                  </a:cubicBezTo>
                  <a:cubicBezTo>
                    <a:pt x="2112" y="1793"/>
                    <a:pt x="1984" y="1761"/>
                    <a:pt x="1888" y="1729"/>
                  </a:cubicBezTo>
                  <a:cubicBezTo>
                    <a:pt x="1760" y="1665"/>
                    <a:pt x="1632" y="1633"/>
                    <a:pt x="1504" y="1601"/>
                  </a:cubicBezTo>
                  <a:cubicBezTo>
                    <a:pt x="1344" y="1505"/>
                    <a:pt x="1184" y="1441"/>
                    <a:pt x="1024" y="1377"/>
                  </a:cubicBezTo>
                  <a:cubicBezTo>
                    <a:pt x="416" y="1025"/>
                    <a:pt x="96" y="545"/>
                    <a:pt x="96" y="65"/>
                  </a:cubicBezTo>
                  <a:cubicBezTo>
                    <a:pt x="96" y="33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2492150" y="4364375"/>
              <a:ext cx="178450" cy="94025"/>
            </a:xfrm>
            <a:custGeom>
              <a:rect b="b" l="l" r="r" t="t"/>
              <a:pathLst>
                <a:path extrusionOk="0" h="3761" w="7138">
                  <a:moveTo>
                    <a:pt x="3553" y="0"/>
                  </a:moveTo>
                  <a:cubicBezTo>
                    <a:pt x="2721" y="0"/>
                    <a:pt x="1888" y="184"/>
                    <a:pt x="1248" y="552"/>
                  </a:cubicBezTo>
                  <a:cubicBezTo>
                    <a:pt x="0" y="1289"/>
                    <a:pt x="0" y="2473"/>
                    <a:pt x="1280" y="3209"/>
                  </a:cubicBezTo>
                  <a:cubicBezTo>
                    <a:pt x="1920" y="3577"/>
                    <a:pt x="2753" y="3761"/>
                    <a:pt x="3585" y="3761"/>
                  </a:cubicBezTo>
                  <a:cubicBezTo>
                    <a:pt x="4417" y="3761"/>
                    <a:pt x="5249" y="3577"/>
                    <a:pt x="5889" y="3209"/>
                  </a:cubicBezTo>
                  <a:cubicBezTo>
                    <a:pt x="7137" y="2473"/>
                    <a:pt x="7137" y="1289"/>
                    <a:pt x="5857" y="552"/>
                  </a:cubicBezTo>
                  <a:cubicBezTo>
                    <a:pt x="5217" y="184"/>
                    <a:pt x="4385" y="0"/>
                    <a:pt x="355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2499350" y="4363575"/>
              <a:ext cx="164050" cy="96225"/>
            </a:xfrm>
            <a:custGeom>
              <a:rect b="b" l="l" r="r" t="t"/>
              <a:pathLst>
                <a:path extrusionOk="0" h="3849" w="6562">
                  <a:moveTo>
                    <a:pt x="3265" y="72"/>
                  </a:moveTo>
                  <a:cubicBezTo>
                    <a:pt x="4097" y="72"/>
                    <a:pt x="4929" y="264"/>
                    <a:pt x="5569" y="616"/>
                  </a:cubicBezTo>
                  <a:cubicBezTo>
                    <a:pt x="6177" y="968"/>
                    <a:pt x="6497" y="1417"/>
                    <a:pt x="6497" y="1929"/>
                  </a:cubicBezTo>
                  <a:cubicBezTo>
                    <a:pt x="6497" y="2409"/>
                    <a:pt x="6177" y="2889"/>
                    <a:pt x="5569" y="3209"/>
                  </a:cubicBezTo>
                  <a:cubicBezTo>
                    <a:pt x="4945" y="3577"/>
                    <a:pt x="4121" y="3761"/>
                    <a:pt x="3297" y="3761"/>
                  </a:cubicBezTo>
                  <a:cubicBezTo>
                    <a:pt x="2473" y="3761"/>
                    <a:pt x="1648" y="3577"/>
                    <a:pt x="1024" y="3209"/>
                  </a:cubicBezTo>
                  <a:cubicBezTo>
                    <a:pt x="416" y="2889"/>
                    <a:pt x="64" y="2409"/>
                    <a:pt x="64" y="1929"/>
                  </a:cubicBezTo>
                  <a:cubicBezTo>
                    <a:pt x="64" y="1417"/>
                    <a:pt x="384" y="968"/>
                    <a:pt x="992" y="616"/>
                  </a:cubicBezTo>
                  <a:cubicBezTo>
                    <a:pt x="1632" y="264"/>
                    <a:pt x="2433" y="72"/>
                    <a:pt x="3265" y="72"/>
                  </a:cubicBezTo>
                  <a:close/>
                  <a:moveTo>
                    <a:pt x="3281" y="0"/>
                  </a:moveTo>
                  <a:cubicBezTo>
                    <a:pt x="2441" y="0"/>
                    <a:pt x="1600" y="184"/>
                    <a:pt x="960" y="552"/>
                  </a:cubicBezTo>
                  <a:cubicBezTo>
                    <a:pt x="320" y="904"/>
                    <a:pt x="0" y="1385"/>
                    <a:pt x="0" y="1929"/>
                  </a:cubicBezTo>
                  <a:cubicBezTo>
                    <a:pt x="0" y="2441"/>
                    <a:pt x="352" y="2921"/>
                    <a:pt x="960" y="3273"/>
                  </a:cubicBezTo>
                  <a:cubicBezTo>
                    <a:pt x="1600" y="3657"/>
                    <a:pt x="2465" y="3849"/>
                    <a:pt x="3297" y="3849"/>
                  </a:cubicBezTo>
                  <a:cubicBezTo>
                    <a:pt x="4129" y="3849"/>
                    <a:pt x="4961" y="3657"/>
                    <a:pt x="5601" y="3273"/>
                  </a:cubicBezTo>
                  <a:cubicBezTo>
                    <a:pt x="6241" y="2921"/>
                    <a:pt x="6561" y="2441"/>
                    <a:pt x="6561" y="1929"/>
                  </a:cubicBezTo>
                  <a:cubicBezTo>
                    <a:pt x="6561" y="1417"/>
                    <a:pt x="6241" y="936"/>
                    <a:pt x="5601" y="552"/>
                  </a:cubicBezTo>
                  <a:cubicBezTo>
                    <a:pt x="4961" y="184"/>
                    <a:pt x="4121" y="0"/>
                    <a:pt x="32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2511350" y="4374575"/>
              <a:ext cx="140050" cy="73625"/>
            </a:xfrm>
            <a:custGeom>
              <a:rect b="b" l="l" r="r" t="t"/>
              <a:pathLst>
                <a:path extrusionOk="0" h="2945" w="5602">
                  <a:moveTo>
                    <a:pt x="2789" y="0"/>
                  </a:moveTo>
                  <a:cubicBezTo>
                    <a:pt x="2137" y="0"/>
                    <a:pt x="1488" y="144"/>
                    <a:pt x="992" y="432"/>
                  </a:cubicBezTo>
                  <a:cubicBezTo>
                    <a:pt x="0" y="1009"/>
                    <a:pt x="0" y="1937"/>
                    <a:pt x="992" y="2513"/>
                  </a:cubicBezTo>
                  <a:cubicBezTo>
                    <a:pt x="1504" y="2801"/>
                    <a:pt x="2161" y="2945"/>
                    <a:pt x="2813" y="2945"/>
                  </a:cubicBezTo>
                  <a:cubicBezTo>
                    <a:pt x="3465" y="2945"/>
                    <a:pt x="4113" y="2801"/>
                    <a:pt x="4609" y="2513"/>
                  </a:cubicBezTo>
                  <a:cubicBezTo>
                    <a:pt x="5601" y="1937"/>
                    <a:pt x="5601" y="1009"/>
                    <a:pt x="4609" y="432"/>
                  </a:cubicBezTo>
                  <a:cubicBezTo>
                    <a:pt x="4097" y="144"/>
                    <a:pt x="3441" y="0"/>
                    <a:pt x="278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2516950" y="4373775"/>
              <a:ext cx="128850" cy="75625"/>
            </a:xfrm>
            <a:custGeom>
              <a:rect b="b" l="l" r="r" t="t"/>
              <a:pathLst>
                <a:path extrusionOk="0" h="3025" w="5154">
                  <a:moveTo>
                    <a:pt x="2561" y="80"/>
                  </a:moveTo>
                  <a:cubicBezTo>
                    <a:pt x="3233" y="80"/>
                    <a:pt x="3873" y="208"/>
                    <a:pt x="4353" y="496"/>
                  </a:cubicBezTo>
                  <a:cubicBezTo>
                    <a:pt x="4833" y="785"/>
                    <a:pt x="5089" y="1137"/>
                    <a:pt x="5089" y="1521"/>
                  </a:cubicBezTo>
                  <a:cubicBezTo>
                    <a:pt x="5089" y="1905"/>
                    <a:pt x="4833" y="2257"/>
                    <a:pt x="4385" y="2513"/>
                  </a:cubicBezTo>
                  <a:cubicBezTo>
                    <a:pt x="3889" y="2801"/>
                    <a:pt x="3241" y="2945"/>
                    <a:pt x="2593" y="2945"/>
                  </a:cubicBezTo>
                  <a:cubicBezTo>
                    <a:pt x="1945" y="2945"/>
                    <a:pt x="1296" y="2801"/>
                    <a:pt x="800" y="2513"/>
                  </a:cubicBezTo>
                  <a:cubicBezTo>
                    <a:pt x="320" y="2257"/>
                    <a:pt x="64" y="1905"/>
                    <a:pt x="64" y="1521"/>
                  </a:cubicBezTo>
                  <a:cubicBezTo>
                    <a:pt x="64" y="1137"/>
                    <a:pt x="320" y="785"/>
                    <a:pt x="800" y="496"/>
                  </a:cubicBezTo>
                  <a:cubicBezTo>
                    <a:pt x="1280" y="208"/>
                    <a:pt x="1921" y="80"/>
                    <a:pt x="2561" y="80"/>
                  </a:cubicBezTo>
                  <a:close/>
                  <a:moveTo>
                    <a:pt x="2577" y="0"/>
                  </a:moveTo>
                  <a:cubicBezTo>
                    <a:pt x="1921" y="0"/>
                    <a:pt x="1264" y="144"/>
                    <a:pt x="768" y="432"/>
                  </a:cubicBezTo>
                  <a:cubicBezTo>
                    <a:pt x="256" y="720"/>
                    <a:pt x="0" y="1105"/>
                    <a:pt x="0" y="1521"/>
                  </a:cubicBezTo>
                  <a:cubicBezTo>
                    <a:pt x="0" y="1905"/>
                    <a:pt x="256" y="2289"/>
                    <a:pt x="768" y="2577"/>
                  </a:cubicBezTo>
                  <a:cubicBezTo>
                    <a:pt x="1280" y="2865"/>
                    <a:pt x="1921" y="3025"/>
                    <a:pt x="2593" y="3025"/>
                  </a:cubicBezTo>
                  <a:cubicBezTo>
                    <a:pt x="3233" y="3025"/>
                    <a:pt x="3905" y="2865"/>
                    <a:pt x="4417" y="2577"/>
                  </a:cubicBezTo>
                  <a:cubicBezTo>
                    <a:pt x="4897" y="2321"/>
                    <a:pt x="5153" y="1937"/>
                    <a:pt x="5153" y="1521"/>
                  </a:cubicBezTo>
                  <a:cubicBezTo>
                    <a:pt x="5153" y="1105"/>
                    <a:pt x="4897" y="720"/>
                    <a:pt x="4385" y="432"/>
                  </a:cubicBezTo>
                  <a:cubicBezTo>
                    <a:pt x="3889" y="144"/>
                    <a:pt x="3233" y="0"/>
                    <a:pt x="25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2654575" y="4435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2580950" y="446620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2595350" y="446540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2609750" y="446300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623375" y="4458175"/>
              <a:ext cx="1625" cy="11250"/>
            </a:xfrm>
            <a:custGeom>
              <a:rect b="b" l="l" r="r" t="t"/>
              <a:pathLst>
                <a:path extrusionOk="0" h="450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634575" y="4452575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644975" y="44453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2507350" y="4435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32" y="449"/>
                    <a:pt x="64" y="417"/>
                    <a:pt x="64" y="385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2566550" y="446540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2552150" y="446300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3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2538550" y="4458175"/>
              <a:ext cx="1625" cy="11250"/>
            </a:xfrm>
            <a:custGeom>
              <a:rect b="b" l="l" r="r" t="t"/>
              <a:pathLst>
                <a:path extrusionOk="0" h="450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2527350" y="4452575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2516950" y="44453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2540950" y="4387775"/>
              <a:ext cx="83250" cy="48025"/>
            </a:xfrm>
            <a:custGeom>
              <a:rect b="b" l="l" r="r" t="t"/>
              <a:pathLst>
                <a:path extrusionOk="0" h="1921" w="3330">
                  <a:moveTo>
                    <a:pt x="705" y="0"/>
                  </a:moveTo>
                  <a:lnTo>
                    <a:pt x="481" y="128"/>
                  </a:lnTo>
                  <a:lnTo>
                    <a:pt x="833" y="353"/>
                  </a:lnTo>
                  <a:cubicBezTo>
                    <a:pt x="801" y="385"/>
                    <a:pt x="769" y="385"/>
                    <a:pt x="705" y="417"/>
                  </a:cubicBezTo>
                  <a:cubicBezTo>
                    <a:pt x="673" y="449"/>
                    <a:pt x="641" y="481"/>
                    <a:pt x="609" y="481"/>
                  </a:cubicBezTo>
                  <a:lnTo>
                    <a:pt x="224" y="289"/>
                  </a:lnTo>
                  <a:lnTo>
                    <a:pt x="0" y="417"/>
                  </a:lnTo>
                  <a:lnTo>
                    <a:pt x="416" y="673"/>
                  </a:lnTo>
                  <a:cubicBezTo>
                    <a:pt x="160" y="993"/>
                    <a:pt x="256" y="1409"/>
                    <a:pt x="737" y="1665"/>
                  </a:cubicBezTo>
                  <a:cubicBezTo>
                    <a:pt x="993" y="1825"/>
                    <a:pt x="1345" y="1921"/>
                    <a:pt x="1729" y="1921"/>
                  </a:cubicBezTo>
                  <a:lnTo>
                    <a:pt x="1729" y="1665"/>
                  </a:lnTo>
                  <a:cubicBezTo>
                    <a:pt x="1473" y="1665"/>
                    <a:pt x="1217" y="1601"/>
                    <a:pt x="1025" y="1505"/>
                  </a:cubicBezTo>
                  <a:cubicBezTo>
                    <a:pt x="705" y="1313"/>
                    <a:pt x="641" y="1057"/>
                    <a:pt x="737" y="865"/>
                  </a:cubicBezTo>
                  <a:lnTo>
                    <a:pt x="737" y="865"/>
                  </a:lnTo>
                  <a:lnTo>
                    <a:pt x="1441" y="1249"/>
                  </a:lnTo>
                  <a:lnTo>
                    <a:pt x="1665" y="1121"/>
                  </a:lnTo>
                  <a:lnTo>
                    <a:pt x="897" y="673"/>
                  </a:lnTo>
                  <a:cubicBezTo>
                    <a:pt x="929" y="641"/>
                    <a:pt x="961" y="609"/>
                    <a:pt x="1025" y="577"/>
                  </a:cubicBezTo>
                  <a:cubicBezTo>
                    <a:pt x="1057" y="577"/>
                    <a:pt x="1089" y="545"/>
                    <a:pt x="1153" y="513"/>
                  </a:cubicBezTo>
                  <a:lnTo>
                    <a:pt x="1921" y="961"/>
                  </a:lnTo>
                  <a:lnTo>
                    <a:pt x="2145" y="833"/>
                  </a:lnTo>
                  <a:lnTo>
                    <a:pt x="1473" y="417"/>
                  </a:lnTo>
                  <a:cubicBezTo>
                    <a:pt x="1564" y="400"/>
                    <a:pt x="1661" y="392"/>
                    <a:pt x="1760" y="392"/>
                  </a:cubicBezTo>
                  <a:cubicBezTo>
                    <a:pt x="2046" y="392"/>
                    <a:pt x="2347" y="458"/>
                    <a:pt x="2561" y="577"/>
                  </a:cubicBezTo>
                  <a:cubicBezTo>
                    <a:pt x="2753" y="705"/>
                    <a:pt x="2881" y="833"/>
                    <a:pt x="2881" y="993"/>
                  </a:cubicBezTo>
                  <a:lnTo>
                    <a:pt x="3329" y="993"/>
                  </a:lnTo>
                  <a:cubicBezTo>
                    <a:pt x="3297" y="769"/>
                    <a:pt x="3137" y="577"/>
                    <a:pt x="2881" y="417"/>
                  </a:cubicBezTo>
                  <a:cubicBezTo>
                    <a:pt x="2589" y="241"/>
                    <a:pt x="2213" y="161"/>
                    <a:pt x="1842" y="161"/>
                  </a:cubicBezTo>
                  <a:cubicBezTo>
                    <a:pt x="1603" y="161"/>
                    <a:pt x="1365" y="194"/>
                    <a:pt x="1153" y="257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2540150" y="4386375"/>
              <a:ext cx="84850" cy="50225"/>
            </a:xfrm>
            <a:custGeom>
              <a:rect b="b" l="l" r="r" t="t"/>
              <a:pathLst>
                <a:path extrusionOk="0" h="2009" w="3394">
                  <a:moveTo>
                    <a:pt x="737" y="88"/>
                  </a:moveTo>
                  <a:lnTo>
                    <a:pt x="1121" y="345"/>
                  </a:lnTo>
                  <a:lnTo>
                    <a:pt x="1153" y="345"/>
                  </a:lnTo>
                  <a:cubicBezTo>
                    <a:pt x="1364" y="286"/>
                    <a:pt x="1592" y="257"/>
                    <a:pt x="1819" y="257"/>
                  </a:cubicBezTo>
                  <a:cubicBezTo>
                    <a:pt x="2211" y="257"/>
                    <a:pt x="2597" y="342"/>
                    <a:pt x="2881" y="505"/>
                  </a:cubicBezTo>
                  <a:cubicBezTo>
                    <a:pt x="3105" y="633"/>
                    <a:pt x="3265" y="825"/>
                    <a:pt x="3297" y="1017"/>
                  </a:cubicBezTo>
                  <a:lnTo>
                    <a:pt x="2945" y="1017"/>
                  </a:lnTo>
                  <a:cubicBezTo>
                    <a:pt x="2913" y="857"/>
                    <a:pt x="2785" y="729"/>
                    <a:pt x="2593" y="601"/>
                  </a:cubicBezTo>
                  <a:cubicBezTo>
                    <a:pt x="2379" y="482"/>
                    <a:pt x="2095" y="416"/>
                    <a:pt x="1793" y="416"/>
                  </a:cubicBezTo>
                  <a:cubicBezTo>
                    <a:pt x="1688" y="416"/>
                    <a:pt x="1580" y="424"/>
                    <a:pt x="1473" y="441"/>
                  </a:cubicBezTo>
                  <a:lnTo>
                    <a:pt x="1441" y="473"/>
                  </a:lnTo>
                  <a:cubicBezTo>
                    <a:pt x="1441" y="505"/>
                    <a:pt x="1441" y="505"/>
                    <a:pt x="1473" y="505"/>
                  </a:cubicBezTo>
                  <a:lnTo>
                    <a:pt x="2113" y="889"/>
                  </a:lnTo>
                  <a:lnTo>
                    <a:pt x="1921" y="985"/>
                  </a:lnTo>
                  <a:lnTo>
                    <a:pt x="1185" y="537"/>
                  </a:lnTo>
                  <a:lnTo>
                    <a:pt x="1153" y="537"/>
                  </a:lnTo>
                  <a:cubicBezTo>
                    <a:pt x="1089" y="569"/>
                    <a:pt x="1057" y="601"/>
                    <a:pt x="1025" y="601"/>
                  </a:cubicBezTo>
                  <a:cubicBezTo>
                    <a:pt x="993" y="633"/>
                    <a:pt x="961" y="665"/>
                    <a:pt x="897" y="697"/>
                  </a:cubicBezTo>
                  <a:lnTo>
                    <a:pt x="897" y="729"/>
                  </a:lnTo>
                  <a:lnTo>
                    <a:pt x="897" y="761"/>
                  </a:lnTo>
                  <a:lnTo>
                    <a:pt x="1633" y="1145"/>
                  </a:lnTo>
                  <a:lnTo>
                    <a:pt x="1473" y="1241"/>
                  </a:lnTo>
                  <a:lnTo>
                    <a:pt x="769" y="857"/>
                  </a:lnTo>
                  <a:cubicBezTo>
                    <a:pt x="737" y="857"/>
                    <a:pt x="737" y="857"/>
                    <a:pt x="737" y="889"/>
                  </a:cubicBezTo>
                  <a:cubicBezTo>
                    <a:pt x="609" y="1113"/>
                    <a:pt x="705" y="1401"/>
                    <a:pt x="1025" y="1561"/>
                  </a:cubicBezTo>
                  <a:cubicBezTo>
                    <a:pt x="1217" y="1689"/>
                    <a:pt x="1441" y="1753"/>
                    <a:pt x="1697" y="1753"/>
                  </a:cubicBezTo>
                  <a:lnTo>
                    <a:pt x="1697" y="1945"/>
                  </a:lnTo>
                  <a:cubicBezTo>
                    <a:pt x="1345" y="1913"/>
                    <a:pt x="1025" y="1817"/>
                    <a:pt x="769" y="1689"/>
                  </a:cubicBezTo>
                  <a:cubicBezTo>
                    <a:pt x="513" y="1561"/>
                    <a:pt x="384" y="1369"/>
                    <a:pt x="320" y="1177"/>
                  </a:cubicBezTo>
                  <a:cubicBezTo>
                    <a:pt x="320" y="1017"/>
                    <a:pt x="352" y="857"/>
                    <a:pt x="480" y="729"/>
                  </a:cubicBezTo>
                  <a:lnTo>
                    <a:pt x="480" y="697"/>
                  </a:lnTo>
                  <a:lnTo>
                    <a:pt x="448" y="665"/>
                  </a:lnTo>
                  <a:lnTo>
                    <a:pt x="96" y="473"/>
                  </a:lnTo>
                  <a:lnTo>
                    <a:pt x="256" y="377"/>
                  </a:lnTo>
                  <a:lnTo>
                    <a:pt x="609" y="569"/>
                  </a:lnTo>
                  <a:lnTo>
                    <a:pt x="641" y="569"/>
                  </a:lnTo>
                  <a:cubicBezTo>
                    <a:pt x="673" y="537"/>
                    <a:pt x="705" y="537"/>
                    <a:pt x="737" y="505"/>
                  </a:cubicBezTo>
                  <a:cubicBezTo>
                    <a:pt x="801" y="473"/>
                    <a:pt x="833" y="473"/>
                    <a:pt x="865" y="441"/>
                  </a:cubicBezTo>
                  <a:cubicBezTo>
                    <a:pt x="897" y="441"/>
                    <a:pt x="897" y="409"/>
                    <a:pt x="897" y="409"/>
                  </a:cubicBezTo>
                  <a:cubicBezTo>
                    <a:pt x="897" y="409"/>
                    <a:pt x="897" y="377"/>
                    <a:pt x="865" y="377"/>
                  </a:cubicBezTo>
                  <a:lnTo>
                    <a:pt x="577" y="184"/>
                  </a:lnTo>
                  <a:lnTo>
                    <a:pt x="737" y="88"/>
                  </a:lnTo>
                  <a:close/>
                  <a:moveTo>
                    <a:pt x="753" y="0"/>
                  </a:moveTo>
                  <a:cubicBezTo>
                    <a:pt x="745" y="0"/>
                    <a:pt x="737" y="8"/>
                    <a:pt x="737" y="24"/>
                  </a:cubicBezTo>
                  <a:lnTo>
                    <a:pt x="480" y="152"/>
                  </a:lnTo>
                  <a:lnTo>
                    <a:pt x="480" y="184"/>
                  </a:lnTo>
                  <a:lnTo>
                    <a:pt x="480" y="216"/>
                  </a:lnTo>
                  <a:lnTo>
                    <a:pt x="801" y="409"/>
                  </a:lnTo>
                  <a:cubicBezTo>
                    <a:pt x="769" y="409"/>
                    <a:pt x="737" y="409"/>
                    <a:pt x="737" y="441"/>
                  </a:cubicBezTo>
                  <a:cubicBezTo>
                    <a:pt x="705" y="441"/>
                    <a:pt x="673" y="473"/>
                    <a:pt x="641" y="505"/>
                  </a:cubicBezTo>
                  <a:lnTo>
                    <a:pt x="288" y="281"/>
                  </a:lnTo>
                  <a:lnTo>
                    <a:pt x="256" y="281"/>
                  </a:lnTo>
                  <a:lnTo>
                    <a:pt x="0" y="441"/>
                  </a:lnTo>
                  <a:lnTo>
                    <a:pt x="0" y="473"/>
                  </a:lnTo>
                  <a:lnTo>
                    <a:pt x="0" y="505"/>
                  </a:lnTo>
                  <a:lnTo>
                    <a:pt x="384" y="729"/>
                  </a:lnTo>
                  <a:cubicBezTo>
                    <a:pt x="288" y="857"/>
                    <a:pt x="256" y="1017"/>
                    <a:pt x="288" y="1177"/>
                  </a:cubicBezTo>
                  <a:cubicBezTo>
                    <a:pt x="320" y="1401"/>
                    <a:pt x="480" y="1593"/>
                    <a:pt x="737" y="1753"/>
                  </a:cubicBezTo>
                  <a:cubicBezTo>
                    <a:pt x="993" y="1913"/>
                    <a:pt x="1377" y="2009"/>
                    <a:pt x="1761" y="2009"/>
                  </a:cubicBezTo>
                  <a:lnTo>
                    <a:pt x="1761" y="1977"/>
                  </a:lnTo>
                  <a:lnTo>
                    <a:pt x="1793" y="1977"/>
                  </a:lnTo>
                  <a:lnTo>
                    <a:pt x="1793" y="1721"/>
                  </a:lnTo>
                  <a:cubicBezTo>
                    <a:pt x="1793" y="1689"/>
                    <a:pt x="1761" y="1689"/>
                    <a:pt x="1761" y="1689"/>
                  </a:cubicBezTo>
                  <a:cubicBezTo>
                    <a:pt x="1505" y="1689"/>
                    <a:pt x="1249" y="1625"/>
                    <a:pt x="1057" y="1497"/>
                  </a:cubicBezTo>
                  <a:cubicBezTo>
                    <a:pt x="801" y="1369"/>
                    <a:pt x="705" y="1145"/>
                    <a:pt x="801" y="953"/>
                  </a:cubicBezTo>
                  <a:lnTo>
                    <a:pt x="801" y="953"/>
                  </a:lnTo>
                  <a:lnTo>
                    <a:pt x="1441" y="1337"/>
                  </a:lnTo>
                  <a:lnTo>
                    <a:pt x="1473" y="1337"/>
                  </a:lnTo>
                  <a:lnTo>
                    <a:pt x="1729" y="1177"/>
                  </a:lnTo>
                  <a:lnTo>
                    <a:pt x="1729" y="1145"/>
                  </a:lnTo>
                  <a:lnTo>
                    <a:pt x="1729" y="1113"/>
                  </a:lnTo>
                  <a:lnTo>
                    <a:pt x="993" y="697"/>
                  </a:lnTo>
                  <a:cubicBezTo>
                    <a:pt x="1025" y="697"/>
                    <a:pt x="1057" y="665"/>
                    <a:pt x="1057" y="665"/>
                  </a:cubicBezTo>
                  <a:cubicBezTo>
                    <a:pt x="1089" y="633"/>
                    <a:pt x="1121" y="633"/>
                    <a:pt x="1185" y="601"/>
                  </a:cubicBezTo>
                  <a:lnTo>
                    <a:pt x="1921" y="1049"/>
                  </a:lnTo>
                  <a:lnTo>
                    <a:pt x="1953" y="1049"/>
                  </a:lnTo>
                  <a:lnTo>
                    <a:pt x="2209" y="889"/>
                  </a:lnTo>
                  <a:lnTo>
                    <a:pt x="2209" y="857"/>
                  </a:lnTo>
                  <a:lnTo>
                    <a:pt x="2209" y="825"/>
                  </a:lnTo>
                  <a:lnTo>
                    <a:pt x="1601" y="505"/>
                  </a:lnTo>
                  <a:cubicBezTo>
                    <a:pt x="1692" y="488"/>
                    <a:pt x="1785" y="480"/>
                    <a:pt x="1877" y="480"/>
                  </a:cubicBezTo>
                  <a:cubicBezTo>
                    <a:pt x="2143" y="480"/>
                    <a:pt x="2403" y="546"/>
                    <a:pt x="2593" y="665"/>
                  </a:cubicBezTo>
                  <a:cubicBezTo>
                    <a:pt x="2753" y="761"/>
                    <a:pt x="2881" y="889"/>
                    <a:pt x="2881" y="1049"/>
                  </a:cubicBezTo>
                  <a:cubicBezTo>
                    <a:pt x="2913" y="1049"/>
                    <a:pt x="2913" y="1081"/>
                    <a:pt x="2945" y="1081"/>
                  </a:cubicBezTo>
                  <a:lnTo>
                    <a:pt x="3361" y="1081"/>
                  </a:lnTo>
                  <a:cubicBezTo>
                    <a:pt x="3361" y="1081"/>
                    <a:pt x="3361" y="1049"/>
                    <a:pt x="3393" y="1049"/>
                  </a:cubicBezTo>
                  <a:lnTo>
                    <a:pt x="3393" y="1017"/>
                  </a:lnTo>
                  <a:cubicBezTo>
                    <a:pt x="3361" y="793"/>
                    <a:pt x="3201" y="601"/>
                    <a:pt x="2913" y="441"/>
                  </a:cubicBezTo>
                  <a:cubicBezTo>
                    <a:pt x="2625" y="255"/>
                    <a:pt x="2231" y="163"/>
                    <a:pt x="1833" y="163"/>
                  </a:cubicBezTo>
                  <a:cubicBezTo>
                    <a:pt x="1612" y="163"/>
                    <a:pt x="1390" y="191"/>
                    <a:pt x="1185" y="249"/>
                  </a:cubicBezTo>
                  <a:lnTo>
                    <a:pt x="769" y="24"/>
                  </a:lnTo>
                  <a:cubicBezTo>
                    <a:pt x="769" y="8"/>
                    <a:pt x="761" y="0"/>
                    <a:pt x="75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2488150" y="4375775"/>
              <a:ext cx="162450" cy="71225"/>
            </a:xfrm>
            <a:custGeom>
              <a:rect b="b" l="l" r="r" t="t"/>
              <a:pathLst>
                <a:path extrusionOk="0" h="2849" w="6498">
                  <a:moveTo>
                    <a:pt x="0" y="0"/>
                  </a:moveTo>
                  <a:lnTo>
                    <a:pt x="0" y="961"/>
                  </a:lnTo>
                  <a:cubicBezTo>
                    <a:pt x="0" y="1441"/>
                    <a:pt x="320" y="1953"/>
                    <a:pt x="960" y="2305"/>
                  </a:cubicBezTo>
                  <a:cubicBezTo>
                    <a:pt x="1088" y="2401"/>
                    <a:pt x="1248" y="2465"/>
                    <a:pt x="1440" y="2529"/>
                  </a:cubicBezTo>
                  <a:cubicBezTo>
                    <a:pt x="1536" y="2593"/>
                    <a:pt x="1696" y="2625"/>
                    <a:pt x="1824" y="2657"/>
                  </a:cubicBezTo>
                  <a:cubicBezTo>
                    <a:pt x="1920" y="2689"/>
                    <a:pt x="2048" y="2721"/>
                    <a:pt x="2176" y="2753"/>
                  </a:cubicBezTo>
                  <a:cubicBezTo>
                    <a:pt x="2272" y="2785"/>
                    <a:pt x="2368" y="2785"/>
                    <a:pt x="2496" y="2817"/>
                  </a:cubicBezTo>
                  <a:cubicBezTo>
                    <a:pt x="2593" y="2817"/>
                    <a:pt x="2689" y="2849"/>
                    <a:pt x="2785" y="2849"/>
                  </a:cubicBezTo>
                  <a:lnTo>
                    <a:pt x="3809" y="2849"/>
                  </a:lnTo>
                  <a:cubicBezTo>
                    <a:pt x="3969" y="2817"/>
                    <a:pt x="4097" y="2817"/>
                    <a:pt x="4225" y="2785"/>
                  </a:cubicBezTo>
                  <a:cubicBezTo>
                    <a:pt x="4449" y="2753"/>
                    <a:pt x="4641" y="2689"/>
                    <a:pt x="4833" y="2625"/>
                  </a:cubicBezTo>
                  <a:cubicBezTo>
                    <a:pt x="5089" y="2529"/>
                    <a:pt x="5345" y="2433"/>
                    <a:pt x="5569" y="2305"/>
                  </a:cubicBezTo>
                  <a:cubicBezTo>
                    <a:pt x="5569" y="2305"/>
                    <a:pt x="5601" y="2305"/>
                    <a:pt x="5601" y="2273"/>
                  </a:cubicBezTo>
                  <a:cubicBezTo>
                    <a:pt x="5761" y="2177"/>
                    <a:pt x="5889" y="2081"/>
                    <a:pt x="6017" y="1985"/>
                  </a:cubicBezTo>
                  <a:cubicBezTo>
                    <a:pt x="6081" y="1921"/>
                    <a:pt x="6145" y="1825"/>
                    <a:pt x="6209" y="1761"/>
                  </a:cubicBezTo>
                  <a:cubicBezTo>
                    <a:pt x="6273" y="1697"/>
                    <a:pt x="6305" y="1633"/>
                    <a:pt x="6337" y="1569"/>
                  </a:cubicBezTo>
                  <a:cubicBezTo>
                    <a:pt x="6369" y="1505"/>
                    <a:pt x="6401" y="1441"/>
                    <a:pt x="6433" y="1377"/>
                  </a:cubicBezTo>
                  <a:cubicBezTo>
                    <a:pt x="6465" y="1313"/>
                    <a:pt x="6465" y="1281"/>
                    <a:pt x="6497" y="1217"/>
                  </a:cubicBezTo>
                  <a:lnTo>
                    <a:pt x="6497" y="1025"/>
                  </a:lnTo>
                  <a:lnTo>
                    <a:pt x="6497" y="993"/>
                  </a:lnTo>
                  <a:lnTo>
                    <a:pt x="6497" y="224"/>
                  </a:lnTo>
                  <a:cubicBezTo>
                    <a:pt x="6465" y="288"/>
                    <a:pt x="6465" y="352"/>
                    <a:pt x="6433" y="416"/>
                  </a:cubicBezTo>
                  <a:cubicBezTo>
                    <a:pt x="6401" y="480"/>
                    <a:pt x="6401" y="544"/>
                    <a:pt x="6337" y="608"/>
                  </a:cubicBezTo>
                  <a:cubicBezTo>
                    <a:pt x="6305" y="673"/>
                    <a:pt x="6273" y="737"/>
                    <a:pt x="6209" y="801"/>
                  </a:cubicBezTo>
                  <a:cubicBezTo>
                    <a:pt x="6145" y="865"/>
                    <a:pt x="6081" y="929"/>
                    <a:pt x="6017" y="993"/>
                  </a:cubicBezTo>
                  <a:cubicBezTo>
                    <a:pt x="5889" y="1121"/>
                    <a:pt x="5761" y="1217"/>
                    <a:pt x="5601" y="1313"/>
                  </a:cubicBezTo>
                  <a:cubicBezTo>
                    <a:pt x="5601" y="1313"/>
                    <a:pt x="5569" y="1313"/>
                    <a:pt x="5569" y="1345"/>
                  </a:cubicBezTo>
                  <a:cubicBezTo>
                    <a:pt x="5345" y="1473"/>
                    <a:pt x="5089" y="1569"/>
                    <a:pt x="4865" y="1665"/>
                  </a:cubicBezTo>
                  <a:cubicBezTo>
                    <a:pt x="4641" y="1729"/>
                    <a:pt x="4449" y="1761"/>
                    <a:pt x="4225" y="1793"/>
                  </a:cubicBezTo>
                  <a:cubicBezTo>
                    <a:pt x="4097" y="1825"/>
                    <a:pt x="3969" y="1857"/>
                    <a:pt x="3809" y="1857"/>
                  </a:cubicBezTo>
                  <a:cubicBezTo>
                    <a:pt x="3713" y="1857"/>
                    <a:pt x="3585" y="1889"/>
                    <a:pt x="3457" y="1889"/>
                  </a:cubicBezTo>
                  <a:lnTo>
                    <a:pt x="3137" y="1889"/>
                  </a:lnTo>
                  <a:cubicBezTo>
                    <a:pt x="3009" y="1889"/>
                    <a:pt x="2913" y="1889"/>
                    <a:pt x="2817" y="1857"/>
                  </a:cubicBezTo>
                  <a:cubicBezTo>
                    <a:pt x="2689" y="1857"/>
                    <a:pt x="2593" y="1857"/>
                    <a:pt x="2496" y="1825"/>
                  </a:cubicBezTo>
                  <a:cubicBezTo>
                    <a:pt x="2368" y="1825"/>
                    <a:pt x="2272" y="1793"/>
                    <a:pt x="2176" y="1761"/>
                  </a:cubicBezTo>
                  <a:cubicBezTo>
                    <a:pt x="2048" y="1761"/>
                    <a:pt x="1952" y="1729"/>
                    <a:pt x="1824" y="1697"/>
                  </a:cubicBezTo>
                  <a:cubicBezTo>
                    <a:pt x="1696" y="1665"/>
                    <a:pt x="1568" y="1601"/>
                    <a:pt x="1440" y="1569"/>
                  </a:cubicBezTo>
                  <a:cubicBezTo>
                    <a:pt x="1248" y="1505"/>
                    <a:pt x="1088" y="1409"/>
                    <a:pt x="960" y="1345"/>
                  </a:cubicBezTo>
                  <a:cubicBezTo>
                    <a:pt x="320" y="961"/>
                    <a:pt x="0" y="480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2487350" y="4374975"/>
              <a:ext cx="164850" cy="73625"/>
            </a:xfrm>
            <a:custGeom>
              <a:rect b="b" l="l" r="r" t="t"/>
              <a:pathLst>
                <a:path extrusionOk="0" h="2945" w="6594">
                  <a:moveTo>
                    <a:pt x="64" y="416"/>
                  </a:moveTo>
                  <a:cubicBezTo>
                    <a:pt x="192" y="801"/>
                    <a:pt x="512" y="1121"/>
                    <a:pt x="960" y="1409"/>
                  </a:cubicBezTo>
                  <a:cubicBezTo>
                    <a:pt x="1120" y="1473"/>
                    <a:pt x="1280" y="1569"/>
                    <a:pt x="1440" y="1633"/>
                  </a:cubicBezTo>
                  <a:cubicBezTo>
                    <a:pt x="1568" y="1697"/>
                    <a:pt x="1696" y="1729"/>
                    <a:pt x="1856" y="1761"/>
                  </a:cubicBezTo>
                  <a:cubicBezTo>
                    <a:pt x="1952" y="1793"/>
                    <a:pt x="2080" y="1825"/>
                    <a:pt x="2208" y="1857"/>
                  </a:cubicBezTo>
                  <a:cubicBezTo>
                    <a:pt x="2304" y="1857"/>
                    <a:pt x="2400" y="1889"/>
                    <a:pt x="2528" y="1921"/>
                  </a:cubicBezTo>
                  <a:cubicBezTo>
                    <a:pt x="2625" y="1921"/>
                    <a:pt x="2721" y="1921"/>
                    <a:pt x="2849" y="1953"/>
                  </a:cubicBezTo>
                  <a:lnTo>
                    <a:pt x="3489" y="1953"/>
                  </a:lnTo>
                  <a:cubicBezTo>
                    <a:pt x="3617" y="1953"/>
                    <a:pt x="3745" y="1953"/>
                    <a:pt x="3873" y="1921"/>
                  </a:cubicBezTo>
                  <a:cubicBezTo>
                    <a:pt x="4001" y="1921"/>
                    <a:pt x="4161" y="1889"/>
                    <a:pt x="4289" y="1889"/>
                  </a:cubicBezTo>
                  <a:cubicBezTo>
                    <a:pt x="4513" y="1825"/>
                    <a:pt x="4705" y="1793"/>
                    <a:pt x="4897" y="1729"/>
                  </a:cubicBezTo>
                  <a:cubicBezTo>
                    <a:pt x="5153" y="1633"/>
                    <a:pt x="5409" y="1537"/>
                    <a:pt x="5633" y="1409"/>
                  </a:cubicBezTo>
                  <a:lnTo>
                    <a:pt x="5665" y="1377"/>
                  </a:lnTo>
                  <a:cubicBezTo>
                    <a:pt x="5825" y="1281"/>
                    <a:pt x="5953" y="1185"/>
                    <a:pt x="6081" y="1057"/>
                  </a:cubicBezTo>
                  <a:cubicBezTo>
                    <a:pt x="6145" y="993"/>
                    <a:pt x="6241" y="929"/>
                    <a:pt x="6273" y="865"/>
                  </a:cubicBezTo>
                  <a:cubicBezTo>
                    <a:pt x="6337" y="801"/>
                    <a:pt x="6369" y="705"/>
                    <a:pt x="6433" y="640"/>
                  </a:cubicBezTo>
                  <a:cubicBezTo>
                    <a:pt x="6465" y="576"/>
                    <a:pt x="6497" y="512"/>
                    <a:pt x="6497" y="448"/>
                  </a:cubicBezTo>
                  <a:lnTo>
                    <a:pt x="6497" y="1025"/>
                  </a:lnTo>
                  <a:lnTo>
                    <a:pt x="6497" y="1057"/>
                  </a:lnTo>
                  <a:lnTo>
                    <a:pt x="6497" y="1217"/>
                  </a:lnTo>
                  <a:cubicBezTo>
                    <a:pt x="6465" y="1281"/>
                    <a:pt x="6465" y="1345"/>
                    <a:pt x="6433" y="1409"/>
                  </a:cubicBezTo>
                  <a:cubicBezTo>
                    <a:pt x="6401" y="1473"/>
                    <a:pt x="6401" y="1537"/>
                    <a:pt x="6369" y="1601"/>
                  </a:cubicBezTo>
                  <a:cubicBezTo>
                    <a:pt x="6305" y="1665"/>
                    <a:pt x="6273" y="1729"/>
                    <a:pt x="6241" y="1793"/>
                  </a:cubicBezTo>
                  <a:cubicBezTo>
                    <a:pt x="6177" y="1857"/>
                    <a:pt x="6113" y="1921"/>
                    <a:pt x="6017" y="1985"/>
                  </a:cubicBezTo>
                  <a:cubicBezTo>
                    <a:pt x="5921" y="2081"/>
                    <a:pt x="5761" y="2209"/>
                    <a:pt x="5633" y="2305"/>
                  </a:cubicBezTo>
                  <a:lnTo>
                    <a:pt x="5569" y="2305"/>
                  </a:lnTo>
                  <a:cubicBezTo>
                    <a:pt x="5377" y="2433"/>
                    <a:pt x="5121" y="2529"/>
                    <a:pt x="4865" y="2625"/>
                  </a:cubicBezTo>
                  <a:cubicBezTo>
                    <a:pt x="4673" y="2689"/>
                    <a:pt x="4481" y="2721"/>
                    <a:pt x="4257" y="2785"/>
                  </a:cubicBezTo>
                  <a:cubicBezTo>
                    <a:pt x="4129" y="2785"/>
                    <a:pt x="4001" y="2817"/>
                    <a:pt x="3841" y="2817"/>
                  </a:cubicBezTo>
                  <a:cubicBezTo>
                    <a:pt x="3713" y="2849"/>
                    <a:pt x="3617" y="2849"/>
                    <a:pt x="3489" y="2849"/>
                  </a:cubicBezTo>
                  <a:lnTo>
                    <a:pt x="2849" y="2849"/>
                  </a:lnTo>
                  <a:cubicBezTo>
                    <a:pt x="2721" y="2817"/>
                    <a:pt x="2625" y="2817"/>
                    <a:pt x="2528" y="2817"/>
                  </a:cubicBezTo>
                  <a:cubicBezTo>
                    <a:pt x="2400" y="2785"/>
                    <a:pt x="2304" y="2753"/>
                    <a:pt x="2208" y="2753"/>
                  </a:cubicBezTo>
                  <a:cubicBezTo>
                    <a:pt x="2080" y="2721"/>
                    <a:pt x="1984" y="2689"/>
                    <a:pt x="1856" y="2657"/>
                  </a:cubicBezTo>
                  <a:cubicBezTo>
                    <a:pt x="1728" y="2625"/>
                    <a:pt x="1600" y="2593"/>
                    <a:pt x="1472" y="2529"/>
                  </a:cubicBezTo>
                  <a:cubicBezTo>
                    <a:pt x="1312" y="2465"/>
                    <a:pt x="1152" y="2401"/>
                    <a:pt x="992" y="2305"/>
                  </a:cubicBezTo>
                  <a:cubicBezTo>
                    <a:pt x="384" y="1953"/>
                    <a:pt x="64" y="1505"/>
                    <a:pt x="64" y="993"/>
                  </a:cubicBezTo>
                  <a:lnTo>
                    <a:pt x="64" y="416"/>
                  </a:ln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993"/>
                  </a:lnTo>
                  <a:cubicBezTo>
                    <a:pt x="0" y="1537"/>
                    <a:pt x="320" y="2017"/>
                    <a:pt x="960" y="2369"/>
                  </a:cubicBezTo>
                  <a:cubicBezTo>
                    <a:pt x="1120" y="2465"/>
                    <a:pt x="1280" y="2529"/>
                    <a:pt x="1440" y="2593"/>
                  </a:cubicBezTo>
                  <a:cubicBezTo>
                    <a:pt x="1568" y="2657"/>
                    <a:pt x="1696" y="2689"/>
                    <a:pt x="1856" y="2753"/>
                  </a:cubicBezTo>
                  <a:cubicBezTo>
                    <a:pt x="1952" y="2785"/>
                    <a:pt x="2080" y="2785"/>
                    <a:pt x="2176" y="2817"/>
                  </a:cubicBezTo>
                  <a:cubicBezTo>
                    <a:pt x="2304" y="2849"/>
                    <a:pt x="2400" y="2849"/>
                    <a:pt x="2496" y="2881"/>
                  </a:cubicBezTo>
                  <a:cubicBezTo>
                    <a:pt x="2625" y="2881"/>
                    <a:pt x="2721" y="2913"/>
                    <a:pt x="2817" y="2913"/>
                  </a:cubicBezTo>
                  <a:cubicBezTo>
                    <a:pt x="2945" y="2913"/>
                    <a:pt x="3041" y="2913"/>
                    <a:pt x="3169" y="2945"/>
                  </a:cubicBezTo>
                  <a:lnTo>
                    <a:pt x="3489" y="2945"/>
                  </a:lnTo>
                  <a:cubicBezTo>
                    <a:pt x="3617" y="2945"/>
                    <a:pt x="3745" y="2913"/>
                    <a:pt x="3841" y="2913"/>
                  </a:cubicBezTo>
                  <a:cubicBezTo>
                    <a:pt x="4001" y="2881"/>
                    <a:pt x="4129" y="2881"/>
                    <a:pt x="4257" y="2849"/>
                  </a:cubicBezTo>
                  <a:cubicBezTo>
                    <a:pt x="4481" y="2817"/>
                    <a:pt x="4705" y="2753"/>
                    <a:pt x="4897" y="2689"/>
                  </a:cubicBezTo>
                  <a:cubicBezTo>
                    <a:pt x="5153" y="2625"/>
                    <a:pt x="5409" y="2497"/>
                    <a:pt x="5601" y="2369"/>
                  </a:cubicBezTo>
                  <a:lnTo>
                    <a:pt x="5665" y="2369"/>
                  </a:lnTo>
                  <a:cubicBezTo>
                    <a:pt x="5825" y="2273"/>
                    <a:pt x="5953" y="2145"/>
                    <a:pt x="6081" y="2049"/>
                  </a:cubicBezTo>
                  <a:cubicBezTo>
                    <a:pt x="6145" y="1985"/>
                    <a:pt x="6209" y="1889"/>
                    <a:pt x="6273" y="1825"/>
                  </a:cubicBezTo>
                  <a:cubicBezTo>
                    <a:pt x="6337" y="1761"/>
                    <a:pt x="6369" y="1697"/>
                    <a:pt x="6401" y="1633"/>
                  </a:cubicBezTo>
                  <a:cubicBezTo>
                    <a:pt x="6433" y="1569"/>
                    <a:pt x="6465" y="1505"/>
                    <a:pt x="6497" y="1441"/>
                  </a:cubicBezTo>
                  <a:cubicBezTo>
                    <a:pt x="6529" y="1377"/>
                    <a:pt x="6529" y="1313"/>
                    <a:pt x="6561" y="1249"/>
                  </a:cubicBezTo>
                  <a:cubicBezTo>
                    <a:pt x="6561" y="1185"/>
                    <a:pt x="6593" y="1121"/>
                    <a:pt x="6593" y="1057"/>
                  </a:cubicBezTo>
                  <a:lnTo>
                    <a:pt x="6593" y="1025"/>
                  </a:lnTo>
                  <a:lnTo>
                    <a:pt x="6593" y="64"/>
                  </a:lnTo>
                  <a:cubicBezTo>
                    <a:pt x="6593" y="32"/>
                    <a:pt x="6561" y="0"/>
                    <a:pt x="6561" y="0"/>
                  </a:cubicBezTo>
                  <a:cubicBezTo>
                    <a:pt x="6529" y="0"/>
                    <a:pt x="6497" y="32"/>
                    <a:pt x="6497" y="64"/>
                  </a:cubicBezTo>
                  <a:lnTo>
                    <a:pt x="6497" y="256"/>
                  </a:lnTo>
                  <a:cubicBezTo>
                    <a:pt x="6465" y="320"/>
                    <a:pt x="6465" y="384"/>
                    <a:pt x="6433" y="448"/>
                  </a:cubicBezTo>
                  <a:cubicBezTo>
                    <a:pt x="6401" y="480"/>
                    <a:pt x="6401" y="544"/>
                    <a:pt x="6369" y="608"/>
                  </a:cubicBezTo>
                  <a:cubicBezTo>
                    <a:pt x="6305" y="672"/>
                    <a:pt x="6273" y="737"/>
                    <a:pt x="6241" y="801"/>
                  </a:cubicBezTo>
                  <a:cubicBezTo>
                    <a:pt x="6177" y="865"/>
                    <a:pt x="6113" y="961"/>
                    <a:pt x="6017" y="1025"/>
                  </a:cubicBezTo>
                  <a:cubicBezTo>
                    <a:pt x="5921" y="1121"/>
                    <a:pt x="5761" y="1217"/>
                    <a:pt x="5633" y="1313"/>
                  </a:cubicBezTo>
                  <a:lnTo>
                    <a:pt x="5569" y="1345"/>
                  </a:lnTo>
                  <a:cubicBezTo>
                    <a:pt x="5377" y="1473"/>
                    <a:pt x="5121" y="1569"/>
                    <a:pt x="4865" y="1665"/>
                  </a:cubicBezTo>
                  <a:cubicBezTo>
                    <a:pt x="4673" y="1729"/>
                    <a:pt x="4481" y="1761"/>
                    <a:pt x="4257" y="1793"/>
                  </a:cubicBezTo>
                  <a:cubicBezTo>
                    <a:pt x="4129" y="1825"/>
                    <a:pt x="4001" y="1857"/>
                    <a:pt x="3841" y="1857"/>
                  </a:cubicBezTo>
                  <a:cubicBezTo>
                    <a:pt x="3713" y="1889"/>
                    <a:pt x="3617" y="1889"/>
                    <a:pt x="3489" y="1889"/>
                  </a:cubicBezTo>
                  <a:lnTo>
                    <a:pt x="3169" y="1889"/>
                  </a:lnTo>
                  <a:cubicBezTo>
                    <a:pt x="3041" y="1889"/>
                    <a:pt x="2945" y="1889"/>
                    <a:pt x="2849" y="1857"/>
                  </a:cubicBezTo>
                  <a:cubicBezTo>
                    <a:pt x="2721" y="1857"/>
                    <a:pt x="2625" y="1857"/>
                    <a:pt x="2528" y="1825"/>
                  </a:cubicBezTo>
                  <a:cubicBezTo>
                    <a:pt x="2400" y="1825"/>
                    <a:pt x="2304" y="1793"/>
                    <a:pt x="2208" y="1793"/>
                  </a:cubicBezTo>
                  <a:cubicBezTo>
                    <a:pt x="2080" y="1761"/>
                    <a:pt x="1984" y="1729"/>
                    <a:pt x="1856" y="1697"/>
                  </a:cubicBezTo>
                  <a:cubicBezTo>
                    <a:pt x="1728" y="1665"/>
                    <a:pt x="1600" y="1601"/>
                    <a:pt x="1472" y="1569"/>
                  </a:cubicBezTo>
                  <a:cubicBezTo>
                    <a:pt x="1312" y="1505"/>
                    <a:pt x="1152" y="1409"/>
                    <a:pt x="992" y="1345"/>
                  </a:cubicBezTo>
                  <a:cubicBezTo>
                    <a:pt x="384" y="993"/>
                    <a:pt x="64" y="512"/>
                    <a:pt x="64" y="32"/>
                  </a:cubicBez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2480125" y="4328375"/>
              <a:ext cx="179275" cy="94825"/>
            </a:xfrm>
            <a:custGeom>
              <a:rect b="b" l="l" r="r" t="t"/>
              <a:pathLst>
                <a:path extrusionOk="0" h="3793" w="7171">
                  <a:moveTo>
                    <a:pt x="3570" y="0"/>
                  </a:moveTo>
                  <a:cubicBezTo>
                    <a:pt x="2737" y="0"/>
                    <a:pt x="1905" y="184"/>
                    <a:pt x="1281" y="552"/>
                  </a:cubicBezTo>
                  <a:cubicBezTo>
                    <a:pt x="1" y="1288"/>
                    <a:pt x="1" y="2504"/>
                    <a:pt x="1281" y="3241"/>
                  </a:cubicBezTo>
                  <a:cubicBezTo>
                    <a:pt x="1921" y="3609"/>
                    <a:pt x="2753" y="3793"/>
                    <a:pt x="3586" y="3793"/>
                  </a:cubicBezTo>
                  <a:cubicBezTo>
                    <a:pt x="4418" y="3793"/>
                    <a:pt x="5250" y="3609"/>
                    <a:pt x="5890" y="3241"/>
                  </a:cubicBezTo>
                  <a:cubicBezTo>
                    <a:pt x="7170" y="2504"/>
                    <a:pt x="7138" y="1288"/>
                    <a:pt x="5858" y="552"/>
                  </a:cubicBezTo>
                  <a:cubicBezTo>
                    <a:pt x="5234" y="184"/>
                    <a:pt x="4402" y="0"/>
                    <a:pt x="357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2487350" y="4327575"/>
              <a:ext cx="164850" cy="96225"/>
            </a:xfrm>
            <a:custGeom>
              <a:rect b="b" l="l" r="r" t="t"/>
              <a:pathLst>
                <a:path extrusionOk="0" h="3849" w="6594">
                  <a:moveTo>
                    <a:pt x="3265" y="72"/>
                  </a:moveTo>
                  <a:cubicBezTo>
                    <a:pt x="4097" y="72"/>
                    <a:pt x="4929" y="264"/>
                    <a:pt x="5569" y="616"/>
                  </a:cubicBezTo>
                  <a:cubicBezTo>
                    <a:pt x="6177" y="968"/>
                    <a:pt x="6497" y="1448"/>
                    <a:pt x="6497" y="1928"/>
                  </a:cubicBezTo>
                  <a:cubicBezTo>
                    <a:pt x="6497" y="2440"/>
                    <a:pt x="6177" y="2889"/>
                    <a:pt x="5569" y="3241"/>
                  </a:cubicBezTo>
                  <a:cubicBezTo>
                    <a:pt x="4945" y="3609"/>
                    <a:pt x="4121" y="3793"/>
                    <a:pt x="3297" y="3793"/>
                  </a:cubicBezTo>
                  <a:cubicBezTo>
                    <a:pt x="2472" y="3793"/>
                    <a:pt x="1648" y="3609"/>
                    <a:pt x="1024" y="3241"/>
                  </a:cubicBezTo>
                  <a:cubicBezTo>
                    <a:pt x="416" y="2889"/>
                    <a:pt x="64" y="2408"/>
                    <a:pt x="64" y="1928"/>
                  </a:cubicBezTo>
                  <a:cubicBezTo>
                    <a:pt x="64" y="1448"/>
                    <a:pt x="384" y="968"/>
                    <a:pt x="992" y="616"/>
                  </a:cubicBezTo>
                  <a:cubicBezTo>
                    <a:pt x="1632" y="264"/>
                    <a:pt x="2432" y="72"/>
                    <a:pt x="3265" y="72"/>
                  </a:cubicBezTo>
                  <a:close/>
                  <a:moveTo>
                    <a:pt x="3281" y="0"/>
                  </a:moveTo>
                  <a:cubicBezTo>
                    <a:pt x="2440" y="0"/>
                    <a:pt x="1600" y="184"/>
                    <a:pt x="960" y="552"/>
                  </a:cubicBezTo>
                  <a:cubicBezTo>
                    <a:pt x="320" y="936"/>
                    <a:pt x="0" y="1416"/>
                    <a:pt x="0" y="1928"/>
                  </a:cubicBezTo>
                  <a:cubicBezTo>
                    <a:pt x="0" y="2440"/>
                    <a:pt x="352" y="2921"/>
                    <a:pt x="960" y="3305"/>
                  </a:cubicBezTo>
                  <a:cubicBezTo>
                    <a:pt x="1632" y="3657"/>
                    <a:pt x="2464" y="3849"/>
                    <a:pt x="3297" y="3849"/>
                  </a:cubicBezTo>
                  <a:cubicBezTo>
                    <a:pt x="4129" y="3849"/>
                    <a:pt x="4993" y="3657"/>
                    <a:pt x="5601" y="3305"/>
                  </a:cubicBezTo>
                  <a:cubicBezTo>
                    <a:pt x="6241" y="2921"/>
                    <a:pt x="6593" y="2440"/>
                    <a:pt x="6593" y="1928"/>
                  </a:cubicBezTo>
                  <a:cubicBezTo>
                    <a:pt x="6593" y="1416"/>
                    <a:pt x="6241" y="936"/>
                    <a:pt x="5601" y="552"/>
                  </a:cubicBezTo>
                  <a:cubicBezTo>
                    <a:pt x="4961" y="184"/>
                    <a:pt x="4121" y="0"/>
                    <a:pt x="32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2499350" y="4338575"/>
              <a:ext cx="140050" cy="74425"/>
            </a:xfrm>
            <a:custGeom>
              <a:rect b="b" l="l" r="r" t="t"/>
              <a:pathLst>
                <a:path extrusionOk="0" h="2977" w="5602">
                  <a:moveTo>
                    <a:pt x="2801" y="0"/>
                  </a:moveTo>
                  <a:cubicBezTo>
                    <a:pt x="2145" y="0"/>
                    <a:pt x="1488" y="144"/>
                    <a:pt x="992" y="432"/>
                  </a:cubicBezTo>
                  <a:cubicBezTo>
                    <a:pt x="0" y="1008"/>
                    <a:pt x="0" y="1968"/>
                    <a:pt x="1024" y="2545"/>
                  </a:cubicBezTo>
                  <a:cubicBezTo>
                    <a:pt x="1520" y="2833"/>
                    <a:pt x="2169" y="2977"/>
                    <a:pt x="2817" y="2977"/>
                  </a:cubicBezTo>
                  <a:cubicBezTo>
                    <a:pt x="3465" y="2977"/>
                    <a:pt x="4113" y="2833"/>
                    <a:pt x="4609" y="2545"/>
                  </a:cubicBezTo>
                  <a:cubicBezTo>
                    <a:pt x="5601" y="1968"/>
                    <a:pt x="5601" y="1008"/>
                    <a:pt x="4609" y="432"/>
                  </a:cubicBezTo>
                  <a:cubicBezTo>
                    <a:pt x="4113" y="144"/>
                    <a:pt x="3457" y="0"/>
                    <a:pt x="280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2504950" y="4337775"/>
              <a:ext cx="129650" cy="75625"/>
            </a:xfrm>
            <a:custGeom>
              <a:rect b="b" l="l" r="r" t="t"/>
              <a:pathLst>
                <a:path extrusionOk="0" h="3025" w="5186">
                  <a:moveTo>
                    <a:pt x="2561" y="80"/>
                  </a:moveTo>
                  <a:cubicBezTo>
                    <a:pt x="3233" y="80"/>
                    <a:pt x="3873" y="240"/>
                    <a:pt x="4353" y="496"/>
                  </a:cubicBezTo>
                  <a:cubicBezTo>
                    <a:pt x="4833" y="784"/>
                    <a:pt x="5089" y="1136"/>
                    <a:pt x="5089" y="1520"/>
                  </a:cubicBezTo>
                  <a:cubicBezTo>
                    <a:pt x="5089" y="1904"/>
                    <a:pt x="4833" y="2257"/>
                    <a:pt x="4385" y="2545"/>
                  </a:cubicBezTo>
                  <a:cubicBezTo>
                    <a:pt x="3889" y="2817"/>
                    <a:pt x="3241" y="2953"/>
                    <a:pt x="2593" y="2953"/>
                  </a:cubicBezTo>
                  <a:cubicBezTo>
                    <a:pt x="1945" y="2953"/>
                    <a:pt x="1296" y="2817"/>
                    <a:pt x="800" y="2545"/>
                  </a:cubicBezTo>
                  <a:cubicBezTo>
                    <a:pt x="320" y="2257"/>
                    <a:pt x="64" y="1904"/>
                    <a:pt x="64" y="1520"/>
                  </a:cubicBezTo>
                  <a:cubicBezTo>
                    <a:pt x="64" y="1136"/>
                    <a:pt x="320" y="784"/>
                    <a:pt x="800" y="496"/>
                  </a:cubicBezTo>
                  <a:cubicBezTo>
                    <a:pt x="1280" y="240"/>
                    <a:pt x="1921" y="80"/>
                    <a:pt x="2561" y="80"/>
                  </a:cubicBezTo>
                  <a:close/>
                  <a:moveTo>
                    <a:pt x="2577" y="0"/>
                  </a:moveTo>
                  <a:cubicBezTo>
                    <a:pt x="1921" y="0"/>
                    <a:pt x="1264" y="144"/>
                    <a:pt x="768" y="432"/>
                  </a:cubicBezTo>
                  <a:cubicBezTo>
                    <a:pt x="256" y="720"/>
                    <a:pt x="0" y="1104"/>
                    <a:pt x="0" y="1520"/>
                  </a:cubicBezTo>
                  <a:cubicBezTo>
                    <a:pt x="0" y="1936"/>
                    <a:pt x="256" y="2321"/>
                    <a:pt x="768" y="2609"/>
                  </a:cubicBezTo>
                  <a:cubicBezTo>
                    <a:pt x="1280" y="2897"/>
                    <a:pt x="1921" y="3025"/>
                    <a:pt x="2593" y="3025"/>
                  </a:cubicBezTo>
                  <a:cubicBezTo>
                    <a:pt x="3265" y="3025"/>
                    <a:pt x="3905" y="2897"/>
                    <a:pt x="4417" y="2609"/>
                  </a:cubicBezTo>
                  <a:cubicBezTo>
                    <a:pt x="4897" y="2321"/>
                    <a:pt x="5185" y="1936"/>
                    <a:pt x="5185" y="1520"/>
                  </a:cubicBezTo>
                  <a:cubicBezTo>
                    <a:pt x="5153" y="1104"/>
                    <a:pt x="4897" y="720"/>
                    <a:pt x="4385" y="432"/>
                  </a:cubicBezTo>
                  <a:cubicBezTo>
                    <a:pt x="3889" y="144"/>
                    <a:pt x="3233" y="0"/>
                    <a:pt x="25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642575" y="4399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568950" y="4430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583350" y="4429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597750" y="4427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611350" y="44229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622575" y="44165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632975" y="4409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495350" y="4399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554550" y="4429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lnTo>
                    <a:pt x="1" y="33"/>
                  </a:lnTo>
                  <a:lnTo>
                    <a:pt x="1" y="385"/>
                  </a:lnTo>
                  <a:cubicBezTo>
                    <a:pt x="1" y="417"/>
                    <a:pt x="33" y="449"/>
                    <a:pt x="33" y="449"/>
                  </a:cubicBezTo>
                  <a:cubicBezTo>
                    <a:pt x="65" y="449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540150" y="4427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526550" y="44229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515350" y="44165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504950" y="4409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528950" y="4351775"/>
              <a:ext cx="83225" cy="48025"/>
            </a:xfrm>
            <a:custGeom>
              <a:rect b="b" l="l" r="r" t="t"/>
              <a:pathLst>
                <a:path extrusionOk="0" h="1921" w="3329">
                  <a:moveTo>
                    <a:pt x="704" y="0"/>
                  </a:moveTo>
                  <a:lnTo>
                    <a:pt x="480" y="160"/>
                  </a:lnTo>
                  <a:lnTo>
                    <a:pt x="832" y="352"/>
                  </a:lnTo>
                  <a:cubicBezTo>
                    <a:pt x="800" y="384"/>
                    <a:pt x="736" y="416"/>
                    <a:pt x="704" y="416"/>
                  </a:cubicBezTo>
                  <a:lnTo>
                    <a:pt x="608" y="512"/>
                  </a:lnTo>
                  <a:lnTo>
                    <a:pt x="224" y="288"/>
                  </a:lnTo>
                  <a:lnTo>
                    <a:pt x="0" y="416"/>
                  </a:lnTo>
                  <a:lnTo>
                    <a:pt x="416" y="672"/>
                  </a:lnTo>
                  <a:cubicBezTo>
                    <a:pt x="128" y="992"/>
                    <a:pt x="256" y="1408"/>
                    <a:pt x="704" y="1665"/>
                  </a:cubicBezTo>
                  <a:cubicBezTo>
                    <a:pt x="993" y="1825"/>
                    <a:pt x="1345" y="1921"/>
                    <a:pt x="1729" y="1921"/>
                  </a:cubicBezTo>
                  <a:lnTo>
                    <a:pt x="1729" y="1697"/>
                  </a:lnTo>
                  <a:cubicBezTo>
                    <a:pt x="1473" y="1665"/>
                    <a:pt x="1217" y="1633"/>
                    <a:pt x="1025" y="1504"/>
                  </a:cubicBezTo>
                  <a:cubicBezTo>
                    <a:pt x="704" y="1344"/>
                    <a:pt x="640" y="1088"/>
                    <a:pt x="736" y="864"/>
                  </a:cubicBezTo>
                  <a:lnTo>
                    <a:pt x="736" y="864"/>
                  </a:lnTo>
                  <a:lnTo>
                    <a:pt x="1441" y="1248"/>
                  </a:lnTo>
                  <a:lnTo>
                    <a:pt x="1665" y="1120"/>
                  </a:lnTo>
                  <a:lnTo>
                    <a:pt x="896" y="672"/>
                  </a:lnTo>
                  <a:cubicBezTo>
                    <a:pt x="928" y="640"/>
                    <a:pt x="961" y="640"/>
                    <a:pt x="1025" y="608"/>
                  </a:cubicBezTo>
                  <a:cubicBezTo>
                    <a:pt x="1057" y="576"/>
                    <a:pt x="1089" y="544"/>
                    <a:pt x="1153" y="544"/>
                  </a:cubicBezTo>
                  <a:lnTo>
                    <a:pt x="1921" y="992"/>
                  </a:lnTo>
                  <a:lnTo>
                    <a:pt x="2145" y="832"/>
                  </a:lnTo>
                  <a:lnTo>
                    <a:pt x="1473" y="448"/>
                  </a:lnTo>
                  <a:cubicBezTo>
                    <a:pt x="1579" y="429"/>
                    <a:pt x="1695" y="418"/>
                    <a:pt x="1812" y="418"/>
                  </a:cubicBezTo>
                  <a:cubicBezTo>
                    <a:pt x="2081" y="418"/>
                    <a:pt x="2360" y="474"/>
                    <a:pt x="2561" y="608"/>
                  </a:cubicBezTo>
                  <a:cubicBezTo>
                    <a:pt x="2753" y="704"/>
                    <a:pt x="2881" y="864"/>
                    <a:pt x="2881" y="992"/>
                  </a:cubicBezTo>
                  <a:lnTo>
                    <a:pt x="3329" y="992"/>
                  </a:lnTo>
                  <a:cubicBezTo>
                    <a:pt x="3297" y="800"/>
                    <a:pt x="3137" y="576"/>
                    <a:pt x="2881" y="416"/>
                  </a:cubicBezTo>
                  <a:cubicBezTo>
                    <a:pt x="2577" y="254"/>
                    <a:pt x="2183" y="169"/>
                    <a:pt x="1789" y="169"/>
                  </a:cubicBezTo>
                  <a:cubicBezTo>
                    <a:pt x="1560" y="169"/>
                    <a:pt x="1332" y="198"/>
                    <a:pt x="1121" y="256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2528150" y="4350975"/>
              <a:ext cx="84825" cy="49625"/>
            </a:xfrm>
            <a:custGeom>
              <a:rect b="b" l="l" r="r" t="t"/>
              <a:pathLst>
                <a:path extrusionOk="0" h="1985" w="3393">
                  <a:moveTo>
                    <a:pt x="736" y="96"/>
                  </a:moveTo>
                  <a:lnTo>
                    <a:pt x="1153" y="320"/>
                  </a:lnTo>
                  <a:lnTo>
                    <a:pt x="1185" y="320"/>
                  </a:lnTo>
                  <a:cubicBezTo>
                    <a:pt x="1384" y="262"/>
                    <a:pt x="1605" y="233"/>
                    <a:pt x="1827" y="233"/>
                  </a:cubicBezTo>
                  <a:cubicBezTo>
                    <a:pt x="2211" y="233"/>
                    <a:pt x="2597" y="318"/>
                    <a:pt x="2881" y="480"/>
                  </a:cubicBezTo>
                  <a:cubicBezTo>
                    <a:pt x="3105" y="640"/>
                    <a:pt x="3265" y="800"/>
                    <a:pt x="3297" y="992"/>
                  </a:cubicBezTo>
                  <a:lnTo>
                    <a:pt x="2945" y="992"/>
                  </a:lnTo>
                  <a:cubicBezTo>
                    <a:pt x="2913" y="832"/>
                    <a:pt x="2817" y="704"/>
                    <a:pt x="2625" y="608"/>
                  </a:cubicBezTo>
                  <a:cubicBezTo>
                    <a:pt x="2424" y="474"/>
                    <a:pt x="2145" y="418"/>
                    <a:pt x="1854" y="418"/>
                  </a:cubicBezTo>
                  <a:cubicBezTo>
                    <a:pt x="1727" y="418"/>
                    <a:pt x="1599" y="429"/>
                    <a:pt x="1473" y="448"/>
                  </a:cubicBezTo>
                  <a:lnTo>
                    <a:pt x="1473" y="480"/>
                  </a:lnTo>
                  <a:cubicBezTo>
                    <a:pt x="1441" y="480"/>
                    <a:pt x="1473" y="512"/>
                    <a:pt x="1473" y="512"/>
                  </a:cubicBezTo>
                  <a:lnTo>
                    <a:pt x="2113" y="864"/>
                  </a:lnTo>
                  <a:lnTo>
                    <a:pt x="1953" y="960"/>
                  </a:lnTo>
                  <a:lnTo>
                    <a:pt x="1185" y="544"/>
                  </a:lnTo>
                  <a:cubicBezTo>
                    <a:pt x="1185" y="528"/>
                    <a:pt x="1185" y="520"/>
                    <a:pt x="1181" y="520"/>
                  </a:cubicBezTo>
                  <a:cubicBezTo>
                    <a:pt x="1177" y="520"/>
                    <a:pt x="1169" y="528"/>
                    <a:pt x="1153" y="544"/>
                  </a:cubicBezTo>
                  <a:cubicBezTo>
                    <a:pt x="1121" y="544"/>
                    <a:pt x="1057" y="576"/>
                    <a:pt x="1025" y="608"/>
                  </a:cubicBezTo>
                  <a:cubicBezTo>
                    <a:pt x="993" y="608"/>
                    <a:pt x="960" y="640"/>
                    <a:pt x="928" y="672"/>
                  </a:cubicBezTo>
                  <a:cubicBezTo>
                    <a:pt x="896" y="672"/>
                    <a:pt x="896" y="704"/>
                    <a:pt x="896" y="704"/>
                  </a:cubicBezTo>
                  <a:cubicBezTo>
                    <a:pt x="896" y="704"/>
                    <a:pt x="896" y="736"/>
                    <a:pt x="928" y="736"/>
                  </a:cubicBezTo>
                  <a:lnTo>
                    <a:pt x="1633" y="1152"/>
                  </a:lnTo>
                  <a:lnTo>
                    <a:pt x="1473" y="1248"/>
                  </a:lnTo>
                  <a:lnTo>
                    <a:pt x="800" y="864"/>
                  </a:lnTo>
                  <a:cubicBezTo>
                    <a:pt x="800" y="864"/>
                    <a:pt x="786" y="850"/>
                    <a:pt x="777" y="850"/>
                  </a:cubicBezTo>
                  <a:cubicBezTo>
                    <a:pt x="772" y="850"/>
                    <a:pt x="768" y="854"/>
                    <a:pt x="768" y="864"/>
                  </a:cubicBezTo>
                  <a:lnTo>
                    <a:pt x="736" y="864"/>
                  </a:lnTo>
                  <a:cubicBezTo>
                    <a:pt x="608" y="1120"/>
                    <a:pt x="736" y="1376"/>
                    <a:pt x="1025" y="1568"/>
                  </a:cubicBezTo>
                  <a:cubicBezTo>
                    <a:pt x="1217" y="1665"/>
                    <a:pt x="1441" y="1729"/>
                    <a:pt x="1697" y="1761"/>
                  </a:cubicBezTo>
                  <a:lnTo>
                    <a:pt x="1697" y="1921"/>
                  </a:lnTo>
                  <a:cubicBezTo>
                    <a:pt x="1345" y="1889"/>
                    <a:pt x="1025" y="1825"/>
                    <a:pt x="768" y="1665"/>
                  </a:cubicBezTo>
                  <a:cubicBezTo>
                    <a:pt x="512" y="1536"/>
                    <a:pt x="384" y="1344"/>
                    <a:pt x="352" y="1152"/>
                  </a:cubicBezTo>
                  <a:cubicBezTo>
                    <a:pt x="320" y="1024"/>
                    <a:pt x="352" y="864"/>
                    <a:pt x="480" y="704"/>
                  </a:cubicBezTo>
                  <a:lnTo>
                    <a:pt x="480" y="672"/>
                  </a:lnTo>
                  <a:lnTo>
                    <a:pt x="96" y="448"/>
                  </a:lnTo>
                  <a:lnTo>
                    <a:pt x="256" y="352"/>
                  </a:lnTo>
                  <a:lnTo>
                    <a:pt x="608" y="576"/>
                  </a:lnTo>
                  <a:lnTo>
                    <a:pt x="640" y="576"/>
                  </a:lnTo>
                  <a:cubicBezTo>
                    <a:pt x="672" y="544"/>
                    <a:pt x="704" y="512"/>
                    <a:pt x="768" y="480"/>
                  </a:cubicBezTo>
                  <a:cubicBezTo>
                    <a:pt x="800" y="480"/>
                    <a:pt x="832" y="448"/>
                    <a:pt x="896" y="416"/>
                  </a:cubicBezTo>
                  <a:lnTo>
                    <a:pt x="896" y="384"/>
                  </a:lnTo>
                  <a:lnTo>
                    <a:pt x="896" y="352"/>
                  </a:lnTo>
                  <a:lnTo>
                    <a:pt x="576" y="192"/>
                  </a:lnTo>
                  <a:lnTo>
                    <a:pt x="736" y="96"/>
                  </a:lnTo>
                  <a:close/>
                  <a:moveTo>
                    <a:pt x="736" y="0"/>
                  </a:moveTo>
                  <a:lnTo>
                    <a:pt x="480" y="128"/>
                  </a:lnTo>
                  <a:lnTo>
                    <a:pt x="480" y="160"/>
                  </a:lnTo>
                  <a:lnTo>
                    <a:pt x="480" y="192"/>
                  </a:lnTo>
                  <a:lnTo>
                    <a:pt x="800" y="384"/>
                  </a:lnTo>
                  <a:cubicBezTo>
                    <a:pt x="768" y="384"/>
                    <a:pt x="736" y="416"/>
                    <a:pt x="736" y="416"/>
                  </a:cubicBezTo>
                  <a:cubicBezTo>
                    <a:pt x="704" y="448"/>
                    <a:pt x="672" y="448"/>
                    <a:pt x="640" y="480"/>
                  </a:cubicBezTo>
                  <a:lnTo>
                    <a:pt x="288" y="288"/>
                  </a:lnTo>
                  <a:lnTo>
                    <a:pt x="256" y="288"/>
                  </a:lnTo>
                  <a:lnTo>
                    <a:pt x="0" y="416"/>
                  </a:lnTo>
                  <a:lnTo>
                    <a:pt x="0" y="448"/>
                  </a:lnTo>
                  <a:lnTo>
                    <a:pt x="0" y="480"/>
                  </a:lnTo>
                  <a:lnTo>
                    <a:pt x="384" y="704"/>
                  </a:lnTo>
                  <a:cubicBezTo>
                    <a:pt x="288" y="864"/>
                    <a:pt x="256" y="1024"/>
                    <a:pt x="288" y="1184"/>
                  </a:cubicBezTo>
                  <a:cubicBezTo>
                    <a:pt x="320" y="1376"/>
                    <a:pt x="480" y="1600"/>
                    <a:pt x="736" y="1729"/>
                  </a:cubicBezTo>
                  <a:cubicBezTo>
                    <a:pt x="993" y="1889"/>
                    <a:pt x="1377" y="1985"/>
                    <a:pt x="1761" y="1985"/>
                  </a:cubicBezTo>
                  <a:cubicBezTo>
                    <a:pt x="1793" y="1985"/>
                    <a:pt x="1793" y="1953"/>
                    <a:pt x="1793" y="1953"/>
                  </a:cubicBezTo>
                  <a:lnTo>
                    <a:pt x="1793" y="1697"/>
                  </a:lnTo>
                  <a:lnTo>
                    <a:pt x="1761" y="1665"/>
                  </a:lnTo>
                  <a:cubicBezTo>
                    <a:pt x="1473" y="1665"/>
                    <a:pt x="1249" y="1600"/>
                    <a:pt x="1057" y="1504"/>
                  </a:cubicBezTo>
                  <a:cubicBezTo>
                    <a:pt x="800" y="1344"/>
                    <a:pt x="704" y="1120"/>
                    <a:pt x="800" y="928"/>
                  </a:cubicBezTo>
                  <a:lnTo>
                    <a:pt x="800" y="928"/>
                  </a:lnTo>
                  <a:lnTo>
                    <a:pt x="1441" y="1312"/>
                  </a:lnTo>
                  <a:lnTo>
                    <a:pt x="1473" y="1312"/>
                  </a:lnTo>
                  <a:lnTo>
                    <a:pt x="1729" y="1184"/>
                  </a:lnTo>
                  <a:lnTo>
                    <a:pt x="1729" y="1152"/>
                  </a:lnTo>
                  <a:lnTo>
                    <a:pt x="1729" y="1120"/>
                  </a:lnTo>
                  <a:lnTo>
                    <a:pt x="993" y="704"/>
                  </a:lnTo>
                  <a:cubicBezTo>
                    <a:pt x="1025" y="672"/>
                    <a:pt x="1057" y="672"/>
                    <a:pt x="1057" y="640"/>
                  </a:cubicBezTo>
                  <a:cubicBezTo>
                    <a:pt x="1089" y="640"/>
                    <a:pt x="1121" y="608"/>
                    <a:pt x="1185" y="608"/>
                  </a:cubicBezTo>
                  <a:lnTo>
                    <a:pt x="1921" y="1024"/>
                  </a:lnTo>
                  <a:lnTo>
                    <a:pt x="1953" y="1024"/>
                  </a:lnTo>
                  <a:lnTo>
                    <a:pt x="2209" y="896"/>
                  </a:lnTo>
                  <a:lnTo>
                    <a:pt x="2209" y="864"/>
                  </a:lnTo>
                  <a:lnTo>
                    <a:pt x="2209" y="832"/>
                  </a:lnTo>
                  <a:lnTo>
                    <a:pt x="1601" y="480"/>
                  </a:lnTo>
                  <a:cubicBezTo>
                    <a:pt x="1661" y="475"/>
                    <a:pt x="1722" y="472"/>
                    <a:pt x="1784" y="472"/>
                  </a:cubicBezTo>
                  <a:cubicBezTo>
                    <a:pt x="2081" y="472"/>
                    <a:pt x="2381" y="534"/>
                    <a:pt x="2593" y="640"/>
                  </a:cubicBezTo>
                  <a:cubicBezTo>
                    <a:pt x="2753" y="736"/>
                    <a:pt x="2881" y="896"/>
                    <a:pt x="2881" y="1024"/>
                  </a:cubicBezTo>
                  <a:cubicBezTo>
                    <a:pt x="2913" y="1056"/>
                    <a:pt x="2913" y="1056"/>
                    <a:pt x="2945" y="1056"/>
                  </a:cubicBezTo>
                  <a:lnTo>
                    <a:pt x="3393" y="1056"/>
                  </a:lnTo>
                  <a:lnTo>
                    <a:pt x="3393" y="1024"/>
                  </a:lnTo>
                  <a:cubicBezTo>
                    <a:pt x="3361" y="800"/>
                    <a:pt x="3201" y="576"/>
                    <a:pt x="2913" y="416"/>
                  </a:cubicBezTo>
                  <a:cubicBezTo>
                    <a:pt x="2614" y="246"/>
                    <a:pt x="2202" y="146"/>
                    <a:pt x="1789" y="146"/>
                  </a:cubicBezTo>
                  <a:cubicBezTo>
                    <a:pt x="1583" y="146"/>
                    <a:pt x="1377" y="171"/>
                    <a:pt x="1185" y="22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504150" y="4349375"/>
              <a:ext cx="162450" cy="72025"/>
            </a:xfrm>
            <a:custGeom>
              <a:rect b="b" l="l" r="r" t="t"/>
              <a:pathLst>
                <a:path extrusionOk="0" h="2881" w="6498">
                  <a:moveTo>
                    <a:pt x="0" y="0"/>
                  </a:moveTo>
                  <a:lnTo>
                    <a:pt x="0" y="992"/>
                  </a:lnTo>
                  <a:cubicBezTo>
                    <a:pt x="0" y="1472"/>
                    <a:pt x="320" y="1953"/>
                    <a:pt x="960" y="2337"/>
                  </a:cubicBezTo>
                  <a:cubicBezTo>
                    <a:pt x="1088" y="2433"/>
                    <a:pt x="1248" y="2497"/>
                    <a:pt x="1408" y="2561"/>
                  </a:cubicBezTo>
                  <a:cubicBezTo>
                    <a:pt x="1536" y="2625"/>
                    <a:pt x="1696" y="2657"/>
                    <a:pt x="1824" y="2689"/>
                  </a:cubicBezTo>
                  <a:cubicBezTo>
                    <a:pt x="1920" y="2721"/>
                    <a:pt x="2049" y="2753"/>
                    <a:pt x="2145" y="2785"/>
                  </a:cubicBezTo>
                  <a:cubicBezTo>
                    <a:pt x="2273" y="2785"/>
                    <a:pt x="2369" y="2817"/>
                    <a:pt x="2497" y="2817"/>
                  </a:cubicBezTo>
                  <a:cubicBezTo>
                    <a:pt x="2593" y="2849"/>
                    <a:pt x="2689" y="2849"/>
                    <a:pt x="2785" y="2881"/>
                  </a:cubicBezTo>
                  <a:lnTo>
                    <a:pt x="3457" y="2881"/>
                  </a:lnTo>
                  <a:cubicBezTo>
                    <a:pt x="3585" y="2881"/>
                    <a:pt x="3681" y="2881"/>
                    <a:pt x="3809" y="2849"/>
                  </a:cubicBezTo>
                  <a:cubicBezTo>
                    <a:pt x="3937" y="2849"/>
                    <a:pt x="4097" y="2817"/>
                    <a:pt x="4225" y="2817"/>
                  </a:cubicBezTo>
                  <a:cubicBezTo>
                    <a:pt x="4449" y="2753"/>
                    <a:pt x="4641" y="2721"/>
                    <a:pt x="4833" y="2657"/>
                  </a:cubicBezTo>
                  <a:cubicBezTo>
                    <a:pt x="5089" y="2561"/>
                    <a:pt x="5345" y="2465"/>
                    <a:pt x="5569" y="2337"/>
                  </a:cubicBezTo>
                  <a:lnTo>
                    <a:pt x="5601" y="2305"/>
                  </a:lnTo>
                  <a:cubicBezTo>
                    <a:pt x="5761" y="2209"/>
                    <a:pt x="5889" y="2113"/>
                    <a:pt x="6017" y="2017"/>
                  </a:cubicBezTo>
                  <a:cubicBezTo>
                    <a:pt x="6081" y="1921"/>
                    <a:pt x="6145" y="1857"/>
                    <a:pt x="6209" y="1793"/>
                  </a:cubicBezTo>
                  <a:cubicBezTo>
                    <a:pt x="6273" y="1729"/>
                    <a:pt x="6305" y="1664"/>
                    <a:pt x="6337" y="1600"/>
                  </a:cubicBezTo>
                  <a:cubicBezTo>
                    <a:pt x="6369" y="1536"/>
                    <a:pt x="6401" y="1472"/>
                    <a:pt x="6433" y="1408"/>
                  </a:cubicBezTo>
                  <a:cubicBezTo>
                    <a:pt x="6465" y="1344"/>
                    <a:pt x="6465" y="1280"/>
                    <a:pt x="6497" y="1216"/>
                  </a:cubicBezTo>
                  <a:lnTo>
                    <a:pt x="6497" y="1024"/>
                  </a:lnTo>
                  <a:lnTo>
                    <a:pt x="6497" y="256"/>
                  </a:lnTo>
                  <a:cubicBezTo>
                    <a:pt x="6465" y="320"/>
                    <a:pt x="6465" y="384"/>
                    <a:pt x="6433" y="448"/>
                  </a:cubicBezTo>
                  <a:cubicBezTo>
                    <a:pt x="6401" y="512"/>
                    <a:pt x="6369" y="544"/>
                    <a:pt x="6337" y="608"/>
                  </a:cubicBezTo>
                  <a:cubicBezTo>
                    <a:pt x="6305" y="672"/>
                    <a:pt x="6273" y="736"/>
                    <a:pt x="6209" y="800"/>
                  </a:cubicBezTo>
                  <a:cubicBezTo>
                    <a:pt x="6145" y="896"/>
                    <a:pt x="6081" y="960"/>
                    <a:pt x="6017" y="1024"/>
                  </a:cubicBezTo>
                  <a:cubicBezTo>
                    <a:pt x="5889" y="1152"/>
                    <a:pt x="5761" y="1248"/>
                    <a:pt x="5601" y="1344"/>
                  </a:cubicBezTo>
                  <a:lnTo>
                    <a:pt x="5569" y="1344"/>
                  </a:lnTo>
                  <a:cubicBezTo>
                    <a:pt x="5345" y="1472"/>
                    <a:pt x="5089" y="1600"/>
                    <a:pt x="4833" y="1664"/>
                  </a:cubicBezTo>
                  <a:cubicBezTo>
                    <a:pt x="4641" y="1729"/>
                    <a:pt x="4449" y="1793"/>
                    <a:pt x="4225" y="1825"/>
                  </a:cubicBezTo>
                  <a:cubicBezTo>
                    <a:pt x="4097" y="1857"/>
                    <a:pt x="3969" y="1857"/>
                    <a:pt x="3809" y="1889"/>
                  </a:cubicBezTo>
                  <a:cubicBezTo>
                    <a:pt x="3681" y="1889"/>
                    <a:pt x="3585" y="1889"/>
                    <a:pt x="3457" y="1921"/>
                  </a:cubicBezTo>
                  <a:lnTo>
                    <a:pt x="3137" y="1921"/>
                  </a:lnTo>
                  <a:cubicBezTo>
                    <a:pt x="3009" y="1889"/>
                    <a:pt x="2913" y="1889"/>
                    <a:pt x="2785" y="1889"/>
                  </a:cubicBezTo>
                  <a:cubicBezTo>
                    <a:pt x="2689" y="1889"/>
                    <a:pt x="2593" y="1857"/>
                    <a:pt x="2497" y="1857"/>
                  </a:cubicBezTo>
                  <a:cubicBezTo>
                    <a:pt x="2369" y="1825"/>
                    <a:pt x="2273" y="1825"/>
                    <a:pt x="2145" y="1793"/>
                  </a:cubicBezTo>
                  <a:cubicBezTo>
                    <a:pt x="2049" y="1761"/>
                    <a:pt x="1920" y="1761"/>
                    <a:pt x="1824" y="1729"/>
                  </a:cubicBezTo>
                  <a:cubicBezTo>
                    <a:pt x="1696" y="1664"/>
                    <a:pt x="1568" y="1632"/>
                    <a:pt x="1408" y="1568"/>
                  </a:cubicBezTo>
                  <a:cubicBezTo>
                    <a:pt x="1248" y="1504"/>
                    <a:pt x="1088" y="1440"/>
                    <a:pt x="960" y="1344"/>
                  </a:cubicBezTo>
                  <a:cubicBezTo>
                    <a:pt x="320" y="992"/>
                    <a:pt x="0" y="512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502550" y="4348575"/>
              <a:ext cx="164850" cy="73625"/>
            </a:xfrm>
            <a:custGeom>
              <a:rect b="b" l="l" r="r" t="t"/>
              <a:pathLst>
                <a:path extrusionOk="0" h="2945" w="6594">
                  <a:moveTo>
                    <a:pt x="96" y="448"/>
                  </a:moveTo>
                  <a:cubicBezTo>
                    <a:pt x="224" y="800"/>
                    <a:pt x="544" y="1152"/>
                    <a:pt x="992" y="1440"/>
                  </a:cubicBezTo>
                  <a:cubicBezTo>
                    <a:pt x="1152" y="1504"/>
                    <a:pt x="1312" y="1600"/>
                    <a:pt x="1472" y="1664"/>
                  </a:cubicBezTo>
                  <a:cubicBezTo>
                    <a:pt x="1600" y="1696"/>
                    <a:pt x="1728" y="1761"/>
                    <a:pt x="1888" y="1793"/>
                  </a:cubicBezTo>
                  <a:cubicBezTo>
                    <a:pt x="1984" y="1825"/>
                    <a:pt x="2113" y="1857"/>
                    <a:pt x="2209" y="1889"/>
                  </a:cubicBezTo>
                  <a:cubicBezTo>
                    <a:pt x="2337" y="1889"/>
                    <a:pt x="2433" y="1921"/>
                    <a:pt x="2529" y="1921"/>
                  </a:cubicBezTo>
                  <a:cubicBezTo>
                    <a:pt x="2657" y="1953"/>
                    <a:pt x="2753" y="1953"/>
                    <a:pt x="2849" y="1953"/>
                  </a:cubicBezTo>
                  <a:cubicBezTo>
                    <a:pt x="2977" y="1985"/>
                    <a:pt x="3073" y="1985"/>
                    <a:pt x="3201" y="1985"/>
                  </a:cubicBezTo>
                  <a:lnTo>
                    <a:pt x="3521" y="1985"/>
                  </a:lnTo>
                  <a:cubicBezTo>
                    <a:pt x="3649" y="1985"/>
                    <a:pt x="3777" y="1985"/>
                    <a:pt x="3873" y="1953"/>
                  </a:cubicBezTo>
                  <a:cubicBezTo>
                    <a:pt x="4033" y="1953"/>
                    <a:pt x="4161" y="1921"/>
                    <a:pt x="4321" y="1889"/>
                  </a:cubicBezTo>
                  <a:cubicBezTo>
                    <a:pt x="4513" y="1857"/>
                    <a:pt x="4737" y="1793"/>
                    <a:pt x="4929" y="1728"/>
                  </a:cubicBezTo>
                  <a:cubicBezTo>
                    <a:pt x="5185" y="1664"/>
                    <a:pt x="5441" y="1536"/>
                    <a:pt x="5633" y="1440"/>
                  </a:cubicBezTo>
                  <a:lnTo>
                    <a:pt x="5697" y="1408"/>
                  </a:lnTo>
                  <a:cubicBezTo>
                    <a:pt x="5857" y="1312"/>
                    <a:pt x="5985" y="1216"/>
                    <a:pt x="6113" y="1088"/>
                  </a:cubicBezTo>
                  <a:cubicBezTo>
                    <a:pt x="6177" y="1024"/>
                    <a:pt x="6241" y="960"/>
                    <a:pt x="6305" y="864"/>
                  </a:cubicBezTo>
                  <a:cubicBezTo>
                    <a:pt x="6369" y="800"/>
                    <a:pt x="6401" y="736"/>
                    <a:pt x="6433" y="672"/>
                  </a:cubicBezTo>
                  <a:lnTo>
                    <a:pt x="6529" y="480"/>
                  </a:lnTo>
                  <a:lnTo>
                    <a:pt x="6529" y="1056"/>
                  </a:lnTo>
                  <a:lnTo>
                    <a:pt x="6529" y="1088"/>
                  </a:lnTo>
                  <a:lnTo>
                    <a:pt x="6529" y="1248"/>
                  </a:lnTo>
                  <a:cubicBezTo>
                    <a:pt x="6497" y="1312"/>
                    <a:pt x="6497" y="1376"/>
                    <a:pt x="6465" y="1440"/>
                  </a:cubicBezTo>
                  <a:cubicBezTo>
                    <a:pt x="6433" y="1504"/>
                    <a:pt x="6401" y="1536"/>
                    <a:pt x="6369" y="1600"/>
                  </a:cubicBezTo>
                  <a:cubicBezTo>
                    <a:pt x="6337" y="1664"/>
                    <a:pt x="6305" y="1728"/>
                    <a:pt x="6241" y="1793"/>
                  </a:cubicBezTo>
                  <a:cubicBezTo>
                    <a:pt x="6209" y="1889"/>
                    <a:pt x="6113" y="1953"/>
                    <a:pt x="6049" y="2017"/>
                  </a:cubicBezTo>
                  <a:cubicBezTo>
                    <a:pt x="5953" y="2113"/>
                    <a:pt x="5793" y="2209"/>
                    <a:pt x="5633" y="2305"/>
                  </a:cubicBezTo>
                  <a:cubicBezTo>
                    <a:pt x="5633" y="2337"/>
                    <a:pt x="5633" y="2337"/>
                    <a:pt x="5601" y="2337"/>
                  </a:cubicBezTo>
                  <a:cubicBezTo>
                    <a:pt x="5409" y="2465"/>
                    <a:pt x="5153" y="2561"/>
                    <a:pt x="4897" y="2657"/>
                  </a:cubicBezTo>
                  <a:cubicBezTo>
                    <a:pt x="4705" y="2721"/>
                    <a:pt x="4513" y="2753"/>
                    <a:pt x="4289" y="2785"/>
                  </a:cubicBezTo>
                  <a:cubicBezTo>
                    <a:pt x="4161" y="2817"/>
                    <a:pt x="4001" y="2849"/>
                    <a:pt x="3873" y="2849"/>
                  </a:cubicBezTo>
                  <a:cubicBezTo>
                    <a:pt x="3745" y="2881"/>
                    <a:pt x="3649" y="2881"/>
                    <a:pt x="3521" y="2881"/>
                  </a:cubicBezTo>
                  <a:lnTo>
                    <a:pt x="3169" y="2881"/>
                  </a:lnTo>
                  <a:cubicBezTo>
                    <a:pt x="3073" y="2881"/>
                    <a:pt x="2977" y="2881"/>
                    <a:pt x="2849" y="2849"/>
                  </a:cubicBezTo>
                  <a:cubicBezTo>
                    <a:pt x="2753" y="2849"/>
                    <a:pt x="2657" y="2849"/>
                    <a:pt x="2561" y="2817"/>
                  </a:cubicBezTo>
                  <a:cubicBezTo>
                    <a:pt x="2433" y="2817"/>
                    <a:pt x="2337" y="2785"/>
                    <a:pt x="2241" y="2785"/>
                  </a:cubicBezTo>
                  <a:cubicBezTo>
                    <a:pt x="2113" y="2753"/>
                    <a:pt x="1984" y="2721"/>
                    <a:pt x="1888" y="2689"/>
                  </a:cubicBezTo>
                  <a:cubicBezTo>
                    <a:pt x="1760" y="2657"/>
                    <a:pt x="1632" y="2593"/>
                    <a:pt x="1504" y="2561"/>
                  </a:cubicBezTo>
                  <a:cubicBezTo>
                    <a:pt x="1344" y="2497"/>
                    <a:pt x="1184" y="2433"/>
                    <a:pt x="1024" y="2337"/>
                  </a:cubicBezTo>
                  <a:cubicBezTo>
                    <a:pt x="416" y="1985"/>
                    <a:pt x="96" y="1504"/>
                    <a:pt x="96" y="1024"/>
                  </a:cubicBezTo>
                  <a:lnTo>
                    <a:pt x="96" y="448"/>
                  </a:lnTo>
                  <a:close/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1024"/>
                  </a:lnTo>
                  <a:cubicBezTo>
                    <a:pt x="0" y="1536"/>
                    <a:pt x="352" y="2049"/>
                    <a:pt x="992" y="2401"/>
                  </a:cubicBezTo>
                  <a:cubicBezTo>
                    <a:pt x="1120" y="2497"/>
                    <a:pt x="1280" y="2561"/>
                    <a:pt x="1472" y="2625"/>
                  </a:cubicBezTo>
                  <a:cubicBezTo>
                    <a:pt x="1600" y="2689"/>
                    <a:pt x="1728" y="2721"/>
                    <a:pt x="1856" y="2753"/>
                  </a:cubicBezTo>
                  <a:cubicBezTo>
                    <a:pt x="1984" y="2785"/>
                    <a:pt x="2081" y="2817"/>
                    <a:pt x="2209" y="2849"/>
                  </a:cubicBezTo>
                  <a:cubicBezTo>
                    <a:pt x="2305" y="2881"/>
                    <a:pt x="2433" y="2881"/>
                    <a:pt x="2529" y="2913"/>
                  </a:cubicBezTo>
                  <a:cubicBezTo>
                    <a:pt x="2625" y="2913"/>
                    <a:pt x="2753" y="2945"/>
                    <a:pt x="2849" y="2945"/>
                  </a:cubicBezTo>
                  <a:lnTo>
                    <a:pt x="3873" y="2945"/>
                  </a:lnTo>
                  <a:cubicBezTo>
                    <a:pt x="4033" y="2913"/>
                    <a:pt x="4161" y="2913"/>
                    <a:pt x="4289" y="2881"/>
                  </a:cubicBezTo>
                  <a:cubicBezTo>
                    <a:pt x="4513" y="2849"/>
                    <a:pt x="4705" y="2785"/>
                    <a:pt x="4929" y="2721"/>
                  </a:cubicBezTo>
                  <a:cubicBezTo>
                    <a:pt x="5185" y="2625"/>
                    <a:pt x="5409" y="2529"/>
                    <a:pt x="5633" y="2401"/>
                  </a:cubicBezTo>
                  <a:cubicBezTo>
                    <a:pt x="5633" y="2401"/>
                    <a:pt x="5665" y="2401"/>
                    <a:pt x="5665" y="2369"/>
                  </a:cubicBezTo>
                  <a:cubicBezTo>
                    <a:pt x="5825" y="2273"/>
                    <a:pt x="5985" y="2177"/>
                    <a:pt x="6081" y="2081"/>
                  </a:cubicBezTo>
                  <a:cubicBezTo>
                    <a:pt x="6177" y="2017"/>
                    <a:pt x="6241" y="1921"/>
                    <a:pt x="6305" y="1857"/>
                  </a:cubicBezTo>
                  <a:cubicBezTo>
                    <a:pt x="6337" y="1793"/>
                    <a:pt x="6401" y="1728"/>
                    <a:pt x="6433" y="1664"/>
                  </a:cubicBezTo>
                  <a:lnTo>
                    <a:pt x="6529" y="1472"/>
                  </a:lnTo>
                  <a:cubicBezTo>
                    <a:pt x="6561" y="1408"/>
                    <a:pt x="6561" y="1344"/>
                    <a:pt x="6593" y="1280"/>
                  </a:cubicBezTo>
                  <a:lnTo>
                    <a:pt x="6593" y="1088"/>
                  </a:lnTo>
                  <a:lnTo>
                    <a:pt x="6593" y="64"/>
                  </a:lnTo>
                  <a:cubicBezTo>
                    <a:pt x="6593" y="64"/>
                    <a:pt x="6593" y="32"/>
                    <a:pt x="6561" y="32"/>
                  </a:cubicBezTo>
                  <a:lnTo>
                    <a:pt x="6529" y="64"/>
                  </a:lnTo>
                  <a:lnTo>
                    <a:pt x="6529" y="96"/>
                  </a:lnTo>
                  <a:lnTo>
                    <a:pt x="6529" y="288"/>
                  </a:lnTo>
                  <a:cubicBezTo>
                    <a:pt x="6497" y="352"/>
                    <a:pt x="6497" y="384"/>
                    <a:pt x="6465" y="448"/>
                  </a:cubicBezTo>
                  <a:cubicBezTo>
                    <a:pt x="6433" y="512"/>
                    <a:pt x="6401" y="576"/>
                    <a:pt x="6369" y="640"/>
                  </a:cubicBezTo>
                  <a:cubicBezTo>
                    <a:pt x="6337" y="704"/>
                    <a:pt x="6305" y="768"/>
                    <a:pt x="6241" y="832"/>
                  </a:cubicBezTo>
                  <a:cubicBezTo>
                    <a:pt x="6177" y="896"/>
                    <a:pt x="6113" y="960"/>
                    <a:pt x="6049" y="1056"/>
                  </a:cubicBezTo>
                  <a:cubicBezTo>
                    <a:pt x="5921" y="1152"/>
                    <a:pt x="5793" y="1248"/>
                    <a:pt x="5633" y="1344"/>
                  </a:cubicBezTo>
                  <a:lnTo>
                    <a:pt x="5601" y="1376"/>
                  </a:lnTo>
                  <a:cubicBezTo>
                    <a:pt x="5377" y="1504"/>
                    <a:pt x="5153" y="1600"/>
                    <a:pt x="4897" y="1664"/>
                  </a:cubicBezTo>
                  <a:cubicBezTo>
                    <a:pt x="4705" y="1728"/>
                    <a:pt x="4481" y="1793"/>
                    <a:pt x="4289" y="1825"/>
                  </a:cubicBezTo>
                  <a:cubicBezTo>
                    <a:pt x="4161" y="1857"/>
                    <a:pt x="4001" y="1889"/>
                    <a:pt x="3873" y="1889"/>
                  </a:cubicBezTo>
                  <a:cubicBezTo>
                    <a:pt x="3745" y="1889"/>
                    <a:pt x="3617" y="1921"/>
                    <a:pt x="3521" y="1921"/>
                  </a:cubicBezTo>
                  <a:lnTo>
                    <a:pt x="3169" y="1921"/>
                  </a:lnTo>
                  <a:cubicBezTo>
                    <a:pt x="3073" y="1921"/>
                    <a:pt x="2945" y="1889"/>
                    <a:pt x="2849" y="1889"/>
                  </a:cubicBezTo>
                  <a:cubicBezTo>
                    <a:pt x="2753" y="1889"/>
                    <a:pt x="2657" y="1889"/>
                    <a:pt x="2529" y="1857"/>
                  </a:cubicBezTo>
                  <a:cubicBezTo>
                    <a:pt x="2433" y="1857"/>
                    <a:pt x="2337" y="1825"/>
                    <a:pt x="2209" y="1793"/>
                  </a:cubicBezTo>
                  <a:cubicBezTo>
                    <a:pt x="2113" y="1793"/>
                    <a:pt x="1984" y="1761"/>
                    <a:pt x="1888" y="1728"/>
                  </a:cubicBezTo>
                  <a:cubicBezTo>
                    <a:pt x="1760" y="1664"/>
                    <a:pt x="1600" y="1632"/>
                    <a:pt x="1504" y="1600"/>
                  </a:cubicBezTo>
                  <a:cubicBezTo>
                    <a:pt x="1312" y="1504"/>
                    <a:pt x="1184" y="1440"/>
                    <a:pt x="1024" y="1376"/>
                  </a:cubicBezTo>
                  <a:cubicBezTo>
                    <a:pt x="416" y="1024"/>
                    <a:pt x="96" y="544"/>
                    <a:pt x="96" y="64"/>
                  </a:cubicBez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2496150" y="4302750"/>
              <a:ext cx="178450" cy="94050"/>
            </a:xfrm>
            <a:custGeom>
              <a:rect b="b" l="l" r="r" t="t"/>
              <a:pathLst>
                <a:path extrusionOk="0" h="3762" w="7138">
                  <a:moveTo>
                    <a:pt x="3553" y="1"/>
                  </a:moveTo>
                  <a:cubicBezTo>
                    <a:pt x="2721" y="1"/>
                    <a:pt x="1888" y="185"/>
                    <a:pt x="1248" y="553"/>
                  </a:cubicBezTo>
                  <a:cubicBezTo>
                    <a:pt x="0" y="1289"/>
                    <a:pt x="0" y="2473"/>
                    <a:pt x="1280" y="3209"/>
                  </a:cubicBezTo>
                  <a:cubicBezTo>
                    <a:pt x="1920" y="3577"/>
                    <a:pt x="2753" y="3762"/>
                    <a:pt x="3585" y="3762"/>
                  </a:cubicBezTo>
                  <a:cubicBezTo>
                    <a:pt x="4417" y="3762"/>
                    <a:pt x="5249" y="3577"/>
                    <a:pt x="5889" y="3209"/>
                  </a:cubicBezTo>
                  <a:cubicBezTo>
                    <a:pt x="7137" y="2473"/>
                    <a:pt x="7137" y="1289"/>
                    <a:pt x="5857" y="553"/>
                  </a:cubicBezTo>
                  <a:cubicBezTo>
                    <a:pt x="5217" y="185"/>
                    <a:pt x="4385" y="1"/>
                    <a:pt x="355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503350" y="4301950"/>
              <a:ext cx="164050" cy="96250"/>
            </a:xfrm>
            <a:custGeom>
              <a:rect b="b" l="l" r="r" t="t"/>
              <a:pathLst>
                <a:path extrusionOk="0" h="3850" w="6562">
                  <a:moveTo>
                    <a:pt x="3265" y="73"/>
                  </a:moveTo>
                  <a:cubicBezTo>
                    <a:pt x="4097" y="73"/>
                    <a:pt x="4929" y="265"/>
                    <a:pt x="5569" y="617"/>
                  </a:cubicBezTo>
                  <a:cubicBezTo>
                    <a:pt x="6177" y="969"/>
                    <a:pt x="6497" y="1449"/>
                    <a:pt x="6497" y="1929"/>
                  </a:cubicBezTo>
                  <a:cubicBezTo>
                    <a:pt x="6497" y="2409"/>
                    <a:pt x="6177" y="2889"/>
                    <a:pt x="5569" y="3241"/>
                  </a:cubicBezTo>
                  <a:cubicBezTo>
                    <a:pt x="4945" y="3593"/>
                    <a:pt x="4121" y="3770"/>
                    <a:pt x="3293" y="3770"/>
                  </a:cubicBezTo>
                  <a:cubicBezTo>
                    <a:pt x="2465" y="3770"/>
                    <a:pt x="1632" y="3593"/>
                    <a:pt x="992" y="3241"/>
                  </a:cubicBezTo>
                  <a:cubicBezTo>
                    <a:pt x="384" y="2889"/>
                    <a:pt x="64" y="2409"/>
                    <a:pt x="64" y="1929"/>
                  </a:cubicBezTo>
                  <a:cubicBezTo>
                    <a:pt x="64" y="1417"/>
                    <a:pt x="384" y="969"/>
                    <a:pt x="992" y="617"/>
                  </a:cubicBezTo>
                  <a:cubicBezTo>
                    <a:pt x="1632" y="265"/>
                    <a:pt x="2433" y="73"/>
                    <a:pt x="3265" y="73"/>
                  </a:cubicBezTo>
                  <a:close/>
                  <a:moveTo>
                    <a:pt x="3281" y="1"/>
                  </a:moveTo>
                  <a:cubicBezTo>
                    <a:pt x="2441" y="1"/>
                    <a:pt x="1600" y="185"/>
                    <a:pt x="960" y="553"/>
                  </a:cubicBezTo>
                  <a:cubicBezTo>
                    <a:pt x="320" y="905"/>
                    <a:pt x="0" y="1417"/>
                    <a:pt x="0" y="1929"/>
                  </a:cubicBezTo>
                  <a:cubicBezTo>
                    <a:pt x="0" y="2441"/>
                    <a:pt x="352" y="2921"/>
                    <a:pt x="960" y="3273"/>
                  </a:cubicBezTo>
                  <a:cubicBezTo>
                    <a:pt x="1600" y="3658"/>
                    <a:pt x="2465" y="3850"/>
                    <a:pt x="3297" y="3850"/>
                  </a:cubicBezTo>
                  <a:cubicBezTo>
                    <a:pt x="4129" y="3850"/>
                    <a:pt x="4961" y="3658"/>
                    <a:pt x="5601" y="3273"/>
                  </a:cubicBezTo>
                  <a:cubicBezTo>
                    <a:pt x="6241" y="2921"/>
                    <a:pt x="6561" y="2441"/>
                    <a:pt x="6561" y="1929"/>
                  </a:cubicBezTo>
                  <a:cubicBezTo>
                    <a:pt x="6561" y="1417"/>
                    <a:pt x="6241" y="937"/>
                    <a:pt x="5601" y="553"/>
                  </a:cubicBezTo>
                  <a:cubicBezTo>
                    <a:pt x="4961" y="185"/>
                    <a:pt x="4121" y="1"/>
                    <a:pt x="32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515350" y="4312950"/>
              <a:ext cx="140050" cy="73650"/>
            </a:xfrm>
            <a:custGeom>
              <a:rect b="b" l="l" r="r" t="t"/>
              <a:pathLst>
                <a:path extrusionOk="0" h="2946" w="5602">
                  <a:moveTo>
                    <a:pt x="2789" y="1"/>
                  </a:moveTo>
                  <a:cubicBezTo>
                    <a:pt x="2137" y="1"/>
                    <a:pt x="1488" y="145"/>
                    <a:pt x="992" y="433"/>
                  </a:cubicBezTo>
                  <a:cubicBezTo>
                    <a:pt x="0" y="1009"/>
                    <a:pt x="0" y="1937"/>
                    <a:pt x="992" y="2513"/>
                  </a:cubicBezTo>
                  <a:cubicBezTo>
                    <a:pt x="1505" y="2801"/>
                    <a:pt x="2161" y="2945"/>
                    <a:pt x="2813" y="2945"/>
                  </a:cubicBezTo>
                  <a:cubicBezTo>
                    <a:pt x="3465" y="2945"/>
                    <a:pt x="4113" y="2801"/>
                    <a:pt x="4609" y="2513"/>
                  </a:cubicBezTo>
                  <a:cubicBezTo>
                    <a:pt x="5601" y="1937"/>
                    <a:pt x="5601" y="1009"/>
                    <a:pt x="4609" y="433"/>
                  </a:cubicBezTo>
                  <a:cubicBezTo>
                    <a:pt x="4097" y="145"/>
                    <a:pt x="3441" y="1"/>
                    <a:pt x="278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2520950" y="4312150"/>
              <a:ext cx="128850" cy="75650"/>
            </a:xfrm>
            <a:custGeom>
              <a:rect b="b" l="l" r="r" t="t"/>
              <a:pathLst>
                <a:path extrusionOk="0" h="3026" w="5154">
                  <a:moveTo>
                    <a:pt x="2561" y="81"/>
                  </a:moveTo>
                  <a:cubicBezTo>
                    <a:pt x="3201" y="81"/>
                    <a:pt x="3873" y="209"/>
                    <a:pt x="4353" y="497"/>
                  </a:cubicBezTo>
                  <a:cubicBezTo>
                    <a:pt x="4833" y="785"/>
                    <a:pt x="5089" y="1137"/>
                    <a:pt x="5089" y="1521"/>
                  </a:cubicBezTo>
                  <a:cubicBezTo>
                    <a:pt x="5089" y="1905"/>
                    <a:pt x="4833" y="2257"/>
                    <a:pt x="4385" y="2513"/>
                  </a:cubicBezTo>
                  <a:cubicBezTo>
                    <a:pt x="3889" y="2801"/>
                    <a:pt x="3241" y="2945"/>
                    <a:pt x="2593" y="2945"/>
                  </a:cubicBezTo>
                  <a:cubicBezTo>
                    <a:pt x="1945" y="2945"/>
                    <a:pt x="1297" y="2801"/>
                    <a:pt x="800" y="2513"/>
                  </a:cubicBezTo>
                  <a:cubicBezTo>
                    <a:pt x="320" y="2257"/>
                    <a:pt x="64" y="1905"/>
                    <a:pt x="64" y="1521"/>
                  </a:cubicBezTo>
                  <a:cubicBezTo>
                    <a:pt x="64" y="1137"/>
                    <a:pt x="320" y="785"/>
                    <a:pt x="800" y="497"/>
                  </a:cubicBezTo>
                  <a:cubicBezTo>
                    <a:pt x="1281" y="209"/>
                    <a:pt x="1921" y="81"/>
                    <a:pt x="2561" y="81"/>
                  </a:cubicBezTo>
                  <a:close/>
                  <a:moveTo>
                    <a:pt x="2577" y="1"/>
                  </a:moveTo>
                  <a:cubicBezTo>
                    <a:pt x="1921" y="1"/>
                    <a:pt x="1264" y="145"/>
                    <a:pt x="768" y="433"/>
                  </a:cubicBezTo>
                  <a:cubicBezTo>
                    <a:pt x="256" y="721"/>
                    <a:pt x="0" y="1105"/>
                    <a:pt x="0" y="1521"/>
                  </a:cubicBezTo>
                  <a:cubicBezTo>
                    <a:pt x="0" y="1905"/>
                    <a:pt x="256" y="2289"/>
                    <a:pt x="768" y="2577"/>
                  </a:cubicBezTo>
                  <a:cubicBezTo>
                    <a:pt x="1248" y="2865"/>
                    <a:pt x="1921" y="3025"/>
                    <a:pt x="2593" y="3025"/>
                  </a:cubicBezTo>
                  <a:cubicBezTo>
                    <a:pt x="3233" y="3025"/>
                    <a:pt x="3905" y="2865"/>
                    <a:pt x="4417" y="2577"/>
                  </a:cubicBezTo>
                  <a:cubicBezTo>
                    <a:pt x="4897" y="2321"/>
                    <a:pt x="5153" y="1937"/>
                    <a:pt x="5153" y="1521"/>
                  </a:cubicBezTo>
                  <a:cubicBezTo>
                    <a:pt x="5153" y="1105"/>
                    <a:pt x="4897" y="721"/>
                    <a:pt x="4385" y="433"/>
                  </a:cubicBezTo>
                  <a:cubicBezTo>
                    <a:pt x="3889" y="145"/>
                    <a:pt x="3233" y="1"/>
                    <a:pt x="25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658575" y="4374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2584950" y="4404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599350" y="4403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613750" y="4401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2627375" y="4396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638575" y="43909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648975" y="4383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511350" y="4374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32" y="448"/>
                    <a:pt x="64" y="416"/>
                    <a:pt x="64" y="384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570550" y="4403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556150" y="4401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542550" y="4396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531350" y="43909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520950" y="4383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544950" y="4326175"/>
              <a:ext cx="82450" cy="48025"/>
            </a:xfrm>
            <a:custGeom>
              <a:rect b="b" l="l" r="r" t="t"/>
              <a:pathLst>
                <a:path extrusionOk="0" h="1921" w="3298">
                  <a:moveTo>
                    <a:pt x="705" y="0"/>
                  </a:moveTo>
                  <a:lnTo>
                    <a:pt x="481" y="128"/>
                  </a:lnTo>
                  <a:lnTo>
                    <a:pt x="833" y="352"/>
                  </a:lnTo>
                  <a:cubicBezTo>
                    <a:pt x="801" y="384"/>
                    <a:pt x="737" y="384"/>
                    <a:pt x="705" y="416"/>
                  </a:cubicBezTo>
                  <a:cubicBezTo>
                    <a:pt x="673" y="448"/>
                    <a:pt x="641" y="480"/>
                    <a:pt x="609" y="480"/>
                  </a:cubicBezTo>
                  <a:lnTo>
                    <a:pt x="224" y="288"/>
                  </a:lnTo>
                  <a:lnTo>
                    <a:pt x="0" y="416"/>
                  </a:lnTo>
                  <a:lnTo>
                    <a:pt x="417" y="672"/>
                  </a:lnTo>
                  <a:cubicBezTo>
                    <a:pt x="128" y="992"/>
                    <a:pt x="224" y="1408"/>
                    <a:pt x="705" y="1664"/>
                  </a:cubicBezTo>
                  <a:cubicBezTo>
                    <a:pt x="993" y="1824"/>
                    <a:pt x="1345" y="1920"/>
                    <a:pt x="1697" y="1920"/>
                  </a:cubicBezTo>
                  <a:lnTo>
                    <a:pt x="1697" y="1664"/>
                  </a:lnTo>
                  <a:cubicBezTo>
                    <a:pt x="1473" y="1664"/>
                    <a:pt x="1217" y="1600"/>
                    <a:pt x="1025" y="1504"/>
                  </a:cubicBezTo>
                  <a:cubicBezTo>
                    <a:pt x="705" y="1312"/>
                    <a:pt x="641" y="1056"/>
                    <a:pt x="737" y="864"/>
                  </a:cubicBezTo>
                  <a:lnTo>
                    <a:pt x="737" y="864"/>
                  </a:lnTo>
                  <a:lnTo>
                    <a:pt x="1441" y="1248"/>
                  </a:lnTo>
                  <a:lnTo>
                    <a:pt x="1665" y="1120"/>
                  </a:lnTo>
                  <a:lnTo>
                    <a:pt x="897" y="672"/>
                  </a:lnTo>
                  <a:lnTo>
                    <a:pt x="993" y="576"/>
                  </a:lnTo>
                  <a:cubicBezTo>
                    <a:pt x="1057" y="576"/>
                    <a:pt x="1089" y="544"/>
                    <a:pt x="1121" y="512"/>
                  </a:cubicBezTo>
                  <a:lnTo>
                    <a:pt x="1921" y="960"/>
                  </a:lnTo>
                  <a:lnTo>
                    <a:pt x="2145" y="832"/>
                  </a:lnTo>
                  <a:lnTo>
                    <a:pt x="1441" y="416"/>
                  </a:lnTo>
                  <a:cubicBezTo>
                    <a:pt x="1540" y="400"/>
                    <a:pt x="1643" y="392"/>
                    <a:pt x="1747" y="392"/>
                  </a:cubicBezTo>
                  <a:cubicBezTo>
                    <a:pt x="2046" y="392"/>
                    <a:pt x="2347" y="457"/>
                    <a:pt x="2561" y="576"/>
                  </a:cubicBezTo>
                  <a:cubicBezTo>
                    <a:pt x="2753" y="704"/>
                    <a:pt x="2881" y="832"/>
                    <a:pt x="2881" y="992"/>
                  </a:cubicBezTo>
                  <a:lnTo>
                    <a:pt x="3297" y="992"/>
                  </a:lnTo>
                  <a:cubicBezTo>
                    <a:pt x="3297" y="768"/>
                    <a:pt x="3137" y="576"/>
                    <a:pt x="2849" y="416"/>
                  </a:cubicBezTo>
                  <a:cubicBezTo>
                    <a:pt x="2576" y="241"/>
                    <a:pt x="2208" y="160"/>
                    <a:pt x="1832" y="160"/>
                  </a:cubicBezTo>
                  <a:cubicBezTo>
                    <a:pt x="1591" y="160"/>
                    <a:pt x="1346" y="193"/>
                    <a:pt x="1121" y="256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544150" y="4324750"/>
              <a:ext cx="84850" cy="50250"/>
            </a:xfrm>
            <a:custGeom>
              <a:rect b="b" l="l" r="r" t="t"/>
              <a:pathLst>
                <a:path extrusionOk="0" h="2010" w="3394">
                  <a:moveTo>
                    <a:pt x="737" y="89"/>
                  </a:moveTo>
                  <a:lnTo>
                    <a:pt x="1121" y="313"/>
                  </a:lnTo>
                  <a:lnTo>
                    <a:pt x="1153" y="345"/>
                  </a:lnTo>
                  <a:cubicBezTo>
                    <a:pt x="1364" y="286"/>
                    <a:pt x="1592" y="258"/>
                    <a:pt x="1819" y="258"/>
                  </a:cubicBezTo>
                  <a:cubicBezTo>
                    <a:pt x="2211" y="258"/>
                    <a:pt x="2597" y="343"/>
                    <a:pt x="2881" y="505"/>
                  </a:cubicBezTo>
                  <a:cubicBezTo>
                    <a:pt x="3105" y="633"/>
                    <a:pt x="3265" y="825"/>
                    <a:pt x="3297" y="1017"/>
                  </a:cubicBezTo>
                  <a:lnTo>
                    <a:pt x="2945" y="1017"/>
                  </a:lnTo>
                  <a:cubicBezTo>
                    <a:pt x="2913" y="857"/>
                    <a:pt x="2785" y="729"/>
                    <a:pt x="2625" y="601"/>
                  </a:cubicBezTo>
                  <a:cubicBezTo>
                    <a:pt x="2388" y="482"/>
                    <a:pt x="2097" y="417"/>
                    <a:pt x="1794" y="417"/>
                  </a:cubicBezTo>
                  <a:cubicBezTo>
                    <a:pt x="1688" y="417"/>
                    <a:pt x="1580" y="425"/>
                    <a:pt x="1473" y="441"/>
                  </a:cubicBezTo>
                  <a:lnTo>
                    <a:pt x="1441" y="473"/>
                  </a:lnTo>
                  <a:cubicBezTo>
                    <a:pt x="1441" y="505"/>
                    <a:pt x="1441" y="505"/>
                    <a:pt x="1473" y="505"/>
                  </a:cubicBezTo>
                  <a:lnTo>
                    <a:pt x="2113" y="889"/>
                  </a:lnTo>
                  <a:lnTo>
                    <a:pt x="1921" y="985"/>
                  </a:lnTo>
                  <a:lnTo>
                    <a:pt x="1185" y="537"/>
                  </a:lnTo>
                  <a:lnTo>
                    <a:pt x="1153" y="537"/>
                  </a:lnTo>
                  <a:cubicBezTo>
                    <a:pt x="1089" y="569"/>
                    <a:pt x="1057" y="569"/>
                    <a:pt x="1025" y="601"/>
                  </a:cubicBezTo>
                  <a:cubicBezTo>
                    <a:pt x="993" y="633"/>
                    <a:pt x="961" y="665"/>
                    <a:pt x="897" y="697"/>
                  </a:cubicBezTo>
                  <a:lnTo>
                    <a:pt x="897" y="729"/>
                  </a:lnTo>
                  <a:lnTo>
                    <a:pt x="1633" y="1145"/>
                  </a:lnTo>
                  <a:lnTo>
                    <a:pt x="1473" y="1241"/>
                  </a:lnTo>
                  <a:lnTo>
                    <a:pt x="769" y="857"/>
                  </a:lnTo>
                  <a:cubicBezTo>
                    <a:pt x="737" y="857"/>
                    <a:pt x="737" y="857"/>
                    <a:pt x="737" y="889"/>
                  </a:cubicBezTo>
                  <a:cubicBezTo>
                    <a:pt x="609" y="1113"/>
                    <a:pt x="705" y="1401"/>
                    <a:pt x="1025" y="1561"/>
                  </a:cubicBezTo>
                  <a:cubicBezTo>
                    <a:pt x="1217" y="1689"/>
                    <a:pt x="1441" y="1753"/>
                    <a:pt x="1697" y="1753"/>
                  </a:cubicBezTo>
                  <a:lnTo>
                    <a:pt x="1697" y="1945"/>
                  </a:lnTo>
                  <a:cubicBezTo>
                    <a:pt x="1345" y="1913"/>
                    <a:pt x="1025" y="1817"/>
                    <a:pt x="769" y="1689"/>
                  </a:cubicBezTo>
                  <a:cubicBezTo>
                    <a:pt x="513" y="1561"/>
                    <a:pt x="385" y="1369"/>
                    <a:pt x="320" y="1177"/>
                  </a:cubicBezTo>
                  <a:cubicBezTo>
                    <a:pt x="320" y="1017"/>
                    <a:pt x="353" y="857"/>
                    <a:pt x="481" y="729"/>
                  </a:cubicBezTo>
                  <a:lnTo>
                    <a:pt x="481" y="697"/>
                  </a:lnTo>
                  <a:cubicBezTo>
                    <a:pt x="481" y="697"/>
                    <a:pt x="481" y="665"/>
                    <a:pt x="449" y="665"/>
                  </a:cubicBezTo>
                  <a:lnTo>
                    <a:pt x="96" y="473"/>
                  </a:lnTo>
                  <a:lnTo>
                    <a:pt x="256" y="377"/>
                  </a:lnTo>
                  <a:lnTo>
                    <a:pt x="609" y="569"/>
                  </a:lnTo>
                  <a:lnTo>
                    <a:pt x="641" y="569"/>
                  </a:lnTo>
                  <a:cubicBezTo>
                    <a:pt x="673" y="537"/>
                    <a:pt x="705" y="537"/>
                    <a:pt x="737" y="505"/>
                  </a:cubicBezTo>
                  <a:cubicBezTo>
                    <a:pt x="801" y="473"/>
                    <a:pt x="833" y="441"/>
                    <a:pt x="865" y="441"/>
                  </a:cubicBezTo>
                  <a:cubicBezTo>
                    <a:pt x="897" y="441"/>
                    <a:pt x="897" y="409"/>
                    <a:pt x="897" y="409"/>
                  </a:cubicBezTo>
                  <a:cubicBezTo>
                    <a:pt x="897" y="377"/>
                    <a:pt x="897" y="377"/>
                    <a:pt x="865" y="377"/>
                  </a:cubicBezTo>
                  <a:lnTo>
                    <a:pt x="577" y="185"/>
                  </a:lnTo>
                  <a:lnTo>
                    <a:pt x="737" y="89"/>
                  </a:lnTo>
                  <a:close/>
                  <a:moveTo>
                    <a:pt x="741" y="1"/>
                  </a:moveTo>
                  <a:cubicBezTo>
                    <a:pt x="737" y="1"/>
                    <a:pt x="737" y="9"/>
                    <a:pt x="737" y="25"/>
                  </a:cubicBezTo>
                  <a:lnTo>
                    <a:pt x="481" y="153"/>
                  </a:lnTo>
                  <a:lnTo>
                    <a:pt x="481" y="185"/>
                  </a:lnTo>
                  <a:lnTo>
                    <a:pt x="481" y="217"/>
                  </a:lnTo>
                  <a:lnTo>
                    <a:pt x="801" y="409"/>
                  </a:lnTo>
                  <a:cubicBezTo>
                    <a:pt x="769" y="409"/>
                    <a:pt x="737" y="409"/>
                    <a:pt x="737" y="441"/>
                  </a:cubicBezTo>
                  <a:cubicBezTo>
                    <a:pt x="705" y="441"/>
                    <a:pt x="673" y="473"/>
                    <a:pt x="641" y="505"/>
                  </a:cubicBezTo>
                  <a:lnTo>
                    <a:pt x="288" y="281"/>
                  </a:lnTo>
                  <a:lnTo>
                    <a:pt x="256" y="281"/>
                  </a:lnTo>
                  <a:lnTo>
                    <a:pt x="0" y="441"/>
                  </a:lnTo>
                  <a:lnTo>
                    <a:pt x="0" y="473"/>
                  </a:lnTo>
                  <a:lnTo>
                    <a:pt x="0" y="505"/>
                  </a:lnTo>
                  <a:lnTo>
                    <a:pt x="385" y="729"/>
                  </a:lnTo>
                  <a:cubicBezTo>
                    <a:pt x="288" y="857"/>
                    <a:pt x="256" y="1017"/>
                    <a:pt x="288" y="1177"/>
                  </a:cubicBezTo>
                  <a:cubicBezTo>
                    <a:pt x="320" y="1401"/>
                    <a:pt x="481" y="1593"/>
                    <a:pt x="737" y="1753"/>
                  </a:cubicBezTo>
                  <a:cubicBezTo>
                    <a:pt x="993" y="1913"/>
                    <a:pt x="1345" y="2009"/>
                    <a:pt x="1729" y="2009"/>
                  </a:cubicBezTo>
                  <a:cubicBezTo>
                    <a:pt x="1761" y="2009"/>
                    <a:pt x="1761" y="2009"/>
                    <a:pt x="1761" y="1977"/>
                  </a:cubicBezTo>
                  <a:lnTo>
                    <a:pt x="1761" y="1721"/>
                  </a:lnTo>
                  <a:cubicBezTo>
                    <a:pt x="1761" y="1689"/>
                    <a:pt x="1761" y="1689"/>
                    <a:pt x="1729" y="1689"/>
                  </a:cubicBezTo>
                  <a:cubicBezTo>
                    <a:pt x="1473" y="1689"/>
                    <a:pt x="1249" y="1625"/>
                    <a:pt x="1057" y="1497"/>
                  </a:cubicBezTo>
                  <a:cubicBezTo>
                    <a:pt x="801" y="1369"/>
                    <a:pt x="705" y="1145"/>
                    <a:pt x="801" y="953"/>
                  </a:cubicBezTo>
                  <a:lnTo>
                    <a:pt x="801" y="953"/>
                  </a:lnTo>
                  <a:lnTo>
                    <a:pt x="1441" y="1337"/>
                  </a:lnTo>
                  <a:lnTo>
                    <a:pt x="1473" y="1337"/>
                  </a:lnTo>
                  <a:lnTo>
                    <a:pt x="1729" y="1177"/>
                  </a:lnTo>
                  <a:lnTo>
                    <a:pt x="1729" y="1145"/>
                  </a:lnTo>
                  <a:lnTo>
                    <a:pt x="1729" y="1113"/>
                  </a:lnTo>
                  <a:lnTo>
                    <a:pt x="993" y="697"/>
                  </a:lnTo>
                  <a:cubicBezTo>
                    <a:pt x="1025" y="697"/>
                    <a:pt x="1057" y="665"/>
                    <a:pt x="1057" y="665"/>
                  </a:cubicBezTo>
                  <a:cubicBezTo>
                    <a:pt x="1089" y="633"/>
                    <a:pt x="1121" y="633"/>
                    <a:pt x="1185" y="601"/>
                  </a:cubicBezTo>
                  <a:lnTo>
                    <a:pt x="1921" y="1049"/>
                  </a:lnTo>
                  <a:lnTo>
                    <a:pt x="1953" y="1049"/>
                  </a:lnTo>
                  <a:lnTo>
                    <a:pt x="2209" y="889"/>
                  </a:lnTo>
                  <a:lnTo>
                    <a:pt x="2209" y="857"/>
                  </a:lnTo>
                  <a:lnTo>
                    <a:pt x="1601" y="505"/>
                  </a:lnTo>
                  <a:cubicBezTo>
                    <a:pt x="1692" y="489"/>
                    <a:pt x="1785" y="481"/>
                    <a:pt x="1877" y="481"/>
                  </a:cubicBezTo>
                  <a:cubicBezTo>
                    <a:pt x="2143" y="481"/>
                    <a:pt x="2403" y="546"/>
                    <a:pt x="2593" y="665"/>
                  </a:cubicBezTo>
                  <a:cubicBezTo>
                    <a:pt x="2753" y="761"/>
                    <a:pt x="2881" y="889"/>
                    <a:pt x="2881" y="1049"/>
                  </a:cubicBezTo>
                  <a:lnTo>
                    <a:pt x="2913" y="1081"/>
                  </a:lnTo>
                  <a:lnTo>
                    <a:pt x="3361" y="1081"/>
                  </a:lnTo>
                  <a:lnTo>
                    <a:pt x="3393" y="1049"/>
                  </a:lnTo>
                  <a:lnTo>
                    <a:pt x="3393" y="1017"/>
                  </a:lnTo>
                  <a:cubicBezTo>
                    <a:pt x="3361" y="793"/>
                    <a:pt x="3201" y="601"/>
                    <a:pt x="2913" y="441"/>
                  </a:cubicBezTo>
                  <a:cubicBezTo>
                    <a:pt x="2625" y="256"/>
                    <a:pt x="2231" y="163"/>
                    <a:pt x="1833" y="163"/>
                  </a:cubicBezTo>
                  <a:cubicBezTo>
                    <a:pt x="1612" y="163"/>
                    <a:pt x="1390" y="192"/>
                    <a:pt x="1185" y="249"/>
                  </a:cubicBezTo>
                  <a:lnTo>
                    <a:pt x="769" y="25"/>
                  </a:lnTo>
                  <a:cubicBezTo>
                    <a:pt x="753" y="9"/>
                    <a:pt x="745" y="1"/>
                    <a:pt x="7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318500" y="4312550"/>
              <a:ext cx="146450" cy="135550"/>
            </a:xfrm>
            <a:custGeom>
              <a:rect b="b" l="l" r="r" t="t"/>
              <a:pathLst>
                <a:path extrusionOk="0" h="5422" w="5858">
                  <a:moveTo>
                    <a:pt x="4930" y="1"/>
                  </a:moveTo>
                  <a:lnTo>
                    <a:pt x="4998" y="79"/>
                  </a:lnTo>
                  <a:lnTo>
                    <a:pt x="4998" y="79"/>
                  </a:lnTo>
                  <a:cubicBezTo>
                    <a:pt x="4986" y="62"/>
                    <a:pt x="4974" y="45"/>
                    <a:pt x="4962" y="33"/>
                  </a:cubicBezTo>
                  <a:cubicBezTo>
                    <a:pt x="4962" y="1"/>
                    <a:pt x="4930" y="1"/>
                    <a:pt x="4930" y="1"/>
                  </a:cubicBezTo>
                  <a:close/>
                  <a:moveTo>
                    <a:pt x="1" y="4226"/>
                  </a:moveTo>
                  <a:cubicBezTo>
                    <a:pt x="11" y="4239"/>
                    <a:pt x="21" y="4252"/>
                    <a:pt x="32" y="4265"/>
                  </a:cubicBezTo>
                  <a:lnTo>
                    <a:pt x="32" y="4265"/>
                  </a:lnTo>
                  <a:lnTo>
                    <a:pt x="1" y="4226"/>
                  </a:lnTo>
                  <a:close/>
                  <a:moveTo>
                    <a:pt x="4998" y="79"/>
                  </a:moveTo>
                  <a:cubicBezTo>
                    <a:pt x="5018" y="109"/>
                    <a:pt x="5038" y="141"/>
                    <a:pt x="5058" y="161"/>
                  </a:cubicBezTo>
                  <a:cubicBezTo>
                    <a:pt x="5090" y="225"/>
                    <a:pt x="5122" y="289"/>
                    <a:pt x="5122" y="353"/>
                  </a:cubicBezTo>
                  <a:cubicBezTo>
                    <a:pt x="5154" y="417"/>
                    <a:pt x="5186" y="481"/>
                    <a:pt x="5186" y="545"/>
                  </a:cubicBezTo>
                  <a:cubicBezTo>
                    <a:pt x="5218" y="609"/>
                    <a:pt x="5218" y="705"/>
                    <a:pt x="5218" y="769"/>
                  </a:cubicBezTo>
                  <a:lnTo>
                    <a:pt x="5218" y="1057"/>
                  </a:lnTo>
                  <a:cubicBezTo>
                    <a:pt x="5186" y="1217"/>
                    <a:pt x="5154" y="1409"/>
                    <a:pt x="5090" y="1569"/>
                  </a:cubicBezTo>
                  <a:lnTo>
                    <a:pt x="5090" y="1601"/>
                  </a:lnTo>
                  <a:cubicBezTo>
                    <a:pt x="4994" y="1857"/>
                    <a:pt x="4866" y="2081"/>
                    <a:pt x="4738" y="2305"/>
                  </a:cubicBezTo>
                  <a:cubicBezTo>
                    <a:pt x="4642" y="2497"/>
                    <a:pt x="4514" y="2657"/>
                    <a:pt x="4386" y="2849"/>
                  </a:cubicBezTo>
                  <a:cubicBezTo>
                    <a:pt x="4290" y="2945"/>
                    <a:pt x="4194" y="3041"/>
                    <a:pt x="4098" y="3169"/>
                  </a:cubicBezTo>
                  <a:cubicBezTo>
                    <a:pt x="4001" y="3234"/>
                    <a:pt x="3937" y="3330"/>
                    <a:pt x="3841" y="3426"/>
                  </a:cubicBezTo>
                  <a:cubicBezTo>
                    <a:pt x="3777" y="3490"/>
                    <a:pt x="3681" y="3554"/>
                    <a:pt x="3585" y="3618"/>
                  </a:cubicBezTo>
                  <a:cubicBezTo>
                    <a:pt x="3521" y="3714"/>
                    <a:pt x="3425" y="3778"/>
                    <a:pt x="3329" y="3842"/>
                  </a:cubicBezTo>
                  <a:cubicBezTo>
                    <a:pt x="3265" y="3906"/>
                    <a:pt x="3169" y="3938"/>
                    <a:pt x="3073" y="4002"/>
                  </a:cubicBezTo>
                  <a:cubicBezTo>
                    <a:pt x="2977" y="4066"/>
                    <a:pt x="2881" y="4130"/>
                    <a:pt x="2785" y="4162"/>
                  </a:cubicBezTo>
                  <a:cubicBezTo>
                    <a:pt x="2689" y="4226"/>
                    <a:pt x="2593" y="4290"/>
                    <a:pt x="2497" y="4322"/>
                  </a:cubicBezTo>
                  <a:cubicBezTo>
                    <a:pt x="2369" y="4386"/>
                    <a:pt x="2241" y="4450"/>
                    <a:pt x="2081" y="4482"/>
                  </a:cubicBezTo>
                  <a:cubicBezTo>
                    <a:pt x="1921" y="4546"/>
                    <a:pt x="1761" y="4610"/>
                    <a:pt x="1601" y="4642"/>
                  </a:cubicBezTo>
                  <a:cubicBezTo>
                    <a:pt x="1433" y="4671"/>
                    <a:pt x="1274" y="4685"/>
                    <a:pt x="1124" y="4685"/>
                  </a:cubicBezTo>
                  <a:cubicBezTo>
                    <a:pt x="640" y="4685"/>
                    <a:pt x="259" y="4536"/>
                    <a:pt x="32" y="4265"/>
                  </a:cubicBezTo>
                  <a:lnTo>
                    <a:pt x="32" y="4265"/>
                  </a:lnTo>
                  <a:lnTo>
                    <a:pt x="609" y="4994"/>
                  </a:lnTo>
                  <a:cubicBezTo>
                    <a:pt x="855" y="5265"/>
                    <a:pt x="1252" y="5422"/>
                    <a:pt x="1758" y="5422"/>
                  </a:cubicBezTo>
                  <a:cubicBezTo>
                    <a:pt x="1909" y="5422"/>
                    <a:pt x="2071" y="5407"/>
                    <a:pt x="2241" y="5378"/>
                  </a:cubicBezTo>
                  <a:cubicBezTo>
                    <a:pt x="2401" y="5346"/>
                    <a:pt x="2561" y="5282"/>
                    <a:pt x="2721" y="5218"/>
                  </a:cubicBezTo>
                  <a:cubicBezTo>
                    <a:pt x="2849" y="5186"/>
                    <a:pt x="2977" y="5122"/>
                    <a:pt x="3105" y="5090"/>
                  </a:cubicBezTo>
                  <a:cubicBezTo>
                    <a:pt x="3233" y="5026"/>
                    <a:pt x="3329" y="4962"/>
                    <a:pt x="3425" y="4930"/>
                  </a:cubicBezTo>
                  <a:cubicBezTo>
                    <a:pt x="3521" y="4866"/>
                    <a:pt x="3617" y="4802"/>
                    <a:pt x="3713" y="4738"/>
                  </a:cubicBezTo>
                  <a:cubicBezTo>
                    <a:pt x="3809" y="4706"/>
                    <a:pt x="3873" y="4642"/>
                    <a:pt x="3969" y="4578"/>
                  </a:cubicBezTo>
                  <a:cubicBezTo>
                    <a:pt x="4065" y="4514"/>
                    <a:pt x="4162" y="4450"/>
                    <a:pt x="4226" y="4386"/>
                  </a:cubicBezTo>
                  <a:cubicBezTo>
                    <a:pt x="4322" y="4290"/>
                    <a:pt x="4386" y="4226"/>
                    <a:pt x="4482" y="4162"/>
                  </a:cubicBezTo>
                  <a:cubicBezTo>
                    <a:pt x="4578" y="4066"/>
                    <a:pt x="4642" y="3970"/>
                    <a:pt x="4738" y="3906"/>
                  </a:cubicBezTo>
                  <a:cubicBezTo>
                    <a:pt x="4834" y="3778"/>
                    <a:pt x="4930" y="3682"/>
                    <a:pt x="5026" y="3586"/>
                  </a:cubicBezTo>
                  <a:cubicBezTo>
                    <a:pt x="5154" y="3426"/>
                    <a:pt x="5282" y="3234"/>
                    <a:pt x="5378" y="3073"/>
                  </a:cubicBezTo>
                  <a:cubicBezTo>
                    <a:pt x="5506" y="2817"/>
                    <a:pt x="5634" y="2593"/>
                    <a:pt x="5698" y="2369"/>
                  </a:cubicBezTo>
                  <a:cubicBezTo>
                    <a:pt x="5730" y="2337"/>
                    <a:pt x="5730" y="2337"/>
                    <a:pt x="5730" y="2305"/>
                  </a:cubicBezTo>
                  <a:cubicBezTo>
                    <a:pt x="5794" y="2145"/>
                    <a:pt x="5826" y="1953"/>
                    <a:pt x="5826" y="1825"/>
                  </a:cubicBezTo>
                  <a:cubicBezTo>
                    <a:pt x="5858" y="1697"/>
                    <a:pt x="5858" y="1601"/>
                    <a:pt x="5858" y="1505"/>
                  </a:cubicBezTo>
                  <a:cubicBezTo>
                    <a:pt x="5858" y="1441"/>
                    <a:pt x="5826" y="1345"/>
                    <a:pt x="5826" y="1281"/>
                  </a:cubicBezTo>
                  <a:cubicBezTo>
                    <a:pt x="5826" y="1217"/>
                    <a:pt x="5794" y="1153"/>
                    <a:pt x="5762" y="1089"/>
                  </a:cubicBezTo>
                  <a:cubicBezTo>
                    <a:pt x="5762" y="1025"/>
                    <a:pt x="5730" y="961"/>
                    <a:pt x="5698" y="929"/>
                  </a:cubicBezTo>
                  <a:cubicBezTo>
                    <a:pt x="5666" y="865"/>
                    <a:pt x="5634" y="801"/>
                    <a:pt x="5602" y="769"/>
                  </a:cubicBezTo>
                  <a:lnTo>
                    <a:pt x="5570" y="737"/>
                  </a:lnTo>
                  <a:lnTo>
                    <a:pt x="4998" y="79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316900" y="4311150"/>
              <a:ext cx="149650" cy="137450"/>
            </a:xfrm>
            <a:custGeom>
              <a:rect b="b" l="l" r="r" t="t"/>
              <a:pathLst>
                <a:path extrusionOk="0" h="5498" w="5986">
                  <a:moveTo>
                    <a:pt x="5250" y="377"/>
                  </a:moveTo>
                  <a:lnTo>
                    <a:pt x="5602" y="825"/>
                  </a:lnTo>
                  <a:lnTo>
                    <a:pt x="5634" y="825"/>
                  </a:lnTo>
                  <a:cubicBezTo>
                    <a:pt x="5666" y="889"/>
                    <a:pt x="5698" y="921"/>
                    <a:pt x="5730" y="985"/>
                  </a:cubicBezTo>
                  <a:cubicBezTo>
                    <a:pt x="5762" y="1049"/>
                    <a:pt x="5794" y="1081"/>
                    <a:pt x="5794" y="1145"/>
                  </a:cubicBezTo>
                  <a:cubicBezTo>
                    <a:pt x="5826" y="1209"/>
                    <a:pt x="5858" y="1273"/>
                    <a:pt x="5858" y="1337"/>
                  </a:cubicBezTo>
                  <a:cubicBezTo>
                    <a:pt x="5890" y="1433"/>
                    <a:pt x="5890" y="1497"/>
                    <a:pt x="5890" y="1561"/>
                  </a:cubicBezTo>
                  <a:lnTo>
                    <a:pt x="5890" y="1881"/>
                  </a:lnTo>
                  <a:cubicBezTo>
                    <a:pt x="5858" y="2041"/>
                    <a:pt x="5826" y="2201"/>
                    <a:pt x="5762" y="2361"/>
                  </a:cubicBezTo>
                  <a:lnTo>
                    <a:pt x="5762" y="2393"/>
                  </a:lnTo>
                  <a:cubicBezTo>
                    <a:pt x="5666" y="2649"/>
                    <a:pt x="5570" y="2873"/>
                    <a:pt x="5410" y="3097"/>
                  </a:cubicBezTo>
                  <a:cubicBezTo>
                    <a:pt x="5314" y="3290"/>
                    <a:pt x="5186" y="3450"/>
                    <a:pt x="5058" y="3610"/>
                  </a:cubicBezTo>
                  <a:cubicBezTo>
                    <a:pt x="4962" y="3738"/>
                    <a:pt x="4866" y="3834"/>
                    <a:pt x="4770" y="3930"/>
                  </a:cubicBezTo>
                  <a:cubicBezTo>
                    <a:pt x="4706" y="4026"/>
                    <a:pt x="4610" y="4090"/>
                    <a:pt x="4514" y="4186"/>
                  </a:cubicBezTo>
                  <a:cubicBezTo>
                    <a:pt x="4450" y="4250"/>
                    <a:pt x="4354" y="4346"/>
                    <a:pt x="4258" y="4410"/>
                  </a:cubicBezTo>
                  <a:cubicBezTo>
                    <a:pt x="4194" y="4474"/>
                    <a:pt x="4097" y="4538"/>
                    <a:pt x="4033" y="4602"/>
                  </a:cubicBezTo>
                  <a:cubicBezTo>
                    <a:pt x="3937" y="4666"/>
                    <a:pt x="3841" y="4730"/>
                    <a:pt x="3745" y="4762"/>
                  </a:cubicBezTo>
                  <a:cubicBezTo>
                    <a:pt x="3681" y="4826"/>
                    <a:pt x="3585" y="4890"/>
                    <a:pt x="3489" y="4954"/>
                  </a:cubicBezTo>
                  <a:cubicBezTo>
                    <a:pt x="3393" y="4986"/>
                    <a:pt x="3265" y="5050"/>
                    <a:pt x="3169" y="5114"/>
                  </a:cubicBezTo>
                  <a:cubicBezTo>
                    <a:pt x="3041" y="5146"/>
                    <a:pt x="2913" y="5210"/>
                    <a:pt x="2785" y="5242"/>
                  </a:cubicBezTo>
                  <a:cubicBezTo>
                    <a:pt x="2625" y="5306"/>
                    <a:pt x="2465" y="5370"/>
                    <a:pt x="2273" y="5402"/>
                  </a:cubicBezTo>
                  <a:cubicBezTo>
                    <a:pt x="2105" y="5434"/>
                    <a:pt x="1943" y="5450"/>
                    <a:pt x="1790" y="5450"/>
                  </a:cubicBezTo>
                  <a:cubicBezTo>
                    <a:pt x="1329" y="5450"/>
                    <a:pt x="945" y="5306"/>
                    <a:pt x="705" y="5018"/>
                  </a:cubicBezTo>
                  <a:lnTo>
                    <a:pt x="353" y="4570"/>
                  </a:lnTo>
                  <a:lnTo>
                    <a:pt x="353" y="4570"/>
                  </a:lnTo>
                  <a:cubicBezTo>
                    <a:pt x="574" y="4702"/>
                    <a:pt x="871" y="4774"/>
                    <a:pt x="1202" y="4774"/>
                  </a:cubicBezTo>
                  <a:cubicBezTo>
                    <a:pt x="1351" y="4774"/>
                    <a:pt x="1506" y="4760"/>
                    <a:pt x="1665" y="4730"/>
                  </a:cubicBezTo>
                  <a:cubicBezTo>
                    <a:pt x="1825" y="4698"/>
                    <a:pt x="1985" y="4634"/>
                    <a:pt x="2177" y="4570"/>
                  </a:cubicBezTo>
                  <a:cubicBezTo>
                    <a:pt x="2305" y="4538"/>
                    <a:pt x="2433" y="4474"/>
                    <a:pt x="2561" y="4410"/>
                  </a:cubicBezTo>
                  <a:cubicBezTo>
                    <a:pt x="2657" y="4378"/>
                    <a:pt x="2785" y="4314"/>
                    <a:pt x="2881" y="4250"/>
                  </a:cubicBezTo>
                  <a:cubicBezTo>
                    <a:pt x="2977" y="4218"/>
                    <a:pt x="3073" y="4154"/>
                    <a:pt x="3169" y="4090"/>
                  </a:cubicBezTo>
                  <a:cubicBezTo>
                    <a:pt x="3233" y="4026"/>
                    <a:pt x="3329" y="3962"/>
                    <a:pt x="3425" y="3898"/>
                  </a:cubicBezTo>
                  <a:cubicBezTo>
                    <a:pt x="3521" y="3834"/>
                    <a:pt x="3585" y="3770"/>
                    <a:pt x="3681" y="3706"/>
                  </a:cubicBezTo>
                  <a:cubicBezTo>
                    <a:pt x="3777" y="3642"/>
                    <a:pt x="3841" y="3578"/>
                    <a:pt x="3937" y="3482"/>
                  </a:cubicBezTo>
                  <a:cubicBezTo>
                    <a:pt x="4033" y="3418"/>
                    <a:pt x="4097" y="3322"/>
                    <a:pt x="4194" y="3225"/>
                  </a:cubicBezTo>
                  <a:cubicBezTo>
                    <a:pt x="4290" y="3129"/>
                    <a:pt x="4386" y="3033"/>
                    <a:pt x="4482" y="2905"/>
                  </a:cubicBezTo>
                  <a:cubicBezTo>
                    <a:pt x="4610" y="2745"/>
                    <a:pt x="4738" y="2585"/>
                    <a:pt x="4834" y="2393"/>
                  </a:cubicBezTo>
                  <a:cubicBezTo>
                    <a:pt x="4994" y="2169"/>
                    <a:pt x="5090" y="1913"/>
                    <a:pt x="5186" y="1689"/>
                  </a:cubicBezTo>
                  <a:lnTo>
                    <a:pt x="5186" y="1625"/>
                  </a:lnTo>
                  <a:cubicBezTo>
                    <a:pt x="5250" y="1465"/>
                    <a:pt x="5282" y="1305"/>
                    <a:pt x="5314" y="1145"/>
                  </a:cubicBezTo>
                  <a:lnTo>
                    <a:pt x="5314" y="825"/>
                  </a:lnTo>
                  <a:cubicBezTo>
                    <a:pt x="5314" y="761"/>
                    <a:pt x="5314" y="665"/>
                    <a:pt x="5282" y="601"/>
                  </a:cubicBezTo>
                  <a:cubicBezTo>
                    <a:pt x="5282" y="537"/>
                    <a:pt x="5250" y="441"/>
                    <a:pt x="5250" y="377"/>
                  </a:cubicBezTo>
                  <a:close/>
                  <a:moveTo>
                    <a:pt x="5010" y="1"/>
                  </a:moveTo>
                  <a:cubicBezTo>
                    <a:pt x="5002" y="1"/>
                    <a:pt x="4994" y="9"/>
                    <a:pt x="4994" y="25"/>
                  </a:cubicBezTo>
                  <a:cubicBezTo>
                    <a:pt x="4962" y="25"/>
                    <a:pt x="4962" y="57"/>
                    <a:pt x="4994" y="57"/>
                  </a:cubicBezTo>
                  <a:lnTo>
                    <a:pt x="4994" y="89"/>
                  </a:lnTo>
                  <a:cubicBezTo>
                    <a:pt x="5026" y="153"/>
                    <a:pt x="5058" y="185"/>
                    <a:pt x="5090" y="249"/>
                  </a:cubicBezTo>
                  <a:cubicBezTo>
                    <a:pt x="5122" y="281"/>
                    <a:pt x="5154" y="345"/>
                    <a:pt x="5186" y="409"/>
                  </a:cubicBezTo>
                  <a:cubicBezTo>
                    <a:pt x="5186" y="473"/>
                    <a:pt x="5218" y="537"/>
                    <a:pt x="5218" y="601"/>
                  </a:cubicBezTo>
                  <a:cubicBezTo>
                    <a:pt x="5250" y="665"/>
                    <a:pt x="5250" y="761"/>
                    <a:pt x="5250" y="825"/>
                  </a:cubicBezTo>
                  <a:lnTo>
                    <a:pt x="5250" y="1113"/>
                  </a:lnTo>
                  <a:cubicBezTo>
                    <a:pt x="5218" y="1273"/>
                    <a:pt x="5186" y="1433"/>
                    <a:pt x="5122" y="1625"/>
                  </a:cubicBezTo>
                  <a:lnTo>
                    <a:pt x="5122" y="1657"/>
                  </a:lnTo>
                  <a:cubicBezTo>
                    <a:pt x="5026" y="1881"/>
                    <a:pt x="4930" y="2137"/>
                    <a:pt x="4770" y="2361"/>
                  </a:cubicBezTo>
                  <a:cubicBezTo>
                    <a:pt x="4674" y="2521"/>
                    <a:pt x="4546" y="2713"/>
                    <a:pt x="4418" y="2873"/>
                  </a:cubicBezTo>
                  <a:cubicBezTo>
                    <a:pt x="4322" y="2969"/>
                    <a:pt x="4226" y="3097"/>
                    <a:pt x="4129" y="3193"/>
                  </a:cubicBezTo>
                  <a:cubicBezTo>
                    <a:pt x="4065" y="3258"/>
                    <a:pt x="3969" y="3354"/>
                    <a:pt x="3873" y="3450"/>
                  </a:cubicBezTo>
                  <a:cubicBezTo>
                    <a:pt x="3809" y="3514"/>
                    <a:pt x="3713" y="3578"/>
                    <a:pt x="3649" y="3642"/>
                  </a:cubicBezTo>
                  <a:cubicBezTo>
                    <a:pt x="3553" y="3738"/>
                    <a:pt x="3457" y="3802"/>
                    <a:pt x="3393" y="3866"/>
                  </a:cubicBezTo>
                  <a:cubicBezTo>
                    <a:pt x="3297" y="3930"/>
                    <a:pt x="3201" y="3962"/>
                    <a:pt x="3137" y="4026"/>
                  </a:cubicBezTo>
                  <a:cubicBezTo>
                    <a:pt x="3041" y="4090"/>
                    <a:pt x="2945" y="4154"/>
                    <a:pt x="2849" y="4186"/>
                  </a:cubicBezTo>
                  <a:cubicBezTo>
                    <a:pt x="2753" y="4250"/>
                    <a:pt x="2625" y="4314"/>
                    <a:pt x="2529" y="4346"/>
                  </a:cubicBezTo>
                  <a:cubicBezTo>
                    <a:pt x="2401" y="4410"/>
                    <a:pt x="2273" y="4474"/>
                    <a:pt x="2145" y="4506"/>
                  </a:cubicBezTo>
                  <a:cubicBezTo>
                    <a:pt x="1985" y="4570"/>
                    <a:pt x="1825" y="4602"/>
                    <a:pt x="1665" y="4634"/>
                  </a:cubicBezTo>
                  <a:cubicBezTo>
                    <a:pt x="1486" y="4666"/>
                    <a:pt x="1318" y="4682"/>
                    <a:pt x="1160" y="4682"/>
                  </a:cubicBezTo>
                  <a:cubicBezTo>
                    <a:pt x="697" y="4682"/>
                    <a:pt x="327" y="4544"/>
                    <a:pt x="65" y="4282"/>
                  </a:cubicBezTo>
                  <a:cubicBezTo>
                    <a:pt x="65" y="4266"/>
                    <a:pt x="57" y="4258"/>
                    <a:pt x="49" y="4258"/>
                  </a:cubicBezTo>
                  <a:cubicBezTo>
                    <a:pt x="41" y="4258"/>
                    <a:pt x="33" y="4266"/>
                    <a:pt x="33" y="4282"/>
                  </a:cubicBezTo>
                  <a:cubicBezTo>
                    <a:pt x="1" y="4282"/>
                    <a:pt x="1" y="4314"/>
                    <a:pt x="33" y="4314"/>
                  </a:cubicBezTo>
                  <a:lnTo>
                    <a:pt x="673" y="5050"/>
                  </a:lnTo>
                  <a:cubicBezTo>
                    <a:pt x="929" y="5370"/>
                    <a:pt x="1313" y="5498"/>
                    <a:pt x="1793" y="5498"/>
                  </a:cubicBezTo>
                  <a:cubicBezTo>
                    <a:pt x="1953" y="5498"/>
                    <a:pt x="2113" y="5498"/>
                    <a:pt x="2305" y="5466"/>
                  </a:cubicBezTo>
                  <a:cubicBezTo>
                    <a:pt x="2465" y="5434"/>
                    <a:pt x="2657" y="5370"/>
                    <a:pt x="2817" y="5306"/>
                  </a:cubicBezTo>
                  <a:cubicBezTo>
                    <a:pt x="2945" y="5274"/>
                    <a:pt x="3073" y="5210"/>
                    <a:pt x="3201" y="5146"/>
                  </a:cubicBezTo>
                  <a:cubicBezTo>
                    <a:pt x="3297" y="5114"/>
                    <a:pt x="3425" y="5050"/>
                    <a:pt x="3521" y="4986"/>
                  </a:cubicBezTo>
                  <a:cubicBezTo>
                    <a:pt x="3617" y="4954"/>
                    <a:pt x="3713" y="4890"/>
                    <a:pt x="3809" y="4826"/>
                  </a:cubicBezTo>
                  <a:cubicBezTo>
                    <a:pt x="3905" y="4762"/>
                    <a:pt x="3969" y="4698"/>
                    <a:pt x="4065" y="4634"/>
                  </a:cubicBezTo>
                  <a:cubicBezTo>
                    <a:pt x="4162" y="4602"/>
                    <a:pt x="4226" y="4506"/>
                    <a:pt x="4322" y="4442"/>
                  </a:cubicBezTo>
                  <a:cubicBezTo>
                    <a:pt x="4418" y="4378"/>
                    <a:pt x="4482" y="4314"/>
                    <a:pt x="4578" y="4218"/>
                  </a:cubicBezTo>
                  <a:cubicBezTo>
                    <a:pt x="4674" y="4154"/>
                    <a:pt x="4738" y="4058"/>
                    <a:pt x="4834" y="3962"/>
                  </a:cubicBezTo>
                  <a:lnTo>
                    <a:pt x="5122" y="3674"/>
                  </a:lnTo>
                  <a:cubicBezTo>
                    <a:pt x="5250" y="3482"/>
                    <a:pt x="5378" y="3322"/>
                    <a:pt x="5474" y="3129"/>
                  </a:cubicBezTo>
                  <a:cubicBezTo>
                    <a:pt x="5634" y="2905"/>
                    <a:pt x="5730" y="2649"/>
                    <a:pt x="5826" y="2425"/>
                  </a:cubicBezTo>
                  <a:lnTo>
                    <a:pt x="5826" y="2393"/>
                  </a:lnTo>
                  <a:cubicBezTo>
                    <a:pt x="5890" y="2201"/>
                    <a:pt x="5922" y="2041"/>
                    <a:pt x="5954" y="1881"/>
                  </a:cubicBezTo>
                  <a:cubicBezTo>
                    <a:pt x="5954" y="1785"/>
                    <a:pt x="5986" y="1657"/>
                    <a:pt x="5954" y="1561"/>
                  </a:cubicBezTo>
                  <a:lnTo>
                    <a:pt x="5954" y="1337"/>
                  </a:lnTo>
                  <a:cubicBezTo>
                    <a:pt x="5922" y="1273"/>
                    <a:pt x="5922" y="1177"/>
                    <a:pt x="5890" y="1113"/>
                  </a:cubicBezTo>
                  <a:cubicBezTo>
                    <a:pt x="5858" y="1049"/>
                    <a:pt x="5826" y="1017"/>
                    <a:pt x="5794" y="953"/>
                  </a:cubicBezTo>
                  <a:cubicBezTo>
                    <a:pt x="5762" y="889"/>
                    <a:pt x="5730" y="825"/>
                    <a:pt x="5698" y="793"/>
                  </a:cubicBezTo>
                  <a:lnTo>
                    <a:pt x="5666" y="761"/>
                  </a:lnTo>
                  <a:lnTo>
                    <a:pt x="5026" y="25"/>
                  </a:lnTo>
                  <a:cubicBezTo>
                    <a:pt x="5026" y="9"/>
                    <a:pt x="5018" y="1"/>
                    <a:pt x="501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304025" y="4301600"/>
              <a:ext cx="152225" cy="127550"/>
            </a:xfrm>
            <a:custGeom>
              <a:rect b="b" l="l" r="r" t="t"/>
              <a:pathLst>
                <a:path extrusionOk="0" h="5102" w="6089">
                  <a:moveTo>
                    <a:pt x="4422" y="1"/>
                  </a:moveTo>
                  <a:cubicBezTo>
                    <a:pt x="4262" y="1"/>
                    <a:pt x="4090" y="18"/>
                    <a:pt x="3908" y="55"/>
                  </a:cubicBezTo>
                  <a:cubicBezTo>
                    <a:pt x="2468" y="311"/>
                    <a:pt x="900" y="1655"/>
                    <a:pt x="420" y="3063"/>
                  </a:cubicBezTo>
                  <a:cubicBezTo>
                    <a:pt x="0" y="4266"/>
                    <a:pt x="558" y="5102"/>
                    <a:pt x="1666" y="5102"/>
                  </a:cubicBezTo>
                  <a:cubicBezTo>
                    <a:pt x="1826" y="5102"/>
                    <a:pt x="1998" y="5084"/>
                    <a:pt x="2180" y="5048"/>
                  </a:cubicBezTo>
                  <a:cubicBezTo>
                    <a:pt x="3620" y="4792"/>
                    <a:pt x="5189" y="3447"/>
                    <a:pt x="5669" y="2039"/>
                  </a:cubicBezTo>
                  <a:cubicBezTo>
                    <a:pt x="6088" y="837"/>
                    <a:pt x="5530" y="1"/>
                    <a:pt x="442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308100" y="4300625"/>
              <a:ext cx="144050" cy="129575"/>
            </a:xfrm>
            <a:custGeom>
              <a:rect b="b" l="l" r="r" t="t"/>
              <a:pathLst>
                <a:path extrusionOk="0" h="5183" w="5762">
                  <a:moveTo>
                    <a:pt x="4242" y="78"/>
                  </a:moveTo>
                  <a:cubicBezTo>
                    <a:pt x="4708" y="78"/>
                    <a:pt x="5074" y="222"/>
                    <a:pt x="5314" y="510"/>
                  </a:cubicBezTo>
                  <a:cubicBezTo>
                    <a:pt x="5634" y="862"/>
                    <a:pt x="5698" y="1438"/>
                    <a:pt x="5474" y="2078"/>
                  </a:cubicBezTo>
                  <a:cubicBezTo>
                    <a:pt x="4994" y="3454"/>
                    <a:pt x="3425" y="4799"/>
                    <a:pt x="2017" y="5087"/>
                  </a:cubicBezTo>
                  <a:cubicBezTo>
                    <a:pt x="1841" y="5119"/>
                    <a:pt x="1675" y="5135"/>
                    <a:pt x="1520" y="5135"/>
                  </a:cubicBezTo>
                  <a:cubicBezTo>
                    <a:pt x="1055" y="5135"/>
                    <a:pt x="689" y="4991"/>
                    <a:pt x="449" y="4703"/>
                  </a:cubicBezTo>
                  <a:cubicBezTo>
                    <a:pt x="129" y="4319"/>
                    <a:pt x="65" y="3775"/>
                    <a:pt x="289" y="3102"/>
                  </a:cubicBezTo>
                  <a:cubicBezTo>
                    <a:pt x="769" y="1726"/>
                    <a:pt x="2305" y="382"/>
                    <a:pt x="3745" y="126"/>
                  </a:cubicBezTo>
                  <a:cubicBezTo>
                    <a:pt x="3921" y="94"/>
                    <a:pt x="4087" y="78"/>
                    <a:pt x="4242" y="78"/>
                  </a:cubicBezTo>
                  <a:close/>
                  <a:moveTo>
                    <a:pt x="4267" y="0"/>
                  </a:moveTo>
                  <a:cubicBezTo>
                    <a:pt x="4103" y="0"/>
                    <a:pt x="3929" y="20"/>
                    <a:pt x="3745" y="62"/>
                  </a:cubicBezTo>
                  <a:cubicBezTo>
                    <a:pt x="2273" y="318"/>
                    <a:pt x="705" y="1694"/>
                    <a:pt x="225" y="3070"/>
                  </a:cubicBezTo>
                  <a:cubicBezTo>
                    <a:pt x="1" y="3775"/>
                    <a:pt x="33" y="4351"/>
                    <a:pt x="385" y="4735"/>
                  </a:cubicBezTo>
                  <a:cubicBezTo>
                    <a:pt x="641" y="5055"/>
                    <a:pt x="1025" y="5183"/>
                    <a:pt x="1505" y="5183"/>
                  </a:cubicBezTo>
                  <a:cubicBezTo>
                    <a:pt x="1665" y="5183"/>
                    <a:pt x="1825" y="5183"/>
                    <a:pt x="2017" y="5151"/>
                  </a:cubicBezTo>
                  <a:cubicBezTo>
                    <a:pt x="3489" y="4863"/>
                    <a:pt x="5058" y="3518"/>
                    <a:pt x="5538" y="2110"/>
                  </a:cubicBezTo>
                  <a:cubicBezTo>
                    <a:pt x="5762" y="1438"/>
                    <a:pt x="5698" y="830"/>
                    <a:pt x="5378" y="446"/>
                  </a:cubicBezTo>
                  <a:cubicBezTo>
                    <a:pt x="5117" y="162"/>
                    <a:pt x="4734" y="0"/>
                    <a:pt x="42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320375" y="4315525"/>
              <a:ext cx="119375" cy="100275"/>
            </a:xfrm>
            <a:custGeom>
              <a:rect b="b" l="l" r="r" t="t"/>
              <a:pathLst>
                <a:path extrusionOk="0" h="4011" w="4775">
                  <a:moveTo>
                    <a:pt x="3460" y="0"/>
                  </a:moveTo>
                  <a:cubicBezTo>
                    <a:pt x="3335" y="0"/>
                    <a:pt x="3203" y="14"/>
                    <a:pt x="3062" y="42"/>
                  </a:cubicBezTo>
                  <a:cubicBezTo>
                    <a:pt x="1942" y="266"/>
                    <a:pt x="726" y="1322"/>
                    <a:pt x="342" y="2378"/>
                  </a:cubicBezTo>
                  <a:cubicBezTo>
                    <a:pt x="0" y="3346"/>
                    <a:pt x="443" y="4010"/>
                    <a:pt x="1356" y="4010"/>
                  </a:cubicBezTo>
                  <a:cubicBezTo>
                    <a:pt x="1470" y="4010"/>
                    <a:pt x="1591" y="4000"/>
                    <a:pt x="1718" y="3979"/>
                  </a:cubicBezTo>
                  <a:cubicBezTo>
                    <a:pt x="2838" y="3755"/>
                    <a:pt x="4055" y="2698"/>
                    <a:pt x="4439" y="1610"/>
                  </a:cubicBezTo>
                  <a:cubicBezTo>
                    <a:pt x="4775" y="658"/>
                    <a:pt x="4327" y="0"/>
                    <a:pt x="346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323300" y="4314525"/>
              <a:ext cx="113650" cy="102075"/>
            </a:xfrm>
            <a:custGeom>
              <a:rect b="b" l="l" r="r" t="t"/>
              <a:pathLst>
                <a:path extrusionOk="0" h="4083" w="4546">
                  <a:moveTo>
                    <a:pt x="3329" y="82"/>
                  </a:moveTo>
                  <a:cubicBezTo>
                    <a:pt x="3713" y="82"/>
                    <a:pt x="4002" y="178"/>
                    <a:pt x="4162" y="402"/>
                  </a:cubicBezTo>
                  <a:cubicBezTo>
                    <a:pt x="4418" y="690"/>
                    <a:pt x="4450" y="1138"/>
                    <a:pt x="4290" y="1650"/>
                  </a:cubicBezTo>
                  <a:cubicBezTo>
                    <a:pt x="3906" y="2706"/>
                    <a:pt x="2721" y="3763"/>
                    <a:pt x="1601" y="3955"/>
                  </a:cubicBezTo>
                  <a:cubicBezTo>
                    <a:pt x="1458" y="3988"/>
                    <a:pt x="1322" y="4004"/>
                    <a:pt x="1193" y="4004"/>
                  </a:cubicBezTo>
                  <a:cubicBezTo>
                    <a:pt x="835" y="4004"/>
                    <a:pt x="542" y="3879"/>
                    <a:pt x="353" y="3667"/>
                  </a:cubicBezTo>
                  <a:cubicBezTo>
                    <a:pt x="129" y="3379"/>
                    <a:pt x="65" y="2962"/>
                    <a:pt x="257" y="2450"/>
                  </a:cubicBezTo>
                  <a:cubicBezTo>
                    <a:pt x="609" y="1362"/>
                    <a:pt x="1825" y="338"/>
                    <a:pt x="2945" y="114"/>
                  </a:cubicBezTo>
                  <a:cubicBezTo>
                    <a:pt x="3073" y="82"/>
                    <a:pt x="3233" y="82"/>
                    <a:pt x="3329" y="82"/>
                  </a:cubicBezTo>
                  <a:close/>
                  <a:moveTo>
                    <a:pt x="3358" y="0"/>
                  </a:moveTo>
                  <a:cubicBezTo>
                    <a:pt x="3227" y="0"/>
                    <a:pt x="3088" y="16"/>
                    <a:pt x="2945" y="50"/>
                  </a:cubicBezTo>
                  <a:cubicBezTo>
                    <a:pt x="1793" y="274"/>
                    <a:pt x="577" y="1330"/>
                    <a:pt x="193" y="2418"/>
                  </a:cubicBezTo>
                  <a:cubicBezTo>
                    <a:pt x="1" y="2962"/>
                    <a:pt x="33" y="3411"/>
                    <a:pt x="321" y="3731"/>
                  </a:cubicBezTo>
                  <a:cubicBezTo>
                    <a:pt x="513" y="3955"/>
                    <a:pt x="833" y="4083"/>
                    <a:pt x="1185" y="4083"/>
                  </a:cubicBezTo>
                  <a:cubicBezTo>
                    <a:pt x="1313" y="4083"/>
                    <a:pt x="1473" y="4051"/>
                    <a:pt x="1601" y="4051"/>
                  </a:cubicBezTo>
                  <a:cubicBezTo>
                    <a:pt x="2753" y="3827"/>
                    <a:pt x="3970" y="2738"/>
                    <a:pt x="4354" y="1650"/>
                  </a:cubicBezTo>
                  <a:cubicBezTo>
                    <a:pt x="4546" y="1138"/>
                    <a:pt x="4482" y="658"/>
                    <a:pt x="4226" y="338"/>
                  </a:cubicBezTo>
                  <a:cubicBezTo>
                    <a:pt x="4037" y="126"/>
                    <a:pt x="3726" y="0"/>
                    <a:pt x="335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451325" y="4335175"/>
              <a:ext cx="8025" cy="8625"/>
            </a:xfrm>
            <a:custGeom>
              <a:rect b="b" l="l" r="r" t="t"/>
              <a:pathLst>
                <a:path extrusionOk="0" h="345" w="321">
                  <a:moveTo>
                    <a:pt x="49" y="0"/>
                  </a:moveTo>
                  <a:cubicBezTo>
                    <a:pt x="41" y="0"/>
                    <a:pt x="33" y="8"/>
                    <a:pt x="33" y="24"/>
                  </a:cubicBezTo>
                  <a:cubicBezTo>
                    <a:pt x="1" y="24"/>
                    <a:pt x="1" y="56"/>
                    <a:pt x="33" y="56"/>
                  </a:cubicBezTo>
                  <a:lnTo>
                    <a:pt x="257" y="344"/>
                  </a:lnTo>
                  <a:lnTo>
                    <a:pt x="321" y="344"/>
                  </a:lnTo>
                  <a:lnTo>
                    <a:pt x="321" y="280"/>
                  </a:lnTo>
                  <a:lnTo>
                    <a:pt x="65" y="24"/>
                  </a:lnTo>
                  <a:cubicBezTo>
                    <a:pt x="65" y="8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415325" y="4406375"/>
              <a:ext cx="8025" cy="8625"/>
            </a:xfrm>
            <a:custGeom>
              <a:rect b="b" l="l" r="r" t="t"/>
              <a:pathLst>
                <a:path extrusionOk="0" h="345" w="321">
                  <a:moveTo>
                    <a:pt x="52" y="1"/>
                  </a:moveTo>
                  <a:cubicBezTo>
                    <a:pt x="40" y="1"/>
                    <a:pt x="32" y="9"/>
                    <a:pt x="32" y="25"/>
                  </a:cubicBezTo>
                  <a:cubicBezTo>
                    <a:pt x="0" y="25"/>
                    <a:pt x="0" y="57"/>
                    <a:pt x="32" y="57"/>
                  </a:cubicBezTo>
                  <a:lnTo>
                    <a:pt x="257" y="345"/>
                  </a:lnTo>
                  <a:lnTo>
                    <a:pt x="321" y="345"/>
                  </a:lnTo>
                  <a:lnTo>
                    <a:pt x="321" y="281"/>
                  </a:lnTo>
                  <a:lnTo>
                    <a:pt x="96" y="25"/>
                  </a:lnTo>
                  <a:cubicBezTo>
                    <a:pt x="80" y="9"/>
                    <a:pt x="64" y="1"/>
                    <a:pt x="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425725" y="4395975"/>
              <a:ext cx="8025" cy="8625"/>
            </a:xfrm>
            <a:custGeom>
              <a:rect b="b" l="l" r="r" t="t"/>
              <a:pathLst>
                <a:path extrusionOk="0" h="345" w="321">
                  <a:moveTo>
                    <a:pt x="45" y="1"/>
                  </a:moveTo>
                  <a:cubicBezTo>
                    <a:pt x="33" y="1"/>
                    <a:pt x="17" y="9"/>
                    <a:pt x="1" y="25"/>
                  </a:cubicBezTo>
                  <a:lnTo>
                    <a:pt x="1" y="57"/>
                  </a:lnTo>
                  <a:lnTo>
                    <a:pt x="257" y="345"/>
                  </a:lnTo>
                  <a:lnTo>
                    <a:pt x="289" y="345"/>
                  </a:lnTo>
                  <a:cubicBezTo>
                    <a:pt x="321" y="345"/>
                    <a:pt x="321" y="313"/>
                    <a:pt x="289" y="281"/>
                  </a:cubicBezTo>
                  <a:lnTo>
                    <a:pt x="65" y="25"/>
                  </a:lnTo>
                  <a:cubicBezTo>
                    <a:pt x="65" y="9"/>
                    <a:pt x="57" y="1"/>
                    <a:pt x="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435325" y="43853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57" y="321"/>
                  </a:lnTo>
                  <a:lnTo>
                    <a:pt x="289" y="353"/>
                  </a:lnTo>
                  <a:cubicBezTo>
                    <a:pt x="289" y="353"/>
                    <a:pt x="289" y="321"/>
                    <a:pt x="321" y="321"/>
                  </a:cubicBezTo>
                  <a:lnTo>
                    <a:pt x="321" y="28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442525" y="4372775"/>
              <a:ext cx="8025" cy="8625"/>
            </a:xfrm>
            <a:custGeom>
              <a:rect b="b" l="l" r="r" t="t"/>
              <a:pathLst>
                <a:path extrusionOk="0" h="345" w="321">
                  <a:moveTo>
                    <a:pt x="49" y="0"/>
                  </a:moveTo>
                  <a:cubicBezTo>
                    <a:pt x="41" y="0"/>
                    <a:pt x="33" y="8"/>
                    <a:pt x="33" y="24"/>
                  </a:cubicBezTo>
                  <a:cubicBezTo>
                    <a:pt x="1" y="24"/>
                    <a:pt x="1" y="56"/>
                    <a:pt x="33" y="56"/>
                  </a:cubicBezTo>
                  <a:lnTo>
                    <a:pt x="257" y="344"/>
                  </a:lnTo>
                  <a:lnTo>
                    <a:pt x="321" y="344"/>
                  </a:lnTo>
                  <a:lnTo>
                    <a:pt x="321" y="280"/>
                  </a:lnTo>
                  <a:lnTo>
                    <a:pt x="65" y="24"/>
                  </a:lnTo>
                  <a:cubicBezTo>
                    <a:pt x="65" y="8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447325" y="4360775"/>
              <a:ext cx="8025" cy="8625"/>
            </a:xfrm>
            <a:custGeom>
              <a:rect b="b" l="l" r="r" t="t"/>
              <a:pathLst>
                <a:path extrusionOk="0" h="345" w="321">
                  <a:moveTo>
                    <a:pt x="33" y="0"/>
                  </a:moveTo>
                  <a:cubicBezTo>
                    <a:pt x="25" y="0"/>
                    <a:pt x="17" y="8"/>
                    <a:pt x="1" y="24"/>
                  </a:cubicBezTo>
                  <a:lnTo>
                    <a:pt x="1" y="56"/>
                  </a:lnTo>
                  <a:lnTo>
                    <a:pt x="225" y="344"/>
                  </a:lnTo>
                  <a:lnTo>
                    <a:pt x="289" y="344"/>
                  </a:lnTo>
                  <a:cubicBezTo>
                    <a:pt x="321" y="312"/>
                    <a:pt x="321" y="312"/>
                    <a:pt x="289" y="280"/>
                  </a:cubicBezTo>
                  <a:lnTo>
                    <a:pt x="65" y="24"/>
                  </a:lnTo>
                  <a:cubicBezTo>
                    <a:pt x="49" y="8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450525" y="43485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1" y="0"/>
                  </a:moveTo>
                  <a:lnTo>
                    <a:pt x="1" y="64"/>
                  </a:lnTo>
                  <a:lnTo>
                    <a:pt x="257" y="352"/>
                  </a:lnTo>
                  <a:lnTo>
                    <a:pt x="289" y="352"/>
                  </a:lnTo>
                  <a:cubicBezTo>
                    <a:pt x="321" y="320"/>
                    <a:pt x="321" y="320"/>
                    <a:pt x="289" y="288"/>
                  </a:cubicBezTo>
                  <a:lnTo>
                    <a:pt x="65" y="32"/>
                  </a:lnTo>
                  <a:cubicBezTo>
                    <a:pt x="33" y="0"/>
                    <a:pt x="33" y="0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340100" y="44317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1" y="1"/>
                  </a:moveTo>
                  <a:lnTo>
                    <a:pt x="1" y="65"/>
                  </a:lnTo>
                  <a:lnTo>
                    <a:pt x="257" y="321"/>
                  </a:lnTo>
                  <a:lnTo>
                    <a:pt x="257" y="353"/>
                  </a:lnTo>
                  <a:cubicBezTo>
                    <a:pt x="289" y="353"/>
                    <a:pt x="289" y="321"/>
                    <a:pt x="289" y="321"/>
                  </a:cubicBezTo>
                  <a:cubicBezTo>
                    <a:pt x="321" y="321"/>
                    <a:pt x="321" y="289"/>
                    <a:pt x="289" y="289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404125" y="44149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0" y="1"/>
                  </a:moveTo>
                  <a:lnTo>
                    <a:pt x="0" y="65"/>
                  </a:lnTo>
                  <a:lnTo>
                    <a:pt x="256" y="321"/>
                  </a:lnTo>
                  <a:lnTo>
                    <a:pt x="256" y="353"/>
                  </a:lnTo>
                  <a:lnTo>
                    <a:pt x="288" y="353"/>
                  </a:lnTo>
                  <a:cubicBezTo>
                    <a:pt x="320" y="321"/>
                    <a:pt x="320" y="289"/>
                    <a:pt x="288" y="289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391325" y="44229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32" y="1"/>
                  </a:moveTo>
                  <a:cubicBezTo>
                    <a:pt x="0" y="33"/>
                    <a:pt x="0" y="65"/>
                    <a:pt x="32" y="65"/>
                  </a:cubicBezTo>
                  <a:lnTo>
                    <a:pt x="256" y="353"/>
                  </a:lnTo>
                  <a:lnTo>
                    <a:pt x="320" y="353"/>
                  </a:lnTo>
                  <a:lnTo>
                    <a:pt x="320" y="289"/>
                  </a:lnTo>
                  <a:lnTo>
                    <a:pt x="96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378525" y="4428575"/>
              <a:ext cx="8025" cy="8025"/>
            </a:xfrm>
            <a:custGeom>
              <a:rect b="b" l="l" r="r" t="t"/>
              <a:pathLst>
                <a:path extrusionOk="0" h="321" w="321">
                  <a:moveTo>
                    <a:pt x="0" y="1"/>
                  </a:moveTo>
                  <a:lnTo>
                    <a:pt x="0" y="65"/>
                  </a:lnTo>
                  <a:lnTo>
                    <a:pt x="256" y="321"/>
                  </a:lnTo>
                  <a:lnTo>
                    <a:pt x="288" y="321"/>
                  </a:lnTo>
                  <a:cubicBezTo>
                    <a:pt x="320" y="321"/>
                    <a:pt x="320" y="289"/>
                    <a:pt x="288" y="289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365725" y="44309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32" y="1"/>
                  </a:moveTo>
                  <a:cubicBezTo>
                    <a:pt x="0" y="33"/>
                    <a:pt x="0" y="33"/>
                    <a:pt x="32" y="65"/>
                  </a:cubicBezTo>
                  <a:lnTo>
                    <a:pt x="256" y="321"/>
                  </a:lnTo>
                  <a:cubicBezTo>
                    <a:pt x="256" y="353"/>
                    <a:pt x="256" y="353"/>
                    <a:pt x="288" y="353"/>
                  </a:cubicBezTo>
                  <a:lnTo>
                    <a:pt x="320" y="353"/>
                  </a:lnTo>
                  <a:lnTo>
                    <a:pt x="320" y="28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2353700" y="4432575"/>
              <a:ext cx="7250" cy="8825"/>
            </a:xfrm>
            <a:custGeom>
              <a:rect b="b" l="l" r="r" t="t"/>
              <a:pathLst>
                <a:path extrusionOk="0" h="353" w="290">
                  <a:moveTo>
                    <a:pt x="1" y="1"/>
                  </a:moveTo>
                  <a:lnTo>
                    <a:pt x="1" y="65"/>
                  </a:lnTo>
                  <a:lnTo>
                    <a:pt x="225" y="321"/>
                  </a:lnTo>
                  <a:cubicBezTo>
                    <a:pt x="225" y="353"/>
                    <a:pt x="257" y="353"/>
                    <a:pt x="257" y="353"/>
                  </a:cubicBezTo>
                  <a:cubicBezTo>
                    <a:pt x="257" y="353"/>
                    <a:pt x="289" y="353"/>
                    <a:pt x="289" y="321"/>
                  </a:cubicBezTo>
                  <a:lnTo>
                    <a:pt x="289" y="28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340900" y="4334325"/>
              <a:ext cx="72050" cy="59625"/>
            </a:xfrm>
            <a:custGeom>
              <a:rect b="b" l="l" r="r" t="t"/>
              <a:pathLst>
                <a:path extrusionOk="0" h="2385" w="2882">
                  <a:moveTo>
                    <a:pt x="2388" y="1"/>
                  </a:moveTo>
                  <a:cubicBezTo>
                    <a:pt x="2312" y="1"/>
                    <a:pt x="2231" y="9"/>
                    <a:pt x="2145" y="26"/>
                  </a:cubicBezTo>
                  <a:cubicBezTo>
                    <a:pt x="1633" y="122"/>
                    <a:pt x="1057" y="538"/>
                    <a:pt x="737" y="1018"/>
                  </a:cubicBezTo>
                  <a:lnTo>
                    <a:pt x="257" y="1114"/>
                  </a:lnTo>
                  <a:lnTo>
                    <a:pt x="161" y="1370"/>
                  </a:lnTo>
                  <a:lnTo>
                    <a:pt x="577" y="1306"/>
                  </a:lnTo>
                  <a:lnTo>
                    <a:pt x="577" y="1306"/>
                  </a:lnTo>
                  <a:cubicBezTo>
                    <a:pt x="577" y="1338"/>
                    <a:pt x="545" y="1370"/>
                    <a:pt x="545" y="1434"/>
                  </a:cubicBezTo>
                  <a:cubicBezTo>
                    <a:pt x="513" y="1466"/>
                    <a:pt x="513" y="1498"/>
                    <a:pt x="481" y="1562"/>
                  </a:cubicBezTo>
                  <a:lnTo>
                    <a:pt x="65" y="1626"/>
                  </a:lnTo>
                  <a:lnTo>
                    <a:pt x="1" y="1882"/>
                  </a:lnTo>
                  <a:lnTo>
                    <a:pt x="481" y="1786"/>
                  </a:lnTo>
                  <a:cubicBezTo>
                    <a:pt x="481" y="2166"/>
                    <a:pt x="733" y="2384"/>
                    <a:pt x="1121" y="2384"/>
                  </a:cubicBezTo>
                  <a:cubicBezTo>
                    <a:pt x="1192" y="2384"/>
                    <a:pt x="1267" y="2377"/>
                    <a:pt x="1345" y="2363"/>
                  </a:cubicBezTo>
                  <a:cubicBezTo>
                    <a:pt x="1665" y="2298"/>
                    <a:pt x="1985" y="2138"/>
                    <a:pt x="2273" y="1914"/>
                  </a:cubicBezTo>
                  <a:lnTo>
                    <a:pt x="2113" y="1722"/>
                  </a:lnTo>
                  <a:cubicBezTo>
                    <a:pt x="1921" y="1882"/>
                    <a:pt x="1697" y="2010"/>
                    <a:pt x="1473" y="2042"/>
                  </a:cubicBezTo>
                  <a:cubicBezTo>
                    <a:pt x="1413" y="2053"/>
                    <a:pt x="1356" y="2059"/>
                    <a:pt x="1303" y="2059"/>
                  </a:cubicBezTo>
                  <a:cubicBezTo>
                    <a:pt x="1049" y="2059"/>
                    <a:pt x="886" y="1935"/>
                    <a:pt x="833" y="1722"/>
                  </a:cubicBezTo>
                  <a:lnTo>
                    <a:pt x="1633" y="1594"/>
                  </a:lnTo>
                  <a:lnTo>
                    <a:pt x="1697" y="1338"/>
                  </a:lnTo>
                  <a:lnTo>
                    <a:pt x="833" y="1498"/>
                  </a:lnTo>
                  <a:cubicBezTo>
                    <a:pt x="833" y="1466"/>
                    <a:pt x="865" y="1402"/>
                    <a:pt x="865" y="1370"/>
                  </a:cubicBezTo>
                  <a:cubicBezTo>
                    <a:pt x="897" y="1338"/>
                    <a:pt x="897" y="1274"/>
                    <a:pt x="929" y="1242"/>
                  </a:cubicBezTo>
                  <a:lnTo>
                    <a:pt x="1793" y="1082"/>
                  </a:lnTo>
                  <a:lnTo>
                    <a:pt x="1889" y="794"/>
                  </a:lnTo>
                  <a:lnTo>
                    <a:pt x="1089" y="954"/>
                  </a:lnTo>
                  <a:cubicBezTo>
                    <a:pt x="1345" y="666"/>
                    <a:pt x="1697" y="410"/>
                    <a:pt x="2049" y="346"/>
                  </a:cubicBezTo>
                  <a:cubicBezTo>
                    <a:pt x="2105" y="338"/>
                    <a:pt x="2157" y="334"/>
                    <a:pt x="2206" y="334"/>
                  </a:cubicBezTo>
                  <a:cubicBezTo>
                    <a:pt x="2351" y="334"/>
                    <a:pt x="2465" y="370"/>
                    <a:pt x="2561" y="442"/>
                  </a:cubicBezTo>
                  <a:lnTo>
                    <a:pt x="2881" y="154"/>
                  </a:lnTo>
                  <a:cubicBezTo>
                    <a:pt x="2764" y="60"/>
                    <a:pt x="2596" y="1"/>
                    <a:pt x="238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339300" y="4333525"/>
              <a:ext cx="74450" cy="61475"/>
            </a:xfrm>
            <a:custGeom>
              <a:rect b="b" l="l" r="r" t="t"/>
              <a:pathLst>
                <a:path extrusionOk="0" h="2459" w="2978">
                  <a:moveTo>
                    <a:pt x="2448" y="64"/>
                  </a:moveTo>
                  <a:cubicBezTo>
                    <a:pt x="2617" y="64"/>
                    <a:pt x="2766" y="117"/>
                    <a:pt x="2881" y="186"/>
                  </a:cubicBezTo>
                  <a:lnTo>
                    <a:pt x="2625" y="442"/>
                  </a:lnTo>
                  <a:cubicBezTo>
                    <a:pt x="2529" y="370"/>
                    <a:pt x="2397" y="334"/>
                    <a:pt x="2256" y="334"/>
                  </a:cubicBezTo>
                  <a:cubicBezTo>
                    <a:pt x="2209" y="334"/>
                    <a:pt x="2161" y="338"/>
                    <a:pt x="2113" y="346"/>
                  </a:cubicBezTo>
                  <a:cubicBezTo>
                    <a:pt x="1761" y="410"/>
                    <a:pt x="1409" y="634"/>
                    <a:pt x="1153" y="954"/>
                  </a:cubicBezTo>
                  <a:cubicBezTo>
                    <a:pt x="1121" y="986"/>
                    <a:pt x="1121" y="986"/>
                    <a:pt x="1121" y="1018"/>
                  </a:cubicBezTo>
                  <a:lnTo>
                    <a:pt x="1185" y="1018"/>
                  </a:lnTo>
                  <a:lnTo>
                    <a:pt x="1889" y="890"/>
                  </a:lnTo>
                  <a:lnTo>
                    <a:pt x="1889" y="890"/>
                  </a:lnTo>
                  <a:lnTo>
                    <a:pt x="1825" y="1050"/>
                  </a:lnTo>
                  <a:lnTo>
                    <a:pt x="993" y="1242"/>
                  </a:lnTo>
                  <a:lnTo>
                    <a:pt x="961" y="1242"/>
                  </a:lnTo>
                  <a:cubicBezTo>
                    <a:pt x="929" y="1306"/>
                    <a:pt x="897" y="1338"/>
                    <a:pt x="897" y="1370"/>
                  </a:cubicBezTo>
                  <a:cubicBezTo>
                    <a:pt x="865" y="1434"/>
                    <a:pt x="865" y="1466"/>
                    <a:pt x="865" y="1530"/>
                  </a:cubicBezTo>
                  <a:lnTo>
                    <a:pt x="865" y="1562"/>
                  </a:lnTo>
                  <a:lnTo>
                    <a:pt x="897" y="1562"/>
                  </a:lnTo>
                  <a:lnTo>
                    <a:pt x="1729" y="1402"/>
                  </a:lnTo>
                  <a:lnTo>
                    <a:pt x="1665" y="1594"/>
                  </a:lnTo>
                  <a:lnTo>
                    <a:pt x="897" y="1722"/>
                  </a:lnTo>
                  <a:cubicBezTo>
                    <a:pt x="865" y="1722"/>
                    <a:pt x="865" y="1754"/>
                    <a:pt x="865" y="1754"/>
                  </a:cubicBezTo>
                  <a:lnTo>
                    <a:pt x="865" y="1786"/>
                  </a:lnTo>
                  <a:cubicBezTo>
                    <a:pt x="918" y="1999"/>
                    <a:pt x="1103" y="2123"/>
                    <a:pt x="1365" y="2123"/>
                  </a:cubicBezTo>
                  <a:cubicBezTo>
                    <a:pt x="1419" y="2123"/>
                    <a:pt x="1477" y="2117"/>
                    <a:pt x="1537" y="2106"/>
                  </a:cubicBezTo>
                  <a:cubicBezTo>
                    <a:pt x="1729" y="2074"/>
                    <a:pt x="1953" y="1978"/>
                    <a:pt x="2177" y="1818"/>
                  </a:cubicBezTo>
                  <a:lnTo>
                    <a:pt x="2273" y="1946"/>
                  </a:lnTo>
                  <a:cubicBezTo>
                    <a:pt x="1985" y="2170"/>
                    <a:pt x="1697" y="2330"/>
                    <a:pt x="1409" y="2363"/>
                  </a:cubicBezTo>
                  <a:cubicBezTo>
                    <a:pt x="1313" y="2384"/>
                    <a:pt x="1224" y="2395"/>
                    <a:pt x="1142" y="2395"/>
                  </a:cubicBezTo>
                  <a:cubicBezTo>
                    <a:pt x="979" y="2395"/>
                    <a:pt x="844" y="2352"/>
                    <a:pt x="737" y="2266"/>
                  </a:cubicBezTo>
                  <a:cubicBezTo>
                    <a:pt x="641" y="2170"/>
                    <a:pt x="577" y="2010"/>
                    <a:pt x="545" y="1850"/>
                  </a:cubicBezTo>
                  <a:lnTo>
                    <a:pt x="545" y="1818"/>
                  </a:lnTo>
                  <a:lnTo>
                    <a:pt x="513" y="1818"/>
                  </a:lnTo>
                  <a:lnTo>
                    <a:pt x="97" y="1882"/>
                  </a:lnTo>
                  <a:lnTo>
                    <a:pt x="161" y="1690"/>
                  </a:lnTo>
                  <a:lnTo>
                    <a:pt x="577" y="1626"/>
                  </a:lnTo>
                  <a:lnTo>
                    <a:pt x="577" y="1594"/>
                  </a:lnTo>
                  <a:cubicBezTo>
                    <a:pt x="609" y="1562"/>
                    <a:pt x="609" y="1498"/>
                    <a:pt x="641" y="1466"/>
                  </a:cubicBezTo>
                  <a:cubicBezTo>
                    <a:pt x="641" y="1434"/>
                    <a:pt x="673" y="1402"/>
                    <a:pt x="673" y="1338"/>
                  </a:cubicBezTo>
                  <a:lnTo>
                    <a:pt x="673" y="1306"/>
                  </a:lnTo>
                  <a:lnTo>
                    <a:pt x="641" y="1306"/>
                  </a:lnTo>
                  <a:lnTo>
                    <a:pt x="289" y="1370"/>
                  </a:lnTo>
                  <a:lnTo>
                    <a:pt x="353" y="1178"/>
                  </a:lnTo>
                  <a:lnTo>
                    <a:pt x="801" y="1082"/>
                  </a:lnTo>
                  <a:lnTo>
                    <a:pt x="833" y="1082"/>
                  </a:lnTo>
                  <a:cubicBezTo>
                    <a:pt x="1153" y="570"/>
                    <a:pt x="1729" y="186"/>
                    <a:pt x="2241" y="90"/>
                  </a:cubicBezTo>
                  <a:cubicBezTo>
                    <a:pt x="2313" y="72"/>
                    <a:pt x="2382" y="64"/>
                    <a:pt x="2448" y="64"/>
                  </a:cubicBezTo>
                  <a:close/>
                  <a:moveTo>
                    <a:pt x="2452" y="1"/>
                  </a:moveTo>
                  <a:cubicBezTo>
                    <a:pt x="2376" y="1"/>
                    <a:pt x="2295" y="9"/>
                    <a:pt x="2209" y="26"/>
                  </a:cubicBezTo>
                  <a:cubicBezTo>
                    <a:pt x="1697" y="122"/>
                    <a:pt x="1121" y="506"/>
                    <a:pt x="769" y="1018"/>
                  </a:cubicBezTo>
                  <a:lnTo>
                    <a:pt x="289" y="1114"/>
                  </a:lnTo>
                  <a:lnTo>
                    <a:pt x="289" y="1146"/>
                  </a:lnTo>
                  <a:lnTo>
                    <a:pt x="193" y="1402"/>
                  </a:lnTo>
                  <a:lnTo>
                    <a:pt x="193" y="1434"/>
                  </a:lnTo>
                  <a:lnTo>
                    <a:pt x="225" y="1434"/>
                  </a:lnTo>
                  <a:lnTo>
                    <a:pt x="577" y="1370"/>
                  </a:lnTo>
                  <a:lnTo>
                    <a:pt x="577" y="1370"/>
                  </a:lnTo>
                  <a:cubicBezTo>
                    <a:pt x="577" y="1402"/>
                    <a:pt x="577" y="1434"/>
                    <a:pt x="545" y="1434"/>
                  </a:cubicBezTo>
                  <a:cubicBezTo>
                    <a:pt x="545" y="1498"/>
                    <a:pt x="545" y="1530"/>
                    <a:pt x="513" y="1562"/>
                  </a:cubicBezTo>
                  <a:lnTo>
                    <a:pt x="129" y="1626"/>
                  </a:lnTo>
                  <a:lnTo>
                    <a:pt x="97" y="1658"/>
                  </a:lnTo>
                  <a:lnTo>
                    <a:pt x="1" y="1914"/>
                  </a:lnTo>
                  <a:cubicBezTo>
                    <a:pt x="1" y="1946"/>
                    <a:pt x="1" y="1946"/>
                    <a:pt x="33" y="1946"/>
                  </a:cubicBezTo>
                  <a:cubicBezTo>
                    <a:pt x="33" y="1978"/>
                    <a:pt x="33" y="1978"/>
                    <a:pt x="65" y="1978"/>
                  </a:cubicBezTo>
                  <a:lnTo>
                    <a:pt x="481" y="1882"/>
                  </a:lnTo>
                  <a:cubicBezTo>
                    <a:pt x="513" y="2074"/>
                    <a:pt x="577" y="2202"/>
                    <a:pt x="705" y="2330"/>
                  </a:cubicBezTo>
                  <a:cubicBezTo>
                    <a:pt x="833" y="2427"/>
                    <a:pt x="993" y="2459"/>
                    <a:pt x="1185" y="2459"/>
                  </a:cubicBezTo>
                  <a:cubicBezTo>
                    <a:pt x="1249" y="2459"/>
                    <a:pt x="1345" y="2459"/>
                    <a:pt x="1409" y="2427"/>
                  </a:cubicBezTo>
                  <a:cubicBezTo>
                    <a:pt x="1729" y="2395"/>
                    <a:pt x="2049" y="2202"/>
                    <a:pt x="2337" y="1978"/>
                  </a:cubicBezTo>
                  <a:cubicBezTo>
                    <a:pt x="2369" y="1978"/>
                    <a:pt x="2369" y="1946"/>
                    <a:pt x="2369" y="1946"/>
                  </a:cubicBezTo>
                  <a:lnTo>
                    <a:pt x="2369" y="1914"/>
                  </a:lnTo>
                  <a:lnTo>
                    <a:pt x="2177" y="1754"/>
                  </a:lnTo>
                  <a:cubicBezTo>
                    <a:pt x="2177" y="1722"/>
                    <a:pt x="2145" y="1722"/>
                    <a:pt x="2145" y="1722"/>
                  </a:cubicBezTo>
                  <a:cubicBezTo>
                    <a:pt x="1953" y="1882"/>
                    <a:pt x="1729" y="2010"/>
                    <a:pt x="1505" y="2042"/>
                  </a:cubicBezTo>
                  <a:cubicBezTo>
                    <a:pt x="1446" y="2056"/>
                    <a:pt x="1390" y="2062"/>
                    <a:pt x="1338" y="2062"/>
                  </a:cubicBezTo>
                  <a:cubicBezTo>
                    <a:pt x="1132" y="2062"/>
                    <a:pt x="980" y="1965"/>
                    <a:pt x="929" y="1786"/>
                  </a:cubicBezTo>
                  <a:lnTo>
                    <a:pt x="1697" y="1658"/>
                  </a:lnTo>
                  <a:lnTo>
                    <a:pt x="1697" y="1626"/>
                  </a:lnTo>
                  <a:lnTo>
                    <a:pt x="1793" y="1370"/>
                  </a:lnTo>
                  <a:lnTo>
                    <a:pt x="1793" y="1338"/>
                  </a:lnTo>
                  <a:cubicBezTo>
                    <a:pt x="1793" y="1338"/>
                    <a:pt x="1779" y="1324"/>
                    <a:pt x="1770" y="1324"/>
                  </a:cubicBezTo>
                  <a:cubicBezTo>
                    <a:pt x="1765" y="1324"/>
                    <a:pt x="1761" y="1328"/>
                    <a:pt x="1761" y="1338"/>
                  </a:cubicBezTo>
                  <a:lnTo>
                    <a:pt x="929" y="1466"/>
                  </a:lnTo>
                  <a:cubicBezTo>
                    <a:pt x="929" y="1466"/>
                    <a:pt x="961" y="1434"/>
                    <a:pt x="961" y="1402"/>
                  </a:cubicBezTo>
                  <a:cubicBezTo>
                    <a:pt x="961" y="1370"/>
                    <a:pt x="993" y="1338"/>
                    <a:pt x="993" y="1306"/>
                  </a:cubicBezTo>
                  <a:lnTo>
                    <a:pt x="1857" y="1146"/>
                  </a:lnTo>
                  <a:lnTo>
                    <a:pt x="1889" y="1114"/>
                  </a:lnTo>
                  <a:lnTo>
                    <a:pt x="1985" y="858"/>
                  </a:lnTo>
                  <a:lnTo>
                    <a:pt x="1985" y="826"/>
                  </a:lnTo>
                  <a:lnTo>
                    <a:pt x="1953" y="794"/>
                  </a:lnTo>
                  <a:lnTo>
                    <a:pt x="1249" y="922"/>
                  </a:lnTo>
                  <a:cubicBezTo>
                    <a:pt x="1505" y="666"/>
                    <a:pt x="1825" y="474"/>
                    <a:pt x="2113" y="410"/>
                  </a:cubicBezTo>
                  <a:cubicBezTo>
                    <a:pt x="2161" y="402"/>
                    <a:pt x="2207" y="398"/>
                    <a:pt x="2251" y="398"/>
                  </a:cubicBezTo>
                  <a:cubicBezTo>
                    <a:pt x="2383" y="398"/>
                    <a:pt x="2497" y="434"/>
                    <a:pt x="2593" y="506"/>
                  </a:cubicBezTo>
                  <a:lnTo>
                    <a:pt x="2625" y="506"/>
                  </a:lnTo>
                  <a:lnTo>
                    <a:pt x="2945" y="218"/>
                  </a:lnTo>
                  <a:cubicBezTo>
                    <a:pt x="2977" y="218"/>
                    <a:pt x="2977" y="218"/>
                    <a:pt x="2977" y="186"/>
                  </a:cubicBezTo>
                  <a:lnTo>
                    <a:pt x="2945" y="154"/>
                  </a:lnTo>
                  <a:cubicBezTo>
                    <a:pt x="2828" y="60"/>
                    <a:pt x="2660" y="1"/>
                    <a:pt x="24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421725" y="3738200"/>
              <a:ext cx="476925" cy="581150"/>
            </a:xfrm>
            <a:custGeom>
              <a:rect b="b" l="l" r="r" t="t"/>
              <a:pathLst>
                <a:path extrusionOk="0" h="23246" w="19077">
                  <a:moveTo>
                    <a:pt x="936" y="0"/>
                  </a:moveTo>
                  <a:cubicBezTo>
                    <a:pt x="389" y="0"/>
                    <a:pt x="1" y="428"/>
                    <a:pt x="1" y="1179"/>
                  </a:cubicBezTo>
                  <a:lnTo>
                    <a:pt x="1" y="11037"/>
                  </a:lnTo>
                  <a:cubicBezTo>
                    <a:pt x="1" y="11165"/>
                    <a:pt x="33" y="11325"/>
                    <a:pt x="33" y="11453"/>
                  </a:cubicBezTo>
                  <a:cubicBezTo>
                    <a:pt x="193" y="12413"/>
                    <a:pt x="865" y="13469"/>
                    <a:pt x="1665" y="13917"/>
                  </a:cubicBezTo>
                  <a:lnTo>
                    <a:pt x="17412" y="23007"/>
                  </a:lnTo>
                  <a:cubicBezTo>
                    <a:pt x="17687" y="23168"/>
                    <a:pt x="17945" y="23245"/>
                    <a:pt x="18173" y="23245"/>
                  </a:cubicBezTo>
                  <a:cubicBezTo>
                    <a:pt x="18712" y="23245"/>
                    <a:pt x="19076" y="22812"/>
                    <a:pt x="19076" y="22047"/>
                  </a:cubicBezTo>
                  <a:lnTo>
                    <a:pt x="19076" y="12221"/>
                  </a:lnTo>
                  <a:cubicBezTo>
                    <a:pt x="19076" y="11133"/>
                    <a:pt x="18340" y="9852"/>
                    <a:pt x="17412" y="9308"/>
                  </a:cubicBezTo>
                  <a:lnTo>
                    <a:pt x="1665" y="219"/>
                  </a:lnTo>
                  <a:cubicBezTo>
                    <a:pt x="1406" y="71"/>
                    <a:pt x="1158" y="0"/>
                    <a:pt x="93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420925" y="3737425"/>
              <a:ext cx="478525" cy="583150"/>
            </a:xfrm>
            <a:custGeom>
              <a:rect b="b" l="l" r="r" t="t"/>
              <a:pathLst>
                <a:path extrusionOk="0" h="23326" w="19141">
                  <a:moveTo>
                    <a:pt x="961" y="58"/>
                  </a:moveTo>
                  <a:cubicBezTo>
                    <a:pt x="1185" y="58"/>
                    <a:pt x="1441" y="154"/>
                    <a:pt x="1697" y="282"/>
                  </a:cubicBezTo>
                  <a:lnTo>
                    <a:pt x="17444" y="9371"/>
                  </a:lnTo>
                  <a:cubicBezTo>
                    <a:pt x="18340" y="9915"/>
                    <a:pt x="19076" y="11196"/>
                    <a:pt x="19076" y="12252"/>
                  </a:cubicBezTo>
                  <a:lnTo>
                    <a:pt x="19076" y="22078"/>
                  </a:lnTo>
                  <a:cubicBezTo>
                    <a:pt x="19076" y="22590"/>
                    <a:pt x="18916" y="22974"/>
                    <a:pt x="18596" y="23134"/>
                  </a:cubicBezTo>
                  <a:cubicBezTo>
                    <a:pt x="18479" y="23212"/>
                    <a:pt x="18341" y="23248"/>
                    <a:pt x="18188" y="23248"/>
                  </a:cubicBezTo>
                  <a:cubicBezTo>
                    <a:pt x="17965" y="23248"/>
                    <a:pt x="17710" y="23171"/>
                    <a:pt x="17444" y="23038"/>
                  </a:cubicBezTo>
                  <a:lnTo>
                    <a:pt x="1729" y="13948"/>
                  </a:lnTo>
                  <a:cubicBezTo>
                    <a:pt x="961" y="13500"/>
                    <a:pt x="257" y="12476"/>
                    <a:pt x="97" y="11484"/>
                  </a:cubicBezTo>
                  <a:cubicBezTo>
                    <a:pt x="65" y="11356"/>
                    <a:pt x="65" y="11196"/>
                    <a:pt x="65" y="11068"/>
                  </a:cubicBezTo>
                  <a:lnTo>
                    <a:pt x="65" y="1242"/>
                  </a:lnTo>
                  <a:cubicBezTo>
                    <a:pt x="65" y="730"/>
                    <a:pt x="225" y="346"/>
                    <a:pt x="545" y="186"/>
                  </a:cubicBezTo>
                  <a:cubicBezTo>
                    <a:pt x="673" y="90"/>
                    <a:pt x="801" y="58"/>
                    <a:pt x="961" y="58"/>
                  </a:cubicBezTo>
                  <a:close/>
                  <a:moveTo>
                    <a:pt x="970" y="1"/>
                  </a:moveTo>
                  <a:cubicBezTo>
                    <a:pt x="801" y="1"/>
                    <a:pt x="646" y="42"/>
                    <a:pt x="513" y="122"/>
                  </a:cubicBezTo>
                  <a:cubicBezTo>
                    <a:pt x="193" y="314"/>
                    <a:pt x="1" y="698"/>
                    <a:pt x="1" y="1242"/>
                  </a:cubicBezTo>
                  <a:lnTo>
                    <a:pt x="1" y="11068"/>
                  </a:lnTo>
                  <a:cubicBezTo>
                    <a:pt x="1" y="11196"/>
                    <a:pt x="33" y="11356"/>
                    <a:pt x="33" y="11516"/>
                  </a:cubicBezTo>
                  <a:cubicBezTo>
                    <a:pt x="193" y="12476"/>
                    <a:pt x="897" y="13532"/>
                    <a:pt x="1697" y="13980"/>
                  </a:cubicBezTo>
                  <a:lnTo>
                    <a:pt x="17412" y="23070"/>
                  </a:lnTo>
                  <a:cubicBezTo>
                    <a:pt x="17700" y="23230"/>
                    <a:pt x="17956" y="23326"/>
                    <a:pt x="18180" y="23326"/>
                  </a:cubicBezTo>
                  <a:cubicBezTo>
                    <a:pt x="18372" y="23326"/>
                    <a:pt x="18500" y="23262"/>
                    <a:pt x="18628" y="23198"/>
                  </a:cubicBezTo>
                  <a:cubicBezTo>
                    <a:pt x="18980" y="23006"/>
                    <a:pt x="19140" y="22622"/>
                    <a:pt x="19140" y="22078"/>
                  </a:cubicBezTo>
                  <a:lnTo>
                    <a:pt x="19140" y="12252"/>
                  </a:lnTo>
                  <a:cubicBezTo>
                    <a:pt x="19140" y="11164"/>
                    <a:pt x="18404" y="9851"/>
                    <a:pt x="17444" y="9307"/>
                  </a:cubicBezTo>
                  <a:lnTo>
                    <a:pt x="1729" y="250"/>
                  </a:lnTo>
                  <a:cubicBezTo>
                    <a:pt x="1467" y="81"/>
                    <a:pt x="1206" y="1"/>
                    <a:pt x="97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415325" y="3742200"/>
              <a:ext cx="476925" cy="581150"/>
            </a:xfrm>
            <a:custGeom>
              <a:rect b="b" l="l" r="r" t="t"/>
              <a:pathLst>
                <a:path extrusionOk="0" h="23246" w="19077">
                  <a:moveTo>
                    <a:pt x="922" y="0"/>
                  </a:moveTo>
                  <a:cubicBezTo>
                    <a:pt x="373" y="0"/>
                    <a:pt x="0" y="428"/>
                    <a:pt x="0" y="1179"/>
                  </a:cubicBezTo>
                  <a:lnTo>
                    <a:pt x="0" y="11037"/>
                  </a:lnTo>
                  <a:cubicBezTo>
                    <a:pt x="0" y="11165"/>
                    <a:pt x="0" y="11325"/>
                    <a:pt x="32" y="11453"/>
                  </a:cubicBezTo>
                  <a:cubicBezTo>
                    <a:pt x="192" y="12413"/>
                    <a:pt x="865" y="13469"/>
                    <a:pt x="1665" y="13917"/>
                  </a:cubicBezTo>
                  <a:lnTo>
                    <a:pt x="17412" y="23007"/>
                  </a:lnTo>
                  <a:cubicBezTo>
                    <a:pt x="17687" y="23168"/>
                    <a:pt x="17945" y="23245"/>
                    <a:pt x="18173" y="23245"/>
                  </a:cubicBezTo>
                  <a:cubicBezTo>
                    <a:pt x="18712" y="23245"/>
                    <a:pt x="19076" y="22812"/>
                    <a:pt x="19076" y="22047"/>
                  </a:cubicBezTo>
                  <a:lnTo>
                    <a:pt x="19076" y="12221"/>
                  </a:lnTo>
                  <a:cubicBezTo>
                    <a:pt x="19076" y="11133"/>
                    <a:pt x="18340" y="9852"/>
                    <a:pt x="17412" y="9308"/>
                  </a:cubicBezTo>
                  <a:lnTo>
                    <a:pt x="1665" y="219"/>
                  </a:lnTo>
                  <a:cubicBezTo>
                    <a:pt x="1397" y="71"/>
                    <a:pt x="1145" y="0"/>
                    <a:pt x="92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414525" y="3741375"/>
              <a:ext cx="478525" cy="582400"/>
            </a:xfrm>
            <a:custGeom>
              <a:rect b="b" l="l" r="r" t="t"/>
              <a:pathLst>
                <a:path extrusionOk="0" h="23296" w="19141">
                  <a:moveTo>
                    <a:pt x="961" y="60"/>
                  </a:moveTo>
                  <a:cubicBezTo>
                    <a:pt x="1185" y="60"/>
                    <a:pt x="1441" y="124"/>
                    <a:pt x="1697" y="284"/>
                  </a:cubicBezTo>
                  <a:lnTo>
                    <a:pt x="17412" y="9373"/>
                  </a:lnTo>
                  <a:cubicBezTo>
                    <a:pt x="18340" y="9885"/>
                    <a:pt x="19076" y="11198"/>
                    <a:pt x="19076" y="12254"/>
                  </a:cubicBezTo>
                  <a:lnTo>
                    <a:pt x="19076" y="22080"/>
                  </a:lnTo>
                  <a:cubicBezTo>
                    <a:pt x="19076" y="22592"/>
                    <a:pt x="18916" y="22976"/>
                    <a:pt x="18596" y="23136"/>
                  </a:cubicBezTo>
                  <a:cubicBezTo>
                    <a:pt x="18479" y="23214"/>
                    <a:pt x="18341" y="23250"/>
                    <a:pt x="18188" y="23250"/>
                  </a:cubicBezTo>
                  <a:cubicBezTo>
                    <a:pt x="17965" y="23250"/>
                    <a:pt x="17710" y="23173"/>
                    <a:pt x="17444" y="23040"/>
                  </a:cubicBezTo>
                  <a:lnTo>
                    <a:pt x="1729" y="13950"/>
                  </a:lnTo>
                  <a:cubicBezTo>
                    <a:pt x="929" y="13502"/>
                    <a:pt x="257" y="12478"/>
                    <a:pt x="96" y="11486"/>
                  </a:cubicBezTo>
                  <a:cubicBezTo>
                    <a:pt x="64" y="11358"/>
                    <a:pt x="64" y="11198"/>
                    <a:pt x="64" y="11070"/>
                  </a:cubicBezTo>
                  <a:lnTo>
                    <a:pt x="64" y="1212"/>
                  </a:lnTo>
                  <a:cubicBezTo>
                    <a:pt x="64" y="732"/>
                    <a:pt x="224" y="348"/>
                    <a:pt x="545" y="188"/>
                  </a:cubicBezTo>
                  <a:cubicBezTo>
                    <a:pt x="673" y="92"/>
                    <a:pt x="801" y="60"/>
                    <a:pt x="961" y="60"/>
                  </a:cubicBezTo>
                  <a:close/>
                  <a:moveTo>
                    <a:pt x="974" y="0"/>
                  </a:moveTo>
                  <a:cubicBezTo>
                    <a:pt x="805" y="0"/>
                    <a:pt x="650" y="41"/>
                    <a:pt x="513" y="124"/>
                  </a:cubicBezTo>
                  <a:cubicBezTo>
                    <a:pt x="192" y="316"/>
                    <a:pt x="0" y="700"/>
                    <a:pt x="0" y="1212"/>
                  </a:cubicBezTo>
                  <a:lnTo>
                    <a:pt x="0" y="11070"/>
                  </a:lnTo>
                  <a:cubicBezTo>
                    <a:pt x="0" y="11198"/>
                    <a:pt x="0" y="11358"/>
                    <a:pt x="32" y="11486"/>
                  </a:cubicBezTo>
                  <a:cubicBezTo>
                    <a:pt x="192" y="12478"/>
                    <a:pt x="897" y="13534"/>
                    <a:pt x="1697" y="13982"/>
                  </a:cubicBezTo>
                  <a:lnTo>
                    <a:pt x="17412" y="23072"/>
                  </a:lnTo>
                  <a:cubicBezTo>
                    <a:pt x="17700" y="23232"/>
                    <a:pt x="17956" y="23296"/>
                    <a:pt x="18180" y="23296"/>
                  </a:cubicBezTo>
                  <a:cubicBezTo>
                    <a:pt x="18340" y="23296"/>
                    <a:pt x="18500" y="23264"/>
                    <a:pt x="18628" y="23200"/>
                  </a:cubicBezTo>
                  <a:cubicBezTo>
                    <a:pt x="18948" y="23008"/>
                    <a:pt x="19140" y="22624"/>
                    <a:pt x="19140" y="22080"/>
                  </a:cubicBezTo>
                  <a:lnTo>
                    <a:pt x="19140" y="12254"/>
                  </a:lnTo>
                  <a:cubicBezTo>
                    <a:pt x="19140" y="11166"/>
                    <a:pt x="18372" y="9853"/>
                    <a:pt x="17444" y="9309"/>
                  </a:cubicBezTo>
                  <a:lnTo>
                    <a:pt x="1729" y="220"/>
                  </a:lnTo>
                  <a:cubicBezTo>
                    <a:pt x="1454" y="73"/>
                    <a:pt x="1201" y="0"/>
                    <a:pt x="9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2415325" y="3802075"/>
              <a:ext cx="476925" cy="364875"/>
            </a:xfrm>
            <a:custGeom>
              <a:rect b="b" l="l" r="r" t="t"/>
              <a:pathLst>
                <a:path extrusionOk="0" h="14595" w="19077">
                  <a:moveTo>
                    <a:pt x="0" y="0"/>
                  </a:moveTo>
                  <a:lnTo>
                    <a:pt x="0" y="3585"/>
                  </a:lnTo>
                  <a:lnTo>
                    <a:pt x="19076" y="14595"/>
                  </a:lnTo>
                  <a:lnTo>
                    <a:pt x="19076" y="11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414525" y="3800475"/>
              <a:ext cx="478525" cy="368075"/>
            </a:xfrm>
            <a:custGeom>
              <a:rect b="b" l="l" r="r" t="t"/>
              <a:pathLst>
                <a:path extrusionOk="0" h="14723" w="19141">
                  <a:moveTo>
                    <a:pt x="64" y="128"/>
                  </a:moveTo>
                  <a:lnTo>
                    <a:pt x="19076" y="11106"/>
                  </a:lnTo>
                  <a:lnTo>
                    <a:pt x="19076" y="14627"/>
                  </a:lnTo>
                  <a:lnTo>
                    <a:pt x="64" y="3649"/>
                  </a:lnTo>
                  <a:lnTo>
                    <a:pt x="64" y="128"/>
                  </a:lnTo>
                  <a:close/>
                  <a:moveTo>
                    <a:pt x="0" y="0"/>
                  </a:moveTo>
                  <a:lnTo>
                    <a:pt x="0" y="3681"/>
                  </a:lnTo>
                  <a:lnTo>
                    <a:pt x="19108" y="14691"/>
                  </a:lnTo>
                  <a:lnTo>
                    <a:pt x="19140" y="14723"/>
                  </a:lnTo>
                  <a:lnTo>
                    <a:pt x="19140" y="11074"/>
                  </a:lnTo>
                  <a:lnTo>
                    <a:pt x="32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88"/>
                </a:solidFill>
              </a:endParaRPr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452925" y="3949300"/>
              <a:ext cx="372100" cy="216050"/>
            </a:xfrm>
            <a:custGeom>
              <a:rect b="b" l="l" r="r" t="t"/>
              <a:pathLst>
                <a:path extrusionOk="0" h="8642" w="14884">
                  <a:moveTo>
                    <a:pt x="33" y="0"/>
                  </a:moveTo>
                  <a:lnTo>
                    <a:pt x="1" y="64"/>
                  </a:lnTo>
                  <a:lnTo>
                    <a:pt x="14852" y="8642"/>
                  </a:lnTo>
                  <a:lnTo>
                    <a:pt x="14884" y="857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2452925" y="3982900"/>
              <a:ext cx="149650" cy="87250"/>
            </a:xfrm>
            <a:custGeom>
              <a:rect b="b" l="l" r="r" t="t"/>
              <a:pathLst>
                <a:path extrusionOk="0" h="3490" w="5986">
                  <a:moveTo>
                    <a:pt x="33" y="0"/>
                  </a:moveTo>
                  <a:lnTo>
                    <a:pt x="1" y="64"/>
                  </a:lnTo>
                  <a:lnTo>
                    <a:pt x="5954" y="3489"/>
                  </a:lnTo>
                  <a:lnTo>
                    <a:pt x="5986" y="342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2452925" y="4034100"/>
              <a:ext cx="169675" cy="98450"/>
            </a:xfrm>
            <a:custGeom>
              <a:rect b="b" l="l" r="r" t="t"/>
              <a:pathLst>
                <a:path extrusionOk="0" h="3938" w="6787">
                  <a:moveTo>
                    <a:pt x="33" y="1"/>
                  </a:moveTo>
                  <a:lnTo>
                    <a:pt x="1" y="33"/>
                  </a:lnTo>
                  <a:lnTo>
                    <a:pt x="6754" y="3938"/>
                  </a:lnTo>
                  <a:lnTo>
                    <a:pt x="6786" y="3906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714575" y="3930450"/>
              <a:ext cx="141450" cy="99325"/>
            </a:xfrm>
            <a:custGeom>
              <a:rect b="b" l="l" r="r" t="t"/>
              <a:pathLst>
                <a:path extrusionOk="0" h="3973" w="5658">
                  <a:moveTo>
                    <a:pt x="237" y="0"/>
                  </a:moveTo>
                  <a:cubicBezTo>
                    <a:pt x="105" y="0"/>
                    <a:pt x="1" y="126"/>
                    <a:pt x="1" y="338"/>
                  </a:cubicBezTo>
                  <a:lnTo>
                    <a:pt x="1" y="370"/>
                  </a:lnTo>
                  <a:cubicBezTo>
                    <a:pt x="1" y="658"/>
                    <a:pt x="193" y="978"/>
                    <a:pt x="385" y="1106"/>
                  </a:cubicBezTo>
                  <a:lnTo>
                    <a:pt x="5250" y="3923"/>
                  </a:lnTo>
                  <a:cubicBezTo>
                    <a:pt x="5309" y="3956"/>
                    <a:pt x="5365" y="3972"/>
                    <a:pt x="5416" y="3972"/>
                  </a:cubicBezTo>
                  <a:cubicBezTo>
                    <a:pt x="5559" y="3972"/>
                    <a:pt x="5657" y="3847"/>
                    <a:pt x="5634" y="3635"/>
                  </a:cubicBezTo>
                  <a:lnTo>
                    <a:pt x="5634" y="3603"/>
                  </a:lnTo>
                  <a:cubicBezTo>
                    <a:pt x="5634" y="3315"/>
                    <a:pt x="5474" y="2963"/>
                    <a:pt x="5250" y="2867"/>
                  </a:cubicBezTo>
                  <a:lnTo>
                    <a:pt x="385" y="50"/>
                  </a:lnTo>
                  <a:cubicBezTo>
                    <a:pt x="334" y="16"/>
                    <a:pt x="284" y="0"/>
                    <a:pt x="23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2713775" y="3929225"/>
              <a:ext cx="142450" cy="100900"/>
            </a:xfrm>
            <a:custGeom>
              <a:rect b="b" l="l" r="r" t="t"/>
              <a:pathLst>
                <a:path extrusionOk="0" h="4036" w="5698">
                  <a:moveTo>
                    <a:pt x="293" y="75"/>
                  </a:moveTo>
                  <a:cubicBezTo>
                    <a:pt x="329" y="75"/>
                    <a:pt x="369" y="83"/>
                    <a:pt x="417" y="99"/>
                  </a:cubicBezTo>
                  <a:lnTo>
                    <a:pt x="5282" y="2916"/>
                  </a:lnTo>
                  <a:cubicBezTo>
                    <a:pt x="5474" y="3044"/>
                    <a:pt x="5634" y="3364"/>
                    <a:pt x="5634" y="3652"/>
                  </a:cubicBezTo>
                  <a:lnTo>
                    <a:pt x="5634" y="3684"/>
                  </a:lnTo>
                  <a:cubicBezTo>
                    <a:pt x="5634" y="3812"/>
                    <a:pt x="5602" y="3908"/>
                    <a:pt x="5538" y="3972"/>
                  </a:cubicBezTo>
                  <a:cubicBezTo>
                    <a:pt x="5519" y="3981"/>
                    <a:pt x="5500" y="3985"/>
                    <a:pt x="5481" y="3985"/>
                  </a:cubicBezTo>
                  <a:cubicBezTo>
                    <a:pt x="5434" y="3985"/>
                    <a:pt x="5382" y="3962"/>
                    <a:pt x="5314" y="3940"/>
                  </a:cubicBezTo>
                  <a:lnTo>
                    <a:pt x="449" y="1123"/>
                  </a:lnTo>
                  <a:cubicBezTo>
                    <a:pt x="225" y="995"/>
                    <a:pt x="65" y="675"/>
                    <a:pt x="65" y="419"/>
                  </a:cubicBezTo>
                  <a:lnTo>
                    <a:pt x="65" y="387"/>
                  </a:lnTo>
                  <a:cubicBezTo>
                    <a:pt x="65" y="227"/>
                    <a:pt x="97" y="131"/>
                    <a:pt x="193" y="99"/>
                  </a:cubicBezTo>
                  <a:cubicBezTo>
                    <a:pt x="225" y="83"/>
                    <a:pt x="257" y="75"/>
                    <a:pt x="293" y="75"/>
                  </a:cubicBezTo>
                  <a:close/>
                  <a:moveTo>
                    <a:pt x="248" y="0"/>
                  </a:moveTo>
                  <a:cubicBezTo>
                    <a:pt x="214" y="0"/>
                    <a:pt x="185" y="11"/>
                    <a:pt x="161" y="35"/>
                  </a:cubicBezTo>
                  <a:cubicBezTo>
                    <a:pt x="65" y="99"/>
                    <a:pt x="1" y="227"/>
                    <a:pt x="1" y="387"/>
                  </a:cubicBezTo>
                  <a:lnTo>
                    <a:pt x="1" y="419"/>
                  </a:lnTo>
                  <a:cubicBezTo>
                    <a:pt x="1" y="707"/>
                    <a:pt x="193" y="1059"/>
                    <a:pt x="417" y="1187"/>
                  </a:cubicBezTo>
                  <a:lnTo>
                    <a:pt x="5282" y="3972"/>
                  </a:lnTo>
                  <a:cubicBezTo>
                    <a:pt x="5346" y="4036"/>
                    <a:pt x="5410" y="4036"/>
                    <a:pt x="5442" y="4036"/>
                  </a:cubicBezTo>
                  <a:cubicBezTo>
                    <a:pt x="5506" y="4036"/>
                    <a:pt x="5538" y="4036"/>
                    <a:pt x="5570" y="4004"/>
                  </a:cubicBezTo>
                  <a:cubicBezTo>
                    <a:pt x="5666" y="3940"/>
                    <a:pt x="5698" y="3812"/>
                    <a:pt x="5698" y="3652"/>
                  </a:cubicBezTo>
                  <a:lnTo>
                    <a:pt x="5698" y="3620"/>
                  </a:lnTo>
                  <a:cubicBezTo>
                    <a:pt x="5698" y="3332"/>
                    <a:pt x="5538" y="2980"/>
                    <a:pt x="5314" y="2852"/>
                  </a:cubicBezTo>
                  <a:lnTo>
                    <a:pt x="449" y="67"/>
                  </a:lnTo>
                  <a:cubicBezTo>
                    <a:pt x="370" y="27"/>
                    <a:pt x="303" y="0"/>
                    <a:pt x="2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413725" y="3741850"/>
              <a:ext cx="361950" cy="339825"/>
            </a:xfrm>
            <a:custGeom>
              <a:rect b="b" l="l" r="r" t="t"/>
              <a:pathLst>
                <a:path extrusionOk="0" h="13593" w="14478">
                  <a:moveTo>
                    <a:pt x="982" y="0"/>
                  </a:moveTo>
                  <a:cubicBezTo>
                    <a:pt x="435" y="0"/>
                    <a:pt x="64" y="444"/>
                    <a:pt x="64" y="1193"/>
                  </a:cubicBezTo>
                  <a:lnTo>
                    <a:pt x="0" y="11467"/>
                  </a:lnTo>
                  <a:lnTo>
                    <a:pt x="13155" y="13579"/>
                  </a:lnTo>
                  <a:cubicBezTo>
                    <a:pt x="13216" y="13588"/>
                    <a:pt x="13275" y="13592"/>
                    <a:pt x="13332" y="13592"/>
                  </a:cubicBezTo>
                  <a:cubicBezTo>
                    <a:pt x="14109" y="13592"/>
                    <a:pt x="14477" y="12794"/>
                    <a:pt x="14179" y="11691"/>
                  </a:cubicBezTo>
                  <a:lnTo>
                    <a:pt x="12835" y="6666"/>
                  </a:lnTo>
                  <a:lnTo>
                    <a:pt x="12579" y="6506"/>
                  </a:lnTo>
                  <a:lnTo>
                    <a:pt x="1729" y="233"/>
                  </a:lnTo>
                  <a:cubicBezTo>
                    <a:pt x="1459" y="75"/>
                    <a:pt x="1206" y="0"/>
                    <a:pt x="9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413725" y="3741425"/>
              <a:ext cx="359300" cy="341525"/>
            </a:xfrm>
            <a:custGeom>
              <a:rect b="b" l="l" r="r" t="t"/>
              <a:pathLst>
                <a:path extrusionOk="0" h="13661" w="14372">
                  <a:moveTo>
                    <a:pt x="989" y="1"/>
                  </a:moveTo>
                  <a:cubicBezTo>
                    <a:pt x="828" y="1"/>
                    <a:pt x="678" y="42"/>
                    <a:pt x="545" y="122"/>
                  </a:cubicBezTo>
                  <a:cubicBezTo>
                    <a:pt x="192" y="314"/>
                    <a:pt x="32" y="698"/>
                    <a:pt x="32" y="1210"/>
                  </a:cubicBezTo>
                  <a:lnTo>
                    <a:pt x="96" y="1210"/>
                  </a:lnTo>
                  <a:cubicBezTo>
                    <a:pt x="96" y="730"/>
                    <a:pt x="256" y="346"/>
                    <a:pt x="577" y="186"/>
                  </a:cubicBezTo>
                  <a:cubicBezTo>
                    <a:pt x="700" y="103"/>
                    <a:pt x="847" y="62"/>
                    <a:pt x="1010" y="62"/>
                  </a:cubicBezTo>
                  <a:cubicBezTo>
                    <a:pt x="1227" y="62"/>
                    <a:pt x="1473" y="135"/>
                    <a:pt x="1729" y="282"/>
                  </a:cubicBezTo>
                  <a:lnTo>
                    <a:pt x="12803" y="6683"/>
                  </a:lnTo>
                  <a:lnTo>
                    <a:pt x="14147" y="11708"/>
                  </a:lnTo>
                  <a:cubicBezTo>
                    <a:pt x="14339" y="12412"/>
                    <a:pt x="14243" y="12988"/>
                    <a:pt x="13955" y="13308"/>
                  </a:cubicBezTo>
                  <a:cubicBezTo>
                    <a:pt x="13802" y="13486"/>
                    <a:pt x="13609" y="13584"/>
                    <a:pt x="13375" y="13584"/>
                  </a:cubicBezTo>
                  <a:cubicBezTo>
                    <a:pt x="13315" y="13584"/>
                    <a:pt x="13252" y="13577"/>
                    <a:pt x="13187" y="13564"/>
                  </a:cubicBezTo>
                  <a:lnTo>
                    <a:pt x="0" y="11452"/>
                  </a:lnTo>
                  <a:lnTo>
                    <a:pt x="0" y="11516"/>
                  </a:lnTo>
                  <a:lnTo>
                    <a:pt x="13155" y="13628"/>
                  </a:lnTo>
                  <a:cubicBezTo>
                    <a:pt x="13219" y="13628"/>
                    <a:pt x="13283" y="13660"/>
                    <a:pt x="13347" y="13660"/>
                  </a:cubicBezTo>
                  <a:cubicBezTo>
                    <a:pt x="13603" y="13660"/>
                    <a:pt x="13827" y="13564"/>
                    <a:pt x="13987" y="13372"/>
                  </a:cubicBezTo>
                  <a:cubicBezTo>
                    <a:pt x="14307" y="13020"/>
                    <a:pt x="14371" y="12412"/>
                    <a:pt x="14211" y="11708"/>
                  </a:cubicBezTo>
                  <a:lnTo>
                    <a:pt x="12867" y="6651"/>
                  </a:lnTo>
                  <a:lnTo>
                    <a:pt x="1729" y="250"/>
                  </a:lnTo>
                  <a:cubicBezTo>
                    <a:pt x="1467" y="82"/>
                    <a:pt x="1216" y="1"/>
                    <a:pt x="9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231150" y="3619975"/>
              <a:ext cx="534000" cy="439400"/>
            </a:xfrm>
            <a:custGeom>
              <a:rect b="b" l="l" r="r" t="t"/>
              <a:pathLst>
                <a:path extrusionOk="0" h="17576" w="21360">
                  <a:moveTo>
                    <a:pt x="1237" y="1"/>
                  </a:moveTo>
                  <a:cubicBezTo>
                    <a:pt x="414" y="1"/>
                    <a:pt x="1" y="886"/>
                    <a:pt x="326" y="2099"/>
                  </a:cubicBezTo>
                  <a:lnTo>
                    <a:pt x="3111" y="12565"/>
                  </a:lnTo>
                  <a:cubicBezTo>
                    <a:pt x="3431" y="13877"/>
                    <a:pt x="4519" y="15062"/>
                    <a:pt x="5479" y="15222"/>
                  </a:cubicBezTo>
                  <a:lnTo>
                    <a:pt x="19914" y="17558"/>
                  </a:lnTo>
                  <a:cubicBezTo>
                    <a:pt x="19989" y="17570"/>
                    <a:pt x="20060" y="17576"/>
                    <a:pt x="20129" y="17576"/>
                  </a:cubicBezTo>
                  <a:cubicBezTo>
                    <a:pt x="20974" y="17576"/>
                    <a:pt x="21360" y="16689"/>
                    <a:pt x="21034" y="15446"/>
                  </a:cubicBezTo>
                  <a:lnTo>
                    <a:pt x="18282" y="5012"/>
                  </a:lnTo>
                  <a:cubicBezTo>
                    <a:pt x="17929" y="3699"/>
                    <a:pt x="16873" y="2515"/>
                    <a:pt x="15913" y="2355"/>
                  </a:cubicBezTo>
                  <a:lnTo>
                    <a:pt x="1446" y="19"/>
                  </a:lnTo>
                  <a:cubicBezTo>
                    <a:pt x="1374" y="7"/>
                    <a:pt x="1304" y="1"/>
                    <a:pt x="1237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233700" y="3619150"/>
              <a:ext cx="529725" cy="441400"/>
            </a:xfrm>
            <a:custGeom>
              <a:rect b="b" l="l" r="r" t="t"/>
              <a:pathLst>
                <a:path extrusionOk="0" h="17656" w="21189">
                  <a:moveTo>
                    <a:pt x="1134" y="64"/>
                  </a:moveTo>
                  <a:cubicBezTo>
                    <a:pt x="1202" y="64"/>
                    <a:pt x="1272" y="71"/>
                    <a:pt x="1344" y="84"/>
                  </a:cubicBezTo>
                  <a:lnTo>
                    <a:pt x="15811" y="2420"/>
                  </a:lnTo>
                  <a:cubicBezTo>
                    <a:pt x="16739" y="2548"/>
                    <a:pt x="17795" y="3732"/>
                    <a:pt x="18148" y="5045"/>
                  </a:cubicBezTo>
                  <a:lnTo>
                    <a:pt x="20900" y="15511"/>
                  </a:lnTo>
                  <a:cubicBezTo>
                    <a:pt x="21124" y="16247"/>
                    <a:pt x="21028" y="16919"/>
                    <a:pt x="20708" y="17303"/>
                  </a:cubicBezTo>
                  <a:cubicBezTo>
                    <a:pt x="20530" y="17481"/>
                    <a:pt x="20311" y="17578"/>
                    <a:pt x="20051" y="17578"/>
                  </a:cubicBezTo>
                  <a:cubicBezTo>
                    <a:pt x="19985" y="17578"/>
                    <a:pt x="19916" y="17572"/>
                    <a:pt x="19844" y="17559"/>
                  </a:cubicBezTo>
                  <a:lnTo>
                    <a:pt x="5377" y="15223"/>
                  </a:lnTo>
                  <a:cubicBezTo>
                    <a:pt x="4417" y="15063"/>
                    <a:pt x="3361" y="13878"/>
                    <a:pt x="3009" y="12598"/>
                  </a:cubicBezTo>
                  <a:lnTo>
                    <a:pt x="256" y="2132"/>
                  </a:lnTo>
                  <a:cubicBezTo>
                    <a:pt x="64" y="1396"/>
                    <a:pt x="128" y="724"/>
                    <a:pt x="480" y="340"/>
                  </a:cubicBezTo>
                  <a:cubicBezTo>
                    <a:pt x="633" y="161"/>
                    <a:pt x="867" y="64"/>
                    <a:pt x="1134" y="64"/>
                  </a:cubicBezTo>
                  <a:close/>
                  <a:moveTo>
                    <a:pt x="1137" y="1"/>
                  </a:moveTo>
                  <a:cubicBezTo>
                    <a:pt x="867" y="1"/>
                    <a:pt x="621" y="103"/>
                    <a:pt x="416" y="308"/>
                  </a:cubicBezTo>
                  <a:cubicBezTo>
                    <a:pt x="96" y="692"/>
                    <a:pt x="0" y="1364"/>
                    <a:pt x="192" y="2164"/>
                  </a:cubicBezTo>
                  <a:lnTo>
                    <a:pt x="2977" y="12598"/>
                  </a:lnTo>
                  <a:cubicBezTo>
                    <a:pt x="3329" y="13910"/>
                    <a:pt x="4385" y="15127"/>
                    <a:pt x="5377" y="15287"/>
                  </a:cubicBezTo>
                  <a:lnTo>
                    <a:pt x="19812" y="17623"/>
                  </a:lnTo>
                  <a:cubicBezTo>
                    <a:pt x="19908" y="17623"/>
                    <a:pt x="19972" y="17655"/>
                    <a:pt x="20036" y="17655"/>
                  </a:cubicBezTo>
                  <a:cubicBezTo>
                    <a:pt x="20324" y="17655"/>
                    <a:pt x="20548" y="17527"/>
                    <a:pt x="20740" y="17335"/>
                  </a:cubicBezTo>
                  <a:cubicBezTo>
                    <a:pt x="21092" y="16951"/>
                    <a:pt x="21188" y="16247"/>
                    <a:pt x="20964" y="15479"/>
                  </a:cubicBezTo>
                  <a:lnTo>
                    <a:pt x="18212" y="5045"/>
                  </a:lnTo>
                  <a:cubicBezTo>
                    <a:pt x="17859" y="3700"/>
                    <a:pt x="16771" y="2516"/>
                    <a:pt x="15811" y="2356"/>
                  </a:cubicBezTo>
                  <a:lnTo>
                    <a:pt x="1344" y="20"/>
                  </a:lnTo>
                  <a:cubicBezTo>
                    <a:pt x="1274" y="7"/>
                    <a:pt x="1205" y="1"/>
                    <a:pt x="113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226350" y="3625575"/>
              <a:ext cx="534025" cy="439400"/>
            </a:xfrm>
            <a:custGeom>
              <a:rect b="b" l="l" r="r" t="t"/>
              <a:pathLst>
                <a:path extrusionOk="0" h="17576" w="21361">
                  <a:moveTo>
                    <a:pt x="1231" y="1"/>
                  </a:moveTo>
                  <a:cubicBezTo>
                    <a:pt x="386" y="1"/>
                    <a:pt x="1" y="886"/>
                    <a:pt x="326" y="2099"/>
                  </a:cubicBezTo>
                  <a:lnTo>
                    <a:pt x="3079" y="12565"/>
                  </a:lnTo>
                  <a:cubicBezTo>
                    <a:pt x="3431" y="13877"/>
                    <a:pt x="4487" y="15062"/>
                    <a:pt x="5447" y="15222"/>
                  </a:cubicBezTo>
                  <a:lnTo>
                    <a:pt x="19914" y="17558"/>
                  </a:lnTo>
                  <a:cubicBezTo>
                    <a:pt x="19984" y="17570"/>
                    <a:pt x="20052" y="17575"/>
                    <a:pt x="20117" y="17575"/>
                  </a:cubicBezTo>
                  <a:cubicBezTo>
                    <a:pt x="20944" y="17575"/>
                    <a:pt x="21360" y="16662"/>
                    <a:pt x="21034" y="15446"/>
                  </a:cubicBezTo>
                  <a:lnTo>
                    <a:pt x="18281" y="5012"/>
                  </a:lnTo>
                  <a:cubicBezTo>
                    <a:pt x="17929" y="3699"/>
                    <a:pt x="16841" y="2483"/>
                    <a:pt x="15881" y="2355"/>
                  </a:cubicBezTo>
                  <a:lnTo>
                    <a:pt x="1446" y="19"/>
                  </a:lnTo>
                  <a:cubicBezTo>
                    <a:pt x="1372" y="7"/>
                    <a:pt x="1300" y="1"/>
                    <a:pt x="123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228100" y="3624750"/>
              <a:ext cx="529725" cy="440600"/>
            </a:xfrm>
            <a:custGeom>
              <a:rect b="b" l="l" r="r" t="t"/>
              <a:pathLst>
                <a:path extrusionOk="0" h="17624" w="21189">
                  <a:moveTo>
                    <a:pt x="1152" y="52"/>
                  </a:moveTo>
                  <a:cubicBezTo>
                    <a:pt x="1216" y="52"/>
                    <a:pt x="1280" y="52"/>
                    <a:pt x="1344" y="84"/>
                  </a:cubicBezTo>
                  <a:lnTo>
                    <a:pt x="15811" y="2420"/>
                  </a:lnTo>
                  <a:cubicBezTo>
                    <a:pt x="16771" y="2548"/>
                    <a:pt x="17827" y="3732"/>
                    <a:pt x="18147" y="5045"/>
                  </a:cubicBezTo>
                  <a:lnTo>
                    <a:pt x="20932" y="15511"/>
                  </a:lnTo>
                  <a:cubicBezTo>
                    <a:pt x="21124" y="16247"/>
                    <a:pt x="21028" y="16919"/>
                    <a:pt x="20708" y="17303"/>
                  </a:cubicBezTo>
                  <a:cubicBezTo>
                    <a:pt x="20530" y="17481"/>
                    <a:pt x="20311" y="17579"/>
                    <a:pt x="20051" y="17579"/>
                  </a:cubicBezTo>
                  <a:cubicBezTo>
                    <a:pt x="19985" y="17579"/>
                    <a:pt x="19916" y="17572"/>
                    <a:pt x="19844" y="17559"/>
                  </a:cubicBezTo>
                  <a:lnTo>
                    <a:pt x="5377" y="15223"/>
                  </a:lnTo>
                  <a:cubicBezTo>
                    <a:pt x="4417" y="15063"/>
                    <a:pt x="3361" y="13878"/>
                    <a:pt x="3041" y="12598"/>
                  </a:cubicBezTo>
                  <a:lnTo>
                    <a:pt x="256" y="2132"/>
                  </a:lnTo>
                  <a:cubicBezTo>
                    <a:pt x="64" y="1396"/>
                    <a:pt x="160" y="724"/>
                    <a:pt x="480" y="340"/>
                  </a:cubicBezTo>
                  <a:cubicBezTo>
                    <a:pt x="672" y="148"/>
                    <a:pt x="896" y="52"/>
                    <a:pt x="1152" y="52"/>
                  </a:cubicBezTo>
                  <a:close/>
                  <a:moveTo>
                    <a:pt x="1154" y="1"/>
                  </a:moveTo>
                  <a:cubicBezTo>
                    <a:pt x="868" y="1"/>
                    <a:pt x="627" y="103"/>
                    <a:pt x="448" y="308"/>
                  </a:cubicBezTo>
                  <a:cubicBezTo>
                    <a:pt x="96" y="692"/>
                    <a:pt x="0" y="1364"/>
                    <a:pt x="224" y="2164"/>
                  </a:cubicBezTo>
                  <a:lnTo>
                    <a:pt x="2977" y="12598"/>
                  </a:lnTo>
                  <a:cubicBezTo>
                    <a:pt x="3329" y="13910"/>
                    <a:pt x="4417" y="15127"/>
                    <a:pt x="5377" y="15287"/>
                  </a:cubicBezTo>
                  <a:lnTo>
                    <a:pt x="19844" y="17623"/>
                  </a:lnTo>
                  <a:lnTo>
                    <a:pt x="20036" y="17623"/>
                  </a:lnTo>
                  <a:cubicBezTo>
                    <a:pt x="20324" y="17623"/>
                    <a:pt x="20580" y="17527"/>
                    <a:pt x="20772" y="17335"/>
                  </a:cubicBezTo>
                  <a:cubicBezTo>
                    <a:pt x="21092" y="16951"/>
                    <a:pt x="21188" y="16247"/>
                    <a:pt x="20996" y="15479"/>
                  </a:cubicBezTo>
                  <a:lnTo>
                    <a:pt x="18211" y="5045"/>
                  </a:lnTo>
                  <a:cubicBezTo>
                    <a:pt x="17859" y="3700"/>
                    <a:pt x="16803" y="2484"/>
                    <a:pt x="15811" y="2356"/>
                  </a:cubicBezTo>
                  <a:lnTo>
                    <a:pt x="1376" y="20"/>
                  </a:lnTo>
                  <a:cubicBezTo>
                    <a:pt x="1299" y="7"/>
                    <a:pt x="1225" y="1"/>
                    <a:pt x="11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293500" y="3709650"/>
              <a:ext cx="190750" cy="198475"/>
            </a:xfrm>
            <a:custGeom>
              <a:rect b="b" l="l" r="r" t="t"/>
              <a:pathLst>
                <a:path extrusionOk="0" h="7939" w="7630">
                  <a:moveTo>
                    <a:pt x="1311" y="1002"/>
                  </a:moveTo>
                  <a:cubicBezTo>
                    <a:pt x="1334" y="1002"/>
                    <a:pt x="1358" y="1004"/>
                    <a:pt x="1385" y="1009"/>
                  </a:cubicBezTo>
                  <a:cubicBezTo>
                    <a:pt x="1801" y="1073"/>
                    <a:pt x="1993" y="1521"/>
                    <a:pt x="2121" y="1969"/>
                  </a:cubicBezTo>
                  <a:cubicBezTo>
                    <a:pt x="2240" y="2386"/>
                    <a:pt x="2248" y="2775"/>
                    <a:pt x="1939" y="2775"/>
                  </a:cubicBezTo>
                  <a:cubicBezTo>
                    <a:pt x="1916" y="2775"/>
                    <a:pt x="1891" y="2773"/>
                    <a:pt x="1865" y="2769"/>
                  </a:cubicBezTo>
                  <a:cubicBezTo>
                    <a:pt x="1481" y="2705"/>
                    <a:pt x="1257" y="2257"/>
                    <a:pt x="1129" y="1809"/>
                  </a:cubicBezTo>
                  <a:cubicBezTo>
                    <a:pt x="1010" y="1392"/>
                    <a:pt x="1001" y="1002"/>
                    <a:pt x="1311" y="1002"/>
                  </a:cubicBezTo>
                  <a:close/>
                  <a:moveTo>
                    <a:pt x="949" y="0"/>
                  </a:moveTo>
                  <a:cubicBezTo>
                    <a:pt x="327" y="0"/>
                    <a:pt x="1" y="626"/>
                    <a:pt x="265" y="1681"/>
                  </a:cubicBezTo>
                  <a:cubicBezTo>
                    <a:pt x="585" y="2833"/>
                    <a:pt x="1353" y="3633"/>
                    <a:pt x="2121" y="3761"/>
                  </a:cubicBezTo>
                  <a:cubicBezTo>
                    <a:pt x="2186" y="3772"/>
                    <a:pt x="2249" y="3777"/>
                    <a:pt x="2308" y="3777"/>
                  </a:cubicBezTo>
                  <a:cubicBezTo>
                    <a:pt x="2954" y="3777"/>
                    <a:pt x="3278" y="3154"/>
                    <a:pt x="2985" y="2129"/>
                  </a:cubicBezTo>
                  <a:cubicBezTo>
                    <a:pt x="2697" y="977"/>
                    <a:pt x="1897" y="144"/>
                    <a:pt x="1129" y="16"/>
                  </a:cubicBezTo>
                  <a:cubicBezTo>
                    <a:pt x="1067" y="6"/>
                    <a:pt x="1007" y="0"/>
                    <a:pt x="949" y="0"/>
                  </a:cubicBezTo>
                  <a:close/>
                  <a:moveTo>
                    <a:pt x="5694" y="5163"/>
                  </a:moveTo>
                  <a:cubicBezTo>
                    <a:pt x="5718" y="5163"/>
                    <a:pt x="5743" y="5165"/>
                    <a:pt x="5770" y="5169"/>
                  </a:cubicBezTo>
                  <a:cubicBezTo>
                    <a:pt x="6154" y="5233"/>
                    <a:pt x="6378" y="5713"/>
                    <a:pt x="6474" y="6130"/>
                  </a:cubicBezTo>
                  <a:cubicBezTo>
                    <a:pt x="6594" y="6549"/>
                    <a:pt x="6629" y="6968"/>
                    <a:pt x="6293" y="6968"/>
                  </a:cubicBezTo>
                  <a:cubicBezTo>
                    <a:pt x="6270" y="6968"/>
                    <a:pt x="6245" y="6966"/>
                    <a:pt x="6218" y="6962"/>
                  </a:cubicBezTo>
                  <a:cubicBezTo>
                    <a:pt x="5834" y="6898"/>
                    <a:pt x="5610" y="6418"/>
                    <a:pt x="5482" y="5970"/>
                  </a:cubicBezTo>
                  <a:cubicBezTo>
                    <a:pt x="5392" y="5580"/>
                    <a:pt x="5358" y="5163"/>
                    <a:pt x="5694" y="5163"/>
                  </a:cubicBezTo>
                  <a:close/>
                  <a:moveTo>
                    <a:pt x="4289" y="443"/>
                  </a:moveTo>
                  <a:cubicBezTo>
                    <a:pt x="4170" y="443"/>
                    <a:pt x="4077" y="516"/>
                    <a:pt x="4041" y="657"/>
                  </a:cubicBezTo>
                  <a:lnTo>
                    <a:pt x="2665" y="6450"/>
                  </a:lnTo>
                  <a:cubicBezTo>
                    <a:pt x="2601" y="6706"/>
                    <a:pt x="2761" y="7090"/>
                    <a:pt x="3017" y="7314"/>
                  </a:cubicBezTo>
                  <a:cubicBezTo>
                    <a:pt x="3113" y="7396"/>
                    <a:pt x="3215" y="7437"/>
                    <a:pt x="3305" y="7437"/>
                  </a:cubicBezTo>
                  <a:cubicBezTo>
                    <a:pt x="3425" y="7437"/>
                    <a:pt x="3525" y="7364"/>
                    <a:pt x="3561" y="7218"/>
                  </a:cubicBezTo>
                  <a:lnTo>
                    <a:pt x="4969" y="1425"/>
                  </a:lnTo>
                  <a:cubicBezTo>
                    <a:pt x="5033" y="1169"/>
                    <a:pt x="4873" y="785"/>
                    <a:pt x="4617" y="592"/>
                  </a:cubicBezTo>
                  <a:cubicBezTo>
                    <a:pt x="4502" y="492"/>
                    <a:pt x="4387" y="443"/>
                    <a:pt x="4289" y="443"/>
                  </a:cubicBezTo>
                  <a:close/>
                  <a:moveTo>
                    <a:pt x="5334" y="4167"/>
                  </a:moveTo>
                  <a:cubicBezTo>
                    <a:pt x="4692" y="4167"/>
                    <a:pt x="4349" y="4768"/>
                    <a:pt x="4617" y="5841"/>
                  </a:cubicBezTo>
                  <a:cubicBezTo>
                    <a:pt x="4937" y="6994"/>
                    <a:pt x="5738" y="7826"/>
                    <a:pt x="6474" y="7922"/>
                  </a:cubicBezTo>
                  <a:cubicBezTo>
                    <a:pt x="6541" y="7933"/>
                    <a:pt x="6606" y="7939"/>
                    <a:pt x="6668" y="7939"/>
                  </a:cubicBezTo>
                  <a:cubicBezTo>
                    <a:pt x="7309" y="7939"/>
                    <a:pt x="7630" y="7340"/>
                    <a:pt x="7338" y="6290"/>
                  </a:cubicBezTo>
                  <a:cubicBezTo>
                    <a:pt x="7050" y="5137"/>
                    <a:pt x="6250" y="4305"/>
                    <a:pt x="5482" y="4177"/>
                  </a:cubicBezTo>
                  <a:cubicBezTo>
                    <a:pt x="5431" y="4171"/>
                    <a:pt x="5382" y="4167"/>
                    <a:pt x="5334" y="4167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2295300" y="3709050"/>
              <a:ext cx="187250" cy="200250"/>
            </a:xfrm>
            <a:custGeom>
              <a:rect b="b" l="l" r="r" t="t"/>
              <a:pathLst>
                <a:path extrusionOk="0" h="8010" w="7490">
                  <a:moveTo>
                    <a:pt x="1313" y="1065"/>
                  </a:moveTo>
                  <a:cubicBezTo>
                    <a:pt x="1633" y="1097"/>
                    <a:pt x="1857" y="1417"/>
                    <a:pt x="2017" y="1993"/>
                  </a:cubicBezTo>
                  <a:cubicBezTo>
                    <a:pt x="2113" y="2377"/>
                    <a:pt x="2113" y="2601"/>
                    <a:pt x="2017" y="2729"/>
                  </a:cubicBezTo>
                  <a:cubicBezTo>
                    <a:pt x="1994" y="2752"/>
                    <a:pt x="1940" y="2774"/>
                    <a:pt x="1876" y="2774"/>
                  </a:cubicBezTo>
                  <a:cubicBezTo>
                    <a:pt x="1849" y="2774"/>
                    <a:pt x="1821" y="2770"/>
                    <a:pt x="1793" y="2761"/>
                  </a:cubicBezTo>
                  <a:cubicBezTo>
                    <a:pt x="1409" y="2697"/>
                    <a:pt x="1185" y="2217"/>
                    <a:pt x="1089" y="1833"/>
                  </a:cubicBezTo>
                  <a:cubicBezTo>
                    <a:pt x="993" y="1481"/>
                    <a:pt x="993" y="1225"/>
                    <a:pt x="1089" y="1129"/>
                  </a:cubicBezTo>
                  <a:cubicBezTo>
                    <a:pt x="1121" y="1065"/>
                    <a:pt x="1185" y="1065"/>
                    <a:pt x="1249" y="1065"/>
                  </a:cubicBezTo>
                  <a:close/>
                  <a:moveTo>
                    <a:pt x="1236" y="988"/>
                  </a:moveTo>
                  <a:cubicBezTo>
                    <a:pt x="1168" y="988"/>
                    <a:pt x="1104" y="1018"/>
                    <a:pt x="1057" y="1065"/>
                  </a:cubicBezTo>
                  <a:cubicBezTo>
                    <a:pt x="929" y="1193"/>
                    <a:pt x="929" y="1449"/>
                    <a:pt x="1025" y="1833"/>
                  </a:cubicBezTo>
                  <a:cubicBezTo>
                    <a:pt x="1153" y="2249"/>
                    <a:pt x="1345" y="2761"/>
                    <a:pt x="1793" y="2825"/>
                  </a:cubicBezTo>
                  <a:cubicBezTo>
                    <a:pt x="1825" y="2825"/>
                    <a:pt x="1857" y="2857"/>
                    <a:pt x="1857" y="2857"/>
                  </a:cubicBezTo>
                  <a:cubicBezTo>
                    <a:pt x="1953" y="2857"/>
                    <a:pt x="2017" y="2825"/>
                    <a:pt x="2081" y="2761"/>
                  </a:cubicBezTo>
                  <a:cubicBezTo>
                    <a:pt x="2177" y="2633"/>
                    <a:pt x="2177" y="2377"/>
                    <a:pt x="2081" y="1993"/>
                  </a:cubicBezTo>
                  <a:cubicBezTo>
                    <a:pt x="1921" y="1385"/>
                    <a:pt x="1665" y="1033"/>
                    <a:pt x="1313" y="1001"/>
                  </a:cubicBezTo>
                  <a:cubicBezTo>
                    <a:pt x="1287" y="992"/>
                    <a:pt x="1261" y="988"/>
                    <a:pt x="1236" y="988"/>
                  </a:cubicBezTo>
                  <a:close/>
                  <a:moveTo>
                    <a:pt x="1057" y="72"/>
                  </a:moveTo>
                  <a:cubicBezTo>
                    <a:pt x="1857" y="200"/>
                    <a:pt x="2593" y="1065"/>
                    <a:pt x="2881" y="2153"/>
                  </a:cubicBezTo>
                  <a:cubicBezTo>
                    <a:pt x="3073" y="2793"/>
                    <a:pt x="3009" y="3273"/>
                    <a:pt x="2753" y="3561"/>
                  </a:cubicBezTo>
                  <a:cubicBezTo>
                    <a:pt x="2633" y="3705"/>
                    <a:pt x="2477" y="3777"/>
                    <a:pt x="2271" y="3777"/>
                  </a:cubicBezTo>
                  <a:cubicBezTo>
                    <a:pt x="2203" y="3777"/>
                    <a:pt x="2129" y="3769"/>
                    <a:pt x="2049" y="3753"/>
                  </a:cubicBezTo>
                  <a:cubicBezTo>
                    <a:pt x="1281" y="3625"/>
                    <a:pt x="513" y="2793"/>
                    <a:pt x="225" y="1705"/>
                  </a:cubicBezTo>
                  <a:cubicBezTo>
                    <a:pt x="65" y="1065"/>
                    <a:pt x="97" y="552"/>
                    <a:pt x="353" y="264"/>
                  </a:cubicBezTo>
                  <a:cubicBezTo>
                    <a:pt x="481" y="136"/>
                    <a:pt x="673" y="72"/>
                    <a:pt x="897" y="72"/>
                  </a:cubicBezTo>
                  <a:close/>
                  <a:moveTo>
                    <a:pt x="906" y="1"/>
                  </a:moveTo>
                  <a:cubicBezTo>
                    <a:pt x="656" y="1"/>
                    <a:pt x="455" y="72"/>
                    <a:pt x="321" y="232"/>
                  </a:cubicBezTo>
                  <a:cubicBezTo>
                    <a:pt x="33" y="520"/>
                    <a:pt x="1" y="1065"/>
                    <a:pt x="161" y="1705"/>
                  </a:cubicBezTo>
                  <a:cubicBezTo>
                    <a:pt x="449" y="2825"/>
                    <a:pt x="1249" y="3689"/>
                    <a:pt x="2049" y="3817"/>
                  </a:cubicBezTo>
                  <a:cubicBezTo>
                    <a:pt x="2113" y="3817"/>
                    <a:pt x="2177" y="3849"/>
                    <a:pt x="2241" y="3849"/>
                  </a:cubicBezTo>
                  <a:cubicBezTo>
                    <a:pt x="2465" y="3849"/>
                    <a:pt x="2657" y="3753"/>
                    <a:pt x="2817" y="3593"/>
                  </a:cubicBezTo>
                  <a:cubicBezTo>
                    <a:pt x="3073" y="3305"/>
                    <a:pt x="3137" y="2793"/>
                    <a:pt x="2945" y="2121"/>
                  </a:cubicBezTo>
                  <a:cubicBezTo>
                    <a:pt x="2657" y="1001"/>
                    <a:pt x="1889" y="136"/>
                    <a:pt x="1057" y="8"/>
                  </a:cubicBezTo>
                  <a:cubicBezTo>
                    <a:pt x="1005" y="3"/>
                    <a:pt x="955" y="1"/>
                    <a:pt x="906" y="1"/>
                  </a:cubicBezTo>
                  <a:close/>
                  <a:moveTo>
                    <a:pt x="5666" y="5225"/>
                  </a:moveTo>
                  <a:cubicBezTo>
                    <a:pt x="5986" y="5289"/>
                    <a:pt x="6242" y="5609"/>
                    <a:pt x="6370" y="6154"/>
                  </a:cubicBezTo>
                  <a:cubicBezTo>
                    <a:pt x="6466" y="6538"/>
                    <a:pt x="6466" y="6794"/>
                    <a:pt x="6370" y="6890"/>
                  </a:cubicBezTo>
                  <a:cubicBezTo>
                    <a:pt x="6338" y="6954"/>
                    <a:pt x="6274" y="6954"/>
                    <a:pt x="6146" y="6954"/>
                  </a:cubicBezTo>
                  <a:cubicBezTo>
                    <a:pt x="5762" y="6890"/>
                    <a:pt x="5570" y="6378"/>
                    <a:pt x="5442" y="5994"/>
                  </a:cubicBezTo>
                  <a:cubicBezTo>
                    <a:pt x="5346" y="5641"/>
                    <a:pt x="5346" y="5385"/>
                    <a:pt x="5442" y="5289"/>
                  </a:cubicBezTo>
                  <a:cubicBezTo>
                    <a:pt x="5474" y="5257"/>
                    <a:pt x="5538" y="5225"/>
                    <a:pt x="5602" y="5225"/>
                  </a:cubicBezTo>
                  <a:close/>
                  <a:moveTo>
                    <a:pt x="5608" y="5149"/>
                  </a:moveTo>
                  <a:cubicBezTo>
                    <a:pt x="5524" y="5149"/>
                    <a:pt x="5458" y="5185"/>
                    <a:pt x="5410" y="5257"/>
                  </a:cubicBezTo>
                  <a:cubicBezTo>
                    <a:pt x="5282" y="5353"/>
                    <a:pt x="5282" y="5609"/>
                    <a:pt x="5378" y="6026"/>
                  </a:cubicBezTo>
                  <a:cubicBezTo>
                    <a:pt x="5506" y="6442"/>
                    <a:pt x="5730" y="6922"/>
                    <a:pt x="6146" y="7018"/>
                  </a:cubicBezTo>
                  <a:lnTo>
                    <a:pt x="6242" y="7018"/>
                  </a:lnTo>
                  <a:cubicBezTo>
                    <a:pt x="6306" y="7018"/>
                    <a:pt x="6370" y="6986"/>
                    <a:pt x="6434" y="6922"/>
                  </a:cubicBezTo>
                  <a:cubicBezTo>
                    <a:pt x="6530" y="6794"/>
                    <a:pt x="6530" y="6538"/>
                    <a:pt x="6434" y="6154"/>
                  </a:cubicBezTo>
                  <a:cubicBezTo>
                    <a:pt x="6274" y="5577"/>
                    <a:pt x="6050" y="5225"/>
                    <a:pt x="5698" y="5161"/>
                  </a:cubicBezTo>
                  <a:cubicBezTo>
                    <a:pt x="5666" y="5153"/>
                    <a:pt x="5636" y="5149"/>
                    <a:pt x="5608" y="5149"/>
                  </a:cubicBezTo>
                  <a:close/>
                  <a:moveTo>
                    <a:pt x="4225" y="488"/>
                  </a:moveTo>
                  <a:cubicBezTo>
                    <a:pt x="4321" y="488"/>
                    <a:pt x="4417" y="552"/>
                    <a:pt x="4513" y="616"/>
                  </a:cubicBezTo>
                  <a:cubicBezTo>
                    <a:pt x="4769" y="841"/>
                    <a:pt x="4929" y="1225"/>
                    <a:pt x="4865" y="1449"/>
                  </a:cubicBezTo>
                  <a:lnTo>
                    <a:pt x="3457" y="7242"/>
                  </a:lnTo>
                  <a:cubicBezTo>
                    <a:pt x="3425" y="7338"/>
                    <a:pt x="3393" y="7402"/>
                    <a:pt x="3297" y="7434"/>
                  </a:cubicBezTo>
                  <a:cubicBezTo>
                    <a:pt x="3280" y="7439"/>
                    <a:pt x="3262" y="7442"/>
                    <a:pt x="3243" y="7442"/>
                  </a:cubicBezTo>
                  <a:cubicBezTo>
                    <a:pt x="3156" y="7442"/>
                    <a:pt x="3050" y="7385"/>
                    <a:pt x="2945" y="7306"/>
                  </a:cubicBezTo>
                  <a:cubicBezTo>
                    <a:pt x="2721" y="7114"/>
                    <a:pt x="2561" y="6730"/>
                    <a:pt x="2625" y="6474"/>
                  </a:cubicBezTo>
                  <a:lnTo>
                    <a:pt x="4001" y="681"/>
                  </a:lnTo>
                  <a:cubicBezTo>
                    <a:pt x="4033" y="584"/>
                    <a:pt x="4097" y="552"/>
                    <a:pt x="4161" y="520"/>
                  </a:cubicBezTo>
                  <a:cubicBezTo>
                    <a:pt x="4193" y="520"/>
                    <a:pt x="4193" y="488"/>
                    <a:pt x="4225" y="488"/>
                  </a:cubicBezTo>
                  <a:close/>
                  <a:moveTo>
                    <a:pt x="4238" y="431"/>
                  </a:moveTo>
                  <a:cubicBezTo>
                    <a:pt x="4200" y="431"/>
                    <a:pt x="4164" y="439"/>
                    <a:pt x="4129" y="456"/>
                  </a:cubicBezTo>
                  <a:cubicBezTo>
                    <a:pt x="4033" y="488"/>
                    <a:pt x="3969" y="552"/>
                    <a:pt x="3937" y="681"/>
                  </a:cubicBezTo>
                  <a:lnTo>
                    <a:pt x="2561" y="6474"/>
                  </a:lnTo>
                  <a:cubicBezTo>
                    <a:pt x="2497" y="6730"/>
                    <a:pt x="2657" y="7114"/>
                    <a:pt x="2913" y="7338"/>
                  </a:cubicBezTo>
                  <a:cubicBezTo>
                    <a:pt x="3041" y="7434"/>
                    <a:pt x="3137" y="7498"/>
                    <a:pt x="3233" y="7498"/>
                  </a:cubicBezTo>
                  <a:cubicBezTo>
                    <a:pt x="3265" y="7498"/>
                    <a:pt x="3297" y="7498"/>
                    <a:pt x="3329" y="7466"/>
                  </a:cubicBezTo>
                  <a:cubicBezTo>
                    <a:pt x="3425" y="7434"/>
                    <a:pt x="3489" y="7370"/>
                    <a:pt x="3521" y="7242"/>
                  </a:cubicBezTo>
                  <a:lnTo>
                    <a:pt x="4929" y="1481"/>
                  </a:lnTo>
                  <a:cubicBezTo>
                    <a:pt x="4993" y="1193"/>
                    <a:pt x="4833" y="809"/>
                    <a:pt x="4545" y="584"/>
                  </a:cubicBezTo>
                  <a:cubicBezTo>
                    <a:pt x="4452" y="491"/>
                    <a:pt x="4341" y="431"/>
                    <a:pt x="4238" y="431"/>
                  </a:cubicBezTo>
                  <a:close/>
                  <a:moveTo>
                    <a:pt x="5410" y="4233"/>
                  </a:moveTo>
                  <a:cubicBezTo>
                    <a:pt x="6210" y="4361"/>
                    <a:pt x="6946" y="5225"/>
                    <a:pt x="7234" y="6314"/>
                  </a:cubicBezTo>
                  <a:cubicBezTo>
                    <a:pt x="7426" y="6954"/>
                    <a:pt x="7362" y="7466"/>
                    <a:pt x="7106" y="7722"/>
                  </a:cubicBezTo>
                  <a:cubicBezTo>
                    <a:pt x="6986" y="7866"/>
                    <a:pt x="6830" y="7938"/>
                    <a:pt x="6624" y="7938"/>
                  </a:cubicBezTo>
                  <a:cubicBezTo>
                    <a:pt x="6556" y="7938"/>
                    <a:pt x="6482" y="7930"/>
                    <a:pt x="6402" y="7914"/>
                  </a:cubicBezTo>
                  <a:cubicBezTo>
                    <a:pt x="5634" y="7786"/>
                    <a:pt x="4865" y="6954"/>
                    <a:pt x="4577" y="5865"/>
                  </a:cubicBezTo>
                  <a:cubicBezTo>
                    <a:pt x="4417" y="5225"/>
                    <a:pt x="4449" y="4713"/>
                    <a:pt x="4705" y="4457"/>
                  </a:cubicBezTo>
                  <a:cubicBezTo>
                    <a:pt x="4833" y="4297"/>
                    <a:pt x="5026" y="4233"/>
                    <a:pt x="5250" y="4233"/>
                  </a:cubicBezTo>
                  <a:close/>
                  <a:moveTo>
                    <a:pt x="5270" y="4161"/>
                  </a:moveTo>
                  <a:cubicBezTo>
                    <a:pt x="5031" y="4161"/>
                    <a:pt x="4807" y="4232"/>
                    <a:pt x="4673" y="4393"/>
                  </a:cubicBezTo>
                  <a:cubicBezTo>
                    <a:pt x="4385" y="4681"/>
                    <a:pt x="4353" y="5225"/>
                    <a:pt x="4513" y="5865"/>
                  </a:cubicBezTo>
                  <a:cubicBezTo>
                    <a:pt x="4801" y="6986"/>
                    <a:pt x="5602" y="7850"/>
                    <a:pt x="6402" y="7978"/>
                  </a:cubicBezTo>
                  <a:cubicBezTo>
                    <a:pt x="6466" y="8010"/>
                    <a:pt x="6530" y="8010"/>
                    <a:pt x="6594" y="8010"/>
                  </a:cubicBezTo>
                  <a:cubicBezTo>
                    <a:pt x="6818" y="8010"/>
                    <a:pt x="7042" y="7914"/>
                    <a:pt x="7170" y="7754"/>
                  </a:cubicBezTo>
                  <a:cubicBezTo>
                    <a:pt x="7426" y="7466"/>
                    <a:pt x="7490" y="6954"/>
                    <a:pt x="7298" y="6282"/>
                  </a:cubicBezTo>
                  <a:cubicBezTo>
                    <a:pt x="7010" y="5193"/>
                    <a:pt x="6242" y="4297"/>
                    <a:pt x="5410" y="4169"/>
                  </a:cubicBezTo>
                  <a:cubicBezTo>
                    <a:pt x="5363" y="4164"/>
                    <a:pt x="5316" y="4161"/>
                    <a:pt x="5270" y="416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88"/>
                </a:solidFill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2499725" y="3937750"/>
              <a:ext cx="42050" cy="58175"/>
            </a:xfrm>
            <a:custGeom>
              <a:rect b="b" l="l" r="r" t="t"/>
              <a:pathLst>
                <a:path extrusionOk="0" h="2327" w="1682">
                  <a:moveTo>
                    <a:pt x="527" y="0"/>
                  </a:moveTo>
                  <a:cubicBezTo>
                    <a:pt x="143" y="0"/>
                    <a:pt x="0" y="399"/>
                    <a:pt x="145" y="1006"/>
                  </a:cubicBezTo>
                  <a:cubicBezTo>
                    <a:pt x="273" y="1550"/>
                    <a:pt x="561" y="1966"/>
                    <a:pt x="913" y="2191"/>
                  </a:cubicBezTo>
                  <a:cubicBezTo>
                    <a:pt x="1009" y="2255"/>
                    <a:pt x="1105" y="2287"/>
                    <a:pt x="1201" y="2319"/>
                  </a:cubicBezTo>
                  <a:cubicBezTo>
                    <a:pt x="1240" y="2324"/>
                    <a:pt x="1276" y="2327"/>
                    <a:pt x="1311" y="2327"/>
                  </a:cubicBezTo>
                  <a:cubicBezTo>
                    <a:pt x="1478" y="2327"/>
                    <a:pt x="1602" y="2265"/>
                    <a:pt x="1681" y="2159"/>
                  </a:cubicBezTo>
                  <a:lnTo>
                    <a:pt x="1361" y="1710"/>
                  </a:lnTo>
                  <a:cubicBezTo>
                    <a:pt x="1313" y="1782"/>
                    <a:pt x="1265" y="1818"/>
                    <a:pt x="1190" y="1818"/>
                  </a:cubicBezTo>
                  <a:cubicBezTo>
                    <a:pt x="1165" y="1818"/>
                    <a:pt x="1137" y="1814"/>
                    <a:pt x="1105" y="1806"/>
                  </a:cubicBezTo>
                  <a:cubicBezTo>
                    <a:pt x="1073" y="1806"/>
                    <a:pt x="1041" y="1774"/>
                    <a:pt x="1009" y="1774"/>
                  </a:cubicBezTo>
                  <a:cubicBezTo>
                    <a:pt x="849" y="1678"/>
                    <a:pt x="721" y="1486"/>
                    <a:pt x="657" y="1102"/>
                  </a:cubicBezTo>
                  <a:cubicBezTo>
                    <a:pt x="540" y="661"/>
                    <a:pt x="584" y="490"/>
                    <a:pt x="766" y="490"/>
                  </a:cubicBezTo>
                  <a:cubicBezTo>
                    <a:pt x="782" y="490"/>
                    <a:pt x="799" y="492"/>
                    <a:pt x="817" y="494"/>
                  </a:cubicBezTo>
                  <a:cubicBezTo>
                    <a:pt x="849" y="526"/>
                    <a:pt x="913" y="526"/>
                    <a:pt x="945" y="558"/>
                  </a:cubicBezTo>
                  <a:cubicBezTo>
                    <a:pt x="1009" y="590"/>
                    <a:pt x="1073" y="654"/>
                    <a:pt x="1137" y="718"/>
                  </a:cubicBezTo>
                  <a:lnTo>
                    <a:pt x="1265" y="398"/>
                  </a:lnTo>
                  <a:cubicBezTo>
                    <a:pt x="1169" y="270"/>
                    <a:pt x="1041" y="174"/>
                    <a:pt x="945" y="110"/>
                  </a:cubicBezTo>
                  <a:cubicBezTo>
                    <a:pt x="849" y="78"/>
                    <a:pt x="753" y="14"/>
                    <a:pt x="657" y="14"/>
                  </a:cubicBezTo>
                  <a:cubicBezTo>
                    <a:pt x="611" y="5"/>
                    <a:pt x="568" y="0"/>
                    <a:pt x="52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2535350" y="3943700"/>
              <a:ext cx="27225" cy="56025"/>
            </a:xfrm>
            <a:custGeom>
              <a:rect b="b" l="l" r="r" t="t"/>
              <a:pathLst>
                <a:path extrusionOk="0" h="2241" w="1089">
                  <a:moveTo>
                    <a:pt x="0" y="0"/>
                  </a:moveTo>
                  <a:lnTo>
                    <a:pt x="512" y="2145"/>
                  </a:lnTo>
                  <a:lnTo>
                    <a:pt x="993" y="2241"/>
                  </a:lnTo>
                  <a:lnTo>
                    <a:pt x="737" y="1152"/>
                  </a:lnTo>
                  <a:cubicBezTo>
                    <a:pt x="707" y="885"/>
                    <a:pt x="732" y="701"/>
                    <a:pt x="915" y="701"/>
                  </a:cubicBezTo>
                  <a:cubicBezTo>
                    <a:pt x="929" y="701"/>
                    <a:pt x="944" y="702"/>
                    <a:pt x="961" y="704"/>
                  </a:cubicBezTo>
                  <a:cubicBezTo>
                    <a:pt x="993" y="736"/>
                    <a:pt x="1057" y="736"/>
                    <a:pt x="1089" y="768"/>
                  </a:cubicBezTo>
                  <a:lnTo>
                    <a:pt x="1025" y="160"/>
                  </a:lnTo>
                  <a:cubicBezTo>
                    <a:pt x="961" y="128"/>
                    <a:pt x="929" y="128"/>
                    <a:pt x="865" y="96"/>
                  </a:cubicBezTo>
                  <a:cubicBezTo>
                    <a:pt x="848" y="93"/>
                    <a:pt x="833" y="92"/>
                    <a:pt x="817" y="92"/>
                  </a:cubicBezTo>
                  <a:cubicBezTo>
                    <a:pt x="652" y="92"/>
                    <a:pt x="544" y="249"/>
                    <a:pt x="544" y="512"/>
                  </a:cubicBezTo>
                  <a:lnTo>
                    <a:pt x="416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2652975" y="3966900"/>
              <a:ext cx="24825" cy="56025"/>
            </a:xfrm>
            <a:custGeom>
              <a:rect b="b" l="l" r="r" t="t"/>
              <a:pathLst>
                <a:path extrusionOk="0" h="2241" w="993">
                  <a:moveTo>
                    <a:pt x="0" y="0"/>
                  </a:moveTo>
                  <a:lnTo>
                    <a:pt x="512" y="2177"/>
                  </a:lnTo>
                  <a:lnTo>
                    <a:pt x="992" y="2241"/>
                  </a:lnTo>
                  <a:lnTo>
                    <a:pt x="48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2607625" y="3939700"/>
              <a:ext cx="48575" cy="79225"/>
            </a:xfrm>
            <a:custGeom>
              <a:rect b="b" l="l" r="r" t="t"/>
              <a:pathLst>
                <a:path extrusionOk="0" h="3169" w="1943">
                  <a:moveTo>
                    <a:pt x="752" y="1276"/>
                  </a:moveTo>
                  <a:cubicBezTo>
                    <a:pt x="765" y="1276"/>
                    <a:pt x="777" y="1278"/>
                    <a:pt x="790" y="1280"/>
                  </a:cubicBezTo>
                  <a:cubicBezTo>
                    <a:pt x="822" y="1280"/>
                    <a:pt x="854" y="1280"/>
                    <a:pt x="886" y="1312"/>
                  </a:cubicBezTo>
                  <a:cubicBezTo>
                    <a:pt x="950" y="1344"/>
                    <a:pt x="1014" y="1408"/>
                    <a:pt x="1078" y="1504"/>
                  </a:cubicBezTo>
                  <a:lnTo>
                    <a:pt x="1302" y="2433"/>
                  </a:lnTo>
                  <a:cubicBezTo>
                    <a:pt x="1275" y="2566"/>
                    <a:pt x="1227" y="2633"/>
                    <a:pt x="1137" y="2633"/>
                  </a:cubicBezTo>
                  <a:cubicBezTo>
                    <a:pt x="1119" y="2633"/>
                    <a:pt x="1099" y="2630"/>
                    <a:pt x="1078" y="2625"/>
                  </a:cubicBezTo>
                  <a:cubicBezTo>
                    <a:pt x="1078" y="2625"/>
                    <a:pt x="1046" y="2593"/>
                    <a:pt x="1014" y="2593"/>
                  </a:cubicBezTo>
                  <a:cubicBezTo>
                    <a:pt x="886" y="2529"/>
                    <a:pt x="758" y="2337"/>
                    <a:pt x="662" y="1888"/>
                  </a:cubicBezTo>
                  <a:cubicBezTo>
                    <a:pt x="544" y="1447"/>
                    <a:pt x="616" y="1276"/>
                    <a:pt x="752" y="1276"/>
                  </a:cubicBezTo>
                  <a:close/>
                  <a:moveTo>
                    <a:pt x="726" y="0"/>
                  </a:moveTo>
                  <a:lnTo>
                    <a:pt x="982" y="1056"/>
                  </a:lnTo>
                  <a:cubicBezTo>
                    <a:pt x="918" y="960"/>
                    <a:pt x="822" y="896"/>
                    <a:pt x="726" y="864"/>
                  </a:cubicBezTo>
                  <a:cubicBezTo>
                    <a:pt x="662" y="832"/>
                    <a:pt x="598" y="800"/>
                    <a:pt x="566" y="768"/>
                  </a:cubicBezTo>
                  <a:cubicBezTo>
                    <a:pt x="538" y="764"/>
                    <a:pt x="511" y="762"/>
                    <a:pt x="485" y="762"/>
                  </a:cubicBezTo>
                  <a:cubicBezTo>
                    <a:pt x="130" y="762"/>
                    <a:pt x="1" y="1166"/>
                    <a:pt x="150" y="1792"/>
                  </a:cubicBezTo>
                  <a:cubicBezTo>
                    <a:pt x="310" y="2369"/>
                    <a:pt x="534" y="2817"/>
                    <a:pt x="854" y="2977"/>
                  </a:cubicBezTo>
                  <a:lnTo>
                    <a:pt x="1046" y="3073"/>
                  </a:lnTo>
                  <a:cubicBezTo>
                    <a:pt x="1070" y="3076"/>
                    <a:pt x="1092" y="3078"/>
                    <a:pt x="1114" y="3078"/>
                  </a:cubicBezTo>
                  <a:cubicBezTo>
                    <a:pt x="1296" y="3078"/>
                    <a:pt x="1402" y="2963"/>
                    <a:pt x="1430" y="2849"/>
                  </a:cubicBezTo>
                  <a:lnTo>
                    <a:pt x="1526" y="3105"/>
                  </a:lnTo>
                  <a:lnTo>
                    <a:pt x="1942" y="3169"/>
                  </a:lnTo>
                  <a:lnTo>
                    <a:pt x="1206" y="160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2565325" y="3950575"/>
              <a:ext cx="45250" cy="58450"/>
            </a:xfrm>
            <a:custGeom>
              <a:rect b="b" l="l" r="r" t="t"/>
              <a:pathLst>
                <a:path extrusionOk="0" h="2338" w="1810">
                  <a:moveTo>
                    <a:pt x="702" y="456"/>
                  </a:moveTo>
                  <a:cubicBezTo>
                    <a:pt x="718" y="456"/>
                    <a:pt x="735" y="458"/>
                    <a:pt x="754" y="461"/>
                  </a:cubicBezTo>
                  <a:cubicBezTo>
                    <a:pt x="786" y="461"/>
                    <a:pt x="818" y="461"/>
                    <a:pt x="850" y="493"/>
                  </a:cubicBezTo>
                  <a:cubicBezTo>
                    <a:pt x="978" y="557"/>
                    <a:pt x="1074" y="749"/>
                    <a:pt x="1138" y="1005"/>
                  </a:cubicBezTo>
                  <a:lnTo>
                    <a:pt x="1138" y="1037"/>
                  </a:lnTo>
                  <a:lnTo>
                    <a:pt x="594" y="909"/>
                  </a:lnTo>
                  <a:cubicBezTo>
                    <a:pt x="537" y="570"/>
                    <a:pt x="581" y="456"/>
                    <a:pt x="702" y="456"/>
                  </a:cubicBezTo>
                  <a:close/>
                  <a:moveTo>
                    <a:pt x="503" y="0"/>
                  </a:moveTo>
                  <a:cubicBezTo>
                    <a:pt x="119" y="0"/>
                    <a:pt x="0" y="426"/>
                    <a:pt x="146" y="1037"/>
                  </a:cubicBezTo>
                  <a:cubicBezTo>
                    <a:pt x="274" y="1549"/>
                    <a:pt x="562" y="1998"/>
                    <a:pt x="914" y="2190"/>
                  </a:cubicBezTo>
                  <a:cubicBezTo>
                    <a:pt x="1010" y="2254"/>
                    <a:pt x="1138" y="2286"/>
                    <a:pt x="1234" y="2318"/>
                  </a:cubicBezTo>
                  <a:cubicBezTo>
                    <a:pt x="1290" y="2332"/>
                    <a:pt x="1343" y="2338"/>
                    <a:pt x="1393" y="2338"/>
                  </a:cubicBezTo>
                  <a:cubicBezTo>
                    <a:pt x="1571" y="2338"/>
                    <a:pt x="1710" y="2258"/>
                    <a:pt x="1810" y="2158"/>
                  </a:cubicBezTo>
                  <a:lnTo>
                    <a:pt x="1522" y="1742"/>
                  </a:lnTo>
                  <a:cubicBezTo>
                    <a:pt x="1424" y="1839"/>
                    <a:pt x="1345" y="1881"/>
                    <a:pt x="1256" y="1881"/>
                  </a:cubicBezTo>
                  <a:cubicBezTo>
                    <a:pt x="1228" y="1881"/>
                    <a:pt x="1200" y="1877"/>
                    <a:pt x="1170" y="1870"/>
                  </a:cubicBezTo>
                  <a:cubicBezTo>
                    <a:pt x="1106" y="1838"/>
                    <a:pt x="1074" y="1838"/>
                    <a:pt x="1010" y="1806"/>
                  </a:cubicBezTo>
                  <a:cubicBezTo>
                    <a:pt x="882" y="1742"/>
                    <a:pt x="786" y="1581"/>
                    <a:pt x="690" y="1293"/>
                  </a:cubicBezTo>
                  <a:lnTo>
                    <a:pt x="690" y="1293"/>
                  </a:lnTo>
                  <a:lnTo>
                    <a:pt x="1682" y="1485"/>
                  </a:lnTo>
                  <a:cubicBezTo>
                    <a:pt x="1682" y="1421"/>
                    <a:pt x="1650" y="1357"/>
                    <a:pt x="1650" y="1261"/>
                  </a:cubicBezTo>
                  <a:cubicBezTo>
                    <a:pt x="1490" y="717"/>
                    <a:pt x="1234" y="301"/>
                    <a:pt x="914" y="109"/>
                  </a:cubicBezTo>
                  <a:cubicBezTo>
                    <a:pt x="818" y="77"/>
                    <a:pt x="722" y="45"/>
                    <a:pt x="626" y="13"/>
                  </a:cubicBezTo>
                  <a:cubicBezTo>
                    <a:pt x="582" y="4"/>
                    <a:pt x="541" y="0"/>
                    <a:pt x="50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2645825" y="3939600"/>
              <a:ext cx="16600" cy="18650"/>
            </a:xfrm>
            <a:custGeom>
              <a:rect b="b" l="l" r="r" t="t"/>
              <a:pathLst>
                <a:path extrusionOk="0" h="746" w="664">
                  <a:moveTo>
                    <a:pt x="183" y="0"/>
                  </a:moveTo>
                  <a:cubicBezTo>
                    <a:pt x="52" y="0"/>
                    <a:pt x="1" y="149"/>
                    <a:pt x="30" y="324"/>
                  </a:cubicBezTo>
                  <a:cubicBezTo>
                    <a:pt x="94" y="484"/>
                    <a:pt x="190" y="612"/>
                    <a:pt x="318" y="708"/>
                  </a:cubicBezTo>
                  <a:cubicBezTo>
                    <a:pt x="350" y="708"/>
                    <a:pt x="382" y="740"/>
                    <a:pt x="414" y="740"/>
                  </a:cubicBezTo>
                  <a:cubicBezTo>
                    <a:pt x="431" y="744"/>
                    <a:pt x="447" y="745"/>
                    <a:pt x="462" y="745"/>
                  </a:cubicBezTo>
                  <a:cubicBezTo>
                    <a:pt x="592" y="745"/>
                    <a:pt x="664" y="624"/>
                    <a:pt x="606" y="452"/>
                  </a:cubicBezTo>
                  <a:cubicBezTo>
                    <a:pt x="574" y="292"/>
                    <a:pt x="478" y="132"/>
                    <a:pt x="350" y="68"/>
                  </a:cubicBezTo>
                  <a:cubicBezTo>
                    <a:pt x="318" y="36"/>
                    <a:pt x="286" y="36"/>
                    <a:pt x="222" y="4"/>
                  </a:cubicBezTo>
                  <a:cubicBezTo>
                    <a:pt x="208" y="1"/>
                    <a:pt x="195" y="0"/>
                    <a:pt x="18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2669775" y="3959700"/>
              <a:ext cx="42425" cy="70725"/>
            </a:xfrm>
            <a:custGeom>
              <a:rect b="b" l="l" r="r" t="t"/>
              <a:pathLst>
                <a:path extrusionOk="0" h="2829" w="1697">
                  <a:moveTo>
                    <a:pt x="96" y="0"/>
                  </a:moveTo>
                  <a:lnTo>
                    <a:pt x="224" y="480"/>
                  </a:lnTo>
                  <a:lnTo>
                    <a:pt x="0" y="416"/>
                  </a:lnTo>
                  <a:lnTo>
                    <a:pt x="96" y="864"/>
                  </a:lnTo>
                  <a:lnTo>
                    <a:pt x="320" y="928"/>
                  </a:lnTo>
                  <a:lnTo>
                    <a:pt x="576" y="1921"/>
                  </a:lnTo>
                  <a:cubicBezTo>
                    <a:pt x="673" y="2305"/>
                    <a:pt x="833" y="2593"/>
                    <a:pt x="1057" y="2721"/>
                  </a:cubicBezTo>
                  <a:cubicBezTo>
                    <a:pt x="1153" y="2753"/>
                    <a:pt x="1217" y="2785"/>
                    <a:pt x="1281" y="2817"/>
                  </a:cubicBezTo>
                  <a:cubicBezTo>
                    <a:pt x="1321" y="2825"/>
                    <a:pt x="1361" y="2829"/>
                    <a:pt x="1400" y="2829"/>
                  </a:cubicBezTo>
                  <a:cubicBezTo>
                    <a:pt x="1517" y="2829"/>
                    <a:pt x="1625" y="2793"/>
                    <a:pt x="1697" y="2721"/>
                  </a:cubicBezTo>
                  <a:lnTo>
                    <a:pt x="1441" y="2273"/>
                  </a:lnTo>
                  <a:cubicBezTo>
                    <a:pt x="1395" y="2295"/>
                    <a:pt x="1350" y="2318"/>
                    <a:pt x="1316" y="2318"/>
                  </a:cubicBezTo>
                  <a:cubicBezTo>
                    <a:pt x="1302" y="2318"/>
                    <a:pt x="1290" y="2314"/>
                    <a:pt x="1281" y="2305"/>
                  </a:cubicBezTo>
                  <a:lnTo>
                    <a:pt x="1217" y="2305"/>
                  </a:lnTo>
                  <a:cubicBezTo>
                    <a:pt x="1153" y="2241"/>
                    <a:pt x="1089" y="2177"/>
                    <a:pt x="1057" y="2017"/>
                  </a:cubicBezTo>
                  <a:lnTo>
                    <a:pt x="801" y="1024"/>
                  </a:lnTo>
                  <a:lnTo>
                    <a:pt x="1121" y="1088"/>
                  </a:lnTo>
                  <a:lnTo>
                    <a:pt x="1057" y="640"/>
                  </a:lnTo>
                  <a:lnTo>
                    <a:pt x="705" y="576"/>
                  </a:lnTo>
                  <a:lnTo>
                    <a:pt x="576" y="32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5"/>
          <p:cNvSpPr txBox="1"/>
          <p:nvPr>
            <p:ph type="title"/>
          </p:nvPr>
        </p:nvSpPr>
        <p:spPr>
          <a:xfrm>
            <a:off x="672875" y="5298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Assumptions</a:t>
            </a:r>
            <a:endParaRPr sz="3300">
              <a:highlight>
                <a:schemeClr val="accent1"/>
              </a:highlight>
            </a:endParaRPr>
          </a:p>
        </p:txBody>
      </p:sp>
      <p:sp>
        <p:nvSpPr>
          <p:cNvPr id="1160" name="Google Shape;1160;p35"/>
          <p:cNvSpPr txBox="1"/>
          <p:nvPr>
            <p:ph idx="1" type="subTitle"/>
          </p:nvPr>
        </p:nvSpPr>
        <p:spPr>
          <a:xfrm>
            <a:off x="717550" y="2123825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Accurate reflection of applicant’s financial health</a:t>
            </a:r>
            <a:endParaRPr/>
          </a:p>
        </p:txBody>
      </p:sp>
      <p:sp>
        <p:nvSpPr>
          <p:cNvPr id="1161" name="Google Shape;1161;p35"/>
          <p:cNvSpPr txBox="1"/>
          <p:nvPr>
            <p:ph idx="2" type="subTitle"/>
          </p:nvPr>
        </p:nvSpPr>
        <p:spPr>
          <a:xfrm>
            <a:off x="3403800" y="2123825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deviation (SD) of return is reasonable indicator of risk</a:t>
            </a:r>
            <a:endParaRPr/>
          </a:p>
        </p:txBody>
      </p:sp>
      <p:sp>
        <p:nvSpPr>
          <p:cNvPr id="1162" name="Google Shape;1162;p35"/>
          <p:cNvSpPr txBox="1"/>
          <p:nvPr>
            <p:ph idx="3" type="subTitle"/>
          </p:nvPr>
        </p:nvSpPr>
        <p:spPr>
          <a:xfrm>
            <a:off x="6088825" y="2123825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Reasonable to use lower range of FICO score to calculate loan grade from Experian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5"/>
          <p:cNvSpPr txBox="1"/>
          <p:nvPr>
            <p:ph idx="5" type="subTitle"/>
          </p:nvPr>
        </p:nvSpPr>
        <p:spPr>
          <a:xfrm>
            <a:off x="2032813" y="377897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examined fully paid, charged off, and defaulted loans</a:t>
            </a:r>
            <a:endParaRPr/>
          </a:p>
        </p:txBody>
      </p:sp>
      <p:sp>
        <p:nvSpPr>
          <p:cNvPr id="1164" name="Google Shape;1164;p35"/>
          <p:cNvSpPr txBox="1"/>
          <p:nvPr>
            <p:ph idx="6" type="subTitle"/>
          </p:nvPr>
        </p:nvSpPr>
        <p:spPr>
          <a:xfrm>
            <a:off x="4717838" y="377897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Reasonable to use the Treasury Rate as the risk- free rate</a:t>
            </a:r>
            <a:endParaRPr b="1"/>
          </a:p>
        </p:txBody>
      </p:sp>
      <p:sp>
        <p:nvSpPr>
          <p:cNvPr id="1165" name="Google Shape;1165;p35"/>
          <p:cNvSpPr txBox="1"/>
          <p:nvPr>
            <p:ph idx="7" type="subTitle"/>
          </p:nvPr>
        </p:nvSpPr>
        <p:spPr>
          <a:xfrm>
            <a:off x="718775" y="1857713"/>
            <a:ext cx="23364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8"/>
                </a:solidFill>
              </a:rPr>
              <a:t>FICO Score</a:t>
            </a:r>
            <a:endParaRPr>
              <a:solidFill>
                <a:srgbClr val="000088"/>
              </a:solidFill>
            </a:endParaRPr>
          </a:p>
        </p:txBody>
      </p:sp>
      <p:sp>
        <p:nvSpPr>
          <p:cNvPr id="1166" name="Google Shape;1166;p35"/>
          <p:cNvSpPr txBox="1"/>
          <p:nvPr>
            <p:ph idx="8" type="subTitle"/>
          </p:nvPr>
        </p:nvSpPr>
        <p:spPr>
          <a:xfrm>
            <a:off x="3403800" y="1857725"/>
            <a:ext cx="23364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8"/>
                </a:solidFill>
              </a:rPr>
              <a:t>Risk of Loan</a:t>
            </a:r>
            <a:endParaRPr>
              <a:solidFill>
                <a:srgbClr val="000088"/>
              </a:solidFill>
            </a:endParaRPr>
          </a:p>
        </p:txBody>
      </p:sp>
      <p:sp>
        <p:nvSpPr>
          <p:cNvPr id="1167" name="Google Shape;1167;p35"/>
          <p:cNvSpPr txBox="1"/>
          <p:nvPr>
            <p:ph idx="9" type="subTitle"/>
          </p:nvPr>
        </p:nvSpPr>
        <p:spPr>
          <a:xfrm>
            <a:off x="6088825" y="1857725"/>
            <a:ext cx="23364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8"/>
                </a:solidFill>
              </a:rPr>
              <a:t>Loan Grade</a:t>
            </a:r>
            <a:endParaRPr>
              <a:solidFill>
                <a:srgbClr val="000088"/>
              </a:solidFill>
            </a:endParaRPr>
          </a:p>
        </p:txBody>
      </p:sp>
      <p:sp>
        <p:nvSpPr>
          <p:cNvPr id="1168" name="Google Shape;1168;p35"/>
          <p:cNvSpPr txBox="1"/>
          <p:nvPr>
            <p:ph idx="14" type="subTitle"/>
          </p:nvPr>
        </p:nvSpPr>
        <p:spPr>
          <a:xfrm>
            <a:off x="2032813" y="3513700"/>
            <a:ext cx="23364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8"/>
                </a:solidFill>
              </a:rPr>
              <a:t>Relevant Loans</a:t>
            </a:r>
            <a:endParaRPr>
              <a:solidFill>
                <a:srgbClr val="000088"/>
              </a:solidFill>
            </a:endParaRPr>
          </a:p>
        </p:txBody>
      </p:sp>
      <p:sp>
        <p:nvSpPr>
          <p:cNvPr id="1169" name="Google Shape;1169;p35"/>
          <p:cNvSpPr txBox="1"/>
          <p:nvPr>
            <p:ph idx="15" type="subTitle"/>
          </p:nvPr>
        </p:nvSpPr>
        <p:spPr>
          <a:xfrm>
            <a:off x="4717838" y="3513700"/>
            <a:ext cx="2336400" cy="3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8"/>
                </a:solidFill>
              </a:rPr>
              <a:t>Risk-free Rate</a:t>
            </a:r>
            <a:endParaRPr>
              <a:solidFill>
                <a:srgbClr val="000088"/>
              </a:solidFill>
            </a:endParaRPr>
          </a:p>
        </p:txBody>
      </p:sp>
      <p:grpSp>
        <p:nvGrpSpPr>
          <p:cNvPr id="1170" name="Google Shape;1170;p35"/>
          <p:cNvGrpSpPr/>
          <p:nvPr/>
        </p:nvGrpSpPr>
        <p:grpSpPr>
          <a:xfrm>
            <a:off x="1629263" y="1374627"/>
            <a:ext cx="454964" cy="436011"/>
            <a:chOff x="1286041" y="1942023"/>
            <a:chExt cx="376408" cy="402819"/>
          </a:xfrm>
        </p:grpSpPr>
        <p:sp>
          <p:nvSpPr>
            <p:cNvPr id="1171" name="Google Shape;1171;p35"/>
            <p:cNvSpPr/>
            <p:nvPr/>
          </p:nvSpPr>
          <p:spPr>
            <a:xfrm>
              <a:off x="1286041" y="1942023"/>
              <a:ext cx="376408" cy="402819"/>
            </a:xfrm>
            <a:custGeom>
              <a:rect b="b" l="l" r="r" t="t"/>
              <a:pathLst>
                <a:path extrusionOk="0" h="11622" w="10860">
                  <a:moveTo>
                    <a:pt x="3834" y="453"/>
                  </a:moveTo>
                  <a:cubicBezTo>
                    <a:pt x="3977" y="453"/>
                    <a:pt x="4072" y="548"/>
                    <a:pt x="4072" y="691"/>
                  </a:cubicBezTo>
                  <a:cubicBezTo>
                    <a:pt x="4072" y="810"/>
                    <a:pt x="3977" y="905"/>
                    <a:pt x="3834" y="905"/>
                  </a:cubicBezTo>
                  <a:cubicBezTo>
                    <a:pt x="3715" y="905"/>
                    <a:pt x="3620" y="810"/>
                    <a:pt x="3620" y="691"/>
                  </a:cubicBezTo>
                  <a:cubicBezTo>
                    <a:pt x="3620" y="548"/>
                    <a:pt x="3715" y="453"/>
                    <a:pt x="3834" y="453"/>
                  </a:cubicBezTo>
                  <a:close/>
                  <a:moveTo>
                    <a:pt x="5216" y="905"/>
                  </a:moveTo>
                  <a:cubicBezTo>
                    <a:pt x="5335" y="905"/>
                    <a:pt x="5430" y="1000"/>
                    <a:pt x="5430" y="1143"/>
                  </a:cubicBezTo>
                  <a:lnTo>
                    <a:pt x="5430" y="1810"/>
                  </a:lnTo>
                  <a:lnTo>
                    <a:pt x="2263" y="1810"/>
                  </a:lnTo>
                  <a:lnTo>
                    <a:pt x="2263" y="1143"/>
                  </a:lnTo>
                  <a:cubicBezTo>
                    <a:pt x="2263" y="1000"/>
                    <a:pt x="2358" y="905"/>
                    <a:pt x="2477" y="905"/>
                  </a:cubicBezTo>
                  <a:lnTo>
                    <a:pt x="3215" y="905"/>
                  </a:lnTo>
                  <a:cubicBezTo>
                    <a:pt x="3287" y="1167"/>
                    <a:pt x="3549" y="1358"/>
                    <a:pt x="3834" y="1358"/>
                  </a:cubicBezTo>
                  <a:cubicBezTo>
                    <a:pt x="4144" y="1358"/>
                    <a:pt x="4382" y="1167"/>
                    <a:pt x="4477" y="905"/>
                  </a:cubicBezTo>
                  <a:close/>
                  <a:moveTo>
                    <a:pt x="7454" y="3763"/>
                  </a:moveTo>
                  <a:cubicBezTo>
                    <a:pt x="7716" y="3763"/>
                    <a:pt x="7954" y="3906"/>
                    <a:pt x="8073" y="4120"/>
                  </a:cubicBezTo>
                  <a:cubicBezTo>
                    <a:pt x="8113" y="4199"/>
                    <a:pt x="8185" y="4245"/>
                    <a:pt x="8263" y="4245"/>
                  </a:cubicBezTo>
                  <a:cubicBezTo>
                    <a:pt x="8279" y="4245"/>
                    <a:pt x="8295" y="4243"/>
                    <a:pt x="8311" y="4239"/>
                  </a:cubicBezTo>
                  <a:cubicBezTo>
                    <a:pt x="8335" y="4239"/>
                    <a:pt x="8359" y="4215"/>
                    <a:pt x="8383" y="4215"/>
                  </a:cubicBezTo>
                  <a:cubicBezTo>
                    <a:pt x="8502" y="4215"/>
                    <a:pt x="8597" y="4310"/>
                    <a:pt x="8597" y="4453"/>
                  </a:cubicBezTo>
                  <a:cubicBezTo>
                    <a:pt x="8597" y="4572"/>
                    <a:pt x="8502" y="4668"/>
                    <a:pt x="8383" y="4668"/>
                  </a:cubicBezTo>
                  <a:cubicBezTo>
                    <a:pt x="8342" y="4658"/>
                    <a:pt x="8306" y="4653"/>
                    <a:pt x="8274" y="4653"/>
                  </a:cubicBezTo>
                  <a:cubicBezTo>
                    <a:pt x="8155" y="4653"/>
                    <a:pt x="8092" y="4717"/>
                    <a:pt x="8073" y="4811"/>
                  </a:cubicBezTo>
                  <a:cubicBezTo>
                    <a:pt x="7978" y="5096"/>
                    <a:pt x="7883" y="5334"/>
                    <a:pt x="7764" y="5573"/>
                  </a:cubicBezTo>
                  <a:lnTo>
                    <a:pt x="7168" y="5573"/>
                  </a:lnTo>
                  <a:cubicBezTo>
                    <a:pt x="7049" y="5334"/>
                    <a:pt x="6978" y="5096"/>
                    <a:pt x="6883" y="4811"/>
                  </a:cubicBezTo>
                  <a:cubicBezTo>
                    <a:pt x="6835" y="4715"/>
                    <a:pt x="6764" y="4644"/>
                    <a:pt x="6668" y="4644"/>
                  </a:cubicBezTo>
                  <a:cubicBezTo>
                    <a:pt x="6621" y="4644"/>
                    <a:pt x="6597" y="4668"/>
                    <a:pt x="6549" y="4668"/>
                  </a:cubicBezTo>
                  <a:cubicBezTo>
                    <a:pt x="6430" y="4668"/>
                    <a:pt x="6335" y="4572"/>
                    <a:pt x="6335" y="4453"/>
                  </a:cubicBezTo>
                  <a:cubicBezTo>
                    <a:pt x="6335" y="4334"/>
                    <a:pt x="6430" y="4215"/>
                    <a:pt x="6549" y="4215"/>
                  </a:cubicBezTo>
                  <a:cubicBezTo>
                    <a:pt x="6573" y="4215"/>
                    <a:pt x="6597" y="4239"/>
                    <a:pt x="6621" y="4239"/>
                  </a:cubicBezTo>
                  <a:cubicBezTo>
                    <a:pt x="6637" y="4243"/>
                    <a:pt x="6653" y="4245"/>
                    <a:pt x="6669" y="4245"/>
                  </a:cubicBezTo>
                  <a:cubicBezTo>
                    <a:pt x="6747" y="4245"/>
                    <a:pt x="6819" y="4199"/>
                    <a:pt x="6859" y="4120"/>
                  </a:cubicBezTo>
                  <a:cubicBezTo>
                    <a:pt x="6978" y="3906"/>
                    <a:pt x="7216" y="3763"/>
                    <a:pt x="7454" y="3763"/>
                  </a:cubicBezTo>
                  <a:close/>
                  <a:moveTo>
                    <a:pt x="7907" y="6025"/>
                  </a:moveTo>
                  <a:cubicBezTo>
                    <a:pt x="9288" y="6359"/>
                    <a:pt x="10431" y="8549"/>
                    <a:pt x="10431" y="9883"/>
                  </a:cubicBezTo>
                  <a:cubicBezTo>
                    <a:pt x="10431" y="11098"/>
                    <a:pt x="9359" y="11145"/>
                    <a:pt x="7526" y="11145"/>
                  </a:cubicBezTo>
                  <a:lnTo>
                    <a:pt x="7430" y="11145"/>
                  </a:lnTo>
                  <a:cubicBezTo>
                    <a:pt x="5573" y="11145"/>
                    <a:pt x="4525" y="11098"/>
                    <a:pt x="4525" y="9883"/>
                  </a:cubicBezTo>
                  <a:cubicBezTo>
                    <a:pt x="4525" y="8549"/>
                    <a:pt x="5668" y="6359"/>
                    <a:pt x="7049" y="6025"/>
                  </a:cubicBezTo>
                  <a:close/>
                  <a:moveTo>
                    <a:pt x="3834" y="0"/>
                  </a:moveTo>
                  <a:cubicBezTo>
                    <a:pt x="3549" y="0"/>
                    <a:pt x="3287" y="191"/>
                    <a:pt x="3191" y="453"/>
                  </a:cubicBezTo>
                  <a:lnTo>
                    <a:pt x="2477" y="453"/>
                  </a:lnTo>
                  <a:cubicBezTo>
                    <a:pt x="2191" y="453"/>
                    <a:pt x="1929" y="643"/>
                    <a:pt x="1834" y="905"/>
                  </a:cubicBezTo>
                  <a:lnTo>
                    <a:pt x="215" y="905"/>
                  </a:lnTo>
                  <a:cubicBezTo>
                    <a:pt x="95" y="905"/>
                    <a:pt x="0" y="1000"/>
                    <a:pt x="0" y="1143"/>
                  </a:cubicBezTo>
                  <a:lnTo>
                    <a:pt x="0" y="11383"/>
                  </a:lnTo>
                  <a:cubicBezTo>
                    <a:pt x="0" y="11502"/>
                    <a:pt x="95" y="11621"/>
                    <a:pt x="215" y="11621"/>
                  </a:cubicBezTo>
                  <a:lnTo>
                    <a:pt x="1239" y="11621"/>
                  </a:lnTo>
                  <a:cubicBezTo>
                    <a:pt x="1358" y="11621"/>
                    <a:pt x="1453" y="11502"/>
                    <a:pt x="1453" y="11383"/>
                  </a:cubicBezTo>
                  <a:cubicBezTo>
                    <a:pt x="1453" y="11264"/>
                    <a:pt x="1358" y="11169"/>
                    <a:pt x="1239" y="11169"/>
                  </a:cubicBezTo>
                  <a:lnTo>
                    <a:pt x="453" y="11169"/>
                  </a:lnTo>
                  <a:lnTo>
                    <a:pt x="453" y="1358"/>
                  </a:lnTo>
                  <a:lnTo>
                    <a:pt x="1810" y="1358"/>
                  </a:lnTo>
                  <a:lnTo>
                    <a:pt x="1810" y="2048"/>
                  </a:lnTo>
                  <a:cubicBezTo>
                    <a:pt x="1810" y="2167"/>
                    <a:pt x="1905" y="2262"/>
                    <a:pt x="2024" y="2262"/>
                  </a:cubicBezTo>
                  <a:lnTo>
                    <a:pt x="5668" y="2262"/>
                  </a:lnTo>
                  <a:cubicBezTo>
                    <a:pt x="5787" y="2262"/>
                    <a:pt x="5882" y="2167"/>
                    <a:pt x="5882" y="2048"/>
                  </a:cubicBezTo>
                  <a:lnTo>
                    <a:pt x="5882" y="1358"/>
                  </a:lnTo>
                  <a:lnTo>
                    <a:pt x="7240" y="1358"/>
                  </a:lnTo>
                  <a:lnTo>
                    <a:pt x="7240" y="3334"/>
                  </a:lnTo>
                  <a:cubicBezTo>
                    <a:pt x="6978" y="3382"/>
                    <a:pt x="6740" y="3548"/>
                    <a:pt x="6573" y="3763"/>
                  </a:cubicBezTo>
                  <a:lnTo>
                    <a:pt x="6549" y="3763"/>
                  </a:lnTo>
                  <a:cubicBezTo>
                    <a:pt x="6192" y="3763"/>
                    <a:pt x="5882" y="4072"/>
                    <a:pt x="5882" y="4453"/>
                  </a:cubicBezTo>
                  <a:cubicBezTo>
                    <a:pt x="5882" y="4811"/>
                    <a:pt x="6144" y="5096"/>
                    <a:pt x="6502" y="5120"/>
                  </a:cubicBezTo>
                  <a:cubicBezTo>
                    <a:pt x="6573" y="5311"/>
                    <a:pt x="6621" y="5501"/>
                    <a:pt x="6692" y="5668"/>
                  </a:cubicBezTo>
                  <a:cubicBezTo>
                    <a:pt x="5168" y="6216"/>
                    <a:pt x="4072" y="8502"/>
                    <a:pt x="4072" y="9883"/>
                  </a:cubicBezTo>
                  <a:cubicBezTo>
                    <a:pt x="4072" y="10455"/>
                    <a:pt x="4263" y="10883"/>
                    <a:pt x="4620" y="11169"/>
                  </a:cubicBezTo>
                  <a:lnTo>
                    <a:pt x="3263" y="11169"/>
                  </a:lnTo>
                  <a:cubicBezTo>
                    <a:pt x="3144" y="11169"/>
                    <a:pt x="3048" y="11264"/>
                    <a:pt x="3048" y="11383"/>
                  </a:cubicBezTo>
                  <a:cubicBezTo>
                    <a:pt x="3048" y="11502"/>
                    <a:pt x="3144" y="11621"/>
                    <a:pt x="3263" y="11621"/>
                  </a:cubicBezTo>
                  <a:lnTo>
                    <a:pt x="7930" y="11621"/>
                  </a:lnTo>
                  <a:cubicBezTo>
                    <a:pt x="9478" y="11621"/>
                    <a:pt x="10860" y="11455"/>
                    <a:pt x="10860" y="9883"/>
                  </a:cubicBezTo>
                  <a:cubicBezTo>
                    <a:pt x="10860" y="8716"/>
                    <a:pt x="10074" y="6906"/>
                    <a:pt x="8907" y="6025"/>
                  </a:cubicBezTo>
                  <a:cubicBezTo>
                    <a:pt x="9240" y="6001"/>
                    <a:pt x="9502" y="5692"/>
                    <a:pt x="9502" y="5358"/>
                  </a:cubicBezTo>
                  <a:cubicBezTo>
                    <a:pt x="9502" y="5239"/>
                    <a:pt x="9407" y="5120"/>
                    <a:pt x="9288" y="5120"/>
                  </a:cubicBezTo>
                  <a:cubicBezTo>
                    <a:pt x="9145" y="5120"/>
                    <a:pt x="9050" y="5239"/>
                    <a:pt x="9050" y="5358"/>
                  </a:cubicBezTo>
                  <a:cubicBezTo>
                    <a:pt x="9050" y="5477"/>
                    <a:pt x="8954" y="5573"/>
                    <a:pt x="8835" y="5573"/>
                  </a:cubicBezTo>
                  <a:lnTo>
                    <a:pt x="8264" y="5573"/>
                  </a:lnTo>
                  <a:cubicBezTo>
                    <a:pt x="8311" y="5430"/>
                    <a:pt x="8383" y="5287"/>
                    <a:pt x="8431" y="5120"/>
                  </a:cubicBezTo>
                  <a:cubicBezTo>
                    <a:pt x="8788" y="5096"/>
                    <a:pt x="9050" y="4811"/>
                    <a:pt x="9050" y="4453"/>
                  </a:cubicBezTo>
                  <a:cubicBezTo>
                    <a:pt x="9050" y="4072"/>
                    <a:pt x="8740" y="3763"/>
                    <a:pt x="8383" y="3763"/>
                  </a:cubicBezTo>
                  <a:lnTo>
                    <a:pt x="8359" y="3763"/>
                  </a:lnTo>
                  <a:cubicBezTo>
                    <a:pt x="8192" y="3548"/>
                    <a:pt x="7954" y="3382"/>
                    <a:pt x="7692" y="3334"/>
                  </a:cubicBezTo>
                  <a:lnTo>
                    <a:pt x="7692" y="1143"/>
                  </a:lnTo>
                  <a:cubicBezTo>
                    <a:pt x="7692" y="1024"/>
                    <a:pt x="7597" y="905"/>
                    <a:pt x="7454" y="905"/>
                  </a:cubicBezTo>
                  <a:lnTo>
                    <a:pt x="5835" y="905"/>
                  </a:lnTo>
                  <a:cubicBezTo>
                    <a:pt x="5739" y="643"/>
                    <a:pt x="5501" y="453"/>
                    <a:pt x="5192" y="453"/>
                  </a:cubicBezTo>
                  <a:lnTo>
                    <a:pt x="4477" y="453"/>
                  </a:lnTo>
                  <a:cubicBezTo>
                    <a:pt x="4382" y="191"/>
                    <a:pt x="4144" y="0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1521279" y="2182217"/>
              <a:ext cx="47068" cy="109803"/>
            </a:xfrm>
            <a:custGeom>
              <a:rect b="b" l="l" r="r" t="t"/>
              <a:pathLst>
                <a:path extrusionOk="0" h="3168" w="1358">
                  <a:moveTo>
                    <a:pt x="691" y="0"/>
                  </a:moveTo>
                  <a:cubicBezTo>
                    <a:pt x="572" y="0"/>
                    <a:pt x="453" y="119"/>
                    <a:pt x="453" y="238"/>
                  </a:cubicBezTo>
                  <a:lnTo>
                    <a:pt x="453" y="500"/>
                  </a:lnTo>
                  <a:cubicBezTo>
                    <a:pt x="191" y="595"/>
                    <a:pt x="0" y="857"/>
                    <a:pt x="0" y="1143"/>
                  </a:cubicBezTo>
                  <a:cubicBezTo>
                    <a:pt x="0" y="1524"/>
                    <a:pt x="310" y="1810"/>
                    <a:pt x="691" y="1810"/>
                  </a:cubicBezTo>
                  <a:cubicBezTo>
                    <a:pt x="810" y="1810"/>
                    <a:pt x="905" y="1929"/>
                    <a:pt x="905" y="2048"/>
                  </a:cubicBezTo>
                  <a:cubicBezTo>
                    <a:pt x="905" y="2167"/>
                    <a:pt x="810" y="2262"/>
                    <a:pt x="691" y="2262"/>
                  </a:cubicBezTo>
                  <a:cubicBezTo>
                    <a:pt x="620" y="2262"/>
                    <a:pt x="548" y="2239"/>
                    <a:pt x="500" y="2191"/>
                  </a:cubicBezTo>
                  <a:cubicBezTo>
                    <a:pt x="460" y="2124"/>
                    <a:pt x="397" y="2095"/>
                    <a:pt x="333" y="2095"/>
                  </a:cubicBezTo>
                  <a:cubicBezTo>
                    <a:pt x="283" y="2095"/>
                    <a:pt x="232" y="2112"/>
                    <a:pt x="191" y="2143"/>
                  </a:cubicBezTo>
                  <a:cubicBezTo>
                    <a:pt x="96" y="2215"/>
                    <a:pt x="72" y="2358"/>
                    <a:pt x="143" y="2453"/>
                  </a:cubicBezTo>
                  <a:cubicBezTo>
                    <a:pt x="215" y="2572"/>
                    <a:pt x="334" y="2643"/>
                    <a:pt x="453" y="2691"/>
                  </a:cubicBezTo>
                  <a:lnTo>
                    <a:pt x="453" y="2953"/>
                  </a:lnTo>
                  <a:cubicBezTo>
                    <a:pt x="453" y="3072"/>
                    <a:pt x="572" y="3167"/>
                    <a:pt x="691" y="3167"/>
                  </a:cubicBezTo>
                  <a:cubicBezTo>
                    <a:pt x="810" y="3167"/>
                    <a:pt x="905" y="3072"/>
                    <a:pt x="905" y="2953"/>
                  </a:cubicBezTo>
                  <a:lnTo>
                    <a:pt x="905" y="2691"/>
                  </a:lnTo>
                  <a:cubicBezTo>
                    <a:pt x="1167" y="2596"/>
                    <a:pt x="1358" y="2334"/>
                    <a:pt x="1358" y="2048"/>
                  </a:cubicBezTo>
                  <a:cubicBezTo>
                    <a:pt x="1358" y="1667"/>
                    <a:pt x="1048" y="1357"/>
                    <a:pt x="691" y="1357"/>
                  </a:cubicBezTo>
                  <a:cubicBezTo>
                    <a:pt x="572" y="1357"/>
                    <a:pt x="453" y="1262"/>
                    <a:pt x="453" y="1143"/>
                  </a:cubicBezTo>
                  <a:cubicBezTo>
                    <a:pt x="453" y="1024"/>
                    <a:pt x="572" y="905"/>
                    <a:pt x="691" y="905"/>
                  </a:cubicBezTo>
                  <a:cubicBezTo>
                    <a:pt x="762" y="905"/>
                    <a:pt x="834" y="953"/>
                    <a:pt x="858" y="1000"/>
                  </a:cubicBezTo>
                  <a:cubicBezTo>
                    <a:pt x="915" y="1058"/>
                    <a:pt x="990" y="1089"/>
                    <a:pt x="1062" y="1089"/>
                  </a:cubicBezTo>
                  <a:cubicBezTo>
                    <a:pt x="1108" y="1089"/>
                    <a:pt x="1153" y="1076"/>
                    <a:pt x="1191" y="1048"/>
                  </a:cubicBezTo>
                  <a:cubicBezTo>
                    <a:pt x="1286" y="976"/>
                    <a:pt x="1310" y="834"/>
                    <a:pt x="1239" y="738"/>
                  </a:cubicBezTo>
                  <a:cubicBezTo>
                    <a:pt x="1143" y="619"/>
                    <a:pt x="1048" y="548"/>
                    <a:pt x="905" y="500"/>
                  </a:cubicBezTo>
                  <a:lnTo>
                    <a:pt x="905" y="238"/>
                  </a:lnTo>
                  <a:cubicBezTo>
                    <a:pt x="905" y="119"/>
                    <a:pt x="81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316577" y="2056748"/>
              <a:ext cx="157668" cy="94137"/>
            </a:xfrm>
            <a:custGeom>
              <a:rect b="b" l="l" r="r" t="t"/>
              <a:pathLst>
                <a:path extrusionOk="0" h="2716" w="4549">
                  <a:moveTo>
                    <a:pt x="3644" y="0"/>
                  </a:moveTo>
                  <a:cubicBezTo>
                    <a:pt x="3525" y="0"/>
                    <a:pt x="3406" y="96"/>
                    <a:pt x="3406" y="238"/>
                  </a:cubicBezTo>
                  <a:cubicBezTo>
                    <a:pt x="3406" y="357"/>
                    <a:pt x="3525" y="453"/>
                    <a:pt x="3644" y="453"/>
                  </a:cubicBezTo>
                  <a:lnTo>
                    <a:pt x="3763" y="453"/>
                  </a:lnTo>
                  <a:lnTo>
                    <a:pt x="2501" y="1715"/>
                  </a:lnTo>
                  <a:lnTo>
                    <a:pt x="1763" y="977"/>
                  </a:lnTo>
                  <a:cubicBezTo>
                    <a:pt x="1715" y="929"/>
                    <a:pt x="1655" y="905"/>
                    <a:pt x="1596" y="905"/>
                  </a:cubicBezTo>
                  <a:cubicBezTo>
                    <a:pt x="1536" y="905"/>
                    <a:pt x="1477" y="929"/>
                    <a:pt x="1429" y="977"/>
                  </a:cubicBezTo>
                  <a:lnTo>
                    <a:pt x="72" y="2334"/>
                  </a:lnTo>
                  <a:cubicBezTo>
                    <a:pt x="0" y="2429"/>
                    <a:pt x="0" y="2572"/>
                    <a:pt x="72" y="2644"/>
                  </a:cubicBezTo>
                  <a:cubicBezTo>
                    <a:pt x="119" y="2691"/>
                    <a:pt x="179" y="2715"/>
                    <a:pt x="238" y="2715"/>
                  </a:cubicBezTo>
                  <a:cubicBezTo>
                    <a:pt x="298" y="2715"/>
                    <a:pt x="358" y="2691"/>
                    <a:pt x="405" y="2644"/>
                  </a:cubicBezTo>
                  <a:lnTo>
                    <a:pt x="1596" y="1453"/>
                  </a:lnTo>
                  <a:lnTo>
                    <a:pt x="2358" y="2215"/>
                  </a:lnTo>
                  <a:cubicBezTo>
                    <a:pt x="2394" y="2251"/>
                    <a:pt x="2447" y="2269"/>
                    <a:pt x="2504" y="2269"/>
                  </a:cubicBezTo>
                  <a:cubicBezTo>
                    <a:pt x="2560" y="2269"/>
                    <a:pt x="2620" y="2251"/>
                    <a:pt x="2668" y="2215"/>
                  </a:cubicBezTo>
                  <a:lnTo>
                    <a:pt x="4096" y="786"/>
                  </a:lnTo>
                  <a:lnTo>
                    <a:pt x="4096" y="905"/>
                  </a:lnTo>
                  <a:cubicBezTo>
                    <a:pt x="4096" y="1024"/>
                    <a:pt x="4192" y="1143"/>
                    <a:pt x="4335" y="1143"/>
                  </a:cubicBezTo>
                  <a:cubicBezTo>
                    <a:pt x="4454" y="1143"/>
                    <a:pt x="4549" y="1024"/>
                    <a:pt x="4549" y="905"/>
                  </a:cubicBezTo>
                  <a:lnTo>
                    <a:pt x="4549" y="238"/>
                  </a:lnTo>
                  <a:cubicBezTo>
                    <a:pt x="4549" y="96"/>
                    <a:pt x="4454" y="0"/>
                    <a:pt x="4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1317409" y="2166516"/>
              <a:ext cx="109803" cy="15736"/>
            </a:xfrm>
            <a:custGeom>
              <a:rect b="b" l="l" r="r" t="t"/>
              <a:pathLst>
                <a:path extrusionOk="0" h="454" w="3168">
                  <a:moveTo>
                    <a:pt x="214" y="1"/>
                  </a:moveTo>
                  <a:cubicBezTo>
                    <a:pt x="95" y="1"/>
                    <a:pt x="0" y="120"/>
                    <a:pt x="0" y="239"/>
                  </a:cubicBezTo>
                  <a:cubicBezTo>
                    <a:pt x="0" y="358"/>
                    <a:pt x="95" y="453"/>
                    <a:pt x="214" y="453"/>
                  </a:cubicBezTo>
                  <a:lnTo>
                    <a:pt x="2929" y="453"/>
                  </a:lnTo>
                  <a:cubicBezTo>
                    <a:pt x="3072" y="453"/>
                    <a:pt x="3167" y="358"/>
                    <a:pt x="3167" y="239"/>
                  </a:cubicBezTo>
                  <a:cubicBezTo>
                    <a:pt x="3167" y="120"/>
                    <a:pt x="3072" y="1"/>
                    <a:pt x="2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317409" y="2198715"/>
              <a:ext cx="109803" cy="15701"/>
            </a:xfrm>
            <a:custGeom>
              <a:rect b="b" l="l" r="r" t="t"/>
              <a:pathLst>
                <a:path extrusionOk="0" h="453" w="3168">
                  <a:moveTo>
                    <a:pt x="214" y="0"/>
                  </a:moveTo>
                  <a:cubicBezTo>
                    <a:pt x="95" y="0"/>
                    <a:pt x="0" y="96"/>
                    <a:pt x="0" y="215"/>
                  </a:cubicBezTo>
                  <a:cubicBezTo>
                    <a:pt x="0" y="334"/>
                    <a:pt x="95" y="453"/>
                    <a:pt x="214" y="453"/>
                  </a:cubicBezTo>
                  <a:lnTo>
                    <a:pt x="2929" y="453"/>
                  </a:lnTo>
                  <a:cubicBezTo>
                    <a:pt x="3072" y="453"/>
                    <a:pt x="3167" y="334"/>
                    <a:pt x="3167" y="215"/>
                  </a:cubicBezTo>
                  <a:cubicBezTo>
                    <a:pt x="3167" y="96"/>
                    <a:pt x="3072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317409" y="2230082"/>
              <a:ext cx="78436" cy="14869"/>
            </a:xfrm>
            <a:custGeom>
              <a:rect b="b" l="l" r="r" t="t"/>
              <a:pathLst>
                <a:path extrusionOk="0" h="429" w="2263">
                  <a:moveTo>
                    <a:pt x="214" y="0"/>
                  </a:moveTo>
                  <a:cubicBezTo>
                    <a:pt x="95" y="0"/>
                    <a:pt x="0" y="96"/>
                    <a:pt x="0" y="215"/>
                  </a:cubicBezTo>
                  <a:cubicBezTo>
                    <a:pt x="0" y="334"/>
                    <a:pt x="95" y="429"/>
                    <a:pt x="214" y="429"/>
                  </a:cubicBezTo>
                  <a:lnTo>
                    <a:pt x="2024" y="429"/>
                  </a:lnTo>
                  <a:cubicBezTo>
                    <a:pt x="2167" y="429"/>
                    <a:pt x="2263" y="334"/>
                    <a:pt x="2263" y="215"/>
                  </a:cubicBezTo>
                  <a:cubicBezTo>
                    <a:pt x="2263" y="96"/>
                    <a:pt x="2167" y="0"/>
                    <a:pt x="2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317409" y="2261450"/>
              <a:ext cx="78436" cy="15701"/>
            </a:xfrm>
            <a:custGeom>
              <a:rect b="b" l="l" r="r" t="t"/>
              <a:pathLst>
                <a:path extrusionOk="0" h="453" w="2263">
                  <a:moveTo>
                    <a:pt x="214" y="0"/>
                  </a:moveTo>
                  <a:cubicBezTo>
                    <a:pt x="95" y="0"/>
                    <a:pt x="0" y="95"/>
                    <a:pt x="0" y="215"/>
                  </a:cubicBezTo>
                  <a:cubicBezTo>
                    <a:pt x="0" y="334"/>
                    <a:pt x="95" y="453"/>
                    <a:pt x="214" y="453"/>
                  </a:cubicBezTo>
                  <a:lnTo>
                    <a:pt x="2024" y="453"/>
                  </a:lnTo>
                  <a:cubicBezTo>
                    <a:pt x="2167" y="453"/>
                    <a:pt x="2263" y="334"/>
                    <a:pt x="2263" y="215"/>
                  </a:cubicBezTo>
                  <a:cubicBezTo>
                    <a:pt x="2263" y="95"/>
                    <a:pt x="2167" y="0"/>
                    <a:pt x="2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356193" y="2329141"/>
              <a:ext cx="15701" cy="15701"/>
            </a:xfrm>
            <a:custGeom>
              <a:rect b="b" l="l" r="r" t="t"/>
              <a:pathLst>
                <a:path extrusionOk="0" h="453" w="453">
                  <a:moveTo>
                    <a:pt x="239" y="0"/>
                  </a:moveTo>
                  <a:cubicBezTo>
                    <a:pt x="120" y="0"/>
                    <a:pt x="0" y="95"/>
                    <a:pt x="0" y="214"/>
                  </a:cubicBezTo>
                  <a:cubicBezTo>
                    <a:pt x="0" y="333"/>
                    <a:pt x="120" y="452"/>
                    <a:pt x="239" y="452"/>
                  </a:cubicBezTo>
                  <a:cubicBezTo>
                    <a:pt x="358" y="452"/>
                    <a:pt x="453" y="333"/>
                    <a:pt x="453" y="214"/>
                  </a:cubicBezTo>
                  <a:cubicBezTo>
                    <a:pt x="453" y="95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35"/>
          <p:cNvGrpSpPr/>
          <p:nvPr/>
        </p:nvGrpSpPr>
        <p:grpSpPr>
          <a:xfrm>
            <a:off x="4313675" y="1374624"/>
            <a:ext cx="454968" cy="435992"/>
            <a:chOff x="4030524" y="1333671"/>
            <a:chExt cx="402021" cy="402021"/>
          </a:xfrm>
        </p:grpSpPr>
        <p:sp>
          <p:nvSpPr>
            <p:cNvPr id="1180" name="Google Shape;1180;p35"/>
            <p:cNvSpPr/>
            <p:nvPr/>
          </p:nvSpPr>
          <p:spPr>
            <a:xfrm>
              <a:off x="4255017" y="1688624"/>
              <a:ext cx="15736" cy="15701"/>
            </a:xfrm>
            <a:custGeom>
              <a:rect b="b" l="l" r="r" t="t"/>
              <a:pathLst>
                <a:path extrusionOk="0" h="453" w="454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57"/>
                    <a:pt x="96" y="453"/>
                    <a:pt x="215" y="453"/>
                  </a:cubicBezTo>
                  <a:cubicBezTo>
                    <a:pt x="358" y="453"/>
                    <a:pt x="453" y="357"/>
                    <a:pt x="453" y="214"/>
                  </a:cubicBezTo>
                  <a:cubicBezTo>
                    <a:pt x="453" y="95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4223650" y="1688624"/>
              <a:ext cx="15736" cy="15701"/>
            </a:xfrm>
            <a:custGeom>
              <a:rect b="b" l="l" r="r" t="t"/>
              <a:pathLst>
                <a:path extrusionOk="0" h="453" w="454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57"/>
                    <a:pt x="96" y="453"/>
                    <a:pt x="215" y="453"/>
                  </a:cubicBezTo>
                  <a:cubicBezTo>
                    <a:pt x="358" y="453"/>
                    <a:pt x="453" y="357"/>
                    <a:pt x="453" y="214"/>
                  </a:cubicBezTo>
                  <a:cubicBezTo>
                    <a:pt x="453" y="95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4192317" y="1688624"/>
              <a:ext cx="15701" cy="15701"/>
            </a:xfrm>
            <a:custGeom>
              <a:rect b="b" l="l" r="r" t="t"/>
              <a:pathLst>
                <a:path extrusionOk="0" h="453" w="453">
                  <a:moveTo>
                    <a:pt x="214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0" y="357"/>
                    <a:pt x="95" y="453"/>
                    <a:pt x="214" y="453"/>
                  </a:cubicBezTo>
                  <a:cubicBezTo>
                    <a:pt x="333" y="453"/>
                    <a:pt x="452" y="357"/>
                    <a:pt x="452" y="214"/>
                  </a:cubicBezTo>
                  <a:cubicBezTo>
                    <a:pt x="452" y="95"/>
                    <a:pt x="33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4030524" y="1526831"/>
              <a:ext cx="402021" cy="208861"/>
            </a:xfrm>
            <a:custGeom>
              <a:rect b="b" l="l" r="r" t="t"/>
              <a:pathLst>
                <a:path extrusionOk="0" h="6026" w="11599">
                  <a:moveTo>
                    <a:pt x="9097" y="1358"/>
                  </a:moveTo>
                  <a:cubicBezTo>
                    <a:pt x="9240" y="1358"/>
                    <a:pt x="9336" y="1453"/>
                    <a:pt x="9336" y="1572"/>
                  </a:cubicBezTo>
                  <a:cubicBezTo>
                    <a:pt x="9336" y="1715"/>
                    <a:pt x="9240" y="1810"/>
                    <a:pt x="9097" y="1810"/>
                  </a:cubicBezTo>
                  <a:cubicBezTo>
                    <a:pt x="8978" y="1810"/>
                    <a:pt x="8883" y="1715"/>
                    <a:pt x="8883" y="1572"/>
                  </a:cubicBezTo>
                  <a:cubicBezTo>
                    <a:pt x="8883" y="1453"/>
                    <a:pt x="8978" y="1358"/>
                    <a:pt x="9097" y="1358"/>
                  </a:cubicBezTo>
                  <a:close/>
                  <a:moveTo>
                    <a:pt x="2477" y="2263"/>
                  </a:moveTo>
                  <a:cubicBezTo>
                    <a:pt x="2596" y="2263"/>
                    <a:pt x="2715" y="2358"/>
                    <a:pt x="2715" y="2501"/>
                  </a:cubicBezTo>
                  <a:cubicBezTo>
                    <a:pt x="2715" y="2620"/>
                    <a:pt x="2620" y="2715"/>
                    <a:pt x="2477" y="2715"/>
                  </a:cubicBezTo>
                  <a:cubicBezTo>
                    <a:pt x="2358" y="2715"/>
                    <a:pt x="2263" y="2620"/>
                    <a:pt x="2263" y="2501"/>
                  </a:cubicBezTo>
                  <a:cubicBezTo>
                    <a:pt x="2263" y="2358"/>
                    <a:pt x="2358" y="2263"/>
                    <a:pt x="2477" y="2263"/>
                  </a:cubicBezTo>
                  <a:close/>
                  <a:moveTo>
                    <a:pt x="5787" y="1810"/>
                  </a:moveTo>
                  <a:cubicBezTo>
                    <a:pt x="5906" y="1810"/>
                    <a:pt x="6025" y="1906"/>
                    <a:pt x="6025" y="2025"/>
                  </a:cubicBezTo>
                  <a:lnTo>
                    <a:pt x="6025" y="3763"/>
                  </a:lnTo>
                  <a:lnTo>
                    <a:pt x="5573" y="3763"/>
                  </a:lnTo>
                  <a:lnTo>
                    <a:pt x="5573" y="2025"/>
                  </a:lnTo>
                  <a:cubicBezTo>
                    <a:pt x="5573" y="1906"/>
                    <a:pt x="5668" y="1810"/>
                    <a:pt x="5787" y="1810"/>
                  </a:cubicBezTo>
                  <a:close/>
                  <a:moveTo>
                    <a:pt x="6835" y="0"/>
                  </a:moveTo>
                  <a:cubicBezTo>
                    <a:pt x="6716" y="0"/>
                    <a:pt x="6621" y="96"/>
                    <a:pt x="6621" y="215"/>
                  </a:cubicBezTo>
                  <a:cubicBezTo>
                    <a:pt x="6621" y="358"/>
                    <a:pt x="6716" y="453"/>
                    <a:pt x="6835" y="453"/>
                  </a:cubicBezTo>
                  <a:lnTo>
                    <a:pt x="8883" y="453"/>
                  </a:lnTo>
                  <a:lnTo>
                    <a:pt x="8883" y="929"/>
                  </a:lnTo>
                  <a:cubicBezTo>
                    <a:pt x="8645" y="1024"/>
                    <a:pt x="8478" y="1215"/>
                    <a:pt x="8431" y="1453"/>
                  </a:cubicBezTo>
                  <a:lnTo>
                    <a:pt x="6406" y="1715"/>
                  </a:lnTo>
                  <a:cubicBezTo>
                    <a:pt x="6287" y="1501"/>
                    <a:pt x="6049" y="1358"/>
                    <a:pt x="5787" y="1358"/>
                  </a:cubicBezTo>
                  <a:cubicBezTo>
                    <a:pt x="5454" y="1358"/>
                    <a:pt x="5192" y="1596"/>
                    <a:pt x="5120" y="1906"/>
                  </a:cubicBezTo>
                  <a:lnTo>
                    <a:pt x="3072" y="2168"/>
                  </a:lnTo>
                  <a:cubicBezTo>
                    <a:pt x="3001" y="2025"/>
                    <a:pt x="2858" y="1906"/>
                    <a:pt x="2715" y="1834"/>
                  </a:cubicBezTo>
                  <a:lnTo>
                    <a:pt x="2715" y="1358"/>
                  </a:lnTo>
                  <a:lnTo>
                    <a:pt x="4763" y="1358"/>
                  </a:lnTo>
                  <a:cubicBezTo>
                    <a:pt x="4882" y="1358"/>
                    <a:pt x="4978" y="1239"/>
                    <a:pt x="4978" y="1120"/>
                  </a:cubicBezTo>
                  <a:cubicBezTo>
                    <a:pt x="4978" y="1001"/>
                    <a:pt x="4882" y="905"/>
                    <a:pt x="4763" y="905"/>
                  </a:cubicBezTo>
                  <a:lnTo>
                    <a:pt x="215" y="905"/>
                  </a:lnTo>
                  <a:cubicBezTo>
                    <a:pt x="96" y="905"/>
                    <a:pt x="0" y="1001"/>
                    <a:pt x="0" y="1120"/>
                  </a:cubicBezTo>
                  <a:cubicBezTo>
                    <a:pt x="0" y="1239"/>
                    <a:pt x="96" y="1358"/>
                    <a:pt x="215" y="1358"/>
                  </a:cubicBezTo>
                  <a:lnTo>
                    <a:pt x="2263" y="1358"/>
                  </a:lnTo>
                  <a:lnTo>
                    <a:pt x="2263" y="1834"/>
                  </a:lnTo>
                  <a:cubicBezTo>
                    <a:pt x="2001" y="1929"/>
                    <a:pt x="1810" y="2191"/>
                    <a:pt x="1810" y="2477"/>
                  </a:cubicBezTo>
                  <a:cubicBezTo>
                    <a:pt x="1810" y="2858"/>
                    <a:pt x="2120" y="3168"/>
                    <a:pt x="2501" y="3168"/>
                  </a:cubicBezTo>
                  <a:cubicBezTo>
                    <a:pt x="2810" y="3168"/>
                    <a:pt x="3096" y="2930"/>
                    <a:pt x="3168" y="2620"/>
                  </a:cubicBezTo>
                  <a:lnTo>
                    <a:pt x="5120" y="2358"/>
                  </a:lnTo>
                  <a:lnTo>
                    <a:pt x="5120" y="3763"/>
                  </a:lnTo>
                  <a:lnTo>
                    <a:pt x="3072" y="3763"/>
                  </a:lnTo>
                  <a:cubicBezTo>
                    <a:pt x="2953" y="3763"/>
                    <a:pt x="2858" y="3858"/>
                    <a:pt x="2858" y="3977"/>
                  </a:cubicBezTo>
                  <a:lnTo>
                    <a:pt x="2858" y="5787"/>
                  </a:lnTo>
                  <a:cubicBezTo>
                    <a:pt x="2858" y="5906"/>
                    <a:pt x="2953" y="6025"/>
                    <a:pt x="3072" y="6025"/>
                  </a:cubicBezTo>
                  <a:lnTo>
                    <a:pt x="4787" y="6025"/>
                  </a:lnTo>
                  <a:cubicBezTo>
                    <a:pt x="4906" y="6025"/>
                    <a:pt x="5001" y="5906"/>
                    <a:pt x="5001" y="5787"/>
                  </a:cubicBezTo>
                  <a:cubicBezTo>
                    <a:pt x="5001" y="5668"/>
                    <a:pt x="4906" y="5573"/>
                    <a:pt x="4787" y="5573"/>
                  </a:cubicBezTo>
                  <a:lnTo>
                    <a:pt x="3311" y="5573"/>
                  </a:lnTo>
                  <a:lnTo>
                    <a:pt x="3311" y="4216"/>
                  </a:lnTo>
                  <a:lnTo>
                    <a:pt x="8288" y="4216"/>
                  </a:lnTo>
                  <a:lnTo>
                    <a:pt x="8288" y="5573"/>
                  </a:lnTo>
                  <a:lnTo>
                    <a:pt x="6811" y="5573"/>
                  </a:lnTo>
                  <a:cubicBezTo>
                    <a:pt x="6692" y="5573"/>
                    <a:pt x="6597" y="5668"/>
                    <a:pt x="6597" y="5787"/>
                  </a:cubicBezTo>
                  <a:cubicBezTo>
                    <a:pt x="6597" y="5906"/>
                    <a:pt x="6692" y="6025"/>
                    <a:pt x="6811" y="6025"/>
                  </a:cubicBezTo>
                  <a:lnTo>
                    <a:pt x="8526" y="6025"/>
                  </a:lnTo>
                  <a:cubicBezTo>
                    <a:pt x="8645" y="6025"/>
                    <a:pt x="8740" y="5906"/>
                    <a:pt x="8740" y="5787"/>
                  </a:cubicBezTo>
                  <a:lnTo>
                    <a:pt x="8740" y="3977"/>
                  </a:lnTo>
                  <a:cubicBezTo>
                    <a:pt x="8740" y="3858"/>
                    <a:pt x="8645" y="3763"/>
                    <a:pt x="8526" y="3763"/>
                  </a:cubicBezTo>
                  <a:lnTo>
                    <a:pt x="6478" y="3763"/>
                  </a:lnTo>
                  <a:lnTo>
                    <a:pt x="6478" y="2168"/>
                  </a:lnTo>
                  <a:lnTo>
                    <a:pt x="8502" y="1882"/>
                  </a:lnTo>
                  <a:cubicBezTo>
                    <a:pt x="8621" y="2120"/>
                    <a:pt x="8859" y="2263"/>
                    <a:pt x="9121" y="2263"/>
                  </a:cubicBezTo>
                  <a:cubicBezTo>
                    <a:pt x="9479" y="2263"/>
                    <a:pt x="9788" y="1953"/>
                    <a:pt x="9788" y="1572"/>
                  </a:cubicBezTo>
                  <a:cubicBezTo>
                    <a:pt x="9788" y="1286"/>
                    <a:pt x="9598" y="1024"/>
                    <a:pt x="9336" y="929"/>
                  </a:cubicBezTo>
                  <a:lnTo>
                    <a:pt x="9336" y="429"/>
                  </a:lnTo>
                  <a:lnTo>
                    <a:pt x="11384" y="429"/>
                  </a:lnTo>
                  <a:cubicBezTo>
                    <a:pt x="11503" y="429"/>
                    <a:pt x="11598" y="334"/>
                    <a:pt x="11598" y="215"/>
                  </a:cubicBezTo>
                  <a:cubicBezTo>
                    <a:pt x="11598" y="96"/>
                    <a:pt x="11503" y="0"/>
                    <a:pt x="1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4093259" y="1400530"/>
              <a:ext cx="47068" cy="109838"/>
            </a:xfrm>
            <a:custGeom>
              <a:rect b="b" l="l" r="r" t="t"/>
              <a:pathLst>
                <a:path extrusionOk="0" h="3169" w="1358">
                  <a:moveTo>
                    <a:pt x="667" y="1"/>
                  </a:moveTo>
                  <a:cubicBezTo>
                    <a:pt x="548" y="1"/>
                    <a:pt x="453" y="120"/>
                    <a:pt x="453" y="239"/>
                  </a:cubicBezTo>
                  <a:lnTo>
                    <a:pt x="453" y="501"/>
                  </a:lnTo>
                  <a:cubicBezTo>
                    <a:pt x="191" y="596"/>
                    <a:pt x="0" y="858"/>
                    <a:pt x="0" y="1144"/>
                  </a:cubicBezTo>
                  <a:cubicBezTo>
                    <a:pt x="0" y="1525"/>
                    <a:pt x="310" y="1835"/>
                    <a:pt x="667" y="1835"/>
                  </a:cubicBezTo>
                  <a:cubicBezTo>
                    <a:pt x="810" y="1835"/>
                    <a:pt x="905" y="1930"/>
                    <a:pt x="905" y="2049"/>
                  </a:cubicBezTo>
                  <a:cubicBezTo>
                    <a:pt x="905" y="2168"/>
                    <a:pt x="810" y="2263"/>
                    <a:pt x="667" y="2263"/>
                  </a:cubicBezTo>
                  <a:cubicBezTo>
                    <a:pt x="596" y="2263"/>
                    <a:pt x="548" y="2239"/>
                    <a:pt x="500" y="2192"/>
                  </a:cubicBezTo>
                  <a:cubicBezTo>
                    <a:pt x="460" y="2125"/>
                    <a:pt x="397" y="2095"/>
                    <a:pt x="329" y="2095"/>
                  </a:cubicBezTo>
                  <a:cubicBezTo>
                    <a:pt x="275" y="2095"/>
                    <a:pt x="219" y="2113"/>
                    <a:pt x="167" y="2144"/>
                  </a:cubicBezTo>
                  <a:cubicBezTo>
                    <a:pt x="72" y="2216"/>
                    <a:pt x="48" y="2358"/>
                    <a:pt x="119" y="2454"/>
                  </a:cubicBezTo>
                  <a:cubicBezTo>
                    <a:pt x="215" y="2573"/>
                    <a:pt x="334" y="2644"/>
                    <a:pt x="453" y="2692"/>
                  </a:cubicBezTo>
                  <a:lnTo>
                    <a:pt x="453" y="2954"/>
                  </a:lnTo>
                  <a:cubicBezTo>
                    <a:pt x="453" y="3073"/>
                    <a:pt x="548" y="3168"/>
                    <a:pt x="667" y="3168"/>
                  </a:cubicBezTo>
                  <a:cubicBezTo>
                    <a:pt x="810" y="3168"/>
                    <a:pt x="905" y="3073"/>
                    <a:pt x="905" y="2954"/>
                  </a:cubicBezTo>
                  <a:lnTo>
                    <a:pt x="905" y="2692"/>
                  </a:lnTo>
                  <a:cubicBezTo>
                    <a:pt x="1167" y="2597"/>
                    <a:pt x="1358" y="2335"/>
                    <a:pt x="1358" y="2049"/>
                  </a:cubicBezTo>
                  <a:cubicBezTo>
                    <a:pt x="1358" y="1668"/>
                    <a:pt x="1048" y="1358"/>
                    <a:pt x="667" y="1358"/>
                  </a:cubicBezTo>
                  <a:cubicBezTo>
                    <a:pt x="548" y="1358"/>
                    <a:pt x="453" y="1263"/>
                    <a:pt x="453" y="1144"/>
                  </a:cubicBezTo>
                  <a:cubicBezTo>
                    <a:pt x="453" y="1025"/>
                    <a:pt x="548" y="906"/>
                    <a:pt x="667" y="906"/>
                  </a:cubicBezTo>
                  <a:cubicBezTo>
                    <a:pt x="739" y="906"/>
                    <a:pt x="810" y="953"/>
                    <a:pt x="858" y="1001"/>
                  </a:cubicBezTo>
                  <a:cubicBezTo>
                    <a:pt x="901" y="1059"/>
                    <a:pt x="970" y="1090"/>
                    <a:pt x="1040" y="1090"/>
                  </a:cubicBezTo>
                  <a:cubicBezTo>
                    <a:pt x="1085" y="1090"/>
                    <a:pt x="1130" y="1077"/>
                    <a:pt x="1167" y="1049"/>
                  </a:cubicBezTo>
                  <a:cubicBezTo>
                    <a:pt x="1262" y="977"/>
                    <a:pt x="1286" y="834"/>
                    <a:pt x="1215" y="739"/>
                  </a:cubicBezTo>
                  <a:cubicBezTo>
                    <a:pt x="1143" y="620"/>
                    <a:pt x="1024" y="549"/>
                    <a:pt x="905" y="501"/>
                  </a:cubicBezTo>
                  <a:lnTo>
                    <a:pt x="905" y="239"/>
                  </a:lnTo>
                  <a:cubicBezTo>
                    <a:pt x="905" y="120"/>
                    <a:pt x="786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4030524" y="1369163"/>
              <a:ext cx="172537" cy="173369"/>
            </a:xfrm>
            <a:custGeom>
              <a:rect b="b" l="l" r="r" t="t"/>
              <a:pathLst>
                <a:path extrusionOk="0" h="5002" w="4978">
                  <a:moveTo>
                    <a:pt x="2477" y="453"/>
                  </a:moveTo>
                  <a:cubicBezTo>
                    <a:pt x="3620" y="453"/>
                    <a:pt x="4525" y="1382"/>
                    <a:pt x="4525" y="2501"/>
                  </a:cubicBezTo>
                  <a:cubicBezTo>
                    <a:pt x="4525" y="3621"/>
                    <a:pt x="3620" y="4549"/>
                    <a:pt x="2477" y="4549"/>
                  </a:cubicBezTo>
                  <a:cubicBezTo>
                    <a:pt x="1358" y="4549"/>
                    <a:pt x="453" y="3621"/>
                    <a:pt x="453" y="2501"/>
                  </a:cubicBezTo>
                  <a:cubicBezTo>
                    <a:pt x="453" y="1382"/>
                    <a:pt x="1358" y="453"/>
                    <a:pt x="2477" y="453"/>
                  </a:cubicBezTo>
                  <a:close/>
                  <a:moveTo>
                    <a:pt x="2477" y="1"/>
                  </a:moveTo>
                  <a:cubicBezTo>
                    <a:pt x="1120" y="1"/>
                    <a:pt x="0" y="1120"/>
                    <a:pt x="0" y="2501"/>
                  </a:cubicBezTo>
                  <a:cubicBezTo>
                    <a:pt x="0" y="3883"/>
                    <a:pt x="1120" y="5002"/>
                    <a:pt x="2477" y="5002"/>
                  </a:cubicBezTo>
                  <a:cubicBezTo>
                    <a:pt x="3858" y="5002"/>
                    <a:pt x="4978" y="3883"/>
                    <a:pt x="4978" y="2501"/>
                  </a:cubicBezTo>
                  <a:cubicBezTo>
                    <a:pt x="4978" y="1120"/>
                    <a:pt x="3858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4259973" y="1333671"/>
              <a:ext cx="172572" cy="177494"/>
            </a:xfrm>
            <a:custGeom>
              <a:rect b="b" l="l" r="r" t="t"/>
              <a:pathLst>
                <a:path extrusionOk="0" h="5121" w="4979">
                  <a:moveTo>
                    <a:pt x="2930" y="453"/>
                  </a:moveTo>
                  <a:lnTo>
                    <a:pt x="2930" y="1358"/>
                  </a:lnTo>
                  <a:lnTo>
                    <a:pt x="2025" y="1358"/>
                  </a:lnTo>
                  <a:lnTo>
                    <a:pt x="2025" y="453"/>
                  </a:lnTo>
                  <a:close/>
                  <a:moveTo>
                    <a:pt x="4526" y="453"/>
                  </a:moveTo>
                  <a:lnTo>
                    <a:pt x="4526" y="4669"/>
                  </a:lnTo>
                  <a:lnTo>
                    <a:pt x="453" y="4669"/>
                  </a:lnTo>
                  <a:lnTo>
                    <a:pt x="453" y="453"/>
                  </a:lnTo>
                  <a:lnTo>
                    <a:pt x="1573" y="453"/>
                  </a:lnTo>
                  <a:lnTo>
                    <a:pt x="1573" y="1573"/>
                  </a:lnTo>
                  <a:cubicBezTo>
                    <a:pt x="1573" y="1692"/>
                    <a:pt x="1692" y="1811"/>
                    <a:pt x="1811" y="1811"/>
                  </a:cubicBezTo>
                  <a:lnTo>
                    <a:pt x="3168" y="1811"/>
                  </a:lnTo>
                  <a:cubicBezTo>
                    <a:pt x="3287" y="1811"/>
                    <a:pt x="3382" y="1692"/>
                    <a:pt x="3382" y="1573"/>
                  </a:cubicBezTo>
                  <a:lnTo>
                    <a:pt x="3382" y="453"/>
                  </a:lnTo>
                  <a:close/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4883"/>
                  </a:lnTo>
                  <a:cubicBezTo>
                    <a:pt x="1" y="5002"/>
                    <a:pt x="96" y="5121"/>
                    <a:pt x="215" y="5121"/>
                  </a:cubicBezTo>
                  <a:lnTo>
                    <a:pt x="4740" y="5121"/>
                  </a:lnTo>
                  <a:cubicBezTo>
                    <a:pt x="4883" y="5121"/>
                    <a:pt x="4978" y="5002"/>
                    <a:pt x="4978" y="4883"/>
                  </a:cubicBezTo>
                  <a:lnTo>
                    <a:pt x="4978" y="215"/>
                  </a:lnTo>
                  <a:cubicBezTo>
                    <a:pt x="4978" y="96"/>
                    <a:pt x="4883" y="1"/>
                    <a:pt x="4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4338409" y="1464096"/>
              <a:ext cx="62769" cy="15736"/>
            </a:xfrm>
            <a:custGeom>
              <a:rect b="b" l="l" r="r" t="t"/>
              <a:pathLst>
                <a:path extrusionOk="0" h="454" w="1811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34"/>
                    <a:pt x="95" y="453"/>
                    <a:pt x="214" y="453"/>
                  </a:cubicBezTo>
                  <a:lnTo>
                    <a:pt x="1572" y="453"/>
                  </a:lnTo>
                  <a:cubicBezTo>
                    <a:pt x="1715" y="453"/>
                    <a:pt x="1810" y="334"/>
                    <a:pt x="1810" y="215"/>
                  </a:cubicBezTo>
                  <a:cubicBezTo>
                    <a:pt x="1810" y="96"/>
                    <a:pt x="1715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338409" y="1432729"/>
              <a:ext cx="47068" cy="14904"/>
            </a:xfrm>
            <a:custGeom>
              <a:rect b="b" l="l" r="r" t="t"/>
              <a:pathLst>
                <a:path extrusionOk="0" h="430" w="1358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34"/>
                    <a:pt x="95" y="429"/>
                    <a:pt x="214" y="429"/>
                  </a:cubicBezTo>
                  <a:lnTo>
                    <a:pt x="1119" y="429"/>
                  </a:lnTo>
                  <a:cubicBezTo>
                    <a:pt x="1262" y="429"/>
                    <a:pt x="1358" y="334"/>
                    <a:pt x="1358" y="215"/>
                  </a:cubicBezTo>
                  <a:cubicBezTo>
                    <a:pt x="1358" y="96"/>
                    <a:pt x="1262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4223650" y="1719991"/>
              <a:ext cx="15736" cy="15701"/>
            </a:xfrm>
            <a:custGeom>
              <a:rect b="b" l="l" r="r" t="t"/>
              <a:pathLst>
                <a:path extrusionOk="0" h="453" w="454">
                  <a:moveTo>
                    <a:pt x="215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57"/>
                    <a:pt x="96" y="452"/>
                    <a:pt x="215" y="452"/>
                  </a:cubicBezTo>
                  <a:cubicBezTo>
                    <a:pt x="358" y="452"/>
                    <a:pt x="453" y="357"/>
                    <a:pt x="453" y="238"/>
                  </a:cubicBezTo>
                  <a:cubicBezTo>
                    <a:pt x="453" y="95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35"/>
          <p:cNvGrpSpPr/>
          <p:nvPr/>
        </p:nvGrpSpPr>
        <p:grpSpPr>
          <a:xfrm>
            <a:off x="7029545" y="1395158"/>
            <a:ext cx="454967" cy="436011"/>
            <a:chOff x="4061891" y="2581708"/>
            <a:chExt cx="361573" cy="402819"/>
          </a:xfrm>
        </p:grpSpPr>
        <p:sp>
          <p:nvSpPr>
            <p:cNvPr id="1191" name="Google Shape;1191;p35"/>
            <p:cNvSpPr/>
            <p:nvPr/>
          </p:nvSpPr>
          <p:spPr>
            <a:xfrm>
              <a:off x="4108925" y="2837568"/>
              <a:ext cx="15736" cy="15736"/>
            </a:xfrm>
            <a:custGeom>
              <a:rect b="b" l="l" r="r" t="t"/>
              <a:pathLst>
                <a:path extrusionOk="0" h="454" w="454">
                  <a:moveTo>
                    <a:pt x="215" y="1"/>
                  </a:moveTo>
                  <a:cubicBezTo>
                    <a:pt x="96" y="1"/>
                    <a:pt x="1" y="120"/>
                    <a:pt x="1" y="239"/>
                  </a:cubicBezTo>
                  <a:cubicBezTo>
                    <a:pt x="1" y="358"/>
                    <a:pt x="96" y="453"/>
                    <a:pt x="215" y="453"/>
                  </a:cubicBezTo>
                  <a:cubicBezTo>
                    <a:pt x="358" y="453"/>
                    <a:pt x="453" y="358"/>
                    <a:pt x="453" y="239"/>
                  </a:cubicBezTo>
                  <a:cubicBezTo>
                    <a:pt x="453" y="120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4108925" y="2869767"/>
              <a:ext cx="15736" cy="15701"/>
            </a:xfrm>
            <a:custGeom>
              <a:rect b="b" l="l" r="r" t="t"/>
              <a:pathLst>
                <a:path extrusionOk="0" h="453" w="454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53"/>
                    <a:pt x="215" y="453"/>
                  </a:cubicBezTo>
                  <a:cubicBezTo>
                    <a:pt x="358" y="453"/>
                    <a:pt x="453" y="334"/>
                    <a:pt x="453" y="215"/>
                  </a:cubicBezTo>
                  <a:cubicBezTo>
                    <a:pt x="453" y="96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4108925" y="2901135"/>
              <a:ext cx="15736" cy="15701"/>
            </a:xfrm>
            <a:custGeom>
              <a:rect b="b" l="l" r="r" t="t"/>
              <a:pathLst>
                <a:path extrusionOk="0" h="453" w="454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53"/>
                    <a:pt x="215" y="453"/>
                  </a:cubicBezTo>
                  <a:cubicBezTo>
                    <a:pt x="358" y="453"/>
                    <a:pt x="453" y="334"/>
                    <a:pt x="453" y="215"/>
                  </a:cubicBezTo>
                  <a:cubicBezTo>
                    <a:pt x="453" y="96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4061891" y="2581708"/>
              <a:ext cx="361573" cy="402819"/>
            </a:xfrm>
            <a:custGeom>
              <a:rect b="b" l="l" r="r" t="t"/>
              <a:pathLst>
                <a:path extrusionOk="0" h="11622" w="10432">
                  <a:moveTo>
                    <a:pt x="3858" y="453"/>
                  </a:moveTo>
                  <a:cubicBezTo>
                    <a:pt x="3977" y="453"/>
                    <a:pt x="4073" y="548"/>
                    <a:pt x="4073" y="667"/>
                  </a:cubicBezTo>
                  <a:cubicBezTo>
                    <a:pt x="4073" y="810"/>
                    <a:pt x="3977" y="905"/>
                    <a:pt x="3858" y="905"/>
                  </a:cubicBezTo>
                  <a:cubicBezTo>
                    <a:pt x="3715" y="905"/>
                    <a:pt x="3620" y="810"/>
                    <a:pt x="3620" y="667"/>
                  </a:cubicBezTo>
                  <a:cubicBezTo>
                    <a:pt x="3620" y="548"/>
                    <a:pt x="3715" y="453"/>
                    <a:pt x="3858" y="453"/>
                  </a:cubicBezTo>
                  <a:close/>
                  <a:moveTo>
                    <a:pt x="5216" y="905"/>
                  </a:moveTo>
                  <a:cubicBezTo>
                    <a:pt x="5335" y="905"/>
                    <a:pt x="5430" y="1000"/>
                    <a:pt x="5430" y="1119"/>
                  </a:cubicBezTo>
                  <a:lnTo>
                    <a:pt x="5430" y="1810"/>
                  </a:lnTo>
                  <a:lnTo>
                    <a:pt x="2263" y="1810"/>
                  </a:lnTo>
                  <a:lnTo>
                    <a:pt x="2263" y="1119"/>
                  </a:lnTo>
                  <a:cubicBezTo>
                    <a:pt x="2263" y="1000"/>
                    <a:pt x="2358" y="905"/>
                    <a:pt x="2477" y="905"/>
                  </a:cubicBezTo>
                  <a:lnTo>
                    <a:pt x="3215" y="905"/>
                  </a:lnTo>
                  <a:cubicBezTo>
                    <a:pt x="3311" y="1167"/>
                    <a:pt x="3549" y="1358"/>
                    <a:pt x="3834" y="1358"/>
                  </a:cubicBezTo>
                  <a:cubicBezTo>
                    <a:pt x="4144" y="1358"/>
                    <a:pt x="4382" y="1167"/>
                    <a:pt x="4477" y="905"/>
                  </a:cubicBezTo>
                  <a:close/>
                  <a:moveTo>
                    <a:pt x="9979" y="4668"/>
                  </a:moveTo>
                  <a:lnTo>
                    <a:pt x="9979" y="11169"/>
                  </a:lnTo>
                  <a:lnTo>
                    <a:pt x="5882" y="11169"/>
                  </a:lnTo>
                  <a:lnTo>
                    <a:pt x="5882" y="4668"/>
                  </a:lnTo>
                  <a:close/>
                  <a:moveTo>
                    <a:pt x="3858" y="0"/>
                  </a:moveTo>
                  <a:cubicBezTo>
                    <a:pt x="3549" y="0"/>
                    <a:pt x="3311" y="191"/>
                    <a:pt x="3215" y="453"/>
                  </a:cubicBezTo>
                  <a:lnTo>
                    <a:pt x="2501" y="453"/>
                  </a:lnTo>
                  <a:cubicBezTo>
                    <a:pt x="2191" y="453"/>
                    <a:pt x="1953" y="643"/>
                    <a:pt x="1858" y="905"/>
                  </a:cubicBezTo>
                  <a:lnTo>
                    <a:pt x="215" y="905"/>
                  </a:lnTo>
                  <a:cubicBezTo>
                    <a:pt x="96" y="905"/>
                    <a:pt x="0" y="1000"/>
                    <a:pt x="0" y="1143"/>
                  </a:cubicBezTo>
                  <a:lnTo>
                    <a:pt x="0" y="11383"/>
                  </a:lnTo>
                  <a:cubicBezTo>
                    <a:pt x="0" y="11503"/>
                    <a:pt x="96" y="11622"/>
                    <a:pt x="215" y="11622"/>
                  </a:cubicBezTo>
                  <a:lnTo>
                    <a:pt x="2144" y="11622"/>
                  </a:lnTo>
                  <a:cubicBezTo>
                    <a:pt x="2287" y="11622"/>
                    <a:pt x="2382" y="11503"/>
                    <a:pt x="2382" y="11383"/>
                  </a:cubicBezTo>
                  <a:cubicBezTo>
                    <a:pt x="2382" y="11264"/>
                    <a:pt x="2287" y="11169"/>
                    <a:pt x="2144" y="11169"/>
                  </a:cubicBezTo>
                  <a:lnTo>
                    <a:pt x="453" y="11169"/>
                  </a:lnTo>
                  <a:lnTo>
                    <a:pt x="453" y="1358"/>
                  </a:lnTo>
                  <a:lnTo>
                    <a:pt x="1810" y="1358"/>
                  </a:lnTo>
                  <a:lnTo>
                    <a:pt x="1810" y="2048"/>
                  </a:lnTo>
                  <a:cubicBezTo>
                    <a:pt x="1810" y="2167"/>
                    <a:pt x="1905" y="2263"/>
                    <a:pt x="2048" y="2263"/>
                  </a:cubicBezTo>
                  <a:lnTo>
                    <a:pt x="5668" y="2263"/>
                  </a:lnTo>
                  <a:cubicBezTo>
                    <a:pt x="5787" y="2263"/>
                    <a:pt x="5882" y="2167"/>
                    <a:pt x="5882" y="2048"/>
                  </a:cubicBezTo>
                  <a:lnTo>
                    <a:pt x="5882" y="1358"/>
                  </a:lnTo>
                  <a:lnTo>
                    <a:pt x="7264" y="1358"/>
                  </a:lnTo>
                  <a:lnTo>
                    <a:pt x="7264" y="4215"/>
                  </a:lnTo>
                  <a:lnTo>
                    <a:pt x="5668" y="4215"/>
                  </a:lnTo>
                  <a:cubicBezTo>
                    <a:pt x="5549" y="4215"/>
                    <a:pt x="5430" y="4311"/>
                    <a:pt x="5430" y="4453"/>
                  </a:cubicBezTo>
                  <a:lnTo>
                    <a:pt x="5430" y="11169"/>
                  </a:lnTo>
                  <a:lnTo>
                    <a:pt x="4192" y="11169"/>
                  </a:lnTo>
                  <a:cubicBezTo>
                    <a:pt x="4073" y="11169"/>
                    <a:pt x="3977" y="11264"/>
                    <a:pt x="3977" y="11383"/>
                  </a:cubicBezTo>
                  <a:cubicBezTo>
                    <a:pt x="3977" y="11503"/>
                    <a:pt x="4073" y="11622"/>
                    <a:pt x="4192" y="11622"/>
                  </a:cubicBezTo>
                  <a:lnTo>
                    <a:pt x="10193" y="11622"/>
                  </a:lnTo>
                  <a:cubicBezTo>
                    <a:pt x="10336" y="11622"/>
                    <a:pt x="10431" y="11503"/>
                    <a:pt x="10431" y="11383"/>
                  </a:cubicBezTo>
                  <a:lnTo>
                    <a:pt x="10431" y="4453"/>
                  </a:lnTo>
                  <a:cubicBezTo>
                    <a:pt x="10431" y="4311"/>
                    <a:pt x="10336" y="4215"/>
                    <a:pt x="10193" y="4215"/>
                  </a:cubicBezTo>
                  <a:lnTo>
                    <a:pt x="7716" y="4215"/>
                  </a:lnTo>
                  <a:lnTo>
                    <a:pt x="7716" y="1143"/>
                  </a:lnTo>
                  <a:cubicBezTo>
                    <a:pt x="7692" y="1000"/>
                    <a:pt x="7597" y="905"/>
                    <a:pt x="7478" y="905"/>
                  </a:cubicBezTo>
                  <a:lnTo>
                    <a:pt x="5859" y="905"/>
                  </a:lnTo>
                  <a:cubicBezTo>
                    <a:pt x="5763" y="643"/>
                    <a:pt x="5501" y="453"/>
                    <a:pt x="5216" y="453"/>
                  </a:cubicBezTo>
                  <a:lnTo>
                    <a:pt x="4501" y="453"/>
                  </a:lnTo>
                  <a:cubicBezTo>
                    <a:pt x="4406" y="191"/>
                    <a:pt x="4144" y="0"/>
                    <a:pt x="3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4281428" y="2759167"/>
              <a:ext cx="110669" cy="67726"/>
            </a:xfrm>
            <a:custGeom>
              <a:rect b="b" l="l" r="r" t="t"/>
              <a:pathLst>
                <a:path extrusionOk="0" h="1954" w="3193">
                  <a:moveTo>
                    <a:pt x="2740" y="453"/>
                  </a:moveTo>
                  <a:lnTo>
                    <a:pt x="2740" y="1501"/>
                  </a:lnTo>
                  <a:lnTo>
                    <a:pt x="453" y="1501"/>
                  </a:lnTo>
                  <a:lnTo>
                    <a:pt x="453" y="453"/>
                  </a:lnTo>
                  <a:close/>
                  <a:moveTo>
                    <a:pt x="239" y="0"/>
                  </a:moveTo>
                  <a:cubicBezTo>
                    <a:pt x="120" y="0"/>
                    <a:pt x="1" y="119"/>
                    <a:pt x="1" y="238"/>
                  </a:cubicBezTo>
                  <a:lnTo>
                    <a:pt x="1" y="1739"/>
                  </a:lnTo>
                  <a:cubicBezTo>
                    <a:pt x="1" y="1858"/>
                    <a:pt x="120" y="1953"/>
                    <a:pt x="239" y="1953"/>
                  </a:cubicBezTo>
                  <a:lnTo>
                    <a:pt x="2954" y="1953"/>
                  </a:lnTo>
                  <a:cubicBezTo>
                    <a:pt x="3073" y="1953"/>
                    <a:pt x="3192" y="1858"/>
                    <a:pt x="3192" y="1739"/>
                  </a:cubicBezTo>
                  <a:lnTo>
                    <a:pt x="3192" y="238"/>
                  </a:lnTo>
                  <a:cubicBezTo>
                    <a:pt x="3192" y="96"/>
                    <a:pt x="3073" y="0"/>
                    <a:pt x="2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4281428" y="2842524"/>
              <a:ext cx="110669" cy="109803"/>
            </a:xfrm>
            <a:custGeom>
              <a:rect b="b" l="l" r="r" t="t"/>
              <a:pathLst>
                <a:path extrusionOk="0" h="3168" w="3193">
                  <a:moveTo>
                    <a:pt x="906" y="453"/>
                  </a:moveTo>
                  <a:lnTo>
                    <a:pt x="906" y="905"/>
                  </a:lnTo>
                  <a:lnTo>
                    <a:pt x="453" y="905"/>
                  </a:lnTo>
                  <a:lnTo>
                    <a:pt x="453" y="453"/>
                  </a:lnTo>
                  <a:close/>
                  <a:moveTo>
                    <a:pt x="1811" y="453"/>
                  </a:moveTo>
                  <a:lnTo>
                    <a:pt x="1811" y="905"/>
                  </a:lnTo>
                  <a:lnTo>
                    <a:pt x="1358" y="905"/>
                  </a:lnTo>
                  <a:lnTo>
                    <a:pt x="1358" y="453"/>
                  </a:lnTo>
                  <a:close/>
                  <a:moveTo>
                    <a:pt x="2740" y="453"/>
                  </a:moveTo>
                  <a:lnTo>
                    <a:pt x="2740" y="905"/>
                  </a:lnTo>
                  <a:lnTo>
                    <a:pt x="2287" y="905"/>
                  </a:lnTo>
                  <a:lnTo>
                    <a:pt x="2287" y="453"/>
                  </a:lnTo>
                  <a:close/>
                  <a:moveTo>
                    <a:pt x="906" y="1358"/>
                  </a:moveTo>
                  <a:lnTo>
                    <a:pt x="906" y="1810"/>
                  </a:lnTo>
                  <a:lnTo>
                    <a:pt x="453" y="1810"/>
                  </a:lnTo>
                  <a:lnTo>
                    <a:pt x="453" y="1358"/>
                  </a:lnTo>
                  <a:close/>
                  <a:moveTo>
                    <a:pt x="1811" y="1358"/>
                  </a:moveTo>
                  <a:lnTo>
                    <a:pt x="1811" y="1810"/>
                  </a:lnTo>
                  <a:lnTo>
                    <a:pt x="1358" y="1810"/>
                  </a:lnTo>
                  <a:lnTo>
                    <a:pt x="1358" y="1358"/>
                  </a:lnTo>
                  <a:close/>
                  <a:moveTo>
                    <a:pt x="906" y="2263"/>
                  </a:moveTo>
                  <a:lnTo>
                    <a:pt x="906" y="2715"/>
                  </a:lnTo>
                  <a:lnTo>
                    <a:pt x="453" y="2715"/>
                  </a:lnTo>
                  <a:lnTo>
                    <a:pt x="453" y="2263"/>
                  </a:lnTo>
                  <a:close/>
                  <a:moveTo>
                    <a:pt x="1811" y="2263"/>
                  </a:moveTo>
                  <a:lnTo>
                    <a:pt x="1811" y="2715"/>
                  </a:lnTo>
                  <a:lnTo>
                    <a:pt x="1358" y="2715"/>
                  </a:lnTo>
                  <a:lnTo>
                    <a:pt x="1358" y="2263"/>
                  </a:lnTo>
                  <a:close/>
                  <a:moveTo>
                    <a:pt x="2740" y="1358"/>
                  </a:moveTo>
                  <a:lnTo>
                    <a:pt x="2740" y="2715"/>
                  </a:lnTo>
                  <a:lnTo>
                    <a:pt x="2287" y="2715"/>
                  </a:lnTo>
                  <a:lnTo>
                    <a:pt x="2287" y="1358"/>
                  </a:lnTo>
                  <a:close/>
                  <a:moveTo>
                    <a:pt x="239" y="1"/>
                  </a:moveTo>
                  <a:cubicBezTo>
                    <a:pt x="120" y="1"/>
                    <a:pt x="1" y="96"/>
                    <a:pt x="1" y="239"/>
                  </a:cubicBezTo>
                  <a:lnTo>
                    <a:pt x="1" y="2954"/>
                  </a:lnTo>
                  <a:cubicBezTo>
                    <a:pt x="1" y="3073"/>
                    <a:pt x="120" y="3168"/>
                    <a:pt x="239" y="3168"/>
                  </a:cubicBezTo>
                  <a:lnTo>
                    <a:pt x="2954" y="3168"/>
                  </a:lnTo>
                  <a:cubicBezTo>
                    <a:pt x="3073" y="3168"/>
                    <a:pt x="3192" y="3073"/>
                    <a:pt x="3192" y="2954"/>
                  </a:cubicBezTo>
                  <a:lnTo>
                    <a:pt x="3192" y="239"/>
                  </a:lnTo>
                  <a:cubicBezTo>
                    <a:pt x="3192" y="96"/>
                    <a:pt x="3073" y="1"/>
                    <a:pt x="2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4093259" y="2696433"/>
              <a:ext cx="141170" cy="125504"/>
            </a:xfrm>
            <a:custGeom>
              <a:rect b="b" l="l" r="r" t="t"/>
              <a:pathLst>
                <a:path extrusionOk="0" h="3621" w="4073">
                  <a:moveTo>
                    <a:pt x="1358" y="2263"/>
                  </a:moveTo>
                  <a:lnTo>
                    <a:pt x="1358" y="3168"/>
                  </a:lnTo>
                  <a:lnTo>
                    <a:pt x="905" y="3168"/>
                  </a:lnTo>
                  <a:lnTo>
                    <a:pt x="905" y="2263"/>
                  </a:lnTo>
                  <a:close/>
                  <a:moveTo>
                    <a:pt x="2263" y="453"/>
                  </a:moveTo>
                  <a:lnTo>
                    <a:pt x="2263" y="3168"/>
                  </a:lnTo>
                  <a:lnTo>
                    <a:pt x="1810" y="3168"/>
                  </a:lnTo>
                  <a:lnTo>
                    <a:pt x="1810" y="453"/>
                  </a:lnTo>
                  <a:close/>
                  <a:moveTo>
                    <a:pt x="3168" y="1810"/>
                  </a:moveTo>
                  <a:lnTo>
                    <a:pt x="3168" y="3168"/>
                  </a:lnTo>
                  <a:lnTo>
                    <a:pt x="2715" y="3168"/>
                  </a:lnTo>
                  <a:lnTo>
                    <a:pt x="2715" y="1810"/>
                  </a:lnTo>
                  <a:close/>
                  <a:moveTo>
                    <a:pt x="1572" y="0"/>
                  </a:moveTo>
                  <a:cubicBezTo>
                    <a:pt x="1453" y="0"/>
                    <a:pt x="1358" y="96"/>
                    <a:pt x="1358" y="239"/>
                  </a:cubicBezTo>
                  <a:lnTo>
                    <a:pt x="1358" y="1810"/>
                  </a:lnTo>
                  <a:lnTo>
                    <a:pt x="667" y="1810"/>
                  </a:lnTo>
                  <a:cubicBezTo>
                    <a:pt x="548" y="1810"/>
                    <a:pt x="453" y="1929"/>
                    <a:pt x="453" y="2048"/>
                  </a:cubicBezTo>
                  <a:lnTo>
                    <a:pt x="453" y="3168"/>
                  </a:lnTo>
                  <a:lnTo>
                    <a:pt x="215" y="3168"/>
                  </a:lnTo>
                  <a:cubicBezTo>
                    <a:pt x="96" y="3168"/>
                    <a:pt x="0" y="3287"/>
                    <a:pt x="0" y="3406"/>
                  </a:cubicBezTo>
                  <a:cubicBezTo>
                    <a:pt x="0" y="3525"/>
                    <a:pt x="96" y="3620"/>
                    <a:pt x="215" y="3620"/>
                  </a:cubicBezTo>
                  <a:lnTo>
                    <a:pt x="3858" y="3620"/>
                  </a:lnTo>
                  <a:cubicBezTo>
                    <a:pt x="3977" y="3620"/>
                    <a:pt x="4073" y="3525"/>
                    <a:pt x="4073" y="3406"/>
                  </a:cubicBezTo>
                  <a:cubicBezTo>
                    <a:pt x="4073" y="3287"/>
                    <a:pt x="3977" y="3168"/>
                    <a:pt x="3858" y="3168"/>
                  </a:cubicBezTo>
                  <a:lnTo>
                    <a:pt x="3620" y="3168"/>
                  </a:lnTo>
                  <a:lnTo>
                    <a:pt x="3620" y="1596"/>
                  </a:lnTo>
                  <a:cubicBezTo>
                    <a:pt x="3620" y="1477"/>
                    <a:pt x="3525" y="1358"/>
                    <a:pt x="3406" y="1358"/>
                  </a:cubicBezTo>
                  <a:lnTo>
                    <a:pt x="2715" y="1358"/>
                  </a:lnTo>
                  <a:lnTo>
                    <a:pt x="2715" y="239"/>
                  </a:lnTo>
                  <a:cubicBezTo>
                    <a:pt x="2715" y="96"/>
                    <a:pt x="2620" y="0"/>
                    <a:pt x="2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4140292" y="2869767"/>
              <a:ext cx="78470" cy="15701"/>
            </a:xfrm>
            <a:custGeom>
              <a:rect b="b" l="l" r="r" t="t"/>
              <a:pathLst>
                <a:path extrusionOk="0" h="453" w="2264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53"/>
                    <a:pt x="215" y="453"/>
                  </a:cubicBezTo>
                  <a:lnTo>
                    <a:pt x="2049" y="453"/>
                  </a:lnTo>
                  <a:cubicBezTo>
                    <a:pt x="2168" y="453"/>
                    <a:pt x="2263" y="334"/>
                    <a:pt x="2263" y="215"/>
                  </a:cubicBezTo>
                  <a:cubicBezTo>
                    <a:pt x="2263" y="96"/>
                    <a:pt x="2168" y="0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4140292" y="2901135"/>
              <a:ext cx="78470" cy="15701"/>
            </a:xfrm>
            <a:custGeom>
              <a:rect b="b" l="l" r="r" t="t"/>
              <a:pathLst>
                <a:path extrusionOk="0" h="453" w="2264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53"/>
                    <a:pt x="215" y="453"/>
                  </a:cubicBezTo>
                  <a:lnTo>
                    <a:pt x="2049" y="453"/>
                  </a:lnTo>
                  <a:cubicBezTo>
                    <a:pt x="2168" y="453"/>
                    <a:pt x="2263" y="334"/>
                    <a:pt x="2263" y="215"/>
                  </a:cubicBezTo>
                  <a:cubicBezTo>
                    <a:pt x="2263" y="96"/>
                    <a:pt x="2168" y="0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4140292" y="2837568"/>
              <a:ext cx="78470" cy="15736"/>
            </a:xfrm>
            <a:custGeom>
              <a:rect b="b" l="l" r="r" t="t"/>
              <a:pathLst>
                <a:path extrusionOk="0" h="454" w="2264">
                  <a:moveTo>
                    <a:pt x="215" y="1"/>
                  </a:moveTo>
                  <a:cubicBezTo>
                    <a:pt x="96" y="1"/>
                    <a:pt x="1" y="120"/>
                    <a:pt x="1" y="239"/>
                  </a:cubicBezTo>
                  <a:cubicBezTo>
                    <a:pt x="1" y="358"/>
                    <a:pt x="96" y="453"/>
                    <a:pt x="215" y="453"/>
                  </a:cubicBezTo>
                  <a:lnTo>
                    <a:pt x="2049" y="453"/>
                  </a:lnTo>
                  <a:cubicBezTo>
                    <a:pt x="2168" y="453"/>
                    <a:pt x="2263" y="358"/>
                    <a:pt x="2263" y="239"/>
                  </a:cubicBezTo>
                  <a:cubicBezTo>
                    <a:pt x="2263" y="120"/>
                    <a:pt x="2168" y="1"/>
                    <a:pt x="2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4164242" y="2968826"/>
              <a:ext cx="15701" cy="15701"/>
            </a:xfrm>
            <a:custGeom>
              <a:rect b="b" l="l" r="r" t="t"/>
              <a:pathLst>
                <a:path extrusionOk="0" h="453" w="453">
                  <a:moveTo>
                    <a:pt x="215" y="0"/>
                  </a:moveTo>
                  <a:cubicBezTo>
                    <a:pt x="96" y="0"/>
                    <a:pt x="0" y="95"/>
                    <a:pt x="0" y="214"/>
                  </a:cubicBezTo>
                  <a:cubicBezTo>
                    <a:pt x="0" y="334"/>
                    <a:pt x="96" y="453"/>
                    <a:pt x="215" y="453"/>
                  </a:cubicBezTo>
                  <a:cubicBezTo>
                    <a:pt x="334" y="453"/>
                    <a:pt x="453" y="334"/>
                    <a:pt x="453" y="214"/>
                  </a:cubicBezTo>
                  <a:cubicBezTo>
                    <a:pt x="453" y="95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35"/>
          <p:cNvGrpSpPr/>
          <p:nvPr/>
        </p:nvGrpSpPr>
        <p:grpSpPr>
          <a:xfrm>
            <a:off x="5685223" y="3095948"/>
            <a:ext cx="401669" cy="436011"/>
            <a:chOff x="6826997" y="1322961"/>
            <a:chExt cx="298839" cy="402819"/>
          </a:xfrm>
        </p:grpSpPr>
        <p:sp>
          <p:nvSpPr>
            <p:cNvPr id="1203" name="Google Shape;1203;p35"/>
            <p:cNvSpPr/>
            <p:nvPr/>
          </p:nvSpPr>
          <p:spPr>
            <a:xfrm>
              <a:off x="6826997" y="1322961"/>
              <a:ext cx="141205" cy="402819"/>
            </a:xfrm>
            <a:custGeom>
              <a:rect b="b" l="l" r="r" t="t"/>
              <a:pathLst>
                <a:path extrusionOk="0" h="11622" w="4074">
                  <a:moveTo>
                    <a:pt x="2263" y="1953"/>
                  </a:moveTo>
                  <a:lnTo>
                    <a:pt x="2263" y="2239"/>
                  </a:lnTo>
                  <a:cubicBezTo>
                    <a:pt x="2263" y="2334"/>
                    <a:pt x="2335" y="2429"/>
                    <a:pt x="2430" y="2453"/>
                  </a:cubicBezTo>
                  <a:cubicBezTo>
                    <a:pt x="3121" y="2620"/>
                    <a:pt x="3621" y="3263"/>
                    <a:pt x="3621" y="3977"/>
                  </a:cubicBezTo>
                  <a:cubicBezTo>
                    <a:pt x="3621" y="4858"/>
                    <a:pt x="2906" y="5573"/>
                    <a:pt x="2025" y="5573"/>
                  </a:cubicBezTo>
                  <a:cubicBezTo>
                    <a:pt x="1406" y="5573"/>
                    <a:pt x="906" y="6097"/>
                    <a:pt x="906" y="6716"/>
                  </a:cubicBezTo>
                  <a:cubicBezTo>
                    <a:pt x="906" y="7335"/>
                    <a:pt x="1406" y="7859"/>
                    <a:pt x="2025" y="7859"/>
                  </a:cubicBezTo>
                  <a:cubicBezTo>
                    <a:pt x="2573" y="7859"/>
                    <a:pt x="3049" y="7454"/>
                    <a:pt x="3144" y="6930"/>
                  </a:cubicBezTo>
                  <a:lnTo>
                    <a:pt x="3597" y="6930"/>
                  </a:lnTo>
                  <a:cubicBezTo>
                    <a:pt x="3525" y="7573"/>
                    <a:pt x="3049" y="8097"/>
                    <a:pt x="2430" y="8240"/>
                  </a:cubicBezTo>
                  <a:cubicBezTo>
                    <a:pt x="2335" y="8288"/>
                    <a:pt x="2263" y="8359"/>
                    <a:pt x="2263" y="8478"/>
                  </a:cubicBezTo>
                  <a:lnTo>
                    <a:pt x="2263" y="9574"/>
                  </a:lnTo>
                  <a:cubicBezTo>
                    <a:pt x="2263" y="9693"/>
                    <a:pt x="2358" y="9788"/>
                    <a:pt x="2478" y="9788"/>
                  </a:cubicBezTo>
                  <a:lnTo>
                    <a:pt x="2716" y="9788"/>
                  </a:lnTo>
                  <a:lnTo>
                    <a:pt x="2716" y="10240"/>
                  </a:lnTo>
                  <a:lnTo>
                    <a:pt x="2478" y="10240"/>
                  </a:lnTo>
                  <a:cubicBezTo>
                    <a:pt x="2358" y="10240"/>
                    <a:pt x="2263" y="10360"/>
                    <a:pt x="2263" y="10479"/>
                  </a:cubicBezTo>
                  <a:cubicBezTo>
                    <a:pt x="2263" y="10598"/>
                    <a:pt x="2358" y="10693"/>
                    <a:pt x="2478" y="10693"/>
                  </a:cubicBezTo>
                  <a:lnTo>
                    <a:pt x="2716" y="10693"/>
                  </a:lnTo>
                  <a:lnTo>
                    <a:pt x="2716" y="11145"/>
                  </a:lnTo>
                  <a:lnTo>
                    <a:pt x="1811" y="11145"/>
                  </a:lnTo>
                  <a:lnTo>
                    <a:pt x="1811" y="8478"/>
                  </a:lnTo>
                  <a:cubicBezTo>
                    <a:pt x="1811" y="8359"/>
                    <a:pt x="1739" y="8264"/>
                    <a:pt x="1644" y="8240"/>
                  </a:cubicBezTo>
                  <a:cubicBezTo>
                    <a:pt x="930" y="8073"/>
                    <a:pt x="453" y="7430"/>
                    <a:pt x="453" y="6716"/>
                  </a:cubicBezTo>
                  <a:cubicBezTo>
                    <a:pt x="453" y="5835"/>
                    <a:pt x="1168" y="5120"/>
                    <a:pt x="2025" y="5120"/>
                  </a:cubicBezTo>
                  <a:cubicBezTo>
                    <a:pt x="2668" y="5120"/>
                    <a:pt x="3168" y="4620"/>
                    <a:pt x="3168" y="3977"/>
                  </a:cubicBezTo>
                  <a:cubicBezTo>
                    <a:pt x="3168" y="3358"/>
                    <a:pt x="2668" y="2858"/>
                    <a:pt x="2025" y="2858"/>
                  </a:cubicBezTo>
                  <a:cubicBezTo>
                    <a:pt x="1477" y="2858"/>
                    <a:pt x="1025" y="3239"/>
                    <a:pt x="930" y="3763"/>
                  </a:cubicBezTo>
                  <a:lnTo>
                    <a:pt x="453" y="3763"/>
                  </a:lnTo>
                  <a:cubicBezTo>
                    <a:pt x="549" y="3144"/>
                    <a:pt x="1001" y="2620"/>
                    <a:pt x="1644" y="2453"/>
                  </a:cubicBezTo>
                  <a:cubicBezTo>
                    <a:pt x="1739" y="2429"/>
                    <a:pt x="1811" y="2334"/>
                    <a:pt x="1811" y="2239"/>
                  </a:cubicBezTo>
                  <a:lnTo>
                    <a:pt x="1811" y="1953"/>
                  </a:lnTo>
                  <a:close/>
                  <a:moveTo>
                    <a:pt x="2954" y="0"/>
                  </a:moveTo>
                  <a:cubicBezTo>
                    <a:pt x="2311" y="0"/>
                    <a:pt x="1811" y="500"/>
                    <a:pt x="1811" y="1143"/>
                  </a:cubicBezTo>
                  <a:lnTo>
                    <a:pt x="1811" y="1501"/>
                  </a:lnTo>
                  <a:lnTo>
                    <a:pt x="1596" y="1501"/>
                  </a:lnTo>
                  <a:cubicBezTo>
                    <a:pt x="1454" y="1501"/>
                    <a:pt x="1358" y="1596"/>
                    <a:pt x="1358" y="1715"/>
                  </a:cubicBezTo>
                  <a:lnTo>
                    <a:pt x="1358" y="2072"/>
                  </a:lnTo>
                  <a:cubicBezTo>
                    <a:pt x="549" y="2358"/>
                    <a:pt x="1" y="3120"/>
                    <a:pt x="1" y="4001"/>
                  </a:cubicBezTo>
                  <a:cubicBezTo>
                    <a:pt x="1" y="4120"/>
                    <a:pt x="96" y="4215"/>
                    <a:pt x="215" y="4215"/>
                  </a:cubicBezTo>
                  <a:lnTo>
                    <a:pt x="1120" y="4215"/>
                  </a:lnTo>
                  <a:cubicBezTo>
                    <a:pt x="1263" y="4215"/>
                    <a:pt x="1358" y="4120"/>
                    <a:pt x="1358" y="4001"/>
                  </a:cubicBezTo>
                  <a:cubicBezTo>
                    <a:pt x="1358" y="3620"/>
                    <a:pt x="1668" y="3311"/>
                    <a:pt x="2049" y="3311"/>
                  </a:cubicBezTo>
                  <a:cubicBezTo>
                    <a:pt x="2406" y="3311"/>
                    <a:pt x="2716" y="3620"/>
                    <a:pt x="2716" y="4001"/>
                  </a:cubicBezTo>
                  <a:cubicBezTo>
                    <a:pt x="2716" y="4358"/>
                    <a:pt x="2406" y="4668"/>
                    <a:pt x="2049" y="4668"/>
                  </a:cubicBezTo>
                  <a:cubicBezTo>
                    <a:pt x="906" y="4668"/>
                    <a:pt x="1" y="5597"/>
                    <a:pt x="1" y="6716"/>
                  </a:cubicBezTo>
                  <a:cubicBezTo>
                    <a:pt x="1" y="7597"/>
                    <a:pt x="549" y="8359"/>
                    <a:pt x="1358" y="8645"/>
                  </a:cubicBezTo>
                  <a:lnTo>
                    <a:pt x="1358" y="11384"/>
                  </a:lnTo>
                  <a:cubicBezTo>
                    <a:pt x="1358" y="11503"/>
                    <a:pt x="1454" y="11622"/>
                    <a:pt x="1573" y="11622"/>
                  </a:cubicBezTo>
                  <a:lnTo>
                    <a:pt x="2954" y="11622"/>
                  </a:lnTo>
                  <a:cubicBezTo>
                    <a:pt x="3073" y="11622"/>
                    <a:pt x="3168" y="11503"/>
                    <a:pt x="3168" y="11384"/>
                  </a:cubicBezTo>
                  <a:lnTo>
                    <a:pt x="3168" y="9574"/>
                  </a:lnTo>
                  <a:cubicBezTo>
                    <a:pt x="3168" y="9455"/>
                    <a:pt x="3073" y="9359"/>
                    <a:pt x="2954" y="9359"/>
                  </a:cubicBezTo>
                  <a:lnTo>
                    <a:pt x="2716" y="9359"/>
                  </a:lnTo>
                  <a:lnTo>
                    <a:pt x="2716" y="8645"/>
                  </a:lnTo>
                  <a:cubicBezTo>
                    <a:pt x="3525" y="8359"/>
                    <a:pt x="4073" y="7597"/>
                    <a:pt x="4073" y="6716"/>
                  </a:cubicBezTo>
                  <a:cubicBezTo>
                    <a:pt x="4073" y="6597"/>
                    <a:pt x="3978" y="6502"/>
                    <a:pt x="3859" y="6502"/>
                  </a:cubicBezTo>
                  <a:lnTo>
                    <a:pt x="2954" y="6502"/>
                  </a:lnTo>
                  <a:cubicBezTo>
                    <a:pt x="2811" y="6502"/>
                    <a:pt x="2716" y="6597"/>
                    <a:pt x="2716" y="6716"/>
                  </a:cubicBezTo>
                  <a:cubicBezTo>
                    <a:pt x="2716" y="7097"/>
                    <a:pt x="2406" y="7407"/>
                    <a:pt x="2049" y="7407"/>
                  </a:cubicBezTo>
                  <a:cubicBezTo>
                    <a:pt x="1668" y="7407"/>
                    <a:pt x="1358" y="7097"/>
                    <a:pt x="1358" y="6716"/>
                  </a:cubicBezTo>
                  <a:cubicBezTo>
                    <a:pt x="1358" y="6335"/>
                    <a:pt x="1668" y="6025"/>
                    <a:pt x="2025" y="6025"/>
                  </a:cubicBezTo>
                  <a:cubicBezTo>
                    <a:pt x="3168" y="6025"/>
                    <a:pt x="4073" y="5120"/>
                    <a:pt x="4073" y="3977"/>
                  </a:cubicBezTo>
                  <a:cubicBezTo>
                    <a:pt x="4073" y="3120"/>
                    <a:pt x="3525" y="2358"/>
                    <a:pt x="2716" y="2072"/>
                  </a:cubicBezTo>
                  <a:lnTo>
                    <a:pt x="2716" y="1715"/>
                  </a:lnTo>
                  <a:cubicBezTo>
                    <a:pt x="2716" y="1596"/>
                    <a:pt x="2620" y="1501"/>
                    <a:pt x="2501" y="1501"/>
                  </a:cubicBezTo>
                  <a:lnTo>
                    <a:pt x="2263" y="1501"/>
                  </a:lnTo>
                  <a:lnTo>
                    <a:pt x="2263" y="1143"/>
                  </a:lnTo>
                  <a:cubicBezTo>
                    <a:pt x="2263" y="762"/>
                    <a:pt x="2573" y="453"/>
                    <a:pt x="2954" y="453"/>
                  </a:cubicBezTo>
                  <a:lnTo>
                    <a:pt x="3287" y="453"/>
                  </a:lnTo>
                  <a:cubicBezTo>
                    <a:pt x="3406" y="453"/>
                    <a:pt x="3502" y="358"/>
                    <a:pt x="3502" y="215"/>
                  </a:cubicBezTo>
                  <a:cubicBezTo>
                    <a:pt x="3502" y="96"/>
                    <a:pt x="3406" y="0"/>
                    <a:pt x="3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6983833" y="1322961"/>
              <a:ext cx="142002" cy="318733"/>
            </a:xfrm>
            <a:custGeom>
              <a:rect b="b" l="l" r="r" t="t"/>
              <a:pathLst>
                <a:path extrusionOk="0" h="9196" w="4097">
                  <a:moveTo>
                    <a:pt x="2049" y="2406"/>
                  </a:moveTo>
                  <a:cubicBezTo>
                    <a:pt x="2930" y="2406"/>
                    <a:pt x="3620" y="3120"/>
                    <a:pt x="3620" y="4001"/>
                  </a:cubicBezTo>
                  <a:lnTo>
                    <a:pt x="3620" y="8764"/>
                  </a:lnTo>
                  <a:lnTo>
                    <a:pt x="453" y="8764"/>
                  </a:lnTo>
                  <a:lnTo>
                    <a:pt x="453" y="4001"/>
                  </a:lnTo>
                  <a:cubicBezTo>
                    <a:pt x="453" y="3120"/>
                    <a:pt x="1167" y="2406"/>
                    <a:pt x="2049" y="2406"/>
                  </a:cubicBezTo>
                  <a:close/>
                  <a:moveTo>
                    <a:pt x="810" y="0"/>
                  </a:moveTo>
                  <a:cubicBezTo>
                    <a:pt x="667" y="0"/>
                    <a:pt x="572" y="96"/>
                    <a:pt x="572" y="238"/>
                  </a:cubicBezTo>
                  <a:cubicBezTo>
                    <a:pt x="572" y="358"/>
                    <a:pt x="667" y="453"/>
                    <a:pt x="810" y="453"/>
                  </a:cubicBezTo>
                  <a:lnTo>
                    <a:pt x="1144" y="453"/>
                  </a:lnTo>
                  <a:cubicBezTo>
                    <a:pt x="1525" y="453"/>
                    <a:pt x="1810" y="762"/>
                    <a:pt x="1810" y="1143"/>
                  </a:cubicBezTo>
                  <a:lnTo>
                    <a:pt x="1810" y="1953"/>
                  </a:lnTo>
                  <a:cubicBezTo>
                    <a:pt x="810" y="2072"/>
                    <a:pt x="1" y="2929"/>
                    <a:pt x="1" y="3977"/>
                  </a:cubicBezTo>
                  <a:lnTo>
                    <a:pt x="1" y="8978"/>
                  </a:lnTo>
                  <a:cubicBezTo>
                    <a:pt x="1" y="9097"/>
                    <a:pt x="120" y="9193"/>
                    <a:pt x="239" y="9193"/>
                  </a:cubicBezTo>
                  <a:lnTo>
                    <a:pt x="3859" y="9193"/>
                  </a:lnTo>
                  <a:cubicBezTo>
                    <a:pt x="3869" y="9195"/>
                    <a:pt x="3879" y="9196"/>
                    <a:pt x="3890" y="9196"/>
                  </a:cubicBezTo>
                  <a:cubicBezTo>
                    <a:pt x="3997" y="9196"/>
                    <a:pt x="4097" y="9087"/>
                    <a:pt x="4097" y="8978"/>
                  </a:cubicBezTo>
                  <a:lnTo>
                    <a:pt x="4097" y="4001"/>
                  </a:lnTo>
                  <a:cubicBezTo>
                    <a:pt x="4097" y="2953"/>
                    <a:pt x="3287" y="2072"/>
                    <a:pt x="2263" y="1953"/>
                  </a:cubicBezTo>
                  <a:lnTo>
                    <a:pt x="2263" y="1143"/>
                  </a:lnTo>
                  <a:cubicBezTo>
                    <a:pt x="2263" y="500"/>
                    <a:pt x="1763" y="0"/>
                    <a:pt x="1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7015201" y="1422019"/>
              <a:ext cx="78436" cy="78436"/>
            </a:xfrm>
            <a:custGeom>
              <a:rect b="b" l="l" r="r" t="t"/>
              <a:pathLst>
                <a:path extrusionOk="0" h="2263" w="2263">
                  <a:moveTo>
                    <a:pt x="1144" y="453"/>
                  </a:moveTo>
                  <a:cubicBezTo>
                    <a:pt x="1525" y="453"/>
                    <a:pt x="1810" y="762"/>
                    <a:pt x="1810" y="1143"/>
                  </a:cubicBezTo>
                  <a:cubicBezTo>
                    <a:pt x="1810" y="1500"/>
                    <a:pt x="1525" y="1810"/>
                    <a:pt x="1144" y="1810"/>
                  </a:cubicBezTo>
                  <a:cubicBezTo>
                    <a:pt x="763" y="1810"/>
                    <a:pt x="453" y="1500"/>
                    <a:pt x="453" y="1143"/>
                  </a:cubicBezTo>
                  <a:cubicBezTo>
                    <a:pt x="453" y="762"/>
                    <a:pt x="763" y="453"/>
                    <a:pt x="1144" y="453"/>
                  </a:cubicBezTo>
                  <a:close/>
                  <a:moveTo>
                    <a:pt x="1144" y="0"/>
                  </a:moveTo>
                  <a:cubicBezTo>
                    <a:pt x="524" y="0"/>
                    <a:pt x="1" y="500"/>
                    <a:pt x="1" y="1143"/>
                  </a:cubicBezTo>
                  <a:cubicBezTo>
                    <a:pt x="1" y="1762"/>
                    <a:pt x="524" y="2262"/>
                    <a:pt x="1144" y="2262"/>
                  </a:cubicBezTo>
                  <a:cubicBezTo>
                    <a:pt x="1763" y="2262"/>
                    <a:pt x="2263" y="1762"/>
                    <a:pt x="2263" y="1143"/>
                  </a:cubicBezTo>
                  <a:cubicBezTo>
                    <a:pt x="2263" y="500"/>
                    <a:pt x="1763" y="0"/>
                    <a:pt x="1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030902" y="1516086"/>
              <a:ext cx="47068" cy="15736"/>
            </a:xfrm>
            <a:custGeom>
              <a:rect b="b" l="l" r="r" t="t"/>
              <a:pathLst>
                <a:path extrusionOk="0" h="454" w="1358">
                  <a:moveTo>
                    <a:pt x="238" y="1"/>
                  </a:moveTo>
                  <a:cubicBezTo>
                    <a:pt x="95" y="1"/>
                    <a:pt x="0" y="120"/>
                    <a:pt x="0" y="239"/>
                  </a:cubicBezTo>
                  <a:cubicBezTo>
                    <a:pt x="0" y="358"/>
                    <a:pt x="95" y="453"/>
                    <a:pt x="238" y="453"/>
                  </a:cubicBezTo>
                  <a:lnTo>
                    <a:pt x="1143" y="453"/>
                  </a:lnTo>
                  <a:cubicBezTo>
                    <a:pt x="1262" y="453"/>
                    <a:pt x="1357" y="358"/>
                    <a:pt x="1357" y="239"/>
                  </a:cubicBezTo>
                  <a:cubicBezTo>
                    <a:pt x="1357" y="120"/>
                    <a:pt x="1262" y="1"/>
                    <a:pt x="1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7015201" y="1547454"/>
              <a:ext cx="78436" cy="15736"/>
            </a:xfrm>
            <a:custGeom>
              <a:rect b="b" l="l" r="r" t="t"/>
              <a:pathLst>
                <a:path extrusionOk="0" h="454" w="2263">
                  <a:moveTo>
                    <a:pt x="239" y="1"/>
                  </a:moveTo>
                  <a:cubicBezTo>
                    <a:pt x="120" y="1"/>
                    <a:pt x="1" y="120"/>
                    <a:pt x="1" y="239"/>
                  </a:cubicBezTo>
                  <a:cubicBezTo>
                    <a:pt x="1" y="358"/>
                    <a:pt x="120" y="453"/>
                    <a:pt x="239" y="453"/>
                  </a:cubicBezTo>
                  <a:lnTo>
                    <a:pt x="2049" y="453"/>
                  </a:lnTo>
                  <a:cubicBezTo>
                    <a:pt x="2168" y="453"/>
                    <a:pt x="2263" y="358"/>
                    <a:pt x="2263" y="239"/>
                  </a:cubicBezTo>
                  <a:cubicBezTo>
                    <a:pt x="2263" y="120"/>
                    <a:pt x="2168" y="1"/>
                    <a:pt x="2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7030902" y="1578821"/>
              <a:ext cx="47068" cy="15736"/>
            </a:xfrm>
            <a:custGeom>
              <a:rect b="b" l="l" r="r" t="t"/>
              <a:pathLst>
                <a:path extrusionOk="0" h="454" w="1358">
                  <a:moveTo>
                    <a:pt x="238" y="1"/>
                  </a:moveTo>
                  <a:cubicBezTo>
                    <a:pt x="95" y="1"/>
                    <a:pt x="0" y="120"/>
                    <a:pt x="0" y="239"/>
                  </a:cubicBezTo>
                  <a:cubicBezTo>
                    <a:pt x="0" y="358"/>
                    <a:pt x="95" y="453"/>
                    <a:pt x="238" y="453"/>
                  </a:cubicBezTo>
                  <a:lnTo>
                    <a:pt x="1143" y="453"/>
                  </a:lnTo>
                  <a:cubicBezTo>
                    <a:pt x="1262" y="453"/>
                    <a:pt x="1357" y="358"/>
                    <a:pt x="1357" y="239"/>
                  </a:cubicBezTo>
                  <a:cubicBezTo>
                    <a:pt x="1357" y="120"/>
                    <a:pt x="1262" y="1"/>
                    <a:pt x="1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968167" y="1322961"/>
              <a:ext cx="15701" cy="15701"/>
            </a:xfrm>
            <a:custGeom>
              <a:rect b="b" l="l" r="r" t="t"/>
              <a:pathLst>
                <a:path extrusionOk="0" h="453" w="453">
                  <a:moveTo>
                    <a:pt x="238" y="0"/>
                  </a:moveTo>
                  <a:cubicBezTo>
                    <a:pt x="95" y="0"/>
                    <a:pt x="0" y="96"/>
                    <a:pt x="0" y="238"/>
                  </a:cubicBezTo>
                  <a:cubicBezTo>
                    <a:pt x="0" y="358"/>
                    <a:pt x="95" y="453"/>
                    <a:pt x="238" y="453"/>
                  </a:cubicBezTo>
                  <a:cubicBezTo>
                    <a:pt x="357" y="453"/>
                    <a:pt x="453" y="358"/>
                    <a:pt x="453" y="238"/>
                  </a:cubicBezTo>
                  <a:cubicBezTo>
                    <a:pt x="453" y="96"/>
                    <a:pt x="357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35"/>
          <p:cNvGrpSpPr/>
          <p:nvPr/>
        </p:nvGrpSpPr>
        <p:grpSpPr>
          <a:xfrm>
            <a:off x="2999614" y="3249898"/>
            <a:ext cx="402819" cy="282063"/>
            <a:chOff x="4721402" y="1395573"/>
            <a:chExt cx="402819" cy="282063"/>
          </a:xfrm>
        </p:grpSpPr>
        <p:sp>
          <p:nvSpPr>
            <p:cNvPr id="1211" name="Google Shape;1211;p35"/>
            <p:cNvSpPr/>
            <p:nvPr/>
          </p:nvSpPr>
          <p:spPr>
            <a:xfrm>
              <a:off x="4752769" y="1427773"/>
              <a:ext cx="267437" cy="141170"/>
            </a:xfrm>
            <a:custGeom>
              <a:rect b="b" l="l" r="r" t="t"/>
              <a:pathLst>
                <a:path extrusionOk="0" h="4073" w="7716">
                  <a:moveTo>
                    <a:pt x="6120" y="453"/>
                  </a:moveTo>
                  <a:cubicBezTo>
                    <a:pt x="6525" y="453"/>
                    <a:pt x="6930" y="525"/>
                    <a:pt x="7263" y="596"/>
                  </a:cubicBezTo>
                  <a:lnTo>
                    <a:pt x="7263" y="2811"/>
                  </a:lnTo>
                  <a:cubicBezTo>
                    <a:pt x="6859" y="2739"/>
                    <a:pt x="6478" y="2716"/>
                    <a:pt x="6120" y="2716"/>
                  </a:cubicBezTo>
                  <a:cubicBezTo>
                    <a:pt x="5668" y="2716"/>
                    <a:pt x="5215" y="2763"/>
                    <a:pt x="4811" y="2858"/>
                  </a:cubicBezTo>
                  <a:cubicBezTo>
                    <a:pt x="4930" y="2620"/>
                    <a:pt x="5001" y="2335"/>
                    <a:pt x="5001" y="2025"/>
                  </a:cubicBezTo>
                  <a:cubicBezTo>
                    <a:pt x="5001" y="1477"/>
                    <a:pt x="4787" y="1001"/>
                    <a:pt x="4453" y="739"/>
                  </a:cubicBezTo>
                  <a:cubicBezTo>
                    <a:pt x="4787" y="644"/>
                    <a:pt x="5477" y="453"/>
                    <a:pt x="6120" y="453"/>
                  </a:cubicBezTo>
                  <a:close/>
                  <a:moveTo>
                    <a:pt x="3864" y="977"/>
                  </a:moveTo>
                  <a:cubicBezTo>
                    <a:pt x="4248" y="977"/>
                    <a:pt x="4549" y="1454"/>
                    <a:pt x="4549" y="2025"/>
                  </a:cubicBezTo>
                  <a:cubicBezTo>
                    <a:pt x="4549" y="2525"/>
                    <a:pt x="4310" y="3073"/>
                    <a:pt x="3858" y="3073"/>
                  </a:cubicBezTo>
                  <a:cubicBezTo>
                    <a:pt x="3477" y="3073"/>
                    <a:pt x="3167" y="2620"/>
                    <a:pt x="3167" y="2025"/>
                  </a:cubicBezTo>
                  <a:cubicBezTo>
                    <a:pt x="3167" y="1525"/>
                    <a:pt x="3406" y="1096"/>
                    <a:pt x="3715" y="1001"/>
                  </a:cubicBezTo>
                  <a:cubicBezTo>
                    <a:pt x="3766" y="985"/>
                    <a:pt x="3816" y="977"/>
                    <a:pt x="3864" y="977"/>
                  </a:cubicBezTo>
                  <a:close/>
                  <a:moveTo>
                    <a:pt x="2905" y="1215"/>
                  </a:moveTo>
                  <a:lnTo>
                    <a:pt x="2905" y="1215"/>
                  </a:lnTo>
                  <a:cubicBezTo>
                    <a:pt x="2786" y="1453"/>
                    <a:pt x="2715" y="1715"/>
                    <a:pt x="2715" y="2025"/>
                  </a:cubicBezTo>
                  <a:cubicBezTo>
                    <a:pt x="2715" y="2597"/>
                    <a:pt x="2929" y="3049"/>
                    <a:pt x="3263" y="3311"/>
                  </a:cubicBezTo>
                  <a:cubicBezTo>
                    <a:pt x="2929" y="3406"/>
                    <a:pt x="2239" y="3621"/>
                    <a:pt x="1596" y="3621"/>
                  </a:cubicBezTo>
                  <a:cubicBezTo>
                    <a:pt x="1191" y="3621"/>
                    <a:pt x="786" y="3549"/>
                    <a:pt x="453" y="3454"/>
                  </a:cubicBezTo>
                  <a:lnTo>
                    <a:pt x="453" y="1239"/>
                  </a:lnTo>
                  <a:cubicBezTo>
                    <a:pt x="857" y="1311"/>
                    <a:pt x="1238" y="1358"/>
                    <a:pt x="1596" y="1358"/>
                  </a:cubicBezTo>
                  <a:cubicBezTo>
                    <a:pt x="2048" y="1358"/>
                    <a:pt x="2501" y="1287"/>
                    <a:pt x="2905" y="1215"/>
                  </a:cubicBezTo>
                  <a:close/>
                  <a:moveTo>
                    <a:pt x="6120" y="1"/>
                  </a:moveTo>
                  <a:cubicBezTo>
                    <a:pt x="5025" y="1"/>
                    <a:pt x="4120" y="406"/>
                    <a:pt x="3596" y="572"/>
                  </a:cubicBezTo>
                  <a:cubicBezTo>
                    <a:pt x="3096" y="715"/>
                    <a:pt x="2334" y="906"/>
                    <a:pt x="1596" y="906"/>
                  </a:cubicBezTo>
                  <a:cubicBezTo>
                    <a:pt x="1191" y="906"/>
                    <a:pt x="738" y="858"/>
                    <a:pt x="286" y="763"/>
                  </a:cubicBezTo>
                  <a:cubicBezTo>
                    <a:pt x="265" y="756"/>
                    <a:pt x="244" y="753"/>
                    <a:pt x="224" y="753"/>
                  </a:cubicBezTo>
                  <a:cubicBezTo>
                    <a:pt x="175" y="753"/>
                    <a:pt x="129" y="770"/>
                    <a:pt x="95" y="787"/>
                  </a:cubicBezTo>
                  <a:cubicBezTo>
                    <a:pt x="24" y="834"/>
                    <a:pt x="0" y="906"/>
                    <a:pt x="0" y="977"/>
                  </a:cubicBezTo>
                  <a:lnTo>
                    <a:pt x="0" y="3644"/>
                  </a:lnTo>
                  <a:cubicBezTo>
                    <a:pt x="0" y="3740"/>
                    <a:pt x="71" y="3835"/>
                    <a:pt x="167" y="3859"/>
                  </a:cubicBezTo>
                  <a:cubicBezTo>
                    <a:pt x="524" y="3954"/>
                    <a:pt x="1072" y="4073"/>
                    <a:pt x="1596" y="4073"/>
                  </a:cubicBezTo>
                  <a:cubicBezTo>
                    <a:pt x="2596" y="4073"/>
                    <a:pt x="3596" y="3668"/>
                    <a:pt x="3596" y="3668"/>
                  </a:cubicBezTo>
                  <a:cubicBezTo>
                    <a:pt x="3620" y="3668"/>
                    <a:pt x="3810" y="3597"/>
                    <a:pt x="4120" y="3501"/>
                  </a:cubicBezTo>
                  <a:cubicBezTo>
                    <a:pt x="4620" y="3335"/>
                    <a:pt x="5358" y="3168"/>
                    <a:pt x="6120" y="3168"/>
                  </a:cubicBezTo>
                  <a:cubicBezTo>
                    <a:pt x="6525" y="3168"/>
                    <a:pt x="6978" y="3216"/>
                    <a:pt x="7430" y="3311"/>
                  </a:cubicBezTo>
                  <a:cubicBezTo>
                    <a:pt x="7449" y="3317"/>
                    <a:pt x="7468" y="3320"/>
                    <a:pt x="7487" y="3320"/>
                  </a:cubicBezTo>
                  <a:cubicBezTo>
                    <a:pt x="7538" y="3320"/>
                    <a:pt x="7586" y="3298"/>
                    <a:pt x="7621" y="3263"/>
                  </a:cubicBezTo>
                  <a:cubicBezTo>
                    <a:pt x="7668" y="3239"/>
                    <a:pt x="7716" y="3168"/>
                    <a:pt x="7716" y="3097"/>
                  </a:cubicBezTo>
                  <a:lnTo>
                    <a:pt x="7716" y="429"/>
                  </a:lnTo>
                  <a:cubicBezTo>
                    <a:pt x="7716" y="310"/>
                    <a:pt x="7644" y="239"/>
                    <a:pt x="7549" y="215"/>
                  </a:cubicBezTo>
                  <a:cubicBezTo>
                    <a:pt x="7192" y="120"/>
                    <a:pt x="6644" y="1"/>
                    <a:pt x="6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4941770" y="1458308"/>
              <a:ext cx="47068" cy="47935"/>
            </a:xfrm>
            <a:custGeom>
              <a:rect b="b" l="l" r="r" t="t"/>
              <a:pathLst>
                <a:path extrusionOk="0" h="1383" w="1358">
                  <a:moveTo>
                    <a:pt x="667" y="477"/>
                  </a:moveTo>
                  <a:cubicBezTo>
                    <a:pt x="786" y="477"/>
                    <a:pt x="906" y="572"/>
                    <a:pt x="906" y="691"/>
                  </a:cubicBezTo>
                  <a:cubicBezTo>
                    <a:pt x="906" y="811"/>
                    <a:pt x="786" y="930"/>
                    <a:pt x="667" y="930"/>
                  </a:cubicBezTo>
                  <a:cubicBezTo>
                    <a:pt x="548" y="930"/>
                    <a:pt x="453" y="811"/>
                    <a:pt x="453" y="691"/>
                  </a:cubicBezTo>
                  <a:cubicBezTo>
                    <a:pt x="453" y="572"/>
                    <a:pt x="548" y="477"/>
                    <a:pt x="667" y="477"/>
                  </a:cubicBezTo>
                  <a:close/>
                  <a:moveTo>
                    <a:pt x="667" y="1"/>
                  </a:moveTo>
                  <a:cubicBezTo>
                    <a:pt x="286" y="1"/>
                    <a:pt x="1" y="310"/>
                    <a:pt x="1" y="691"/>
                  </a:cubicBezTo>
                  <a:cubicBezTo>
                    <a:pt x="1" y="1073"/>
                    <a:pt x="286" y="1382"/>
                    <a:pt x="667" y="1382"/>
                  </a:cubicBezTo>
                  <a:cubicBezTo>
                    <a:pt x="1048" y="1382"/>
                    <a:pt x="1358" y="1073"/>
                    <a:pt x="1358" y="691"/>
                  </a:cubicBezTo>
                  <a:cubicBezTo>
                    <a:pt x="1358" y="310"/>
                    <a:pt x="1048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4784102" y="1490507"/>
              <a:ext cx="47103" cy="47103"/>
            </a:xfrm>
            <a:custGeom>
              <a:rect b="b" l="l" r="r" t="t"/>
              <a:pathLst>
                <a:path extrusionOk="0" h="1359" w="1359">
                  <a:moveTo>
                    <a:pt x="692" y="453"/>
                  </a:moveTo>
                  <a:cubicBezTo>
                    <a:pt x="811" y="453"/>
                    <a:pt x="906" y="548"/>
                    <a:pt x="906" y="667"/>
                  </a:cubicBezTo>
                  <a:cubicBezTo>
                    <a:pt x="906" y="810"/>
                    <a:pt x="811" y="906"/>
                    <a:pt x="692" y="906"/>
                  </a:cubicBezTo>
                  <a:cubicBezTo>
                    <a:pt x="573" y="906"/>
                    <a:pt x="453" y="810"/>
                    <a:pt x="453" y="667"/>
                  </a:cubicBezTo>
                  <a:cubicBezTo>
                    <a:pt x="453" y="548"/>
                    <a:pt x="573" y="453"/>
                    <a:pt x="692" y="453"/>
                  </a:cubicBezTo>
                  <a:close/>
                  <a:moveTo>
                    <a:pt x="692" y="1"/>
                  </a:moveTo>
                  <a:cubicBezTo>
                    <a:pt x="311" y="1"/>
                    <a:pt x="1" y="310"/>
                    <a:pt x="1" y="667"/>
                  </a:cubicBezTo>
                  <a:cubicBezTo>
                    <a:pt x="1" y="1048"/>
                    <a:pt x="311" y="1358"/>
                    <a:pt x="692" y="1358"/>
                  </a:cubicBezTo>
                  <a:cubicBezTo>
                    <a:pt x="1049" y="1358"/>
                    <a:pt x="1358" y="1048"/>
                    <a:pt x="1358" y="667"/>
                  </a:cubicBezTo>
                  <a:cubicBezTo>
                    <a:pt x="1358" y="310"/>
                    <a:pt x="1049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5040828" y="1636599"/>
              <a:ext cx="15701" cy="15736"/>
            </a:xfrm>
            <a:custGeom>
              <a:rect b="b" l="l" r="r" t="t"/>
              <a:pathLst>
                <a:path extrusionOk="0" h="454" w="453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53"/>
                    <a:pt x="215" y="453"/>
                  </a:cubicBezTo>
                  <a:cubicBezTo>
                    <a:pt x="334" y="453"/>
                    <a:pt x="453" y="334"/>
                    <a:pt x="453" y="215"/>
                  </a:cubicBezTo>
                  <a:cubicBezTo>
                    <a:pt x="453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4721402" y="1395573"/>
              <a:ext cx="402819" cy="282063"/>
            </a:xfrm>
            <a:custGeom>
              <a:rect b="b" l="l" r="r" t="t"/>
              <a:pathLst>
                <a:path extrusionOk="0" h="8138" w="11622">
                  <a:moveTo>
                    <a:pt x="7025" y="453"/>
                  </a:moveTo>
                  <a:cubicBezTo>
                    <a:pt x="7883" y="453"/>
                    <a:pt x="8740" y="739"/>
                    <a:pt x="9073" y="858"/>
                  </a:cubicBezTo>
                  <a:lnTo>
                    <a:pt x="9073" y="4907"/>
                  </a:lnTo>
                  <a:cubicBezTo>
                    <a:pt x="8645" y="4764"/>
                    <a:pt x="7835" y="4550"/>
                    <a:pt x="7025" y="4550"/>
                  </a:cubicBezTo>
                  <a:cubicBezTo>
                    <a:pt x="5858" y="4550"/>
                    <a:pt x="4715" y="5002"/>
                    <a:pt x="4668" y="5002"/>
                  </a:cubicBezTo>
                  <a:cubicBezTo>
                    <a:pt x="4668" y="5026"/>
                    <a:pt x="3572" y="5454"/>
                    <a:pt x="2501" y="5454"/>
                  </a:cubicBezTo>
                  <a:cubicBezTo>
                    <a:pt x="2143" y="5454"/>
                    <a:pt x="1739" y="5407"/>
                    <a:pt x="1334" y="5312"/>
                  </a:cubicBezTo>
                  <a:cubicBezTo>
                    <a:pt x="953" y="5216"/>
                    <a:pt x="619" y="5121"/>
                    <a:pt x="453" y="5073"/>
                  </a:cubicBezTo>
                  <a:lnTo>
                    <a:pt x="453" y="1001"/>
                  </a:lnTo>
                  <a:cubicBezTo>
                    <a:pt x="881" y="1144"/>
                    <a:pt x="1691" y="1382"/>
                    <a:pt x="2501" y="1382"/>
                  </a:cubicBezTo>
                  <a:cubicBezTo>
                    <a:pt x="3668" y="1382"/>
                    <a:pt x="4811" y="930"/>
                    <a:pt x="4858" y="906"/>
                  </a:cubicBezTo>
                  <a:cubicBezTo>
                    <a:pt x="4858" y="906"/>
                    <a:pt x="5954" y="453"/>
                    <a:pt x="7025" y="453"/>
                  </a:cubicBezTo>
                  <a:close/>
                  <a:moveTo>
                    <a:pt x="9526" y="1811"/>
                  </a:moveTo>
                  <a:cubicBezTo>
                    <a:pt x="9645" y="1858"/>
                    <a:pt x="9645" y="1858"/>
                    <a:pt x="10121" y="2049"/>
                  </a:cubicBezTo>
                  <a:lnTo>
                    <a:pt x="10121" y="6217"/>
                  </a:lnTo>
                  <a:lnTo>
                    <a:pt x="9192" y="5859"/>
                  </a:lnTo>
                  <a:cubicBezTo>
                    <a:pt x="9121" y="5835"/>
                    <a:pt x="8145" y="5454"/>
                    <a:pt x="7168" y="5454"/>
                  </a:cubicBezTo>
                  <a:cubicBezTo>
                    <a:pt x="6216" y="5454"/>
                    <a:pt x="5239" y="5835"/>
                    <a:pt x="5144" y="5859"/>
                  </a:cubicBezTo>
                  <a:cubicBezTo>
                    <a:pt x="5096" y="5883"/>
                    <a:pt x="3882" y="6359"/>
                    <a:pt x="2643" y="6359"/>
                  </a:cubicBezTo>
                  <a:cubicBezTo>
                    <a:pt x="2334" y="6359"/>
                    <a:pt x="1929" y="6336"/>
                    <a:pt x="1500" y="6240"/>
                  </a:cubicBezTo>
                  <a:lnTo>
                    <a:pt x="1500" y="5812"/>
                  </a:lnTo>
                  <a:cubicBezTo>
                    <a:pt x="1858" y="5883"/>
                    <a:pt x="2191" y="5907"/>
                    <a:pt x="2501" y="5907"/>
                  </a:cubicBezTo>
                  <a:cubicBezTo>
                    <a:pt x="3668" y="5907"/>
                    <a:pt x="4811" y="5454"/>
                    <a:pt x="4858" y="5431"/>
                  </a:cubicBezTo>
                  <a:cubicBezTo>
                    <a:pt x="4858" y="5431"/>
                    <a:pt x="5954" y="5002"/>
                    <a:pt x="7025" y="5002"/>
                  </a:cubicBezTo>
                  <a:cubicBezTo>
                    <a:pt x="8097" y="5002"/>
                    <a:pt x="9192" y="5431"/>
                    <a:pt x="9216" y="5431"/>
                  </a:cubicBezTo>
                  <a:cubicBezTo>
                    <a:pt x="9246" y="5441"/>
                    <a:pt x="9275" y="5446"/>
                    <a:pt x="9305" y="5446"/>
                  </a:cubicBezTo>
                  <a:cubicBezTo>
                    <a:pt x="9347" y="5446"/>
                    <a:pt x="9389" y="5435"/>
                    <a:pt x="9431" y="5407"/>
                  </a:cubicBezTo>
                  <a:cubicBezTo>
                    <a:pt x="9478" y="5359"/>
                    <a:pt x="9526" y="5288"/>
                    <a:pt x="9526" y="5216"/>
                  </a:cubicBezTo>
                  <a:lnTo>
                    <a:pt x="9526" y="1811"/>
                  </a:lnTo>
                  <a:close/>
                  <a:moveTo>
                    <a:pt x="7025" y="1"/>
                  </a:moveTo>
                  <a:cubicBezTo>
                    <a:pt x="5858" y="1"/>
                    <a:pt x="4715" y="453"/>
                    <a:pt x="4668" y="477"/>
                  </a:cubicBezTo>
                  <a:cubicBezTo>
                    <a:pt x="4668" y="477"/>
                    <a:pt x="3572" y="906"/>
                    <a:pt x="2501" y="906"/>
                  </a:cubicBezTo>
                  <a:cubicBezTo>
                    <a:pt x="1429" y="906"/>
                    <a:pt x="310" y="477"/>
                    <a:pt x="310" y="477"/>
                  </a:cubicBezTo>
                  <a:cubicBezTo>
                    <a:pt x="280" y="467"/>
                    <a:pt x="250" y="462"/>
                    <a:pt x="221" y="462"/>
                  </a:cubicBezTo>
                  <a:cubicBezTo>
                    <a:pt x="179" y="462"/>
                    <a:pt x="137" y="473"/>
                    <a:pt x="95" y="501"/>
                  </a:cubicBezTo>
                  <a:cubicBezTo>
                    <a:pt x="48" y="549"/>
                    <a:pt x="0" y="620"/>
                    <a:pt x="0" y="692"/>
                  </a:cubicBezTo>
                  <a:lnTo>
                    <a:pt x="0" y="5216"/>
                  </a:lnTo>
                  <a:cubicBezTo>
                    <a:pt x="0" y="5312"/>
                    <a:pt x="48" y="5407"/>
                    <a:pt x="143" y="5431"/>
                  </a:cubicBezTo>
                  <a:cubicBezTo>
                    <a:pt x="167" y="5454"/>
                    <a:pt x="524" y="5597"/>
                    <a:pt x="1048" y="5716"/>
                  </a:cubicBezTo>
                  <a:lnTo>
                    <a:pt x="1048" y="6431"/>
                  </a:lnTo>
                  <a:cubicBezTo>
                    <a:pt x="1048" y="6550"/>
                    <a:pt x="1119" y="6621"/>
                    <a:pt x="1215" y="6645"/>
                  </a:cubicBezTo>
                  <a:cubicBezTo>
                    <a:pt x="1524" y="6717"/>
                    <a:pt x="1810" y="6764"/>
                    <a:pt x="2096" y="6788"/>
                  </a:cubicBezTo>
                  <a:lnTo>
                    <a:pt x="2096" y="7479"/>
                  </a:lnTo>
                  <a:cubicBezTo>
                    <a:pt x="2096" y="7598"/>
                    <a:pt x="2191" y="7693"/>
                    <a:pt x="2310" y="7693"/>
                  </a:cubicBezTo>
                  <a:cubicBezTo>
                    <a:pt x="2453" y="7717"/>
                    <a:pt x="2620" y="7717"/>
                    <a:pt x="2763" y="7717"/>
                  </a:cubicBezTo>
                  <a:cubicBezTo>
                    <a:pt x="4263" y="7717"/>
                    <a:pt x="5620" y="7193"/>
                    <a:pt x="5787" y="7121"/>
                  </a:cubicBezTo>
                  <a:cubicBezTo>
                    <a:pt x="6001" y="7050"/>
                    <a:pt x="6716" y="6812"/>
                    <a:pt x="7311" y="6812"/>
                  </a:cubicBezTo>
                  <a:cubicBezTo>
                    <a:pt x="7716" y="6812"/>
                    <a:pt x="8145" y="6907"/>
                    <a:pt x="8430" y="7002"/>
                  </a:cubicBezTo>
                  <a:cubicBezTo>
                    <a:pt x="8446" y="7005"/>
                    <a:pt x="8462" y="7007"/>
                    <a:pt x="8477" y="7007"/>
                  </a:cubicBezTo>
                  <a:cubicBezTo>
                    <a:pt x="8584" y="7007"/>
                    <a:pt x="8695" y="6939"/>
                    <a:pt x="8716" y="6836"/>
                  </a:cubicBezTo>
                  <a:cubicBezTo>
                    <a:pt x="8740" y="6717"/>
                    <a:pt x="8669" y="6598"/>
                    <a:pt x="8549" y="6574"/>
                  </a:cubicBezTo>
                  <a:cubicBezTo>
                    <a:pt x="8240" y="6478"/>
                    <a:pt x="7764" y="6359"/>
                    <a:pt x="7311" y="6359"/>
                  </a:cubicBezTo>
                  <a:cubicBezTo>
                    <a:pt x="6501" y="6359"/>
                    <a:pt x="5644" y="6693"/>
                    <a:pt x="5620" y="6717"/>
                  </a:cubicBezTo>
                  <a:cubicBezTo>
                    <a:pt x="5477" y="6764"/>
                    <a:pt x="4168" y="7264"/>
                    <a:pt x="2763" y="7264"/>
                  </a:cubicBezTo>
                  <a:lnTo>
                    <a:pt x="2548" y="7264"/>
                  </a:lnTo>
                  <a:lnTo>
                    <a:pt x="2548" y="6812"/>
                  </a:lnTo>
                  <a:lnTo>
                    <a:pt x="2643" y="6812"/>
                  </a:lnTo>
                  <a:cubicBezTo>
                    <a:pt x="3977" y="6812"/>
                    <a:pt x="5263" y="6312"/>
                    <a:pt x="5335" y="6288"/>
                  </a:cubicBezTo>
                  <a:cubicBezTo>
                    <a:pt x="5335" y="6288"/>
                    <a:pt x="6287" y="5907"/>
                    <a:pt x="7168" y="5907"/>
                  </a:cubicBezTo>
                  <a:cubicBezTo>
                    <a:pt x="8049" y="5907"/>
                    <a:pt x="9002" y="6288"/>
                    <a:pt x="9026" y="6288"/>
                  </a:cubicBezTo>
                  <a:lnTo>
                    <a:pt x="10264" y="6788"/>
                  </a:lnTo>
                  <a:cubicBezTo>
                    <a:pt x="10294" y="6798"/>
                    <a:pt x="10323" y="6804"/>
                    <a:pt x="10353" y="6804"/>
                  </a:cubicBezTo>
                  <a:cubicBezTo>
                    <a:pt x="10395" y="6804"/>
                    <a:pt x="10437" y="6792"/>
                    <a:pt x="10478" y="6764"/>
                  </a:cubicBezTo>
                  <a:cubicBezTo>
                    <a:pt x="10526" y="6717"/>
                    <a:pt x="10574" y="6645"/>
                    <a:pt x="10574" y="6574"/>
                  </a:cubicBezTo>
                  <a:lnTo>
                    <a:pt x="10574" y="3025"/>
                  </a:lnTo>
                  <a:lnTo>
                    <a:pt x="11169" y="3240"/>
                  </a:lnTo>
                  <a:lnTo>
                    <a:pt x="11169" y="7574"/>
                  </a:lnTo>
                  <a:lnTo>
                    <a:pt x="10478" y="7312"/>
                  </a:lnTo>
                  <a:cubicBezTo>
                    <a:pt x="10448" y="7300"/>
                    <a:pt x="10417" y="7294"/>
                    <a:pt x="10387" y="7294"/>
                  </a:cubicBezTo>
                  <a:cubicBezTo>
                    <a:pt x="10303" y="7294"/>
                    <a:pt x="10228" y="7343"/>
                    <a:pt x="10193" y="7431"/>
                  </a:cubicBezTo>
                  <a:cubicBezTo>
                    <a:pt x="10145" y="7550"/>
                    <a:pt x="10193" y="7669"/>
                    <a:pt x="10312" y="7717"/>
                  </a:cubicBezTo>
                  <a:lnTo>
                    <a:pt x="11288" y="8122"/>
                  </a:lnTo>
                  <a:cubicBezTo>
                    <a:pt x="11318" y="8132"/>
                    <a:pt x="11351" y="8137"/>
                    <a:pt x="11384" y="8137"/>
                  </a:cubicBezTo>
                  <a:cubicBezTo>
                    <a:pt x="11430" y="8137"/>
                    <a:pt x="11475" y="8126"/>
                    <a:pt x="11502" y="8098"/>
                  </a:cubicBezTo>
                  <a:cubicBezTo>
                    <a:pt x="11574" y="8050"/>
                    <a:pt x="11598" y="7979"/>
                    <a:pt x="11598" y="7907"/>
                  </a:cubicBezTo>
                  <a:lnTo>
                    <a:pt x="11598" y="3097"/>
                  </a:lnTo>
                  <a:cubicBezTo>
                    <a:pt x="11622" y="3002"/>
                    <a:pt x="11550" y="2906"/>
                    <a:pt x="11479" y="2883"/>
                  </a:cubicBezTo>
                  <a:lnTo>
                    <a:pt x="10574" y="2525"/>
                  </a:lnTo>
                  <a:lnTo>
                    <a:pt x="10574" y="1882"/>
                  </a:lnTo>
                  <a:cubicBezTo>
                    <a:pt x="10574" y="1811"/>
                    <a:pt x="10502" y="1716"/>
                    <a:pt x="10431" y="1668"/>
                  </a:cubicBezTo>
                  <a:cubicBezTo>
                    <a:pt x="9859" y="1454"/>
                    <a:pt x="9788" y="1430"/>
                    <a:pt x="9526" y="1335"/>
                  </a:cubicBezTo>
                  <a:lnTo>
                    <a:pt x="9526" y="692"/>
                  </a:lnTo>
                  <a:cubicBezTo>
                    <a:pt x="9526" y="596"/>
                    <a:pt x="9454" y="525"/>
                    <a:pt x="9383" y="477"/>
                  </a:cubicBezTo>
                  <a:cubicBezTo>
                    <a:pt x="9335" y="453"/>
                    <a:pt x="8192" y="1"/>
                    <a:pt x="7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6"/>
          <p:cNvSpPr txBox="1"/>
          <p:nvPr>
            <p:ph type="title"/>
          </p:nvPr>
        </p:nvSpPr>
        <p:spPr>
          <a:xfrm>
            <a:off x="669175" y="5161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Risk-adjusted Returns </a:t>
            </a:r>
            <a:endParaRPr sz="3300">
              <a:highlight>
                <a:schemeClr val="accent1"/>
              </a:highlight>
            </a:endParaRPr>
          </a:p>
        </p:txBody>
      </p:sp>
      <p:grpSp>
        <p:nvGrpSpPr>
          <p:cNvPr id="1221" name="Google Shape;1221;p36"/>
          <p:cNvGrpSpPr/>
          <p:nvPr/>
        </p:nvGrpSpPr>
        <p:grpSpPr>
          <a:xfrm>
            <a:off x="2525357" y="1042724"/>
            <a:ext cx="4231788" cy="708564"/>
            <a:chOff x="3260100" y="1012300"/>
            <a:chExt cx="4789800" cy="813600"/>
          </a:xfrm>
        </p:grpSpPr>
        <p:sp>
          <p:nvSpPr>
            <p:cNvPr id="1222" name="Google Shape;1222;p36"/>
            <p:cNvSpPr txBox="1"/>
            <p:nvPr/>
          </p:nvSpPr>
          <p:spPr>
            <a:xfrm>
              <a:off x="3260100" y="1012300"/>
              <a:ext cx="4789800" cy="813600"/>
            </a:xfrm>
            <a:prstGeom prst="rect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191919"/>
                  </a:solidFill>
                  <a:latin typeface="Archivo"/>
                  <a:ea typeface="Archivo"/>
                  <a:cs typeface="Archivo"/>
                  <a:sym typeface="Archivo"/>
                </a:rPr>
                <a:t>(Expected Return of Loan) - (Risk-Free Rate)</a:t>
              </a:r>
              <a:endParaRPr b="1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191919"/>
                  </a:solidFill>
                  <a:latin typeface="Archivo"/>
                  <a:ea typeface="Archivo"/>
                  <a:cs typeface="Archivo"/>
                  <a:sym typeface="Archivo"/>
                </a:rPr>
                <a:t>SD of Loan Return for Each Loan Purpose</a:t>
              </a:r>
              <a:endParaRPr b="1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cxnSp>
          <p:nvCxnSpPr>
            <p:cNvPr id="1223" name="Google Shape;1223;p36"/>
            <p:cNvCxnSpPr/>
            <p:nvPr/>
          </p:nvCxnSpPr>
          <p:spPr>
            <a:xfrm flipH="1" rot="10800000">
              <a:off x="3765150" y="1415664"/>
              <a:ext cx="3779700" cy="6900"/>
            </a:xfrm>
            <a:prstGeom prst="straightConnector1">
              <a:avLst/>
            </a:prstGeom>
            <a:noFill/>
            <a:ln cap="flat" cmpd="sng" w="19050">
              <a:solidFill>
                <a:srgbClr val="19191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4" name="Google Shape;1224;p36"/>
          <p:cNvSpPr/>
          <p:nvPr/>
        </p:nvSpPr>
        <p:spPr>
          <a:xfrm rot="4258">
            <a:off x="4277950" y="4000775"/>
            <a:ext cx="726601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1F1AE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25" name="Google Shape;1225;p36"/>
          <p:cNvSpPr/>
          <p:nvPr/>
        </p:nvSpPr>
        <p:spPr>
          <a:xfrm rot="-10795477">
            <a:off x="4081519" y="3005025"/>
            <a:ext cx="684001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1F1AE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26" name="Google Shape;1226;p36"/>
          <p:cNvSpPr txBox="1"/>
          <p:nvPr/>
        </p:nvSpPr>
        <p:spPr>
          <a:xfrm>
            <a:off x="2923525" y="26250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3 Year</a:t>
            </a:r>
            <a:endParaRPr b="1" sz="1900"/>
          </a:p>
        </p:txBody>
      </p:sp>
      <p:sp>
        <p:nvSpPr>
          <p:cNvPr id="1227" name="Google Shape;1227;p36"/>
          <p:cNvSpPr txBox="1"/>
          <p:nvPr/>
        </p:nvSpPr>
        <p:spPr>
          <a:xfrm>
            <a:off x="3091500" y="36198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5 </a:t>
            </a:r>
            <a:r>
              <a:rPr b="1" lang="en" sz="1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Year</a:t>
            </a:r>
            <a:endParaRPr b="1" sz="1900"/>
          </a:p>
        </p:txBody>
      </p:sp>
      <p:pic>
        <p:nvPicPr>
          <p:cNvPr id="1228" name="Google Shape;1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75" y="1900725"/>
            <a:ext cx="3131250" cy="2856476"/>
          </a:xfrm>
          <a:prstGeom prst="rect">
            <a:avLst/>
          </a:prstGeom>
          <a:noFill/>
          <a:ln cap="flat" cmpd="sng" w="9525">
            <a:solidFill>
              <a:srgbClr val="00008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9" name="Google Shape;1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375" y="1896900"/>
            <a:ext cx="3131251" cy="2856476"/>
          </a:xfrm>
          <a:prstGeom prst="rect">
            <a:avLst/>
          </a:prstGeom>
          <a:noFill/>
          <a:ln cap="flat" cmpd="sng" w="9525">
            <a:solidFill>
              <a:srgbClr val="00008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7"/>
          <p:cNvSpPr/>
          <p:nvPr/>
        </p:nvSpPr>
        <p:spPr>
          <a:xfrm>
            <a:off x="4191000" y="4497600"/>
            <a:ext cx="762000" cy="1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7"/>
          <p:cNvSpPr txBox="1"/>
          <p:nvPr>
            <p:ph type="title"/>
          </p:nvPr>
        </p:nvSpPr>
        <p:spPr>
          <a:xfrm>
            <a:off x="514050" y="222250"/>
            <a:ext cx="6436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Likelihood of Default</a:t>
            </a:r>
            <a:endParaRPr sz="3300">
              <a:highlight>
                <a:schemeClr val="accent1"/>
              </a:highlight>
            </a:endParaRPr>
          </a:p>
        </p:txBody>
      </p:sp>
      <p:sp>
        <p:nvSpPr>
          <p:cNvPr id="1236" name="Google Shape;1236;p37"/>
          <p:cNvSpPr txBox="1"/>
          <p:nvPr/>
        </p:nvSpPr>
        <p:spPr>
          <a:xfrm>
            <a:off x="3742150" y="1294775"/>
            <a:ext cx="4856700" cy="6201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small business</a:t>
            </a:r>
            <a:r>
              <a:rPr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 loans had the highest avg. probability of default, </a:t>
            </a:r>
            <a:r>
              <a:rPr b="1"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wedding</a:t>
            </a:r>
            <a:r>
              <a:rPr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 and </a:t>
            </a:r>
            <a:r>
              <a:rPr b="1"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car</a:t>
            </a:r>
            <a:r>
              <a:rPr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 loans had the lowest</a:t>
            </a:r>
            <a:endParaRPr sz="150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37" name="Google Shape;1237;p37"/>
          <p:cNvSpPr/>
          <p:nvPr/>
        </p:nvSpPr>
        <p:spPr>
          <a:xfrm rot="-1647405">
            <a:off x="3608171" y="1714575"/>
            <a:ext cx="413812" cy="2243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1F1AE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38" name="Google Shape;1238;p37"/>
          <p:cNvSpPr txBox="1"/>
          <p:nvPr/>
        </p:nvSpPr>
        <p:spPr>
          <a:xfrm>
            <a:off x="3742150" y="2410750"/>
            <a:ext cx="1448700" cy="1481400"/>
          </a:xfrm>
          <a:prstGeom prst="rect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s credit score </a:t>
            </a:r>
            <a:r>
              <a:rPr b="1"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improved</a:t>
            </a:r>
            <a:r>
              <a:rPr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, avg. probability of default </a:t>
            </a:r>
            <a:r>
              <a:rPr b="1" lang="en" sz="1500">
                <a:solidFill>
                  <a:srgbClr val="191919"/>
                </a:solidFill>
                <a:latin typeface="Archivo"/>
                <a:ea typeface="Archivo"/>
                <a:cs typeface="Archivo"/>
                <a:sym typeface="Archivo"/>
              </a:rPr>
              <a:t>decreased</a:t>
            </a:r>
            <a:endParaRPr b="1" sz="1500">
              <a:solidFill>
                <a:srgbClr val="191919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39" name="Google Shape;1239;p37"/>
          <p:cNvSpPr/>
          <p:nvPr/>
        </p:nvSpPr>
        <p:spPr>
          <a:xfrm rot="-7526467">
            <a:off x="4957256" y="3498114"/>
            <a:ext cx="413889" cy="2242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1F1AE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40" name="Google Shape;1240;p37"/>
          <p:cNvSpPr txBox="1"/>
          <p:nvPr>
            <p:ph idx="4294967295" type="subTitle"/>
          </p:nvPr>
        </p:nvSpPr>
        <p:spPr>
          <a:xfrm>
            <a:off x="437850" y="4176375"/>
            <a:ext cx="4644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Overall, this supports our previous findings that </a:t>
            </a:r>
            <a:r>
              <a:rPr lang="en" u="sng"/>
              <a:t>wedding</a:t>
            </a:r>
            <a:r>
              <a:rPr lang="en" u="sng"/>
              <a:t> loans</a:t>
            </a:r>
            <a:r>
              <a:rPr lang="en"/>
              <a:t> by applicants with </a:t>
            </a:r>
            <a:r>
              <a:rPr lang="en" u="sng"/>
              <a:t>high credit scores</a:t>
            </a:r>
            <a:r>
              <a:rPr lang="en"/>
              <a:t> are less risky.</a:t>
            </a:r>
            <a:endParaRPr/>
          </a:p>
        </p:txBody>
      </p:sp>
      <p:pic>
        <p:nvPicPr>
          <p:cNvPr id="1241" name="Google Shape;1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13" y="1217243"/>
            <a:ext cx="2991617" cy="2898150"/>
          </a:xfrm>
          <a:prstGeom prst="rect">
            <a:avLst/>
          </a:prstGeom>
          <a:noFill/>
          <a:ln cap="flat" cmpd="sng" w="9525">
            <a:solidFill>
              <a:srgbClr val="00008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2" name="Google Shape;1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775" y="2178150"/>
            <a:ext cx="3227075" cy="2420299"/>
          </a:xfrm>
          <a:prstGeom prst="rect">
            <a:avLst/>
          </a:prstGeom>
          <a:noFill/>
          <a:ln cap="flat" cmpd="sng" w="9525">
            <a:solidFill>
              <a:srgbClr val="00008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8"/>
          <p:cNvSpPr txBox="1"/>
          <p:nvPr>
            <p:ph type="title"/>
          </p:nvPr>
        </p:nvSpPr>
        <p:spPr>
          <a:xfrm>
            <a:off x="720000" y="606000"/>
            <a:ext cx="788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Implications and Recommendations</a:t>
            </a:r>
            <a:endParaRPr sz="3300">
              <a:highlight>
                <a:schemeClr val="accent1"/>
              </a:highlight>
            </a:endParaRPr>
          </a:p>
        </p:txBody>
      </p:sp>
      <p:sp>
        <p:nvSpPr>
          <p:cNvPr id="1248" name="Google Shape;1248;p38"/>
          <p:cNvSpPr txBox="1"/>
          <p:nvPr>
            <p:ph idx="3" type="subTitle"/>
          </p:nvPr>
        </p:nvSpPr>
        <p:spPr>
          <a:xfrm>
            <a:off x="2267600" y="2226150"/>
            <a:ext cx="35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Wedding</a:t>
            </a:r>
            <a:r>
              <a:rPr lang="en"/>
              <a:t> and </a:t>
            </a:r>
            <a:r>
              <a:rPr lang="en" u="sng"/>
              <a:t>Education</a:t>
            </a:r>
            <a:r>
              <a:rPr lang="en"/>
              <a:t> loans yielded highest risk-adjusted returns. </a:t>
            </a:r>
            <a:r>
              <a:rPr lang="en"/>
              <a:t>Housing</a:t>
            </a:r>
            <a:r>
              <a:rPr lang="en"/>
              <a:t> loans had overall lowest performance.</a:t>
            </a:r>
            <a:endParaRPr/>
          </a:p>
        </p:txBody>
      </p:sp>
      <p:grpSp>
        <p:nvGrpSpPr>
          <p:cNvPr id="1249" name="Google Shape;1249;p38"/>
          <p:cNvGrpSpPr/>
          <p:nvPr/>
        </p:nvGrpSpPr>
        <p:grpSpPr>
          <a:xfrm>
            <a:off x="5970311" y="1414474"/>
            <a:ext cx="2627949" cy="2895202"/>
            <a:chOff x="6057275" y="1152775"/>
            <a:chExt cx="909325" cy="1001800"/>
          </a:xfrm>
        </p:grpSpPr>
        <p:sp>
          <p:nvSpPr>
            <p:cNvPr id="1250" name="Google Shape;1250;p38"/>
            <p:cNvSpPr/>
            <p:nvPr/>
          </p:nvSpPr>
          <p:spPr>
            <a:xfrm>
              <a:off x="6164025" y="1652750"/>
              <a:ext cx="802575" cy="423425"/>
            </a:xfrm>
            <a:custGeom>
              <a:rect b="b" l="l" r="r" t="t"/>
              <a:pathLst>
                <a:path extrusionOk="0" h="16937" w="32103">
                  <a:moveTo>
                    <a:pt x="16035" y="1"/>
                  </a:moveTo>
                  <a:cubicBezTo>
                    <a:pt x="12285" y="1"/>
                    <a:pt x="8537" y="833"/>
                    <a:pt x="5698" y="2501"/>
                  </a:cubicBezTo>
                  <a:cubicBezTo>
                    <a:pt x="1" y="5798"/>
                    <a:pt x="33" y="11143"/>
                    <a:pt x="5762" y="14440"/>
                  </a:cubicBezTo>
                  <a:cubicBezTo>
                    <a:pt x="8626" y="16104"/>
                    <a:pt x="12371" y="16936"/>
                    <a:pt x="16112" y="16936"/>
                  </a:cubicBezTo>
                  <a:cubicBezTo>
                    <a:pt x="19853" y="16936"/>
                    <a:pt x="23589" y="16104"/>
                    <a:pt x="26438" y="14440"/>
                  </a:cubicBezTo>
                  <a:cubicBezTo>
                    <a:pt x="32103" y="11143"/>
                    <a:pt x="32071" y="5798"/>
                    <a:pt x="26342" y="2469"/>
                  </a:cubicBezTo>
                  <a:cubicBezTo>
                    <a:pt x="23500" y="825"/>
                    <a:pt x="19767" y="1"/>
                    <a:pt x="160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199250" y="1651850"/>
              <a:ext cx="732950" cy="425125"/>
            </a:xfrm>
            <a:custGeom>
              <a:rect b="b" l="l" r="r" t="t"/>
              <a:pathLst>
                <a:path extrusionOk="0" h="17005" w="29318">
                  <a:moveTo>
                    <a:pt x="14595" y="73"/>
                  </a:moveTo>
                  <a:cubicBezTo>
                    <a:pt x="18340" y="73"/>
                    <a:pt x="22084" y="905"/>
                    <a:pt x="24933" y="2537"/>
                  </a:cubicBezTo>
                  <a:cubicBezTo>
                    <a:pt x="27685" y="4138"/>
                    <a:pt x="29222" y="6282"/>
                    <a:pt x="29222" y="8523"/>
                  </a:cubicBezTo>
                  <a:cubicBezTo>
                    <a:pt x="29222" y="10763"/>
                    <a:pt x="27717" y="12875"/>
                    <a:pt x="24997" y="14444"/>
                  </a:cubicBezTo>
                  <a:cubicBezTo>
                    <a:pt x="22164" y="16092"/>
                    <a:pt x="18436" y="16916"/>
                    <a:pt x="14699" y="16916"/>
                  </a:cubicBezTo>
                  <a:cubicBezTo>
                    <a:pt x="10962" y="16916"/>
                    <a:pt x="7217" y="16092"/>
                    <a:pt x="4353" y="14444"/>
                  </a:cubicBezTo>
                  <a:cubicBezTo>
                    <a:pt x="1600" y="12875"/>
                    <a:pt x="64" y="10731"/>
                    <a:pt x="64" y="8491"/>
                  </a:cubicBezTo>
                  <a:cubicBezTo>
                    <a:pt x="64" y="6250"/>
                    <a:pt x="1568" y="4138"/>
                    <a:pt x="4289" y="2537"/>
                  </a:cubicBezTo>
                  <a:cubicBezTo>
                    <a:pt x="7137" y="905"/>
                    <a:pt x="10850" y="73"/>
                    <a:pt x="14595" y="73"/>
                  </a:cubicBezTo>
                  <a:close/>
                  <a:moveTo>
                    <a:pt x="14599" y="1"/>
                  </a:moveTo>
                  <a:cubicBezTo>
                    <a:pt x="10850" y="1"/>
                    <a:pt x="7105" y="825"/>
                    <a:pt x="4257" y="2473"/>
                  </a:cubicBezTo>
                  <a:cubicBezTo>
                    <a:pt x="1504" y="4074"/>
                    <a:pt x="0" y="6218"/>
                    <a:pt x="0" y="8491"/>
                  </a:cubicBezTo>
                  <a:cubicBezTo>
                    <a:pt x="0" y="10763"/>
                    <a:pt x="1536" y="12907"/>
                    <a:pt x="4321" y="14508"/>
                  </a:cubicBezTo>
                  <a:cubicBezTo>
                    <a:pt x="7201" y="16172"/>
                    <a:pt x="10946" y="17004"/>
                    <a:pt x="14691" y="17004"/>
                  </a:cubicBezTo>
                  <a:cubicBezTo>
                    <a:pt x="18436" y="17004"/>
                    <a:pt x="22180" y="16172"/>
                    <a:pt x="25029" y="14508"/>
                  </a:cubicBezTo>
                  <a:cubicBezTo>
                    <a:pt x="27781" y="12907"/>
                    <a:pt x="29318" y="10795"/>
                    <a:pt x="29286" y="8523"/>
                  </a:cubicBezTo>
                  <a:cubicBezTo>
                    <a:pt x="29286" y="6250"/>
                    <a:pt x="27749" y="4106"/>
                    <a:pt x="24965" y="2473"/>
                  </a:cubicBezTo>
                  <a:cubicBezTo>
                    <a:pt x="22100" y="825"/>
                    <a:pt x="18348" y="1"/>
                    <a:pt x="145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727350" y="1702475"/>
              <a:ext cx="143250" cy="172050"/>
            </a:xfrm>
            <a:custGeom>
              <a:rect b="b" l="l" r="r" t="t"/>
              <a:pathLst>
                <a:path extrusionOk="0" h="6882" w="5730">
                  <a:moveTo>
                    <a:pt x="2849" y="0"/>
                  </a:moveTo>
                  <a:cubicBezTo>
                    <a:pt x="2120" y="0"/>
                    <a:pt x="1392" y="160"/>
                    <a:pt x="832" y="480"/>
                  </a:cubicBezTo>
                  <a:cubicBezTo>
                    <a:pt x="288" y="801"/>
                    <a:pt x="32" y="1217"/>
                    <a:pt x="32" y="1665"/>
                  </a:cubicBezTo>
                  <a:cubicBezTo>
                    <a:pt x="32" y="1665"/>
                    <a:pt x="32" y="1664"/>
                    <a:pt x="32" y="1664"/>
                  </a:cubicBezTo>
                  <a:cubicBezTo>
                    <a:pt x="32" y="1664"/>
                    <a:pt x="0" y="5217"/>
                    <a:pt x="0" y="5217"/>
                  </a:cubicBezTo>
                  <a:cubicBezTo>
                    <a:pt x="0" y="5633"/>
                    <a:pt x="288" y="6049"/>
                    <a:pt x="864" y="6370"/>
                  </a:cubicBezTo>
                  <a:cubicBezTo>
                    <a:pt x="928" y="6434"/>
                    <a:pt x="992" y="6466"/>
                    <a:pt x="1056" y="6466"/>
                  </a:cubicBezTo>
                  <a:lnTo>
                    <a:pt x="1056" y="6498"/>
                  </a:lnTo>
                  <a:cubicBezTo>
                    <a:pt x="1120" y="6530"/>
                    <a:pt x="1184" y="6530"/>
                    <a:pt x="1248" y="6562"/>
                  </a:cubicBezTo>
                  <a:cubicBezTo>
                    <a:pt x="1344" y="6594"/>
                    <a:pt x="1376" y="6626"/>
                    <a:pt x="1440" y="6626"/>
                  </a:cubicBezTo>
                  <a:lnTo>
                    <a:pt x="1440" y="6658"/>
                  </a:lnTo>
                  <a:cubicBezTo>
                    <a:pt x="1504" y="6658"/>
                    <a:pt x="1536" y="6690"/>
                    <a:pt x="1600" y="6690"/>
                  </a:cubicBezTo>
                  <a:lnTo>
                    <a:pt x="1632" y="6690"/>
                  </a:lnTo>
                  <a:lnTo>
                    <a:pt x="1728" y="6722"/>
                  </a:lnTo>
                  <a:cubicBezTo>
                    <a:pt x="1760" y="6722"/>
                    <a:pt x="1760" y="6722"/>
                    <a:pt x="1792" y="6754"/>
                  </a:cubicBezTo>
                  <a:lnTo>
                    <a:pt x="1920" y="6754"/>
                  </a:lnTo>
                  <a:cubicBezTo>
                    <a:pt x="1952" y="6786"/>
                    <a:pt x="1984" y="6786"/>
                    <a:pt x="2016" y="6786"/>
                  </a:cubicBezTo>
                  <a:lnTo>
                    <a:pt x="2048" y="6786"/>
                  </a:lnTo>
                  <a:cubicBezTo>
                    <a:pt x="2080" y="6786"/>
                    <a:pt x="2144" y="6818"/>
                    <a:pt x="2176" y="6818"/>
                  </a:cubicBezTo>
                  <a:cubicBezTo>
                    <a:pt x="2240" y="6818"/>
                    <a:pt x="2272" y="6818"/>
                    <a:pt x="2337" y="6850"/>
                  </a:cubicBezTo>
                  <a:lnTo>
                    <a:pt x="2657" y="6850"/>
                  </a:lnTo>
                  <a:cubicBezTo>
                    <a:pt x="2689" y="6850"/>
                    <a:pt x="2721" y="6882"/>
                    <a:pt x="2753" y="6882"/>
                  </a:cubicBezTo>
                  <a:lnTo>
                    <a:pt x="3073" y="6882"/>
                  </a:lnTo>
                  <a:cubicBezTo>
                    <a:pt x="3105" y="6882"/>
                    <a:pt x="3137" y="6850"/>
                    <a:pt x="3169" y="6850"/>
                  </a:cubicBezTo>
                  <a:lnTo>
                    <a:pt x="3361" y="6850"/>
                  </a:lnTo>
                  <a:cubicBezTo>
                    <a:pt x="3425" y="6850"/>
                    <a:pt x="3457" y="6818"/>
                    <a:pt x="3521" y="6818"/>
                  </a:cubicBezTo>
                  <a:lnTo>
                    <a:pt x="3553" y="6818"/>
                  </a:lnTo>
                  <a:cubicBezTo>
                    <a:pt x="3585" y="6818"/>
                    <a:pt x="3649" y="6818"/>
                    <a:pt x="3713" y="6786"/>
                  </a:cubicBezTo>
                  <a:lnTo>
                    <a:pt x="3745" y="6786"/>
                  </a:lnTo>
                  <a:cubicBezTo>
                    <a:pt x="3777" y="6786"/>
                    <a:pt x="3809" y="6786"/>
                    <a:pt x="3841" y="6754"/>
                  </a:cubicBezTo>
                  <a:lnTo>
                    <a:pt x="3969" y="6754"/>
                  </a:lnTo>
                  <a:cubicBezTo>
                    <a:pt x="3969" y="6722"/>
                    <a:pt x="4001" y="6722"/>
                    <a:pt x="4033" y="6722"/>
                  </a:cubicBezTo>
                  <a:cubicBezTo>
                    <a:pt x="4033" y="6722"/>
                    <a:pt x="4065" y="6722"/>
                    <a:pt x="4097" y="6690"/>
                  </a:cubicBezTo>
                  <a:lnTo>
                    <a:pt x="4161" y="6690"/>
                  </a:lnTo>
                  <a:cubicBezTo>
                    <a:pt x="4193" y="6690"/>
                    <a:pt x="4193" y="6690"/>
                    <a:pt x="4225" y="6658"/>
                  </a:cubicBezTo>
                  <a:lnTo>
                    <a:pt x="4257" y="6658"/>
                  </a:lnTo>
                  <a:cubicBezTo>
                    <a:pt x="4321" y="6626"/>
                    <a:pt x="4353" y="6626"/>
                    <a:pt x="4385" y="6594"/>
                  </a:cubicBezTo>
                  <a:lnTo>
                    <a:pt x="4417" y="6594"/>
                  </a:lnTo>
                  <a:cubicBezTo>
                    <a:pt x="4449" y="6594"/>
                    <a:pt x="4513" y="6562"/>
                    <a:pt x="4545" y="6530"/>
                  </a:cubicBezTo>
                  <a:lnTo>
                    <a:pt x="4609" y="6530"/>
                  </a:lnTo>
                  <a:cubicBezTo>
                    <a:pt x="4641" y="6498"/>
                    <a:pt x="4673" y="6498"/>
                    <a:pt x="4705" y="6466"/>
                  </a:cubicBezTo>
                  <a:lnTo>
                    <a:pt x="4737" y="6466"/>
                  </a:lnTo>
                  <a:lnTo>
                    <a:pt x="4865" y="6370"/>
                  </a:lnTo>
                  <a:lnTo>
                    <a:pt x="4897" y="6370"/>
                  </a:lnTo>
                  <a:cubicBezTo>
                    <a:pt x="4929" y="6370"/>
                    <a:pt x="4929" y="6338"/>
                    <a:pt x="4929" y="6338"/>
                  </a:cubicBezTo>
                  <a:cubicBezTo>
                    <a:pt x="4961" y="6338"/>
                    <a:pt x="4961" y="6338"/>
                    <a:pt x="4993" y="6306"/>
                  </a:cubicBezTo>
                  <a:cubicBezTo>
                    <a:pt x="4993" y="6306"/>
                    <a:pt x="5025" y="6306"/>
                    <a:pt x="5025" y="6274"/>
                  </a:cubicBezTo>
                  <a:cubicBezTo>
                    <a:pt x="5057" y="6274"/>
                    <a:pt x="5057" y="6242"/>
                    <a:pt x="5089" y="6242"/>
                  </a:cubicBezTo>
                  <a:cubicBezTo>
                    <a:pt x="5089" y="6242"/>
                    <a:pt x="5121" y="6242"/>
                    <a:pt x="5121" y="6210"/>
                  </a:cubicBezTo>
                  <a:cubicBezTo>
                    <a:pt x="5153" y="6210"/>
                    <a:pt x="5153" y="6178"/>
                    <a:pt x="5185" y="6178"/>
                  </a:cubicBezTo>
                  <a:cubicBezTo>
                    <a:pt x="5185" y="6178"/>
                    <a:pt x="5185" y="6146"/>
                    <a:pt x="5217" y="6146"/>
                  </a:cubicBezTo>
                  <a:lnTo>
                    <a:pt x="5249" y="6113"/>
                  </a:lnTo>
                  <a:lnTo>
                    <a:pt x="5281" y="6081"/>
                  </a:lnTo>
                  <a:lnTo>
                    <a:pt x="5345" y="6017"/>
                  </a:lnTo>
                  <a:cubicBezTo>
                    <a:pt x="5345" y="6017"/>
                    <a:pt x="5345" y="5985"/>
                    <a:pt x="5377" y="5985"/>
                  </a:cubicBezTo>
                  <a:cubicBezTo>
                    <a:pt x="5377" y="5953"/>
                    <a:pt x="5409" y="5953"/>
                    <a:pt x="5441" y="5921"/>
                  </a:cubicBezTo>
                  <a:lnTo>
                    <a:pt x="5441" y="5889"/>
                  </a:lnTo>
                  <a:lnTo>
                    <a:pt x="5505" y="5825"/>
                  </a:lnTo>
                  <a:lnTo>
                    <a:pt x="5505" y="5793"/>
                  </a:lnTo>
                  <a:cubicBezTo>
                    <a:pt x="5537" y="5793"/>
                    <a:pt x="5537" y="5761"/>
                    <a:pt x="5537" y="5761"/>
                  </a:cubicBezTo>
                  <a:lnTo>
                    <a:pt x="5569" y="5729"/>
                  </a:lnTo>
                  <a:cubicBezTo>
                    <a:pt x="5569" y="5697"/>
                    <a:pt x="5569" y="5697"/>
                    <a:pt x="5601" y="5665"/>
                  </a:cubicBezTo>
                  <a:lnTo>
                    <a:pt x="5601" y="5633"/>
                  </a:lnTo>
                  <a:cubicBezTo>
                    <a:pt x="5601" y="5633"/>
                    <a:pt x="5601" y="5601"/>
                    <a:pt x="5633" y="5601"/>
                  </a:cubicBezTo>
                  <a:lnTo>
                    <a:pt x="5633" y="5569"/>
                  </a:lnTo>
                  <a:lnTo>
                    <a:pt x="5633" y="5505"/>
                  </a:lnTo>
                  <a:lnTo>
                    <a:pt x="5665" y="5473"/>
                  </a:lnTo>
                  <a:lnTo>
                    <a:pt x="5665" y="5441"/>
                  </a:lnTo>
                  <a:lnTo>
                    <a:pt x="5665" y="5409"/>
                  </a:lnTo>
                  <a:lnTo>
                    <a:pt x="5665" y="5345"/>
                  </a:lnTo>
                  <a:cubicBezTo>
                    <a:pt x="5665" y="5345"/>
                    <a:pt x="5697" y="5345"/>
                    <a:pt x="5697" y="5313"/>
                  </a:cubicBezTo>
                  <a:lnTo>
                    <a:pt x="5697" y="5281"/>
                  </a:lnTo>
                  <a:lnTo>
                    <a:pt x="5697" y="5249"/>
                  </a:lnTo>
                  <a:lnTo>
                    <a:pt x="5697" y="5217"/>
                  </a:lnTo>
                  <a:lnTo>
                    <a:pt x="5697" y="3009"/>
                  </a:lnTo>
                  <a:lnTo>
                    <a:pt x="5697" y="1697"/>
                  </a:lnTo>
                  <a:cubicBezTo>
                    <a:pt x="5729" y="1249"/>
                    <a:pt x="5441" y="833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492100" y="1838500"/>
              <a:ext cx="142450" cy="171250"/>
            </a:xfrm>
            <a:custGeom>
              <a:rect b="b" l="l" r="r" t="t"/>
              <a:pathLst>
                <a:path extrusionOk="0" h="6850" w="5698">
                  <a:moveTo>
                    <a:pt x="5697" y="1688"/>
                  </a:moveTo>
                  <a:cubicBezTo>
                    <a:pt x="5697" y="1691"/>
                    <a:pt x="5697" y="1694"/>
                    <a:pt x="5697" y="1697"/>
                  </a:cubicBezTo>
                  <a:cubicBezTo>
                    <a:pt x="5697" y="1693"/>
                    <a:pt x="5697" y="1691"/>
                    <a:pt x="5697" y="1688"/>
                  </a:cubicBezTo>
                  <a:close/>
                  <a:moveTo>
                    <a:pt x="5697" y="1729"/>
                  </a:moveTo>
                  <a:lnTo>
                    <a:pt x="5697" y="1729"/>
                  </a:lnTo>
                  <a:cubicBezTo>
                    <a:pt x="5697" y="1761"/>
                    <a:pt x="5665" y="1761"/>
                    <a:pt x="5665" y="1761"/>
                  </a:cubicBezTo>
                  <a:cubicBezTo>
                    <a:pt x="5697" y="1761"/>
                    <a:pt x="5697" y="1761"/>
                    <a:pt x="5697" y="1729"/>
                  </a:cubicBezTo>
                  <a:close/>
                  <a:moveTo>
                    <a:pt x="2849" y="0"/>
                  </a:moveTo>
                  <a:cubicBezTo>
                    <a:pt x="2121" y="0"/>
                    <a:pt x="1393" y="160"/>
                    <a:pt x="832" y="480"/>
                  </a:cubicBezTo>
                  <a:cubicBezTo>
                    <a:pt x="288" y="801"/>
                    <a:pt x="0" y="1217"/>
                    <a:pt x="0" y="1633"/>
                  </a:cubicBezTo>
                  <a:lnTo>
                    <a:pt x="0" y="3905"/>
                  </a:lnTo>
                  <a:lnTo>
                    <a:pt x="0" y="5185"/>
                  </a:lnTo>
                  <a:cubicBezTo>
                    <a:pt x="0" y="5633"/>
                    <a:pt x="288" y="6050"/>
                    <a:pt x="832" y="6370"/>
                  </a:cubicBezTo>
                  <a:lnTo>
                    <a:pt x="1024" y="6466"/>
                  </a:lnTo>
                  <a:lnTo>
                    <a:pt x="1056" y="6466"/>
                  </a:lnTo>
                  <a:lnTo>
                    <a:pt x="1249" y="6562"/>
                  </a:lnTo>
                  <a:cubicBezTo>
                    <a:pt x="1313" y="6594"/>
                    <a:pt x="1377" y="6626"/>
                    <a:pt x="1409" y="6626"/>
                  </a:cubicBezTo>
                  <a:lnTo>
                    <a:pt x="1441" y="6626"/>
                  </a:lnTo>
                  <a:cubicBezTo>
                    <a:pt x="1473" y="6658"/>
                    <a:pt x="1537" y="6658"/>
                    <a:pt x="1569" y="6690"/>
                  </a:cubicBezTo>
                  <a:lnTo>
                    <a:pt x="1633" y="6690"/>
                  </a:lnTo>
                  <a:lnTo>
                    <a:pt x="1697" y="6722"/>
                  </a:lnTo>
                  <a:lnTo>
                    <a:pt x="1761" y="6722"/>
                  </a:lnTo>
                  <a:cubicBezTo>
                    <a:pt x="1793" y="6754"/>
                    <a:pt x="1825" y="6754"/>
                    <a:pt x="1857" y="6754"/>
                  </a:cubicBezTo>
                  <a:lnTo>
                    <a:pt x="1889" y="6754"/>
                  </a:lnTo>
                  <a:cubicBezTo>
                    <a:pt x="1921" y="6754"/>
                    <a:pt x="1953" y="6786"/>
                    <a:pt x="1985" y="6786"/>
                  </a:cubicBezTo>
                  <a:lnTo>
                    <a:pt x="2049" y="6786"/>
                  </a:lnTo>
                  <a:cubicBezTo>
                    <a:pt x="2081" y="6786"/>
                    <a:pt x="2113" y="6786"/>
                    <a:pt x="2145" y="6818"/>
                  </a:cubicBezTo>
                  <a:lnTo>
                    <a:pt x="2337" y="6818"/>
                  </a:lnTo>
                  <a:lnTo>
                    <a:pt x="2465" y="6850"/>
                  </a:lnTo>
                  <a:lnTo>
                    <a:pt x="3329" y="6850"/>
                  </a:lnTo>
                  <a:cubicBezTo>
                    <a:pt x="3329" y="6850"/>
                    <a:pt x="3361" y="6850"/>
                    <a:pt x="3361" y="6818"/>
                  </a:cubicBezTo>
                  <a:lnTo>
                    <a:pt x="3521" y="6818"/>
                  </a:lnTo>
                  <a:cubicBezTo>
                    <a:pt x="3585" y="6818"/>
                    <a:pt x="3617" y="6786"/>
                    <a:pt x="3681" y="6786"/>
                  </a:cubicBezTo>
                  <a:lnTo>
                    <a:pt x="3745" y="6786"/>
                  </a:lnTo>
                  <a:cubicBezTo>
                    <a:pt x="3777" y="6786"/>
                    <a:pt x="3777" y="6754"/>
                    <a:pt x="3809" y="6754"/>
                  </a:cubicBezTo>
                  <a:lnTo>
                    <a:pt x="3873" y="6754"/>
                  </a:lnTo>
                  <a:cubicBezTo>
                    <a:pt x="3905" y="6754"/>
                    <a:pt x="3937" y="6722"/>
                    <a:pt x="3937" y="6722"/>
                  </a:cubicBezTo>
                  <a:lnTo>
                    <a:pt x="4001" y="6722"/>
                  </a:lnTo>
                  <a:cubicBezTo>
                    <a:pt x="4033" y="6722"/>
                    <a:pt x="4065" y="6690"/>
                    <a:pt x="4065" y="6690"/>
                  </a:cubicBezTo>
                  <a:lnTo>
                    <a:pt x="4129" y="6690"/>
                  </a:lnTo>
                  <a:cubicBezTo>
                    <a:pt x="4161" y="6658"/>
                    <a:pt x="4193" y="6658"/>
                    <a:pt x="4193" y="6658"/>
                  </a:cubicBezTo>
                  <a:lnTo>
                    <a:pt x="4257" y="6658"/>
                  </a:lnTo>
                  <a:cubicBezTo>
                    <a:pt x="4289" y="6626"/>
                    <a:pt x="4353" y="6626"/>
                    <a:pt x="4385" y="6594"/>
                  </a:cubicBezTo>
                  <a:lnTo>
                    <a:pt x="4417" y="6594"/>
                  </a:lnTo>
                  <a:cubicBezTo>
                    <a:pt x="4449" y="6562"/>
                    <a:pt x="4513" y="6562"/>
                    <a:pt x="4545" y="6530"/>
                  </a:cubicBezTo>
                  <a:lnTo>
                    <a:pt x="4577" y="6530"/>
                  </a:lnTo>
                  <a:cubicBezTo>
                    <a:pt x="4609" y="6498"/>
                    <a:pt x="4641" y="6498"/>
                    <a:pt x="4673" y="6466"/>
                  </a:cubicBezTo>
                  <a:cubicBezTo>
                    <a:pt x="4705" y="6466"/>
                    <a:pt x="4705" y="6466"/>
                    <a:pt x="4737" y="6434"/>
                  </a:cubicBezTo>
                  <a:lnTo>
                    <a:pt x="4865" y="6370"/>
                  </a:lnTo>
                  <a:lnTo>
                    <a:pt x="4897" y="6370"/>
                  </a:lnTo>
                  <a:cubicBezTo>
                    <a:pt x="4897" y="6338"/>
                    <a:pt x="4897" y="6338"/>
                    <a:pt x="4929" y="6338"/>
                  </a:cubicBezTo>
                  <a:lnTo>
                    <a:pt x="4961" y="6306"/>
                  </a:lnTo>
                  <a:cubicBezTo>
                    <a:pt x="4993" y="6306"/>
                    <a:pt x="4993" y="6274"/>
                    <a:pt x="5025" y="6274"/>
                  </a:cubicBezTo>
                  <a:lnTo>
                    <a:pt x="5057" y="6242"/>
                  </a:lnTo>
                  <a:cubicBezTo>
                    <a:pt x="5089" y="6242"/>
                    <a:pt x="5089" y="6210"/>
                    <a:pt x="5121" y="6210"/>
                  </a:cubicBezTo>
                  <a:lnTo>
                    <a:pt x="5153" y="6178"/>
                  </a:lnTo>
                  <a:cubicBezTo>
                    <a:pt x="5153" y="6146"/>
                    <a:pt x="5185" y="6146"/>
                    <a:pt x="5185" y="6146"/>
                  </a:cubicBezTo>
                  <a:cubicBezTo>
                    <a:pt x="5217" y="6114"/>
                    <a:pt x="5217" y="6114"/>
                    <a:pt x="5249" y="6114"/>
                  </a:cubicBezTo>
                  <a:lnTo>
                    <a:pt x="5249" y="6082"/>
                  </a:lnTo>
                  <a:cubicBezTo>
                    <a:pt x="5281" y="6050"/>
                    <a:pt x="5313" y="6018"/>
                    <a:pt x="5345" y="6018"/>
                  </a:cubicBezTo>
                  <a:lnTo>
                    <a:pt x="5345" y="5985"/>
                  </a:lnTo>
                  <a:lnTo>
                    <a:pt x="5409" y="5921"/>
                  </a:lnTo>
                  <a:lnTo>
                    <a:pt x="5441" y="5889"/>
                  </a:lnTo>
                  <a:cubicBezTo>
                    <a:pt x="5441" y="5857"/>
                    <a:pt x="5473" y="5857"/>
                    <a:pt x="5473" y="5825"/>
                  </a:cubicBezTo>
                  <a:lnTo>
                    <a:pt x="5505" y="5793"/>
                  </a:lnTo>
                  <a:cubicBezTo>
                    <a:pt x="5505" y="5793"/>
                    <a:pt x="5505" y="5761"/>
                    <a:pt x="5537" y="5761"/>
                  </a:cubicBezTo>
                  <a:lnTo>
                    <a:pt x="5537" y="5697"/>
                  </a:lnTo>
                  <a:cubicBezTo>
                    <a:pt x="5569" y="5697"/>
                    <a:pt x="5569" y="5697"/>
                    <a:pt x="5569" y="5665"/>
                  </a:cubicBezTo>
                  <a:cubicBezTo>
                    <a:pt x="5569" y="5665"/>
                    <a:pt x="5569" y="5633"/>
                    <a:pt x="5601" y="5633"/>
                  </a:cubicBezTo>
                  <a:lnTo>
                    <a:pt x="5601" y="5601"/>
                  </a:lnTo>
                  <a:lnTo>
                    <a:pt x="5601" y="5569"/>
                  </a:lnTo>
                  <a:cubicBezTo>
                    <a:pt x="5633" y="5537"/>
                    <a:pt x="5633" y="5537"/>
                    <a:pt x="5633" y="5505"/>
                  </a:cubicBezTo>
                  <a:lnTo>
                    <a:pt x="5633" y="5473"/>
                  </a:lnTo>
                  <a:lnTo>
                    <a:pt x="5665" y="5441"/>
                  </a:lnTo>
                  <a:lnTo>
                    <a:pt x="5665" y="5409"/>
                  </a:lnTo>
                  <a:lnTo>
                    <a:pt x="5665" y="5345"/>
                  </a:lnTo>
                  <a:lnTo>
                    <a:pt x="5665" y="5313"/>
                  </a:lnTo>
                  <a:lnTo>
                    <a:pt x="5665" y="5281"/>
                  </a:lnTo>
                  <a:lnTo>
                    <a:pt x="5665" y="5249"/>
                  </a:lnTo>
                  <a:lnTo>
                    <a:pt x="5665" y="5217"/>
                  </a:lnTo>
                  <a:lnTo>
                    <a:pt x="5665" y="3745"/>
                  </a:lnTo>
                  <a:lnTo>
                    <a:pt x="5665" y="1665"/>
                  </a:lnTo>
                  <a:cubicBezTo>
                    <a:pt x="5694" y="1665"/>
                    <a:pt x="5697" y="1665"/>
                    <a:pt x="5697" y="1688"/>
                  </a:cubicBezTo>
                  <a:lnTo>
                    <a:pt x="5697" y="1688"/>
                  </a:lnTo>
                  <a:cubicBezTo>
                    <a:pt x="5694" y="1243"/>
                    <a:pt x="5438" y="798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85625" y="1232775"/>
              <a:ext cx="134450" cy="201675"/>
            </a:xfrm>
            <a:custGeom>
              <a:rect b="b" l="l" r="r" t="t"/>
              <a:pathLst>
                <a:path extrusionOk="0" h="8067" w="5378">
                  <a:moveTo>
                    <a:pt x="42" y="969"/>
                  </a:moveTo>
                  <a:cubicBezTo>
                    <a:pt x="26" y="975"/>
                    <a:pt x="12" y="982"/>
                    <a:pt x="1" y="993"/>
                  </a:cubicBezTo>
                  <a:lnTo>
                    <a:pt x="42" y="969"/>
                  </a:lnTo>
                  <a:close/>
                  <a:moveTo>
                    <a:pt x="1985" y="1"/>
                  </a:moveTo>
                  <a:cubicBezTo>
                    <a:pt x="1953" y="1"/>
                    <a:pt x="1921" y="33"/>
                    <a:pt x="1889" y="33"/>
                  </a:cubicBezTo>
                  <a:cubicBezTo>
                    <a:pt x="1825" y="33"/>
                    <a:pt x="1761" y="33"/>
                    <a:pt x="1729" y="65"/>
                  </a:cubicBezTo>
                  <a:lnTo>
                    <a:pt x="1697" y="65"/>
                  </a:lnTo>
                  <a:cubicBezTo>
                    <a:pt x="1665" y="65"/>
                    <a:pt x="1633" y="97"/>
                    <a:pt x="1601" y="97"/>
                  </a:cubicBezTo>
                  <a:cubicBezTo>
                    <a:pt x="1569" y="97"/>
                    <a:pt x="1537" y="129"/>
                    <a:pt x="1505" y="129"/>
                  </a:cubicBezTo>
                  <a:cubicBezTo>
                    <a:pt x="1505" y="161"/>
                    <a:pt x="1473" y="161"/>
                    <a:pt x="1473" y="161"/>
                  </a:cubicBezTo>
                  <a:cubicBezTo>
                    <a:pt x="1409" y="193"/>
                    <a:pt x="1377" y="193"/>
                    <a:pt x="1313" y="225"/>
                  </a:cubicBezTo>
                  <a:lnTo>
                    <a:pt x="42" y="969"/>
                  </a:lnTo>
                  <a:lnTo>
                    <a:pt x="42" y="969"/>
                  </a:lnTo>
                  <a:cubicBezTo>
                    <a:pt x="73" y="957"/>
                    <a:pt x="108" y="950"/>
                    <a:pt x="129" y="929"/>
                  </a:cubicBezTo>
                  <a:cubicBezTo>
                    <a:pt x="161" y="929"/>
                    <a:pt x="161" y="929"/>
                    <a:pt x="193" y="897"/>
                  </a:cubicBezTo>
                  <a:cubicBezTo>
                    <a:pt x="225" y="897"/>
                    <a:pt x="257" y="897"/>
                    <a:pt x="289" y="865"/>
                  </a:cubicBezTo>
                  <a:cubicBezTo>
                    <a:pt x="321" y="865"/>
                    <a:pt x="353" y="833"/>
                    <a:pt x="385" y="833"/>
                  </a:cubicBezTo>
                  <a:lnTo>
                    <a:pt x="417" y="833"/>
                  </a:lnTo>
                  <a:cubicBezTo>
                    <a:pt x="449" y="801"/>
                    <a:pt x="481" y="801"/>
                    <a:pt x="545" y="801"/>
                  </a:cubicBezTo>
                  <a:cubicBezTo>
                    <a:pt x="609" y="769"/>
                    <a:pt x="641" y="769"/>
                    <a:pt x="673" y="769"/>
                  </a:cubicBezTo>
                  <a:lnTo>
                    <a:pt x="1185" y="769"/>
                  </a:lnTo>
                  <a:lnTo>
                    <a:pt x="1281" y="801"/>
                  </a:lnTo>
                  <a:lnTo>
                    <a:pt x="1345" y="801"/>
                  </a:lnTo>
                  <a:cubicBezTo>
                    <a:pt x="1377" y="801"/>
                    <a:pt x="1409" y="833"/>
                    <a:pt x="1441" y="833"/>
                  </a:cubicBezTo>
                  <a:lnTo>
                    <a:pt x="1505" y="833"/>
                  </a:lnTo>
                  <a:lnTo>
                    <a:pt x="1601" y="865"/>
                  </a:lnTo>
                  <a:lnTo>
                    <a:pt x="1665" y="865"/>
                  </a:lnTo>
                  <a:cubicBezTo>
                    <a:pt x="1697" y="897"/>
                    <a:pt x="1729" y="897"/>
                    <a:pt x="1793" y="929"/>
                  </a:cubicBezTo>
                  <a:lnTo>
                    <a:pt x="1825" y="929"/>
                  </a:lnTo>
                  <a:cubicBezTo>
                    <a:pt x="1889" y="961"/>
                    <a:pt x="1921" y="961"/>
                    <a:pt x="1985" y="993"/>
                  </a:cubicBezTo>
                  <a:lnTo>
                    <a:pt x="2017" y="993"/>
                  </a:lnTo>
                  <a:cubicBezTo>
                    <a:pt x="2049" y="1025"/>
                    <a:pt x="2113" y="1025"/>
                    <a:pt x="2145" y="1057"/>
                  </a:cubicBezTo>
                  <a:cubicBezTo>
                    <a:pt x="2177" y="1057"/>
                    <a:pt x="2177" y="1057"/>
                    <a:pt x="2209" y="1089"/>
                  </a:cubicBezTo>
                  <a:cubicBezTo>
                    <a:pt x="2241" y="1089"/>
                    <a:pt x="2273" y="1121"/>
                    <a:pt x="2305" y="1121"/>
                  </a:cubicBezTo>
                  <a:cubicBezTo>
                    <a:pt x="2337" y="1153"/>
                    <a:pt x="2337" y="1153"/>
                    <a:pt x="2369" y="1153"/>
                  </a:cubicBezTo>
                  <a:cubicBezTo>
                    <a:pt x="2401" y="1185"/>
                    <a:pt x="2465" y="1217"/>
                    <a:pt x="2529" y="1249"/>
                  </a:cubicBezTo>
                  <a:cubicBezTo>
                    <a:pt x="2593" y="1281"/>
                    <a:pt x="2625" y="1313"/>
                    <a:pt x="2689" y="1345"/>
                  </a:cubicBezTo>
                  <a:lnTo>
                    <a:pt x="2753" y="1377"/>
                  </a:lnTo>
                  <a:lnTo>
                    <a:pt x="2882" y="1473"/>
                  </a:lnTo>
                  <a:lnTo>
                    <a:pt x="2946" y="1537"/>
                  </a:lnTo>
                  <a:cubicBezTo>
                    <a:pt x="2978" y="1537"/>
                    <a:pt x="3010" y="1569"/>
                    <a:pt x="3074" y="1601"/>
                  </a:cubicBezTo>
                  <a:cubicBezTo>
                    <a:pt x="3074" y="1633"/>
                    <a:pt x="3106" y="1633"/>
                    <a:pt x="3138" y="1665"/>
                  </a:cubicBezTo>
                  <a:cubicBezTo>
                    <a:pt x="3170" y="1697"/>
                    <a:pt x="3202" y="1729"/>
                    <a:pt x="3266" y="1761"/>
                  </a:cubicBezTo>
                  <a:lnTo>
                    <a:pt x="3330" y="1825"/>
                  </a:lnTo>
                  <a:lnTo>
                    <a:pt x="3426" y="1921"/>
                  </a:lnTo>
                  <a:cubicBezTo>
                    <a:pt x="3458" y="1953"/>
                    <a:pt x="3490" y="1953"/>
                    <a:pt x="3490" y="1985"/>
                  </a:cubicBezTo>
                  <a:cubicBezTo>
                    <a:pt x="3522" y="2017"/>
                    <a:pt x="3554" y="2017"/>
                    <a:pt x="3586" y="2049"/>
                  </a:cubicBezTo>
                  <a:lnTo>
                    <a:pt x="3714" y="2177"/>
                  </a:lnTo>
                  <a:cubicBezTo>
                    <a:pt x="3746" y="2209"/>
                    <a:pt x="3810" y="2273"/>
                    <a:pt x="3874" y="2337"/>
                  </a:cubicBezTo>
                  <a:lnTo>
                    <a:pt x="3906" y="2369"/>
                  </a:lnTo>
                  <a:cubicBezTo>
                    <a:pt x="3970" y="2433"/>
                    <a:pt x="4002" y="2497"/>
                    <a:pt x="4066" y="2561"/>
                  </a:cubicBezTo>
                  <a:lnTo>
                    <a:pt x="961" y="8066"/>
                  </a:lnTo>
                  <a:lnTo>
                    <a:pt x="2273" y="7298"/>
                  </a:lnTo>
                  <a:lnTo>
                    <a:pt x="5378" y="1793"/>
                  </a:lnTo>
                  <a:cubicBezTo>
                    <a:pt x="5346" y="1729"/>
                    <a:pt x="5314" y="1697"/>
                    <a:pt x="5250" y="1633"/>
                  </a:cubicBezTo>
                  <a:lnTo>
                    <a:pt x="5218" y="1601"/>
                  </a:lnTo>
                  <a:lnTo>
                    <a:pt x="5186" y="1569"/>
                  </a:lnTo>
                  <a:cubicBezTo>
                    <a:pt x="5122" y="1505"/>
                    <a:pt x="5090" y="1441"/>
                    <a:pt x="5026" y="1409"/>
                  </a:cubicBezTo>
                  <a:cubicBezTo>
                    <a:pt x="4994" y="1345"/>
                    <a:pt x="4930" y="1313"/>
                    <a:pt x="4898" y="1281"/>
                  </a:cubicBezTo>
                  <a:cubicBezTo>
                    <a:pt x="4898" y="1249"/>
                    <a:pt x="4866" y="1249"/>
                    <a:pt x="4834" y="1217"/>
                  </a:cubicBezTo>
                  <a:lnTo>
                    <a:pt x="4770" y="1153"/>
                  </a:lnTo>
                  <a:cubicBezTo>
                    <a:pt x="4738" y="1121"/>
                    <a:pt x="4706" y="1089"/>
                    <a:pt x="4642" y="1057"/>
                  </a:cubicBezTo>
                  <a:lnTo>
                    <a:pt x="4578" y="993"/>
                  </a:lnTo>
                  <a:cubicBezTo>
                    <a:pt x="4546" y="961"/>
                    <a:pt x="4514" y="929"/>
                    <a:pt x="4482" y="929"/>
                  </a:cubicBezTo>
                  <a:cubicBezTo>
                    <a:pt x="4482" y="897"/>
                    <a:pt x="4482" y="897"/>
                    <a:pt x="4450" y="897"/>
                  </a:cubicBezTo>
                  <a:cubicBezTo>
                    <a:pt x="4450" y="897"/>
                    <a:pt x="4418" y="865"/>
                    <a:pt x="4386" y="865"/>
                  </a:cubicBezTo>
                  <a:cubicBezTo>
                    <a:pt x="4386" y="833"/>
                    <a:pt x="4354" y="833"/>
                    <a:pt x="4322" y="801"/>
                  </a:cubicBezTo>
                  <a:cubicBezTo>
                    <a:pt x="4322" y="801"/>
                    <a:pt x="4290" y="769"/>
                    <a:pt x="4258" y="769"/>
                  </a:cubicBezTo>
                  <a:cubicBezTo>
                    <a:pt x="4258" y="737"/>
                    <a:pt x="4226" y="737"/>
                    <a:pt x="4226" y="705"/>
                  </a:cubicBezTo>
                  <a:lnTo>
                    <a:pt x="4162" y="705"/>
                  </a:lnTo>
                  <a:lnTo>
                    <a:pt x="4066" y="609"/>
                  </a:lnTo>
                  <a:lnTo>
                    <a:pt x="4034" y="609"/>
                  </a:lnTo>
                  <a:cubicBezTo>
                    <a:pt x="3970" y="545"/>
                    <a:pt x="3938" y="513"/>
                    <a:pt x="3874" y="513"/>
                  </a:cubicBezTo>
                  <a:cubicBezTo>
                    <a:pt x="3874" y="481"/>
                    <a:pt x="3874" y="481"/>
                    <a:pt x="3842" y="481"/>
                  </a:cubicBezTo>
                  <a:cubicBezTo>
                    <a:pt x="3810" y="449"/>
                    <a:pt x="3778" y="449"/>
                    <a:pt x="3746" y="417"/>
                  </a:cubicBezTo>
                  <a:cubicBezTo>
                    <a:pt x="3714" y="417"/>
                    <a:pt x="3714" y="417"/>
                    <a:pt x="3714" y="385"/>
                  </a:cubicBezTo>
                  <a:cubicBezTo>
                    <a:pt x="3682" y="385"/>
                    <a:pt x="3650" y="385"/>
                    <a:pt x="3650" y="353"/>
                  </a:cubicBezTo>
                  <a:lnTo>
                    <a:pt x="3586" y="353"/>
                  </a:lnTo>
                  <a:cubicBezTo>
                    <a:pt x="3586" y="321"/>
                    <a:pt x="3554" y="321"/>
                    <a:pt x="3522" y="321"/>
                  </a:cubicBezTo>
                  <a:lnTo>
                    <a:pt x="3490" y="289"/>
                  </a:lnTo>
                  <a:lnTo>
                    <a:pt x="3458" y="289"/>
                  </a:lnTo>
                  <a:cubicBezTo>
                    <a:pt x="3426" y="257"/>
                    <a:pt x="3394" y="257"/>
                    <a:pt x="3362" y="225"/>
                  </a:cubicBezTo>
                  <a:lnTo>
                    <a:pt x="3330" y="225"/>
                  </a:lnTo>
                  <a:cubicBezTo>
                    <a:pt x="3266" y="193"/>
                    <a:pt x="3202" y="193"/>
                    <a:pt x="3170" y="161"/>
                  </a:cubicBezTo>
                  <a:lnTo>
                    <a:pt x="3106" y="161"/>
                  </a:lnTo>
                  <a:cubicBezTo>
                    <a:pt x="3074" y="129"/>
                    <a:pt x="3042" y="129"/>
                    <a:pt x="3010" y="129"/>
                  </a:cubicBezTo>
                  <a:lnTo>
                    <a:pt x="3010" y="97"/>
                  </a:lnTo>
                  <a:lnTo>
                    <a:pt x="2946" y="97"/>
                  </a:lnTo>
                  <a:cubicBezTo>
                    <a:pt x="2914" y="97"/>
                    <a:pt x="2882" y="97"/>
                    <a:pt x="2882" y="65"/>
                  </a:cubicBezTo>
                  <a:lnTo>
                    <a:pt x="2785" y="65"/>
                  </a:lnTo>
                  <a:lnTo>
                    <a:pt x="2721" y="33"/>
                  </a:lnTo>
                  <a:lnTo>
                    <a:pt x="2625" y="33"/>
                  </a:lnTo>
                  <a:cubicBezTo>
                    <a:pt x="2593" y="33"/>
                    <a:pt x="2593" y="1"/>
                    <a:pt x="256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184825" y="1231175"/>
              <a:ext cx="136850" cy="204075"/>
            </a:xfrm>
            <a:custGeom>
              <a:rect b="b" l="l" r="r" t="t"/>
              <a:pathLst>
                <a:path extrusionOk="0" h="8163" w="5474">
                  <a:moveTo>
                    <a:pt x="2465" y="97"/>
                  </a:moveTo>
                  <a:cubicBezTo>
                    <a:pt x="2497" y="97"/>
                    <a:pt x="2529" y="129"/>
                    <a:pt x="2561" y="129"/>
                  </a:cubicBezTo>
                  <a:lnTo>
                    <a:pt x="2625" y="129"/>
                  </a:lnTo>
                  <a:cubicBezTo>
                    <a:pt x="2657" y="129"/>
                    <a:pt x="2689" y="129"/>
                    <a:pt x="2721" y="161"/>
                  </a:cubicBezTo>
                  <a:lnTo>
                    <a:pt x="2849" y="161"/>
                  </a:lnTo>
                  <a:lnTo>
                    <a:pt x="2882" y="193"/>
                  </a:lnTo>
                  <a:lnTo>
                    <a:pt x="2978" y="193"/>
                  </a:lnTo>
                  <a:lnTo>
                    <a:pt x="3010" y="225"/>
                  </a:lnTo>
                  <a:lnTo>
                    <a:pt x="3042" y="225"/>
                  </a:lnTo>
                  <a:cubicBezTo>
                    <a:pt x="3074" y="225"/>
                    <a:pt x="3074" y="225"/>
                    <a:pt x="3106" y="257"/>
                  </a:cubicBezTo>
                  <a:lnTo>
                    <a:pt x="3170" y="257"/>
                  </a:lnTo>
                  <a:cubicBezTo>
                    <a:pt x="3234" y="289"/>
                    <a:pt x="3266" y="289"/>
                    <a:pt x="3330" y="321"/>
                  </a:cubicBezTo>
                  <a:lnTo>
                    <a:pt x="3362" y="353"/>
                  </a:lnTo>
                  <a:lnTo>
                    <a:pt x="3458" y="385"/>
                  </a:lnTo>
                  <a:lnTo>
                    <a:pt x="3490" y="385"/>
                  </a:lnTo>
                  <a:cubicBezTo>
                    <a:pt x="3490" y="417"/>
                    <a:pt x="3522" y="417"/>
                    <a:pt x="3522" y="417"/>
                  </a:cubicBezTo>
                  <a:lnTo>
                    <a:pt x="3554" y="417"/>
                  </a:lnTo>
                  <a:lnTo>
                    <a:pt x="3586" y="449"/>
                  </a:lnTo>
                  <a:lnTo>
                    <a:pt x="3618" y="449"/>
                  </a:lnTo>
                  <a:lnTo>
                    <a:pt x="3650" y="481"/>
                  </a:lnTo>
                  <a:lnTo>
                    <a:pt x="3714" y="481"/>
                  </a:lnTo>
                  <a:lnTo>
                    <a:pt x="3746" y="513"/>
                  </a:lnTo>
                  <a:lnTo>
                    <a:pt x="3842" y="577"/>
                  </a:lnTo>
                  <a:lnTo>
                    <a:pt x="3874" y="577"/>
                  </a:lnTo>
                  <a:cubicBezTo>
                    <a:pt x="3938" y="609"/>
                    <a:pt x="3970" y="641"/>
                    <a:pt x="4034" y="705"/>
                  </a:cubicBezTo>
                  <a:lnTo>
                    <a:pt x="4066" y="705"/>
                  </a:lnTo>
                  <a:cubicBezTo>
                    <a:pt x="4098" y="737"/>
                    <a:pt x="4130" y="769"/>
                    <a:pt x="4194" y="769"/>
                  </a:cubicBezTo>
                  <a:lnTo>
                    <a:pt x="4194" y="801"/>
                  </a:lnTo>
                  <a:cubicBezTo>
                    <a:pt x="4226" y="801"/>
                    <a:pt x="4226" y="833"/>
                    <a:pt x="4258" y="833"/>
                  </a:cubicBezTo>
                  <a:lnTo>
                    <a:pt x="4290" y="865"/>
                  </a:lnTo>
                  <a:lnTo>
                    <a:pt x="4322" y="897"/>
                  </a:lnTo>
                  <a:lnTo>
                    <a:pt x="4354" y="897"/>
                  </a:lnTo>
                  <a:lnTo>
                    <a:pt x="4386" y="929"/>
                  </a:lnTo>
                  <a:lnTo>
                    <a:pt x="4450" y="993"/>
                  </a:lnTo>
                  <a:lnTo>
                    <a:pt x="4482" y="993"/>
                  </a:lnTo>
                  <a:cubicBezTo>
                    <a:pt x="4482" y="1025"/>
                    <a:pt x="4514" y="1025"/>
                    <a:pt x="4546" y="1057"/>
                  </a:cubicBezTo>
                  <a:lnTo>
                    <a:pt x="4578" y="1089"/>
                  </a:lnTo>
                  <a:lnTo>
                    <a:pt x="4642" y="1153"/>
                  </a:lnTo>
                  <a:lnTo>
                    <a:pt x="4738" y="1217"/>
                  </a:lnTo>
                  <a:lnTo>
                    <a:pt x="4770" y="1249"/>
                  </a:lnTo>
                  <a:lnTo>
                    <a:pt x="4802" y="1281"/>
                  </a:lnTo>
                  <a:lnTo>
                    <a:pt x="4834" y="1281"/>
                  </a:lnTo>
                  <a:lnTo>
                    <a:pt x="4834" y="1313"/>
                  </a:lnTo>
                  <a:lnTo>
                    <a:pt x="4866" y="1345"/>
                  </a:lnTo>
                  <a:lnTo>
                    <a:pt x="4930" y="1377"/>
                  </a:lnTo>
                  <a:lnTo>
                    <a:pt x="5026" y="1473"/>
                  </a:lnTo>
                  <a:cubicBezTo>
                    <a:pt x="5090" y="1537"/>
                    <a:pt x="5122" y="1601"/>
                    <a:pt x="5186" y="1633"/>
                  </a:cubicBezTo>
                  <a:lnTo>
                    <a:pt x="5250" y="1729"/>
                  </a:lnTo>
                  <a:lnTo>
                    <a:pt x="5378" y="1857"/>
                  </a:lnTo>
                  <a:lnTo>
                    <a:pt x="2241" y="7330"/>
                  </a:lnTo>
                  <a:lnTo>
                    <a:pt x="1057" y="8002"/>
                  </a:lnTo>
                  <a:lnTo>
                    <a:pt x="4130" y="2625"/>
                  </a:lnTo>
                  <a:lnTo>
                    <a:pt x="4130" y="2593"/>
                  </a:lnTo>
                  <a:lnTo>
                    <a:pt x="3938" y="2401"/>
                  </a:lnTo>
                  <a:lnTo>
                    <a:pt x="3906" y="2369"/>
                  </a:lnTo>
                  <a:cubicBezTo>
                    <a:pt x="3842" y="2305"/>
                    <a:pt x="3810" y="2241"/>
                    <a:pt x="3746" y="2209"/>
                  </a:cubicBezTo>
                  <a:lnTo>
                    <a:pt x="3650" y="2113"/>
                  </a:lnTo>
                  <a:lnTo>
                    <a:pt x="3618" y="2049"/>
                  </a:lnTo>
                  <a:cubicBezTo>
                    <a:pt x="3586" y="2049"/>
                    <a:pt x="3554" y="2017"/>
                    <a:pt x="3554" y="2017"/>
                  </a:cubicBezTo>
                  <a:lnTo>
                    <a:pt x="3522" y="1985"/>
                  </a:lnTo>
                  <a:lnTo>
                    <a:pt x="3490" y="1953"/>
                  </a:lnTo>
                  <a:lnTo>
                    <a:pt x="3362" y="1857"/>
                  </a:lnTo>
                  <a:cubicBezTo>
                    <a:pt x="3362" y="1825"/>
                    <a:pt x="3330" y="1825"/>
                    <a:pt x="3330" y="1825"/>
                  </a:cubicBezTo>
                  <a:lnTo>
                    <a:pt x="3298" y="1793"/>
                  </a:lnTo>
                  <a:cubicBezTo>
                    <a:pt x="3266" y="1761"/>
                    <a:pt x="3234" y="1729"/>
                    <a:pt x="3170" y="1697"/>
                  </a:cubicBezTo>
                  <a:lnTo>
                    <a:pt x="3138" y="1665"/>
                  </a:lnTo>
                  <a:lnTo>
                    <a:pt x="3106" y="1633"/>
                  </a:lnTo>
                  <a:cubicBezTo>
                    <a:pt x="3074" y="1601"/>
                    <a:pt x="3042" y="1569"/>
                    <a:pt x="2978" y="1537"/>
                  </a:cubicBezTo>
                  <a:cubicBezTo>
                    <a:pt x="2978" y="1537"/>
                    <a:pt x="2946" y="1537"/>
                    <a:pt x="2946" y="1505"/>
                  </a:cubicBezTo>
                  <a:lnTo>
                    <a:pt x="2785" y="1409"/>
                  </a:lnTo>
                  <a:lnTo>
                    <a:pt x="2753" y="1377"/>
                  </a:lnTo>
                  <a:cubicBezTo>
                    <a:pt x="2689" y="1345"/>
                    <a:pt x="2625" y="1313"/>
                    <a:pt x="2561" y="1281"/>
                  </a:cubicBezTo>
                  <a:cubicBezTo>
                    <a:pt x="2497" y="1249"/>
                    <a:pt x="2465" y="1217"/>
                    <a:pt x="2401" y="1185"/>
                  </a:cubicBezTo>
                  <a:cubicBezTo>
                    <a:pt x="2401" y="1185"/>
                    <a:pt x="2369" y="1185"/>
                    <a:pt x="2337" y="1153"/>
                  </a:cubicBezTo>
                  <a:cubicBezTo>
                    <a:pt x="2305" y="1153"/>
                    <a:pt x="2273" y="1121"/>
                    <a:pt x="2241" y="1089"/>
                  </a:cubicBezTo>
                  <a:lnTo>
                    <a:pt x="2177" y="1089"/>
                  </a:lnTo>
                  <a:cubicBezTo>
                    <a:pt x="2145" y="1057"/>
                    <a:pt x="2113" y="1057"/>
                    <a:pt x="2081" y="1025"/>
                  </a:cubicBezTo>
                  <a:lnTo>
                    <a:pt x="2017" y="1025"/>
                  </a:lnTo>
                  <a:cubicBezTo>
                    <a:pt x="1985" y="993"/>
                    <a:pt x="1921" y="961"/>
                    <a:pt x="1857" y="961"/>
                  </a:cubicBezTo>
                  <a:lnTo>
                    <a:pt x="1825" y="929"/>
                  </a:lnTo>
                  <a:cubicBezTo>
                    <a:pt x="1793" y="929"/>
                    <a:pt x="1761" y="929"/>
                    <a:pt x="1729" y="897"/>
                  </a:cubicBezTo>
                  <a:lnTo>
                    <a:pt x="1665" y="897"/>
                  </a:lnTo>
                  <a:cubicBezTo>
                    <a:pt x="1633" y="865"/>
                    <a:pt x="1601" y="865"/>
                    <a:pt x="1569" y="865"/>
                  </a:cubicBezTo>
                  <a:cubicBezTo>
                    <a:pt x="1537" y="865"/>
                    <a:pt x="1505" y="865"/>
                    <a:pt x="1473" y="833"/>
                  </a:cubicBezTo>
                  <a:lnTo>
                    <a:pt x="1313" y="833"/>
                  </a:lnTo>
                  <a:lnTo>
                    <a:pt x="1249" y="801"/>
                  </a:lnTo>
                  <a:lnTo>
                    <a:pt x="705" y="801"/>
                  </a:lnTo>
                  <a:cubicBezTo>
                    <a:pt x="673" y="833"/>
                    <a:pt x="609" y="833"/>
                    <a:pt x="577" y="833"/>
                  </a:cubicBezTo>
                  <a:cubicBezTo>
                    <a:pt x="560" y="833"/>
                    <a:pt x="543" y="833"/>
                    <a:pt x="526" y="838"/>
                  </a:cubicBezTo>
                  <a:lnTo>
                    <a:pt x="526" y="838"/>
                  </a:lnTo>
                  <a:lnTo>
                    <a:pt x="1377" y="321"/>
                  </a:lnTo>
                  <a:cubicBezTo>
                    <a:pt x="1409" y="321"/>
                    <a:pt x="1441" y="289"/>
                    <a:pt x="1505" y="257"/>
                  </a:cubicBezTo>
                  <a:lnTo>
                    <a:pt x="1537" y="257"/>
                  </a:lnTo>
                  <a:cubicBezTo>
                    <a:pt x="1569" y="225"/>
                    <a:pt x="1601" y="225"/>
                    <a:pt x="1665" y="193"/>
                  </a:cubicBezTo>
                  <a:cubicBezTo>
                    <a:pt x="1665" y="193"/>
                    <a:pt x="1697" y="193"/>
                    <a:pt x="1761" y="161"/>
                  </a:cubicBezTo>
                  <a:cubicBezTo>
                    <a:pt x="1825" y="161"/>
                    <a:pt x="1857" y="161"/>
                    <a:pt x="1921" y="129"/>
                  </a:cubicBezTo>
                  <a:lnTo>
                    <a:pt x="2017" y="129"/>
                  </a:lnTo>
                  <a:lnTo>
                    <a:pt x="2081" y="97"/>
                  </a:lnTo>
                  <a:close/>
                  <a:moveTo>
                    <a:pt x="2177" y="1"/>
                  </a:moveTo>
                  <a:cubicBezTo>
                    <a:pt x="2145" y="33"/>
                    <a:pt x="2113" y="33"/>
                    <a:pt x="2081" y="33"/>
                  </a:cubicBezTo>
                  <a:lnTo>
                    <a:pt x="1889" y="33"/>
                  </a:lnTo>
                  <a:lnTo>
                    <a:pt x="1889" y="65"/>
                  </a:lnTo>
                  <a:cubicBezTo>
                    <a:pt x="1825" y="65"/>
                    <a:pt x="1793" y="65"/>
                    <a:pt x="1697" y="97"/>
                  </a:cubicBezTo>
                  <a:cubicBezTo>
                    <a:pt x="1665" y="97"/>
                    <a:pt x="1665" y="97"/>
                    <a:pt x="1601" y="129"/>
                  </a:cubicBezTo>
                  <a:cubicBezTo>
                    <a:pt x="1569" y="129"/>
                    <a:pt x="1537" y="161"/>
                    <a:pt x="1505" y="161"/>
                  </a:cubicBezTo>
                  <a:cubicBezTo>
                    <a:pt x="1473" y="161"/>
                    <a:pt x="1473" y="161"/>
                    <a:pt x="1473" y="193"/>
                  </a:cubicBezTo>
                  <a:cubicBezTo>
                    <a:pt x="1409" y="193"/>
                    <a:pt x="1377" y="225"/>
                    <a:pt x="1345" y="257"/>
                  </a:cubicBezTo>
                  <a:lnTo>
                    <a:pt x="1" y="1025"/>
                  </a:lnTo>
                  <a:lnTo>
                    <a:pt x="1" y="1057"/>
                  </a:lnTo>
                  <a:cubicBezTo>
                    <a:pt x="1" y="1089"/>
                    <a:pt x="33" y="1089"/>
                    <a:pt x="65" y="1089"/>
                  </a:cubicBezTo>
                  <a:cubicBezTo>
                    <a:pt x="97" y="1057"/>
                    <a:pt x="129" y="1025"/>
                    <a:pt x="193" y="1025"/>
                  </a:cubicBezTo>
                  <a:cubicBezTo>
                    <a:pt x="193" y="993"/>
                    <a:pt x="193" y="993"/>
                    <a:pt x="225" y="993"/>
                  </a:cubicBezTo>
                  <a:cubicBezTo>
                    <a:pt x="257" y="993"/>
                    <a:pt x="289" y="961"/>
                    <a:pt x="321" y="961"/>
                  </a:cubicBezTo>
                  <a:cubicBezTo>
                    <a:pt x="353" y="929"/>
                    <a:pt x="385" y="929"/>
                    <a:pt x="417" y="929"/>
                  </a:cubicBezTo>
                  <a:lnTo>
                    <a:pt x="449" y="929"/>
                  </a:lnTo>
                  <a:cubicBezTo>
                    <a:pt x="481" y="897"/>
                    <a:pt x="545" y="897"/>
                    <a:pt x="609" y="865"/>
                  </a:cubicBezTo>
                  <a:lnTo>
                    <a:pt x="1313" y="865"/>
                  </a:lnTo>
                  <a:lnTo>
                    <a:pt x="1377" y="897"/>
                  </a:lnTo>
                  <a:lnTo>
                    <a:pt x="1473" y="897"/>
                  </a:lnTo>
                  <a:cubicBezTo>
                    <a:pt x="1505" y="929"/>
                    <a:pt x="1505" y="929"/>
                    <a:pt x="1537" y="929"/>
                  </a:cubicBezTo>
                  <a:cubicBezTo>
                    <a:pt x="1569" y="929"/>
                    <a:pt x="1601" y="929"/>
                    <a:pt x="1665" y="961"/>
                  </a:cubicBezTo>
                  <a:lnTo>
                    <a:pt x="1697" y="961"/>
                  </a:lnTo>
                  <a:cubicBezTo>
                    <a:pt x="1729" y="961"/>
                    <a:pt x="1761" y="993"/>
                    <a:pt x="1825" y="993"/>
                  </a:cubicBezTo>
                  <a:cubicBezTo>
                    <a:pt x="1825" y="1025"/>
                    <a:pt x="1857" y="1025"/>
                    <a:pt x="1857" y="1025"/>
                  </a:cubicBezTo>
                  <a:lnTo>
                    <a:pt x="2017" y="1089"/>
                  </a:lnTo>
                  <a:lnTo>
                    <a:pt x="2049" y="1089"/>
                  </a:lnTo>
                  <a:cubicBezTo>
                    <a:pt x="2081" y="1121"/>
                    <a:pt x="2113" y="1121"/>
                    <a:pt x="2177" y="1153"/>
                  </a:cubicBezTo>
                  <a:lnTo>
                    <a:pt x="2209" y="1153"/>
                  </a:lnTo>
                  <a:cubicBezTo>
                    <a:pt x="2273" y="1185"/>
                    <a:pt x="2305" y="1185"/>
                    <a:pt x="2337" y="1217"/>
                  </a:cubicBezTo>
                  <a:cubicBezTo>
                    <a:pt x="2337" y="1217"/>
                    <a:pt x="2369" y="1249"/>
                    <a:pt x="2401" y="1249"/>
                  </a:cubicBezTo>
                  <a:cubicBezTo>
                    <a:pt x="2433" y="1281"/>
                    <a:pt x="2497" y="1313"/>
                    <a:pt x="2529" y="1313"/>
                  </a:cubicBezTo>
                  <a:cubicBezTo>
                    <a:pt x="2593" y="1377"/>
                    <a:pt x="2657" y="1409"/>
                    <a:pt x="2721" y="1441"/>
                  </a:cubicBezTo>
                  <a:lnTo>
                    <a:pt x="2753" y="1473"/>
                  </a:lnTo>
                  <a:lnTo>
                    <a:pt x="2914" y="1569"/>
                  </a:lnTo>
                  <a:lnTo>
                    <a:pt x="2946" y="1601"/>
                  </a:lnTo>
                  <a:cubicBezTo>
                    <a:pt x="3010" y="1633"/>
                    <a:pt x="3042" y="1665"/>
                    <a:pt x="3074" y="1697"/>
                  </a:cubicBezTo>
                  <a:lnTo>
                    <a:pt x="3106" y="1697"/>
                  </a:lnTo>
                  <a:cubicBezTo>
                    <a:pt x="3106" y="1729"/>
                    <a:pt x="3138" y="1729"/>
                    <a:pt x="3138" y="1761"/>
                  </a:cubicBezTo>
                  <a:cubicBezTo>
                    <a:pt x="3170" y="1793"/>
                    <a:pt x="3234" y="1825"/>
                    <a:pt x="3266" y="1857"/>
                  </a:cubicBezTo>
                  <a:lnTo>
                    <a:pt x="3298" y="1857"/>
                  </a:lnTo>
                  <a:cubicBezTo>
                    <a:pt x="3298" y="1889"/>
                    <a:pt x="3298" y="1889"/>
                    <a:pt x="3330" y="1889"/>
                  </a:cubicBezTo>
                  <a:lnTo>
                    <a:pt x="3458" y="2017"/>
                  </a:lnTo>
                  <a:lnTo>
                    <a:pt x="3490" y="2017"/>
                  </a:lnTo>
                  <a:cubicBezTo>
                    <a:pt x="3490" y="2049"/>
                    <a:pt x="3490" y="2049"/>
                    <a:pt x="3522" y="2049"/>
                  </a:cubicBezTo>
                  <a:cubicBezTo>
                    <a:pt x="3522" y="2081"/>
                    <a:pt x="3554" y="2081"/>
                    <a:pt x="3554" y="2113"/>
                  </a:cubicBezTo>
                  <a:lnTo>
                    <a:pt x="3618" y="2145"/>
                  </a:lnTo>
                  <a:lnTo>
                    <a:pt x="3714" y="2241"/>
                  </a:lnTo>
                  <a:cubicBezTo>
                    <a:pt x="3778" y="2305"/>
                    <a:pt x="3810" y="2369"/>
                    <a:pt x="3874" y="2401"/>
                  </a:cubicBezTo>
                  <a:lnTo>
                    <a:pt x="3906" y="2465"/>
                  </a:lnTo>
                  <a:cubicBezTo>
                    <a:pt x="3970" y="2497"/>
                    <a:pt x="4002" y="2561"/>
                    <a:pt x="4066" y="2625"/>
                  </a:cubicBezTo>
                  <a:lnTo>
                    <a:pt x="961" y="8098"/>
                  </a:lnTo>
                  <a:cubicBezTo>
                    <a:pt x="929" y="8098"/>
                    <a:pt x="929" y="8130"/>
                    <a:pt x="961" y="8130"/>
                  </a:cubicBezTo>
                  <a:lnTo>
                    <a:pt x="961" y="8162"/>
                  </a:lnTo>
                  <a:lnTo>
                    <a:pt x="993" y="8162"/>
                  </a:lnTo>
                  <a:lnTo>
                    <a:pt x="2337" y="7394"/>
                  </a:lnTo>
                  <a:lnTo>
                    <a:pt x="5442" y="1889"/>
                  </a:lnTo>
                  <a:cubicBezTo>
                    <a:pt x="5474" y="1889"/>
                    <a:pt x="5474" y="1857"/>
                    <a:pt x="5442" y="1857"/>
                  </a:cubicBezTo>
                  <a:lnTo>
                    <a:pt x="5314" y="1697"/>
                  </a:lnTo>
                  <a:lnTo>
                    <a:pt x="5250" y="1633"/>
                  </a:lnTo>
                  <a:cubicBezTo>
                    <a:pt x="5186" y="1569"/>
                    <a:pt x="5154" y="1505"/>
                    <a:pt x="5090" y="1441"/>
                  </a:cubicBezTo>
                  <a:cubicBezTo>
                    <a:pt x="5058" y="1409"/>
                    <a:pt x="5026" y="1409"/>
                    <a:pt x="4994" y="1377"/>
                  </a:cubicBezTo>
                  <a:lnTo>
                    <a:pt x="4930" y="1313"/>
                  </a:lnTo>
                  <a:cubicBezTo>
                    <a:pt x="4930" y="1281"/>
                    <a:pt x="4898" y="1281"/>
                    <a:pt x="4898" y="1249"/>
                  </a:cubicBezTo>
                  <a:lnTo>
                    <a:pt x="4866" y="1249"/>
                  </a:lnTo>
                  <a:lnTo>
                    <a:pt x="4802" y="1185"/>
                  </a:lnTo>
                  <a:lnTo>
                    <a:pt x="4706" y="1089"/>
                  </a:lnTo>
                  <a:cubicBezTo>
                    <a:pt x="4674" y="1089"/>
                    <a:pt x="4674" y="1089"/>
                    <a:pt x="4674" y="1057"/>
                  </a:cubicBezTo>
                  <a:lnTo>
                    <a:pt x="4610" y="1025"/>
                  </a:lnTo>
                  <a:lnTo>
                    <a:pt x="4546" y="961"/>
                  </a:lnTo>
                  <a:lnTo>
                    <a:pt x="4514" y="961"/>
                  </a:lnTo>
                  <a:lnTo>
                    <a:pt x="4450" y="897"/>
                  </a:lnTo>
                  <a:lnTo>
                    <a:pt x="4418" y="865"/>
                  </a:lnTo>
                  <a:cubicBezTo>
                    <a:pt x="4418" y="865"/>
                    <a:pt x="4386" y="865"/>
                    <a:pt x="4386" y="833"/>
                  </a:cubicBezTo>
                  <a:lnTo>
                    <a:pt x="4354" y="833"/>
                  </a:lnTo>
                  <a:lnTo>
                    <a:pt x="4322" y="801"/>
                  </a:lnTo>
                  <a:cubicBezTo>
                    <a:pt x="4290" y="801"/>
                    <a:pt x="4290" y="769"/>
                    <a:pt x="4258" y="769"/>
                  </a:cubicBezTo>
                  <a:lnTo>
                    <a:pt x="4226" y="737"/>
                  </a:lnTo>
                  <a:lnTo>
                    <a:pt x="4130" y="673"/>
                  </a:lnTo>
                  <a:cubicBezTo>
                    <a:pt x="4130" y="673"/>
                    <a:pt x="4098" y="641"/>
                    <a:pt x="4066" y="641"/>
                  </a:cubicBezTo>
                  <a:cubicBezTo>
                    <a:pt x="4034" y="609"/>
                    <a:pt x="3970" y="577"/>
                    <a:pt x="3938" y="545"/>
                  </a:cubicBezTo>
                  <a:lnTo>
                    <a:pt x="3906" y="513"/>
                  </a:lnTo>
                  <a:cubicBezTo>
                    <a:pt x="3842" y="513"/>
                    <a:pt x="3810" y="481"/>
                    <a:pt x="3778" y="449"/>
                  </a:cubicBezTo>
                  <a:lnTo>
                    <a:pt x="3746" y="449"/>
                  </a:lnTo>
                  <a:cubicBezTo>
                    <a:pt x="3714" y="417"/>
                    <a:pt x="3714" y="417"/>
                    <a:pt x="3682" y="417"/>
                  </a:cubicBezTo>
                  <a:lnTo>
                    <a:pt x="3650" y="385"/>
                  </a:lnTo>
                  <a:cubicBezTo>
                    <a:pt x="3618" y="385"/>
                    <a:pt x="3618" y="353"/>
                    <a:pt x="3586" y="353"/>
                  </a:cubicBezTo>
                  <a:lnTo>
                    <a:pt x="3554" y="353"/>
                  </a:lnTo>
                  <a:lnTo>
                    <a:pt x="3522" y="321"/>
                  </a:lnTo>
                  <a:lnTo>
                    <a:pt x="3490" y="321"/>
                  </a:lnTo>
                  <a:lnTo>
                    <a:pt x="3426" y="289"/>
                  </a:lnTo>
                  <a:lnTo>
                    <a:pt x="3394" y="257"/>
                  </a:lnTo>
                  <a:lnTo>
                    <a:pt x="3362" y="257"/>
                  </a:lnTo>
                  <a:cubicBezTo>
                    <a:pt x="3298" y="225"/>
                    <a:pt x="3266" y="225"/>
                    <a:pt x="3202" y="193"/>
                  </a:cubicBezTo>
                  <a:lnTo>
                    <a:pt x="3170" y="193"/>
                  </a:lnTo>
                  <a:lnTo>
                    <a:pt x="3138" y="161"/>
                  </a:lnTo>
                  <a:lnTo>
                    <a:pt x="3074" y="161"/>
                  </a:lnTo>
                  <a:lnTo>
                    <a:pt x="3042" y="129"/>
                  </a:lnTo>
                  <a:lnTo>
                    <a:pt x="2946" y="129"/>
                  </a:lnTo>
                  <a:cubicBezTo>
                    <a:pt x="2946" y="97"/>
                    <a:pt x="2914" y="97"/>
                    <a:pt x="2914" y="97"/>
                  </a:cubicBezTo>
                  <a:lnTo>
                    <a:pt x="2882" y="97"/>
                  </a:lnTo>
                  <a:cubicBezTo>
                    <a:pt x="2849" y="97"/>
                    <a:pt x="2817" y="97"/>
                    <a:pt x="2817" y="65"/>
                  </a:cubicBezTo>
                  <a:lnTo>
                    <a:pt x="2721" y="65"/>
                  </a:lnTo>
                  <a:cubicBezTo>
                    <a:pt x="2689" y="65"/>
                    <a:pt x="2657" y="65"/>
                    <a:pt x="2625" y="33"/>
                  </a:cubicBezTo>
                  <a:lnTo>
                    <a:pt x="2401" y="33"/>
                  </a:lnTo>
                  <a:cubicBezTo>
                    <a:pt x="2369" y="1"/>
                    <a:pt x="233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147225" y="1251775"/>
              <a:ext cx="140050" cy="181875"/>
            </a:xfrm>
            <a:custGeom>
              <a:rect b="b" l="l" r="r" t="t"/>
              <a:pathLst>
                <a:path extrusionOk="0" h="7275" w="5602">
                  <a:moveTo>
                    <a:pt x="2479" y="0"/>
                  </a:moveTo>
                  <a:cubicBezTo>
                    <a:pt x="1808" y="0"/>
                    <a:pt x="1235" y="308"/>
                    <a:pt x="865" y="937"/>
                  </a:cubicBezTo>
                  <a:cubicBezTo>
                    <a:pt x="1" y="2441"/>
                    <a:pt x="737" y="5290"/>
                    <a:pt x="2465" y="7274"/>
                  </a:cubicBezTo>
                  <a:lnTo>
                    <a:pt x="5602" y="1801"/>
                  </a:lnTo>
                  <a:cubicBezTo>
                    <a:pt x="5090" y="1225"/>
                    <a:pt x="4578" y="777"/>
                    <a:pt x="4065" y="489"/>
                  </a:cubicBezTo>
                  <a:cubicBezTo>
                    <a:pt x="3511" y="165"/>
                    <a:pt x="2969" y="0"/>
                    <a:pt x="2479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6146425" y="1251125"/>
              <a:ext cx="141650" cy="184125"/>
            </a:xfrm>
            <a:custGeom>
              <a:rect b="b" l="l" r="r" t="t"/>
              <a:pathLst>
                <a:path extrusionOk="0" h="7365" w="5666">
                  <a:moveTo>
                    <a:pt x="2497" y="67"/>
                  </a:moveTo>
                  <a:cubicBezTo>
                    <a:pt x="2977" y="67"/>
                    <a:pt x="3521" y="227"/>
                    <a:pt x="4065" y="547"/>
                  </a:cubicBezTo>
                  <a:cubicBezTo>
                    <a:pt x="4610" y="835"/>
                    <a:pt x="5122" y="1283"/>
                    <a:pt x="5602" y="1827"/>
                  </a:cubicBezTo>
                  <a:lnTo>
                    <a:pt x="2497" y="7268"/>
                  </a:lnTo>
                  <a:cubicBezTo>
                    <a:pt x="801" y="5284"/>
                    <a:pt x="97" y="2467"/>
                    <a:pt x="929" y="963"/>
                  </a:cubicBezTo>
                  <a:cubicBezTo>
                    <a:pt x="1185" y="515"/>
                    <a:pt x="1537" y="259"/>
                    <a:pt x="1985" y="131"/>
                  </a:cubicBezTo>
                  <a:cubicBezTo>
                    <a:pt x="2145" y="67"/>
                    <a:pt x="2305" y="67"/>
                    <a:pt x="2497" y="67"/>
                  </a:cubicBezTo>
                  <a:close/>
                  <a:moveTo>
                    <a:pt x="2511" y="1"/>
                  </a:moveTo>
                  <a:cubicBezTo>
                    <a:pt x="2327" y="1"/>
                    <a:pt x="2151" y="23"/>
                    <a:pt x="1985" y="67"/>
                  </a:cubicBezTo>
                  <a:cubicBezTo>
                    <a:pt x="1505" y="195"/>
                    <a:pt x="1121" y="483"/>
                    <a:pt x="865" y="931"/>
                  </a:cubicBezTo>
                  <a:cubicBezTo>
                    <a:pt x="1" y="2467"/>
                    <a:pt x="737" y="5348"/>
                    <a:pt x="2465" y="7332"/>
                  </a:cubicBezTo>
                  <a:cubicBezTo>
                    <a:pt x="2497" y="7332"/>
                    <a:pt x="2497" y="7364"/>
                    <a:pt x="2497" y="7364"/>
                  </a:cubicBezTo>
                  <a:cubicBezTo>
                    <a:pt x="2529" y="7364"/>
                    <a:pt x="2529" y="7332"/>
                    <a:pt x="2529" y="7332"/>
                  </a:cubicBezTo>
                  <a:lnTo>
                    <a:pt x="5666" y="1827"/>
                  </a:lnTo>
                  <a:lnTo>
                    <a:pt x="5666" y="1795"/>
                  </a:lnTo>
                  <a:cubicBezTo>
                    <a:pt x="5186" y="1251"/>
                    <a:pt x="4642" y="803"/>
                    <a:pt x="4097" y="483"/>
                  </a:cubicBezTo>
                  <a:cubicBezTo>
                    <a:pt x="3539" y="158"/>
                    <a:pt x="2998" y="1"/>
                    <a:pt x="2511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6176025" y="1285300"/>
              <a:ext cx="88050" cy="115550"/>
            </a:xfrm>
            <a:custGeom>
              <a:rect b="b" l="l" r="r" t="t"/>
              <a:pathLst>
                <a:path extrusionOk="0" h="4622" w="3522">
                  <a:moveTo>
                    <a:pt x="1559" y="0"/>
                  </a:moveTo>
                  <a:cubicBezTo>
                    <a:pt x="1135" y="0"/>
                    <a:pt x="769" y="196"/>
                    <a:pt x="545" y="588"/>
                  </a:cubicBezTo>
                  <a:cubicBezTo>
                    <a:pt x="1" y="1549"/>
                    <a:pt x="449" y="3341"/>
                    <a:pt x="1537" y="4621"/>
                  </a:cubicBezTo>
                  <a:lnTo>
                    <a:pt x="3522" y="1132"/>
                  </a:lnTo>
                  <a:cubicBezTo>
                    <a:pt x="3201" y="780"/>
                    <a:pt x="2881" y="492"/>
                    <a:pt x="2529" y="300"/>
                  </a:cubicBezTo>
                  <a:cubicBezTo>
                    <a:pt x="2196" y="100"/>
                    <a:pt x="1863" y="0"/>
                    <a:pt x="1559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6174425" y="1284675"/>
              <a:ext cx="90450" cy="116175"/>
            </a:xfrm>
            <a:custGeom>
              <a:rect b="b" l="l" r="r" t="t"/>
              <a:pathLst>
                <a:path extrusionOk="0" h="4647" w="3618">
                  <a:moveTo>
                    <a:pt x="1579" y="1"/>
                  </a:moveTo>
                  <a:cubicBezTo>
                    <a:pt x="1466" y="1"/>
                    <a:pt x="1355" y="13"/>
                    <a:pt x="1249" y="37"/>
                  </a:cubicBezTo>
                  <a:cubicBezTo>
                    <a:pt x="961" y="101"/>
                    <a:pt x="737" y="325"/>
                    <a:pt x="577" y="613"/>
                  </a:cubicBezTo>
                  <a:cubicBezTo>
                    <a:pt x="1" y="1574"/>
                    <a:pt x="481" y="3398"/>
                    <a:pt x="1569" y="4646"/>
                  </a:cubicBezTo>
                  <a:lnTo>
                    <a:pt x="1633" y="4614"/>
                  </a:lnTo>
                  <a:cubicBezTo>
                    <a:pt x="545" y="3366"/>
                    <a:pt x="97" y="1574"/>
                    <a:pt x="641" y="645"/>
                  </a:cubicBezTo>
                  <a:cubicBezTo>
                    <a:pt x="769" y="357"/>
                    <a:pt x="993" y="197"/>
                    <a:pt x="1281" y="101"/>
                  </a:cubicBezTo>
                  <a:cubicBezTo>
                    <a:pt x="1379" y="77"/>
                    <a:pt x="1482" y="65"/>
                    <a:pt x="1587" y="65"/>
                  </a:cubicBezTo>
                  <a:cubicBezTo>
                    <a:pt x="1896" y="65"/>
                    <a:pt x="2236" y="167"/>
                    <a:pt x="2593" y="357"/>
                  </a:cubicBezTo>
                  <a:cubicBezTo>
                    <a:pt x="2913" y="549"/>
                    <a:pt x="3265" y="837"/>
                    <a:pt x="3554" y="1189"/>
                  </a:cubicBezTo>
                  <a:lnTo>
                    <a:pt x="3618" y="1125"/>
                  </a:lnTo>
                  <a:cubicBezTo>
                    <a:pt x="3298" y="773"/>
                    <a:pt x="2977" y="517"/>
                    <a:pt x="2625" y="293"/>
                  </a:cubicBezTo>
                  <a:cubicBezTo>
                    <a:pt x="2268" y="103"/>
                    <a:pt x="1910" y="1"/>
                    <a:pt x="157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6257650" y="1700875"/>
              <a:ext cx="143250" cy="172050"/>
            </a:xfrm>
            <a:custGeom>
              <a:rect b="b" l="l" r="r" t="t"/>
              <a:pathLst>
                <a:path extrusionOk="0" h="6882" w="5730">
                  <a:moveTo>
                    <a:pt x="2849" y="0"/>
                  </a:moveTo>
                  <a:cubicBezTo>
                    <a:pt x="2121" y="0"/>
                    <a:pt x="1393" y="160"/>
                    <a:pt x="833" y="480"/>
                  </a:cubicBezTo>
                  <a:cubicBezTo>
                    <a:pt x="289" y="800"/>
                    <a:pt x="33" y="1217"/>
                    <a:pt x="33" y="1665"/>
                  </a:cubicBezTo>
                  <a:cubicBezTo>
                    <a:pt x="33" y="1664"/>
                    <a:pt x="33" y="1664"/>
                    <a:pt x="33" y="1664"/>
                  </a:cubicBezTo>
                  <a:cubicBezTo>
                    <a:pt x="32" y="1664"/>
                    <a:pt x="1" y="4225"/>
                    <a:pt x="1" y="4225"/>
                  </a:cubicBezTo>
                  <a:lnTo>
                    <a:pt x="1" y="5217"/>
                  </a:lnTo>
                  <a:cubicBezTo>
                    <a:pt x="1" y="5633"/>
                    <a:pt x="289" y="6049"/>
                    <a:pt x="865" y="6370"/>
                  </a:cubicBezTo>
                  <a:cubicBezTo>
                    <a:pt x="897" y="6402"/>
                    <a:pt x="961" y="6434"/>
                    <a:pt x="1025" y="6466"/>
                  </a:cubicBezTo>
                  <a:lnTo>
                    <a:pt x="1057" y="6498"/>
                  </a:lnTo>
                  <a:cubicBezTo>
                    <a:pt x="1121" y="6530"/>
                    <a:pt x="1185" y="6530"/>
                    <a:pt x="1249" y="6562"/>
                  </a:cubicBezTo>
                  <a:cubicBezTo>
                    <a:pt x="1313" y="6594"/>
                    <a:pt x="1377" y="6626"/>
                    <a:pt x="1441" y="6626"/>
                  </a:cubicBezTo>
                  <a:lnTo>
                    <a:pt x="1441" y="6658"/>
                  </a:lnTo>
                  <a:cubicBezTo>
                    <a:pt x="1505" y="6658"/>
                    <a:pt x="1537" y="6690"/>
                    <a:pt x="1601" y="6690"/>
                  </a:cubicBezTo>
                  <a:lnTo>
                    <a:pt x="1633" y="6690"/>
                  </a:lnTo>
                  <a:lnTo>
                    <a:pt x="1729" y="6722"/>
                  </a:lnTo>
                  <a:lnTo>
                    <a:pt x="1761" y="6722"/>
                  </a:lnTo>
                  <a:cubicBezTo>
                    <a:pt x="1793" y="6754"/>
                    <a:pt x="1825" y="6754"/>
                    <a:pt x="1857" y="6754"/>
                  </a:cubicBezTo>
                  <a:lnTo>
                    <a:pt x="1921" y="6754"/>
                  </a:lnTo>
                  <a:cubicBezTo>
                    <a:pt x="1953" y="6786"/>
                    <a:pt x="1985" y="6786"/>
                    <a:pt x="2017" y="6786"/>
                  </a:cubicBezTo>
                  <a:lnTo>
                    <a:pt x="2049" y="6786"/>
                  </a:lnTo>
                  <a:cubicBezTo>
                    <a:pt x="2081" y="6786"/>
                    <a:pt x="2145" y="6818"/>
                    <a:pt x="2177" y="6818"/>
                  </a:cubicBezTo>
                  <a:lnTo>
                    <a:pt x="2337" y="6818"/>
                  </a:lnTo>
                  <a:lnTo>
                    <a:pt x="2369" y="6850"/>
                  </a:lnTo>
                  <a:lnTo>
                    <a:pt x="2657" y="6850"/>
                  </a:lnTo>
                  <a:cubicBezTo>
                    <a:pt x="2689" y="6850"/>
                    <a:pt x="2721" y="6882"/>
                    <a:pt x="2721" y="6882"/>
                  </a:cubicBezTo>
                  <a:lnTo>
                    <a:pt x="3073" y="6882"/>
                  </a:lnTo>
                  <a:cubicBezTo>
                    <a:pt x="3105" y="6882"/>
                    <a:pt x="3137" y="6850"/>
                    <a:pt x="3169" y="6850"/>
                  </a:cubicBezTo>
                  <a:lnTo>
                    <a:pt x="3361" y="6850"/>
                  </a:lnTo>
                  <a:cubicBezTo>
                    <a:pt x="3425" y="6850"/>
                    <a:pt x="3457" y="6818"/>
                    <a:pt x="3521" y="6818"/>
                  </a:cubicBezTo>
                  <a:cubicBezTo>
                    <a:pt x="3585" y="6818"/>
                    <a:pt x="3649" y="6818"/>
                    <a:pt x="3681" y="6786"/>
                  </a:cubicBezTo>
                  <a:lnTo>
                    <a:pt x="3745" y="6786"/>
                  </a:lnTo>
                  <a:cubicBezTo>
                    <a:pt x="3777" y="6786"/>
                    <a:pt x="3809" y="6786"/>
                    <a:pt x="3841" y="6754"/>
                  </a:cubicBezTo>
                  <a:lnTo>
                    <a:pt x="3969" y="6754"/>
                  </a:lnTo>
                  <a:cubicBezTo>
                    <a:pt x="3969" y="6722"/>
                    <a:pt x="4001" y="6722"/>
                    <a:pt x="4033" y="6722"/>
                  </a:cubicBezTo>
                  <a:cubicBezTo>
                    <a:pt x="4033" y="6722"/>
                    <a:pt x="4065" y="6722"/>
                    <a:pt x="4097" y="6690"/>
                  </a:cubicBezTo>
                  <a:lnTo>
                    <a:pt x="4161" y="6690"/>
                  </a:lnTo>
                  <a:cubicBezTo>
                    <a:pt x="4161" y="6690"/>
                    <a:pt x="4193" y="6690"/>
                    <a:pt x="4225" y="6658"/>
                  </a:cubicBezTo>
                  <a:lnTo>
                    <a:pt x="4257" y="6658"/>
                  </a:lnTo>
                  <a:cubicBezTo>
                    <a:pt x="4321" y="6626"/>
                    <a:pt x="4353" y="6626"/>
                    <a:pt x="4385" y="6594"/>
                  </a:cubicBezTo>
                  <a:lnTo>
                    <a:pt x="4417" y="6594"/>
                  </a:lnTo>
                  <a:cubicBezTo>
                    <a:pt x="4449" y="6594"/>
                    <a:pt x="4513" y="6562"/>
                    <a:pt x="4545" y="6530"/>
                  </a:cubicBezTo>
                  <a:lnTo>
                    <a:pt x="4577" y="6530"/>
                  </a:lnTo>
                  <a:cubicBezTo>
                    <a:pt x="4641" y="6498"/>
                    <a:pt x="4673" y="6498"/>
                    <a:pt x="4705" y="6466"/>
                  </a:cubicBezTo>
                  <a:lnTo>
                    <a:pt x="4737" y="6466"/>
                  </a:lnTo>
                  <a:lnTo>
                    <a:pt x="4865" y="6370"/>
                  </a:lnTo>
                  <a:lnTo>
                    <a:pt x="4897" y="6370"/>
                  </a:lnTo>
                  <a:cubicBezTo>
                    <a:pt x="4929" y="6370"/>
                    <a:pt x="4929" y="6338"/>
                    <a:pt x="4929" y="6338"/>
                  </a:cubicBezTo>
                  <a:cubicBezTo>
                    <a:pt x="4961" y="6338"/>
                    <a:pt x="4961" y="6338"/>
                    <a:pt x="4993" y="6306"/>
                  </a:cubicBezTo>
                  <a:cubicBezTo>
                    <a:pt x="4993" y="6306"/>
                    <a:pt x="5025" y="6306"/>
                    <a:pt x="5025" y="6274"/>
                  </a:cubicBezTo>
                  <a:cubicBezTo>
                    <a:pt x="5057" y="6274"/>
                    <a:pt x="5057" y="6242"/>
                    <a:pt x="5089" y="6242"/>
                  </a:cubicBezTo>
                  <a:cubicBezTo>
                    <a:pt x="5089" y="6242"/>
                    <a:pt x="5121" y="6242"/>
                    <a:pt x="5121" y="6210"/>
                  </a:cubicBezTo>
                  <a:cubicBezTo>
                    <a:pt x="5153" y="6210"/>
                    <a:pt x="5153" y="6177"/>
                    <a:pt x="5153" y="6177"/>
                  </a:cubicBezTo>
                  <a:cubicBezTo>
                    <a:pt x="5185" y="6177"/>
                    <a:pt x="5185" y="6145"/>
                    <a:pt x="5217" y="6145"/>
                  </a:cubicBezTo>
                  <a:lnTo>
                    <a:pt x="5250" y="6113"/>
                  </a:lnTo>
                  <a:lnTo>
                    <a:pt x="5250" y="6081"/>
                  </a:lnTo>
                  <a:cubicBezTo>
                    <a:pt x="5314" y="6049"/>
                    <a:pt x="5314" y="6049"/>
                    <a:pt x="5346" y="6017"/>
                  </a:cubicBezTo>
                  <a:lnTo>
                    <a:pt x="5378" y="5985"/>
                  </a:lnTo>
                  <a:lnTo>
                    <a:pt x="5442" y="5921"/>
                  </a:lnTo>
                  <a:lnTo>
                    <a:pt x="5442" y="5889"/>
                  </a:lnTo>
                  <a:lnTo>
                    <a:pt x="5506" y="5825"/>
                  </a:lnTo>
                  <a:lnTo>
                    <a:pt x="5506" y="5793"/>
                  </a:lnTo>
                  <a:cubicBezTo>
                    <a:pt x="5538" y="5793"/>
                    <a:pt x="5538" y="5761"/>
                    <a:pt x="5538" y="5761"/>
                  </a:cubicBezTo>
                  <a:lnTo>
                    <a:pt x="5570" y="5729"/>
                  </a:lnTo>
                  <a:lnTo>
                    <a:pt x="5570" y="5665"/>
                  </a:lnTo>
                  <a:cubicBezTo>
                    <a:pt x="5602" y="5665"/>
                    <a:pt x="5602" y="5665"/>
                    <a:pt x="5602" y="5633"/>
                  </a:cubicBezTo>
                  <a:cubicBezTo>
                    <a:pt x="5602" y="5633"/>
                    <a:pt x="5602" y="5601"/>
                    <a:pt x="5634" y="5601"/>
                  </a:cubicBezTo>
                  <a:lnTo>
                    <a:pt x="5634" y="5569"/>
                  </a:lnTo>
                  <a:lnTo>
                    <a:pt x="5634" y="5505"/>
                  </a:lnTo>
                  <a:lnTo>
                    <a:pt x="5666" y="5473"/>
                  </a:lnTo>
                  <a:lnTo>
                    <a:pt x="5666" y="5441"/>
                  </a:lnTo>
                  <a:lnTo>
                    <a:pt x="5666" y="5409"/>
                  </a:lnTo>
                  <a:lnTo>
                    <a:pt x="5666" y="5345"/>
                  </a:lnTo>
                  <a:cubicBezTo>
                    <a:pt x="5666" y="5345"/>
                    <a:pt x="5698" y="5345"/>
                    <a:pt x="5698" y="5313"/>
                  </a:cubicBezTo>
                  <a:lnTo>
                    <a:pt x="5698" y="5281"/>
                  </a:lnTo>
                  <a:lnTo>
                    <a:pt x="5698" y="5249"/>
                  </a:lnTo>
                  <a:lnTo>
                    <a:pt x="5698" y="5217"/>
                  </a:lnTo>
                  <a:lnTo>
                    <a:pt x="5698" y="1697"/>
                  </a:lnTo>
                  <a:cubicBezTo>
                    <a:pt x="5730" y="1249"/>
                    <a:pt x="5442" y="832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6257650" y="1700875"/>
              <a:ext cx="143250" cy="171250"/>
            </a:xfrm>
            <a:custGeom>
              <a:rect b="b" l="l" r="r" t="t"/>
              <a:pathLst>
                <a:path extrusionOk="0" h="6850" w="5730">
                  <a:moveTo>
                    <a:pt x="2849" y="0"/>
                  </a:moveTo>
                  <a:cubicBezTo>
                    <a:pt x="2121" y="0"/>
                    <a:pt x="1393" y="160"/>
                    <a:pt x="833" y="480"/>
                  </a:cubicBezTo>
                  <a:cubicBezTo>
                    <a:pt x="289" y="800"/>
                    <a:pt x="33" y="1217"/>
                    <a:pt x="33" y="1633"/>
                  </a:cubicBezTo>
                  <a:lnTo>
                    <a:pt x="1" y="4193"/>
                  </a:lnTo>
                  <a:cubicBezTo>
                    <a:pt x="897" y="5217"/>
                    <a:pt x="1889" y="6081"/>
                    <a:pt x="2977" y="6850"/>
                  </a:cubicBezTo>
                  <a:lnTo>
                    <a:pt x="3233" y="6850"/>
                  </a:lnTo>
                  <a:cubicBezTo>
                    <a:pt x="3265" y="6850"/>
                    <a:pt x="3265" y="6850"/>
                    <a:pt x="3297" y="6818"/>
                  </a:cubicBezTo>
                  <a:lnTo>
                    <a:pt x="3521" y="6818"/>
                  </a:lnTo>
                  <a:lnTo>
                    <a:pt x="3521" y="6786"/>
                  </a:lnTo>
                  <a:lnTo>
                    <a:pt x="3713" y="6786"/>
                  </a:lnTo>
                  <a:cubicBezTo>
                    <a:pt x="3713" y="6786"/>
                    <a:pt x="3745" y="6786"/>
                    <a:pt x="3745" y="6754"/>
                  </a:cubicBezTo>
                  <a:lnTo>
                    <a:pt x="3809" y="6754"/>
                  </a:lnTo>
                  <a:lnTo>
                    <a:pt x="3873" y="6722"/>
                  </a:lnTo>
                  <a:lnTo>
                    <a:pt x="3969" y="6722"/>
                  </a:lnTo>
                  <a:cubicBezTo>
                    <a:pt x="3969" y="6722"/>
                    <a:pt x="4001" y="6722"/>
                    <a:pt x="4001" y="6690"/>
                  </a:cubicBezTo>
                  <a:lnTo>
                    <a:pt x="4097" y="6690"/>
                  </a:lnTo>
                  <a:cubicBezTo>
                    <a:pt x="4097" y="6690"/>
                    <a:pt x="4129" y="6690"/>
                    <a:pt x="4161" y="6658"/>
                  </a:cubicBezTo>
                  <a:lnTo>
                    <a:pt x="4225" y="6658"/>
                  </a:lnTo>
                  <a:lnTo>
                    <a:pt x="4257" y="6626"/>
                  </a:lnTo>
                  <a:cubicBezTo>
                    <a:pt x="4321" y="6626"/>
                    <a:pt x="4353" y="6594"/>
                    <a:pt x="4385" y="6594"/>
                  </a:cubicBezTo>
                  <a:lnTo>
                    <a:pt x="4417" y="6594"/>
                  </a:lnTo>
                  <a:cubicBezTo>
                    <a:pt x="4449" y="6562"/>
                    <a:pt x="4513" y="6530"/>
                    <a:pt x="4545" y="6530"/>
                  </a:cubicBezTo>
                  <a:cubicBezTo>
                    <a:pt x="4577" y="6530"/>
                    <a:pt x="4577" y="6498"/>
                    <a:pt x="4577" y="6498"/>
                  </a:cubicBezTo>
                  <a:cubicBezTo>
                    <a:pt x="4609" y="6498"/>
                    <a:pt x="4641" y="6466"/>
                    <a:pt x="4705" y="6466"/>
                  </a:cubicBezTo>
                  <a:cubicBezTo>
                    <a:pt x="4705" y="6434"/>
                    <a:pt x="4705" y="6434"/>
                    <a:pt x="4737" y="6434"/>
                  </a:cubicBezTo>
                  <a:lnTo>
                    <a:pt x="4865" y="6370"/>
                  </a:lnTo>
                  <a:lnTo>
                    <a:pt x="4897" y="6338"/>
                  </a:lnTo>
                  <a:lnTo>
                    <a:pt x="4929" y="6338"/>
                  </a:lnTo>
                  <a:cubicBezTo>
                    <a:pt x="4961" y="6306"/>
                    <a:pt x="4961" y="6306"/>
                    <a:pt x="4993" y="6306"/>
                  </a:cubicBezTo>
                  <a:cubicBezTo>
                    <a:pt x="4993" y="6274"/>
                    <a:pt x="5025" y="6274"/>
                    <a:pt x="5025" y="6274"/>
                  </a:cubicBezTo>
                  <a:cubicBezTo>
                    <a:pt x="5057" y="6242"/>
                    <a:pt x="5057" y="6242"/>
                    <a:pt x="5089" y="6242"/>
                  </a:cubicBezTo>
                  <a:cubicBezTo>
                    <a:pt x="5089" y="6210"/>
                    <a:pt x="5121" y="6210"/>
                    <a:pt x="5121" y="6210"/>
                  </a:cubicBezTo>
                  <a:cubicBezTo>
                    <a:pt x="5121" y="6177"/>
                    <a:pt x="5153" y="6177"/>
                    <a:pt x="5153" y="6145"/>
                  </a:cubicBezTo>
                  <a:cubicBezTo>
                    <a:pt x="5185" y="6145"/>
                    <a:pt x="5185" y="6145"/>
                    <a:pt x="5217" y="6113"/>
                  </a:cubicBezTo>
                  <a:lnTo>
                    <a:pt x="5250" y="6081"/>
                  </a:lnTo>
                  <a:lnTo>
                    <a:pt x="5282" y="6049"/>
                  </a:lnTo>
                  <a:lnTo>
                    <a:pt x="5346" y="5985"/>
                  </a:lnTo>
                  <a:lnTo>
                    <a:pt x="5442" y="5889"/>
                  </a:lnTo>
                  <a:cubicBezTo>
                    <a:pt x="5474" y="5857"/>
                    <a:pt x="5474" y="5825"/>
                    <a:pt x="5506" y="5825"/>
                  </a:cubicBezTo>
                  <a:lnTo>
                    <a:pt x="5506" y="5793"/>
                  </a:lnTo>
                  <a:cubicBezTo>
                    <a:pt x="5538" y="5761"/>
                    <a:pt x="5538" y="5761"/>
                    <a:pt x="5538" y="5729"/>
                  </a:cubicBezTo>
                  <a:cubicBezTo>
                    <a:pt x="5570" y="5729"/>
                    <a:pt x="5570" y="5729"/>
                    <a:pt x="5570" y="5697"/>
                  </a:cubicBezTo>
                  <a:lnTo>
                    <a:pt x="5570" y="5665"/>
                  </a:lnTo>
                  <a:cubicBezTo>
                    <a:pt x="5602" y="5665"/>
                    <a:pt x="5602" y="5633"/>
                    <a:pt x="5602" y="5633"/>
                  </a:cubicBezTo>
                  <a:cubicBezTo>
                    <a:pt x="5602" y="5601"/>
                    <a:pt x="5602" y="5601"/>
                    <a:pt x="5634" y="5569"/>
                  </a:cubicBezTo>
                  <a:lnTo>
                    <a:pt x="5634" y="5537"/>
                  </a:lnTo>
                  <a:lnTo>
                    <a:pt x="5634" y="5505"/>
                  </a:lnTo>
                  <a:lnTo>
                    <a:pt x="5666" y="5473"/>
                  </a:lnTo>
                  <a:lnTo>
                    <a:pt x="5666" y="5441"/>
                  </a:lnTo>
                  <a:lnTo>
                    <a:pt x="5666" y="5409"/>
                  </a:lnTo>
                  <a:cubicBezTo>
                    <a:pt x="5666" y="5377"/>
                    <a:pt x="5698" y="5377"/>
                    <a:pt x="5698" y="5345"/>
                  </a:cubicBezTo>
                  <a:lnTo>
                    <a:pt x="5698" y="5313"/>
                  </a:lnTo>
                  <a:lnTo>
                    <a:pt x="5698" y="5281"/>
                  </a:lnTo>
                  <a:lnTo>
                    <a:pt x="5698" y="5249"/>
                  </a:lnTo>
                  <a:lnTo>
                    <a:pt x="5698" y="5217"/>
                  </a:lnTo>
                  <a:lnTo>
                    <a:pt x="5698" y="1697"/>
                  </a:lnTo>
                  <a:cubicBezTo>
                    <a:pt x="5730" y="1249"/>
                    <a:pt x="5442" y="832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6256850" y="1700075"/>
              <a:ext cx="144050" cy="172850"/>
            </a:xfrm>
            <a:custGeom>
              <a:rect b="b" l="l" r="r" t="t"/>
              <a:pathLst>
                <a:path extrusionOk="0" h="6914" w="5762">
                  <a:moveTo>
                    <a:pt x="2881" y="64"/>
                  </a:moveTo>
                  <a:cubicBezTo>
                    <a:pt x="3601" y="64"/>
                    <a:pt x="4321" y="224"/>
                    <a:pt x="4865" y="544"/>
                  </a:cubicBezTo>
                  <a:cubicBezTo>
                    <a:pt x="5410" y="864"/>
                    <a:pt x="5698" y="1281"/>
                    <a:pt x="5698" y="1729"/>
                  </a:cubicBezTo>
                  <a:lnTo>
                    <a:pt x="5666" y="5249"/>
                  </a:lnTo>
                  <a:lnTo>
                    <a:pt x="5666" y="5281"/>
                  </a:lnTo>
                  <a:lnTo>
                    <a:pt x="5666" y="5345"/>
                  </a:lnTo>
                  <a:lnTo>
                    <a:pt x="5666" y="5377"/>
                  </a:lnTo>
                  <a:cubicBezTo>
                    <a:pt x="5666" y="5377"/>
                    <a:pt x="5666" y="5409"/>
                    <a:pt x="5634" y="5441"/>
                  </a:cubicBezTo>
                  <a:lnTo>
                    <a:pt x="5634" y="5473"/>
                  </a:lnTo>
                  <a:lnTo>
                    <a:pt x="5634" y="5537"/>
                  </a:lnTo>
                  <a:lnTo>
                    <a:pt x="5602" y="5569"/>
                  </a:lnTo>
                  <a:lnTo>
                    <a:pt x="5602" y="5601"/>
                  </a:lnTo>
                  <a:cubicBezTo>
                    <a:pt x="5602" y="5601"/>
                    <a:pt x="5602" y="5633"/>
                    <a:pt x="5570" y="5633"/>
                  </a:cubicBezTo>
                  <a:lnTo>
                    <a:pt x="5570" y="5665"/>
                  </a:lnTo>
                  <a:cubicBezTo>
                    <a:pt x="5570" y="5697"/>
                    <a:pt x="5570" y="5697"/>
                    <a:pt x="5538" y="5697"/>
                  </a:cubicBezTo>
                  <a:lnTo>
                    <a:pt x="5538" y="5761"/>
                  </a:lnTo>
                  <a:cubicBezTo>
                    <a:pt x="5506" y="5761"/>
                    <a:pt x="5506" y="5793"/>
                    <a:pt x="5506" y="5793"/>
                  </a:cubicBezTo>
                  <a:cubicBezTo>
                    <a:pt x="5506" y="5825"/>
                    <a:pt x="5474" y="5825"/>
                    <a:pt x="5474" y="5825"/>
                  </a:cubicBezTo>
                  <a:cubicBezTo>
                    <a:pt x="5474" y="5825"/>
                    <a:pt x="5474" y="5857"/>
                    <a:pt x="5442" y="5857"/>
                  </a:cubicBezTo>
                  <a:lnTo>
                    <a:pt x="5442" y="5889"/>
                  </a:lnTo>
                  <a:lnTo>
                    <a:pt x="5410" y="5889"/>
                  </a:lnTo>
                  <a:lnTo>
                    <a:pt x="5346" y="5985"/>
                  </a:lnTo>
                  <a:lnTo>
                    <a:pt x="5346" y="6017"/>
                  </a:lnTo>
                  <a:cubicBezTo>
                    <a:pt x="5314" y="6017"/>
                    <a:pt x="5282" y="6049"/>
                    <a:pt x="5249" y="6113"/>
                  </a:cubicBezTo>
                  <a:lnTo>
                    <a:pt x="5217" y="6145"/>
                  </a:lnTo>
                  <a:cubicBezTo>
                    <a:pt x="5185" y="6145"/>
                    <a:pt x="5185" y="6145"/>
                    <a:pt x="5153" y="6177"/>
                  </a:cubicBezTo>
                  <a:lnTo>
                    <a:pt x="5121" y="6177"/>
                  </a:lnTo>
                  <a:lnTo>
                    <a:pt x="5121" y="6209"/>
                  </a:lnTo>
                  <a:cubicBezTo>
                    <a:pt x="5121" y="6209"/>
                    <a:pt x="5089" y="6209"/>
                    <a:pt x="5089" y="6242"/>
                  </a:cubicBezTo>
                  <a:cubicBezTo>
                    <a:pt x="5057" y="6242"/>
                    <a:pt x="5057" y="6242"/>
                    <a:pt x="5025" y="6274"/>
                  </a:cubicBezTo>
                  <a:cubicBezTo>
                    <a:pt x="4993" y="6274"/>
                    <a:pt x="4993" y="6274"/>
                    <a:pt x="4993" y="6306"/>
                  </a:cubicBezTo>
                  <a:cubicBezTo>
                    <a:pt x="4961" y="6306"/>
                    <a:pt x="4961" y="6306"/>
                    <a:pt x="4929" y="6338"/>
                  </a:cubicBezTo>
                  <a:lnTo>
                    <a:pt x="4865" y="6370"/>
                  </a:lnTo>
                  <a:cubicBezTo>
                    <a:pt x="4833" y="6402"/>
                    <a:pt x="4801" y="6402"/>
                    <a:pt x="4737" y="6434"/>
                  </a:cubicBezTo>
                  <a:lnTo>
                    <a:pt x="4705" y="6466"/>
                  </a:lnTo>
                  <a:cubicBezTo>
                    <a:pt x="4673" y="6466"/>
                    <a:pt x="4641" y="6498"/>
                    <a:pt x="4609" y="6498"/>
                  </a:cubicBezTo>
                  <a:cubicBezTo>
                    <a:pt x="4577" y="6498"/>
                    <a:pt x="4577" y="6530"/>
                    <a:pt x="4577" y="6530"/>
                  </a:cubicBezTo>
                  <a:cubicBezTo>
                    <a:pt x="4513" y="6530"/>
                    <a:pt x="4481" y="6562"/>
                    <a:pt x="4417" y="6594"/>
                  </a:cubicBezTo>
                  <a:lnTo>
                    <a:pt x="4385" y="6594"/>
                  </a:lnTo>
                  <a:cubicBezTo>
                    <a:pt x="4353" y="6594"/>
                    <a:pt x="4321" y="6626"/>
                    <a:pt x="4289" y="6626"/>
                  </a:cubicBezTo>
                  <a:lnTo>
                    <a:pt x="4193" y="6658"/>
                  </a:lnTo>
                  <a:lnTo>
                    <a:pt x="4161" y="6658"/>
                  </a:lnTo>
                  <a:cubicBezTo>
                    <a:pt x="4129" y="6690"/>
                    <a:pt x="4129" y="6690"/>
                    <a:pt x="4097" y="6690"/>
                  </a:cubicBezTo>
                  <a:lnTo>
                    <a:pt x="4033" y="6690"/>
                  </a:lnTo>
                  <a:lnTo>
                    <a:pt x="3841" y="6754"/>
                  </a:lnTo>
                  <a:lnTo>
                    <a:pt x="3777" y="6754"/>
                  </a:lnTo>
                  <a:lnTo>
                    <a:pt x="3713" y="6786"/>
                  </a:lnTo>
                  <a:cubicBezTo>
                    <a:pt x="3649" y="6786"/>
                    <a:pt x="3617" y="6786"/>
                    <a:pt x="3553" y="6818"/>
                  </a:cubicBezTo>
                  <a:lnTo>
                    <a:pt x="3361" y="6818"/>
                  </a:lnTo>
                  <a:cubicBezTo>
                    <a:pt x="3361" y="6850"/>
                    <a:pt x="3361" y="6850"/>
                    <a:pt x="3329" y="6850"/>
                  </a:cubicBezTo>
                  <a:lnTo>
                    <a:pt x="3009" y="6850"/>
                  </a:lnTo>
                  <a:cubicBezTo>
                    <a:pt x="1921" y="6113"/>
                    <a:pt x="929" y="5217"/>
                    <a:pt x="65" y="4225"/>
                  </a:cubicBezTo>
                  <a:cubicBezTo>
                    <a:pt x="65" y="4225"/>
                    <a:pt x="97" y="1697"/>
                    <a:pt x="65" y="1665"/>
                  </a:cubicBezTo>
                  <a:cubicBezTo>
                    <a:pt x="65" y="1249"/>
                    <a:pt x="353" y="864"/>
                    <a:pt x="897" y="544"/>
                  </a:cubicBezTo>
                  <a:cubicBezTo>
                    <a:pt x="1441" y="224"/>
                    <a:pt x="2161" y="64"/>
                    <a:pt x="2881" y="64"/>
                  </a:cubicBezTo>
                  <a:close/>
                  <a:moveTo>
                    <a:pt x="2881" y="0"/>
                  </a:moveTo>
                  <a:cubicBezTo>
                    <a:pt x="2153" y="0"/>
                    <a:pt x="1425" y="160"/>
                    <a:pt x="865" y="480"/>
                  </a:cubicBezTo>
                  <a:cubicBezTo>
                    <a:pt x="321" y="800"/>
                    <a:pt x="33" y="1217"/>
                    <a:pt x="1" y="1665"/>
                  </a:cubicBezTo>
                  <a:lnTo>
                    <a:pt x="1" y="4257"/>
                  </a:lnTo>
                  <a:cubicBezTo>
                    <a:pt x="897" y="5281"/>
                    <a:pt x="1889" y="6177"/>
                    <a:pt x="2977" y="6914"/>
                  </a:cubicBezTo>
                  <a:lnTo>
                    <a:pt x="3265" y="6914"/>
                  </a:lnTo>
                  <a:cubicBezTo>
                    <a:pt x="3297" y="6914"/>
                    <a:pt x="3329" y="6914"/>
                    <a:pt x="3361" y="6882"/>
                  </a:cubicBezTo>
                  <a:lnTo>
                    <a:pt x="3585" y="6882"/>
                  </a:lnTo>
                  <a:cubicBezTo>
                    <a:pt x="3617" y="6850"/>
                    <a:pt x="3681" y="6850"/>
                    <a:pt x="3745" y="6850"/>
                  </a:cubicBezTo>
                  <a:lnTo>
                    <a:pt x="3777" y="6818"/>
                  </a:lnTo>
                  <a:lnTo>
                    <a:pt x="3873" y="6818"/>
                  </a:lnTo>
                  <a:lnTo>
                    <a:pt x="4065" y="6754"/>
                  </a:lnTo>
                  <a:lnTo>
                    <a:pt x="4129" y="6754"/>
                  </a:lnTo>
                  <a:cubicBezTo>
                    <a:pt x="4161" y="6754"/>
                    <a:pt x="4161" y="6754"/>
                    <a:pt x="4193" y="6722"/>
                  </a:cubicBezTo>
                  <a:lnTo>
                    <a:pt x="4225" y="6722"/>
                  </a:lnTo>
                  <a:lnTo>
                    <a:pt x="4289" y="6690"/>
                  </a:lnTo>
                  <a:lnTo>
                    <a:pt x="4321" y="6690"/>
                  </a:lnTo>
                  <a:cubicBezTo>
                    <a:pt x="4353" y="6690"/>
                    <a:pt x="4385" y="6658"/>
                    <a:pt x="4449" y="6658"/>
                  </a:cubicBezTo>
                  <a:lnTo>
                    <a:pt x="4609" y="6594"/>
                  </a:lnTo>
                  <a:lnTo>
                    <a:pt x="4641" y="6562"/>
                  </a:lnTo>
                  <a:cubicBezTo>
                    <a:pt x="4673" y="6562"/>
                    <a:pt x="4705" y="6530"/>
                    <a:pt x="4737" y="6530"/>
                  </a:cubicBezTo>
                  <a:cubicBezTo>
                    <a:pt x="4769" y="6498"/>
                    <a:pt x="4769" y="6498"/>
                    <a:pt x="4801" y="6498"/>
                  </a:cubicBezTo>
                  <a:lnTo>
                    <a:pt x="4929" y="6434"/>
                  </a:lnTo>
                  <a:lnTo>
                    <a:pt x="4961" y="6402"/>
                  </a:lnTo>
                  <a:lnTo>
                    <a:pt x="4993" y="6402"/>
                  </a:lnTo>
                  <a:cubicBezTo>
                    <a:pt x="4993" y="6370"/>
                    <a:pt x="5025" y="6370"/>
                    <a:pt x="5025" y="6370"/>
                  </a:cubicBezTo>
                  <a:lnTo>
                    <a:pt x="5057" y="6338"/>
                  </a:lnTo>
                  <a:lnTo>
                    <a:pt x="5089" y="6338"/>
                  </a:lnTo>
                  <a:cubicBezTo>
                    <a:pt x="5089" y="6306"/>
                    <a:pt x="5121" y="6306"/>
                    <a:pt x="5121" y="6306"/>
                  </a:cubicBezTo>
                  <a:lnTo>
                    <a:pt x="5185" y="6242"/>
                  </a:lnTo>
                  <a:cubicBezTo>
                    <a:pt x="5185" y="6242"/>
                    <a:pt x="5217" y="6242"/>
                    <a:pt x="5217" y="6209"/>
                  </a:cubicBezTo>
                  <a:cubicBezTo>
                    <a:pt x="5217" y="6209"/>
                    <a:pt x="5249" y="6209"/>
                    <a:pt x="5249" y="6177"/>
                  </a:cubicBezTo>
                  <a:cubicBezTo>
                    <a:pt x="5249" y="6177"/>
                    <a:pt x="5314" y="6145"/>
                    <a:pt x="5314" y="6113"/>
                  </a:cubicBezTo>
                  <a:cubicBezTo>
                    <a:pt x="5346" y="6113"/>
                    <a:pt x="5378" y="6081"/>
                    <a:pt x="5410" y="6049"/>
                  </a:cubicBezTo>
                  <a:cubicBezTo>
                    <a:pt x="5442" y="6017"/>
                    <a:pt x="5474" y="5985"/>
                    <a:pt x="5506" y="5921"/>
                  </a:cubicBezTo>
                  <a:cubicBezTo>
                    <a:pt x="5538" y="5889"/>
                    <a:pt x="5538" y="5889"/>
                    <a:pt x="5538" y="5857"/>
                  </a:cubicBezTo>
                  <a:cubicBezTo>
                    <a:pt x="5570" y="5857"/>
                    <a:pt x="5570" y="5857"/>
                    <a:pt x="5570" y="5825"/>
                  </a:cubicBezTo>
                  <a:lnTo>
                    <a:pt x="5602" y="5793"/>
                  </a:lnTo>
                  <a:lnTo>
                    <a:pt x="5602" y="5761"/>
                  </a:lnTo>
                  <a:lnTo>
                    <a:pt x="5634" y="5729"/>
                  </a:lnTo>
                  <a:lnTo>
                    <a:pt x="5634" y="5697"/>
                  </a:lnTo>
                  <a:lnTo>
                    <a:pt x="5666" y="5665"/>
                  </a:lnTo>
                  <a:lnTo>
                    <a:pt x="5666" y="5633"/>
                  </a:lnTo>
                  <a:lnTo>
                    <a:pt x="5698" y="5601"/>
                  </a:lnTo>
                  <a:lnTo>
                    <a:pt x="5698" y="5537"/>
                  </a:lnTo>
                  <a:lnTo>
                    <a:pt x="5730" y="5505"/>
                  </a:lnTo>
                  <a:lnTo>
                    <a:pt x="5730" y="5441"/>
                  </a:lnTo>
                  <a:lnTo>
                    <a:pt x="5730" y="5409"/>
                  </a:lnTo>
                  <a:cubicBezTo>
                    <a:pt x="5762" y="5409"/>
                    <a:pt x="5762" y="5409"/>
                    <a:pt x="5762" y="5377"/>
                  </a:cubicBezTo>
                  <a:lnTo>
                    <a:pt x="5762" y="5345"/>
                  </a:lnTo>
                  <a:lnTo>
                    <a:pt x="5762" y="5281"/>
                  </a:lnTo>
                  <a:lnTo>
                    <a:pt x="5762" y="5249"/>
                  </a:lnTo>
                  <a:lnTo>
                    <a:pt x="5762" y="1697"/>
                  </a:lnTo>
                  <a:cubicBezTo>
                    <a:pt x="5762" y="1217"/>
                    <a:pt x="5474" y="800"/>
                    <a:pt x="4897" y="480"/>
                  </a:cubicBezTo>
                  <a:cubicBezTo>
                    <a:pt x="4337" y="160"/>
                    <a:pt x="3609" y="0"/>
                    <a:pt x="28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6492100" y="1838500"/>
              <a:ext cx="142450" cy="101650"/>
            </a:xfrm>
            <a:custGeom>
              <a:rect b="b" l="l" r="r" t="t"/>
              <a:pathLst>
                <a:path extrusionOk="0" h="4066" w="5698">
                  <a:moveTo>
                    <a:pt x="2849" y="0"/>
                  </a:moveTo>
                  <a:cubicBezTo>
                    <a:pt x="2121" y="0"/>
                    <a:pt x="1393" y="160"/>
                    <a:pt x="832" y="480"/>
                  </a:cubicBezTo>
                  <a:cubicBezTo>
                    <a:pt x="288" y="801"/>
                    <a:pt x="0" y="1217"/>
                    <a:pt x="0" y="1633"/>
                  </a:cubicBezTo>
                  <a:lnTo>
                    <a:pt x="0" y="3905"/>
                  </a:lnTo>
                  <a:cubicBezTo>
                    <a:pt x="800" y="4001"/>
                    <a:pt x="1601" y="4065"/>
                    <a:pt x="2401" y="4065"/>
                  </a:cubicBezTo>
                  <a:cubicBezTo>
                    <a:pt x="3521" y="4065"/>
                    <a:pt x="4641" y="3969"/>
                    <a:pt x="5697" y="3745"/>
                  </a:cubicBezTo>
                  <a:lnTo>
                    <a:pt x="5697" y="1697"/>
                  </a:lnTo>
                  <a:cubicBezTo>
                    <a:pt x="5697" y="1249"/>
                    <a:pt x="5409" y="801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6491300" y="1837700"/>
              <a:ext cx="144050" cy="104050"/>
            </a:xfrm>
            <a:custGeom>
              <a:rect b="b" l="l" r="r" t="t"/>
              <a:pathLst>
                <a:path extrusionOk="0" h="4162" w="5762">
                  <a:moveTo>
                    <a:pt x="2881" y="64"/>
                  </a:moveTo>
                  <a:cubicBezTo>
                    <a:pt x="3601" y="64"/>
                    <a:pt x="4321" y="224"/>
                    <a:pt x="4865" y="544"/>
                  </a:cubicBezTo>
                  <a:cubicBezTo>
                    <a:pt x="5409" y="865"/>
                    <a:pt x="5697" y="1249"/>
                    <a:pt x="5697" y="1729"/>
                  </a:cubicBezTo>
                  <a:lnTo>
                    <a:pt x="5665" y="3745"/>
                  </a:lnTo>
                  <a:cubicBezTo>
                    <a:pt x="4609" y="3969"/>
                    <a:pt x="3521" y="4065"/>
                    <a:pt x="2433" y="4065"/>
                  </a:cubicBezTo>
                  <a:cubicBezTo>
                    <a:pt x="1633" y="4065"/>
                    <a:pt x="832" y="4001"/>
                    <a:pt x="64" y="3905"/>
                  </a:cubicBezTo>
                  <a:lnTo>
                    <a:pt x="64" y="1665"/>
                  </a:lnTo>
                  <a:cubicBezTo>
                    <a:pt x="64" y="1249"/>
                    <a:pt x="352" y="833"/>
                    <a:pt x="896" y="544"/>
                  </a:cubicBezTo>
                  <a:cubicBezTo>
                    <a:pt x="1441" y="224"/>
                    <a:pt x="2161" y="64"/>
                    <a:pt x="2881" y="64"/>
                  </a:cubicBezTo>
                  <a:close/>
                  <a:moveTo>
                    <a:pt x="2865" y="0"/>
                  </a:moveTo>
                  <a:cubicBezTo>
                    <a:pt x="2129" y="0"/>
                    <a:pt x="1393" y="160"/>
                    <a:pt x="832" y="480"/>
                  </a:cubicBezTo>
                  <a:cubicBezTo>
                    <a:pt x="288" y="801"/>
                    <a:pt x="0" y="1217"/>
                    <a:pt x="0" y="1665"/>
                  </a:cubicBezTo>
                  <a:lnTo>
                    <a:pt x="0" y="3937"/>
                  </a:lnTo>
                  <a:cubicBezTo>
                    <a:pt x="0" y="3937"/>
                    <a:pt x="0" y="3969"/>
                    <a:pt x="32" y="3969"/>
                  </a:cubicBezTo>
                  <a:cubicBezTo>
                    <a:pt x="832" y="4097"/>
                    <a:pt x="1633" y="4161"/>
                    <a:pt x="2433" y="4161"/>
                  </a:cubicBezTo>
                  <a:cubicBezTo>
                    <a:pt x="3553" y="4161"/>
                    <a:pt x="4641" y="4033"/>
                    <a:pt x="5729" y="3809"/>
                  </a:cubicBezTo>
                  <a:lnTo>
                    <a:pt x="5761" y="3777"/>
                  </a:lnTo>
                  <a:lnTo>
                    <a:pt x="5761" y="1665"/>
                  </a:lnTo>
                  <a:cubicBezTo>
                    <a:pt x="5761" y="1217"/>
                    <a:pt x="5441" y="801"/>
                    <a:pt x="4897" y="480"/>
                  </a:cubicBezTo>
                  <a:cubicBezTo>
                    <a:pt x="4337" y="160"/>
                    <a:pt x="3601" y="0"/>
                    <a:pt x="28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6727350" y="1702475"/>
              <a:ext cx="142450" cy="168850"/>
            </a:xfrm>
            <a:custGeom>
              <a:rect b="b" l="l" r="r" t="t"/>
              <a:pathLst>
                <a:path extrusionOk="0" h="6754" w="5698">
                  <a:moveTo>
                    <a:pt x="2849" y="0"/>
                  </a:moveTo>
                  <a:cubicBezTo>
                    <a:pt x="2120" y="0"/>
                    <a:pt x="1392" y="160"/>
                    <a:pt x="832" y="480"/>
                  </a:cubicBezTo>
                  <a:cubicBezTo>
                    <a:pt x="288" y="801"/>
                    <a:pt x="0" y="1217"/>
                    <a:pt x="0" y="1633"/>
                  </a:cubicBezTo>
                  <a:lnTo>
                    <a:pt x="0" y="5217"/>
                  </a:lnTo>
                  <a:cubicBezTo>
                    <a:pt x="0" y="5633"/>
                    <a:pt x="288" y="6049"/>
                    <a:pt x="832" y="6370"/>
                  </a:cubicBezTo>
                  <a:lnTo>
                    <a:pt x="1024" y="6466"/>
                  </a:lnTo>
                  <a:lnTo>
                    <a:pt x="1056" y="6466"/>
                  </a:lnTo>
                  <a:cubicBezTo>
                    <a:pt x="1120" y="6498"/>
                    <a:pt x="1184" y="6530"/>
                    <a:pt x="1280" y="6562"/>
                  </a:cubicBezTo>
                  <a:cubicBezTo>
                    <a:pt x="1312" y="6594"/>
                    <a:pt x="1376" y="6626"/>
                    <a:pt x="1408" y="6626"/>
                  </a:cubicBezTo>
                  <a:lnTo>
                    <a:pt x="1440" y="6626"/>
                  </a:lnTo>
                  <a:cubicBezTo>
                    <a:pt x="1504" y="6658"/>
                    <a:pt x="1536" y="6658"/>
                    <a:pt x="1568" y="6690"/>
                  </a:cubicBezTo>
                  <a:lnTo>
                    <a:pt x="1632" y="6690"/>
                  </a:lnTo>
                  <a:lnTo>
                    <a:pt x="1728" y="6722"/>
                  </a:lnTo>
                  <a:lnTo>
                    <a:pt x="1760" y="6722"/>
                  </a:lnTo>
                  <a:cubicBezTo>
                    <a:pt x="1792" y="6722"/>
                    <a:pt x="1824" y="6754"/>
                    <a:pt x="1856" y="6754"/>
                  </a:cubicBezTo>
                  <a:cubicBezTo>
                    <a:pt x="3361" y="5729"/>
                    <a:pt x="4641" y="4449"/>
                    <a:pt x="5697" y="2977"/>
                  </a:cubicBezTo>
                  <a:lnTo>
                    <a:pt x="5697" y="1697"/>
                  </a:lnTo>
                  <a:cubicBezTo>
                    <a:pt x="5697" y="1249"/>
                    <a:pt x="5441" y="833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6726550" y="1701675"/>
              <a:ext cx="144850" cy="170450"/>
            </a:xfrm>
            <a:custGeom>
              <a:rect b="b" l="l" r="r" t="t"/>
              <a:pathLst>
                <a:path extrusionOk="0" h="6818" w="5794">
                  <a:moveTo>
                    <a:pt x="2881" y="64"/>
                  </a:moveTo>
                  <a:cubicBezTo>
                    <a:pt x="3601" y="64"/>
                    <a:pt x="4321" y="224"/>
                    <a:pt x="4865" y="544"/>
                  </a:cubicBezTo>
                  <a:cubicBezTo>
                    <a:pt x="5409" y="865"/>
                    <a:pt x="5697" y="1281"/>
                    <a:pt x="5697" y="1729"/>
                  </a:cubicBezTo>
                  <a:lnTo>
                    <a:pt x="5697" y="3009"/>
                  </a:lnTo>
                  <a:cubicBezTo>
                    <a:pt x="4641" y="4481"/>
                    <a:pt x="3361" y="5729"/>
                    <a:pt x="1888" y="6754"/>
                  </a:cubicBezTo>
                  <a:cubicBezTo>
                    <a:pt x="1856" y="6754"/>
                    <a:pt x="1824" y="6754"/>
                    <a:pt x="1792" y="6722"/>
                  </a:cubicBezTo>
                  <a:lnTo>
                    <a:pt x="1760" y="6722"/>
                  </a:lnTo>
                  <a:lnTo>
                    <a:pt x="1664" y="6690"/>
                  </a:lnTo>
                  <a:lnTo>
                    <a:pt x="1632" y="6690"/>
                  </a:lnTo>
                  <a:cubicBezTo>
                    <a:pt x="1568" y="6658"/>
                    <a:pt x="1536" y="6658"/>
                    <a:pt x="1504" y="6658"/>
                  </a:cubicBezTo>
                  <a:lnTo>
                    <a:pt x="1472" y="6626"/>
                  </a:lnTo>
                  <a:cubicBezTo>
                    <a:pt x="1408" y="6626"/>
                    <a:pt x="1376" y="6594"/>
                    <a:pt x="1312" y="6594"/>
                  </a:cubicBezTo>
                  <a:cubicBezTo>
                    <a:pt x="1312" y="6594"/>
                    <a:pt x="1312" y="6562"/>
                    <a:pt x="1280" y="6562"/>
                  </a:cubicBezTo>
                  <a:lnTo>
                    <a:pt x="1088" y="6466"/>
                  </a:lnTo>
                  <a:cubicBezTo>
                    <a:pt x="1024" y="6434"/>
                    <a:pt x="960" y="6402"/>
                    <a:pt x="896" y="6370"/>
                  </a:cubicBezTo>
                  <a:cubicBezTo>
                    <a:pt x="384" y="6081"/>
                    <a:pt x="64" y="5665"/>
                    <a:pt x="64" y="5249"/>
                  </a:cubicBezTo>
                  <a:lnTo>
                    <a:pt x="96" y="1697"/>
                  </a:lnTo>
                  <a:cubicBezTo>
                    <a:pt x="96" y="1249"/>
                    <a:pt x="384" y="865"/>
                    <a:pt x="896" y="544"/>
                  </a:cubicBezTo>
                  <a:cubicBezTo>
                    <a:pt x="1440" y="224"/>
                    <a:pt x="2160" y="64"/>
                    <a:pt x="2881" y="64"/>
                  </a:cubicBezTo>
                  <a:close/>
                  <a:moveTo>
                    <a:pt x="2897" y="0"/>
                  </a:moveTo>
                  <a:cubicBezTo>
                    <a:pt x="2160" y="0"/>
                    <a:pt x="1424" y="160"/>
                    <a:pt x="864" y="480"/>
                  </a:cubicBezTo>
                  <a:cubicBezTo>
                    <a:pt x="320" y="800"/>
                    <a:pt x="32" y="1217"/>
                    <a:pt x="32" y="1665"/>
                  </a:cubicBezTo>
                  <a:lnTo>
                    <a:pt x="0" y="5217"/>
                  </a:lnTo>
                  <a:cubicBezTo>
                    <a:pt x="0" y="5697"/>
                    <a:pt x="320" y="6113"/>
                    <a:pt x="864" y="6434"/>
                  </a:cubicBezTo>
                  <a:cubicBezTo>
                    <a:pt x="928" y="6466"/>
                    <a:pt x="992" y="6498"/>
                    <a:pt x="1088" y="6530"/>
                  </a:cubicBezTo>
                  <a:cubicBezTo>
                    <a:pt x="1120" y="6562"/>
                    <a:pt x="1184" y="6594"/>
                    <a:pt x="1280" y="6626"/>
                  </a:cubicBezTo>
                  <a:cubicBezTo>
                    <a:pt x="1344" y="6658"/>
                    <a:pt x="1408" y="6690"/>
                    <a:pt x="1440" y="6690"/>
                  </a:cubicBezTo>
                  <a:lnTo>
                    <a:pt x="1472" y="6690"/>
                  </a:lnTo>
                  <a:cubicBezTo>
                    <a:pt x="1536" y="6722"/>
                    <a:pt x="1568" y="6722"/>
                    <a:pt x="1600" y="6754"/>
                  </a:cubicBezTo>
                  <a:lnTo>
                    <a:pt x="1664" y="6754"/>
                  </a:lnTo>
                  <a:lnTo>
                    <a:pt x="1728" y="6786"/>
                  </a:lnTo>
                  <a:lnTo>
                    <a:pt x="1792" y="6786"/>
                  </a:lnTo>
                  <a:cubicBezTo>
                    <a:pt x="1824" y="6818"/>
                    <a:pt x="1856" y="6818"/>
                    <a:pt x="1920" y="6818"/>
                  </a:cubicBezTo>
                  <a:cubicBezTo>
                    <a:pt x="3425" y="5793"/>
                    <a:pt x="4705" y="4513"/>
                    <a:pt x="5761" y="3041"/>
                  </a:cubicBezTo>
                  <a:lnTo>
                    <a:pt x="5761" y="3009"/>
                  </a:lnTo>
                  <a:cubicBezTo>
                    <a:pt x="5761" y="3009"/>
                    <a:pt x="5793" y="1697"/>
                    <a:pt x="5793" y="1665"/>
                  </a:cubicBezTo>
                  <a:cubicBezTo>
                    <a:pt x="5793" y="1217"/>
                    <a:pt x="5473" y="800"/>
                    <a:pt x="4929" y="480"/>
                  </a:cubicBezTo>
                  <a:cubicBezTo>
                    <a:pt x="4369" y="160"/>
                    <a:pt x="3633" y="0"/>
                    <a:pt x="28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6156825" y="1154375"/>
              <a:ext cx="780175" cy="780175"/>
            </a:xfrm>
            <a:custGeom>
              <a:rect b="b" l="l" r="r" t="t"/>
              <a:pathLst>
                <a:path extrusionOk="0" h="31207" w="31207">
                  <a:moveTo>
                    <a:pt x="15620" y="0"/>
                  </a:moveTo>
                  <a:cubicBezTo>
                    <a:pt x="6978" y="0"/>
                    <a:pt x="1" y="6978"/>
                    <a:pt x="1" y="15587"/>
                  </a:cubicBezTo>
                  <a:cubicBezTo>
                    <a:pt x="1" y="24229"/>
                    <a:pt x="6978" y="31206"/>
                    <a:pt x="15620" y="31206"/>
                  </a:cubicBezTo>
                  <a:cubicBezTo>
                    <a:pt x="24229" y="31206"/>
                    <a:pt x="31207" y="24229"/>
                    <a:pt x="31207" y="15587"/>
                  </a:cubicBezTo>
                  <a:cubicBezTo>
                    <a:pt x="31207" y="9826"/>
                    <a:pt x="28070" y="4769"/>
                    <a:pt x="23397" y="2081"/>
                  </a:cubicBezTo>
                  <a:cubicBezTo>
                    <a:pt x="22853" y="1761"/>
                    <a:pt x="22277" y="1473"/>
                    <a:pt x="21701" y="1216"/>
                  </a:cubicBezTo>
                  <a:cubicBezTo>
                    <a:pt x="19812" y="416"/>
                    <a:pt x="17764" y="0"/>
                    <a:pt x="1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6156025" y="1152775"/>
              <a:ext cx="781775" cy="782575"/>
            </a:xfrm>
            <a:custGeom>
              <a:rect b="b" l="l" r="r" t="t"/>
              <a:pathLst>
                <a:path extrusionOk="0" h="31303" w="31271">
                  <a:moveTo>
                    <a:pt x="15652" y="96"/>
                  </a:moveTo>
                  <a:cubicBezTo>
                    <a:pt x="17732" y="96"/>
                    <a:pt x="19780" y="512"/>
                    <a:pt x="21701" y="1312"/>
                  </a:cubicBezTo>
                  <a:cubicBezTo>
                    <a:pt x="22309" y="1569"/>
                    <a:pt x="22885" y="1857"/>
                    <a:pt x="23429" y="2177"/>
                  </a:cubicBezTo>
                  <a:cubicBezTo>
                    <a:pt x="28230" y="4929"/>
                    <a:pt x="31207" y="10114"/>
                    <a:pt x="31207" y="15651"/>
                  </a:cubicBezTo>
                  <a:cubicBezTo>
                    <a:pt x="31207" y="24261"/>
                    <a:pt x="24229" y="31238"/>
                    <a:pt x="15652" y="31238"/>
                  </a:cubicBezTo>
                  <a:cubicBezTo>
                    <a:pt x="7042" y="31238"/>
                    <a:pt x="65" y="24261"/>
                    <a:pt x="65" y="15651"/>
                  </a:cubicBezTo>
                  <a:cubicBezTo>
                    <a:pt x="65" y="7074"/>
                    <a:pt x="7042" y="96"/>
                    <a:pt x="15652" y="96"/>
                  </a:cubicBezTo>
                  <a:close/>
                  <a:moveTo>
                    <a:pt x="15652" y="0"/>
                  </a:moveTo>
                  <a:cubicBezTo>
                    <a:pt x="11459" y="0"/>
                    <a:pt x="7522" y="1633"/>
                    <a:pt x="4578" y="4609"/>
                  </a:cubicBezTo>
                  <a:cubicBezTo>
                    <a:pt x="1633" y="7554"/>
                    <a:pt x="1" y="11490"/>
                    <a:pt x="1" y="15651"/>
                  </a:cubicBezTo>
                  <a:cubicBezTo>
                    <a:pt x="1" y="19844"/>
                    <a:pt x="1633" y="23781"/>
                    <a:pt x="4578" y="26725"/>
                  </a:cubicBezTo>
                  <a:cubicBezTo>
                    <a:pt x="7522" y="29670"/>
                    <a:pt x="11459" y="31302"/>
                    <a:pt x="15652" y="31302"/>
                  </a:cubicBezTo>
                  <a:cubicBezTo>
                    <a:pt x="19812" y="31302"/>
                    <a:pt x="23749" y="29670"/>
                    <a:pt x="26694" y="26725"/>
                  </a:cubicBezTo>
                  <a:cubicBezTo>
                    <a:pt x="29638" y="23781"/>
                    <a:pt x="31271" y="19844"/>
                    <a:pt x="31271" y="15651"/>
                  </a:cubicBezTo>
                  <a:cubicBezTo>
                    <a:pt x="31271" y="12867"/>
                    <a:pt x="30535" y="10114"/>
                    <a:pt x="29126" y="7714"/>
                  </a:cubicBezTo>
                  <a:cubicBezTo>
                    <a:pt x="27750" y="5409"/>
                    <a:pt x="25798" y="3457"/>
                    <a:pt x="23461" y="2113"/>
                  </a:cubicBezTo>
                  <a:cubicBezTo>
                    <a:pt x="22885" y="1793"/>
                    <a:pt x="22341" y="1505"/>
                    <a:pt x="21733" y="1248"/>
                  </a:cubicBezTo>
                  <a:cubicBezTo>
                    <a:pt x="19812" y="416"/>
                    <a:pt x="17764" y="0"/>
                    <a:pt x="156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6144025" y="1517625"/>
              <a:ext cx="236075" cy="297700"/>
            </a:xfrm>
            <a:custGeom>
              <a:rect b="b" l="l" r="r" t="t"/>
              <a:pathLst>
                <a:path extrusionOk="0" h="11908" w="9443">
                  <a:moveTo>
                    <a:pt x="193" y="1441"/>
                  </a:moveTo>
                  <a:lnTo>
                    <a:pt x="161" y="1473"/>
                  </a:lnTo>
                  <a:cubicBezTo>
                    <a:pt x="129" y="1473"/>
                    <a:pt x="129" y="1505"/>
                    <a:pt x="97" y="1505"/>
                  </a:cubicBezTo>
                  <a:lnTo>
                    <a:pt x="65" y="1505"/>
                  </a:lnTo>
                  <a:cubicBezTo>
                    <a:pt x="33" y="1537"/>
                    <a:pt x="1" y="1537"/>
                    <a:pt x="1" y="1569"/>
                  </a:cubicBezTo>
                  <a:lnTo>
                    <a:pt x="218" y="1441"/>
                  </a:lnTo>
                  <a:close/>
                  <a:moveTo>
                    <a:pt x="2977" y="1"/>
                  </a:moveTo>
                  <a:lnTo>
                    <a:pt x="2945" y="33"/>
                  </a:lnTo>
                  <a:lnTo>
                    <a:pt x="2849" y="33"/>
                  </a:lnTo>
                  <a:cubicBezTo>
                    <a:pt x="2785" y="33"/>
                    <a:pt x="2753" y="65"/>
                    <a:pt x="2689" y="65"/>
                  </a:cubicBezTo>
                  <a:cubicBezTo>
                    <a:pt x="2625" y="97"/>
                    <a:pt x="2593" y="97"/>
                    <a:pt x="2561" y="129"/>
                  </a:cubicBezTo>
                  <a:lnTo>
                    <a:pt x="2465" y="129"/>
                  </a:lnTo>
                  <a:lnTo>
                    <a:pt x="2433" y="161"/>
                  </a:lnTo>
                  <a:lnTo>
                    <a:pt x="2369" y="161"/>
                  </a:lnTo>
                  <a:cubicBezTo>
                    <a:pt x="2369" y="193"/>
                    <a:pt x="2369" y="193"/>
                    <a:pt x="2337" y="193"/>
                  </a:cubicBezTo>
                  <a:cubicBezTo>
                    <a:pt x="2337" y="193"/>
                    <a:pt x="2305" y="193"/>
                    <a:pt x="2305" y="225"/>
                  </a:cubicBezTo>
                  <a:lnTo>
                    <a:pt x="2273" y="225"/>
                  </a:lnTo>
                  <a:cubicBezTo>
                    <a:pt x="2241" y="257"/>
                    <a:pt x="2209" y="257"/>
                    <a:pt x="2177" y="289"/>
                  </a:cubicBezTo>
                  <a:lnTo>
                    <a:pt x="218" y="1441"/>
                  </a:lnTo>
                  <a:lnTo>
                    <a:pt x="225" y="1441"/>
                  </a:lnTo>
                  <a:lnTo>
                    <a:pt x="289" y="1409"/>
                  </a:lnTo>
                  <a:lnTo>
                    <a:pt x="321" y="1409"/>
                  </a:lnTo>
                  <a:lnTo>
                    <a:pt x="353" y="1377"/>
                  </a:lnTo>
                  <a:cubicBezTo>
                    <a:pt x="385" y="1377"/>
                    <a:pt x="449" y="1345"/>
                    <a:pt x="481" y="1345"/>
                  </a:cubicBezTo>
                  <a:lnTo>
                    <a:pt x="513" y="1345"/>
                  </a:lnTo>
                  <a:cubicBezTo>
                    <a:pt x="545" y="1345"/>
                    <a:pt x="577" y="1313"/>
                    <a:pt x="641" y="1313"/>
                  </a:cubicBezTo>
                  <a:cubicBezTo>
                    <a:pt x="673" y="1313"/>
                    <a:pt x="705" y="1281"/>
                    <a:pt x="737" y="1281"/>
                  </a:cubicBezTo>
                  <a:lnTo>
                    <a:pt x="1473" y="1281"/>
                  </a:lnTo>
                  <a:lnTo>
                    <a:pt x="1505" y="1313"/>
                  </a:lnTo>
                  <a:lnTo>
                    <a:pt x="1665" y="1313"/>
                  </a:lnTo>
                  <a:cubicBezTo>
                    <a:pt x="1665" y="1313"/>
                    <a:pt x="1665" y="1345"/>
                    <a:pt x="1697" y="1345"/>
                  </a:cubicBezTo>
                  <a:cubicBezTo>
                    <a:pt x="1729" y="1345"/>
                    <a:pt x="1793" y="1345"/>
                    <a:pt x="1857" y="1377"/>
                  </a:cubicBezTo>
                  <a:cubicBezTo>
                    <a:pt x="1889" y="1377"/>
                    <a:pt x="1953" y="1409"/>
                    <a:pt x="2017" y="1409"/>
                  </a:cubicBezTo>
                  <a:cubicBezTo>
                    <a:pt x="2081" y="1441"/>
                    <a:pt x="2113" y="1441"/>
                    <a:pt x="2177" y="1473"/>
                  </a:cubicBezTo>
                  <a:lnTo>
                    <a:pt x="2209" y="1473"/>
                  </a:lnTo>
                  <a:cubicBezTo>
                    <a:pt x="2273" y="1505"/>
                    <a:pt x="2305" y="1505"/>
                    <a:pt x="2369" y="1537"/>
                  </a:cubicBezTo>
                  <a:cubicBezTo>
                    <a:pt x="2401" y="1569"/>
                    <a:pt x="2465" y="1569"/>
                    <a:pt x="2497" y="1601"/>
                  </a:cubicBezTo>
                  <a:lnTo>
                    <a:pt x="2529" y="1601"/>
                  </a:lnTo>
                  <a:cubicBezTo>
                    <a:pt x="2593" y="1633"/>
                    <a:pt x="2657" y="1665"/>
                    <a:pt x="2689" y="1697"/>
                  </a:cubicBezTo>
                  <a:lnTo>
                    <a:pt x="2721" y="1697"/>
                  </a:lnTo>
                  <a:cubicBezTo>
                    <a:pt x="2753" y="1729"/>
                    <a:pt x="2817" y="1761"/>
                    <a:pt x="2849" y="1761"/>
                  </a:cubicBezTo>
                  <a:cubicBezTo>
                    <a:pt x="2881" y="1761"/>
                    <a:pt x="2881" y="1793"/>
                    <a:pt x="2881" y="1793"/>
                  </a:cubicBezTo>
                  <a:cubicBezTo>
                    <a:pt x="2913" y="1825"/>
                    <a:pt x="2977" y="1825"/>
                    <a:pt x="3009" y="1857"/>
                  </a:cubicBezTo>
                  <a:cubicBezTo>
                    <a:pt x="3073" y="1889"/>
                    <a:pt x="3137" y="1921"/>
                    <a:pt x="3201" y="1985"/>
                  </a:cubicBezTo>
                  <a:cubicBezTo>
                    <a:pt x="3297" y="2017"/>
                    <a:pt x="3361" y="2081"/>
                    <a:pt x="3425" y="2113"/>
                  </a:cubicBezTo>
                  <a:cubicBezTo>
                    <a:pt x="3457" y="2145"/>
                    <a:pt x="3489" y="2145"/>
                    <a:pt x="3489" y="2177"/>
                  </a:cubicBezTo>
                  <a:lnTo>
                    <a:pt x="3617" y="2273"/>
                  </a:lnTo>
                  <a:cubicBezTo>
                    <a:pt x="3649" y="2273"/>
                    <a:pt x="3681" y="2305"/>
                    <a:pt x="3713" y="2337"/>
                  </a:cubicBezTo>
                  <a:cubicBezTo>
                    <a:pt x="3745" y="2369"/>
                    <a:pt x="3809" y="2401"/>
                    <a:pt x="3841" y="2433"/>
                  </a:cubicBezTo>
                  <a:cubicBezTo>
                    <a:pt x="3873" y="2465"/>
                    <a:pt x="3905" y="2465"/>
                    <a:pt x="3937" y="2497"/>
                  </a:cubicBezTo>
                  <a:lnTo>
                    <a:pt x="4033" y="2593"/>
                  </a:lnTo>
                  <a:cubicBezTo>
                    <a:pt x="4065" y="2625"/>
                    <a:pt x="4129" y="2657"/>
                    <a:pt x="4161" y="2689"/>
                  </a:cubicBezTo>
                  <a:lnTo>
                    <a:pt x="4257" y="2785"/>
                  </a:lnTo>
                  <a:cubicBezTo>
                    <a:pt x="4289" y="2850"/>
                    <a:pt x="4353" y="2882"/>
                    <a:pt x="4417" y="2946"/>
                  </a:cubicBezTo>
                  <a:cubicBezTo>
                    <a:pt x="4449" y="2978"/>
                    <a:pt x="4449" y="2978"/>
                    <a:pt x="4481" y="2978"/>
                  </a:cubicBezTo>
                  <a:lnTo>
                    <a:pt x="4481" y="3010"/>
                  </a:lnTo>
                  <a:lnTo>
                    <a:pt x="4642" y="3170"/>
                  </a:lnTo>
                  <a:cubicBezTo>
                    <a:pt x="4642" y="3202"/>
                    <a:pt x="4674" y="3202"/>
                    <a:pt x="4674" y="3234"/>
                  </a:cubicBezTo>
                  <a:cubicBezTo>
                    <a:pt x="4738" y="3266"/>
                    <a:pt x="4770" y="3298"/>
                    <a:pt x="4802" y="3330"/>
                  </a:cubicBezTo>
                  <a:lnTo>
                    <a:pt x="4866" y="3426"/>
                  </a:lnTo>
                  <a:cubicBezTo>
                    <a:pt x="4898" y="3458"/>
                    <a:pt x="4930" y="3522"/>
                    <a:pt x="4962" y="3554"/>
                  </a:cubicBezTo>
                  <a:lnTo>
                    <a:pt x="5058" y="3650"/>
                  </a:lnTo>
                  <a:lnTo>
                    <a:pt x="5154" y="3778"/>
                  </a:lnTo>
                  <a:lnTo>
                    <a:pt x="5218" y="3842"/>
                  </a:lnTo>
                  <a:cubicBezTo>
                    <a:pt x="5250" y="3906"/>
                    <a:pt x="5282" y="3938"/>
                    <a:pt x="5314" y="3970"/>
                  </a:cubicBezTo>
                  <a:cubicBezTo>
                    <a:pt x="5346" y="4002"/>
                    <a:pt x="5378" y="4034"/>
                    <a:pt x="5378" y="4066"/>
                  </a:cubicBezTo>
                  <a:cubicBezTo>
                    <a:pt x="5410" y="4130"/>
                    <a:pt x="5474" y="4162"/>
                    <a:pt x="5506" y="4226"/>
                  </a:cubicBezTo>
                  <a:cubicBezTo>
                    <a:pt x="5506" y="4258"/>
                    <a:pt x="5538" y="4258"/>
                    <a:pt x="5538" y="4290"/>
                  </a:cubicBezTo>
                  <a:cubicBezTo>
                    <a:pt x="5602" y="4354"/>
                    <a:pt x="5634" y="4418"/>
                    <a:pt x="5666" y="4482"/>
                  </a:cubicBezTo>
                  <a:cubicBezTo>
                    <a:pt x="5666" y="4482"/>
                    <a:pt x="5698" y="4514"/>
                    <a:pt x="5698" y="4546"/>
                  </a:cubicBezTo>
                  <a:cubicBezTo>
                    <a:pt x="5762" y="4610"/>
                    <a:pt x="5794" y="4706"/>
                    <a:pt x="5858" y="4770"/>
                  </a:cubicBezTo>
                  <a:cubicBezTo>
                    <a:pt x="5858" y="4802"/>
                    <a:pt x="5890" y="4802"/>
                    <a:pt x="5890" y="4834"/>
                  </a:cubicBezTo>
                  <a:lnTo>
                    <a:pt x="5986" y="5026"/>
                  </a:lnTo>
                  <a:cubicBezTo>
                    <a:pt x="6018" y="5026"/>
                    <a:pt x="6018" y="5058"/>
                    <a:pt x="6050" y="5090"/>
                  </a:cubicBezTo>
                  <a:cubicBezTo>
                    <a:pt x="6082" y="5154"/>
                    <a:pt x="6114" y="5218"/>
                    <a:pt x="6146" y="5250"/>
                  </a:cubicBezTo>
                  <a:cubicBezTo>
                    <a:pt x="6146" y="5282"/>
                    <a:pt x="6178" y="5314"/>
                    <a:pt x="6178" y="5346"/>
                  </a:cubicBezTo>
                  <a:cubicBezTo>
                    <a:pt x="6210" y="5410"/>
                    <a:pt x="6242" y="5442"/>
                    <a:pt x="6274" y="5506"/>
                  </a:cubicBezTo>
                  <a:cubicBezTo>
                    <a:pt x="6274" y="5538"/>
                    <a:pt x="6306" y="5570"/>
                    <a:pt x="6306" y="5602"/>
                  </a:cubicBezTo>
                  <a:cubicBezTo>
                    <a:pt x="6338" y="5666"/>
                    <a:pt x="6370" y="5698"/>
                    <a:pt x="6402" y="5762"/>
                  </a:cubicBezTo>
                  <a:cubicBezTo>
                    <a:pt x="6402" y="5794"/>
                    <a:pt x="6434" y="5826"/>
                    <a:pt x="6434" y="5858"/>
                  </a:cubicBezTo>
                  <a:cubicBezTo>
                    <a:pt x="6466" y="5922"/>
                    <a:pt x="6498" y="5954"/>
                    <a:pt x="6498" y="6018"/>
                  </a:cubicBezTo>
                  <a:cubicBezTo>
                    <a:pt x="6530" y="6050"/>
                    <a:pt x="6530" y="6050"/>
                    <a:pt x="6530" y="6082"/>
                  </a:cubicBezTo>
                  <a:cubicBezTo>
                    <a:pt x="6562" y="6146"/>
                    <a:pt x="6594" y="6210"/>
                    <a:pt x="6626" y="6274"/>
                  </a:cubicBezTo>
                  <a:lnTo>
                    <a:pt x="6626" y="6306"/>
                  </a:lnTo>
                  <a:cubicBezTo>
                    <a:pt x="6658" y="6338"/>
                    <a:pt x="6658" y="6370"/>
                    <a:pt x="6658" y="6402"/>
                  </a:cubicBezTo>
                  <a:cubicBezTo>
                    <a:pt x="6690" y="6466"/>
                    <a:pt x="6722" y="6562"/>
                    <a:pt x="6754" y="6626"/>
                  </a:cubicBezTo>
                  <a:cubicBezTo>
                    <a:pt x="6754" y="6658"/>
                    <a:pt x="6786" y="6722"/>
                    <a:pt x="6786" y="6754"/>
                  </a:cubicBezTo>
                  <a:cubicBezTo>
                    <a:pt x="6818" y="6786"/>
                    <a:pt x="6818" y="6850"/>
                    <a:pt x="6850" y="6914"/>
                  </a:cubicBezTo>
                  <a:cubicBezTo>
                    <a:pt x="6850" y="6946"/>
                    <a:pt x="6882" y="6978"/>
                    <a:pt x="6882" y="7042"/>
                  </a:cubicBezTo>
                  <a:cubicBezTo>
                    <a:pt x="6914" y="7074"/>
                    <a:pt x="6914" y="7106"/>
                    <a:pt x="6914" y="7170"/>
                  </a:cubicBezTo>
                  <a:cubicBezTo>
                    <a:pt x="6946" y="7202"/>
                    <a:pt x="6946" y="7266"/>
                    <a:pt x="6978" y="7298"/>
                  </a:cubicBezTo>
                  <a:cubicBezTo>
                    <a:pt x="6978" y="7330"/>
                    <a:pt x="6978" y="7394"/>
                    <a:pt x="7010" y="7426"/>
                  </a:cubicBezTo>
                  <a:cubicBezTo>
                    <a:pt x="7010" y="7458"/>
                    <a:pt x="7010" y="7522"/>
                    <a:pt x="7042" y="7554"/>
                  </a:cubicBezTo>
                  <a:cubicBezTo>
                    <a:pt x="7042" y="7618"/>
                    <a:pt x="7042" y="7650"/>
                    <a:pt x="7074" y="7682"/>
                  </a:cubicBezTo>
                  <a:cubicBezTo>
                    <a:pt x="7074" y="7714"/>
                    <a:pt x="7074" y="7778"/>
                    <a:pt x="7106" y="7842"/>
                  </a:cubicBezTo>
                  <a:lnTo>
                    <a:pt x="7106" y="7938"/>
                  </a:lnTo>
                  <a:cubicBezTo>
                    <a:pt x="7138" y="8002"/>
                    <a:pt x="7138" y="8066"/>
                    <a:pt x="7138" y="8130"/>
                  </a:cubicBezTo>
                  <a:cubicBezTo>
                    <a:pt x="7138" y="8162"/>
                    <a:pt x="7170" y="8162"/>
                    <a:pt x="7170" y="8162"/>
                  </a:cubicBezTo>
                  <a:cubicBezTo>
                    <a:pt x="7170" y="8259"/>
                    <a:pt x="7170" y="8323"/>
                    <a:pt x="7202" y="8419"/>
                  </a:cubicBezTo>
                  <a:lnTo>
                    <a:pt x="7202" y="8483"/>
                  </a:lnTo>
                  <a:lnTo>
                    <a:pt x="7202" y="8643"/>
                  </a:lnTo>
                  <a:cubicBezTo>
                    <a:pt x="7202" y="8675"/>
                    <a:pt x="7202" y="8707"/>
                    <a:pt x="7234" y="8739"/>
                  </a:cubicBezTo>
                  <a:lnTo>
                    <a:pt x="7234" y="8899"/>
                  </a:lnTo>
                  <a:lnTo>
                    <a:pt x="7234" y="8963"/>
                  </a:lnTo>
                  <a:lnTo>
                    <a:pt x="7234" y="9187"/>
                  </a:lnTo>
                  <a:lnTo>
                    <a:pt x="7234" y="9443"/>
                  </a:lnTo>
                  <a:lnTo>
                    <a:pt x="7234" y="9507"/>
                  </a:lnTo>
                  <a:lnTo>
                    <a:pt x="7202" y="9635"/>
                  </a:lnTo>
                  <a:lnTo>
                    <a:pt x="7202" y="9731"/>
                  </a:lnTo>
                  <a:lnTo>
                    <a:pt x="7202" y="9859"/>
                  </a:lnTo>
                  <a:cubicBezTo>
                    <a:pt x="7202" y="9891"/>
                    <a:pt x="7170" y="9923"/>
                    <a:pt x="7170" y="9955"/>
                  </a:cubicBezTo>
                  <a:lnTo>
                    <a:pt x="7170" y="10083"/>
                  </a:lnTo>
                  <a:cubicBezTo>
                    <a:pt x="7138" y="10115"/>
                    <a:pt x="7138" y="10147"/>
                    <a:pt x="7138" y="10179"/>
                  </a:cubicBezTo>
                  <a:cubicBezTo>
                    <a:pt x="7138" y="10211"/>
                    <a:pt x="7138" y="10243"/>
                    <a:pt x="7106" y="10275"/>
                  </a:cubicBezTo>
                  <a:cubicBezTo>
                    <a:pt x="7106" y="10307"/>
                    <a:pt x="7106" y="10339"/>
                    <a:pt x="7074" y="10403"/>
                  </a:cubicBezTo>
                  <a:lnTo>
                    <a:pt x="7074" y="10467"/>
                  </a:lnTo>
                  <a:cubicBezTo>
                    <a:pt x="7042" y="10531"/>
                    <a:pt x="7042" y="10563"/>
                    <a:pt x="7010" y="10627"/>
                  </a:cubicBezTo>
                  <a:cubicBezTo>
                    <a:pt x="7010" y="10627"/>
                    <a:pt x="7010" y="10659"/>
                    <a:pt x="6978" y="10691"/>
                  </a:cubicBezTo>
                  <a:lnTo>
                    <a:pt x="6978" y="10723"/>
                  </a:lnTo>
                  <a:cubicBezTo>
                    <a:pt x="6946" y="10787"/>
                    <a:pt x="6946" y="10819"/>
                    <a:pt x="6914" y="10883"/>
                  </a:cubicBezTo>
                  <a:lnTo>
                    <a:pt x="6914" y="10915"/>
                  </a:lnTo>
                  <a:cubicBezTo>
                    <a:pt x="6882" y="10947"/>
                    <a:pt x="6850" y="11011"/>
                    <a:pt x="6818" y="11075"/>
                  </a:cubicBezTo>
                  <a:cubicBezTo>
                    <a:pt x="6786" y="11107"/>
                    <a:pt x="6754" y="11171"/>
                    <a:pt x="6722" y="11203"/>
                  </a:cubicBezTo>
                  <a:lnTo>
                    <a:pt x="6722" y="11235"/>
                  </a:lnTo>
                  <a:cubicBezTo>
                    <a:pt x="6690" y="11267"/>
                    <a:pt x="6658" y="11299"/>
                    <a:pt x="6658" y="11331"/>
                  </a:cubicBezTo>
                  <a:cubicBezTo>
                    <a:pt x="6626" y="11363"/>
                    <a:pt x="6626" y="11363"/>
                    <a:pt x="6626" y="11395"/>
                  </a:cubicBezTo>
                  <a:cubicBezTo>
                    <a:pt x="6594" y="11427"/>
                    <a:pt x="6562" y="11459"/>
                    <a:pt x="6530" y="11459"/>
                  </a:cubicBezTo>
                  <a:cubicBezTo>
                    <a:pt x="6530" y="11491"/>
                    <a:pt x="6530" y="11491"/>
                    <a:pt x="6498" y="11491"/>
                  </a:cubicBezTo>
                  <a:cubicBezTo>
                    <a:pt x="6466" y="11555"/>
                    <a:pt x="6434" y="11587"/>
                    <a:pt x="6402" y="11619"/>
                  </a:cubicBezTo>
                  <a:lnTo>
                    <a:pt x="6306" y="11715"/>
                  </a:lnTo>
                  <a:lnTo>
                    <a:pt x="6274" y="11747"/>
                  </a:lnTo>
                  <a:cubicBezTo>
                    <a:pt x="6242" y="11779"/>
                    <a:pt x="6210" y="11779"/>
                    <a:pt x="6178" y="11811"/>
                  </a:cubicBezTo>
                  <a:cubicBezTo>
                    <a:pt x="6159" y="11811"/>
                    <a:pt x="6151" y="11823"/>
                    <a:pt x="6148" y="11832"/>
                  </a:cubicBezTo>
                  <a:lnTo>
                    <a:pt x="6148" y="11832"/>
                  </a:lnTo>
                  <a:lnTo>
                    <a:pt x="8226" y="10627"/>
                  </a:lnTo>
                  <a:cubicBezTo>
                    <a:pt x="8258" y="10627"/>
                    <a:pt x="8290" y="10595"/>
                    <a:pt x="8354" y="10563"/>
                  </a:cubicBezTo>
                  <a:cubicBezTo>
                    <a:pt x="8354" y="10563"/>
                    <a:pt x="8354" y="10531"/>
                    <a:pt x="8386" y="10531"/>
                  </a:cubicBezTo>
                  <a:cubicBezTo>
                    <a:pt x="8418" y="10499"/>
                    <a:pt x="8450" y="10499"/>
                    <a:pt x="8450" y="10467"/>
                  </a:cubicBezTo>
                  <a:cubicBezTo>
                    <a:pt x="8482" y="10467"/>
                    <a:pt x="8482" y="10435"/>
                    <a:pt x="8514" y="10435"/>
                  </a:cubicBezTo>
                  <a:lnTo>
                    <a:pt x="8610" y="10339"/>
                  </a:lnTo>
                  <a:cubicBezTo>
                    <a:pt x="8642" y="10307"/>
                    <a:pt x="8674" y="10275"/>
                    <a:pt x="8706" y="10211"/>
                  </a:cubicBezTo>
                  <a:cubicBezTo>
                    <a:pt x="8738" y="10211"/>
                    <a:pt x="8738" y="10211"/>
                    <a:pt x="8738" y="10179"/>
                  </a:cubicBezTo>
                  <a:cubicBezTo>
                    <a:pt x="8770" y="10147"/>
                    <a:pt x="8802" y="10115"/>
                    <a:pt x="8834" y="10115"/>
                  </a:cubicBezTo>
                  <a:cubicBezTo>
                    <a:pt x="8834" y="10083"/>
                    <a:pt x="8834" y="10083"/>
                    <a:pt x="8866" y="10051"/>
                  </a:cubicBezTo>
                  <a:cubicBezTo>
                    <a:pt x="8866" y="10019"/>
                    <a:pt x="8898" y="9987"/>
                    <a:pt x="8930" y="9955"/>
                  </a:cubicBezTo>
                  <a:lnTo>
                    <a:pt x="8930" y="9923"/>
                  </a:lnTo>
                  <a:cubicBezTo>
                    <a:pt x="8994" y="9859"/>
                    <a:pt x="8994" y="9827"/>
                    <a:pt x="9026" y="9795"/>
                  </a:cubicBezTo>
                  <a:cubicBezTo>
                    <a:pt x="9058" y="9731"/>
                    <a:pt x="9090" y="9667"/>
                    <a:pt x="9122" y="9635"/>
                  </a:cubicBezTo>
                  <a:lnTo>
                    <a:pt x="9122" y="9603"/>
                  </a:lnTo>
                  <a:cubicBezTo>
                    <a:pt x="9154" y="9539"/>
                    <a:pt x="9154" y="9507"/>
                    <a:pt x="9186" y="9475"/>
                  </a:cubicBezTo>
                  <a:lnTo>
                    <a:pt x="9186" y="9411"/>
                  </a:lnTo>
                  <a:cubicBezTo>
                    <a:pt x="9186" y="9411"/>
                    <a:pt x="9218" y="9411"/>
                    <a:pt x="9218" y="9379"/>
                  </a:cubicBezTo>
                  <a:lnTo>
                    <a:pt x="9218" y="9347"/>
                  </a:lnTo>
                  <a:cubicBezTo>
                    <a:pt x="9250" y="9283"/>
                    <a:pt x="9250" y="9251"/>
                    <a:pt x="9282" y="9219"/>
                  </a:cubicBezTo>
                  <a:lnTo>
                    <a:pt x="9282" y="9155"/>
                  </a:lnTo>
                  <a:lnTo>
                    <a:pt x="9282" y="9123"/>
                  </a:lnTo>
                  <a:cubicBezTo>
                    <a:pt x="9314" y="9091"/>
                    <a:pt x="9314" y="9027"/>
                    <a:pt x="9314" y="8995"/>
                  </a:cubicBezTo>
                  <a:lnTo>
                    <a:pt x="9346" y="8963"/>
                  </a:lnTo>
                  <a:lnTo>
                    <a:pt x="9346" y="8899"/>
                  </a:lnTo>
                  <a:cubicBezTo>
                    <a:pt x="9346" y="8867"/>
                    <a:pt x="9346" y="8835"/>
                    <a:pt x="9378" y="8803"/>
                  </a:cubicBezTo>
                  <a:lnTo>
                    <a:pt x="9378" y="8739"/>
                  </a:lnTo>
                  <a:lnTo>
                    <a:pt x="9378" y="8675"/>
                  </a:lnTo>
                  <a:cubicBezTo>
                    <a:pt x="9378" y="8643"/>
                    <a:pt x="9410" y="8611"/>
                    <a:pt x="9410" y="8579"/>
                  </a:cubicBezTo>
                  <a:lnTo>
                    <a:pt x="9410" y="8547"/>
                  </a:lnTo>
                  <a:lnTo>
                    <a:pt x="9410" y="8451"/>
                  </a:lnTo>
                  <a:lnTo>
                    <a:pt x="9410" y="8387"/>
                  </a:lnTo>
                  <a:cubicBezTo>
                    <a:pt x="9410" y="8355"/>
                    <a:pt x="9442" y="8355"/>
                    <a:pt x="9442" y="8323"/>
                  </a:cubicBezTo>
                  <a:lnTo>
                    <a:pt x="9442" y="8227"/>
                  </a:lnTo>
                  <a:lnTo>
                    <a:pt x="9442" y="8162"/>
                  </a:lnTo>
                  <a:lnTo>
                    <a:pt x="9442" y="7938"/>
                  </a:lnTo>
                  <a:lnTo>
                    <a:pt x="9442" y="7714"/>
                  </a:lnTo>
                  <a:lnTo>
                    <a:pt x="9442" y="7682"/>
                  </a:lnTo>
                  <a:lnTo>
                    <a:pt x="9442" y="7618"/>
                  </a:lnTo>
                  <a:lnTo>
                    <a:pt x="9442" y="7522"/>
                  </a:lnTo>
                  <a:lnTo>
                    <a:pt x="9442" y="7458"/>
                  </a:lnTo>
                  <a:cubicBezTo>
                    <a:pt x="9410" y="7426"/>
                    <a:pt x="9410" y="7394"/>
                    <a:pt x="9410" y="7362"/>
                  </a:cubicBezTo>
                  <a:lnTo>
                    <a:pt x="9410" y="7298"/>
                  </a:lnTo>
                  <a:lnTo>
                    <a:pt x="9410" y="7202"/>
                  </a:lnTo>
                  <a:lnTo>
                    <a:pt x="9410" y="7106"/>
                  </a:lnTo>
                  <a:lnTo>
                    <a:pt x="9378" y="7106"/>
                  </a:lnTo>
                  <a:cubicBezTo>
                    <a:pt x="9378" y="7010"/>
                    <a:pt x="9378" y="6946"/>
                    <a:pt x="9346" y="6882"/>
                  </a:cubicBezTo>
                  <a:lnTo>
                    <a:pt x="9346" y="6850"/>
                  </a:lnTo>
                  <a:cubicBezTo>
                    <a:pt x="9346" y="6786"/>
                    <a:pt x="9346" y="6722"/>
                    <a:pt x="9314" y="6658"/>
                  </a:cubicBezTo>
                  <a:lnTo>
                    <a:pt x="9314" y="6626"/>
                  </a:lnTo>
                  <a:lnTo>
                    <a:pt x="9314" y="6530"/>
                  </a:lnTo>
                  <a:cubicBezTo>
                    <a:pt x="9282" y="6498"/>
                    <a:pt x="9282" y="6466"/>
                    <a:pt x="9282" y="6434"/>
                  </a:cubicBezTo>
                  <a:lnTo>
                    <a:pt x="9250" y="6370"/>
                  </a:lnTo>
                  <a:lnTo>
                    <a:pt x="9250" y="6274"/>
                  </a:lnTo>
                  <a:cubicBezTo>
                    <a:pt x="9218" y="6242"/>
                    <a:pt x="9218" y="6210"/>
                    <a:pt x="9218" y="6210"/>
                  </a:cubicBezTo>
                  <a:lnTo>
                    <a:pt x="9218" y="6146"/>
                  </a:lnTo>
                  <a:cubicBezTo>
                    <a:pt x="9186" y="6082"/>
                    <a:pt x="9186" y="6050"/>
                    <a:pt x="9186" y="6018"/>
                  </a:cubicBezTo>
                  <a:cubicBezTo>
                    <a:pt x="9154" y="5986"/>
                    <a:pt x="9154" y="5954"/>
                    <a:pt x="9154" y="5954"/>
                  </a:cubicBezTo>
                  <a:cubicBezTo>
                    <a:pt x="9154" y="5922"/>
                    <a:pt x="9154" y="5890"/>
                    <a:pt x="9122" y="5890"/>
                  </a:cubicBezTo>
                  <a:cubicBezTo>
                    <a:pt x="9122" y="5826"/>
                    <a:pt x="9090" y="5794"/>
                    <a:pt x="9090" y="5730"/>
                  </a:cubicBezTo>
                  <a:cubicBezTo>
                    <a:pt x="9090" y="5730"/>
                    <a:pt x="9090" y="5698"/>
                    <a:pt x="9058" y="5666"/>
                  </a:cubicBezTo>
                  <a:lnTo>
                    <a:pt x="9058" y="5602"/>
                  </a:lnTo>
                  <a:cubicBezTo>
                    <a:pt x="9026" y="5570"/>
                    <a:pt x="9026" y="5506"/>
                    <a:pt x="8994" y="5474"/>
                  </a:cubicBezTo>
                  <a:lnTo>
                    <a:pt x="8962" y="5378"/>
                  </a:lnTo>
                  <a:lnTo>
                    <a:pt x="8962" y="5346"/>
                  </a:lnTo>
                  <a:cubicBezTo>
                    <a:pt x="8930" y="5282"/>
                    <a:pt x="8898" y="5186"/>
                    <a:pt x="8866" y="5122"/>
                  </a:cubicBezTo>
                  <a:lnTo>
                    <a:pt x="8866" y="5058"/>
                  </a:lnTo>
                  <a:cubicBezTo>
                    <a:pt x="8834" y="5058"/>
                    <a:pt x="8834" y="5058"/>
                    <a:pt x="8834" y="5026"/>
                  </a:cubicBezTo>
                  <a:lnTo>
                    <a:pt x="8802" y="4962"/>
                  </a:lnTo>
                  <a:cubicBezTo>
                    <a:pt x="8802" y="4930"/>
                    <a:pt x="8770" y="4866"/>
                    <a:pt x="8738" y="4802"/>
                  </a:cubicBezTo>
                  <a:cubicBezTo>
                    <a:pt x="8738" y="4770"/>
                    <a:pt x="8706" y="4738"/>
                    <a:pt x="8706" y="4738"/>
                  </a:cubicBezTo>
                  <a:lnTo>
                    <a:pt x="8706" y="4674"/>
                  </a:lnTo>
                  <a:cubicBezTo>
                    <a:pt x="8674" y="4642"/>
                    <a:pt x="8674" y="4610"/>
                    <a:pt x="8642" y="4578"/>
                  </a:cubicBezTo>
                  <a:cubicBezTo>
                    <a:pt x="8642" y="4546"/>
                    <a:pt x="8610" y="4514"/>
                    <a:pt x="8578" y="4450"/>
                  </a:cubicBezTo>
                  <a:cubicBezTo>
                    <a:pt x="8578" y="4418"/>
                    <a:pt x="8546" y="4354"/>
                    <a:pt x="8514" y="4322"/>
                  </a:cubicBezTo>
                  <a:cubicBezTo>
                    <a:pt x="8514" y="4290"/>
                    <a:pt x="8482" y="4258"/>
                    <a:pt x="8482" y="4226"/>
                  </a:cubicBezTo>
                  <a:lnTo>
                    <a:pt x="8450" y="4194"/>
                  </a:lnTo>
                  <a:cubicBezTo>
                    <a:pt x="8450" y="4162"/>
                    <a:pt x="8418" y="4098"/>
                    <a:pt x="8386" y="4066"/>
                  </a:cubicBezTo>
                  <a:cubicBezTo>
                    <a:pt x="8386" y="4034"/>
                    <a:pt x="8354" y="4002"/>
                    <a:pt x="8354" y="3970"/>
                  </a:cubicBezTo>
                  <a:cubicBezTo>
                    <a:pt x="8322" y="3906"/>
                    <a:pt x="8290" y="3874"/>
                    <a:pt x="8258" y="3810"/>
                  </a:cubicBezTo>
                  <a:cubicBezTo>
                    <a:pt x="8226" y="3778"/>
                    <a:pt x="8226" y="3746"/>
                    <a:pt x="8194" y="3714"/>
                  </a:cubicBezTo>
                  <a:cubicBezTo>
                    <a:pt x="8162" y="3650"/>
                    <a:pt x="8130" y="3586"/>
                    <a:pt x="8098" y="3554"/>
                  </a:cubicBezTo>
                  <a:cubicBezTo>
                    <a:pt x="8066" y="3522"/>
                    <a:pt x="8066" y="3522"/>
                    <a:pt x="8066" y="3490"/>
                  </a:cubicBezTo>
                  <a:cubicBezTo>
                    <a:pt x="8002" y="3394"/>
                    <a:pt x="7970" y="3330"/>
                    <a:pt x="7906" y="3266"/>
                  </a:cubicBezTo>
                  <a:cubicBezTo>
                    <a:pt x="7906" y="3234"/>
                    <a:pt x="7874" y="3202"/>
                    <a:pt x="7874" y="3202"/>
                  </a:cubicBezTo>
                  <a:cubicBezTo>
                    <a:pt x="7842" y="3138"/>
                    <a:pt x="7778" y="3074"/>
                    <a:pt x="7746" y="3010"/>
                  </a:cubicBezTo>
                  <a:lnTo>
                    <a:pt x="7682" y="2946"/>
                  </a:lnTo>
                  <a:cubicBezTo>
                    <a:pt x="7650" y="2882"/>
                    <a:pt x="7618" y="2850"/>
                    <a:pt x="7586" y="2785"/>
                  </a:cubicBezTo>
                  <a:cubicBezTo>
                    <a:pt x="7586" y="2753"/>
                    <a:pt x="7554" y="2721"/>
                    <a:pt x="7522" y="2689"/>
                  </a:cubicBezTo>
                  <a:cubicBezTo>
                    <a:pt x="7490" y="2657"/>
                    <a:pt x="7458" y="2625"/>
                    <a:pt x="7426" y="2561"/>
                  </a:cubicBezTo>
                  <a:cubicBezTo>
                    <a:pt x="7394" y="2529"/>
                    <a:pt x="7394" y="2497"/>
                    <a:pt x="7362" y="2497"/>
                  </a:cubicBezTo>
                  <a:cubicBezTo>
                    <a:pt x="7330" y="2465"/>
                    <a:pt x="7298" y="2433"/>
                    <a:pt x="7298" y="2401"/>
                  </a:cubicBezTo>
                  <a:lnTo>
                    <a:pt x="7266" y="2369"/>
                  </a:lnTo>
                  <a:lnTo>
                    <a:pt x="7170" y="2273"/>
                  </a:lnTo>
                  <a:cubicBezTo>
                    <a:pt x="7138" y="2241"/>
                    <a:pt x="7106" y="2209"/>
                    <a:pt x="7074" y="2145"/>
                  </a:cubicBezTo>
                  <a:lnTo>
                    <a:pt x="7010" y="2049"/>
                  </a:lnTo>
                  <a:cubicBezTo>
                    <a:pt x="6978" y="2049"/>
                    <a:pt x="6946" y="2017"/>
                    <a:pt x="6946" y="1985"/>
                  </a:cubicBezTo>
                  <a:cubicBezTo>
                    <a:pt x="6914" y="1985"/>
                    <a:pt x="6914" y="1953"/>
                    <a:pt x="6882" y="1953"/>
                  </a:cubicBezTo>
                  <a:cubicBezTo>
                    <a:pt x="6882" y="1921"/>
                    <a:pt x="6850" y="1921"/>
                    <a:pt x="6850" y="1889"/>
                  </a:cubicBezTo>
                  <a:cubicBezTo>
                    <a:pt x="6786" y="1857"/>
                    <a:pt x="6754" y="1793"/>
                    <a:pt x="6690" y="1729"/>
                  </a:cubicBezTo>
                  <a:lnTo>
                    <a:pt x="6658" y="1729"/>
                  </a:lnTo>
                  <a:lnTo>
                    <a:pt x="6626" y="1665"/>
                  </a:lnTo>
                  <a:cubicBezTo>
                    <a:pt x="6562" y="1601"/>
                    <a:pt x="6498" y="1569"/>
                    <a:pt x="6466" y="1505"/>
                  </a:cubicBezTo>
                  <a:lnTo>
                    <a:pt x="6434" y="1473"/>
                  </a:lnTo>
                  <a:cubicBezTo>
                    <a:pt x="6402" y="1473"/>
                    <a:pt x="6370" y="1441"/>
                    <a:pt x="6370" y="1409"/>
                  </a:cubicBezTo>
                  <a:cubicBezTo>
                    <a:pt x="6338" y="1377"/>
                    <a:pt x="6274" y="1345"/>
                    <a:pt x="6242" y="1313"/>
                  </a:cubicBezTo>
                  <a:lnTo>
                    <a:pt x="6210" y="1281"/>
                  </a:lnTo>
                  <a:cubicBezTo>
                    <a:pt x="6178" y="1249"/>
                    <a:pt x="6146" y="1249"/>
                    <a:pt x="6146" y="1217"/>
                  </a:cubicBezTo>
                  <a:cubicBezTo>
                    <a:pt x="6114" y="1185"/>
                    <a:pt x="6082" y="1185"/>
                    <a:pt x="6050" y="1153"/>
                  </a:cubicBezTo>
                  <a:cubicBezTo>
                    <a:pt x="6018" y="1153"/>
                    <a:pt x="6018" y="1121"/>
                    <a:pt x="6018" y="1121"/>
                  </a:cubicBezTo>
                  <a:cubicBezTo>
                    <a:pt x="5986" y="1089"/>
                    <a:pt x="5954" y="1089"/>
                    <a:pt x="5922" y="1057"/>
                  </a:cubicBezTo>
                  <a:cubicBezTo>
                    <a:pt x="5890" y="1025"/>
                    <a:pt x="5858" y="1025"/>
                    <a:pt x="5826" y="993"/>
                  </a:cubicBezTo>
                  <a:cubicBezTo>
                    <a:pt x="5826" y="993"/>
                    <a:pt x="5826" y="961"/>
                    <a:pt x="5794" y="961"/>
                  </a:cubicBezTo>
                  <a:cubicBezTo>
                    <a:pt x="5762" y="929"/>
                    <a:pt x="5730" y="929"/>
                    <a:pt x="5698" y="897"/>
                  </a:cubicBezTo>
                  <a:lnTo>
                    <a:pt x="5634" y="833"/>
                  </a:lnTo>
                  <a:cubicBezTo>
                    <a:pt x="5570" y="801"/>
                    <a:pt x="5506" y="737"/>
                    <a:pt x="5442" y="705"/>
                  </a:cubicBezTo>
                  <a:lnTo>
                    <a:pt x="5410" y="705"/>
                  </a:lnTo>
                  <a:cubicBezTo>
                    <a:pt x="5378" y="673"/>
                    <a:pt x="5314" y="641"/>
                    <a:pt x="5250" y="609"/>
                  </a:cubicBezTo>
                  <a:lnTo>
                    <a:pt x="5218" y="577"/>
                  </a:lnTo>
                  <a:cubicBezTo>
                    <a:pt x="5186" y="545"/>
                    <a:pt x="5122" y="513"/>
                    <a:pt x="5090" y="513"/>
                  </a:cubicBezTo>
                  <a:lnTo>
                    <a:pt x="5058" y="481"/>
                  </a:lnTo>
                  <a:cubicBezTo>
                    <a:pt x="5026" y="481"/>
                    <a:pt x="4962" y="449"/>
                    <a:pt x="4930" y="417"/>
                  </a:cubicBezTo>
                  <a:cubicBezTo>
                    <a:pt x="4834" y="385"/>
                    <a:pt x="4802" y="353"/>
                    <a:pt x="4738" y="321"/>
                  </a:cubicBezTo>
                  <a:lnTo>
                    <a:pt x="4706" y="321"/>
                  </a:lnTo>
                  <a:cubicBezTo>
                    <a:pt x="4674" y="289"/>
                    <a:pt x="4610" y="289"/>
                    <a:pt x="4578" y="257"/>
                  </a:cubicBezTo>
                  <a:cubicBezTo>
                    <a:pt x="4514" y="225"/>
                    <a:pt x="4449" y="225"/>
                    <a:pt x="4417" y="193"/>
                  </a:cubicBezTo>
                  <a:cubicBezTo>
                    <a:pt x="4321" y="161"/>
                    <a:pt x="4289" y="161"/>
                    <a:pt x="4225" y="129"/>
                  </a:cubicBezTo>
                  <a:cubicBezTo>
                    <a:pt x="4161" y="129"/>
                    <a:pt x="4097" y="97"/>
                    <a:pt x="4065" y="97"/>
                  </a:cubicBezTo>
                  <a:cubicBezTo>
                    <a:pt x="4001" y="65"/>
                    <a:pt x="3937" y="65"/>
                    <a:pt x="3905" y="65"/>
                  </a:cubicBezTo>
                  <a:cubicBezTo>
                    <a:pt x="3809" y="33"/>
                    <a:pt x="3745" y="33"/>
                    <a:pt x="3713" y="33"/>
                  </a:cubicBezTo>
                  <a:cubicBezTo>
                    <a:pt x="3617" y="1"/>
                    <a:pt x="3553" y="1"/>
                    <a:pt x="3521" y="1"/>
                  </a:cubicBezTo>
                  <a:close/>
                  <a:moveTo>
                    <a:pt x="6148" y="11832"/>
                  </a:moveTo>
                  <a:lnTo>
                    <a:pt x="6018" y="11907"/>
                  </a:lnTo>
                  <a:cubicBezTo>
                    <a:pt x="6050" y="11907"/>
                    <a:pt x="6082" y="11875"/>
                    <a:pt x="6146" y="11843"/>
                  </a:cubicBezTo>
                  <a:cubicBezTo>
                    <a:pt x="6146" y="11843"/>
                    <a:pt x="6146" y="11838"/>
                    <a:pt x="6148" y="11832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88"/>
                </a:solidFill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6143225" y="1516025"/>
              <a:ext cx="238475" cy="300900"/>
            </a:xfrm>
            <a:custGeom>
              <a:rect b="b" l="l" r="r" t="t"/>
              <a:pathLst>
                <a:path extrusionOk="0" h="12036" w="9539">
                  <a:moveTo>
                    <a:pt x="3841" y="97"/>
                  </a:moveTo>
                  <a:cubicBezTo>
                    <a:pt x="3841" y="97"/>
                    <a:pt x="3841" y="161"/>
                    <a:pt x="3873" y="161"/>
                  </a:cubicBezTo>
                  <a:cubicBezTo>
                    <a:pt x="3905" y="161"/>
                    <a:pt x="3969" y="161"/>
                    <a:pt x="4033" y="193"/>
                  </a:cubicBezTo>
                  <a:cubicBezTo>
                    <a:pt x="4065" y="193"/>
                    <a:pt x="4129" y="225"/>
                    <a:pt x="4193" y="225"/>
                  </a:cubicBezTo>
                  <a:cubicBezTo>
                    <a:pt x="4257" y="257"/>
                    <a:pt x="4289" y="257"/>
                    <a:pt x="4385" y="289"/>
                  </a:cubicBezTo>
                  <a:cubicBezTo>
                    <a:pt x="4417" y="321"/>
                    <a:pt x="4481" y="321"/>
                    <a:pt x="4546" y="353"/>
                  </a:cubicBezTo>
                  <a:cubicBezTo>
                    <a:pt x="4578" y="385"/>
                    <a:pt x="4642" y="385"/>
                    <a:pt x="4674" y="417"/>
                  </a:cubicBezTo>
                  <a:lnTo>
                    <a:pt x="4706" y="417"/>
                  </a:lnTo>
                  <a:cubicBezTo>
                    <a:pt x="4770" y="449"/>
                    <a:pt x="4802" y="481"/>
                    <a:pt x="4866" y="513"/>
                  </a:cubicBezTo>
                  <a:lnTo>
                    <a:pt x="4866" y="481"/>
                  </a:lnTo>
                  <a:cubicBezTo>
                    <a:pt x="4866" y="481"/>
                    <a:pt x="4866" y="513"/>
                    <a:pt x="4898" y="513"/>
                  </a:cubicBezTo>
                  <a:cubicBezTo>
                    <a:pt x="4930" y="545"/>
                    <a:pt x="4962" y="577"/>
                    <a:pt x="5026" y="577"/>
                  </a:cubicBezTo>
                  <a:lnTo>
                    <a:pt x="5026" y="609"/>
                  </a:lnTo>
                  <a:lnTo>
                    <a:pt x="5058" y="577"/>
                  </a:lnTo>
                  <a:lnTo>
                    <a:pt x="5058" y="609"/>
                  </a:lnTo>
                  <a:cubicBezTo>
                    <a:pt x="5090" y="609"/>
                    <a:pt x="5122" y="641"/>
                    <a:pt x="5186" y="673"/>
                  </a:cubicBezTo>
                  <a:lnTo>
                    <a:pt x="5218" y="705"/>
                  </a:lnTo>
                  <a:cubicBezTo>
                    <a:pt x="5250" y="737"/>
                    <a:pt x="5314" y="769"/>
                    <a:pt x="5378" y="801"/>
                  </a:cubicBezTo>
                  <a:cubicBezTo>
                    <a:pt x="5442" y="833"/>
                    <a:pt x="5506" y="897"/>
                    <a:pt x="5602" y="929"/>
                  </a:cubicBezTo>
                  <a:cubicBezTo>
                    <a:pt x="5602" y="961"/>
                    <a:pt x="5602" y="961"/>
                    <a:pt x="5634" y="961"/>
                  </a:cubicBezTo>
                  <a:lnTo>
                    <a:pt x="5698" y="993"/>
                  </a:lnTo>
                  <a:cubicBezTo>
                    <a:pt x="5698" y="1025"/>
                    <a:pt x="5730" y="1057"/>
                    <a:pt x="5762" y="1057"/>
                  </a:cubicBezTo>
                  <a:lnTo>
                    <a:pt x="5794" y="1089"/>
                  </a:lnTo>
                  <a:cubicBezTo>
                    <a:pt x="5826" y="1089"/>
                    <a:pt x="5826" y="1121"/>
                    <a:pt x="5858" y="1121"/>
                  </a:cubicBezTo>
                  <a:lnTo>
                    <a:pt x="5922" y="1185"/>
                  </a:lnTo>
                  <a:lnTo>
                    <a:pt x="5954" y="1217"/>
                  </a:lnTo>
                  <a:lnTo>
                    <a:pt x="5986" y="1249"/>
                  </a:lnTo>
                  <a:cubicBezTo>
                    <a:pt x="6018" y="1249"/>
                    <a:pt x="6050" y="1281"/>
                    <a:pt x="6082" y="1313"/>
                  </a:cubicBezTo>
                  <a:lnTo>
                    <a:pt x="6114" y="1345"/>
                  </a:lnTo>
                  <a:cubicBezTo>
                    <a:pt x="6114" y="1345"/>
                    <a:pt x="6146" y="1345"/>
                    <a:pt x="6146" y="1377"/>
                  </a:cubicBezTo>
                  <a:lnTo>
                    <a:pt x="6178" y="1409"/>
                  </a:lnTo>
                  <a:cubicBezTo>
                    <a:pt x="6242" y="1441"/>
                    <a:pt x="6274" y="1473"/>
                    <a:pt x="6306" y="1505"/>
                  </a:cubicBezTo>
                  <a:lnTo>
                    <a:pt x="6338" y="1537"/>
                  </a:lnTo>
                  <a:cubicBezTo>
                    <a:pt x="6370" y="1537"/>
                    <a:pt x="6370" y="1569"/>
                    <a:pt x="6370" y="1569"/>
                  </a:cubicBezTo>
                  <a:lnTo>
                    <a:pt x="6402" y="1601"/>
                  </a:lnTo>
                  <a:cubicBezTo>
                    <a:pt x="6466" y="1633"/>
                    <a:pt x="6530" y="1697"/>
                    <a:pt x="6594" y="1761"/>
                  </a:cubicBezTo>
                  <a:lnTo>
                    <a:pt x="6626" y="1793"/>
                  </a:lnTo>
                  <a:lnTo>
                    <a:pt x="6658" y="1825"/>
                  </a:lnTo>
                  <a:cubicBezTo>
                    <a:pt x="6690" y="1889"/>
                    <a:pt x="6754" y="1921"/>
                    <a:pt x="6786" y="1985"/>
                  </a:cubicBezTo>
                  <a:lnTo>
                    <a:pt x="6882" y="2081"/>
                  </a:lnTo>
                  <a:cubicBezTo>
                    <a:pt x="6914" y="2081"/>
                    <a:pt x="6914" y="2113"/>
                    <a:pt x="6914" y="2113"/>
                  </a:cubicBezTo>
                  <a:lnTo>
                    <a:pt x="6978" y="2177"/>
                  </a:lnTo>
                  <a:lnTo>
                    <a:pt x="7042" y="2241"/>
                  </a:lnTo>
                  <a:cubicBezTo>
                    <a:pt x="7074" y="2273"/>
                    <a:pt x="7106" y="2337"/>
                    <a:pt x="7138" y="2369"/>
                  </a:cubicBezTo>
                  <a:lnTo>
                    <a:pt x="7234" y="2465"/>
                  </a:lnTo>
                  <a:lnTo>
                    <a:pt x="7234" y="2497"/>
                  </a:lnTo>
                  <a:cubicBezTo>
                    <a:pt x="7266" y="2497"/>
                    <a:pt x="7266" y="2529"/>
                    <a:pt x="7298" y="2529"/>
                  </a:cubicBezTo>
                  <a:lnTo>
                    <a:pt x="7330" y="2593"/>
                  </a:lnTo>
                  <a:cubicBezTo>
                    <a:pt x="7362" y="2625"/>
                    <a:pt x="7362" y="2657"/>
                    <a:pt x="7394" y="2657"/>
                  </a:cubicBezTo>
                  <a:cubicBezTo>
                    <a:pt x="7426" y="2689"/>
                    <a:pt x="7458" y="2753"/>
                    <a:pt x="7458" y="2785"/>
                  </a:cubicBezTo>
                  <a:lnTo>
                    <a:pt x="7522" y="2817"/>
                  </a:lnTo>
                  <a:cubicBezTo>
                    <a:pt x="7522" y="2849"/>
                    <a:pt x="7554" y="2881"/>
                    <a:pt x="7554" y="2881"/>
                  </a:cubicBezTo>
                  <a:lnTo>
                    <a:pt x="7650" y="3010"/>
                  </a:lnTo>
                  <a:lnTo>
                    <a:pt x="7682" y="3074"/>
                  </a:lnTo>
                  <a:lnTo>
                    <a:pt x="7714" y="3106"/>
                  </a:lnTo>
                  <a:cubicBezTo>
                    <a:pt x="7746" y="3170"/>
                    <a:pt x="7778" y="3234"/>
                    <a:pt x="7842" y="3266"/>
                  </a:cubicBezTo>
                  <a:lnTo>
                    <a:pt x="7874" y="3330"/>
                  </a:lnTo>
                  <a:cubicBezTo>
                    <a:pt x="7906" y="3426"/>
                    <a:pt x="7970" y="3490"/>
                    <a:pt x="8034" y="3586"/>
                  </a:cubicBezTo>
                  <a:lnTo>
                    <a:pt x="8066" y="3618"/>
                  </a:lnTo>
                  <a:lnTo>
                    <a:pt x="8162" y="3810"/>
                  </a:lnTo>
                  <a:cubicBezTo>
                    <a:pt x="8162" y="3842"/>
                    <a:pt x="8194" y="3842"/>
                    <a:pt x="8194" y="3874"/>
                  </a:cubicBezTo>
                  <a:lnTo>
                    <a:pt x="8226" y="3906"/>
                  </a:lnTo>
                  <a:cubicBezTo>
                    <a:pt x="8258" y="3970"/>
                    <a:pt x="8258" y="4002"/>
                    <a:pt x="8290" y="4066"/>
                  </a:cubicBezTo>
                  <a:lnTo>
                    <a:pt x="8354" y="4130"/>
                  </a:lnTo>
                  <a:lnTo>
                    <a:pt x="8386" y="4194"/>
                  </a:lnTo>
                  <a:cubicBezTo>
                    <a:pt x="8386" y="4226"/>
                    <a:pt x="8418" y="4258"/>
                    <a:pt x="8418" y="4290"/>
                  </a:cubicBezTo>
                  <a:lnTo>
                    <a:pt x="8418" y="4322"/>
                  </a:lnTo>
                  <a:cubicBezTo>
                    <a:pt x="8450" y="4322"/>
                    <a:pt x="8450" y="4354"/>
                    <a:pt x="8482" y="4386"/>
                  </a:cubicBezTo>
                  <a:lnTo>
                    <a:pt x="8482" y="4418"/>
                  </a:lnTo>
                  <a:cubicBezTo>
                    <a:pt x="8514" y="4450"/>
                    <a:pt x="8546" y="4514"/>
                    <a:pt x="8546" y="4546"/>
                  </a:cubicBezTo>
                  <a:cubicBezTo>
                    <a:pt x="8578" y="4578"/>
                    <a:pt x="8578" y="4610"/>
                    <a:pt x="8610" y="4642"/>
                  </a:cubicBezTo>
                  <a:lnTo>
                    <a:pt x="8642" y="4706"/>
                  </a:lnTo>
                  <a:cubicBezTo>
                    <a:pt x="8642" y="4738"/>
                    <a:pt x="8642" y="4738"/>
                    <a:pt x="8674" y="4770"/>
                  </a:cubicBezTo>
                  <a:lnTo>
                    <a:pt x="8706" y="4898"/>
                  </a:lnTo>
                  <a:cubicBezTo>
                    <a:pt x="8738" y="4930"/>
                    <a:pt x="8770" y="4994"/>
                    <a:pt x="8770" y="5058"/>
                  </a:cubicBezTo>
                  <a:lnTo>
                    <a:pt x="8834" y="5154"/>
                  </a:lnTo>
                  <a:lnTo>
                    <a:pt x="8834" y="5186"/>
                  </a:lnTo>
                  <a:lnTo>
                    <a:pt x="8834" y="5218"/>
                  </a:lnTo>
                  <a:cubicBezTo>
                    <a:pt x="8866" y="5282"/>
                    <a:pt x="8898" y="5346"/>
                    <a:pt x="8930" y="5442"/>
                  </a:cubicBezTo>
                  <a:lnTo>
                    <a:pt x="8930" y="5474"/>
                  </a:lnTo>
                  <a:lnTo>
                    <a:pt x="8962" y="5506"/>
                  </a:lnTo>
                  <a:lnTo>
                    <a:pt x="8962" y="5538"/>
                  </a:lnTo>
                  <a:cubicBezTo>
                    <a:pt x="8994" y="5602"/>
                    <a:pt x="8994" y="5634"/>
                    <a:pt x="9026" y="5698"/>
                  </a:cubicBezTo>
                  <a:lnTo>
                    <a:pt x="9026" y="5730"/>
                  </a:lnTo>
                  <a:lnTo>
                    <a:pt x="9026" y="5762"/>
                  </a:lnTo>
                  <a:cubicBezTo>
                    <a:pt x="9058" y="5762"/>
                    <a:pt x="9058" y="5794"/>
                    <a:pt x="9058" y="5794"/>
                  </a:cubicBezTo>
                  <a:lnTo>
                    <a:pt x="9058" y="5826"/>
                  </a:lnTo>
                  <a:cubicBezTo>
                    <a:pt x="9058" y="5858"/>
                    <a:pt x="9090" y="5922"/>
                    <a:pt x="9090" y="5954"/>
                  </a:cubicBezTo>
                  <a:lnTo>
                    <a:pt x="9122" y="5986"/>
                  </a:lnTo>
                  <a:lnTo>
                    <a:pt x="9122" y="6018"/>
                  </a:lnTo>
                  <a:lnTo>
                    <a:pt x="9122" y="6050"/>
                  </a:lnTo>
                  <a:lnTo>
                    <a:pt x="9122" y="6082"/>
                  </a:lnTo>
                  <a:cubicBezTo>
                    <a:pt x="9154" y="6114"/>
                    <a:pt x="9154" y="6178"/>
                    <a:pt x="9154" y="6210"/>
                  </a:cubicBezTo>
                  <a:lnTo>
                    <a:pt x="9186" y="6242"/>
                  </a:lnTo>
                  <a:lnTo>
                    <a:pt x="9186" y="6274"/>
                  </a:lnTo>
                  <a:lnTo>
                    <a:pt x="9186" y="6338"/>
                  </a:lnTo>
                  <a:lnTo>
                    <a:pt x="9218" y="6370"/>
                  </a:lnTo>
                  <a:lnTo>
                    <a:pt x="9218" y="6466"/>
                  </a:lnTo>
                  <a:lnTo>
                    <a:pt x="9250" y="6498"/>
                  </a:lnTo>
                  <a:lnTo>
                    <a:pt x="9250" y="6594"/>
                  </a:lnTo>
                  <a:lnTo>
                    <a:pt x="9282" y="6658"/>
                  </a:lnTo>
                  <a:lnTo>
                    <a:pt x="9282" y="6722"/>
                  </a:lnTo>
                  <a:cubicBezTo>
                    <a:pt x="9282" y="6786"/>
                    <a:pt x="9314" y="6850"/>
                    <a:pt x="9314" y="6914"/>
                  </a:cubicBezTo>
                  <a:lnTo>
                    <a:pt x="9314" y="6946"/>
                  </a:lnTo>
                  <a:cubicBezTo>
                    <a:pt x="9346" y="7010"/>
                    <a:pt x="9346" y="7106"/>
                    <a:pt x="9346" y="7170"/>
                  </a:cubicBezTo>
                  <a:lnTo>
                    <a:pt x="9346" y="7202"/>
                  </a:lnTo>
                  <a:lnTo>
                    <a:pt x="9346" y="7234"/>
                  </a:lnTo>
                  <a:lnTo>
                    <a:pt x="9378" y="7298"/>
                  </a:lnTo>
                  <a:lnTo>
                    <a:pt x="9378" y="7362"/>
                  </a:lnTo>
                  <a:lnTo>
                    <a:pt x="9378" y="7426"/>
                  </a:lnTo>
                  <a:lnTo>
                    <a:pt x="9378" y="7522"/>
                  </a:lnTo>
                  <a:lnTo>
                    <a:pt x="9378" y="7554"/>
                  </a:lnTo>
                  <a:cubicBezTo>
                    <a:pt x="9410" y="7554"/>
                    <a:pt x="9410" y="7586"/>
                    <a:pt x="9410" y="7586"/>
                  </a:cubicBezTo>
                  <a:lnTo>
                    <a:pt x="9410" y="7650"/>
                  </a:lnTo>
                  <a:lnTo>
                    <a:pt x="9410" y="7682"/>
                  </a:lnTo>
                  <a:lnTo>
                    <a:pt x="9410" y="7746"/>
                  </a:lnTo>
                  <a:lnTo>
                    <a:pt x="9410" y="7778"/>
                  </a:lnTo>
                  <a:lnTo>
                    <a:pt x="9410" y="7970"/>
                  </a:lnTo>
                  <a:lnTo>
                    <a:pt x="9442" y="7970"/>
                  </a:lnTo>
                  <a:lnTo>
                    <a:pt x="9410" y="8002"/>
                  </a:lnTo>
                  <a:lnTo>
                    <a:pt x="9410" y="8226"/>
                  </a:lnTo>
                  <a:lnTo>
                    <a:pt x="9410" y="8259"/>
                  </a:lnTo>
                  <a:lnTo>
                    <a:pt x="9410" y="8291"/>
                  </a:lnTo>
                  <a:lnTo>
                    <a:pt x="9410" y="8387"/>
                  </a:lnTo>
                  <a:lnTo>
                    <a:pt x="9378" y="8419"/>
                  </a:lnTo>
                  <a:lnTo>
                    <a:pt x="9378" y="8515"/>
                  </a:lnTo>
                  <a:lnTo>
                    <a:pt x="9378" y="8547"/>
                  </a:lnTo>
                  <a:lnTo>
                    <a:pt x="9378" y="8611"/>
                  </a:lnTo>
                  <a:lnTo>
                    <a:pt x="9378" y="8643"/>
                  </a:lnTo>
                  <a:cubicBezTo>
                    <a:pt x="9378" y="8675"/>
                    <a:pt x="9346" y="8707"/>
                    <a:pt x="9346" y="8739"/>
                  </a:cubicBezTo>
                  <a:lnTo>
                    <a:pt x="9346" y="8771"/>
                  </a:lnTo>
                  <a:lnTo>
                    <a:pt x="9346" y="8803"/>
                  </a:lnTo>
                  <a:lnTo>
                    <a:pt x="9346" y="8835"/>
                  </a:lnTo>
                  <a:lnTo>
                    <a:pt x="9346" y="8867"/>
                  </a:lnTo>
                  <a:cubicBezTo>
                    <a:pt x="9346" y="8899"/>
                    <a:pt x="9314" y="8931"/>
                    <a:pt x="9314" y="8963"/>
                  </a:cubicBezTo>
                  <a:lnTo>
                    <a:pt x="9314" y="8995"/>
                  </a:lnTo>
                  <a:lnTo>
                    <a:pt x="9314" y="9027"/>
                  </a:lnTo>
                  <a:lnTo>
                    <a:pt x="9314" y="9059"/>
                  </a:lnTo>
                  <a:cubicBezTo>
                    <a:pt x="9282" y="9091"/>
                    <a:pt x="9282" y="9123"/>
                    <a:pt x="9282" y="9155"/>
                  </a:cubicBezTo>
                  <a:lnTo>
                    <a:pt x="9250" y="9187"/>
                  </a:lnTo>
                  <a:lnTo>
                    <a:pt x="9250" y="9251"/>
                  </a:lnTo>
                  <a:cubicBezTo>
                    <a:pt x="9218" y="9315"/>
                    <a:pt x="9218" y="9347"/>
                    <a:pt x="9186" y="9379"/>
                  </a:cubicBezTo>
                  <a:lnTo>
                    <a:pt x="9186" y="9411"/>
                  </a:lnTo>
                  <a:lnTo>
                    <a:pt x="9186" y="9443"/>
                  </a:lnTo>
                  <a:lnTo>
                    <a:pt x="9154" y="9507"/>
                  </a:lnTo>
                  <a:cubicBezTo>
                    <a:pt x="9122" y="9539"/>
                    <a:pt x="9122" y="9603"/>
                    <a:pt x="9090" y="9635"/>
                  </a:cubicBezTo>
                  <a:lnTo>
                    <a:pt x="9090" y="9667"/>
                  </a:lnTo>
                  <a:cubicBezTo>
                    <a:pt x="9058" y="9731"/>
                    <a:pt x="9026" y="9763"/>
                    <a:pt x="8994" y="9827"/>
                  </a:cubicBezTo>
                  <a:cubicBezTo>
                    <a:pt x="8962" y="9859"/>
                    <a:pt x="8962" y="9923"/>
                    <a:pt x="8930" y="9955"/>
                  </a:cubicBezTo>
                  <a:lnTo>
                    <a:pt x="8962" y="9987"/>
                  </a:lnTo>
                  <a:lnTo>
                    <a:pt x="8898" y="9987"/>
                  </a:lnTo>
                  <a:cubicBezTo>
                    <a:pt x="8866" y="10051"/>
                    <a:pt x="8834" y="10083"/>
                    <a:pt x="8834" y="10115"/>
                  </a:cubicBezTo>
                  <a:cubicBezTo>
                    <a:pt x="8802" y="10115"/>
                    <a:pt x="8802" y="10147"/>
                    <a:pt x="8802" y="10147"/>
                  </a:cubicBezTo>
                  <a:cubicBezTo>
                    <a:pt x="8770" y="10179"/>
                    <a:pt x="8738" y="10211"/>
                    <a:pt x="8706" y="10243"/>
                  </a:cubicBezTo>
                  <a:lnTo>
                    <a:pt x="8674" y="10275"/>
                  </a:lnTo>
                  <a:lnTo>
                    <a:pt x="8578" y="10371"/>
                  </a:lnTo>
                  <a:lnTo>
                    <a:pt x="8578" y="10403"/>
                  </a:lnTo>
                  <a:lnTo>
                    <a:pt x="8482" y="10467"/>
                  </a:lnTo>
                  <a:cubicBezTo>
                    <a:pt x="8450" y="10467"/>
                    <a:pt x="8450" y="10499"/>
                    <a:pt x="8450" y="10499"/>
                  </a:cubicBezTo>
                  <a:cubicBezTo>
                    <a:pt x="8418" y="10531"/>
                    <a:pt x="8386" y="10531"/>
                    <a:pt x="8354" y="10563"/>
                  </a:cubicBezTo>
                  <a:cubicBezTo>
                    <a:pt x="8322" y="10563"/>
                    <a:pt x="8322" y="10595"/>
                    <a:pt x="8322" y="10595"/>
                  </a:cubicBezTo>
                  <a:cubicBezTo>
                    <a:pt x="8290" y="10627"/>
                    <a:pt x="8226" y="10659"/>
                    <a:pt x="8194" y="10659"/>
                  </a:cubicBezTo>
                  <a:lnTo>
                    <a:pt x="6466" y="11683"/>
                  </a:lnTo>
                  <a:cubicBezTo>
                    <a:pt x="6498" y="11651"/>
                    <a:pt x="6498" y="11619"/>
                    <a:pt x="6530" y="11587"/>
                  </a:cubicBezTo>
                  <a:cubicBezTo>
                    <a:pt x="6562" y="11587"/>
                    <a:pt x="6562" y="11587"/>
                    <a:pt x="6562" y="11555"/>
                  </a:cubicBezTo>
                  <a:cubicBezTo>
                    <a:pt x="6594" y="11523"/>
                    <a:pt x="6626" y="11491"/>
                    <a:pt x="6658" y="11459"/>
                  </a:cubicBezTo>
                  <a:cubicBezTo>
                    <a:pt x="6658" y="11459"/>
                    <a:pt x="6658" y="11427"/>
                    <a:pt x="6690" y="11427"/>
                  </a:cubicBezTo>
                  <a:cubicBezTo>
                    <a:pt x="6722" y="11395"/>
                    <a:pt x="6722" y="11363"/>
                    <a:pt x="6754" y="11331"/>
                  </a:cubicBezTo>
                  <a:lnTo>
                    <a:pt x="6786" y="11299"/>
                  </a:lnTo>
                  <a:cubicBezTo>
                    <a:pt x="6818" y="11235"/>
                    <a:pt x="6850" y="11203"/>
                    <a:pt x="6882" y="11139"/>
                  </a:cubicBezTo>
                  <a:cubicBezTo>
                    <a:pt x="6882" y="11107"/>
                    <a:pt x="6914" y="11043"/>
                    <a:pt x="6946" y="10979"/>
                  </a:cubicBezTo>
                  <a:lnTo>
                    <a:pt x="6946" y="10947"/>
                  </a:lnTo>
                  <a:cubicBezTo>
                    <a:pt x="6978" y="10915"/>
                    <a:pt x="7010" y="10851"/>
                    <a:pt x="7010" y="10819"/>
                  </a:cubicBezTo>
                  <a:lnTo>
                    <a:pt x="7042" y="10787"/>
                  </a:lnTo>
                  <a:lnTo>
                    <a:pt x="7042" y="10723"/>
                  </a:lnTo>
                  <a:lnTo>
                    <a:pt x="7074" y="10691"/>
                  </a:lnTo>
                  <a:cubicBezTo>
                    <a:pt x="7074" y="10659"/>
                    <a:pt x="7106" y="10595"/>
                    <a:pt x="7106" y="10563"/>
                  </a:cubicBezTo>
                  <a:cubicBezTo>
                    <a:pt x="7106" y="10531"/>
                    <a:pt x="7138" y="10499"/>
                    <a:pt x="7138" y="10467"/>
                  </a:cubicBezTo>
                  <a:cubicBezTo>
                    <a:pt x="7138" y="10435"/>
                    <a:pt x="7170" y="10403"/>
                    <a:pt x="7170" y="10339"/>
                  </a:cubicBezTo>
                  <a:cubicBezTo>
                    <a:pt x="7170" y="10307"/>
                    <a:pt x="7170" y="10275"/>
                    <a:pt x="7202" y="10243"/>
                  </a:cubicBezTo>
                  <a:lnTo>
                    <a:pt x="7202" y="10147"/>
                  </a:lnTo>
                  <a:cubicBezTo>
                    <a:pt x="7202" y="10115"/>
                    <a:pt x="7202" y="10051"/>
                    <a:pt x="7234" y="10019"/>
                  </a:cubicBezTo>
                  <a:lnTo>
                    <a:pt x="7234" y="9923"/>
                  </a:lnTo>
                  <a:cubicBezTo>
                    <a:pt x="7234" y="9891"/>
                    <a:pt x="7234" y="9859"/>
                    <a:pt x="7266" y="9795"/>
                  </a:cubicBezTo>
                  <a:lnTo>
                    <a:pt x="7266" y="9699"/>
                  </a:lnTo>
                  <a:lnTo>
                    <a:pt x="7266" y="9571"/>
                  </a:lnTo>
                  <a:lnTo>
                    <a:pt x="7266" y="9539"/>
                  </a:lnTo>
                  <a:lnTo>
                    <a:pt x="7266" y="9507"/>
                  </a:lnTo>
                  <a:lnTo>
                    <a:pt x="7266" y="9251"/>
                  </a:lnTo>
                  <a:lnTo>
                    <a:pt x="7266" y="9027"/>
                  </a:lnTo>
                  <a:lnTo>
                    <a:pt x="7266" y="8963"/>
                  </a:lnTo>
                  <a:lnTo>
                    <a:pt x="7266" y="8803"/>
                  </a:lnTo>
                  <a:lnTo>
                    <a:pt x="7266" y="8707"/>
                  </a:lnTo>
                  <a:cubicBezTo>
                    <a:pt x="7266" y="8643"/>
                    <a:pt x="7234" y="8579"/>
                    <a:pt x="7234" y="8547"/>
                  </a:cubicBezTo>
                  <a:lnTo>
                    <a:pt x="7234" y="8515"/>
                  </a:lnTo>
                  <a:lnTo>
                    <a:pt x="7234" y="8451"/>
                  </a:lnTo>
                  <a:cubicBezTo>
                    <a:pt x="7234" y="8387"/>
                    <a:pt x="7202" y="8291"/>
                    <a:pt x="7202" y="8226"/>
                  </a:cubicBezTo>
                  <a:lnTo>
                    <a:pt x="7202" y="8194"/>
                  </a:lnTo>
                  <a:cubicBezTo>
                    <a:pt x="7170" y="8130"/>
                    <a:pt x="7170" y="8034"/>
                    <a:pt x="7170" y="7970"/>
                  </a:cubicBezTo>
                  <a:cubicBezTo>
                    <a:pt x="7138" y="7970"/>
                    <a:pt x="7138" y="7938"/>
                    <a:pt x="7138" y="7906"/>
                  </a:cubicBezTo>
                  <a:lnTo>
                    <a:pt x="7138" y="7874"/>
                  </a:lnTo>
                  <a:cubicBezTo>
                    <a:pt x="7138" y="7842"/>
                    <a:pt x="7106" y="7778"/>
                    <a:pt x="7106" y="7714"/>
                  </a:cubicBezTo>
                  <a:cubicBezTo>
                    <a:pt x="7106" y="7682"/>
                    <a:pt x="7106" y="7650"/>
                    <a:pt x="7074" y="7618"/>
                  </a:cubicBezTo>
                  <a:cubicBezTo>
                    <a:pt x="7074" y="7554"/>
                    <a:pt x="7074" y="7522"/>
                    <a:pt x="7042" y="7458"/>
                  </a:cubicBezTo>
                  <a:cubicBezTo>
                    <a:pt x="7042" y="7426"/>
                    <a:pt x="7042" y="7394"/>
                    <a:pt x="7010" y="7362"/>
                  </a:cubicBezTo>
                  <a:cubicBezTo>
                    <a:pt x="7010" y="7298"/>
                    <a:pt x="6978" y="7266"/>
                    <a:pt x="6978" y="7202"/>
                  </a:cubicBezTo>
                  <a:cubicBezTo>
                    <a:pt x="6978" y="7170"/>
                    <a:pt x="6946" y="7106"/>
                    <a:pt x="6946" y="7074"/>
                  </a:cubicBezTo>
                  <a:cubicBezTo>
                    <a:pt x="6914" y="7042"/>
                    <a:pt x="6914" y="6978"/>
                    <a:pt x="6882" y="6946"/>
                  </a:cubicBezTo>
                  <a:cubicBezTo>
                    <a:pt x="6882" y="6914"/>
                    <a:pt x="6850" y="6850"/>
                    <a:pt x="6850" y="6786"/>
                  </a:cubicBezTo>
                  <a:cubicBezTo>
                    <a:pt x="6818" y="6754"/>
                    <a:pt x="6818" y="6722"/>
                    <a:pt x="6818" y="6690"/>
                  </a:cubicBezTo>
                  <a:cubicBezTo>
                    <a:pt x="6786" y="6594"/>
                    <a:pt x="6754" y="6530"/>
                    <a:pt x="6722" y="6466"/>
                  </a:cubicBezTo>
                  <a:lnTo>
                    <a:pt x="6722" y="6434"/>
                  </a:lnTo>
                  <a:cubicBezTo>
                    <a:pt x="6690" y="6402"/>
                    <a:pt x="6690" y="6370"/>
                    <a:pt x="6690" y="6370"/>
                  </a:cubicBezTo>
                  <a:lnTo>
                    <a:pt x="6658" y="6306"/>
                  </a:lnTo>
                  <a:cubicBezTo>
                    <a:pt x="6626" y="6242"/>
                    <a:pt x="6626" y="6178"/>
                    <a:pt x="6594" y="6114"/>
                  </a:cubicBezTo>
                  <a:lnTo>
                    <a:pt x="6562" y="6050"/>
                  </a:lnTo>
                  <a:cubicBezTo>
                    <a:pt x="6530" y="6018"/>
                    <a:pt x="6530" y="5954"/>
                    <a:pt x="6498" y="5922"/>
                  </a:cubicBezTo>
                  <a:lnTo>
                    <a:pt x="6466" y="5890"/>
                  </a:lnTo>
                  <a:cubicBezTo>
                    <a:pt x="6466" y="5858"/>
                    <a:pt x="6466" y="5826"/>
                    <a:pt x="6434" y="5794"/>
                  </a:cubicBezTo>
                  <a:cubicBezTo>
                    <a:pt x="6434" y="5762"/>
                    <a:pt x="6402" y="5698"/>
                    <a:pt x="6370" y="5666"/>
                  </a:cubicBezTo>
                  <a:lnTo>
                    <a:pt x="6370" y="5634"/>
                  </a:lnTo>
                  <a:cubicBezTo>
                    <a:pt x="6338" y="5602"/>
                    <a:pt x="6338" y="5570"/>
                    <a:pt x="6306" y="5538"/>
                  </a:cubicBezTo>
                  <a:cubicBezTo>
                    <a:pt x="6306" y="5506"/>
                    <a:pt x="6274" y="5474"/>
                    <a:pt x="6242" y="5410"/>
                  </a:cubicBezTo>
                  <a:lnTo>
                    <a:pt x="6242" y="5378"/>
                  </a:lnTo>
                  <a:cubicBezTo>
                    <a:pt x="6210" y="5346"/>
                    <a:pt x="6210" y="5314"/>
                    <a:pt x="6178" y="5282"/>
                  </a:cubicBezTo>
                  <a:cubicBezTo>
                    <a:pt x="6178" y="5250"/>
                    <a:pt x="6146" y="5218"/>
                    <a:pt x="6114" y="5154"/>
                  </a:cubicBezTo>
                  <a:lnTo>
                    <a:pt x="6082" y="5090"/>
                  </a:lnTo>
                  <a:lnTo>
                    <a:pt x="6050" y="5058"/>
                  </a:lnTo>
                  <a:cubicBezTo>
                    <a:pt x="6018" y="4994"/>
                    <a:pt x="5986" y="4930"/>
                    <a:pt x="5922" y="4866"/>
                  </a:cubicBezTo>
                  <a:lnTo>
                    <a:pt x="5922" y="4802"/>
                  </a:lnTo>
                  <a:cubicBezTo>
                    <a:pt x="5858" y="4738"/>
                    <a:pt x="5794" y="4642"/>
                    <a:pt x="5762" y="4578"/>
                  </a:cubicBezTo>
                  <a:lnTo>
                    <a:pt x="5730" y="4546"/>
                  </a:lnTo>
                  <a:lnTo>
                    <a:pt x="5698" y="4514"/>
                  </a:lnTo>
                  <a:cubicBezTo>
                    <a:pt x="5666" y="4450"/>
                    <a:pt x="5634" y="4386"/>
                    <a:pt x="5602" y="4354"/>
                  </a:cubicBezTo>
                  <a:cubicBezTo>
                    <a:pt x="5570" y="4322"/>
                    <a:pt x="5570" y="4290"/>
                    <a:pt x="5570" y="4290"/>
                  </a:cubicBezTo>
                  <a:lnTo>
                    <a:pt x="5538" y="4226"/>
                  </a:lnTo>
                  <a:cubicBezTo>
                    <a:pt x="5506" y="4194"/>
                    <a:pt x="5474" y="4162"/>
                    <a:pt x="5442" y="4130"/>
                  </a:cubicBezTo>
                  <a:cubicBezTo>
                    <a:pt x="5410" y="4098"/>
                    <a:pt x="5410" y="4066"/>
                    <a:pt x="5378" y="4066"/>
                  </a:cubicBezTo>
                  <a:lnTo>
                    <a:pt x="5346" y="4002"/>
                  </a:lnTo>
                  <a:cubicBezTo>
                    <a:pt x="5314" y="3970"/>
                    <a:pt x="5314" y="3938"/>
                    <a:pt x="5282" y="3906"/>
                  </a:cubicBezTo>
                  <a:lnTo>
                    <a:pt x="5218" y="3842"/>
                  </a:lnTo>
                  <a:lnTo>
                    <a:pt x="5186" y="3810"/>
                  </a:lnTo>
                  <a:lnTo>
                    <a:pt x="5090" y="3682"/>
                  </a:lnTo>
                  <a:cubicBezTo>
                    <a:pt x="5090" y="3650"/>
                    <a:pt x="5058" y="3618"/>
                    <a:pt x="5026" y="3586"/>
                  </a:cubicBezTo>
                  <a:cubicBezTo>
                    <a:pt x="4994" y="3554"/>
                    <a:pt x="4962" y="3522"/>
                    <a:pt x="4930" y="3458"/>
                  </a:cubicBezTo>
                  <a:cubicBezTo>
                    <a:pt x="4898" y="3458"/>
                    <a:pt x="4866" y="3426"/>
                    <a:pt x="4834" y="3394"/>
                  </a:cubicBezTo>
                  <a:lnTo>
                    <a:pt x="4834" y="3362"/>
                  </a:lnTo>
                  <a:lnTo>
                    <a:pt x="4738" y="3266"/>
                  </a:lnTo>
                  <a:lnTo>
                    <a:pt x="4674" y="3202"/>
                  </a:lnTo>
                  <a:lnTo>
                    <a:pt x="4513" y="3042"/>
                  </a:lnTo>
                  <a:lnTo>
                    <a:pt x="4481" y="3010"/>
                  </a:lnTo>
                  <a:lnTo>
                    <a:pt x="4449" y="2978"/>
                  </a:lnTo>
                  <a:cubicBezTo>
                    <a:pt x="4385" y="2914"/>
                    <a:pt x="4353" y="2881"/>
                    <a:pt x="4289" y="2817"/>
                  </a:cubicBezTo>
                  <a:cubicBezTo>
                    <a:pt x="4257" y="2785"/>
                    <a:pt x="4225" y="2785"/>
                    <a:pt x="4225" y="2753"/>
                  </a:cubicBezTo>
                  <a:lnTo>
                    <a:pt x="4193" y="2721"/>
                  </a:lnTo>
                  <a:cubicBezTo>
                    <a:pt x="4161" y="2689"/>
                    <a:pt x="4097" y="2657"/>
                    <a:pt x="4065" y="2625"/>
                  </a:cubicBezTo>
                  <a:lnTo>
                    <a:pt x="3969" y="2529"/>
                  </a:lnTo>
                  <a:cubicBezTo>
                    <a:pt x="3937" y="2497"/>
                    <a:pt x="3905" y="2497"/>
                    <a:pt x="3873" y="2465"/>
                  </a:cubicBezTo>
                  <a:cubicBezTo>
                    <a:pt x="3841" y="2433"/>
                    <a:pt x="3777" y="2401"/>
                    <a:pt x="3745" y="2369"/>
                  </a:cubicBezTo>
                  <a:cubicBezTo>
                    <a:pt x="3713" y="2337"/>
                    <a:pt x="3681" y="2337"/>
                    <a:pt x="3681" y="2305"/>
                  </a:cubicBezTo>
                  <a:lnTo>
                    <a:pt x="3521" y="2209"/>
                  </a:lnTo>
                  <a:lnTo>
                    <a:pt x="3521" y="2177"/>
                  </a:lnTo>
                  <a:cubicBezTo>
                    <a:pt x="3489" y="2177"/>
                    <a:pt x="3489" y="2177"/>
                    <a:pt x="3457" y="2145"/>
                  </a:cubicBezTo>
                  <a:cubicBezTo>
                    <a:pt x="3393" y="2113"/>
                    <a:pt x="3329" y="2081"/>
                    <a:pt x="3265" y="2017"/>
                  </a:cubicBezTo>
                  <a:cubicBezTo>
                    <a:pt x="3169" y="1953"/>
                    <a:pt x="3105" y="1921"/>
                    <a:pt x="3041" y="1889"/>
                  </a:cubicBezTo>
                  <a:cubicBezTo>
                    <a:pt x="3009" y="1857"/>
                    <a:pt x="2977" y="1857"/>
                    <a:pt x="2913" y="1825"/>
                  </a:cubicBezTo>
                  <a:lnTo>
                    <a:pt x="2881" y="1793"/>
                  </a:lnTo>
                  <a:cubicBezTo>
                    <a:pt x="2849" y="1793"/>
                    <a:pt x="2817" y="1761"/>
                    <a:pt x="2753" y="1729"/>
                  </a:cubicBezTo>
                  <a:lnTo>
                    <a:pt x="2721" y="1729"/>
                  </a:lnTo>
                  <a:cubicBezTo>
                    <a:pt x="2689" y="1697"/>
                    <a:pt x="2625" y="1665"/>
                    <a:pt x="2593" y="1633"/>
                  </a:cubicBezTo>
                  <a:lnTo>
                    <a:pt x="2561" y="1633"/>
                  </a:lnTo>
                  <a:cubicBezTo>
                    <a:pt x="2497" y="1601"/>
                    <a:pt x="2433" y="1569"/>
                    <a:pt x="2401" y="1569"/>
                  </a:cubicBezTo>
                  <a:cubicBezTo>
                    <a:pt x="2337" y="1537"/>
                    <a:pt x="2305" y="1537"/>
                    <a:pt x="2209" y="1505"/>
                  </a:cubicBezTo>
                  <a:lnTo>
                    <a:pt x="2177" y="1505"/>
                  </a:lnTo>
                  <a:cubicBezTo>
                    <a:pt x="2145" y="1473"/>
                    <a:pt x="2081" y="1473"/>
                    <a:pt x="2049" y="1441"/>
                  </a:cubicBezTo>
                  <a:lnTo>
                    <a:pt x="2017" y="1441"/>
                  </a:lnTo>
                  <a:cubicBezTo>
                    <a:pt x="1953" y="1441"/>
                    <a:pt x="1921" y="1409"/>
                    <a:pt x="1857" y="1409"/>
                  </a:cubicBezTo>
                  <a:cubicBezTo>
                    <a:pt x="1793" y="1377"/>
                    <a:pt x="1729" y="1377"/>
                    <a:pt x="1697" y="1377"/>
                  </a:cubicBezTo>
                  <a:lnTo>
                    <a:pt x="1665" y="1377"/>
                  </a:lnTo>
                  <a:cubicBezTo>
                    <a:pt x="1601" y="1345"/>
                    <a:pt x="1569" y="1345"/>
                    <a:pt x="1505" y="1345"/>
                  </a:cubicBezTo>
                  <a:lnTo>
                    <a:pt x="1473" y="1345"/>
                  </a:lnTo>
                  <a:cubicBezTo>
                    <a:pt x="1409" y="1313"/>
                    <a:pt x="1377" y="1313"/>
                    <a:pt x="1313" y="1313"/>
                  </a:cubicBezTo>
                  <a:lnTo>
                    <a:pt x="769" y="1313"/>
                  </a:lnTo>
                  <a:lnTo>
                    <a:pt x="737" y="1345"/>
                  </a:lnTo>
                  <a:lnTo>
                    <a:pt x="609" y="1345"/>
                  </a:lnTo>
                  <a:cubicBezTo>
                    <a:pt x="577" y="1345"/>
                    <a:pt x="513" y="1377"/>
                    <a:pt x="449" y="1377"/>
                  </a:cubicBezTo>
                  <a:lnTo>
                    <a:pt x="2209" y="385"/>
                  </a:lnTo>
                  <a:cubicBezTo>
                    <a:pt x="2209" y="353"/>
                    <a:pt x="2241" y="353"/>
                    <a:pt x="2273" y="321"/>
                  </a:cubicBezTo>
                  <a:lnTo>
                    <a:pt x="2305" y="321"/>
                  </a:lnTo>
                  <a:cubicBezTo>
                    <a:pt x="2305" y="321"/>
                    <a:pt x="2337" y="289"/>
                    <a:pt x="2369" y="289"/>
                  </a:cubicBezTo>
                  <a:lnTo>
                    <a:pt x="2401" y="289"/>
                  </a:lnTo>
                  <a:lnTo>
                    <a:pt x="2433" y="257"/>
                  </a:lnTo>
                  <a:lnTo>
                    <a:pt x="2465" y="257"/>
                  </a:lnTo>
                  <a:cubicBezTo>
                    <a:pt x="2497" y="225"/>
                    <a:pt x="2497" y="225"/>
                    <a:pt x="2529" y="225"/>
                  </a:cubicBezTo>
                  <a:cubicBezTo>
                    <a:pt x="2593" y="193"/>
                    <a:pt x="2625" y="193"/>
                    <a:pt x="2657" y="161"/>
                  </a:cubicBezTo>
                  <a:lnTo>
                    <a:pt x="2689" y="161"/>
                  </a:lnTo>
                  <a:cubicBezTo>
                    <a:pt x="2721" y="161"/>
                    <a:pt x="2785" y="161"/>
                    <a:pt x="2849" y="129"/>
                  </a:cubicBezTo>
                  <a:lnTo>
                    <a:pt x="2945" y="129"/>
                  </a:lnTo>
                  <a:cubicBezTo>
                    <a:pt x="2977" y="97"/>
                    <a:pt x="3009" y="97"/>
                    <a:pt x="3073" y="97"/>
                  </a:cubicBezTo>
                  <a:lnTo>
                    <a:pt x="3489" y="97"/>
                  </a:lnTo>
                  <a:cubicBezTo>
                    <a:pt x="3553" y="97"/>
                    <a:pt x="3585" y="97"/>
                    <a:pt x="3649" y="129"/>
                  </a:cubicBezTo>
                  <a:lnTo>
                    <a:pt x="3681" y="97"/>
                  </a:lnTo>
                  <a:lnTo>
                    <a:pt x="3681" y="129"/>
                  </a:lnTo>
                  <a:cubicBezTo>
                    <a:pt x="3713" y="129"/>
                    <a:pt x="3777" y="129"/>
                    <a:pt x="3841" y="161"/>
                  </a:cubicBezTo>
                  <a:lnTo>
                    <a:pt x="3841" y="97"/>
                  </a:lnTo>
                  <a:close/>
                  <a:moveTo>
                    <a:pt x="3105" y="1"/>
                  </a:moveTo>
                  <a:lnTo>
                    <a:pt x="3009" y="33"/>
                  </a:lnTo>
                  <a:lnTo>
                    <a:pt x="2977" y="33"/>
                  </a:lnTo>
                  <a:cubicBezTo>
                    <a:pt x="2945" y="33"/>
                    <a:pt x="2913" y="33"/>
                    <a:pt x="2881" y="65"/>
                  </a:cubicBezTo>
                  <a:cubicBezTo>
                    <a:pt x="2817" y="65"/>
                    <a:pt x="2785" y="65"/>
                    <a:pt x="2721" y="97"/>
                  </a:cubicBezTo>
                  <a:cubicBezTo>
                    <a:pt x="2657" y="97"/>
                    <a:pt x="2625" y="129"/>
                    <a:pt x="2561" y="129"/>
                  </a:cubicBezTo>
                  <a:cubicBezTo>
                    <a:pt x="2529" y="161"/>
                    <a:pt x="2529" y="161"/>
                    <a:pt x="2497" y="161"/>
                  </a:cubicBezTo>
                  <a:lnTo>
                    <a:pt x="2465" y="161"/>
                  </a:lnTo>
                  <a:cubicBezTo>
                    <a:pt x="2465" y="193"/>
                    <a:pt x="2433" y="193"/>
                    <a:pt x="2401" y="193"/>
                  </a:cubicBezTo>
                  <a:lnTo>
                    <a:pt x="2369" y="225"/>
                  </a:lnTo>
                  <a:cubicBezTo>
                    <a:pt x="2369" y="225"/>
                    <a:pt x="2337" y="225"/>
                    <a:pt x="2337" y="257"/>
                  </a:cubicBezTo>
                  <a:lnTo>
                    <a:pt x="2305" y="257"/>
                  </a:lnTo>
                  <a:cubicBezTo>
                    <a:pt x="2273" y="257"/>
                    <a:pt x="2241" y="289"/>
                    <a:pt x="2209" y="289"/>
                  </a:cubicBezTo>
                  <a:lnTo>
                    <a:pt x="33" y="1569"/>
                  </a:lnTo>
                  <a:cubicBezTo>
                    <a:pt x="1" y="1601"/>
                    <a:pt x="1" y="1601"/>
                    <a:pt x="1" y="1633"/>
                  </a:cubicBezTo>
                  <a:cubicBezTo>
                    <a:pt x="1" y="1633"/>
                    <a:pt x="15" y="1647"/>
                    <a:pt x="34" y="1647"/>
                  </a:cubicBezTo>
                  <a:cubicBezTo>
                    <a:pt x="43" y="1647"/>
                    <a:pt x="54" y="1644"/>
                    <a:pt x="65" y="1633"/>
                  </a:cubicBezTo>
                  <a:cubicBezTo>
                    <a:pt x="65" y="1633"/>
                    <a:pt x="97" y="1601"/>
                    <a:pt x="129" y="1601"/>
                  </a:cubicBezTo>
                  <a:lnTo>
                    <a:pt x="161" y="1601"/>
                  </a:lnTo>
                  <a:cubicBezTo>
                    <a:pt x="161" y="1569"/>
                    <a:pt x="193" y="1569"/>
                    <a:pt x="225" y="1569"/>
                  </a:cubicBezTo>
                  <a:lnTo>
                    <a:pt x="257" y="1537"/>
                  </a:lnTo>
                  <a:lnTo>
                    <a:pt x="289" y="1537"/>
                  </a:lnTo>
                  <a:cubicBezTo>
                    <a:pt x="289" y="1505"/>
                    <a:pt x="321" y="1505"/>
                    <a:pt x="321" y="1505"/>
                  </a:cubicBezTo>
                  <a:lnTo>
                    <a:pt x="385" y="1505"/>
                  </a:lnTo>
                  <a:lnTo>
                    <a:pt x="417" y="1473"/>
                  </a:lnTo>
                  <a:cubicBezTo>
                    <a:pt x="449" y="1473"/>
                    <a:pt x="481" y="1441"/>
                    <a:pt x="513" y="1441"/>
                  </a:cubicBezTo>
                  <a:lnTo>
                    <a:pt x="545" y="1441"/>
                  </a:lnTo>
                  <a:cubicBezTo>
                    <a:pt x="577" y="1441"/>
                    <a:pt x="641" y="1409"/>
                    <a:pt x="705" y="1409"/>
                  </a:cubicBezTo>
                  <a:cubicBezTo>
                    <a:pt x="737" y="1377"/>
                    <a:pt x="769" y="1377"/>
                    <a:pt x="801" y="1377"/>
                  </a:cubicBezTo>
                  <a:lnTo>
                    <a:pt x="929" y="1377"/>
                  </a:lnTo>
                  <a:cubicBezTo>
                    <a:pt x="961" y="1377"/>
                    <a:pt x="993" y="1345"/>
                    <a:pt x="1025" y="1345"/>
                  </a:cubicBezTo>
                  <a:lnTo>
                    <a:pt x="1281" y="1345"/>
                  </a:lnTo>
                  <a:lnTo>
                    <a:pt x="1313" y="1377"/>
                  </a:lnTo>
                  <a:lnTo>
                    <a:pt x="1537" y="1377"/>
                  </a:lnTo>
                  <a:cubicBezTo>
                    <a:pt x="1601" y="1409"/>
                    <a:pt x="1633" y="1409"/>
                    <a:pt x="1697" y="1409"/>
                  </a:cubicBezTo>
                  <a:lnTo>
                    <a:pt x="1729" y="1409"/>
                  </a:lnTo>
                  <a:cubicBezTo>
                    <a:pt x="1761" y="1441"/>
                    <a:pt x="1825" y="1441"/>
                    <a:pt x="1889" y="1473"/>
                  </a:cubicBezTo>
                  <a:cubicBezTo>
                    <a:pt x="1921" y="1473"/>
                    <a:pt x="1985" y="1473"/>
                    <a:pt x="2049" y="1505"/>
                  </a:cubicBezTo>
                  <a:cubicBezTo>
                    <a:pt x="2113" y="1537"/>
                    <a:pt x="2145" y="1537"/>
                    <a:pt x="2209" y="1569"/>
                  </a:cubicBezTo>
                  <a:lnTo>
                    <a:pt x="2241" y="1569"/>
                  </a:lnTo>
                  <a:cubicBezTo>
                    <a:pt x="2273" y="1601"/>
                    <a:pt x="2337" y="1601"/>
                    <a:pt x="2401" y="1633"/>
                  </a:cubicBezTo>
                  <a:cubicBezTo>
                    <a:pt x="2433" y="1633"/>
                    <a:pt x="2497" y="1665"/>
                    <a:pt x="2529" y="1697"/>
                  </a:cubicBezTo>
                  <a:lnTo>
                    <a:pt x="2561" y="1697"/>
                  </a:lnTo>
                  <a:cubicBezTo>
                    <a:pt x="2625" y="1729"/>
                    <a:pt x="2657" y="1761"/>
                    <a:pt x="2721" y="1793"/>
                  </a:cubicBezTo>
                  <a:lnTo>
                    <a:pt x="2753" y="1793"/>
                  </a:lnTo>
                  <a:cubicBezTo>
                    <a:pt x="2785" y="1825"/>
                    <a:pt x="2817" y="1825"/>
                    <a:pt x="2881" y="1857"/>
                  </a:cubicBezTo>
                  <a:lnTo>
                    <a:pt x="2913" y="1889"/>
                  </a:lnTo>
                  <a:cubicBezTo>
                    <a:pt x="2945" y="1889"/>
                    <a:pt x="2977" y="1921"/>
                    <a:pt x="3041" y="1953"/>
                  </a:cubicBezTo>
                  <a:cubicBezTo>
                    <a:pt x="3105" y="1985"/>
                    <a:pt x="3169" y="2017"/>
                    <a:pt x="3265" y="2081"/>
                  </a:cubicBezTo>
                  <a:cubicBezTo>
                    <a:pt x="3329" y="2113"/>
                    <a:pt x="3393" y="2177"/>
                    <a:pt x="3457" y="2209"/>
                  </a:cubicBezTo>
                  <a:lnTo>
                    <a:pt x="3489" y="2241"/>
                  </a:lnTo>
                  <a:lnTo>
                    <a:pt x="3521" y="2273"/>
                  </a:lnTo>
                  <a:lnTo>
                    <a:pt x="3649" y="2369"/>
                  </a:lnTo>
                  <a:cubicBezTo>
                    <a:pt x="3681" y="2369"/>
                    <a:pt x="3681" y="2401"/>
                    <a:pt x="3713" y="2401"/>
                  </a:cubicBezTo>
                  <a:lnTo>
                    <a:pt x="3745" y="2433"/>
                  </a:lnTo>
                  <a:cubicBezTo>
                    <a:pt x="3777" y="2465"/>
                    <a:pt x="3809" y="2465"/>
                    <a:pt x="3841" y="2497"/>
                  </a:cubicBezTo>
                  <a:cubicBezTo>
                    <a:pt x="3873" y="2529"/>
                    <a:pt x="3905" y="2561"/>
                    <a:pt x="3937" y="2593"/>
                  </a:cubicBezTo>
                  <a:lnTo>
                    <a:pt x="4033" y="2689"/>
                  </a:lnTo>
                  <a:cubicBezTo>
                    <a:pt x="4097" y="2721"/>
                    <a:pt x="4129" y="2753"/>
                    <a:pt x="4161" y="2785"/>
                  </a:cubicBezTo>
                  <a:lnTo>
                    <a:pt x="4193" y="2817"/>
                  </a:lnTo>
                  <a:cubicBezTo>
                    <a:pt x="4225" y="2817"/>
                    <a:pt x="4225" y="2849"/>
                    <a:pt x="4257" y="2881"/>
                  </a:cubicBezTo>
                  <a:cubicBezTo>
                    <a:pt x="4321" y="2914"/>
                    <a:pt x="4385" y="2978"/>
                    <a:pt x="4417" y="3042"/>
                  </a:cubicBezTo>
                  <a:lnTo>
                    <a:pt x="4449" y="3042"/>
                  </a:lnTo>
                  <a:lnTo>
                    <a:pt x="4481" y="3074"/>
                  </a:lnTo>
                  <a:lnTo>
                    <a:pt x="4513" y="3106"/>
                  </a:lnTo>
                  <a:cubicBezTo>
                    <a:pt x="4546" y="3170"/>
                    <a:pt x="4610" y="3202"/>
                    <a:pt x="4642" y="3266"/>
                  </a:cubicBezTo>
                  <a:lnTo>
                    <a:pt x="4706" y="3298"/>
                  </a:lnTo>
                  <a:lnTo>
                    <a:pt x="4802" y="3426"/>
                  </a:lnTo>
                  <a:lnTo>
                    <a:pt x="4802" y="3458"/>
                  </a:lnTo>
                  <a:lnTo>
                    <a:pt x="4898" y="3522"/>
                  </a:lnTo>
                  <a:cubicBezTo>
                    <a:pt x="4930" y="3554"/>
                    <a:pt x="4962" y="3618"/>
                    <a:pt x="4994" y="3650"/>
                  </a:cubicBezTo>
                  <a:lnTo>
                    <a:pt x="5058" y="3746"/>
                  </a:lnTo>
                  <a:lnTo>
                    <a:pt x="5154" y="3842"/>
                  </a:lnTo>
                  <a:lnTo>
                    <a:pt x="5186" y="3874"/>
                  </a:lnTo>
                  <a:cubicBezTo>
                    <a:pt x="5186" y="3906"/>
                    <a:pt x="5218" y="3906"/>
                    <a:pt x="5218" y="3938"/>
                  </a:cubicBezTo>
                  <a:cubicBezTo>
                    <a:pt x="5250" y="3970"/>
                    <a:pt x="5282" y="4034"/>
                    <a:pt x="5314" y="4066"/>
                  </a:cubicBezTo>
                  <a:lnTo>
                    <a:pt x="5346" y="4098"/>
                  </a:lnTo>
                  <a:cubicBezTo>
                    <a:pt x="5378" y="4130"/>
                    <a:pt x="5378" y="4162"/>
                    <a:pt x="5410" y="4162"/>
                  </a:cubicBezTo>
                  <a:cubicBezTo>
                    <a:pt x="5442" y="4194"/>
                    <a:pt x="5474" y="4258"/>
                    <a:pt x="5474" y="4290"/>
                  </a:cubicBezTo>
                  <a:lnTo>
                    <a:pt x="5538" y="4354"/>
                  </a:lnTo>
                  <a:cubicBezTo>
                    <a:pt x="5538" y="4354"/>
                    <a:pt x="5538" y="4386"/>
                    <a:pt x="5570" y="4386"/>
                  </a:cubicBezTo>
                  <a:cubicBezTo>
                    <a:pt x="5602" y="4450"/>
                    <a:pt x="5634" y="4514"/>
                    <a:pt x="5666" y="4546"/>
                  </a:cubicBezTo>
                  <a:lnTo>
                    <a:pt x="5698" y="4578"/>
                  </a:lnTo>
                  <a:lnTo>
                    <a:pt x="5730" y="4610"/>
                  </a:lnTo>
                  <a:cubicBezTo>
                    <a:pt x="5762" y="4706"/>
                    <a:pt x="5826" y="4770"/>
                    <a:pt x="5858" y="4866"/>
                  </a:cubicBezTo>
                  <a:lnTo>
                    <a:pt x="5890" y="4898"/>
                  </a:lnTo>
                  <a:cubicBezTo>
                    <a:pt x="5922" y="4962"/>
                    <a:pt x="5954" y="5026"/>
                    <a:pt x="6018" y="5090"/>
                  </a:cubicBezTo>
                  <a:lnTo>
                    <a:pt x="6018" y="5154"/>
                  </a:lnTo>
                  <a:lnTo>
                    <a:pt x="6050" y="5218"/>
                  </a:lnTo>
                  <a:cubicBezTo>
                    <a:pt x="6082" y="5250"/>
                    <a:pt x="6114" y="5314"/>
                    <a:pt x="6146" y="5346"/>
                  </a:cubicBezTo>
                  <a:cubicBezTo>
                    <a:pt x="6146" y="5378"/>
                    <a:pt x="6178" y="5378"/>
                    <a:pt x="6178" y="5410"/>
                  </a:cubicBezTo>
                  <a:lnTo>
                    <a:pt x="6210" y="5474"/>
                  </a:lnTo>
                  <a:cubicBezTo>
                    <a:pt x="6210" y="5506"/>
                    <a:pt x="6242" y="5538"/>
                    <a:pt x="6274" y="5602"/>
                  </a:cubicBezTo>
                  <a:cubicBezTo>
                    <a:pt x="6274" y="5602"/>
                    <a:pt x="6306" y="5634"/>
                    <a:pt x="6306" y="5666"/>
                  </a:cubicBezTo>
                  <a:lnTo>
                    <a:pt x="6306" y="5698"/>
                  </a:lnTo>
                  <a:cubicBezTo>
                    <a:pt x="6338" y="5730"/>
                    <a:pt x="6370" y="5794"/>
                    <a:pt x="6402" y="5826"/>
                  </a:cubicBezTo>
                  <a:cubicBezTo>
                    <a:pt x="6402" y="5858"/>
                    <a:pt x="6402" y="5890"/>
                    <a:pt x="6434" y="5922"/>
                  </a:cubicBezTo>
                  <a:lnTo>
                    <a:pt x="6434" y="5954"/>
                  </a:lnTo>
                  <a:cubicBezTo>
                    <a:pt x="6466" y="6018"/>
                    <a:pt x="6498" y="6050"/>
                    <a:pt x="6498" y="6082"/>
                  </a:cubicBezTo>
                  <a:lnTo>
                    <a:pt x="6530" y="6178"/>
                  </a:lnTo>
                  <a:cubicBezTo>
                    <a:pt x="6562" y="6210"/>
                    <a:pt x="6594" y="6274"/>
                    <a:pt x="6626" y="6338"/>
                  </a:cubicBezTo>
                  <a:lnTo>
                    <a:pt x="6626" y="6402"/>
                  </a:lnTo>
                  <a:cubicBezTo>
                    <a:pt x="6658" y="6434"/>
                    <a:pt x="6658" y="6434"/>
                    <a:pt x="6658" y="6466"/>
                  </a:cubicBezTo>
                  <a:lnTo>
                    <a:pt x="6658" y="6498"/>
                  </a:lnTo>
                  <a:cubicBezTo>
                    <a:pt x="6690" y="6562"/>
                    <a:pt x="6722" y="6626"/>
                    <a:pt x="6754" y="6722"/>
                  </a:cubicBezTo>
                  <a:cubicBezTo>
                    <a:pt x="6754" y="6754"/>
                    <a:pt x="6786" y="6786"/>
                    <a:pt x="6786" y="6818"/>
                  </a:cubicBezTo>
                  <a:cubicBezTo>
                    <a:pt x="6818" y="6882"/>
                    <a:pt x="6818" y="6914"/>
                    <a:pt x="6850" y="6978"/>
                  </a:cubicBezTo>
                  <a:cubicBezTo>
                    <a:pt x="6850" y="7010"/>
                    <a:pt x="6882" y="7074"/>
                    <a:pt x="6882" y="7106"/>
                  </a:cubicBezTo>
                  <a:cubicBezTo>
                    <a:pt x="6882" y="7170"/>
                    <a:pt x="6914" y="7202"/>
                    <a:pt x="6914" y="7234"/>
                  </a:cubicBezTo>
                  <a:cubicBezTo>
                    <a:pt x="6946" y="7298"/>
                    <a:pt x="6946" y="7330"/>
                    <a:pt x="6978" y="7394"/>
                  </a:cubicBezTo>
                  <a:cubicBezTo>
                    <a:pt x="6978" y="7426"/>
                    <a:pt x="6978" y="7458"/>
                    <a:pt x="7010" y="7490"/>
                  </a:cubicBezTo>
                  <a:cubicBezTo>
                    <a:pt x="7010" y="7554"/>
                    <a:pt x="7010" y="7586"/>
                    <a:pt x="7042" y="7650"/>
                  </a:cubicBezTo>
                  <a:lnTo>
                    <a:pt x="7042" y="7746"/>
                  </a:lnTo>
                  <a:cubicBezTo>
                    <a:pt x="7074" y="7810"/>
                    <a:pt x="7074" y="7842"/>
                    <a:pt x="7074" y="7906"/>
                  </a:cubicBezTo>
                  <a:lnTo>
                    <a:pt x="7106" y="7938"/>
                  </a:lnTo>
                  <a:lnTo>
                    <a:pt x="7106" y="8002"/>
                  </a:lnTo>
                  <a:cubicBezTo>
                    <a:pt x="7106" y="8066"/>
                    <a:pt x="7138" y="8130"/>
                    <a:pt x="7138" y="8226"/>
                  </a:cubicBezTo>
                  <a:cubicBezTo>
                    <a:pt x="7170" y="8323"/>
                    <a:pt x="7170" y="8387"/>
                    <a:pt x="7170" y="8483"/>
                  </a:cubicBezTo>
                  <a:lnTo>
                    <a:pt x="7170" y="8515"/>
                  </a:lnTo>
                  <a:lnTo>
                    <a:pt x="7202" y="8547"/>
                  </a:lnTo>
                  <a:lnTo>
                    <a:pt x="7202" y="8707"/>
                  </a:lnTo>
                  <a:lnTo>
                    <a:pt x="7202" y="8803"/>
                  </a:lnTo>
                  <a:cubicBezTo>
                    <a:pt x="7202" y="8867"/>
                    <a:pt x="7202" y="8899"/>
                    <a:pt x="7234" y="8963"/>
                  </a:cubicBezTo>
                  <a:lnTo>
                    <a:pt x="7234" y="8995"/>
                  </a:lnTo>
                  <a:lnTo>
                    <a:pt x="7234" y="9027"/>
                  </a:lnTo>
                  <a:lnTo>
                    <a:pt x="7234" y="9251"/>
                  </a:lnTo>
                  <a:lnTo>
                    <a:pt x="7234" y="9507"/>
                  </a:lnTo>
                  <a:lnTo>
                    <a:pt x="7234" y="9539"/>
                  </a:lnTo>
                  <a:lnTo>
                    <a:pt x="7234" y="9571"/>
                  </a:lnTo>
                  <a:lnTo>
                    <a:pt x="7202" y="9699"/>
                  </a:lnTo>
                  <a:lnTo>
                    <a:pt x="7202" y="9795"/>
                  </a:lnTo>
                  <a:cubicBezTo>
                    <a:pt x="7202" y="9859"/>
                    <a:pt x="7202" y="9891"/>
                    <a:pt x="7170" y="9923"/>
                  </a:cubicBezTo>
                  <a:lnTo>
                    <a:pt x="7170" y="10019"/>
                  </a:lnTo>
                  <a:cubicBezTo>
                    <a:pt x="7170" y="10051"/>
                    <a:pt x="7170" y="10115"/>
                    <a:pt x="7138" y="10147"/>
                  </a:cubicBezTo>
                  <a:lnTo>
                    <a:pt x="7138" y="10243"/>
                  </a:lnTo>
                  <a:cubicBezTo>
                    <a:pt x="7138" y="10275"/>
                    <a:pt x="7106" y="10307"/>
                    <a:pt x="7106" y="10339"/>
                  </a:cubicBezTo>
                  <a:cubicBezTo>
                    <a:pt x="7106" y="10371"/>
                    <a:pt x="7074" y="10403"/>
                    <a:pt x="7074" y="10467"/>
                  </a:cubicBezTo>
                  <a:cubicBezTo>
                    <a:pt x="7074" y="10467"/>
                    <a:pt x="7074" y="10531"/>
                    <a:pt x="7042" y="10531"/>
                  </a:cubicBezTo>
                  <a:cubicBezTo>
                    <a:pt x="7042" y="10595"/>
                    <a:pt x="7010" y="10627"/>
                    <a:pt x="7010" y="10659"/>
                  </a:cubicBezTo>
                  <a:lnTo>
                    <a:pt x="7010" y="10691"/>
                  </a:lnTo>
                  <a:cubicBezTo>
                    <a:pt x="6978" y="10723"/>
                    <a:pt x="6978" y="10723"/>
                    <a:pt x="6978" y="10755"/>
                  </a:cubicBezTo>
                  <a:lnTo>
                    <a:pt x="6978" y="10787"/>
                  </a:lnTo>
                  <a:cubicBezTo>
                    <a:pt x="6946" y="10851"/>
                    <a:pt x="6914" y="10883"/>
                    <a:pt x="6914" y="10915"/>
                  </a:cubicBezTo>
                  <a:lnTo>
                    <a:pt x="6882" y="10947"/>
                  </a:lnTo>
                  <a:cubicBezTo>
                    <a:pt x="6882" y="11011"/>
                    <a:pt x="6850" y="11075"/>
                    <a:pt x="6818" y="11107"/>
                  </a:cubicBezTo>
                  <a:cubicBezTo>
                    <a:pt x="6786" y="11171"/>
                    <a:pt x="6754" y="11203"/>
                    <a:pt x="6722" y="11267"/>
                  </a:cubicBezTo>
                  <a:lnTo>
                    <a:pt x="6722" y="11299"/>
                  </a:lnTo>
                  <a:lnTo>
                    <a:pt x="6626" y="11395"/>
                  </a:lnTo>
                  <a:cubicBezTo>
                    <a:pt x="6626" y="11395"/>
                    <a:pt x="6626" y="11427"/>
                    <a:pt x="6594" y="11427"/>
                  </a:cubicBezTo>
                  <a:cubicBezTo>
                    <a:pt x="6594" y="11459"/>
                    <a:pt x="6562" y="11491"/>
                    <a:pt x="6530" y="11523"/>
                  </a:cubicBezTo>
                  <a:lnTo>
                    <a:pt x="6498" y="11555"/>
                  </a:lnTo>
                  <a:lnTo>
                    <a:pt x="6402" y="11651"/>
                  </a:lnTo>
                  <a:lnTo>
                    <a:pt x="6370" y="11683"/>
                  </a:lnTo>
                  <a:lnTo>
                    <a:pt x="6274" y="11747"/>
                  </a:lnTo>
                  <a:cubicBezTo>
                    <a:pt x="6274" y="11779"/>
                    <a:pt x="6274" y="11779"/>
                    <a:pt x="6242" y="11779"/>
                  </a:cubicBezTo>
                  <a:cubicBezTo>
                    <a:pt x="6210" y="11811"/>
                    <a:pt x="6210" y="11843"/>
                    <a:pt x="6146" y="11843"/>
                  </a:cubicBezTo>
                  <a:lnTo>
                    <a:pt x="6146" y="11875"/>
                  </a:lnTo>
                  <a:cubicBezTo>
                    <a:pt x="6082" y="11907"/>
                    <a:pt x="6050" y="11939"/>
                    <a:pt x="6018" y="11971"/>
                  </a:cubicBezTo>
                  <a:cubicBezTo>
                    <a:pt x="5986" y="11971"/>
                    <a:pt x="5986" y="11971"/>
                    <a:pt x="5986" y="12003"/>
                  </a:cubicBezTo>
                  <a:cubicBezTo>
                    <a:pt x="6018" y="12003"/>
                    <a:pt x="6018" y="12035"/>
                    <a:pt x="6018" y="12035"/>
                  </a:cubicBezTo>
                  <a:cubicBezTo>
                    <a:pt x="6050" y="12035"/>
                    <a:pt x="6050" y="12035"/>
                    <a:pt x="6050" y="12003"/>
                  </a:cubicBezTo>
                  <a:lnTo>
                    <a:pt x="8258" y="10723"/>
                  </a:lnTo>
                  <a:cubicBezTo>
                    <a:pt x="8290" y="10723"/>
                    <a:pt x="8322" y="10691"/>
                    <a:pt x="8386" y="10659"/>
                  </a:cubicBezTo>
                  <a:cubicBezTo>
                    <a:pt x="8386" y="10659"/>
                    <a:pt x="8386" y="10627"/>
                    <a:pt x="8418" y="10627"/>
                  </a:cubicBezTo>
                  <a:cubicBezTo>
                    <a:pt x="8450" y="10595"/>
                    <a:pt x="8482" y="10595"/>
                    <a:pt x="8514" y="10563"/>
                  </a:cubicBezTo>
                  <a:cubicBezTo>
                    <a:pt x="8514" y="10563"/>
                    <a:pt x="8514" y="10531"/>
                    <a:pt x="8546" y="10531"/>
                  </a:cubicBezTo>
                  <a:lnTo>
                    <a:pt x="8642" y="10435"/>
                  </a:lnTo>
                  <a:cubicBezTo>
                    <a:pt x="8706" y="10403"/>
                    <a:pt x="8738" y="10339"/>
                    <a:pt x="8770" y="10307"/>
                  </a:cubicBezTo>
                  <a:lnTo>
                    <a:pt x="8802" y="10275"/>
                  </a:lnTo>
                  <a:cubicBezTo>
                    <a:pt x="8834" y="10243"/>
                    <a:pt x="8834" y="10211"/>
                    <a:pt x="8866" y="10179"/>
                  </a:cubicBezTo>
                  <a:lnTo>
                    <a:pt x="8898" y="10147"/>
                  </a:lnTo>
                  <a:cubicBezTo>
                    <a:pt x="8930" y="10115"/>
                    <a:pt x="8962" y="10083"/>
                    <a:pt x="8962" y="10051"/>
                  </a:cubicBezTo>
                  <a:lnTo>
                    <a:pt x="8994" y="10019"/>
                  </a:lnTo>
                  <a:cubicBezTo>
                    <a:pt x="9026" y="9955"/>
                    <a:pt x="9058" y="9923"/>
                    <a:pt x="9090" y="9859"/>
                  </a:cubicBezTo>
                  <a:cubicBezTo>
                    <a:pt x="9122" y="9827"/>
                    <a:pt x="9122" y="9763"/>
                    <a:pt x="9154" y="9699"/>
                  </a:cubicBezTo>
                  <a:lnTo>
                    <a:pt x="9186" y="9667"/>
                  </a:lnTo>
                  <a:cubicBezTo>
                    <a:pt x="9186" y="9635"/>
                    <a:pt x="9218" y="9571"/>
                    <a:pt x="9250" y="9539"/>
                  </a:cubicBezTo>
                  <a:lnTo>
                    <a:pt x="9250" y="9475"/>
                  </a:lnTo>
                  <a:lnTo>
                    <a:pt x="9282" y="9443"/>
                  </a:lnTo>
                  <a:lnTo>
                    <a:pt x="9282" y="9411"/>
                  </a:lnTo>
                  <a:cubicBezTo>
                    <a:pt x="9314" y="9379"/>
                    <a:pt x="9314" y="9315"/>
                    <a:pt x="9346" y="9251"/>
                  </a:cubicBezTo>
                  <a:lnTo>
                    <a:pt x="9346" y="9219"/>
                  </a:lnTo>
                  <a:lnTo>
                    <a:pt x="9346" y="9187"/>
                  </a:lnTo>
                  <a:cubicBezTo>
                    <a:pt x="9378" y="9155"/>
                    <a:pt x="9378" y="9123"/>
                    <a:pt x="9378" y="9059"/>
                  </a:cubicBezTo>
                  <a:cubicBezTo>
                    <a:pt x="9410" y="9059"/>
                    <a:pt x="9410" y="9027"/>
                    <a:pt x="9410" y="9027"/>
                  </a:cubicBezTo>
                  <a:lnTo>
                    <a:pt x="9410" y="8995"/>
                  </a:lnTo>
                  <a:lnTo>
                    <a:pt x="9410" y="8963"/>
                  </a:lnTo>
                  <a:cubicBezTo>
                    <a:pt x="9410" y="8931"/>
                    <a:pt x="9410" y="8899"/>
                    <a:pt x="9442" y="8867"/>
                  </a:cubicBezTo>
                  <a:lnTo>
                    <a:pt x="9442" y="8835"/>
                  </a:lnTo>
                  <a:lnTo>
                    <a:pt x="9442" y="8803"/>
                  </a:lnTo>
                  <a:lnTo>
                    <a:pt x="9442" y="8771"/>
                  </a:lnTo>
                  <a:lnTo>
                    <a:pt x="9506" y="8739"/>
                  </a:lnTo>
                  <a:lnTo>
                    <a:pt x="9506" y="8611"/>
                  </a:lnTo>
                  <a:lnTo>
                    <a:pt x="9506" y="8579"/>
                  </a:lnTo>
                  <a:lnTo>
                    <a:pt x="9506" y="8547"/>
                  </a:lnTo>
                  <a:lnTo>
                    <a:pt x="9506" y="8483"/>
                  </a:lnTo>
                  <a:cubicBezTo>
                    <a:pt x="9506" y="8483"/>
                    <a:pt x="9506" y="8451"/>
                    <a:pt x="9538" y="8419"/>
                  </a:cubicBezTo>
                  <a:lnTo>
                    <a:pt x="9538" y="8387"/>
                  </a:lnTo>
                  <a:lnTo>
                    <a:pt x="9538" y="8291"/>
                  </a:lnTo>
                  <a:lnTo>
                    <a:pt x="9538" y="8226"/>
                  </a:lnTo>
                  <a:lnTo>
                    <a:pt x="9538" y="8194"/>
                  </a:lnTo>
                  <a:lnTo>
                    <a:pt x="9538" y="7970"/>
                  </a:lnTo>
                  <a:lnTo>
                    <a:pt x="9538" y="7778"/>
                  </a:lnTo>
                  <a:lnTo>
                    <a:pt x="9538" y="7746"/>
                  </a:lnTo>
                  <a:lnTo>
                    <a:pt x="9538" y="7682"/>
                  </a:lnTo>
                  <a:lnTo>
                    <a:pt x="9538" y="7618"/>
                  </a:lnTo>
                  <a:lnTo>
                    <a:pt x="9538" y="7554"/>
                  </a:lnTo>
                  <a:lnTo>
                    <a:pt x="9538" y="7522"/>
                  </a:lnTo>
                  <a:lnTo>
                    <a:pt x="9538" y="7490"/>
                  </a:lnTo>
                  <a:cubicBezTo>
                    <a:pt x="9506" y="7458"/>
                    <a:pt x="9506" y="7426"/>
                    <a:pt x="9506" y="7426"/>
                  </a:cubicBezTo>
                  <a:lnTo>
                    <a:pt x="9506" y="7362"/>
                  </a:lnTo>
                  <a:lnTo>
                    <a:pt x="9506" y="7266"/>
                  </a:lnTo>
                  <a:lnTo>
                    <a:pt x="9506" y="7202"/>
                  </a:lnTo>
                  <a:lnTo>
                    <a:pt x="9506" y="7170"/>
                  </a:lnTo>
                  <a:lnTo>
                    <a:pt x="9506" y="7138"/>
                  </a:lnTo>
                  <a:cubicBezTo>
                    <a:pt x="9474" y="7074"/>
                    <a:pt x="9474" y="7010"/>
                    <a:pt x="9474" y="6914"/>
                  </a:cubicBezTo>
                  <a:lnTo>
                    <a:pt x="9442" y="6914"/>
                  </a:lnTo>
                  <a:cubicBezTo>
                    <a:pt x="9442" y="6850"/>
                    <a:pt x="9442" y="6786"/>
                    <a:pt x="9410" y="6722"/>
                  </a:cubicBezTo>
                  <a:lnTo>
                    <a:pt x="9410" y="6690"/>
                  </a:lnTo>
                  <a:lnTo>
                    <a:pt x="9410" y="6626"/>
                  </a:lnTo>
                  <a:lnTo>
                    <a:pt x="9410" y="6562"/>
                  </a:lnTo>
                  <a:cubicBezTo>
                    <a:pt x="9378" y="6530"/>
                    <a:pt x="9378" y="6498"/>
                    <a:pt x="9378" y="6466"/>
                  </a:cubicBezTo>
                  <a:lnTo>
                    <a:pt x="9378" y="6434"/>
                  </a:lnTo>
                  <a:cubicBezTo>
                    <a:pt x="9346" y="6402"/>
                    <a:pt x="9346" y="6370"/>
                    <a:pt x="9346" y="6338"/>
                  </a:cubicBezTo>
                  <a:lnTo>
                    <a:pt x="9346" y="6306"/>
                  </a:lnTo>
                  <a:cubicBezTo>
                    <a:pt x="9346" y="6274"/>
                    <a:pt x="9314" y="6242"/>
                    <a:pt x="9314" y="6242"/>
                  </a:cubicBezTo>
                  <a:lnTo>
                    <a:pt x="9314" y="6210"/>
                  </a:lnTo>
                  <a:lnTo>
                    <a:pt x="9314" y="6178"/>
                  </a:lnTo>
                  <a:cubicBezTo>
                    <a:pt x="9282" y="6146"/>
                    <a:pt x="9282" y="6082"/>
                    <a:pt x="9282" y="6050"/>
                  </a:cubicBezTo>
                  <a:lnTo>
                    <a:pt x="9282" y="6018"/>
                  </a:lnTo>
                  <a:cubicBezTo>
                    <a:pt x="9250" y="6018"/>
                    <a:pt x="9250" y="5986"/>
                    <a:pt x="9250" y="5986"/>
                  </a:cubicBezTo>
                  <a:lnTo>
                    <a:pt x="9250" y="5954"/>
                  </a:lnTo>
                  <a:lnTo>
                    <a:pt x="9250" y="5922"/>
                  </a:lnTo>
                  <a:cubicBezTo>
                    <a:pt x="9218" y="5858"/>
                    <a:pt x="9218" y="5826"/>
                    <a:pt x="9186" y="5794"/>
                  </a:cubicBezTo>
                  <a:lnTo>
                    <a:pt x="9186" y="5762"/>
                  </a:lnTo>
                  <a:lnTo>
                    <a:pt x="9186" y="5730"/>
                  </a:lnTo>
                  <a:lnTo>
                    <a:pt x="9154" y="5666"/>
                  </a:lnTo>
                  <a:cubicBezTo>
                    <a:pt x="9154" y="5602"/>
                    <a:pt x="9122" y="5538"/>
                    <a:pt x="9090" y="5506"/>
                  </a:cubicBezTo>
                  <a:lnTo>
                    <a:pt x="9090" y="5474"/>
                  </a:lnTo>
                  <a:lnTo>
                    <a:pt x="9090" y="5442"/>
                  </a:lnTo>
                  <a:lnTo>
                    <a:pt x="9058" y="5378"/>
                  </a:lnTo>
                  <a:cubicBezTo>
                    <a:pt x="9026" y="5314"/>
                    <a:pt x="8994" y="5250"/>
                    <a:pt x="8994" y="5154"/>
                  </a:cubicBezTo>
                  <a:lnTo>
                    <a:pt x="8962" y="5122"/>
                  </a:lnTo>
                  <a:lnTo>
                    <a:pt x="8962" y="5090"/>
                  </a:lnTo>
                  <a:lnTo>
                    <a:pt x="8930" y="5026"/>
                  </a:lnTo>
                  <a:lnTo>
                    <a:pt x="8834" y="4834"/>
                  </a:lnTo>
                  <a:lnTo>
                    <a:pt x="8802" y="4706"/>
                  </a:lnTo>
                  <a:cubicBezTo>
                    <a:pt x="8770" y="4674"/>
                    <a:pt x="8770" y="4674"/>
                    <a:pt x="8770" y="4642"/>
                  </a:cubicBezTo>
                  <a:lnTo>
                    <a:pt x="8738" y="4578"/>
                  </a:lnTo>
                  <a:cubicBezTo>
                    <a:pt x="8738" y="4546"/>
                    <a:pt x="8706" y="4514"/>
                    <a:pt x="8706" y="4482"/>
                  </a:cubicBezTo>
                  <a:cubicBezTo>
                    <a:pt x="8674" y="4450"/>
                    <a:pt x="8642" y="4418"/>
                    <a:pt x="8642" y="4354"/>
                  </a:cubicBezTo>
                  <a:lnTo>
                    <a:pt x="8610" y="4322"/>
                  </a:lnTo>
                  <a:cubicBezTo>
                    <a:pt x="8610" y="4290"/>
                    <a:pt x="8578" y="4258"/>
                    <a:pt x="8578" y="4258"/>
                  </a:cubicBezTo>
                  <a:lnTo>
                    <a:pt x="8546" y="4226"/>
                  </a:lnTo>
                  <a:cubicBezTo>
                    <a:pt x="8546" y="4194"/>
                    <a:pt x="8546" y="4162"/>
                    <a:pt x="8514" y="4130"/>
                  </a:cubicBezTo>
                  <a:lnTo>
                    <a:pt x="8482" y="4066"/>
                  </a:lnTo>
                  <a:cubicBezTo>
                    <a:pt x="8450" y="4034"/>
                    <a:pt x="8450" y="4034"/>
                    <a:pt x="8450" y="4002"/>
                  </a:cubicBezTo>
                  <a:cubicBezTo>
                    <a:pt x="8418" y="3970"/>
                    <a:pt x="8386" y="3906"/>
                    <a:pt x="8354" y="3874"/>
                  </a:cubicBezTo>
                  <a:lnTo>
                    <a:pt x="8322" y="3810"/>
                  </a:lnTo>
                  <a:cubicBezTo>
                    <a:pt x="8322" y="3810"/>
                    <a:pt x="8322" y="3778"/>
                    <a:pt x="8290" y="3746"/>
                  </a:cubicBezTo>
                  <a:lnTo>
                    <a:pt x="8194" y="3554"/>
                  </a:lnTo>
                  <a:lnTo>
                    <a:pt x="8162" y="3522"/>
                  </a:lnTo>
                  <a:cubicBezTo>
                    <a:pt x="8098" y="3426"/>
                    <a:pt x="8066" y="3362"/>
                    <a:pt x="8002" y="3266"/>
                  </a:cubicBezTo>
                  <a:lnTo>
                    <a:pt x="7970" y="3202"/>
                  </a:lnTo>
                  <a:cubicBezTo>
                    <a:pt x="7938" y="3170"/>
                    <a:pt x="7906" y="3106"/>
                    <a:pt x="7842" y="3042"/>
                  </a:cubicBezTo>
                  <a:cubicBezTo>
                    <a:pt x="7842" y="3042"/>
                    <a:pt x="7810" y="3010"/>
                    <a:pt x="7810" y="2978"/>
                  </a:cubicBezTo>
                  <a:lnTo>
                    <a:pt x="7778" y="2946"/>
                  </a:lnTo>
                  <a:lnTo>
                    <a:pt x="7682" y="2817"/>
                  </a:lnTo>
                  <a:cubicBezTo>
                    <a:pt x="7682" y="2785"/>
                    <a:pt x="7650" y="2785"/>
                    <a:pt x="7650" y="2753"/>
                  </a:cubicBezTo>
                  <a:lnTo>
                    <a:pt x="7618" y="2721"/>
                  </a:lnTo>
                  <a:lnTo>
                    <a:pt x="7522" y="2593"/>
                  </a:lnTo>
                  <a:lnTo>
                    <a:pt x="7458" y="2529"/>
                  </a:lnTo>
                  <a:lnTo>
                    <a:pt x="7426" y="2465"/>
                  </a:lnTo>
                  <a:cubicBezTo>
                    <a:pt x="7394" y="2465"/>
                    <a:pt x="7394" y="2433"/>
                    <a:pt x="7362" y="2401"/>
                  </a:cubicBezTo>
                  <a:lnTo>
                    <a:pt x="7330" y="2401"/>
                  </a:lnTo>
                  <a:cubicBezTo>
                    <a:pt x="7330" y="2369"/>
                    <a:pt x="7298" y="2337"/>
                    <a:pt x="7266" y="2305"/>
                  </a:cubicBezTo>
                  <a:cubicBezTo>
                    <a:pt x="7234" y="2241"/>
                    <a:pt x="7202" y="2209"/>
                    <a:pt x="7170" y="2177"/>
                  </a:cubicBezTo>
                  <a:cubicBezTo>
                    <a:pt x="7138" y="2145"/>
                    <a:pt x="7106" y="2113"/>
                    <a:pt x="7106" y="2081"/>
                  </a:cubicBezTo>
                  <a:lnTo>
                    <a:pt x="7042" y="2049"/>
                  </a:lnTo>
                  <a:lnTo>
                    <a:pt x="7010" y="2017"/>
                  </a:lnTo>
                  <a:lnTo>
                    <a:pt x="6914" y="1921"/>
                  </a:lnTo>
                  <a:cubicBezTo>
                    <a:pt x="6882" y="1857"/>
                    <a:pt x="6818" y="1825"/>
                    <a:pt x="6786" y="1761"/>
                  </a:cubicBezTo>
                  <a:lnTo>
                    <a:pt x="6754" y="1729"/>
                  </a:lnTo>
                  <a:cubicBezTo>
                    <a:pt x="6722" y="1729"/>
                    <a:pt x="6722" y="1729"/>
                    <a:pt x="6722" y="1697"/>
                  </a:cubicBezTo>
                  <a:cubicBezTo>
                    <a:pt x="6658" y="1633"/>
                    <a:pt x="6594" y="1569"/>
                    <a:pt x="6530" y="1537"/>
                  </a:cubicBezTo>
                  <a:lnTo>
                    <a:pt x="6498" y="1505"/>
                  </a:lnTo>
                  <a:cubicBezTo>
                    <a:pt x="6498" y="1473"/>
                    <a:pt x="6466" y="1473"/>
                    <a:pt x="6466" y="1473"/>
                  </a:cubicBezTo>
                  <a:lnTo>
                    <a:pt x="6434" y="1441"/>
                  </a:lnTo>
                  <a:cubicBezTo>
                    <a:pt x="6402" y="1409"/>
                    <a:pt x="6370" y="1377"/>
                    <a:pt x="6306" y="1345"/>
                  </a:cubicBezTo>
                  <a:lnTo>
                    <a:pt x="6306" y="1313"/>
                  </a:lnTo>
                  <a:lnTo>
                    <a:pt x="6274" y="1313"/>
                  </a:lnTo>
                  <a:cubicBezTo>
                    <a:pt x="6274" y="1281"/>
                    <a:pt x="6242" y="1281"/>
                    <a:pt x="6242" y="1281"/>
                  </a:cubicBezTo>
                  <a:lnTo>
                    <a:pt x="6210" y="1249"/>
                  </a:lnTo>
                  <a:lnTo>
                    <a:pt x="6114" y="1153"/>
                  </a:lnTo>
                  <a:lnTo>
                    <a:pt x="6082" y="1153"/>
                  </a:lnTo>
                  <a:lnTo>
                    <a:pt x="6018" y="1089"/>
                  </a:lnTo>
                  <a:lnTo>
                    <a:pt x="5986" y="1057"/>
                  </a:lnTo>
                  <a:cubicBezTo>
                    <a:pt x="5954" y="1057"/>
                    <a:pt x="5954" y="1025"/>
                    <a:pt x="5922" y="1025"/>
                  </a:cubicBezTo>
                  <a:lnTo>
                    <a:pt x="5890" y="993"/>
                  </a:lnTo>
                  <a:cubicBezTo>
                    <a:pt x="5858" y="961"/>
                    <a:pt x="5826" y="961"/>
                    <a:pt x="5826" y="929"/>
                  </a:cubicBezTo>
                  <a:lnTo>
                    <a:pt x="5762" y="897"/>
                  </a:lnTo>
                  <a:cubicBezTo>
                    <a:pt x="5762" y="897"/>
                    <a:pt x="5730" y="865"/>
                    <a:pt x="5698" y="865"/>
                  </a:cubicBezTo>
                  <a:cubicBezTo>
                    <a:pt x="5634" y="801"/>
                    <a:pt x="5570" y="769"/>
                    <a:pt x="5506" y="737"/>
                  </a:cubicBezTo>
                  <a:lnTo>
                    <a:pt x="5506" y="705"/>
                  </a:lnTo>
                  <a:cubicBezTo>
                    <a:pt x="5442" y="673"/>
                    <a:pt x="5410" y="641"/>
                    <a:pt x="5346" y="609"/>
                  </a:cubicBezTo>
                  <a:lnTo>
                    <a:pt x="5282" y="609"/>
                  </a:lnTo>
                  <a:cubicBezTo>
                    <a:pt x="5250" y="577"/>
                    <a:pt x="5218" y="545"/>
                    <a:pt x="5154" y="513"/>
                  </a:cubicBezTo>
                  <a:cubicBezTo>
                    <a:pt x="5090" y="481"/>
                    <a:pt x="5058" y="449"/>
                    <a:pt x="4962" y="417"/>
                  </a:cubicBezTo>
                  <a:cubicBezTo>
                    <a:pt x="4930" y="385"/>
                    <a:pt x="4866" y="385"/>
                    <a:pt x="4834" y="353"/>
                  </a:cubicBezTo>
                  <a:lnTo>
                    <a:pt x="4802" y="353"/>
                  </a:lnTo>
                  <a:cubicBezTo>
                    <a:pt x="4738" y="321"/>
                    <a:pt x="4706" y="289"/>
                    <a:pt x="4642" y="289"/>
                  </a:cubicBezTo>
                  <a:cubicBezTo>
                    <a:pt x="4578" y="257"/>
                    <a:pt x="4546" y="225"/>
                    <a:pt x="4481" y="225"/>
                  </a:cubicBezTo>
                  <a:lnTo>
                    <a:pt x="4449" y="193"/>
                  </a:lnTo>
                  <a:cubicBezTo>
                    <a:pt x="4385" y="193"/>
                    <a:pt x="4353" y="161"/>
                    <a:pt x="4257" y="161"/>
                  </a:cubicBezTo>
                  <a:cubicBezTo>
                    <a:pt x="4225" y="129"/>
                    <a:pt x="4161" y="129"/>
                    <a:pt x="4097" y="97"/>
                  </a:cubicBezTo>
                  <a:cubicBezTo>
                    <a:pt x="4065" y="97"/>
                    <a:pt x="4001" y="65"/>
                    <a:pt x="3937" y="65"/>
                  </a:cubicBezTo>
                  <a:cubicBezTo>
                    <a:pt x="3873" y="65"/>
                    <a:pt x="3809" y="33"/>
                    <a:pt x="3745" y="33"/>
                  </a:cubicBezTo>
                  <a:cubicBezTo>
                    <a:pt x="3681" y="33"/>
                    <a:pt x="3617" y="1"/>
                    <a:pt x="35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101625" y="1548900"/>
              <a:ext cx="233675" cy="273575"/>
            </a:xfrm>
            <a:custGeom>
              <a:rect b="b" l="l" r="r" t="t"/>
              <a:pathLst>
                <a:path extrusionOk="0" h="10943" w="9347">
                  <a:moveTo>
                    <a:pt x="2780" y="0"/>
                  </a:moveTo>
                  <a:cubicBezTo>
                    <a:pt x="2378" y="0"/>
                    <a:pt x="2000" y="93"/>
                    <a:pt x="1665" y="286"/>
                  </a:cubicBezTo>
                  <a:cubicBezTo>
                    <a:pt x="0" y="1246"/>
                    <a:pt x="0" y="4351"/>
                    <a:pt x="1665" y="7232"/>
                  </a:cubicBezTo>
                  <a:cubicBezTo>
                    <a:pt x="2993" y="9505"/>
                    <a:pt x="4994" y="10942"/>
                    <a:pt x="6577" y="10942"/>
                  </a:cubicBezTo>
                  <a:cubicBezTo>
                    <a:pt x="6978" y="10942"/>
                    <a:pt x="7352" y="10850"/>
                    <a:pt x="7682" y="10656"/>
                  </a:cubicBezTo>
                  <a:cubicBezTo>
                    <a:pt x="9346" y="9696"/>
                    <a:pt x="9346" y="6591"/>
                    <a:pt x="7682" y="3743"/>
                  </a:cubicBezTo>
                  <a:cubicBezTo>
                    <a:pt x="6353" y="1443"/>
                    <a:pt x="4372" y="0"/>
                    <a:pt x="278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6111225" y="1548550"/>
              <a:ext cx="214475" cy="275575"/>
            </a:xfrm>
            <a:custGeom>
              <a:rect b="b" l="l" r="r" t="t"/>
              <a:pathLst>
                <a:path extrusionOk="0" h="11023" w="8579">
                  <a:moveTo>
                    <a:pt x="2401" y="76"/>
                  </a:moveTo>
                  <a:cubicBezTo>
                    <a:pt x="2977" y="76"/>
                    <a:pt x="3617" y="268"/>
                    <a:pt x="4289" y="652"/>
                  </a:cubicBezTo>
                  <a:cubicBezTo>
                    <a:pt x="6626" y="1997"/>
                    <a:pt x="8514" y="5261"/>
                    <a:pt x="8514" y="7950"/>
                  </a:cubicBezTo>
                  <a:cubicBezTo>
                    <a:pt x="8514" y="9230"/>
                    <a:pt x="8066" y="10190"/>
                    <a:pt x="7298" y="10670"/>
                  </a:cubicBezTo>
                  <a:cubicBezTo>
                    <a:pt x="6980" y="10848"/>
                    <a:pt x="6621" y="10935"/>
                    <a:pt x="6232" y="10935"/>
                  </a:cubicBezTo>
                  <a:cubicBezTo>
                    <a:pt x="5642" y="10935"/>
                    <a:pt x="4983" y="10736"/>
                    <a:pt x="4289" y="10350"/>
                  </a:cubicBezTo>
                  <a:cubicBezTo>
                    <a:pt x="1985" y="9006"/>
                    <a:pt x="64" y="5741"/>
                    <a:pt x="96" y="3053"/>
                  </a:cubicBezTo>
                  <a:cubicBezTo>
                    <a:pt x="96" y="1773"/>
                    <a:pt x="512" y="812"/>
                    <a:pt x="1313" y="332"/>
                  </a:cubicBezTo>
                  <a:cubicBezTo>
                    <a:pt x="1633" y="172"/>
                    <a:pt x="2017" y="76"/>
                    <a:pt x="2401" y="76"/>
                  </a:cubicBezTo>
                  <a:close/>
                  <a:moveTo>
                    <a:pt x="2415" y="0"/>
                  </a:moveTo>
                  <a:cubicBezTo>
                    <a:pt x="1997" y="0"/>
                    <a:pt x="1614" y="100"/>
                    <a:pt x="1281" y="300"/>
                  </a:cubicBezTo>
                  <a:cubicBezTo>
                    <a:pt x="480" y="748"/>
                    <a:pt x="32" y="1741"/>
                    <a:pt x="0" y="3053"/>
                  </a:cubicBezTo>
                  <a:cubicBezTo>
                    <a:pt x="0" y="5741"/>
                    <a:pt x="1921" y="9070"/>
                    <a:pt x="4257" y="10414"/>
                  </a:cubicBezTo>
                  <a:cubicBezTo>
                    <a:pt x="4929" y="10798"/>
                    <a:pt x="5601" y="11022"/>
                    <a:pt x="6178" y="11022"/>
                  </a:cubicBezTo>
                  <a:cubicBezTo>
                    <a:pt x="6594" y="11022"/>
                    <a:pt x="6978" y="10926"/>
                    <a:pt x="7330" y="10734"/>
                  </a:cubicBezTo>
                  <a:cubicBezTo>
                    <a:pt x="8130" y="10254"/>
                    <a:pt x="8578" y="9262"/>
                    <a:pt x="8578" y="7950"/>
                  </a:cubicBezTo>
                  <a:cubicBezTo>
                    <a:pt x="8578" y="5261"/>
                    <a:pt x="6690" y="1965"/>
                    <a:pt x="4321" y="588"/>
                  </a:cubicBezTo>
                  <a:cubicBezTo>
                    <a:pt x="3649" y="196"/>
                    <a:pt x="2999" y="0"/>
                    <a:pt x="241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6256850" y="1438600"/>
              <a:ext cx="20825" cy="26875"/>
            </a:xfrm>
            <a:custGeom>
              <a:rect b="b" l="l" r="r" t="t"/>
              <a:pathLst>
                <a:path extrusionOk="0" h="1075" w="833">
                  <a:moveTo>
                    <a:pt x="229" y="1"/>
                  </a:moveTo>
                  <a:cubicBezTo>
                    <a:pt x="95" y="1"/>
                    <a:pt x="1" y="102"/>
                    <a:pt x="1" y="281"/>
                  </a:cubicBezTo>
                  <a:cubicBezTo>
                    <a:pt x="1" y="569"/>
                    <a:pt x="193" y="890"/>
                    <a:pt x="417" y="1018"/>
                  </a:cubicBezTo>
                  <a:cubicBezTo>
                    <a:pt x="483" y="1056"/>
                    <a:pt x="547" y="1074"/>
                    <a:pt x="604" y="1074"/>
                  </a:cubicBezTo>
                  <a:cubicBezTo>
                    <a:pt x="738" y="1074"/>
                    <a:pt x="833" y="973"/>
                    <a:pt x="833" y="794"/>
                  </a:cubicBezTo>
                  <a:cubicBezTo>
                    <a:pt x="833" y="505"/>
                    <a:pt x="641" y="185"/>
                    <a:pt x="417" y="57"/>
                  </a:cubicBezTo>
                  <a:cubicBezTo>
                    <a:pt x="350" y="19"/>
                    <a:pt x="286" y="1"/>
                    <a:pt x="2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256050" y="1437550"/>
              <a:ext cx="23225" cy="28900"/>
            </a:xfrm>
            <a:custGeom>
              <a:rect b="b" l="l" r="r" t="t"/>
              <a:pathLst>
                <a:path extrusionOk="0" h="1156" w="929">
                  <a:moveTo>
                    <a:pt x="257" y="67"/>
                  </a:moveTo>
                  <a:cubicBezTo>
                    <a:pt x="321" y="67"/>
                    <a:pt x="385" y="99"/>
                    <a:pt x="449" y="131"/>
                  </a:cubicBezTo>
                  <a:cubicBezTo>
                    <a:pt x="673" y="259"/>
                    <a:pt x="833" y="547"/>
                    <a:pt x="833" y="804"/>
                  </a:cubicBezTo>
                  <a:cubicBezTo>
                    <a:pt x="833" y="932"/>
                    <a:pt x="801" y="1028"/>
                    <a:pt x="737" y="1060"/>
                  </a:cubicBezTo>
                  <a:cubicBezTo>
                    <a:pt x="710" y="1073"/>
                    <a:pt x="678" y="1081"/>
                    <a:pt x="643" y="1081"/>
                  </a:cubicBezTo>
                  <a:cubicBezTo>
                    <a:pt x="593" y="1081"/>
                    <a:pt x="537" y="1065"/>
                    <a:pt x="481" y="1028"/>
                  </a:cubicBezTo>
                  <a:cubicBezTo>
                    <a:pt x="257" y="900"/>
                    <a:pt x="65" y="579"/>
                    <a:pt x="65" y="323"/>
                  </a:cubicBezTo>
                  <a:cubicBezTo>
                    <a:pt x="65" y="227"/>
                    <a:pt x="97" y="131"/>
                    <a:pt x="161" y="99"/>
                  </a:cubicBezTo>
                  <a:cubicBezTo>
                    <a:pt x="193" y="67"/>
                    <a:pt x="225" y="67"/>
                    <a:pt x="257" y="67"/>
                  </a:cubicBezTo>
                  <a:close/>
                  <a:moveTo>
                    <a:pt x="251" y="0"/>
                  </a:moveTo>
                  <a:cubicBezTo>
                    <a:pt x="207" y="0"/>
                    <a:pt x="165" y="11"/>
                    <a:pt x="129" y="35"/>
                  </a:cubicBezTo>
                  <a:cubicBezTo>
                    <a:pt x="33" y="99"/>
                    <a:pt x="0" y="195"/>
                    <a:pt x="0" y="323"/>
                  </a:cubicBezTo>
                  <a:cubicBezTo>
                    <a:pt x="0" y="611"/>
                    <a:pt x="193" y="964"/>
                    <a:pt x="449" y="1092"/>
                  </a:cubicBezTo>
                  <a:cubicBezTo>
                    <a:pt x="513" y="1124"/>
                    <a:pt x="577" y="1156"/>
                    <a:pt x="641" y="1156"/>
                  </a:cubicBezTo>
                  <a:cubicBezTo>
                    <a:pt x="673" y="1156"/>
                    <a:pt x="737" y="1156"/>
                    <a:pt x="769" y="1124"/>
                  </a:cubicBezTo>
                  <a:cubicBezTo>
                    <a:pt x="865" y="1060"/>
                    <a:pt x="897" y="964"/>
                    <a:pt x="897" y="836"/>
                  </a:cubicBezTo>
                  <a:cubicBezTo>
                    <a:pt x="929" y="547"/>
                    <a:pt x="705" y="195"/>
                    <a:pt x="481" y="67"/>
                  </a:cubicBezTo>
                  <a:cubicBezTo>
                    <a:pt x="401" y="28"/>
                    <a:pt x="322" y="0"/>
                    <a:pt x="2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6340875" y="1484225"/>
              <a:ext cx="20825" cy="26850"/>
            </a:xfrm>
            <a:custGeom>
              <a:rect b="b" l="l" r="r" t="t"/>
              <a:pathLst>
                <a:path extrusionOk="0" h="1074" w="833">
                  <a:moveTo>
                    <a:pt x="228" y="0"/>
                  </a:moveTo>
                  <a:cubicBezTo>
                    <a:pt x="95" y="0"/>
                    <a:pt x="0" y="101"/>
                    <a:pt x="0" y="281"/>
                  </a:cubicBezTo>
                  <a:cubicBezTo>
                    <a:pt x="0" y="569"/>
                    <a:pt x="192" y="889"/>
                    <a:pt x="416" y="1017"/>
                  </a:cubicBezTo>
                  <a:cubicBezTo>
                    <a:pt x="483" y="1055"/>
                    <a:pt x="547" y="1073"/>
                    <a:pt x="604" y="1073"/>
                  </a:cubicBezTo>
                  <a:cubicBezTo>
                    <a:pt x="738" y="1073"/>
                    <a:pt x="832" y="973"/>
                    <a:pt x="832" y="793"/>
                  </a:cubicBezTo>
                  <a:cubicBezTo>
                    <a:pt x="832" y="505"/>
                    <a:pt x="640" y="185"/>
                    <a:pt x="416" y="57"/>
                  </a:cubicBezTo>
                  <a:cubicBezTo>
                    <a:pt x="349" y="19"/>
                    <a:pt x="285" y="0"/>
                    <a:pt x="2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6340075" y="1483150"/>
              <a:ext cx="22425" cy="28900"/>
            </a:xfrm>
            <a:custGeom>
              <a:rect b="b" l="l" r="r" t="t"/>
              <a:pathLst>
                <a:path extrusionOk="0" h="1156" w="897">
                  <a:moveTo>
                    <a:pt x="256" y="68"/>
                  </a:moveTo>
                  <a:cubicBezTo>
                    <a:pt x="320" y="68"/>
                    <a:pt x="384" y="100"/>
                    <a:pt x="416" y="132"/>
                  </a:cubicBezTo>
                  <a:cubicBezTo>
                    <a:pt x="640" y="260"/>
                    <a:pt x="832" y="580"/>
                    <a:pt x="832" y="836"/>
                  </a:cubicBezTo>
                  <a:cubicBezTo>
                    <a:pt x="832" y="932"/>
                    <a:pt x="800" y="1028"/>
                    <a:pt x="736" y="1060"/>
                  </a:cubicBezTo>
                  <a:cubicBezTo>
                    <a:pt x="710" y="1073"/>
                    <a:pt x="678" y="1081"/>
                    <a:pt x="643" y="1081"/>
                  </a:cubicBezTo>
                  <a:cubicBezTo>
                    <a:pt x="593" y="1081"/>
                    <a:pt x="536" y="1065"/>
                    <a:pt x="480" y="1028"/>
                  </a:cubicBezTo>
                  <a:cubicBezTo>
                    <a:pt x="256" y="900"/>
                    <a:pt x="64" y="612"/>
                    <a:pt x="64" y="356"/>
                  </a:cubicBezTo>
                  <a:cubicBezTo>
                    <a:pt x="64" y="228"/>
                    <a:pt x="96" y="132"/>
                    <a:pt x="160" y="100"/>
                  </a:cubicBezTo>
                  <a:cubicBezTo>
                    <a:pt x="192" y="100"/>
                    <a:pt x="224" y="68"/>
                    <a:pt x="256" y="68"/>
                  </a:cubicBezTo>
                  <a:close/>
                  <a:moveTo>
                    <a:pt x="250" y="1"/>
                  </a:moveTo>
                  <a:cubicBezTo>
                    <a:pt x="206" y="1"/>
                    <a:pt x="165" y="11"/>
                    <a:pt x="128" y="36"/>
                  </a:cubicBezTo>
                  <a:cubicBezTo>
                    <a:pt x="32" y="100"/>
                    <a:pt x="0" y="196"/>
                    <a:pt x="0" y="324"/>
                  </a:cubicBezTo>
                  <a:cubicBezTo>
                    <a:pt x="0" y="612"/>
                    <a:pt x="192" y="964"/>
                    <a:pt x="416" y="1092"/>
                  </a:cubicBezTo>
                  <a:cubicBezTo>
                    <a:pt x="480" y="1156"/>
                    <a:pt x="576" y="1156"/>
                    <a:pt x="640" y="1156"/>
                  </a:cubicBezTo>
                  <a:cubicBezTo>
                    <a:pt x="672" y="1156"/>
                    <a:pt x="736" y="1156"/>
                    <a:pt x="768" y="1124"/>
                  </a:cubicBezTo>
                  <a:cubicBezTo>
                    <a:pt x="864" y="1060"/>
                    <a:pt x="896" y="964"/>
                    <a:pt x="896" y="836"/>
                  </a:cubicBezTo>
                  <a:cubicBezTo>
                    <a:pt x="896" y="548"/>
                    <a:pt x="704" y="196"/>
                    <a:pt x="480" y="68"/>
                  </a:cubicBezTo>
                  <a:cubicBezTo>
                    <a:pt x="401" y="28"/>
                    <a:pt x="322" y="1"/>
                    <a:pt x="25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6131225" y="1638350"/>
              <a:ext cx="27225" cy="35175"/>
            </a:xfrm>
            <a:custGeom>
              <a:rect b="b" l="l" r="r" t="t"/>
              <a:pathLst>
                <a:path extrusionOk="0" h="1407" w="1089">
                  <a:moveTo>
                    <a:pt x="310" y="1"/>
                  </a:moveTo>
                  <a:cubicBezTo>
                    <a:pt x="131" y="1"/>
                    <a:pt x="1" y="138"/>
                    <a:pt x="1" y="389"/>
                  </a:cubicBezTo>
                  <a:cubicBezTo>
                    <a:pt x="1" y="741"/>
                    <a:pt x="257" y="1157"/>
                    <a:pt x="545" y="1317"/>
                  </a:cubicBezTo>
                  <a:cubicBezTo>
                    <a:pt x="645" y="1378"/>
                    <a:pt x="737" y="1406"/>
                    <a:pt x="814" y="1406"/>
                  </a:cubicBezTo>
                  <a:cubicBezTo>
                    <a:pt x="984" y="1406"/>
                    <a:pt x="1089" y="1270"/>
                    <a:pt x="1089" y="1029"/>
                  </a:cubicBezTo>
                  <a:cubicBezTo>
                    <a:pt x="1089" y="677"/>
                    <a:pt x="865" y="261"/>
                    <a:pt x="545" y="69"/>
                  </a:cubicBezTo>
                  <a:cubicBezTo>
                    <a:pt x="462" y="23"/>
                    <a:pt x="382" y="1"/>
                    <a:pt x="310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6130425" y="1637350"/>
              <a:ext cx="29625" cy="37150"/>
            </a:xfrm>
            <a:custGeom>
              <a:rect b="b" l="l" r="r" t="t"/>
              <a:pathLst>
                <a:path extrusionOk="0" h="1486" w="1185">
                  <a:moveTo>
                    <a:pt x="353" y="77"/>
                  </a:moveTo>
                  <a:cubicBezTo>
                    <a:pt x="417" y="77"/>
                    <a:pt x="481" y="109"/>
                    <a:pt x="577" y="141"/>
                  </a:cubicBezTo>
                  <a:cubicBezTo>
                    <a:pt x="865" y="301"/>
                    <a:pt x="1089" y="717"/>
                    <a:pt x="1089" y="1069"/>
                  </a:cubicBezTo>
                  <a:cubicBezTo>
                    <a:pt x="1089" y="1197"/>
                    <a:pt x="1057" y="1325"/>
                    <a:pt x="961" y="1389"/>
                  </a:cubicBezTo>
                  <a:cubicBezTo>
                    <a:pt x="926" y="1401"/>
                    <a:pt x="886" y="1408"/>
                    <a:pt x="844" y="1408"/>
                  </a:cubicBezTo>
                  <a:cubicBezTo>
                    <a:pt x="771" y="1408"/>
                    <a:pt x="690" y="1386"/>
                    <a:pt x="609" y="1325"/>
                  </a:cubicBezTo>
                  <a:cubicBezTo>
                    <a:pt x="321" y="1165"/>
                    <a:pt x="65" y="749"/>
                    <a:pt x="65" y="429"/>
                  </a:cubicBezTo>
                  <a:cubicBezTo>
                    <a:pt x="65" y="269"/>
                    <a:pt x="129" y="141"/>
                    <a:pt x="225" y="109"/>
                  </a:cubicBezTo>
                  <a:cubicBezTo>
                    <a:pt x="257" y="77"/>
                    <a:pt x="289" y="77"/>
                    <a:pt x="353" y="77"/>
                  </a:cubicBezTo>
                  <a:close/>
                  <a:moveTo>
                    <a:pt x="355" y="0"/>
                  </a:moveTo>
                  <a:cubicBezTo>
                    <a:pt x="292" y="0"/>
                    <a:pt x="236" y="16"/>
                    <a:pt x="193" y="45"/>
                  </a:cubicBezTo>
                  <a:cubicBezTo>
                    <a:pt x="65" y="109"/>
                    <a:pt x="1" y="237"/>
                    <a:pt x="1" y="429"/>
                  </a:cubicBezTo>
                  <a:cubicBezTo>
                    <a:pt x="1" y="781"/>
                    <a:pt x="257" y="1229"/>
                    <a:pt x="577" y="1389"/>
                  </a:cubicBezTo>
                  <a:cubicBezTo>
                    <a:pt x="673" y="1453"/>
                    <a:pt x="737" y="1485"/>
                    <a:pt x="833" y="1485"/>
                  </a:cubicBezTo>
                  <a:cubicBezTo>
                    <a:pt x="897" y="1485"/>
                    <a:pt x="929" y="1453"/>
                    <a:pt x="993" y="1453"/>
                  </a:cubicBezTo>
                  <a:cubicBezTo>
                    <a:pt x="1121" y="1389"/>
                    <a:pt x="1185" y="1229"/>
                    <a:pt x="1185" y="1069"/>
                  </a:cubicBezTo>
                  <a:cubicBezTo>
                    <a:pt x="1185" y="685"/>
                    <a:pt x="929" y="269"/>
                    <a:pt x="609" y="77"/>
                  </a:cubicBezTo>
                  <a:cubicBezTo>
                    <a:pt x="521" y="24"/>
                    <a:pt x="432" y="0"/>
                    <a:pt x="355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6240050" y="1697575"/>
              <a:ext cx="27225" cy="35425"/>
            </a:xfrm>
            <a:custGeom>
              <a:rect b="b" l="l" r="r" t="t"/>
              <a:pathLst>
                <a:path extrusionOk="0" h="1417" w="1089">
                  <a:moveTo>
                    <a:pt x="310" y="0"/>
                  </a:moveTo>
                  <a:cubicBezTo>
                    <a:pt x="131" y="0"/>
                    <a:pt x="0" y="137"/>
                    <a:pt x="0" y="388"/>
                  </a:cubicBezTo>
                  <a:cubicBezTo>
                    <a:pt x="0" y="740"/>
                    <a:pt x="256" y="1157"/>
                    <a:pt x="544" y="1349"/>
                  </a:cubicBezTo>
                  <a:cubicBezTo>
                    <a:pt x="636" y="1394"/>
                    <a:pt x="720" y="1417"/>
                    <a:pt x="793" y="1417"/>
                  </a:cubicBezTo>
                  <a:cubicBezTo>
                    <a:pt x="975" y="1417"/>
                    <a:pt x="1089" y="1280"/>
                    <a:pt x="1089" y="1029"/>
                  </a:cubicBezTo>
                  <a:cubicBezTo>
                    <a:pt x="1089" y="676"/>
                    <a:pt x="865" y="260"/>
                    <a:pt x="544" y="68"/>
                  </a:cubicBezTo>
                  <a:cubicBezTo>
                    <a:pt x="462" y="22"/>
                    <a:pt x="382" y="0"/>
                    <a:pt x="310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6239250" y="1696550"/>
              <a:ext cx="28825" cy="37150"/>
            </a:xfrm>
            <a:custGeom>
              <a:rect b="b" l="l" r="r" t="t"/>
              <a:pathLst>
                <a:path extrusionOk="0" h="1486" w="1153">
                  <a:moveTo>
                    <a:pt x="352" y="77"/>
                  </a:moveTo>
                  <a:cubicBezTo>
                    <a:pt x="416" y="77"/>
                    <a:pt x="480" y="109"/>
                    <a:pt x="576" y="141"/>
                  </a:cubicBezTo>
                  <a:cubicBezTo>
                    <a:pt x="865" y="333"/>
                    <a:pt x="1089" y="717"/>
                    <a:pt x="1089" y="1070"/>
                  </a:cubicBezTo>
                  <a:cubicBezTo>
                    <a:pt x="1089" y="1230"/>
                    <a:pt x="1057" y="1326"/>
                    <a:pt x="961" y="1390"/>
                  </a:cubicBezTo>
                  <a:cubicBezTo>
                    <a:pt x="921" y="1403"/>
                    <a:pt x="876" y="1411"/>
                    <a:pt x="827" y="1411"/>
                  </a:cubicBezTo>
                  <a:cubicBezTo>
                    <a:pt x="758" y="1411"/>
                    <a:pt x="683" y="1395"/>
                    <a:pt x="608" y="1358"/>
                  </a:cubicBezTo>
                  <a:cubicBezTo>
                    <a:pt x="320" y="1166"/>
                    <a:pt x="64" y="781"/>
                    <a:pt x="64" y="429"/>
                  </a:cubicBezTo>
                  <a:cubicBezTo>
                    <a:pt x="64" y="269"/>
                    <a:pt x="128" y="173"/>
                    <a:pt x="224" y="109"/>
                  </a:cubicBezTo>
                  <a:cubicBezTo>
                    <a:pt x="256" y="77"/>
                    <a:pt x="288" y="77"/>
                    <a:pt x="352" y="77"/>
                  </a:cubicBezTo>
                  <a:close/>
                  <a:moveTo>
                    <a:pt x="355" y="1"/>
                  </a:moveTo>
                  <a:cubicBezTo>
                    <a:pt x="292" y="1"/>
                    <a:pt x="236" y="17"/>
                    <a:pt x="192" y="45"/>
                  </a:cubicBezTo>
                  <a:cubicBezTo>
                    <a:pt x="64" y="109"/>
                    <a:pt x="0" y="237"/>
                    <a:pt x="0" y="429"/>
                  </a:cubicBezTo>
                  <a:cubicBezTo>
                    <a:pt x="0" y="781"/>
                    <a:pt x="256" y="1230"/>
                    <a:pt x="576" y="1390"/>
                  </a:cubicBezTo>
                  <a:cubicBezTo>
                    <a:pt x="640" y="1454"/>
                    <a:pt x="737" y="1486"/>
                    <a:pt x="833" y="1486"/>
                  </a:cubicBezTo>
                  <a:cubicBezTo>
                    <a:pt x="897" y="1486"/>
                    <a:pt x="929" y="1486"/>
                    <a:pt x="993" y="1454"/>
                  </a:cubicBezTo>
                  <a:cubicBezTo>
                    <a:pt x="1089" y="1390"/>
                    <a:pt x="1153" y="1230"/>
                    <a:pt x="1153" y="1070"/>
                  </a:cubicBezTo>
                  <a:cubicBezTo>
                    <a:pt x="1153" y="717"/>
                    <a:pt x="929" y="269"/>
                    <a:pt x="608" y="77"/>
                  </a:cubicBezTo>
                  <a:cubicBezTo>
                    <a:pt x="520" y="24"/>
                    <a:pt x="432" y="1"/>
                    <a:pt x="3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481700" y="1183950"/>
              <a:ext cx="261675" cy="79275"/>
            </a:xfrm>
            <a:custGeom>
              <a:rect b="b" l="l" r="r" t="t"/>
              <a:pathLst>
                <a:path extrusionOk="0" h="3171" w="10467">
                  <a:moveTo>
                    <a:pt x="8555" y="0"/>
                  </a:moveTo>
                  <a:cubicBezTo>
                    <a:pt x="6575" y="0"/>
                    <a:pt x="4729" y="496"/>
                    <a:pt x="3425" y="962"/>
                  </a:cubicBezTo>
                  <a:cubicBezTo>
                    <a:pt x="1504" y="1666"/>
                    <a:pt x="256" y="2498"/>
                    <a:pt x="224" y="2530"/>
                  </a:cubicBezTo>
                  <a:cubicBezTo>
                    <a:pt x="64" y="2626"/>
                    <a:pt x="0" y="2850"/>
                    <a:pt x="128" y="3010"/>
                  </a:cubicBezTo>
                  <a:cubicBezTo>
                    <a:pt x="192" y="3106"/>
                    <a:pt x="288" y="3170"/>
                    <a:pt x="416" y="3170"/>
                  </a:cubicBezTo>
                  <a:cubicBezTo>
                    <a:pt x="480" y="3170"/>
                    <a:pt x="544" y="3138"/>
                    <a:pt x="576" y="3106"/>
                  </a:cubicBezTo>
                  <a:cubicBezTo>
                    <a:pt x="632" y="3078"/>
                    <a:pt x="4307" y="694"/>
                    <a:pt x="8555" y="694"/>
                  </a:cubicBezTo>
                  <a:cubicBezTo>
                    <a:pt x="9183" y="694"/>
                    <a:pt x="9823" y="746"/>
                    <a:pt x="10466" y="866"/>
                  </a:cubicBezTo>
                  <a:cubicBezTo>
                    <a:pt x="9922" y="546"/>
                    <a:pt x="9346" y="258"/>
                    <a:pt x="8738" y="1"/>
                  </a:cubicBezTo>
                  <a:cubicBezTo>
                    <a:pt x="8677" y="1"/>
                    <a:pt x="8616" y="0"/>
                    <a:pt x="85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6481700" y="1183150"/>
              <a:ext cx="266475" cy="80875"/>
            </a:xfrm>
            <a:custGeom>
              <a:rect b="b" l="l" r="r" t="t"/>
              <a:pathLst>
                <a:path extrusionOk="0" h="3235" w="10659">
                  <a:moveTo>
                    <a:pt x="8738" y="65"/>
                  </a:moveTo>
                  <a:cubicBezTo>
                    <a:pt x="9250" y="290"/>
                    <a:pt x="9762" y="546"/>
                    <a:pt x="10274" y="802"/>
                  </a:cubicBezTo>
                  <a:cubicBezTo>
                    <a:pt x="9725" y="716"/>
                    <a:pt x="9178" y="677"/>
                    <a:pt x="8639" y="677"/>
                  </a:cubicBezTo>
                  <a:cubicBezTo>
                    <a:pt x="4368" y="677"/>
                    <a:pt x="605" y="3078"/>
                    <a:pt x="576" y="3106"/>
                  </a:cubicBezTo>
                  <a:cubicBezTo>
                    <a:pt x="512" y="3138"/>
                    <a:pt x="448" y="3170"/>
                    <a:pt x="384" y="3170"/>
                  </a:cubicBezTo>
                  <a:cubicBezTo>
                    <a:pt x="288" y="3170"/>
                    <a:pt x="192" y="3106"/>
                    <a:pt x="128" y="3010"/>
                  </a:cubicBezTo>
                  <a:cubicBezTo>
                    <a:pt x="96" y="2946"/>
                    <a:pt x="64" y="2882"/>
                    <a:pt x="96" y="2786"/>
                  </a:cubicBezTo>
                  <a:cubicBezTo>
                    <a:pt x="128" y="2722"/>
                    <a:pt x="160" y="2626"/>
                    <a:pt x="224" y="2594"/>
                  </a:cubicBezTo>
                  <a:cubicBezTo>
                    <a:pt x="288" y="2562"/>
                    <a:pt x="1536" y="1730"/>
                    <a:pt x="3425" y="1026"/>
                  </a:cubicBezTo>
                  <a:cubicBezTo>
                    <a:pt x="4673" y="578"/>
                    <a:pt x="6529" y="65"/>
                    <a:pt x="8578" y="65"/>
                  </a:cubicBezTo>
                  <a:close/>
                  <a:moveTo>
                    <a:pt x="8559" y="0"/>
                  </a:moveTo>
                  <a:cubicBezTo>
                    <a:pt x="6516" y="0"/>
                    <a:pt x="4638" y="526"/>
                    <a:pt x="3425" y="962"/>
                  </a:cubicBezTo>
                  <a:cubicBezTo>
                    <a:pt x="1504" y="1666"/>
                    <a:pt x="256" y="2498"/>
                    <a:pt x="192" y="2530"/>
                  </a:cubicBezTo>
                  <a:cubicBezTo>
                    <a:pt x="96" y="2594"/>
                    <a:pt x="64" y="2658"/>
                    <a:pt x="32" y="2754"/>
                  </a:cubicBezTo>
                  <a:cubicBezTo>
                    <a:pt x="0" y="2882"/>
                    <a:pt x="32" y="2978"/>
                    <a:pt x="96" y="3042"/>
                  </a:cubicBezTo>
                  <a:cubicBezTo>
                    <a:pt x="160" y="3170"/>
                    <a:pt x="256" y="3234"/>
                    <a:pt x="416" y="3234"/>
                  </a:cubicBezTo>
                  <a:cubicBezTo>
                    <a:pt x="480" y="3234"/>
                    <a:pt x="544" y="3202"/>
                    <a:pt x="608" y="3170"/>
                  </a:cubicBezTo>
                  <a:cubicBezTo>
                    <a:pt x="664" y="3142"/>
                    <a:pt x="4397" y="737"/>
                    <a:pt x="8631" y="737"/>
                  </a:cubicBezTo>
                  <a:cubicBezTo>
                    <a:pt x="9236" y="737"/>
                    <a:pt x="9850" y="786"/>
                    <a:pt x="10466" y="898"/>
                  </a:cubicBezTo>
                  <a:lnTo>
                    <a:pt x="10658" y="962"/>
                  </a:lnTo>
                  <a:lnTo>
                    <a:pt x="10466" y="834"/>
                  </a:lnTo>
                  <a:cubicBezTo>
                    <a:pt x="9922" y="514"/>
                    <a:pt x="9346" y="226"/>
                    <a:pt x="8738" y="1"/>
                  </a:cubicBezTo>
                  <a:cubicBezTo>
                    <a:pt x="8678" y="1"/>
                    <a:pt x="8619" y="0"/>
                    <a:pt x="855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6500900" y="1385600"/>
              <a:ext cx="144850" cy="238475"/>
            </a:xfrm>
            <a:custGeom>
              <a:rect b="b" l="l" r="r" t="t"/>
              <a:pathLst>
                <a:path extrusionOk="0" h="9539" w="5794">
                  <a:moveTo>
                    <a:pt x="1313" y="1"/>
                  </a:moveTo>
                  <a:lnTo>
                    <a:pt x="0" y="769"/>
                  </a:lnTo>
                  <a:cubicBezTo>
                    <a:pt x="32" y="801"/>
                    <a:pt x="96" y="801"/>
                    <a:pt x="128" y="801"/>
                  </a:cubicBezTo>
                  <a:cubicBezTo>
                    <a:pt x="160" y="833"/>
                    <a:pt x="224" y="833"/>
                    <a:pt x="256" y="865"/>
                  </a:cubicBezTo>
                  <a:lnTo>
                    <a:pt x="288" y="865"/>
                  </a:lnTo>
                  <a:cubicBezTo>
                    <a:pt x="320" y="865"/>
                    <a:pt x="352" y="897"/>
                    <a:pt x="384" y="897"/>
                  </a:cubicBezTo>
                  <a:cubicBezTo>
                    <a:pt x="416" y="897"/>
                    <a:pt x="416" y="897"/>
                    <a:pt x="448" y="929"/>
                  </a:cubicBezTo>
                  <a:lnTo>
                    <a:pt x="512" y="961"/>
                  </a:lnTo>
                  <a:lnTo>
                    <a:pt x="576" y="961"/>
                  </a:lnTo>
                  <a:cubicBezTo>
                    <a:pt x="608" y="993"/>
                    <a:pt x="640" y="993"/>
                    <a:pt x="672" y="1025"/>
                  </a:cubicBezTo>
                  <a:lnTo>
                    <a:pt x="704" y="1025"/>
                  </a:lnTo>
                  <a:cubicBezTo>
                    <a:pt x="736" y="1057"/>
                    <a:pt x="800" y="1089"/>
                    <a:pt x="833" y="1121"/>
                  </a:cubicBezTo>
                  <a:cubicBezTo>
                    <a:pt x="865" y="1121"/>
                    <a:pt x="897" y="1153"/>
                    <a:pt x="929" y="1185"/>
                  </a:cubicBezTo>
                  <a:cubicBezTo>
                    <a:pt x="961" y="1185"/>
                    <a:pt x="993" y="1217"/>
                    <a:pt x="1025" y="1217"/>
                  </a:cubicBezTo>
                  <a:cubicBezTo>
                    <a:pt x="1057" y="1249"/>
                    <a:pt x="1089" y="1249"/>
                    <a:pt x="1089" y="1281"/>
                  </a:cubicBezTo>
                  <a:cubicBezTo>
                    <a:pt x="1121" y="1281"/>
                    <a:pt x="1153" y="1281"/>
                    <a:pt x="1185" y="1313"/>
                  </a:cubicBezTo>
                  <a:lnTo>
                    <a:pt x="1249" y="1377"/>
                  </a:lnTo>
                  <a:cubicBezTo>
                    <a:pt x="1281" y="1377"/>
                    <a:pt x="1281" y="1409"/>
                    <a:pt x="1313" y="1409"/>
                  </a:cubicBezTo>
                  <a:lnTo>
                    <a:pt x="1409" y="1473"/>
                  </a:lnTo>
                  <a:lnTo>
                    <a:pt x="1473" y="1505"/>
                  </a:lnTo>
                  <a:cubicBezTo>
                    <a:pt x="1505" y="1537"/>
                    <a:pt x="1505" y="1569"/>
                    <a:pt x="1537" y="1601"/>
                  </a:cubicBezTo>
                  <a:lnTo>
                    <a:pt x="1601" y="1633"/>
                  </a:lnTo>
                  <a:cubicBezTo>
                    <a:pt x="1633" y="1665"/>
                    <a:pt x="1697" y="1697"/>
                    <a:pt x="1729" y="1729"/>
                  </a:cubicBezTo>
                  <a:lnTo>
                    <a:pt x="1761" y="1761"/>
                  </a:lnTo>
                  <a:cubicBezTo>
                    <a:pt x="1825" y="1825"/>
                    <a:pt x="1889" y="1857"/>
                    <a:pt x="1921" y="1921"/>
                  </a:cubicBezTo>
                  <a:cubicBezTo>
                    <a:pt x="2017" y="1985"/>
                    <a:pt x="2049" y="2017"/>
                    <a:pt x="2113" y="2081"/>
                  </a:cubicBezTo>
                  <a:lnTo>
                    <a:pt x="2177" y="2145"/>
                  </a:lnTo>
                  <a:lnTo>
                    <a:pt x="2241" y="2209"/>
                  </a:lnTo>
                  <a:lnTo>
                    <a:pt x="2305" y="2273"/>
                  </a:lnTo>
                  <a:cubicBezTo>
                    <a:pt x="2305" y="2305"/>
                    <a:pt x="2337" y="2305"/>
                    <a:pt x="2337" y="2337"/>
                  </a:cubicBezTo>
                  <a:cubicBezTo>
                    <a:pt x="2369" y="2337"/>
                    <a:pt x="2401" y="2369"/>
                    <a:pt x="2401" y="2401"/>
                  </a:cubicBezTo>
                  <a:lnTo>
                    <a:pt x="2497" y="2497"/>
                  </a:lnTo>
                  <a:cubicBezTo>
                    <a:pt x="2497" y="2497"/>
                    <a:pt x="2529" y="2529"/>
                    <a:pt x="2561" y="2561"/>
                  </a:cubicBezTo>
                  <a:cubicBezTo>
                    <a:pt x="2561" y="2593"/>
                    <a:pt x="2593" y="2625"/>
                    <a:pt x="2625" y="2657"/>
                  </a:cubicBezTo>
                  <a:cubicBezTo>
                    <a:pt x="2657" y="2657"/>
                    <a:pt x="2657" y="2689"/>
                    <a:pt x="2689" y="2721"/>
                  </a:cubicBezTo>
                  <a:cubicBezTo>
                    <a:pt x="2721" y="2753"/>
                    <a:pt x="2721" y="2786"/>
                    <a:pt x="2753" y="2818"/>
                  </a:cubicBezTo>
                  <a:cubicBezTo>
                    <a:pt x="2785" y="2818"/>
                    <a:pt x="2785" y="2850"/>
                    <a:pt x="2817" y="2882"/>
                  </a:cubicBezTo>
                  <a:lnTo>
                    <a:pt x="2881" y="2978"/>
                  </a:lnTo>
                  <a:lnTo>
                    <a:pt x="2945" y="3042"/>
                  </a:lnTo>
                  <a:cubicBezTo>
                    <a:pt x="2977" y="3106"/>
                    <a:pt x="3009" y="3138"/>
                    <a:pt x="3041" y="3202"/>
                  </a:cubicBezTo>
                  <a:lnTo>
                    <a:pt x="3073" y="3202"/>
                  </a:lnTo>
                  <a:lnTo>
                    <a:pt x="3169" y="3394"/>
                  </a:lnTo>
                  <a:cubicBezTo>
                    <a:pt x="3201" y="3394"/>
                    <a:pt x="3201" y="3426"/>
                    <a:pt x="3233" y="3458"/>
                  </a:cubicBezTo>
                  <a:cubicBezTo>
                    <a:pt x="3233" y="3490"/>
                    <a:pt x="3265" y="3522"/>
                    <a:pt x="3297" y="3586"/>
                  </a:cubicBezTo>
                  <a:cubicBezTo>
                    <a:pt x="3329" y="3586"/>
                    <a:pt x="3329" y="3618"/>
                    <a:pt x="3329" y="3650"/>
                  </a:cubicBezTo>
                  <a:lnTo>
                    <a:pt x="3425" y="3746"/>
                  </a:lnTo>
                  <a:cubicBezTo>
                    <a:pt x="3425" y="3778"/>
                    <a:pt x="3425" y="3810"/>
                    <a:pt x="3457" y="3842"/>
                  </a:cubicBezTo>
                  <a:cubicBezTo>
                    <a:pt x="3489" y="3874"/>
                    <a:pt x="3489" y="3906"/>
                    <a:pt x="3521" y="3938"/>
                  </a:cubicBezTo>
                  <a:cubicBezTo>
                    <a:pt x="3521" y="3970"/>
                    <a:pt x="3553" y="4002"/>
                    <a:pt x="3553" y="4034"/>
                  </a:cubicBezTo>
                  <a:cubicBezTo>
                    <a:pt x="3585" y="4066"/>
                    <a:pt x="3617" y="4098"/>
                    <a:pt x="3617" y="4130"/>
                  </a:cubicBezTo>
                  <a:cubicBezTo>
                    <a:pt x="3649" y="4162"/>
                    <a:pt x="3649" y="4194"/>
                    <a:pt x="3649" y="4194"/>
                  </a:cubicBezTo>
                  <a:cubicBezTo>
                    <a:pt x="3681" y="4258"/>
                    <a:pt x="3713" y="4290"/>
                    <a:pt x="3713" y="4322"/>
                  </a:cubicBezTo>
                  <a:lnTo>
                    <a:pt x="3745" y="4418"/>
                  </a:lnTo>
                  <a:cubicBezTo>
                    <a:pt x="3777" y="4450"/>
                    <a:pt x="3809" y="4514"/>
                    <a:pt x="3841" y="4546"/>
                  </a:cubicBezTo>
                  <a:lnTo>
                    <a:pt x="3841" y="4610"/>
                  </a:lnTo>
                  <a:cubicBezTo>
                    <a:pt x="3905" y="4706"/>
                    <a:pt x="3937" y="4770"/>
                    <a:pt x="3969" y="4866"/>
                  </a:cubicBezTo>
                  <a:cubicBezTo>
                    <a:pt x="3969" y="4898"/>
                    <a:pt x="3969" y="4930"/>
                    <a:pt x="4001" y="4930"/>
                  </a:cubicBezTo>
                  <a:cubicBezTo>
                    <a:pt x="4033" y="5026"/>
                    <a:pt x="4065" y="5090"/>
                    <a:pt x="4065" y="5154"/>
                  </a:cubicBezTo>
                  <a:cubicBezTo>
                    <a:pt x="4097" y="5250"/>
                    <a:pt x="4129" y="5314"/>
                    <a:pt x="4161" y="5378"/>
                  </a:cubicBezTo>
                  <a:lnTo>
                    <a:pt x="4161" y="5474"/>
                  </a:lnTo>
                  <a:cubicBezTo>
                    <a:pt x="4193" y="5506"/>
                    <a:pt x="4193" y="5538"/>
                    <a:pt x="4225" y="5602"/>
                  </a:cubicBezTo>
                  <a:lnTo>
                    <a:pt x="4225" y="5666"/>
                  </a:lnTo>
                  <a:cubicBezTo>
                    <a:pt x="4257" y="5730"/>
                    <a:pt x="4257" y="5762"/>
                    <a:pt x="4257" y="5794"/>
                  </a:cubicBezTo>
                  <a:cubicBezTo>
                    <a:pt x="4289" y="5826"/>
                    <a:pt x="4289" y="5858"/>
                    <a:pt x="4289" y="5890"/>
                  </a:cubicBezTo>
                  <a:cubicBezTo>
                    <a:pt x="4289" y="5922"/>
                    <a:pt x="4321" y="5954"/>
                    <a:pt x="4321" y="5986"/>
                  </a:cubicBezTo>
                  <a:cubicBezTo>
                    <a:pt x="4321" y="6018"/>
                    <a:pt x="4353" y="6082"/>
                    <a:pt x="4353" y="6114"/>
                  </a:cubicBezTo>
                  <a:cubicBezTo>
                    <a:pt x="4353" y="6146"/>
                    <a:pt x="4353" y="6210"/>
                    <a:pt x="4385" y="6242"/>
                  </a:cubicBezTo>
                  <a:cubicBezTo>
                    <a:pt x="4385" y="6306"/>
                    <a:pt x="4385" y="6370"/>
                    <a:pt x="4417" y="6434"/>
                  </a:cubicBezTo>
                  <a:lnTo>
                    <a:pt x="4417" y="6594"/>
                  </a:lnTo>
                  <a:cubicBezTo>
                    <a:pt x="4417" y="6594"/>
                    <a:pt x="4417" y="6626"/>
                    <a:pt x="4449" y="6626"/>
                  </a:cubicBezTo>
                  <a:lnTo>
                    <a:pt x="4449" y="6754"/>
                  </a:lnTo>
                  <a:lnTo>
                    <a:pt x="4449" y="6818"/>
                  </a:lnTo>
                  <a:lnTo>
                    <a:pt x="4449" y="6914"/>
                  </a:lnTo>
                  <a:lnTo>
                    <a:pt x="4449" y="6978"/>
                  </a:lnTo>
                  <a:cubicBezTo>
                    <a:pt x="4481" y="7010"/>
                    <a:pt x="4481" y="7042"/>
                    <a:pt x="4481" y="7074"/>
                  </a:cubicBezTo>
                  <a:lnTo>
                    <a:pt x="4481" y="7138"/>
                  </a:lnTo>
                  <a:lnTo>
                    <a:pt x="4481" y="7266"/>
                  </a:lnTo>
                  <a:cubicBezTo>
                    <a:pt x="4481" y="7330"/>
                    <a:pt x="4481" y="7394"/>
                    <a:pt x="4449" y="7426"/>
                  </a:cubicBezTo>
                  <a:lnTo>
                    <a:pt x="4449" y="7490"/>
                  </a:lnTo>
                  <a:lnTo>
                    <a:pt x="4449" y="7586"/>
                  </a:lnTo>
                  <a:lnTo>
                    <a:pt x="4449" y="7618"/>
                  </a:lnTo>
                  <a:lnTo>
                    <a:pt x="4449" y="7746"/>
                  </a:lnTo>
                  <a:lnTo>
                    <a:pt x="4417" y="7778"/>
                  </a:lnTo>
                  <a:lnTo>
                    <a:pt x="4417" y="7938"/>
                  </a:lnTo>
                  <a:cubicBezTo>
                    <a:pt x="4417" y="7938"/>
                    <a:pt x="4417" y="7970"/>
                    <a:pt x="4385" y="7970"/>
                  </a:cubicBezTo>
                  <a:lnTo>
                    <a:pt x="4385" y="8098"/>
                  </a:lnTo>
                  <a:cubicBezTo>
                    <a:pt x="4385" y="8098"/>
                    <a:pt x="4385" y="8131"/>
                    <a:pt x="4353" y="8131"/>
                  </a:cubicBezTo>
                  <a:cubicBezTo>
                    <a:pt x="4353" y="8195"/>
                    <a:pt x="4353" y="8227"/>
                    <a:pt x="4321" y="8291"/>
                  </a:cubicBezTo>
                  <a:lnTo>
                    <a:pt x="4321" y="8323"/>
                  </a:lnTo>
                  <a:cubicBezTo>
                    <a:pt x="4289" y="8355"/>
                    <a:pt x="4289" y="8419"/>
                    <a:pt x="4257" y="8483"/>
                  </a:cubicBezTo>
                  <a:lnTo>
                    <a:pt x="4257" y="8515"/>
                  </a:lnTo>
                  <a:cubicBezTo>
                    <a:pt x="4225" y="8547"/>
                    <a:pt x="4225" y="8579"/>
                    <a:pt x="4225" y="8579"/>
                  </a:cubicBezTo>
                  <a:cubicBezTo>
                    <a:pt x="4225" y="8611"/>
                    <a:pt x="4225" y="8611"/>
                    <a:pt x="4193" y="8611"/>
                  </a:cubicBezTo>
                  <a:lnTo>
                    <a:pt x="4193" y="8675"/>
                  </a:lnTo>
                  <a:lnTo>
                    <a:pt x="4161" y="8707"/>
                  </a:lnTo>
                  <a:cubicBezTo>
                    <a:pt x="4161" y="8739"/>
                    <a:pt x="4129" y="8771"/>
                    <a:pt x="4129" y="8803"/>
                  </a:cubicBezTo>
                  <a:lnTo>
                    <a:pt x="4097" y="8835"/>
                  </a:lnTo>
                  <a:cubicBezTo>
                    <a:pt x="4097" y="8867"/>
                    <a:pt x="4065" y="8899"/>
                    <a:pt x="4033" y="8931"/>
                  </a:cubicBezTo>
                  <a:cubicBezTo>
                    <a:pt x="4033" y="8963"/>
                    <a:pt x="4001" y="8995"/>
                    <a:pt x="3969" y="9027"/>
                  </a:cubicBezTo>
                  <a:lnTo>
                    <a:pt x="3969" y="9059"/>
                  </a:lnTo>
                  <a:cubicBezTo>
                    <a:pt x="3937" y="9059"/>
                    <a:pt x="3937" y="9091"/>
                    <a:pt x="3905" y="9123"/>
                  </a:cubicBezTo>
                  <a:lnTo>
                    <a:pt x="3905" y="9155"/>
                  </a:lnTo>
                  <a:cubicBezTo>
                    <a:pt x="3873" y="9155"/>
                    <a:pt x="3873" y="9187"/>
                    <a:pt x="3841" y="9187"/>
                  </a:cubicBezTo>
                  <a:cubicBezTo>
                    <a:pt x="3841" y="9187"/>
                    <a:pt x="3841" y="9219"/>
                    <a:pt x="3809" y="9219"/>
                  </a:cubicBezTo>
                  <a:cubicBezTo>
                    <a:pt x="3809" y="9251"/>
                    <a:pt x="3809" y="9251"/>
                    <a:pt x="3777" y="9251"/>
                  </a:cubicBezTo>
                  <a:cubicBezTo>
                    <a:pt x="3777" y="9283"/>
                    <a:pt x="3745" y="9283"/>
                    <a:pt x="3745" y="9283"/>
                  </a:cubicBezTo>
                  <a:cubicBezTo>
                    <a:pt x="3745" y="9315"/>
                    <a:pt x="3713" y="9315"/>
                    <a:pt x="3713" y="9347"/>
                  </a:cubicBezTo>
                  <a:lnTo>
                    <a:pt x="3681" y="9347"/>
                  </a:lnTo>
                  <a:lnTo>
                    <a:pt x="3617" y="9411"/>
                  </a:lnTo>
                  <a:lnTo>
                    <a:pt x="3585" y="9411"/>
                  </a:lnTo>
                  <a:cubicBezTo>
                    <a:pt x="3585" y="9443"/>
                    <a:pt x="3553" y="9443"/>
                    <a:pt x="3521" y="9475"/>
                  </a:cubicBezTo>
                  <a:cubicBezTo>
                    <a:pt x="3489" y="9507"/>
                    <a:pt x="3457" y="9507"/>
                    <a:pt x="3425" y="9539"/>
                  </a:cubicBezTo>
                  <a:lnTo>
                    <a:pt x="4737" y="8771"/>
                  </a:lnTo>
                  <a:cubicBezTo>
                    <a:pt x="4769" y="8739"/>
                    <a:pt x="4801" y="8739"/>
                    <a:pt x="4833" y="8707"/>
                  </a:cubicBezTo>
                  <a:lnTo>
                    <a:pt x="4865" y="8707"/>
                  </a:lnTo>
                  <a:cubicBezTo>
                    <a:pt x="4865" y="8675"/>
                    <a:pt x="4897" y="8675"/>
                    <a:pt x="4897" y="8643"/>
                  </a:cubicBezTo>
                  <a:lnTo>
                    <a:pt x="4929" y="8643"/>
                  </a:lnTo>
                  <a:lnTo>
                    <a:pt x="4993" y="8579"/>
                  </a:lnTo>
                  <a:lnTo>
                    <a:pt x="5025" y="8579"/>
                  </a:lnTo>
                  <a:cubicBezTo>
                    <a:pt x="5025" y="8547"/>
                    <a:pt x="5057" y="8547"/>
                    <a:pt x="5057" y="8515"/>
                  </a:cubicBezTo>
                  <a:cubicBezTo>
                    <a:pt x="5089" y="8515"/>
                    <a:pt x="5089" y="8515"/>
                    <a:pt x="5089" y="8483"/>
                  </a:cubicBezTo>
                  <a:lnTo>
                    <a:pt x="5153" y="8451"/>
                  </a:lnTo>
                  <a:cubicBezTo>
                    <a:pt x="5153" y="8451"/>
                    <a:pt x="5153" y="8419"/>
                    <a:pt x="5185" y="8419"/>
                  </a:cubicBezTo>
                  <a:cubicBezTo>
                    <a:pt x="5185" y="8419"/>
                    <a:pt x="5185" y="8387"/>
                    <a:pt x="5217" y="8387"/>
                  </a:cubicBezTo>
                  <a:cubicBezTo>
                    <a:pt x="5217" y="8355"/>
                    <a:pt x="5217" y="8355"/>
                    <a:pt x="5249" y="8355"/>
                  </a:cubicBezTo>
                  <a:cubicBezTo>
                    <a:pt x="5249" y="8323"/>
                    <a:pt x="5249" y="8291"/>
                    <a:pt x="5281" y="8291"/>
                  </a:cubicBezTo>
                  <a:cubicBezTo>
                    <a:pt x="5281" y="8291"/>
                    <a:pt x="5281" y="8259"/>
                    <a:pt x="5313" y="8259"/>
                  </a:cubicBezTo>
                  <a:cubicBezTo>
                    <a:pt x="5313" y="8227"/>
                    <a:pt x="5345" y="8195"/>
                    <a:pt x="5345" y="8163"/>
                  </a:cubicBezTo>
                  <a:cubicBezTo>
                    <a:pt x="5377" y="8131"/>
                    <a:pt x="5409" y="8098"/>
                    <a:pt x="5409" y="8066"/>
                  </a:cubicBezTo>
                  <a:lnTo>
                    <a:pt x="5441" y="8034"/>
                  </a:lnTo>
                  <a:cubicBezTo>
                    <a:pt x="5441" y="8002"/>
                    <a:pt x="5473" y="7970"/>
                    <a:pt x="5473" y="7938"/>
                  </a:cubicBezTo>
                  <a:lnTo>
                    <a:pt x="5505" y="7938"/>
                  </a:lnTo>
                  <a:cubicBezTo>
                    <a:pt x="5505" y="7906"/>
                    <a:pt x="5505" y="7874"/>
                    <a:pt x="5537" y="7874"/>
                  </a:cubicBezTo>
                  <a:lnTo>
                    <a:pt x="5537" y="7810"/>
                  </a:lnTo>
                  <a:lnTo>
                    <a:pt x="5569" y="7746"/>
                  </a:lnTo>
                  <a:lnTo>
                    <a:pt x="5569" y="7714"/>
                  </a:lnTo>
                  <a:cubicBezTo>
                    <a:pt x="5601" y="7650"/>
                    <a:pt x="5633" y="7586"/>
                    <a:pt x="5633" y="7554"/>
                  </a:cubicBezTo>
                  <a:cubicBezTo>
                    <a:pt x="5665" y="7458"/>
                    <a:pt x="5665" y="7426"/>
                    <a:pt x="5697" y="7362"/>
                  </a:cubicBezTo>
                  <a:lnTo>
                    <a:pt x="5697" y="7330"/>
                  </a:lnTo>
                  <a:cubicBezTo>
                    <a:pt x="5697" y="7298"/>
                    <a:pt x="5697" y="7234"/>
                    <a:pt x="5729" y="7202"/>
                  </a:cubicBezTo>
                  <a:lnTo>
                    <a:pt x="5729" y="7170"/>
                  </a:lnTo>
                  <a:cubicBezTo>
                    <a:pt x="5729" y="7106"/>
                    <a:pt x="5729" y="7074"/>
                    <a:pt x="5761" y="7010"/>
                  </a:cubicBezTo>
                  <a:lnTo>
                    <a:pt x="5761" y="6978"/>
                  </a:lnTo>
                  <a:lnTo>
                    <a:pt x="5761" y="6850"/>
                  </a:lnTo>
                  <a:lnTo>
                    <a:pt x="5761" y="6818"/>
                  </a:lnTo>
                  <a:lnTo>
                    <a:pt x="5761" y="6722"/>
                  </a:lnTo>
                  <a:lnTo>
                    <a:pt x="5761" y="6690"/>
                  </a:lnTo>
                  <a:cubicBezTo>
                    <a:pt x="5793" y="6626"/>
                    <a:pt x="5793" y="6562"/>
                    <a:pt x="5793" y="6530"/>
                  </a:cubicBezTo>
                  <a:lnTo>
                    <a:pt x="5793" y="6498"/>
                  </a:lnTo>
                  <a:lnTo>
                    <a:pt x="5793" y="6370"/>
                  </a:lnTo>
                  <a:lnTo>
                    <a:pt x="5793" y="6306"/>
                  </a:lnTo>
                  <a:lnTo>
                    <a:pt x="5793" y="6210"/>
                  </a:lnTo>
                  <a:lnTo>
                    <a:pt x="5793" y="6178"/>
                  </a:lnTo>
                  <a:cubicBezTo>
                    <a:pt x="5793" y="6178"/>
                    <a:pt x="5793" y="6146"/>
                    <a:pt x="5761" y="6146"/>
                  </a:cubicBezTo>
                  <a:lnTo>
                    <a:pt x="5761" y="6018"/>
                  </a:lnTo>
                  <a:lnTo>
                    <a:pt x="5761" y="5986"/>
                  </a:lnTo>
                  <a:lnTo>
                    <a:pt x="5761" y="5858"/>
                  </a:lnTo>
                  <a:lnTo>
                    <a:pt x="5729" y="5826"/>
                  </a:lnTo>
                  <a:lnTo>
                    <a:pt x="5729" y="5634"/>
                  </a:lnTo>
                  <a:cubicBezTo>
                    <a:pt x="5697" y="5602"/>
                    <a:pt x="5697" y="5538"/>
                    <a:pt x="5697" y="5474"/>
                  </a:cubicBezTo>
                  <a:cubicBezTo>
                    <a:pt x="5665" y="5410"/>
                    <a:pt x="5665" y="5378"/>
                    <a:pt x="5665" y="5346"/>
                  </a:cubicBezTo>
                  <a:cubicBezTo>
                    <a:pt x="5665" y="5314"/>
                    <a:pt x="5633" y="5282"/>
                    <a:pt x="5633" y="5250"/>
                  </a:cubicBezTo>
                  <a:lnTo>
                    <a:pt x="5633" y="5218"/>
                  </a:lnTo>
                  <a:cubicBezTo>
                    <a:pt x="5633" y="5186"/>
                    <a:pt x="5601" y="5122"/>
                    <a:pt x="5601" y="5090"/>
                  </a:cubicBezTo>
                  <a:lnTo>
                    <a:pt x="5601" y="5058"/>
                  </a:lnTo>
                  <a:lnTo>
                    <a:pt x="5601" y="5026"/>
                  </a:lnTo>
                  <a:cubicBezTo>
                    <a:pt x="5569" y="4962"/>
                    <a:pt x="5569" y="4930"/>
                    <a:pt x="5569" y="4898"/>
                  </a:cubicBezTo>
                  <a:lnTo>
                    <a:pt x="5537" y="4866"/>
                  </a:lnTo>
                  <a:lnTo>
                    <a:pt x="5537" y="4802"/>
                  </a:lnTo>
                  <a:cubicBezTo>
                    <a:pt x="5505" y="4770"/>
                    <a:pt x="5505" y="4738"/>
                    <a:pt x="5505" y="4674"/>
                  </a:cubicBezTo>
                  <a:cubicBezTo>
                    <a:pt x="5473" y="4674"/>
                    <a:pt x="5473" y="4642"/>
                    <a:pt x="5473" y="4642"/>
                  </a:cubicBezTo>
                  <a:lnTo>
                    <a:pt x="5473" y="4610"/>
                  </a:lnTo>
                  <a:cubicBezTo>
                    <a:pt x="5441" y="4546"/>
                    <a:pt x="5409" y="4482"/>
                    <a:pt x="5409" y="4418"/>
                  </a:cubicBezTo>
                  <a:cubicBezTo>
                    <a:pt x="5377" y="4322"/>
                    <a:pt x="5345" y="4226"/>
                    <a:pt x="5313" y="4162"/>
                  </a:cubicBezTo>
                  <a:cubicBezTo>
                    <a:pt x="5313" y="4130"/>
                    <a:pt x="5281" y="4130"/>
                    <a:pt x="5281" y="4130"/>
                  </a:cubicBezTo>
                  <a:lnTo>
                    <a:pt x="5281" y="4098"/>
                  </a:lnTo>
                  <a:cubicBezTo>
                    <a:pt x="5249" y="4002"/>
                    <a:pt x="5217" y="3906"/>
                    <a:pt x="5153" y="3810"/>
                  </a:cubicBezTo>
                  <a:lnTo>
                    <a:pt x="5153" y="3778"/>
                  </a:lnTo>
                  <a:cubicBezTo>
                    <a:pt x="5121" y="3714"/>
                    <a:pt x="5089" y="3682"/>
                    <a:pt x="5057" y="3618"/>
                  </a:cubicBezTo>
                  <a:lnTo>
                    <a:pt x="5025" y="3554"/>
                  </a:lnTo>
                  <a:cubicBezTo>
                    <a:pt x="5025" y="3522"/>
                    <a:pt x="4993" y="3458"/>
                    <a:pt x="4961" y="3426"/>
                  </a:cubicBezTo>
                  <a:lnTo>
                    <a:pt x="4961" y="3394"/>
                  </a:lnTo>
                  <a:lnTo>
                    <a:pt x="4929" y="3362"/>
                  </a:lnTo>
                  <a:cubicBezTo>
                    <a:pt x="4929" y="3298"/>
                    <a:pt x="4897" y="3266"/>
                    <a:pt x="4865" y="3234"/>
                  </a:cubicBezTo>
                  <a:cubicBezTo>
                    <a:pt x="4865" y="3202"/>
                    <a:pt x="4833" y="3170"/>
                    <a:pt x="4833" y="3170"/>
                  </a:cubicBezTo>
                  <a:cubicBezTo>
                    <a:pt x="4801" y="3138"/>
                    <a:pt x="4801" y="3074"/>
                    <a:pt x="4769" y="3042"/>
                  </a:cubicBezTo>
                  <a:cubicBezTo>
                    <a:pt x="4737" y="3010"/>
                    <a:pt x="4737" y="3010"/>
                    <a:pt x="4737" y="2978"/>
                  </a:cubicBezTo>
                  <a:cubicBezTo>
                    <a:pt x="4705" y="2946"/>
                    <a:pt x="4673" y="2882"/>
                    <a:pt x="4641" y="2850"/>
                  </a:cubicBezTo>
                  <a:cubicBezTo>
                    <a:pt x="4641" y="2818"/>
                    <a:pt x="4641" y="2818"/>
                    <a:pt x="4609" y="2786"/>
                  </a:cubicBezTo>
                  <a:cubicBezTo>
                    <a:pt x="4577" y="2753"/>
                    <a:pt x="4545" y="2689"/>
                    <a:pt x="4545" y="2657"/>
                  </a:cubicBezTo>
                  <a:cubicBezTo>
                    <a:pt x="4513" y="2657"/>
                    <a:pt x="4513" y="2625"/>
                    <a:pt x="4481" y="2593"/>
                  </a:cubicBezTo>
                  <a:cubicBezTo>
                    <a:pt x="4449" y="2561"/>
                    <a:pt x="4417" y="2497"/>
                    <a:pt x="4385" y="2433"/>
                  </a:cubicBezTo>
                  <a:cubicBezTo>
                    <a:pt x="4353" y="2433"/>
                    <a:pt x="4353" y="2401"/>
                    <a:pt x="4353" y="2401"/>
                  </a:cubicBezTo>
                  <a:cubicBezTo>
                    <a:pt x="4321" y="2369"/>
                    <a:pt x="4289" y="2305"/>
                    <a:pt x="4257" y="2273"/>
                  </a:cubicBezTo>
                  <a:cubicBezTo>
                    <a:pt x="4225" y="2241"/>
                    <a:pt x="4225" y="2209"/>
                    <a:pt x="4193" y="2209"/>
                  </a:cubicBezTo>
                  <a:lnTo>
                    <a:pt x="4129" y="2081"/>
                  </a:lnTo>
                  <a:cubicBezTo>
                    <a:pt x="4097" y="2081"/>
                    <a:pt x="4097" y="2049"/>
                    <a:pt x="4065" y="2017"/>
                  </a:cubicBezTo>
                  <a:cubicBezTo>
                    <a:pt x="4033" y="1985"/>
                    <a:pt x="4033" y="1953"/>
                    <a:pt x="4001" y="1921"/>
                  </a:cubicBezTo>
                  <a:cubicBezTo>
                    <a:pt x="3969" y="1921"/>
                    <a:pt x="3969" y="1921"/>
                    <a:pt x="3969" y="1889"/>
                  </a:cubicBezTo>
                  <a:cubicBezTo>
                    <a:pt x="3969" y="1889"/>
                    <a:pt x="3937" y="1889"/>
                    <a:pt x="3937" y="1857"/>
                  </a:cubicBezTo>
                  <a:lnTo>
                    <a:pt x="3841" y="1761"/>
                  </a:lnTo>
                  <a:cubicBezTo>
                    <a:pt x="3841" y="1761"/>
                    <a:pt x="3809" y="1729"/>
                    <a:pt x="3809" y="1697"/>
                  </a:cubicBezTo>
                  <a:lnTo>
                    <a:pt x="3713" y="1601"/>
                  </a:lnTo>
                  <a:lnTo>
                    <a:pt x="3681" y="1569"/>
                  </a:lnTo>
                  <a:cubicBezTo>
                    <a:pt x="3681" y="1569"/>
                    <a:pt x="3681" y="1537"/>
                    <a:pt x="3649" y="1537"/>
                  </a:cubicBezTo>
                  <a:lnTo>
                    <a:pt x="3617" y="1505"/>
                  </a:lnTo>
                  <a:cubicBezTo>
                    <a:pt x="3585" y="1473"/>
                    <a:pt x="3553" y="1441"/>
                    <a:pt x="3521" y="1409"/>
                  </a:cubicBezTo>
                  <a:lnTo>
                    <a:pt x="3489" y="1377"/>
                  </a:lnTo>
                  <a:lnTo>
                    <a:pt x="3457" y="1313"/>
                  </a:lnTo>
                  <a:lnTo>
                    <a:pt x="3425" y="1313"/>
                  </a:lnTo>
                  <a:cubicBezTo>
                    <a:pt x="3361" y="1249"/>
                    <a:pt x="3329" y="1185"/>
                    <a:pt x="3265" y="1153"/>
                  </a:cubicBezTo>
                  <a:cubicBezTo>
                    <a:pt x="3201" y="1089"/>
                    <a:pt x="3137" y="1025"/>
                    <a:pt x="3073" y="993"/>
                  </a:cubicBezTo>
                  <a:lnTo>
                    <a:pt x="3041" y="961"/>
                  </a:lnTo>
                  <a:cubicBezTo>
                    <a:pt x="3009" y="929"/>
                    <a:pt x="2945" y="897"/>
                    <a:pt x="2913" y="865"/>
                  </a:cubicBezTo>
                  <a:cubicBezTo>
                    <a:pt x="2913" y="865"/>
                    <a:pt x="2913" y="833"/>
                    <a:pt x="2881" y="833"/>
                  </a:cubicBezTo>
                  <a:lnTo>
                    <a:pt x="2849" y="801"/>
                  </a:lnTo>
                  <a:cubicBezTo>
                    <a:pt x="2817" y="801"/>
                    <a:pt x="2817" y="769"/>
                    <a:pt x="2785" y="737"/>
                  </a:cubicBezTo>
                  <a:cubicBezTo>
                    <a:pt x="2753" y="737"/>
                    <a:pt x="2753" y="737"/>
                    <a:pt x="2721" y="705"/>
                  </a:cubicBezTo>
                  <a:lnTo>
                    <a:pt x="2625" y="641"/>
                  </a:lnTo>
                  <a:lnTo>
                    <a:pt x="2593" y="609"/>
                  </a:lnTo>
                  <a:lnTo>
                    <a:pt x="2561" y="609"/>
                  </a:lnTo>
                  <a:cubicBezTo>
                    <a:pt x="2529" y="577"/>
                    <a:pt x="2497" y="545"/>
                    <a:pt x="2497" y="545"/>
                  </a:cubicBezTo>
                  <a:cubicBezTo>
                    <a:pt x="2465" y="545"/>
                    <a:pt x="2465" y="513"/>
                    <a:pt x="2433" y="513"/>
                  </a:cubicBezTo>
                  <a:cubicBezTo>
                    <a:pt x="2401" y="481"/>
                    <a:pt x="2369" y="481"/>
                    <a:pt x="2337" y="449"/>
                  </a:cubicBezTo>
                  <a:lnTo>
                    <a:pt x="2305" y="417"/>
                  </a:lnTo>
                  <a:lnTo>
                    <a:pt x="2273" y="417"/>
                  </a:lnTo>
                  <a:lnTo>
                    <a:pt x="2145" y="353"/>
                  </a:lnTo>
                  <a:cubicBezTo>
                    <a:pt x="2113" y="321"/>
                    <a:pt x="2049" y="289"/>
                    <a:pt x="2017" y="289"/>
                  </a:cubicBezTo>
                  <a:cubicBezTo>
                    <a:pt x="2017" y="257"/>
                    <a:pt x="1985" y="257"/>
                    <a:pt x="1985" y="257"/>
                  </a:cubicBezTo>
                  <a:cubicBezTo>
                    <a:pt x="1953" y="225"/>
                    <a:pt x="1921" y="225"/>
                    <a:pt x="1889" y="225"/>
                  </a:cubicBezTo>
                  <a:lnTo>
                    <a:pt x="1857" y="193"/>
                  </a:lnTo>
                  <a:lnTo>
                    <a:pt x="1761" y="161"/>
                  </a:lnTo>
                  <a:cubicBezTo>
                    <a:pt x="1761" y="161"/>
                    <a:pt x="1729" y="161"/>
                    <a:pt x="1729" y="129"/>
                  </a:cubicBezTo>
                  <a:lnTo>
                    <a:pt x="1697" y="129"/>
                  </a:lnTo>
                  <a:cubicBezTo>
                    <a:pt x="1697" y="129"/>
                    <a:pt x="1665" y="97"/>
                    <a:pt x="1633" y="97"/>
                  </a:cubicBezTo>
                  <a:lnTo>
                    <a:pt x="1601" y="97"/>
                  </a:lnTo>
                  <a:cubicBezTo>
                    <a:pt x="1537" y="65"/>
                    <a:pt x="1505" y="65"/>
                    <a:pt x="1441" y="33"/>
                  </a:cubicBezTo>
                  <a:cubicBezTo>
                    <a:pt x="1409" y="33"/>
                    <a:pt x="1377" y="33"/>
                    <a:pt x="13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6499300" y="1384800"/>
              <a:ext cx="146450" cy="240075"/>
            </a:xfrm>
            <a:custGeom>
              <a:rect b="b" l="l" r="r" t="t"/>
              <a:pathLst>
                <a:path extrusionOk="0" h="9603" w="5858">
                  <a:moveTo>
                    <a:pt x="5857" y="6530"/>
                  </a:moveTo>
                  <a:cubicBezTo>
                    <a:pt x="5857" y="6530"/>
                    <a:pt x="5825" y="6530"/>
                    <a:pt x="5825" y="6562"/>
                  </a:cubicBezTo>
                  <a:cubicBezTo>
                    <a:pt x="5825" y="6594"/>
                    <a:pt x="5793" y="6626"/>
                    <a:pt x="5793" y="6690"/>
                  </a:cubicBezTo>
                  <a:lnTo>
                    <a:pt x="5793" y="6722"/>
                  </a:lnTo>
                  <a:lnTo>
                    <a:pt x="5793" y="6818"/>
                  </a:lnTo>
                  <a:lnTo>
                    <a:pt x="5793" y="6882"/>
                  </a:lnTo>
                  <a:lnTo>
                    <a:pt x="5793" y="7010"/>
                  </a:lnTo>
                  <a:lnTo>
                    <a:pt x="5761" y="7042"/>
                  </a:lnTo>
                  <a:lnTo>
                    <a:pt x="5761" y="7170"/>
                  </a:lnTo>
                  <a:lnTo>
                    <a:pt x="5761" y="7202"/>
                  </a:lnTo>
                  <a:cubicBezTo>
                    <a:pt x="5729" y="7266"/>
                    <a:pt x="5729" y="7298"/>
                    <a:pt x="5729" y="7330"/>
                  </a:cubicBezTo>
                  <a:lnTo>
                    <a:pt x="5729" y="7362"/>
                  </a:lnTo>
                  <a:cubicBezTo>
                    <a:pt x="5697" y="7426"/>
                    <a:pt x="5697" y="7490"/>
                    <a:pt x="5665" y="7522"/>
                  </a:cubicBezTo>
                  <a:lnTo>
                    <a:pt x="5665" y="7554"/>
                  </a:lnTo>
                  <a:cubicBezTo>
                    <a:pt x="5665" y="7618"/>
                    <a:pt x="5633" y="7682"/>
                    <a:pt x="5601" y="7714"/>
                  </a:cubicBezTo>
                  <a:lnTo>
                    <a:pt x="5601" y="7778"/>
                  </a:lnTo>
                  <a:lnTo>
                    <a:pt x="5569" y="7810"/>
                  </a:lnTo>
                  <a:lnTo>
                    <a:pt x="5569" y="7874"/>
                  </a:lnTo>
                  <a:cubicBezTo>
                    <a:pt x="5537" y="7874"/>
                    <a:pt x="5537" y="7906"/>
                    <a:pt x="5537" y="7938"/>
                  </a:cubicBezTo>
                  <a:lnTo>
                    <a:pt x="5505" y="7938"/>
                  </a:lnTo>
                  <a:cubicBezTo>
                    <a:pt x="5505" y="7970"/>
                    <a:pt x="5473" y="8002"/>
                    <a:pt x="5473" y="8034"/>
                  </a:cubicBezTo>
                  <a:lnTo>
                    <a:pt x="5441" y="8066"/>
                  </a:lnTo>
                  <a:cubicBezTo>
                    <a:pt x="5441" y="8098"/>
                    <a:pt x="5409" y="8130"/>
                    <a:pt x="5377" y="8163"/>
                  </a:cubicBezTo>
                  <a:cubicBezTo>
                    <a:pt x="5377" y="8195"/>
                    <a:pt x="5345" y="8227"/>
                    <a:pt x="5345" y="8259"/>
                  </a:cubicBezTo>
                  <a:lnTo>
                    <a:pt x="5313" y="8291"/>
                  </a:lnTo>
                  <a:cubicBezTo>
                    <a:pt x="5313" y="8323"/>
                    <a:pt x="5281" y="8323"/>
                    <a:pt x="5281" y="8355"/>
                  </a:cubicBezTo>
                  <a:lnTo>
                    <a:pt x="5249" y="8387"/>
                  </a:lnTo>
                  <a:lnTo>
                    <a:pt x="5217" y="8419"/>
                  </a:lnTo>
                  <a:cubicBezTo>
                    <a:pt x="5217" y="8451"/>
                    <a:pt x="5185" y="8451"/>
                    <a:pt x="5185" y="8451"/>
                  </a:cubicBezTo>
                  <a:cubicBezTo>
                    <a:pt x="5185" y="8483"/>
                    <a:pt x="5153" y="8483"/>
                    <a:pt x="5153" y="8515"/>
                  </a:cubicBezTo>
                  <a:cubicBezTo>
                    <a:pt x="5185" y="8515"/>
                    <a:pt x="5185" y="8483"/>
                    <a:pt x="5217" y="8483"/>
                  </a:cubicBezTo>
                  <a:lnTo>
                    <a:pt x="5249" y="8451"/>
                  </a:lnTo>
                  <a:cubicBezTo>
                    <a:pt x="5249" y="8451"/>
                    <a:pt x="5249" y="8419"/>
                    <a:pt x="5281" y="8419"/>
                  </a:cubicBezTo>
                  <a:lnTo>
                    <a:pt x="5313" y="8387"/>
                  </a:lnTo>
                  <a:cubicBezTo>
                    <a:pt x="5313" y="8355"/>
                    <a:pt x="5345" y="8323"/>
                    <a:pt x="5345" y="8323"/>
                  </a:cubicBezTo>
                  <a:lnTo>
                    <a:pt x="5377" y="8291"/>
                  </a:lnTo>
                  <a:cubicBezTo>
                    <a:pt x="5377" y="8259"/>
                    <a:pt x="5409" y="8227"/>
                    <a:pt x="5441" y="8195"/>
                  </a:cubicBezTo>
                  <a:cubicBezTo>
                    <a:pt x="5441" y="8163"/>
                    <a:pt x="5473" y="8130"/>
                    <a:pt x="5505" y="8098"/>
                  </a:cubicBezTo>
                  <a:lnTo>
                    <a:pt x="5505" y="8066"/>
                  </a:lnTo>
                  <a:cubicBezTo>
                    <a:pt x="5537" y="8034"/>
                    <a:pt x="5537" y="8002"/>
                    <a:pt x="5537" y="7970"/>
                  </a:cubicBezTo>
                  <a:lnTo>
                    <a:pt x="5569" y="7938"/>
                  </a:lnTo>
                  <a:cubicBezTo>
                    <a:pt x="5569" y="7938"/>
                    <a:pt x="5569" y="7906"/>
                    <a:pt x="5601" y="7874"/>
                  </a:cubicBezTo>
                  <a:lnTo>
                    <a:pt x="5601" y="7842"/>
                  </a:lnTo>
                  <a:lnTo>
                    <a:pt x="5633" y="7778"/>
                  </a:lnTo>
                  <a:cubicBezTo>
                    <a:pt x="5633" y="7778"/>
                    <a:pt x="5633" y="7746"/>
                    <a:pt x="5665" y="7746"/>
                  </a:cubicBezTo>
                  <a:cubicBezTo>
                    <a:pt x="5665" y="7682"/>
                    <a:pt x="5697" y="7618"/>
                    <a:pt x="5697" y="7554"/>
                  </a:cubicBezTo>
                  <a:lnTo>
                    <a:pt x="5729" y="7522"/>
                  </a:lnTo>
                  <a:cubicBezTo>
                    <a:pt x="5729" y="7490"/>
                    <a:pt x="5761" y="7426"/>
                    <a:pt x="5761" y="7362"/>
                  </a:cubicBezTo>
                  <a:cubicBezTo>
                    <a:pt x="5761" y="7298"/>
                    <a:pt x="5793" y="7266"/>
                    <a:pt x="5793" y="7234"/>
                  </a:cubicBezTo>
                  <a:lnTo>
                    <a:pt x="5793" y="7170"/>
                  </a:lnTo>
                  <a:cubicBezTo>
                    <a:pt x="5793" y="7138"/>
                    <a:pt x="5825" y="7074"/>
                    <a:pt x="5825" y="7010"/>
                  </a:cubicBezTo>
                  <a:lnTo>
                    <a:pt x="5825" y="6882"/>
                  </a:lnTo>
                  <a:lnTo>
                    <a:pt x="5825" y="6818"/>
                  </a:lnTo>
                  <a:cubicBezTo>
                    <a:pt x="5857" y="6786"/>
                    <a:pt x="5857" y="6754"/>
                    <a:pt x="5857" y="6722"/>
                  </a:cubicBezTo>
                  <a:lnTo>
                    <a:pt x="5857" y="6690"/>
                  </a:lnTo>
                  <a:lnTo>
                    <a:pt x="5857" y="6530"/>
                  </a:lnTo>
                  <a:close/>
                  <a:moveTo>
                    <a:pt x="1345" y="1"/>
                  </a:moveTo>
                  <a:lnTo>
                    <a:pt x="32" y="769"/>
                  </a:lnTo>
                  <a:cubicBezTo>
                    <a:pt x="0" y="769"/>
                    <a:pt x="0" y="801"/>
                    <a:pt x="0" y="801"/>
                  </a:cubicBezTo>
                  <a:cubicBezTo>
                    <a:pt x="0" y="833"/>
                    <a:pt x="32" y="833"/>
                    <a:pt x="32" y="833"/>
                  </a:cubicBezTo>
                  <a:cubicBezTo>
                    <a:pt x="64" y="833"/>
                    <a:pt x="128" y="865"/>
                    <a:pt x="160" y="865"/>
                  </a:cubicBezTo>
                  <a:cubicBezTo>
                    <a:pt x="192" y="897"/>
                    <a:pt x="256" y="897"/>
                    <a:pt x="288" y="897"/>
                  </a:cubicBezTo>
                  <a:lnTo>
                    <a:pt x="320" y="929"/>
                  </a:lnTo>
                  <a:cubicBezTo>
                    <a:pt x="352" y="929"/>
                    <a:pt x="384" y="961"/>
                    <a:pt x="416" y="961"/>
                  </a:cubicBezTo>
                  <a:cubicBezTo>
                    <a:pt x="448" y="961"/>
                    <a:pt x="448" y="961"/>
                    <a:pt x="480" y="993"/>
                  </a:cubicBezTo>
                  <a:cubicBezTo>
                    <a:pt x="480" y="993"/>
                    <a:pt x="512" y="993"/>
                    <a:pt x="544" y="1025"/>
                  </a:cubicBezTo>
                  <a:lnTo>
                    <a:pt x="608" y="1025"/>
                  </a:lnTo>
                  <a:cubicBezTo>
                    <a:pt x="640" y="1057"/>
                    <a:pt x="672" y="1057"/>
                    <a:pt x="704" y="1089"/>
                  </a:cubicBezTo>
                  <a:lnTo>
                    <a:pt x="736" y="1089"/>
                  </a:lnTo>
                  <a:cubicBezTo>
                    <a:pt x="768" y="1121"/>
                    <a:pt x="800" y="1153"/>
                    <a:pt x="864" y="1153"/>
                  </a:cubicBezTo>
                  <a:cubicBezTo>
                    <a:pt x="897" y="1185"/>
                    <a:pt x="929" y="1217"/>
                    <a:pt x="961" y="1217"/>
                  </a:cubicBezTo>
                  <a:cubicBezTo>
                    <a:pt x="993" y="1249"/>
                    <a:pt x="1025" y="1249"/>
                    <a:pt x="1025" y="1281"/>
                  </a:cubicBezTo>
                  <a:lnTo>
                    <a:pt x="1057" y="1281"/>
                  </a:lnTo>
                  <a:cubicBezTo>
                    <a:pt x="1089" y="1313"/>
                    <a:pt x="1121" y="1313"/>
                    <a:pt x="1121" y="1313"/>
                  </a:cubicBezTo>
                  <a:lnTo>
                    <a:pt x="1185" y="1377"/>
                  </a:lnTo>
                  <a:cubicBezTo>
                    <a:pt x="1217" y="1377"/>
                    <a:pt x="1249" y="1409"/>
                    <a:pt x="1281" y="1409"/>
                  </a:cubicBezTo>
                  <a:cubicBezTo>
                    <a:pt x="1281" y="1441"/>
                    <a:pt x="1313" y="1441"/>
                    <a:pt x="1313" y="1441"/>
                  </a:cubicBezTo>
                  <a:lnTo>
                    <a:pt x="1345" y="1473"/>
                  </a:lnTo>
                  <a:lnTo>
                    <a:pt x="1409" y="1537"/>
                  </a:lnTo>
                  <a:cubicBezTo>
                    <a:pt x="1441" y="1537"/>
                    <a:pt x="1473" y="1537"/>
                    <a:pt x="1473" y="1569"/>
                  </a:cubicBezTo>
                  <a:cubicBezTo>
                    <a:pt x="1505" y="1601"/>
                    <a:pt x="1537" y="1633"/>
                    <a:pt x="1569" y="1633"/>
                  </a:cubicBezTo>
                  <a:lnTo>
                    <a:pt x="1633" y="1697"/>
                  </a:lnTo>
                  <a:lnTo>
                    <a:pt x="1729" y="1793"/>
                  </a:lnTo>
                  <a:lnTo>
                    <a:pt x="1793" y="1825"/>
                  </a:lnTo>
                  <a:cubicBezTo>
                    <a:pt x="1857" y="1857"/>
                    <a:pt x="1889" y="1921"/>
                    <a:pt x="1953" y="1985"/>
                  </a:cubicBezTo>
                  <a:cubicBezTo>
                    <a:pt x="2017" y="2017"/>
                    <a:pt x="2081" y="2081"/>
                    <a:pt x="2145" y="2145"/>
                  </a:cubicBezTo>
                  <a:cubicBezTo>
                    <a:pt x="2145" y="2177"/>
                    <a:pt x="2177" y="2177"/>
                    <a:pt x="2177" y="2209"/>
                  </a:cubicBezTo>
                  <a:lnTo>
                    <a:pt x="2241" y="2241"/>
                  </a:lnTo>
                  <a:cubicBezTo>
                    <a:pt x="2273" y="2273"/>
                    <a:pt x="2305" y="2305"/>
                    <a:pt x="2305" y="2337"/>
                  </a:cubicBezTo>
                  <a:lnTo>
                    <a:pt x="2369" y="2369"/>
                  </a:lnTo>
                  <a:cubicBezTo>
                    <a:pt x="2369" y="2401"/>
                    <a:pt x="2401" y="2401"/>
                    <a:pt x="2401" y="2433"/>
                  </a:cubicBezTo>
                  <a:lnTo>
                    <a:pt x="2433" y="2433"/>
                  </a:lnTo>
                  <a:lnTo>
                    <a:pt x="2497" y="2529"/>
                  </a:lnTo>
                  <a:lnTo>
                    <a:pt x="2561" y="2593"/>
                  </a:lnTo>
                  <a:cubicBezTo>
                    <a:pt x="2593" y="2625"/>
                    <a:pt x="2625" y="2657"/>
                    <a:pt x="2657" y="2689"/>
                  </a:cubicBezTo>
                  <a:cubicBezTo>
                    <a:pt x="2657" y="2721"/>
                    <a:pt x="2689" y="2753"/>
                    <a:pt x="2689" y="2753"/>
                  </a:cubicBezTo>
                  <a:cubicBezTo>
                    <a:pt x="2721" y="2785"/>
                    <a:pt x="2753" y="2818"/>
                    <a:pt x="2785" y="2882"/>
                  </a:cubicBezTo>
                  <a:lnTo>
                    <a:pt x="2817" y="2914"/>
                  </a:lnTo>
                  <a:lnTo>
                    <a:pt x="2913" y="3042"/>
                  </a:lnTo>
                  <a:lnTo>
                    <a:pt x="2945" y="3106"/>
                  </a:lnTo>
                  <a:lnTo>
                    <a:pt x="3073" y="3234"/>
                  </a:lnTo>
                  <a:lnTo>
                    <a:pt x="3073" y="3266"/>
                  </a:lnTo>
                  <a:cubicBezTo>
                    <a:pt x="3105" y="3330"/>
                    <a:pt x="3169" y="3394"/>
                    <a:pt x="3201" y="3458"/>
                  </a:cubicBezTo>
                  <a:lnTo>
                    <a:pt x="3233" y="3490"/>
                  </a:lnTo>
                  <a:cubicBezTo>
                    <a:pt x="3265" y="3554"/>
                    <a:pt x="3297" y="3586"/>
                    <a:pt x="3297" y="3618"/>
                  </a:cubicBezTo>
                  <a:lnTo>
                    <a:pt x="3361" y="3682"/>
                  </a:lnTo>
                  <a:cubicBezTo>
                    <a:pt x="3393" y="3746"/>
                    <a:pt x="3393" y="3778"/>
                    <a:pt x="3425" y="3810"/>
                  </a:cubicBezTo>
                  <a:cubicBezTo>
                    <a:pt x="3425" y="3842"/>
                    <a:pt x="3457" y="3874"/>
                    <a:pt x="3457" y="3874"/>
                  </a:cubicBezTo>
                  <a:cubicBezTo>
                    <a:pt x="3489" y="3906"/>
                    <a:pt x="3521" y="3970"/>
                    <a:pt x="3521" y="4002"/>
                  </a:cubicBezTo>
                  <a:lnTo>
                    <a:pt x="3585" y="4066"/>
                  </a:lnTo>
                  <a:cubicBezTo>
                    <a:pt x="3585" y="4098"/>
                    <a:pt x="3617" y="4162"/>
                    <a:pt x="3649" y="4194"/>
                  </a:cubicBezTo>
                  <a:lnTo>
                    <a:pt x="3681" y="4258"/>
                  </a:lnTo>
                  <a:cubicBezTo>
                    <a:pt x="3681" y="4290"/>
                    <a:pt x="3713" y="4354"/>
                    <a:pt x="3745" y="4386"/>
                  </a:cubicBezTo>
                  <a:lnTo>
                    <a:pt x="3745" y="4418"/>
                  </a:lnTo>
                  <a:lnTo>
                    <a:pt x="3777" y="4450"/>
                  </a:lnTo>
                  <a:cubicBezTo>
                    <a:pt x="3809" y="4514"/>
                    <a:pt x="3809" y="4546"/>
                    <a:pt x="3841" y="4610"/>
                  </a:cubicBezTo>
                  <a:lnTo>
                    <a:pt x="3873" y="4642"/>
                  </a:lnTo>
                  <a:lnTo>
                    <a:pt x="3969" y="4930"/>
                  </a:lnTo>
                  <a:lnTo>
                    <a:pt x="4001" y="4994"/>
                  </a:lnTo>
                  <a:cubicBezTo>
                    <a:pt x="4033" y="5058"/>
                    <a:pt x="4065" y="5154"/>
                    <a:pt x="4097" y="5218"/>
                  </a:cubicBezTo>
                  <a:cubicBezTo>
                    <a:pt x="4129" y="5314"/>
                    <a:pt x="4129" y="5378"/>
                    <a:pt x="4161" y="5442"/>
                  </a:cubicBezTo>
                  <a:cubicBezTo>
                    <a:pt x="4161" y="5442"/>
                    <a:pt x="4161" y="5474"/>
                    <a:pt x="4193" y="5474"/>
                  </a:cubicBezTo>
                  <a:lnTo>
                    <a:pt x="4193" y="5506"/>
                  </a:lnTo>
                  <a:cubicBezTo>
                    <a:pt x="4193" y="5538"/>
                    <a:pt x="4225" y="5602"/>
                    <a:pt x="4225" y="5634"/>
                  </a:cubicBezTo>
                  <a:lnTo>
                    <a:pt x="4257" y="5730"/>
                  </a:lnTo>
                  <a:cubicBezTo>
                    <a:pt x="4257" y="5762"/>
                    <a:pt x="4257" y="5794"/>
                    <a:pt x="4289" y="5826"/>
                  </a:cubicBezTo>
                  <a:cubicBezTo>
                    <a:pt x="4289" y="5858"/>
                    <a:pt x="4289" y="5890"/>
                    <a:pt x="4321" y="5922"/>
                  </a:cubicBezTo>
                  <a:lnTo>
                    <a:pt x="4321" y="6018"/>
                  </a:lnTo>
                  <a:lnTo>
                    <a:pt x="4321" y="6050"/>
                  </a:lnTo>
                  <a:cubicBezTo>
                    <a:pt x="4353" y="6082"/>
                    <a:pt x="4353" y="6114"/>
                    <a:pt x="4353" y="6178"/>
                  </a:cubicBezTo>
                  <a:cubicBezTo>
                    <a:pt x="4385" y="6210"/>
                    <a:pt x="4385" y="6242"/>
                    <a:pt x="4385" y="6306"/>
                  </a:cubicBezTo>
                  <a:cubicBezTo>
                    <a:pt x="4385" y="6338"/>
                    <a:pt x="4417" y="6402"/>
                    <a:pt x="4417" y="6466"/>
                  </a:cubicBezTo>
                  <a:cubicBezTo>
                    <a:pt x="4417" y="6530"/>
                    <a:pt x="4449" y="6562"/>
                    <a:pt x="4449" y="6626"/>
                  </a:cubicBezTo>
                  <a:lnTo>
                    <a:pt x="4449" y="6690"/>
                  </a:lnTo>
                  <a:lnTo>
                    <a:pt x="4449" y="6786"/>
                  </a:lnTo>
                  <a:lnTo>
                    <a:pt x="4481" y="6818"/>
                  </a:lnTo>
                  <a:lnTo>
                    <a:pt x="4481" y="6914"/>
                  </a:lnTo>
                  <a:lnTo>
                    <a:pt x="4481" y="6978"/>
                  </a:lnTo>
                  <a:lnTo>
                    <a:pt x="4481" y="7074"/>
                  </a:lnTo>
                  <a:lnTo>
                    <a:pt x="4481" y="7138"/>
                  </a:lnTo>
                  <a:lnTo>
                    <a:pt x="4481" y="7298"/>
                  </a:lnTo>
                  <a:lnTo>
                    <a:pt x="4481" y="7426"/>
                  </a:lnTo>
                  <a:lnTo>
                    <a:pt x="4481" y="7490"/>
                  </a:lnTo>
                  <a:lnTo>
                    <a:pt x="4481" y="7586"/>
                  </a:lnTo>
                  <a:lnTo>
                    <a:pt x="4481" y="7650"/>
                  </a:lnTo>
                  <a:cubicBezTo>
                    <a:pt x="4481" y="7682"/>
                    <a:pt x="4449" y="7714"/>
                    <a:pt x="4449" y="7746"/>
                  </a:cubicBezTo>
                  <a:lnTo>
                    <a:pt x="4449" y="7778"/>
                  </a:lnTo>
                  <a:cubicBezTo>
                    <a:pt x="4449" y="7842"/>
                    <a:pt x="4449" y="7874"/>
                    <a:pt x="4417" y="7938"/>
                  </a:cubicBezTo>
                  <a:lnTo>
                    <a:pt x="4417" y="7970"/>
                  </a:lnTo>
                  <a:cubicBezTo>
                    <a:pt x="4417" y="8002"/>
                    <a:pt x="4417" y="8066"/>
                    <a:pt x="4385" y="8098"/>
                  </a:cubicBezTo>
                  <a:lnTo>
                    <a:pt x="4385" y="8130"/>
                  </a:lnTo>
                  <a:cubicBezTo>
                    <a:pt x="4385" y="8195"/>
                    <a:pt x="4353" y="8227"/>
                    <a:pt x="4353" y="8291"/>
                  </a:cubicBezTo>
                  <a:lnTo>
                    <a:pt x="4353" y="8323"/>
                  </a:lnTo>
                  <a:cubicBezTo>
                    <a:pt x="4321" y="8387"/>
                    <a:pt x="4321" y="8419"/>
                    <a:pt x="4289" y="8483"/>
                  </a:cubicBezTo>
                  <a:lnTo>
                    <a:pt x="4289" y="8515"/>
                  </a:lnTo>
                  <a:lnTo>
                    <a:pt x="4257" y="8547"/>
                  </a:lnTo>
                  <a:lnTo>
                    <a:pt x="4257" y="8579"/>
                  </a:lnTo>
                  <a:lnTo>
                    <a:pt x="4225" y="8643"/>
                  </a:lnTo>
                  <a:cubicBezTo>
                    <a:pt x="4225" y="8643"/>
                    <a:pt x="4225" y="8675"/>
                    <a:pt x="4193" y="8675"/>
                  </a:cubicBezTo>
                  <a:lnTo>
                    <a:pt x="4193" y="8707"/>
                  </a:lnTo>
                  <a:cubicBezTo>
                    <a:pt x="4161" y="8739"/>
                    <a:pt x="4161" y="8771"/>
                    <a:pt x="4161" y="8803"/>
                  </a:cubicBezTo>
                  <a:lnTo>
                    <a:pt x="4129" y="8835"/>
                  </a:lnTo>
                  <a:cubicBezTo>
                    <a:pt x="4097" y="8867"/>
                    <a:pt x="4097" y="8899"/>
                    <a:pt x="4065" y="8931"/>
                  </a:cubicBezTo>
                  <a:cubicBezTo>
                    <a:pt x="4033" y="8963"/>
                    <a:pt x="4033" y="8995"/>
                    <a:pt x="4001" y="9027"/>
                  </a:cubicBezTo>
                  <a:lnTo>
                    <a:pt x="4001" y="9059"/>
                  </a:lnTo>
                  <a:cubicBezTo>
                    <a:pt x="3969" y="9059"/>
                    <a:pt x="3969" y="9091"/>
                    <a:pt x="3937" y="9123"/>
                  </a:cubicBezTo>
                  <a:lnTo>
                    <a:pt x="3937" y="9155"/>
                  </a:lnTo>
                  <a:cubicBezTo>
                    <a:pt x="3905" y="9155"/>
                    <a:pt x="3905" y="9187"/>
                    <a:pt x="3873" y="9187"/>
                  </a:cubicBezTo>
                  <a:lnTo>
                    <a:pt x="3873" y="9219"/>
                  </a:lnTo>
                  <a:cubicBezTo>
                    <a:pt x="3841" y="9251"/>
                    <a:pt x="3841" y="9251"/>
                    <a:pt x="3809" y="9251"/>
                  </a:cubicBezTo>
                  <a:lnTo>
                    <a:pt x="3777" y="9283"/>
                  </a:lnTo>
                  <a:cubicBezTo>
                    <a:pt x="3777" y="9315"/>
                    <a:pt x="3777" y="9315"/>
                    <a:pt x="3745" y="9347"/>
                  </a:cubicBezTo>
                  <a:lnTo>
                    <a:pt x="3713" y="9347"/>
                  </a:lnTo>
                  <a:cubicBezTo>
                    <a:pt x="3713" y="9379"/>
                    <a:pt x="3681" y="9379"/>
                    <a:pt x="3649" y="9411"/>
                  </a:cubicBezTo>
                  <a:lnTo>
                    <a:pt x="3585" y="9475"/>
                  </a:lnTo>
                  <a:lnTo>
                    <a:pt x="3553" y="9475"/>
                  </a:lnTo>
                  <a:cubicBezTo>
                    <a:pt x="3521" y="9507"/>
                    <a:pt x="3489" y="9507"/>
                    <a:pt x="3457" y="9539"/>
                  </a:cubicBezTo>
                  <a:lnTo>
                    <a:pt x="3457" y="9571"/>
                  </a:lnTo>
                  <a:cubicBezTo>
                    <a:pt x="3457" y="9603"/>
                    <a:pt x="3489" y="9603"/>
                    <a:pt x="3489" y="9603"/>
                  </a:cubicBezTo>
                  <a:cubicBezTo>
                    <a:pt x="3489" y="9603"/>
                    <a:pt x="3521" y="9603"/>
                    <a:pt x="3489" y="9571"/>
                  </a:cubicBezTo>
                  <a:lnTo>
                    <a:pt x="4801" y="8803"/>
                  </a:lnTo>
                  <a:cubicBezTo>
                    <a:pt x="4833" y="8803"/>
                    <a:pt x="4865" y="8771"/>
                    <a:pt x="4897" y="8739"/>
                  </a:cubicBezTo>
                  <a:lnTo>
                    <a:pt x="4929" y="8739"/>
                  </a:lnTo>
                  <a:cubicBezTo>
                    <a:pt x="4929" y="8707"/>
                    <a:pt x="4961" y="8707"/>
                    <a:pt x="4961" y="8707"/>
                  </a:cubicBezTo>
                  <a:lnTo>
                    <a:pt x="4993" y="8675"/>
                  </a:lnTo>
                  <a:cubicBezTo>
                    <a:pt x="5025" y="8643"/>
                    <a:pt x="5025" y="8643"/>
                    <a:pt x="5057" y="8643"/>
                  </a:cubicBezTo>
                  <a:cubicBezTo>
                    <a:pt x="5057" y="8611"/>
                    <a:pt x="5089" y="8611"/>
                    <a:pt x="5089" y="8611"/>
                  </a:cubicBezTo>
                  <a:cubicBezTo>
                    <a:pt x="5089" y="8579"/>
                    <a:pt x="5121" y="8579"/>
                    <a:pt x="5121" y="8547"/>
                  </a:cubicBezTo>
                  <a:lnTo>
                    <a:pt x="5153" y="8515"/>
                  </a:lnTo>
                  <a:lnTo>
                    <a:pt x="5121" y="8515"/>
                  </a:lnTo>
                  <a:lnTo>
                    <a:pt x="5057" y="8579"/>
                  </a:lnTo>
                  <a:lnTo>
                    <a:pt x="5025" y="8579"/>
                  </a:lnTo>
                  <a:cubicBezTo>
                    <a:pt x="5025" y="8611"/>
                    <a:pt x="4993" y="8611"/>
                    <a:pt x="4993" y="8643"/>
                  </a:cubicBezTo>
                  <a:lnTo>
                    <a:pt x="4961" y="8643"/>
                  </a:lnTo>
                  <a:cubicBezTo>
                    <a:pt x="4961" y="8675"/>
                    <a:pt x="4929" y="8675"/>
                    <a:pt x="4897" y="8707"/>
                  </a:cubicBezTo>
                  <a:cubicBezTo>
                    <a:pt x="4865" y="8739"/>
                    <a:pt x="4833" y="8739"/>
                    <a:pt x="4801" y="8771"/>
                  </a:cubicBezTo>
                  <a:lnTo>
                    <a:pt x="3905" y="9283"/>
                  </a:lnTo>
                  <a:lnTo>
                    <a:pt x="3937" y="9251"/>
                  </a:lnTo>
                  <a:lnTo>
                    <a:pt x="4001" y="9187"/>
                  </a:lnTo>
                  <a:lnTo>
                    <a:pt x="4001" y="9155"/>
                  </a:lnTo>
                  <a:cubicBezTo>
                    <a:pt x="4033" y="9155"/>
                    <a:pt x="4033" y="9123"/>
                    <a:pt x="4065" y="9091"/>
                  </a:cubicBezTo>
                  <a:cubicBezTo>
                    <a:pt x="4097" y="9059"/>
                    <a:pt x="4129" y="9027"/>
                    <a:pt x="4129" y="8995"/>
                  </a:cubicBezTo>
                  <a:cubicBezTo>
                    <a:pt x="4161" y="8963"/>
                    <a:pt x="4193" y="8931"/>
                    <a:pt x="4193" y="8867"/>
                  </a:cubicBezTo>
                  <a:lnTo>
                    <a:pt x="4225" y="8835"/>
                  </a:lnTo>
                  <a:cubicBezTo>
                    <a:pt x="4225" y="8835"/>
                    <a:pt x="4257" y="8803"/>
                    <a:pt x="4257" y="8771"/>
                  </a:cubicBezTo>
                  <a:lnTo>
                    <a:pt x="4257" y="8739"/>
                  </a:lnTo>
                  <a:cubicBezTo>
                    <a:pt x="4289" y="8707"/>
                    <a:pt x="4289" y="8707"/>
                    <a:pt x="4289" y="8675"/>
                  </a:cubicBezTo>
                  <a:lnTo>
                    <a:pt x="4321" y="8643"/>
                  </a:lnTo>
                  <a:lnTo>
                    <a:pt x="4321" y="8579"/>
                  </a:lnTo>
                  <a:lnTo>
                    <a:pt x="4353" y="8547"/>
                  </a:lnTo>
                  <a:lnTo>
                    <a:pt x="4353" y="8515"/>
                  </a:lnTo>
                  <a:cubicBezTo>
                    <a:pt x="4385" y="8483"/>
                    <a:pt x="4385" y="8419"/>
                    <a:pt x="4417" y="8355"/>
                  </a:cubicBezTo>
                  <a:lnTo>
                    <a:pt x="4417" y="8323"/>
                  </a:lnTo>
                  <a:cubicBezTo>
                    <a:pt x="4449" y="8259"/>
                    <a:pt x="4449" y="8227"/>
                    <a:pt x="4449" y="8163"/>
                  </a:cubicBezTo>
                  <a:lnTo>
                    <a:pt x="4481" y="8130"/>
                  </a:lnTo>
                  <a:lnTo>
                    <a:pt x="4481" y="8002"/>
                  </a:lnTo>
                  <a:lnTo>
                    <a:pt x="4513" y="7970"/>
                  </a:lnTo>
                  <a:lnTo>
                    <a:pt x="4513" y="7810"/>
                  </a:lnTo>
                  <a:lnTo>
                    <a:pt x="4545" y="7778"/>
                  </a:lnTo>
                  <a:lnTo>
                    <a:pt x="4545" y="7682"/>
                  </a:lnTo>
                  <a:lnTo>
                    <a:pt x="4545" y="7618"/>
                  </a:lnTo>
                  <a:lnTo>
                    <a:pt x="4545" y="7522"/>
                  </a:lnTo>
                  <a:lnTo>
                    <a:pt x="4545" y="7458"/>
                  </a:lnTo>
                  <a:cubicBezTo>
                    <a:pt x="4577" y="7426"/>
                    <a:pt x="4577" y="7362"/>
                    <a:pt x="4577" y="7298"/>
                  </a:cubicBezTo>
                  <a:lnTo>
                    <a:pt x="4577" y="7170"/>
                  </a:lnTo>
                  <a:lnTo>
                    <a:pt x="4577" y="7106"/>
                  </a:lnTo>
                  <a:cubicBezTo>
                    <a:pt x="4577" y="7074"/>
                    <a:pt x="4577" y="7042"/>
                    <a:pt x="4545" y="7010"/>
                  </a:cubicBezTo>
                  <a:lnTo>
                    <a:pt x="4545" y="6946"/>
                  </a:lnTo>
                  <a:lnTo>
                    <a:pt x="4545" y="6818"/>
                  </a:lnTo>
                  <a:lnTo>
                    <a:pt x="4545" y="6786"/>
                  </a:lnTo>
                  <a:lnTo>
                    <a:pt x="4545" y="6658"/>
                  </a:lnTo>
                  <a:lnTo>
                    <a:pt x="4513" y="6594"/>
                  </a:lnTo>
                  <a:lnTo>
                    <a:pt x="4513" y="6434"/>
                  </a:lnTo>
                  <a:cubicBezTo>
                    <a:pt x="4481" y="6370"/>
                    <a:pt x="4481" y="6338"/>
                    <a:pt x="4481" y="6274"/>
                  </a:cubicBezTo>
                  <a:cubicBezTo>
                    <a:pt x="4449" y="6210"/>
                    <a:pt x="4449" y="6178"/>
                    <a:pt x="4449" y="6146"/>
                  </a:cubicBezTo>
                  <a:lnTo>
                    <a:pt x="4417" y="6018"/>
                  </a:lnTo>
                  <a:lnTo>
                    <a:pt x="4417" y="5986"/>
                  </a:lnTo>
                  <a:cubicBezTo>
                    <a:pt x="4417" y="5954"/>
                    <a:pt x="4385" y="5922"/>
                    <a:pt x="4385" y="5890"/>
                  </a:cubicBezTo>
                  <a:cubicBezTo>
                    <a:pt x="4385" y="5858"/>
                    <a:pt x="4385" y="5826"/>
                    <a:pt x="4353" y="5794"/>
                  </a:cubicBezTo>
                  <a:cubicBezTo>
                    <a:pt x="4353" y="5762"/>
                    <a:pt x="4353" y="5730"/>
                    <a:pt x="4321" y="5698"/>
                  </a:cubicBezTo>
                  <a:lnTo>
                    <a:pt x="4321" y="5602"/>
                  </a:lnTo>
                  <a:cubicBezTo>
                    <a:pt x="4289" y="5570"/>
                    <a:pt x="4289" y="5506"/>
                    <a:pt x="4257" y="5474"/>
                  </a:cubicBezTo>
                  <a:lnTo>
                    <a:pt x="4257" y="5442"/>
                  </a:lnTo>
                  <a:lnTo>
                    <a:pt x="4257" y="5410"/>
                  </a:lnTo>
                  <a:cubicBezTo>
                    <a:pt x="4225" y="5314"/>
                    <a:pt x="4193" y="5250"/>
                    <a:pt x="4161" y="5186"/>
                  </a:cubicBezTo>
                  <a:cubicBezTo>
                    <a:pt x="4161" y="5090"/>
                    <a:pt x="4129" y="5026"/>
                    <a:pt x="4097" y="4930"/>
                  </a:cubicBezTo>
                  <a:lnTo>
                    <a:pt x="4065" y="4898"/>
                  </a:lnTo>
                  <a:cubicBezTo>
                    <a:pt x="4033" y="4770"/>
                    <a:pt x="4001" y="4706"/>
                    <a:pt x="3937" y="4610"/>
                  </a:cubicBezTo>
                  <a:lnTo>
                    <a:pt x="3937" y="4546"/>
                  </a:lnTo>
                  <a:cubicBezTo>
                    <a:pt x="3905" y="4514"/>
                    <a:pt x="3873" y="4450"/>
                    <a:pt x="3873" y="4418"/>
                  </a:cubicBezTo>
                  <a:cubicBezTo>
                    <a:pt x="3841" y="4386"/>
                    <a:pt x="3841" y="4386"/>
                    <a:pt x="3841" y="4354"/>
                  </a:cubicBezTo>
                  <a:lnTo>
                    <a:pt x="3809" y="4354"/>
                  </a:lnTo>
                  <a:cubicBezTo>
                    <a:pt x="3809" y="4290"/>
                    <a:pt x="3777" y="4258"/>
                    <a:pt x="3777" y="4226"/>
                  </a:cubicBezTo>
                  <a:lnTo>
                    <a:pt x="3713" y="4130"/>
                  </a:lnTo>
                  <a:cubicBezTo>
                    <a:pt x="3713" y="4098"/>
                    <a:pt x="3681" y="4066"/>
                    <a:pt x="3649" y="4034"/>
                  </a:cubicBezTo>
                  <a:cubicBezTo>
                    <a:pt x="3649" y="4002"/>
                    <a:pt x="3649" y="3970"/>
                    <a:pt x="3617" y="3938"/>
                  </a:cubicBezTo>
                  <a:cubicBezTo>
                    <a:pt x="3585" y="3906"/>
                    <a:pt x="3585" y="3874"/>
                    <a:pt x="3553" y="3842"/>
                  </a:cubicBezTo>
                  <a:cubicBezTo>
                    <a:pt x="3553" y="3810"/>
                    <a:pt x="3521" y="3778"/>
                    <a:pt x="3521" y="3746"/>
                  </a:cubicBezTo>
                  <a:cubicBezTo>
                    <a:pt x="3489" y="3714"/>
                    <a:pt x="3457" y="3682"/>
                    <a:pt x="3457" y="3650"/>
                  </a:cubicBezTo>
                  <a:lnTo>
                    <a:pt x="3393" y="3586"/>
                  </a:lnTo>
                  <a:cubicBezTo>
                    <a:pt x="3361" y="3522"/>
                    <a:pt x="3361" y="3490"/>
                    <a:pt x="3329" y="3458"/>
                  </a:cubicBezTo>
                  <a:lnTo>
                    <a:pt x="3297" y="3394"/>
                  </a:lnTo>
                  <a:cubicBezTo>
                    <a:pt x="3233" y="3330"/>
                    <a:pt x="3201" y="3266"/>
                    <a:pt x="3169" y="3202"/>
                  </a:cubicBezTo>
                  <a:lnTo>
                    <a:pt x="3137" y="3202"/>
                  </a:lnTo>
                  <a:cubicBezTo>
                    <a:pt x="3105" y="3138"/>
                    <a:pt x="3073" y="3106"/>
                    <a:pt x="3041" y="3042"/>
                  </a:cubicBezTo>
                  <a:lnTo>
                    <a:pt x="3009" y="2978"/>
                  </a:lnTo>
                  <a:lnTo>
                    <a:pt x="2913" y="2882"/>
                  </a:lnTo>
                  <a:lnTo>
                    <a:pt x="2849" y="2818"/>
                  </a:lnTo>
                  <a:cubicBezTo>
                    <a:pt x="2817" y="2785"/>
                    <a:pt x="2817" y="2753"/>
                    <a:pt x="2785" y="2721"/>
                  </a:cubicBezTo>
                  <a:cubicBezTo>
                    <a:pt x="2753" y="2689"/>
                    <a:pt x="2753" y="2657"/>
                    <a:pt x="2721" y="2657"/>
                  </a:cubicBezTo>
                  <a:cubicBezTo>
                    <a:pt x="2689" y="2625"/>
                    <a:pt x="2657" y="2593"/>
                    <a:pt x="2657" y="2561"/>
                  </a:cubicBezTo>
                  <a:lnTo>
                    <a:pt x="2593" y="2497"/>
                  </a:lnTo>
                  <a:lnTo>
                    <a:pt x="2497" y="2401"/>
                  </a:lnTo>
                  <a:lnTo>
                    <a:pt x="2497" y="2369"/>
                  </a:lnTo>
                  <a:cubicBezTo>
                    <a:pt x="2465" y="2369"/>
                    <a:pt x="2465" y="2337"/>
                    <a:pt x="2433" y="2337"/>
                  </a:cubicBezTo>
                  <a:lnTo>
                    <a:pt x="2401" y="2273"/>
                  </a:lnTo>
                  <a:cubicBezTo>
                    <a:pt x="2369" y="2241"/>
                    <a:pt x="2337" y="2209"/>
                    <a:pt x="2305" y="2209"/>
                  </a:cubicBezTo>
                  <a:lnTo>
                    <a:pt x="2273" y="2145"/>
                  </a:lnTo>
                  <a:lnTo>
                    <a:pt x="2209" y="2081"/>
                  </a:lnTo>
                  <a:cubicBezTo>
                    <a:pt x="2145" y="2017"/>
                    <a:pt x="2081" y="1985"/>
                    <a:pt x="2017" y="1921"/>
                  </a:cubicBezTo>
                  <a:cubicBezTo>
                    <a:pt x="1985" y="1857"/>
                    <a:pt x="1921" y="1825"/>
                    <a:pt x="1857" y="1761"/>
                  </a:cubicBezTo>
                  <a:lnTo>
                    <a:pt x="1825" y="1729"/>
                  </a:lnTo>
                  <a:cubicBezTo>
                    <a:pt x="1761" y="1697"/>
                    <a:pt x="1729" y="1665"/>
                    <a:pt x="1697" y="1633"/>
                  </a:cubicBezTo>
                  <a:lnTo>
                    <a:pt x="1633" y="1601"/>
                  </a:lnTo>
                  <a:lnTo>
                    <a:pt x="1537" y="1505"/>
                  </a:lnTo>
                  <a:cubicBezTo>
                    <a:pt x="1537" y="1505"/>
                    <a:pt x="1505" y="1473"/>
                    <a:pt x="1473" y="1473"/>
                  </a:cubicBezTo>
                  <a:lnTo>
                    <a:pt x="1409" y="1409"/>
                  </a:lnTo>
                  <a:lnTo>
                    <a:pt x="1377" y="1409"/>
                  </a:lnTo>
                  <a:lnTo>
                    <a:pt x="1345" y="1377"/>
                  </a:lnTo>
                  <a:cubicBezTo>
                    <a:pt x="1313" y="1345"/>
                    <a:pt x="1281" y="1345"/>
                    <a:pt x="1249" y="1313"/>
                  </a:cubicBezTo>
                  <a:cubicBezTo>
                    <a:pt x="1217" y="1281"/>
                    <a:pt x="1217" y="1281"/>
                    <a:pt x="1185" y="1281"/>
                  </a:cubicBezTo>
                  <a:cubicBezTo>
                    <a:pt x="1185" y="1249"/>
                    <a:pt x="1153" y="1249"/>
                    <a:pt x="1121" y="1249"/>
                  </a:cubicBezTo>
                  <a:lnTo>
                    <a:pt x="1089" y="1217"/>
                  </a:lnTo>
                  <a:cubicBezTo>
                    <a:pt x="1089" y="1185"/>
                    <a:pt x="1057" y="1185"/>
                    <a:pt x="1025" y="1153"/>
                  </a:cubicBezTo>
                  <a:cubicBezTo>
                    <a:pt x="993" y="1153"/>
                    <a:pt x="961" y="1121"/>
                    <a:pt x="929" y="1121"/>
                  </a:cubicBezTo>
                  <a:cubicBezTo>
                    <a:pt x="864" y="1089"/>
                    <a:pt x="832" y="1057"/>
                    <a:pt x="800" y="1025"/>
                  </a:cubicBezTo>
                  <a:lnTo>
                    <a:pt x="736" y="1025"/>
                  </a:lnTo>
                  <a:cubicBezTo>
                    <a:pt x="704" y="993"/>
                    <a:pt x="672" y="993"/>
                    <a:pt x="640" y="961"/>
                  </a:cubicBezTo>
                  <a:lnTo>
                    <a:pt x="608" y="961"/>
                  </a:lnTo>
                  <a:cubicBezTo>
                    <a:pt x="576" y="929"/>
                    <a:pt x="544" y="929"/>
                    <a:pt x="512" y="929"/>
                  </a:cubicBezTo>
                  <a:cubicBezTo>
                    <a:pt x="512" y="897"/>
                    <a:pt x="480" y="897"/>
                    <a:pt x="480" y="897"/>
                  </a:cubicBezTo>
                  <a:cubicBezTo>
                    <a:pt x="448" y="897"/>
                    <a:pt x="416" y="865"/>
                    <a:pt x="384" y="865"/>
                  </a:cubicBezTo>
                  <a:lnTo>
                    <a:pt x="320" y="865"/>
                  </a:lnTo>
                  <a:cubicBezTo>
                    <a:pt x="288" y="833"/>
                    <a:pt x="256" y="833"/>
                    <a:pt x="192" y="801"/>
                  </a:cubicBezTo>
                  <a:lnTo>
                    <a:pt x="160" y="801"/>
                  </a:lnTo>
                  <a:lnTo>
                    <a:pt x="1377" y="65"/>
                  </a:lnTo>
                  <a:cubicBezTo>
                    <a:pt x="1441" y="97"/>
                    <a:pt x="1473" y="97"/>
                    <a:pt x="1505" y="97"/>
                  </a:cubicBezTo>
                  <a:cubicBezTo>
                    <a:pt x="1537" y="129"/>
                    <a:pt x="1569" y="129"/>
                    <a:pt x="1633" y="161"/>
                  </a:cubicBezTo>
                  <a:lnTo>
                    <a:pt x="1665" y="161"/>
                  </a:lnTo>
                  <a:cubicBezTo>
                    <a:pt x="1697" y="161"/>
                    <a:pt x="1729" y="193"/>
                    <a:pt x="1761" y="193"/>
                  </a:cubicBezTo>
                  <a:lnTo>
                    <a:pt x="1825" y="225"/>
                  </a:lnTo>
                  <a:lnTo>
                    <a:pt x="1889" y="257"/>
                  </a:lnTo>
                  <a:lnTo>
                    <a:pt x="1953" y="257"/>
                  </a:lnTo>
                  <a:cubicBezTo>
                    <a:pt x="1985" y="289"/>
                    <a:pt x="2017" y="289"/>
                    <a:pt x="2049" y="321"/>
                  </a:cubicBezTo>
                  <a:lnTo>
                    <a:pt x="2081" y="289"/>
                  </a:lnTo>
                  <a:lnTo>
                    <a:pt x="2081" y="321"/>
                  </a:lnTo>
                  <a:cubicBezTo>
                    <a:pt x="2113" y="353"/>
                    <a:pt x="2145" y="385"/>
                    <a:pt x="2209" y="385"/>
                  </a:cubicBezTo>
                  <a:lnTo>
                    <a:pt x="2305" y="449"/>
                  </a:lnTo>
                  <a:lnTo>
                    <a:pt x="2337" y="481"/>
                  </a:lnTo>
                  <a:lnTo>
                    <a:pt x="2369" y="481"/>
                  </a:lnTo>
                  <a:lnTo>
                    <a:pt x="2401" y="513"/>
                  </a:lnTo>
                  <a:lnTo>
                    <a:pt x="2465" y="545"/>
                  </a:lnTo>
                  <a:lnTo>
                    <a:pt x="2497" y="577"/>
                  </a:lnTo>
                  <a:lnTo>
                    <a:pt x="2529" y="577"/>
                  </a:lnTo>
                  <a:lnTo>
                    <a:pt x="2529" y="609"/>
                  </a:lnTo>
                  <a:cubicBezTo>
                    <a:pt x="2561" y="609"/>
                    <a:pt x="2593" y="641"/>
                    <a:pt x="2625" y="641"/>
                  </a:cubicBezTo>
                  <a:lnTo>
                    <a:pt x="2689" y="705"/>
                  </a:lnTo>
                  <a:lnTo>
                    <a:pt x="2753" y="769"/>
                  </a:lnTo>
                  <a:lnTo>
                    <a:pt x="2817" y="801"/>
                  </a:lnTo>
                  <a:cubicBezTo>
                    <a:pt x="2849" y="833"/>
                    <a:pt x="2881" y="865"/>
                    <a:pt x="2913" y="865"/>
                  </a:cubicBezTo>
                  <a:lnTo>
                    <a:pt x="2977" y="929"/>
                  </a:lnTo>
                  <a:lnTo>
                    <a:pt x="3073" y="1025"/>
                  </a:lnTo>
                  <a:lnTo>
                    <a:pt x="3137" y="1057"/>
                  </a:lnTo>
                  <a:cubicBezTo>
                    <a:pt x="3201" y="1089"/>
                    <a:pt x="3233" y="1153"/>
                    <a:pt x="3297" y="1217"/>
                  </a:cubicBezTo>
                  <a:cubicBezTo>
                    <a:pt x="3361" y="1249"/>
                    <a:pt x="3425" y="1313"/>
                    <a:pt x="3457" y="1377"/>
                  </a:cubicBezTo>
                  <a:lnTo>
                    <a:pt x="3585" y="1473"/>
                  </a:lnTo>
                  <a:cubicBezTo>
                    <a:pt x="3617" y="1505"/>
                    <a:pt x="3617" y="1537"/>
                    <a:pt x="3649" y="1569"/>
                  </a:cubicBezTo>
                  <a:cubicBezTo>
                    <a:pt x="3681" y="1569"/>
                    <a:pt x="3681" y="1601"/>
                    <a:pt x="3713" y="1601"/>
                  </a:cubicBezTo>
                  <a:lnTo>
                    <a:pt x="3745" y="1665"/>
                  </a:lnTo>
                  <a:lnTo>
                    <a:pt x="3841" y="1761"/>
                  </a:lnTo>
                  <a:cubicBezTo>
                    <a:pt x="3873" y="1793"/>
                    <a:pt x="3873" y="1825"/>
                    <a:pt x="3905" y="1825"/>
                  </a:cubicBezTo>
                  <a:cubicBezTo>
                    <a:pt x="3937" y="1857"/>
                    <a:pt x="3937" y="1889"/>
                    <a:pt x="3969" y="1921"/>
                  </a:cubicBezTo>
                  <a:lnTo>
                    <a:pt x="4033" y="1985"/>
                  </a:lnTo>
                  <a:cubicBezTo>
                    <a:pt x="4065" y="2017"/>
                    <a:pt x="4097" y="2049"/>
                    <a:pt x="4129" y="2113"/>
                  </a:cubicBezTo>
                  <a:lnTo>
                    <a:pt x="4161" y="2145"/>
                  </a:lnTo>
                  <a:lnTo>
                    <a:pt x="4257" y="2273"/>
                  </a:lnTo>
                  <a:lnTo>
                    <a:pt x="4289" y="2337"/>
                  </a:lnTo>
                  <a:cubicBezTo>
                    <a:pt x="4321" y="2369"/>
                    <a:pt x="4353" y="2433"/>
                    <a:pt x="4385" y="2465"/>
                  </a:cubicBezTo>
                  <a:lnTo>
                    <a:pt x="4417" y="2497"/>
                  </a:lnTo>
                  <a:cubicBezTo>
                    <a:pt x="4449" y="2561"/>
                    <a:pt x="4481" y="2625"/>
                    <a:pt x="4545" y="2657"/>
                  </a:cubicBezTo>
                  <a:lnTo>
                    <a:pt x="4577" y="2721"/>
                  </a:lnTo>
                  <a:cubicBezTo>
                    <a:pt x="4577" y="2753"/>
                    <a:pt x="4609" y="2818"/>
                    <a:pt x="4641" y="2850"/>
                  </a:cubicBezTo>
                  <a:cubicBezTo>
                    <a:pt x="4641" y="2882"/>
                    <a:pt x="4673" y="2882"/>
                    <a:pt x="4673" y="2914"/>
                  </a:cubicBezTo>
                  <a:cubicBezTo>
                    <a:pt x="4705" y="2946"/>
                    <a:pt x="4737" y="3010"/>
                    <a:pt x="4769" y="3042"/>
                  </a:cubicBezTo>
                  <a:cubicBezTo>
                    <a:pt x="4769" y="3074"/>
                    <a:pt x="4769" y="3074"/>
                    <a:pt x="4801" y="3106"/>
                  </a:cubicBezTo>
                  <a:cubicBezTo>
                    <a:pt x="4833" y="3138"/>
                    <a:pt x="4833" y="3202"/>
                    <a:pt x="4865" y="3234"/>
                  </a:cubicBezTo>
                  <a:cubicBezTo>
                    <a:pt x="4865" y="3234"/>
                    <a:pt x="4897" y="3266"/>
                    <a:pt x="4897" y="3298"/>
                  </a:cubicBezTo>
                  <a:cubicBezTo>
                    <a:pt x="4929" y="3330"/>
                    <a:pt x="4961" y="3362"/>
                    <a:pt x="4961" y="3426"/>
                  </a:cubicBezTo>
                  <a:lnTo>
                    <a:pt x="4993" y="3490"/>
                  </a:lnTo>
                  <a:cubicBezTo>
                    <a:pt x="5025" y="3522"/>
                    <a:pt x="5057" y="3586"/>
                    <a:pt x="5057" y="3618"/>
                  </a:cubicBezTo>
                  <a:lnTo>
                    <a:pt x="5089" y="3682"/>
                  </a:lnTo>
                  <a:cubicBezTo>
                    <a:pt x="5121" y="3746"/>
                    <a:pt x="5153" y="3778"/>
                    <a:pt x="5185" y="3842"/>
                  </a:cubicBezTo>
                  <a:lnTo>
                    <a:pt x="5185" y="3874"/>
                  </a:lnTo>
                  <a:cubicBezTo>
                    <a:pt x="5217" y="3970"/>
                    <a:pt x="5281" y="4066"/>
                    <a:pt x="5313" y="4162"/>
                  </a:cubicBezTo>
                  <a:lnTo>
                    <a:pt x="5345" y="4226"/>
                  </a:lnTo>
                  <a:cubicBezTo>
                    <a:pt x="5377" y="4290"/>
                    <a:pt x="5409" y="4354"/>
                    <a:pt x="5409" y="4450"/>
                  </a:cubicBezTo>
                  <a:lnTo>
                    <a:pt x="5441" y="4450"/>
                  </a:lnTo>
                  <a:cubicBezTo>
                    <a:pt x="5441" y="4546"/>
                    <a:pt x="5473" y="4610"/>
                    <a:pt x="5505" y="4674"/>
                  </a:cubicBezTo>
                  <a:lnTo>
                    <a:pt x="5505" y="4738"/>
                  </a:lnTo>
                  <a:cubicBezTo>
                    <a:pt x="5537" y="4770"/>
                    <a:pt x="5537" y="4834"/>
                    <a:pt x="5569" y="4866"/>
                  </a:cubicBezTo>
                  <a:lnTo>
                    <a:pt x="5569" y="4962"/>
                  </a:lnTo>
                  <a:cubicBezTo>
                    <a:pt x="5601" y="4994"/>
                    <a:pt x="5601" y="5026"/>
                    <a:pt x="5601" y="5058"/>
                  </a:cubicBezTo>
                  <a:lnTo>
                    <a:pt x="5633" y="5154"/>
                  </a:lnTo>
                  <a:cubicBezTo>
                    <a:pt x="5633" y="5186"/>
                    <a:pt x="5665" y="5218"/>
                    <a:pt x="5665" y="5250"/>
                  </a:cubicBezTo>
                  <a:lnTo>
                    <a:pt x="5665" y="5314"/>
                  </a:lnTo>
                  <a:cubicBezTo>
                    <a:pt x="5665" y="5346"/>
                    <a:pt x="5697" y="5378"/>
                    <a:pt x="5697" y="5378"/>
                  </a:cubicBezTo>
                  <a:cubicBezTo>
                    <a:pt x="5697" y="5442"/>
                    <a:pt x="5697" y="5474"/>
                    <a:pt x="5729" y="5538"/>
                  </a:cubicBezTo>
                  <a:cubicBezTo>
                    <a:pt x="5729" y="5570"/>
                    <a:pt x="5729" y="5634"/>
                    <a:pt x="5761" y="5698"/>
                  </a:cubicBezTo>
                  <a:lnTo>
                    <a:pt x="5761" y="5858"/>
                  </a:lnTo>
                  <a:lnTo>
                    <a:pt x="5793" y="5922"/>
                  </a:lnTo>
                  <a:lnTo>
                    <a:pt x="5793" y="6018"/>
                  </a:lnTo>
                  <a:lnTo>
                    <a:pt x="5793" y="6082"/>
                  </a:lnTo>
                  <a:lnTo>
                    <a:pt x="5793" y="6178"/>
                  </a:lnTo>
                  <a:lnTo>
                    <a:pt x="5793" y="6242"/>
                  </a:lnTo>
                  <a:cubicBezTo>
                    <a:pt x="5793" y="6274"/>
                    <a:pt x="5825" y="6306"/>
                    <a:pt x="5825" y="6338"/>
                  </a:cubicBezTo>
                  <a:lnTo>
                    <a:pt x="5825" y="6370"/>
                  </a:lnTo>
                  <a:lnTo>
                    <a:pt x="5825" y="6530"/>
                  </a:lnTo>
                  <a:lnTo>
                    <a:pt x="5857" y="6530"/>
                  </a:lnTo>
                  <a:lnTo>
                    <a:pt x="5857" y="6370"/>
                  </a:lnTo>
                  <a:lnTo>
                    <a:pt x="5857" y="6306"/>
                  </a:lnTo>
                  <a:lnTo>
                    <a:pt x="5857" y="6210"/>
                  </a:lnTo>
                  <a:lnTo>
                    <a:pt x="5857" y="6146"/>
                  </a:lnTo>
                  <a:cubicBezTo>
                    <a:pt x="5825" y="6114"/>
                    <a:pt x="5825" y="6082"/>
                    <a:pt x="5825" y="6050"/>
                  </a:cubicBezTo>
                  <a:lnTo>
                    <a:pt x="5825" y="5986"/>
                  </a:lnTo>
                  <a:lnTo>
                    <a:pt x="5825" y="5890"/>
                  </a:lnTo>
                  <a:lnTo>
                    <a:pt x="5825" y="5826"/>
                  </a:lnTo>
                  <a:cubicBezTo>
                    <a:pt x="5793" y="5762"/>
                    <a:pt x="5793" y="5730"/>
                    <a:pt x="5793" y="5666"/>
                  </a:cubicBezTo>
                  <a:cubicBezTo>
                    <a:pt x="5793" y="5602"/>
                    <a:pt x="5761" y="5538"/>
                    <a:pt x="5761" y="5474"/>
                  </a:cubicBezTo>
                  <a:lnTo>
                    <a:pt x="5729" y="5346"/>
                  </a:lnTo>
                  <a:lnTo>
                    <a:pt x="5729" y="5282"/>
                  </a:lnTo>
                  <a:cubicBezTo>
                    <a:pt x="5729" y="5282"/>
                    <a:pt x="5729" y="5250"/>
                    <a:pt x="5697" y="5250"/>
                  </a:cubicBezTo>
                  <a:lnTo>
                    <a:pt x="5697" y="5218"/>
                  </a:lnTo>
                  <a:lnTo>
                    <a:pt x="5697" y="5122"/>
                  </a:lnTo>
                  <a:lnTo>
                    <a:pt x="5665" y="5026"/>
                  </a:lnTo>
                  <a:cubicBezTo>
                    <a:pt x="5633" y="4994"/>
                    <a:pt x="5633" y="4962"/>
                    <a:pt x="5633" y="4898"/>
                  </a:cubicBezTo>
                  <a:lnTo>
                    <a:pt x="5601" y="4834"/>
                  </a:lnTo>
                  <a:cubicBezTo>
                    <a:pt x="5601" y="4770"/>
                    <a:pt x="5569" y="4738"/>
                    <a:pt x="5569" y="4706"/>
                  </a:cubicBezTo>
                  <a:lnTo>
                    <a:pt x="5569" y="4674"/>
                  </a:lnTo>
                  <a:lnTo>
                    <a:pt x="5537" y="4642"/>
                  </a:lnTo>
                  <a:lnTo>
                    <a:pt x="5537" y="4610"/>
                  </a:lnTo>
                  <a:cubicBezTo>
                    <a:pt x="5505" y="4546"/>
                    <a:pt x="5505" y="4482"/>
                    <a:pt x="5473" y="4386"/>
                  </a:cubicBezTo>
                  <a:cubicBezTo>
                    <a:pt x="5441" y="4322"/>
                    <a:pt x="5409" y="4258"/>
                    <a:pt x="5377" y="4162"/>
                  </a:cubicBezTo>
                  <a:lnTo>
                    <a:pt x="5345" y="4098"/>
                  </a:lnTo>
                  <a:cubicBezTo>
                    <a:pt x="5313" y="4002"/>
                    <a:pt x="5281" y="3906"/>
                    <a:pt x="5249" y="3810"/>
                  </a:cubicBezTo>
                  <a:lnTo>
                    <a:pt x="5217" y="3778"/>
                  </a:lnTo>
                  <a:cubicBezTo>
                    <a:pt x="5185" y="3746"/>
                    <a:pt x="5185" y="3682"/>
                    <a:pt x="5153" y="3650"/>
                  </a:cubicBezTo>
                  <a:lnTo>
                    <a:pt x="5121" y="3554"/>
                  </a:lnTo>
                  <a:cubicBezTo>
                    <a:pt x="5089" y="3522"/>
                    <a:pt x="5057" y="3490"/>
                    <a:pt x="5057" y="3426"/>
                  </a:cubicBezTo>
                  <a:lnTo>
                    <a:pt x="5025" y="3362"/>
                  </a:lnTo>
                  <a:cubicBezTo>
                    <a:pt x="4993" y="3330"/>
                    <a:pt x="4961" y="3298"/>
                    <a:pt x="4961" y="3234"/>
                  </a:cubicBezTo>
                  <a:cubicBezTo>
                    <a:pt x="4929" y="3234"/>
                    <a:pt x="4929" y="3202"/>
                    <a:pt x="4897" y="3170"/>
                  </a:cubicBezTo>
                  <a:cubicBezTo>
                    <a:pt x="4897" y="3138"/>
                    <a:pt x="4865" y="3106"/>
                    <a:pt x="4833" y="3042"/>
                  </a:cubicBezTo>
                  <a:cubicBezTo>
                    <a:pt x="4833" y="3010"/>
                    <a:pt x="4801" y="3010"/>
                    <a:pt x="4801" y="2978"/>
                  </a:cubicBezTo>
                  <a:cubicBezTo>
                    <a:pt x="4769" y="2946"/>
                    <a:pt x="4769" y="2914"/>
                    <a:pt x="4737" y="2850"/>
                  </a:cubicBezTo>
                  <a:lnTo>
                    <a:pt x="4673" y="2785"/>
                  </a:lnTo>
                  <a:cubicBezTo>
                    <a:pt x="4673" y="2753"/>
                    <a:pt x="4641" y="2721"/>
                    <a:pt x="4609" y="2657"/>
                  </a:cubicBezTo>
                  <a:lnTo>
                    <a:pt x="4577" y="2625"/>
                  </a:lnTo>
                  <a:cubicBezTo>
                    <a:pt x="4545" y="2561"/>
                    <a:pt x="4481" y="2497"/>
                    <a:pt x="4449" y="2433"/>
                  </a:cubicBezTo>
                  <a:lnTo>
                    <a:pt x="4417" y="2401"/>
                  </a:lnTo>
                  <a:cubicBezTo>
                    <a:pt x="4385" y="2369"/>
                    <a:pt x="4353" y="2305"/>
                    <a:pt x="4321" y="2273"/>
                  </a:cubicBezTo>
                  <a:lnTo>
                    <a:pt x="4289" y="2209"/>
                  </a:lnTo>
                  <a:lnTo>
                    <a:pt x="4193" y="2113"/>
                  </a:lnTo>
                  <a:cubicBezTo>
                    <a:pt x="4193" y="2081"/>
                    <a:pt x="4161" y="2049"/>
                    <a:pt x="4161" y="2049"/>
                  </a:cubicBezTo>
                  <a:cubicBezTo>
                    <a:pt x="4129" y="2017"/>
                    <a:pt x="4097" y="1953"/>
                    <a:pt x="4065" y="1921"/>
                  </a:cubicBezTo>
                  <a:lnTo>
                    <a:pt x="4001" y="1857"/>
                  </a:lnTo>
                  <a:cubicBezTo>
                    <a:pt x="4001" y="1825"/>
                    <a:pt x="3969" y="1793"/>
                    <a:pt x="3937" y="1761"/>
                  </a:cubicBezTo>
                  <a:cubicBezTo>
                    <a:pt x="3905" y="1761"/>
                    <a:pt x="3905" y="1729"/>
                    <a:pt x="3873" y="1697"/>
                  </a:cubicBezTo>
                  <a:lnTo>
                    <a:pt x="3777" y="1601"/>
                  </a:lnTo>
                  <a:lnTo>
                    <a:pt x="3745" y="1537"/>
                  </a:lnTo>
                  <a:cubicBezTo>
                    <a:pt x="3713" y="1537"/>
                    <a:pt x="3713" y="1505"/>
                    <a:pt x="3681" y="1505"/>
                  </a:cubicBezTo>
                  <a:cubicBezTo>
                    <a:pt x="3649" y="1473"/>
                    <a:pt x="3649" y="1441"/>
                    <a:pt x="3617" y="1409"/>
                  </a:cubicBezTo>
                  <a:lnTo>
                    <a:pt x="3489" y="1313"/>
                  </a:lnTo>
                  <a:cubicBezTo>
                    <a:pt x="3457" y="1249"/>
                    <a:pt x="3393" y="1185"/>
                    <a:pt x="3329" y="1121"/>
                  </a:cubicBezTo>
                  <a:cubicBezTo>
                    <a:pt x="3265" y="1089"/>
                    <a:pt x="3201" y="1025"/>
                    <a:pt x="3169" y="993"/>
                  </a:cubicBezTo>
                  <a:lnTo>
                    <a:pt x="3105" y="961"/>
                  </a:lnTo>
                  <a:lnTo>
                    <a:pt x="3009" y="865"/>
                  </a:lnTo>
                  <a:lnTo>
                    <a:pt x="2945" y="801"/>
                  </a:lnTo>
                  <a:cubicBezTo>
                    <a:pt x="2913" y="801"/>
                    <a:pt x="2881" y="769"/>
                    <a:pt x="2849" y="737"/>
                  </a:cubicBezTo>
                  <a:lnTo>
                    <a:pt x="2785" y="705"/>
                  </a:lnTo>
                  <a:lnTo>
                    <a:pt x="2689" y="641"/>
                  </a:lnTo>
                  <a:lnTo>
                    <a:pt x="2689" y="609"/>
                  </a:lnTo>
                  <a:lnTo>
                    <a:pt x="2657" y="609"/>
                  </a:lnTo>
                  <a:lnTo>
                    <a:pt x="2625" y="577"/>
                  </a:lnTo>
                  <a:cubicBezTo>
                    <a:pt x="2593" y="577"/>
                    <a:pt x="2593" y="545"/>
                    <a:pt x="2561" y="545"/>
                  </a:cubicBezTo>
                  <a:lnTo>
                    <a:pt x="2529" y="513"/>
                  </a:lnTo>
                  <a:lnTo>
                    <a:pt x="2497" y="513"/>
                  </a:lnTo>
                  <a:lnTo>
                    <a:pt x="2497" y="481"/>
                  </a:lnTo>
                  <a:lnTo>
                    <a:pt x="2433" y="449"/>
                  </a:lnTo>
                  <a:lnTo>
                    <a:pt x="2401" y="449"/>
                  </a:lnTo>
                  <a:cubicBezTo>
                    <a:pt x="2401" y="417"/>
                    <a:pt x="2369" y="417"/>
                    <a:pt x="2369" y="417"/>
                  </a:cubicBezTo>
                  <a:lnTo>
                    <a:pt x="2337" y="385"/>
                  </a:lnTo>
                  <a:cubicBezTo>
                    <a:pt x="2305" y="385"/>
                    <a:pt x="2241" y="353"/>
                    <a:pt x="2209" y="321"/>
                  </a:cubicBezTo>
                  <a:cubicBezTo>
                    <a:pt x="2177" y="321"/>
                    <a:pt x="2113" y="289"/>
                    <a:pt x="2081" y="257"/>
                  </a:cubicBezTo>
                  <a:lnTo>
                    <a:pt x="2049" y="257"/>
                  </a:lnTo>
                  <a:cubicBezTo>
                    <a:pt x="2017" y="225"/>
                    <a:pt x="1985" y="225"/>
                    <a:pt x="1953" y="193"/>
                  </a:cubicBezTo>
                  <a:lnTo>
                    <a:pt x="1889" y="193"/>
                  </a:lnTo>
                  <a:lnTo>
                    <a:pt x="1825" y="129"/>
                  </a:lnTo>
                  <a:lnTo>
                    <a:pt x="1761" y="129"/>
                  </a:lnTo>
                  <a:cubicBezTo>
                    <a:pt x="1729" y="129"/>
                    <a:pt x="1697" y="97"/>
                    <a:pt x="1665" y="97"/>
                  </a:cubicBezTo>
                  <a:lnTo>
                    <a:pt x="1633" y="65"/>
                  </a:lnTo>
                  <a:cubicBezTo>
                    <a:pt x="1601" y="65"/>
                    <a:pt x="1537" y="33"/>
                    <a:pt x="1505" y="33"/>
                  </a:cubicBezTo>
                  <a:cubicBezTo>
                    <a:pt x="1441" y="33"/>
                    <a:pt x="1409" y="1"/>
                    <a:pt x="1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00900" y="1404825"/>
              <a:ext cx="120025" cy="224850"/>
            </a:xfrm>
            <a:custGeom>
              <a:rect b="b" l="l" r="r" t="t"/>
              <a:pathLst>
                <a:path extrusionOk="0" h="8994" w="4801">
                  <a:moveTo>
                    <a:pt x="0" y="0"/>
                  </a:moveTo>
                  <a:lnTo>
                    <a:pt x="1857" y="8898"/>
                  </a:lnTo>
                  <a:cubicBezTo>
                    <a:pt x="2094" y="8962"/>
                    <a:pt x="2320" y="8993"/>
                    <a:pt x="2532" y="8993"/>
                  </a:cubicBezTo>
                  <a:cubicBezTo>
                    <a:pt x="4001" y="8993"/>
                    <a:pt x="4801" y="7499"/>
                    <a:pt x="4353" y="5345"/>
                  </a:cubicBezTo>
                  <a:cubicBezTo>
                    <a:pt x="3905" y="3297"/>
                    <a:pt x="2497" y="1312"/>
                    <a:pt x="961" y="416"/>
                  </a:cubicBezTo>
                  <a:cubicBezTo>
                    <a:pt x="640" y="224"/>
                    <a:pt x="320" y="96"/>
                    <a:pt x="0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6500900" y="1404025"/>
              <a:ext cx="116050" cy="226450"/>
            </a:xfrm>
            <a:custGeom>
              <a:rect b="b" l="l" r="r" t="t"/>
              <a:pathLst>
                <a:path extrusionOk="0" h="9058" w="4642">
                  <a:moveTo>
                    <a:pt x="0" y="0"/>
                  </a:moveTo>
                  <a:lnTo>
                    <a:pt x="0" y="64"/>
                  </a:lnTo>
                  <a:cubicBezTo>
                    <a:pt x="288" y="160"/>
                    <a:pt x="608" y="288"/>
                    <a:pt x="929" y="480"/>
                  </a:cubicBezTo>
                  <a:cubicBezTo>
                    <a:pt x="2497" y="1376"/>
                    <a:pt x="3905" y="3393"/>
                    <a:pt x="4289" y="5377"/>
                  </a:cubicBezTo>
                  <a:cubicBezTo>
                    <a:pt x="4577" y="6753"/>
                    <a:pt x="4385" y="7906"/>
                    <a:pt x="3713" y="8546"/>
                  </a:cubicBezTo>
                  <a:cubicBezTo>
                    <a:pt x="3401" y="8835"/>
                    <a:pt x="2997" y="8985"/>
                    <a:pt x="2521" y="8985"/>
                  </a:cubicBezTo>
                  <a:cubicBezTo>
                    <a:pt x="2313" y="8985"/>
                    <a:pt x="2091" y="8956"/>
                    <a:pt x="1857" y="8898"/>
                  </a:cubicBezTo>
                  <a:lnTo>
                    <a:pt x="1857" y="8962"/>
                  </a:lnTo>
                  <a:cubicBezTo>
                    <a:pt x="2081" y="9026"/>
                    <a:pt x="2305" y="9058"/>
                    <a:pt x="2529" y="9058"/>
                  </a:cubicBezTo>
                  <a:cubicBezTo>
                    <a:pt x="3009" y="9058"/>
                    <a:pt x="3425" y="8898"/>
                    <a:pt x="3777" y="8578"/>
                  </a:cubicBezTo>
                  <a:cubicBezTo>
                    <a:pt x="4449" y="7938"/>
                    <a:pt x="4641" y="6785"/>
                    <a:pt x="4353" y="5377"/>
                  </a:cubicBezTo>
                  <a:cubicBezTo>
                    <a:pt x="3937" y="3361"/>
                    <a:pt x="2561" y="1312"/>
                    <a:pt x="961" y="416"/>
                  </a:cubicBezTo>
                  <a:cubicBezTo>
                    <a:pt x="640" y="224"/>
                    <a:pt x="320" y="96"/>
                    <a:pt x="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6524100" y="1451225"/>
              <a:ext cx="70275" cy="132525"/>
            </a:xfrm>
            <a:custGeom>
              <a:rect b="b" l="l" r="r" t="t"/>
              <a:pathLst>
                <a:path extrusionOk="0" h="5301" w="2811">
                  <a:moveTo>
                    <a:pt x="1" y="0"/>
                  </a:moveTo>
                  <a:lnTo>
                    <a:pt x="1089" y="5249"/>
                  </a:lnTo>
                  <a:cubicBezTo>
                    <a:pt x="1219" y="5284"/>
                    <a:pt x="1344" y="5301"/>
                    <a:pt x="1461" y="5301"/>
                  </a:cubicBezTo>
                  <a:cubicBezTo>
                    <a:pt x="2324" y="5301"/>
                    <a:pt x="2811" y="4405"/>
                    <a:pt x="2529" y="3137"/>
                  </a:cubicBezTo>
                  <a:cubicBezTo>
                    <a:pt x="2273" y="1953"/>
                    <a:pt x="1441" y="769"/>
                    <a:pt x="545" y="257"/>
                  </a:cubicBezTo>
                  <a:cubicBezTo>
                    <a:pt x="353" y="128"/>
                    <a:pt x="161" y="64"/>
                    <a:pt x="1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88"/>
                </a:highlight>
              </a:endParaRPr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6524100" y="1450425"/>
              <a:ext cx="68850" cy="133650"/>
            </a:xfrm>
            <a:custGeom>
              <a:rect b="b" l="l" r="r" t="t"/>
              <a:pathLst>
                <a:path extrusionOk="0" h="5346" w="2754">
                  <a:moveTo>
                    <a:pt x="1" y="0"/>
                  </a:moveTo>
                  <a:lnTo>
                    <a:pt x="1" y="64"/>
                  </a:lnTo>
                  <a:cubicBezTo>
                    <a:pt x="161" y="128"/>
                    <a:pt x="353" y="193"/>
                    <a:pt x="545" y="321"/>
                  </a:cubicBezTo>
                  <a:cubicBezTo>
                    <a:pt x="1441" y="833"/>
                    <a:pt x="2273" y="2017"/>
                    <a:pt x="2497" y="3169"/>
                  </a:cubicBezTo>
                  <a:cubicBezTo>
                    <a:pt x="2657" y="4001"/>
                    <a:pt x="2561" y="4641"/>
                    <a:pt x="2177" y="5025"/>
                  </a:cubicBezTo>
                  <a:cubicBezTo>
                    <a:pt x="1973" y="5207"/>
                    <a:pt x="1737" y="5292"/>
                    <a:pt x="1457" y="5292"/>
                  </a:cubicBezTo>
                  <a:cubicBezTo>
                    <a:pt x="1342" y="5292"/>
                    <a:pt x="1219" y="5277"/>
                    <a:pt x="1089" y="5249"/>
                  </a:cubicBezTo>
                  <a:lnTo>
                    <a:pt x="1089" y="5313"/>
                  </a:lnTo>
                  <a:cubicBezTo>
                    <a:pt x="1217" y="5345"/>
                    <a:pt x="1345" y="5345"/>
                    <a:pt x="1473" y="5345"/>
                  </a:cubicBezTo>
                  <a:cubicBezTo>
                    <a:pt x="1761" y="5345"/>
                    <a:pt x="2017" y="5249"/>
                    <a:pt x="2209" y="5057"/>
                  </a:cubicBezTo>
                  <a:cubicBezTo>
                    <a:pt x="2625" y="4705"/>
                    <a:pt x="2753" y="4001"/>
                    <a:pt x="2561" y="3169"/>
                  </a:cubicBezTo>
                  <a:cubicBezTo>
                    <a:pt x="2337" y="1985"/>
                    <a:pt x="1505" y="801"/>
                    <a:pt x="577" y="257"/>
                  </a:cubicBezTo>
                  <a:cubicBezTo>
                    <a:pt x="385" y="128"/>
                    <a:pt x="193" y="64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6760150" y="1338400"/>
              <a:ext cx="161650" cy="81650"/>
            </a:xfrm>
            <a:custGeom>
              <a:rect b="b" l="l" r="r" t="t"/>
              <a:pathLst>
                <a:path extrusionOk="0" h="3266" w="6466">
                  <a:moveTo>
                    <a:pt x="2305" y="1"/>
                  </a:moveTo>
                  <a:lnTo>
                    <a:pt x="0" y="1825"/>
                  </a:lnTo>
                  <a:lnTo>
                    <a:pt x="32" y="1889"/>
                  </a:lnTo>
                  <a:lnTo>
                    <a:pt x="2273" y="97"/>
                  </a:lnTo>
                  <a:lnTo>
                    <a:pt x="3617" y="2177"/>
                  </a:lnTo>
                  <a:lnTo>
                    <a:pt x="5217" y="2209"/>
                  </a:lnTo>
                  <a:lnTo>
                    <a:pt x="6434" y="3265"/>
                  </a:lnTo>
                  <a:lnTo>
                    <a:pt x="6466" y="3201"/>
                  </a:lnTo>
                  <a:lnTo>
                    <a:pt x="5249" y="2145"/>
                  </a:lnTo>
                  <a:lnTo>
                    <a:pt x="3649" y="2113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6695325" y="1449625"/>
              <a:ext cx="120050" cy="433700"/>
            </a:xfrm>
            <a:custGeom>
              <a:rect b="b" l="l" r="r" t="t"/>
              <a:pathLst>
                <a:path extrusionOk="0" h="17348" w="4802">
                  <a:moveTo>
                    <a:pt x="833" y="0"/>
                  </a:moveTo>
                  <a:lnTo>
                    <a:pt x="769" y="64"/>
                  </a:lnTo>
                  <a:lnTo>
                    <a:pt x="4322" y="2977"/>
                  </a:lnTo>
                  <a:lnTo>
                    <a:pt x="2753" y="6018"/>
                  </a:lnTo>
                  <a:lnTo>
                    <a:pt x="4674" y="8130"/>
                  </a:lnTo>
                  <a:lnTo>
                    <a:pt x="2561" y="9122"/>
                  </a:lnTo>
                  <a:lnTo>
                    <a:pt x="4194" y="11875"/>
                  </a:lnTo>
                  <a:lnTo>
                    <a:pt x="1" y="13987"/>
                  </a:lnTo>
                  <a:lnTo>
                    <a:pt x="1953" y="17348"/>
                  </a:lnTo>
                  <a:lnTo>
                    <a:pt x="2017" y="17316"/>
                  </a:lnTo>
                  <a:lnTo>
                    <a:pt x="97" y="14019"/>
                  </a:lnTo>
                  <a:lnTo>
                    <a:pt x="4290" y="11907"/>
                  </a:lnTo>
                  <a:lnTo>
                    <a:pt x="2657" y="9154"/>
                  </a:lnTo>
                  <a:lnTo>
                    <a:pt x="4802" y="8162"/>
                  </a:lnTo>
                  <a:lnTo>
                    <a:pt x="2849" y="6018"/>
                  </a:lnTo>
                  <a:lnTo>
                    <a:pt x="4418" y="2945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6332875" y="1213575"/>
              <a:ext cx="104825" cy="139250"/>
            </a:xfrm>
            <a:custGeom>
              <a:rect b="b" l="l" r="r" t="t"/>
              <a:pathLst>
                <a:path extrusionOk="0" h="5570" w="4193">
                  <a:moveTo>
                    <a:pt x="2849" y="1"/>
                  </a:moveTo>
                  <a:lnTo>
                    <a:pt x="0" y="225"/>
                  </a:lnTo>
                  <a:lnTo>
                    <a:pt x="0" y="289"/>
                  </a:lnTo>
                  <a:lnTo>
                    <a:pt x="2753" y="65"/>
                  </a:lnTo>
                  <a:lnTo>
                    <a:pt x="2016" y="2369"/>
                  </a:lnTo>
                  <a:lnTo>
                    <a:pt x="4065" y="3169"/>
                  </a:lnTo>
                  <a:lnTo>
                    <a:pt x="1152" y="5506"/>
                  </a:lnTo>
                  <a:lnTo>
                    <a:pt x="1216" y="5570"/>
                  </a:lnTo>
                  <a:lnTo>
                    <a:pt x="4193" y="3169"/>
                  </a:lnTo>
                  <a:lnTo>
                    <a:pt x="2112" y="2337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6364875" y="1689675"/>
              <a:ext cx="205650" cy="197650"/>
            </a:xfrm>
            <a:custGeom>
              <a:rect b="b" l="l" r="r" t="t"/>
              <a:pathLst>
                <a:path extrusionOk="0" h="7906" w="8226">
                  <a:moveTo>
                    <a:pt x="8194" y="0"/>
                  </a:moveTo>
                  <a:lnTo>
                    <a:pt x="3841" y="1088"/>
                  </a:lnTo>
                  <a:lnTo>
                    <a:pt x="4225" y="3009"/>
                  </a:lnTo>
                  <a:lnTo>
                    <a:pt x="1761" y="4481"/>
                  </a:lnTo>
                  <a:lnTo>
                    <a:pt x="2465" y="6754"/>
                  </a:lnTo>
                  <a:lnTo>
                    <a:pt x="0" y="7842"/>
                  </a:lnTo>
                  <a:lnTo>
                    <a:pt x="32" y="7906"/>
                  </a:lnTo>
                  <a:lnTo>
                    <a:pt x="2561" y="6818"/>
                  </a:lnTo>
                  <a:lnTo>
                    <a:pt x="1857" y="4513"/>
                  </a:lnTo>
                  <a:lnTo>
                    <a:pt x="4289" y="3073"/>
                  </a:lnTo>
                  <a:lnTo>
                    <a:pt x="3937" y="1152"/>
                  </a:lnTo>
                  <a:lnTo>
                    <a:pt x="8226" y="64"/>
                  </a:lnTo>
                  <a:lnTo>
                    <a:pt x="81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6576900" y="2026325"/>
              <a:ext cx="180875" cy="94850"/>
            </a:xfrm>
            <a:custGeom>
              <a:rect b="b" l="l" r="r" t="t"/>
              <a:pathLst>
                <a:path extrusionOk="0" h="3794" w="7235">
                  <a:moveTo>
                    <a:pt x="3602" y="1"/>
                  </a:moveTo>
                  <a:cubicBezTo>
                    <a:pt x="2761" y="1"/>
                    <a:pt x="1921" y="185"/>
                    <a:pt x="1281" y="553"/>
                  </a:cubicBezTo>
                  <a:cubicBezTo>
                    <a:pt x="1" y="1289"/>
                    <a:pt x="1" y="2505"/>
                    <a:pt x="1281" y="3241"/>
                  </a:cubicBezTo>
                  <a:cubicBezTo>
                    <a:pt x="1937" y="3609"/>
                    <a:pt x="2785" y="3793"/>
                    <a:pt x="3630" y="3793"/>
                  </a:cubicBezTo>
                  <a:cubicBezTo>
                    <a:pt x="4474" y="3793"/>
                    <a:pt x="5314" y="3609"/>
                    <a:pt x="5954" y="3241"/>
                  </a:cubicBezTo>
                  <a:cubicBezTo>
                    <a:pt x="7234" y="2505"/>
                    <a:pt x="7234" y="1289"/>
                    <a:pt x="5922" y="553"/>
                  </a:cubicBezTo>
                  <a:cubicBezTo>
                    <a:pt x="5282" y="185"/>
                    <a:pt x="4442" y="1"/>
                    <a:pt x="36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6584100" y="2025525"/>
              <a:ext cx="166475" cy="97050"/>
            </a:xfrm>
            <a:custGeom>
              <a:rect b="b" l="l" r="r" t="t"/>
              <a:pathLst>
                <a:path extrusionOk="0" h="3882" w="6659">
                  <a:moveTo>
                    <a:pt x="3330" y="73"/>
                  </a:moveTo>
                  <a:cubicBezTo>
                    <a:pt x="4162" y="73"/>
                    <a:pt x="4994" y="233"/>
                    <a:pt x="5634" y="617"/>
                  </a:cubicBezTo>
                  <a:cubicBezTo>
                    <a:pt x="6242" y="969"/>
                    <a:pt x="6594" y="1449"/>
                    <a:pt x="6594" y="1929"/>
                  </a:cubicBezTo>
                  <a:cubicBezTo>
                    <a:pt x="6594" y="2441"/>
                    <a:pt x="6242" y="2889"/>
                    <a:pt x="5634" y="3241"/>
                  </a:cubicBezTo>
                  <a:cubicBezTo>
                    <a:pt x="5010" y="3609"/>
                    <a:pt x="4178" y="3793"/>
                    <a:pt x="3342" y="3793"/>
                  </a:cubicBezTo>
                  <a:cubicBezTo>
                    <a:pt x="2505" y="3793"/>
                    <a:pt x="1665" y="3609"/>
                    <a:pt x="1025" y="3241"/>
                  </a:cubicBezTo>
                  <a:cubicBezTo>
                    <a:pt x="417" y="2889"/>
                    <a:pt x="65" y="2409"/>
                    <a:pt x="65" y="1929"/>
                  </a:cubicBezTo>
                  <a:cubicBezTo>
                    <a:pt x="65" y="1417"/>
                    <a:pt x="385" y="969"/>
                    <a:pt x="993" y="617"/>
                  </a:cubicBezTo>
                  <a:cubicBezTo>
                    <a:pt x="1633" y="233"/>
                    <a:pt x="2465" y="73"/>
                    <a:pt x="3330" y="73"/>
                  </a:cubicBezTo>
                  <a:close/>
                  <a:moveTo>
                    <a:pt x="3314" y="1"/>
                  </a:moveTo>
                  <a:cubicBezTo>
                    <a:pt x="2465" y="1"/>
                    <a:pt x="1617" y="185"/>
                    <a:pt x="961" y="553"/>
                  </a:cubicBezTo>
                  <a:cubicBezTo>
                    <a:pt x="321" y="905"/>
                    <a:pt x="1" y="1417"/>
                    <a:pt x="1" y="1929"/>
                  </a:cubicBezTo>
                  <a:cubicBezTo>
                    <a:pt x="1" y="2441"/>
                    <a:pt x="353" y="2953"/>
                    <a:pt x="993" y="3305"/>
                  </a:cubicBezTo>
                  <a:cubicBezTo>
                    <a:pt x="1633" y="3689"/>
                    <a:pt x="2497" y="3882"/>
                    <a:pt x="3330" y="3882"/>
                  </a:cubicBezTo>
                  <a:cubicBezTo>
                    <a:pt x="4194" y="3882"/>
                    <a:pt x="5026" y="3689"/>
                    <a:pt x="5666" y="3305"/>
                  </a:cubicBezTo>
                  <a:cubicBezTo>
                    <a:pt x="6306" y="2953"/>
                    <a:pt x="6658" y="2441"/>
                    <a:pt x="6658" y="1929"/>
                  </a:cubicBezTo>
                  <a:cubicBezTo>
                    <a:pt x="6658" y="1417"/>
                    <a:pt x="6306" y="905"/>
                    <a:pt x="5666" y="553"/>
                  </a:cubicBezTo>
                  <a:cubicBezTo>
                    <a:pt x="5010" y="185"/>
                    <a:pt x="4162" y="1"/>
                    <a:pt x="33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6668925" y="2025525"/>
              <a:ext cx="180850" cy="94850"/>
            </a:xfrm>
            <a:custGeom>
              <a:rect b="b" l="l" r="r" t="t"/>
              <a:pathLst>
                <a:path extrusionOk="0" h="3794" w="7234">
                  <a:moveTo>
                    <a:pt x="3601" y="1"/>
                  </a:moveTo>
                  <a:cubicBezTo>
                    <a:pt x="2761" y="1"/>
                    <a:pt x="1921" y="185"/>
                    <a:pt x="1281" y="553"/>
                  </a:cubicBezTo>
                  <a:cubicBezTo>
                    <a:pt x="1" y="1289"/>
                    <a:pt x="1" y="2505"/>
                    <a:pt x="1281" y="3241"/>
                  </a:cubicBezTo>
                  <a:cubicBezTo>
                    <a:pt x="1937" y="3609"/>
                    <a:pt x="2785" y="3793"/>
                    <a:pt x="3629" y="3793"/>
                  </a:cubicBezTo>
                  <a:cubicBezTo>
                    <a:pt x="4473" y="3793"/>
                    <a:pt x="5314" y="3609"/>
                    <a:pt x="5954" y="3241"/>
                  </a:cubicBezTo>
                  <a:cubicBezTo>
                    <a:pt x="7234" y="2505"/>
                    <a:pt x="7234" y="1289"/>
                    <a:pt x="5922" y="553"/>
                  </a:cubicBezTo>
                  <a:cubicBezTo>
                    <a:pt x="5282" y="185"/>
                    <a:pt x="4441" y="1"/>
                    <a:pt x="360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6676125" y="2024725"/>
              <a:ext cx="166450" cy="97050"/>
            </a:xfrm>
            <a:custGeom>
              <a:rect b="b" l="l" r="r" t="t"/>
              <a:pathLst>
                <a:path extrusionOk="0" h="3882" w="6658">
                  <a:moveTo>
                    <a:pt x="3329" y="73"/>
                  </a:moveTo>
                  <a:cubicBezTo>
                    <a:pt x="4161" y="73"/>
                    <a:pt x="4994" y="233"/>
                    <a:pt x="5634" y="617"/>
                  </a:cubicBezTo>
                  <a:cubicBezTo>
                    <a:pt x="6242" y="969"/>
                    <a:pt x="6594" y="1449"/>
                    <a:pt x="6594" y="1929"/>
                  </a:cubicBezTo>
                  <a:cubicBezTo>
                    <a:pt x="6594" y="2441"/>
                    <a:pt x="6274" y="2889"/>
                    <a:pt x="5666" y="3241"/>
                  </a:cubicBezTo>
                  <a:cubicBezTo>
                    <a:pt x="5026" y="3609"/>
                    <a:pt x="4185" y="3793"/>
                    <a:pt x="3345" y="3793"/>
                  </a:cubicBezTo>
                  <a:cubicBezTo>
                    <a:pt x="2505" y="3793"/>
                    <a:pt x="1665" y="3609"/>
                    <a:pt x="1025" y="3241"/>
                  </a:cubicBezTo>
                  <a:cubicBezTo>
                    <a:pt x="417" y="2889"/>
                    <a:pt x="65" y="2409"/>
                    <a:pt x="65" y="1929"/>
                  </a:cubicBezTo>
                  <a:cubicBezTo>
                    <a:pt x="65" y="1417"/>
                    <a:pt x="417" y="969"/>
                    <a:pt x="1025" y="617"/>
                  </a:cubicBezTo>
                  <a:cubicBezTo>
                    <a:pt x="1633" y="233"/>
                    <a:pt x="2497" y="73"/>
                    <a:pt x="3329" y="73"/>
                  </a:cubicBezTo>
                  <a:close/>
                  <a:moveTo>
                    <a:pt x="3325" y="1"/>
                  </a:moveTo>
                  <a:cubicBezTo>
                    <a:pt x="2473" y="1"/>
                    <a:pt x="1617" y="185"/>
                    <a:pt x="961" y="553"/>
                  </a:cubicBezTo>
                  <a:cubicBezTo>
                    <a:pt x="353" y="905"/>
                    <a:pt x="1" y="1417"/>
                    <a:pt x="1" y="1929"/>
                  </a:cubicBezTo>
                  <a:cubicBezTo>
                    <a:pt x="1" y="2441"/>
                    <a:pt x="353" y="2953"/>
                    <a:pt x="993" y="3305"/>
                  </a:cubicBezTo>
                  <a:cubicBezTo>
                    <a:pt x="1633" y="3689"/>
                    <a:pt x="2497" y="3881"/>
                    <a:pt x="3329" y="3881"/>
                  </a:cubicBezTo>
                  <a:cubicBezTo>
                    <a:pt x="4193" y="3881"/>
                    <a:pt x="5026" y="3689"/>
                    <a:pt x="5698" y="3305"/>
                  </a:cubicBezTo>
                  <a:cubicBezTo>
                    <a:pt x="6306" y="2953"/>
                    <a:pt x="6658" y="2441"/>
                    <a:pt x="6658" y="1929"/>
                  </a:cubicBezTo>
                  <a:cubicBezTo>
                    <a:pt x="6658" y="1417"/>
                    <a:pt x="6306" y="905"/>
                    <a:pt x="5666" y="553"/>
                  </a:cubicBezTo>
                  <a:cubicBezTo>
                    <a:pt x="5026" y="185"/>
                    <a:pt x="4177" y="1"/>
                    <a:pt x="33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6777750" y="1969725"/>
              <a:ext cx="180850" cy="95450"/>
            </a:xfrm>
            <a:custGeom>
              <a:rect b="b" l="l" r="r" t="t"/>
              <a:pathLst>
                <a:path extrusionOk="0" h="3818" w="7234">
                  <a:moveTo>
                    <a:pt x="3601" y="0"/>
                  </a:moveTo>
                  <a:cubicBezTo>
                    <a:pt x="2761" y="0"/>
                    <a:pt x="1921" y="192"/>
                    <a:pt x="1281" y="576"/>
                  </a:cubicBezTo>
                  <a:cubicBezTo>
                    <a:pt x="0" y="1313"/>
                    <a:pt x="0" y="2529"/>
                    <a:pt x="1281" y="3265"/>
                  </a:cubicBezTo>
                  <a:cubicBezTo>
                    <a:pt x="1937" y="3633"/>
                    <a:pt x="2785" y="3817"/>
                    <a:pt x="3629" y="3817"/>
                  </a:cubicBezTo>
                  <a:cubicBezTo>
                    <a:pt x="4473" y="3817"/>
                    <a:pt x="5313" y="3633"/>
                    <a:pt x="5954" y="3265"/>
                  </a:cubicBezTo>
                  <a:cubicBezTo>
                    <a:pt x="7234" y="2529"/>
                    <a:pt x="7234" y="1313"/>
                    <a:pt x="5922" y="576"/>
                  </a:cubicBezTo>
                  <a:cubicBezTo>
                    <a:pt x="5281" y="192"/>
                    <a:pt x="4441" y="0"/>
                    <a:pt x="36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6784950" y="1968925"/>
              <a:ext cx="166450" cy="97650"/>
            </a:xfrm>
            <a:custGeom>
              <a:rect b="b" l="l" r="r" t="t"/>
              <a:pathLst>
                <a:path extrusionOk="0" h="3906" w="6658">
                  <a:moveTo>
                    <a:pt x="3329" y="64"/>
                  </a:moveTo>
                  <a:cubicBezTo>
                    <a:pt x="4161" y="64"/>
                    <a:pt x="4993" y="256"/>
                    <a:pt x="5634" y="640"/>
                  </a:cubicBezTo>
                  <a:cubicBezTo>
                    <a:pt x="6242" y="993"/>
                    <a:pt x="6594" y="1441"/>
                    <a:pt x="6594" y="1953"/>
                  </a:cubicBezTo>
                  <a:cubicBezTo>
                    <a:pt x="6594" y="2433"/>
                    <a:pt x="6242" y="2913"/>
                    <a:pt x="5634" y="3265"/>
                  </a:cubicBezTo>
                  <a:cubicBezTo>
                    <a:pt x="5009" y="3633"/>
                    <a:pt x="4177" y="3817"/>
                    <a:pt x="3341" y="3817"/>
                  </a:cubicBezTo>
                  <a:cubicBezTo>
                    <a:pt x="2505" y="3817"/>
                    <a:pt x="1665" y="3633"/>
                    <a:pt x="1025" y="3265"/>
                  </a:cubicBezTo>
                  <a:cubicBezTo>
                    <a:pt x="417" y="2913"/>
                    <a:pt x="65" y="2433"/>
                    <a:pt x="65" y="1953"/>
                  </a:cubicBezTo>
                  <a:cubicBezTo>
                    <a:pt x="65" y="1441"/>
                    <a:pt x="385" y="993"/>
                    <a:pt x="993" y="640"/>
                  </a:cubicBezTo>
                  <a:cubicBezTo>
                    <a:pt x="1633" y="256"/>
                    <a:pt x="2465" y="64"/>
                    <a:pt x="3329" y="64"/>
                  </a:cubicBezTo>
                  <a:close/>
                  <a:moveTo>
                    <a:pt x="3325" y="0"/>
                  </a:moveTo>
                  <a:cubicBezTo>
                    <a:pt x="2473" y="0"/>
                    <a:pt x="1617" y="192"/>
                    <a:pt x="961" y="576"/>
                  </a:cubicBezTo>
                  <a:cubicBezTo>
                    <a:pt x="353" y="929"/>
                    <a:pt x="1" y="1409"/>
                    <a:pt x="1" y="1953"/>
                  </a:cubicBezTo>
                  <a:cubicBezTo>
                    <a:pt x="1" y="2465"/>
                    <a:pt x="353" y="2945"/>
                    <a:pt x="993" y="3329"/>
                  </a:cubicBezTo>
                  <a:cubicBezTo>
                    <a:pt x="1633" y="3713"/>
                    <a:pt x="2497" y="3905"/>
                    <a:pt x="3329" y="3905"/>
                  </a:cubicBezTo>
                  <a:cubicBezTo>
                    <a:pt x="4193" y="3905"/>
                    <a:pt x="5025" y="3713"/>
                    <a:pt x="5698" y="3329"/>
                  </a:cubicBezTo>
                  <a:cubicBezTo>
                    <a:pt x="6306" y="2945"/>
                    <a:pt x="6658" y="2465"/>
                    <a:pt x="6658" y="1953"/>
                  </a:cubicBezTo>
                  <a:cubicBezTo>
                    <a:pt x="6658" y="1441"/>
                    <a:pt x="6306" y="929"/>
                    <a:pt x="5666" y="576"/>
                  </a:cubicBezTo>
                  <a:cubicBezTo>
                    <a:pt x="5025" y="192"/>
                    <a:pt x="4177" y="0"/>
                    <a:pt x="33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6301650" y="2044725"/>
              <a:ext cx="180875" cy="94850"/>
            </a:xfrm>
            <a:custGeom>
              <a:rect b="b" l="l" r="r" t="t"/>
              <a:pathLst>
                <a:path extrusionOk="0" h="3794" w="7235">
                  <a:moveTo>
                    <a:pt x="3602" y="1"/>
                  </a:moveTo>
                  <a:cubicBezTo>
                    <a:pt x="2761" y="1"/>
                    <a:pt x="1921" y="185"/>
                    <a:pt x="1281" y="553"/>
                  </a:cubicBezTo>
                  <a:cubicBezTo>
                    <a:pt x="1" y="1289"/>
                    <a:pt x="1" y="2505"/>
                    <a:pt x="1281" y="3242"/>
                  </a:cubicBezTo>
                  <a:cubicBezTo>
                    <a:pt x="1937" y="3610"/>
                    <a:pt x="2785" y="3794"/>
                    <a:pt x="3630" y="3794"/>
                  </a:cubicBezTo>
                  <a:cubicBezTo>
                    <a:pt x="4474" y="3794"/>
                    <a:pt x="5314" y="3610"/>
                    <a:pt x="5954" y="3242"/>
                  </a:cubicBezTo>
                  <a:cubicBezTo>
                    <a:pt x="7234" y="2505"/>
                    <a:pt x="7234" y="1289"/>
                    <a:pt x="5922" y="553"/>
                  </a:cubicBezTo>
                  <a:cubicBezTo>
                    <a:pt x="5282" y="185"/>
                    <a:pt x="4442" y="1"/>
                    <a:pt x="36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6308850" y="2043325"/>
              <a:ext cx="166475" cy="97650"/>
            </a:xfrm>
            <a:custGeom>
              <a:rect b="b" l="l" r="r" t="t"/>
              <a:pathLst>
                <a:path extrusionOk="0" h="3906" w="6659">
                  <a:moveTo>
                    <a:pt x="3330" y="97"/>
                  </a:moveTo>
                  <a:cubicBezTo>
                    <a:pt x="4162" y="97"/>
                    <a:pt x="4994" y="257"/>
                    <a:pt x="5634" y="641"/>
                  </a:cubicBezTo>
                  <a:cubicBezTo>
                    <a:pt x="6242" y="993"/>
                    <a:pt x="6594" y="1473"/>
                    <a:pt x="6594" y="1953"/>
                  </a:cubicBezTo>
                  <a:cubicBezTo>
                    <a:pt x="6594" y="2465"/>
                    <a:pt x="6242" y="2913"/>
                    <a:pt x="5634" y="3266"/>
                  </a:cubicBezTo>
                  <a:cubicBezTo>
                    <a:pt x="5010" y="3634"/>
                    <a:pt x="4178" y="3818"/>
                    <a:pt x="3342" y="3818"/>
                  </a:cubicBezTo>
                  <a:cubicBezTo>
                    <a:pt x="2505" y="3818"/>
                    <a:pt x="1665" y="3634"/>
                    <a:pt x="1025" y="3266"/>
                  </a:cubicBezTo>
                  <a:cubicBezTo>
                    <a:pt x="417" y="2913"/>
                    <a:pt x="65" y="2433"/>
                    <a:pt x="65" y="1953"/>
                  </a:cubicBezTo>
                  <a:cubicBezTo>
                    <a:pt x="65" y="1441"/>
                    <a:pt x="385" y="993"/>
                    <a:pt x="993" y="641"/>
                  </a:cubicBezTo>
                  <a:cubicBezTo>
                    <a:pt x="1633" y="257"/>
                    <a:pt x="2465" y="97"/>
                    <a:pt x="3330" y="97"/>
                  </a:cubicBezTo>
                  <a:close/>
                  <a:moveTo>
                    <a:pt x="3314" y="1"/>
                  </a:moveTo>
                  <a:cubicBezTo>
                    <a:pt x="2465" y="1"/>
                    <a:pt x="1617" y="193"/>
                    <a:pt x="961" y="577"/>
                  </a:cubicBezTo>
                  <a:cubicBezTo>
                    <a:pt x="321" y="929"/>
                    <a:pt x="1" y="1441"/>
                    <a:pt x="1" y="1953"/>
                  </a:cubicBezTo>
                  <a:cubicBezTo>
                    <a:pt x="1" y="2465"/>
                    <a:pt x="353" y="2977"/>
                    <a:pt x="993" y="3330"/>
                  </a:cubicBezTo>
                  <a:cubicBezTo>
                    <a:pt x="1633" y="3714"/>
                    <a:pt x="2497" y="3906"/>
                    <a:pt x="3330" y="3906"/>
                  </a:cubicBezTo>
                  <a:cubicBezTo>
                    <a:pt x="4194" y="3906"/>
                    <a:pt x="5026" y="3714"/>
                    <a:pt x="5666" y="3330"/>
                  </a:cubicBezTo>
                  <a:cubicBezTo>
                    <a:pt x="6306" y="2977"/>
                    <a:pt x="6658" y="2465"/>
                    <a:pt x="6658" y="1953"/>
                  </a:cubicBezTo>
                  <a:cubicBezTo>
                    <a:pt x="6658" y="1441"/>
                    <a:pt x="6306" y="929"/>
                    <a:pt x="5666" y="577"/>
                  </a:cubicBezTo>
                  <a:cubicBezTo>
                    <a:pt x="5010" y="193"/>
                    <a:pt x="4162" y="1"/>
                    <a:pt x="33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6125625" y="2020925"/>
              <a:ext cx="181650" cy="95450"/>
            </a:xfrm>
            <a:custGeom>
              <a:rect b="b" l="l" r="r" t="t"/>
              <a:pathLst>
                <a:path extrusionOk="0" h="3818" w="7266">
                  <a:moveTo>
                    <a:pt x="3617" y="1"/>
                  </a:moveTo>
                  <a:cubicBezTo>
                    <a:pt x="2769" y="1"/>
                    <a:pt x="1921" y="193"/>
                    <a:pt x="1281" y="577"/>
                  </a:cubicBezTo>
                  <a:cubicBezTo>
                    <a:pt x="1" y="1313"/>
                    <a:pt x="1" y="2529"/>
                    <a:pt x="1313" y="3265"/>
                  </a:cubicBezTo>
                  <a:cubicBezTo>
                    <a:pt x="1953" y="3633"/>
                    <a:pt x="2793" y="3817"/>
                    <a:pt x="3633" y="3817"/>
                  </a:cubicBezTo>
                  <a:cubicBezTo>
                    <a:pt x="4473" y="3817"/>
                    <a:pt x="5314" y="3633"/>
                    <a:pt x="5954" y="3265"/>
                  </a:cubicBezTo>
                  <a:cubicBezTo>
                    <a:pt x="7266" y="2529"/>
                    <a:pt x="7234" y="1313"/>
                    <a:pt x="5954" y="577"/>
                  </a:cubicBezTo>
                  <a:cubicBezTo>
                    <a:pt x="5314" y="193"/>
                    <a:pt x="4465" y="1"/>
                    <a:pt x="36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6132825" y="2020125"/>
              <a:ext cx="167250" cy="96850"/>
            </a:xfrm>
            <a:custGeom>
              <a:rect b="b" l="l" r="r" t="t"/>
              <a:pathLst>
                <a:path extrusionOk="0" h="3874" w="6690">
                  <a:moveTo>
                    <a:pt x="3329" y="65"/>
                  </a:moveTo>
                  <a:cubicBezTo>
                    <a:pt x="4161" y="65"/>
                    <a:pt x="4994" y="257"/>
                    <a:pt x="5634" y="609"/>
                  </a:cubicBezTo>
                  <a:cubicBezTo>
                    <a:pt x="6274" y="993"/>
                    <a:pt x="6594" y="1441"/>
                    <a:pt x="6594" y="1953"/>
                  </a:cubicBezTo>
                  <a:cubicBezTo>
                    <a:pt x="6594" y="2433"/>
                    <a:pt x="6274" y="2913"/>
                    <a:pt x="5666" y="3265"/>
                  </a:cubicBezTo>
                  <a:cubicBezTo>
                    <a:pt x="5026" y="3633"/>
                    <a:pt x="4185" y="3817"/>
                    <a:pt x="3345" y="3817"/>
                  </a:cubicBezTo>
                  <a:cubicBezTo>
                    <a:pt x="2505" y="3817"/>
                    <a:pt x="1665" y="3633"/>
                    <a:pt x="1025" y="3265"/>
                  </a:cubicBezTo>
                  <a:cubicBezTo>
                    <a:pt x="417" y="2913"/>
                    <a:pt x="65" y="2433"/>
                    <a:pt x="65" y="1921"/>
                  </a:cubicBezTo>
                  <a:cubicBezTo>
                    <a:pt x="65" y="1441"/>
                    <a:pt x="417" y="961"/>
                    <a:pt x="1025" y="609"/>
                  </a:cubicBezTo>
                  <a:cubicBezTo>
                    <a:pt x="1665" y="257"/>
                    <a:pt x="2497" y="65"/>
                    <a:pt x="3329" y="65"/>
                  </a:cubicBezTo>
                  <a:close/>
                  <a:moveTo>
                    <a:pt x="3333" y="1"/>
                  </a:moveTo>
                  <a:cubicBezTo>
                    <a:pt x="2481" y="1"/>
                    <a:pt x="1633" y="193"/>
                    <a:pt x="993" y="577"/>
                  </a:cubicBezTo>
                  <a:cubicBezTo>
                    <a:pt x="353" y="929"/>
                    <a:pt x="1" y="1409"/>
                    <a:pt x="1" y="1953"/>
                  </a:cubicBezTo>
                  <a:cubicBezTo>
                    <a:pt x="1" y="2465"/>
                    <a:pt x="353" y="2945"/>
                    <a:pt x="993" y="3329"/>
                  </a:cubicBezTo>
                  <a:cubicBezTo>
                    <a:pt x="1665" y="3713"/>
                    <a:pt x="2497" y="3873"/>
                    <a:pt x="3361" y="3873"/>
                  </a:cubicBezTo>
                  <a:cubicBezTo>
                    <a:pt x="4193" y="3873"/>
                    <a:pt x="5058" y="3713"/>
                    <a:pt x="5698" y="3329"/>
                  </a:cubicBezTo>
                  <a:cubicBezTo>
                    <a:pt x="6338" y="2945"/>
                    <a:pt x="6690" y="2465"/>
                    <a:pt x="6690" y="1953"/>
                  </a:cubicBezTo>
                  <a:cubicBezTo>
                    <a:pt x="6658" y="1409"/>
                    <a:pt x="6338" y="929"/>
                    <a:pt x="5698" y="577"/>
                  </a:cubicBezTo>
                  <a:cubicBezTo>
                    <a:pt x="5042" y="193"/>
                    <a:pt x="4185" y="1"/>
                    <a:pt x="33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6062425" y="2114750"/>
              <a:ext cx="86425" cy="39425"/>
            </a:xfrm>
            <a:custGeom>
              <a:rect b="b" l="l" r="r" t="t"/>
              <a:pathLst>
                <a:path extrusionOk="0" h="1577" w="3457">
                  <a:moveTo>
                    <a:pt x="1740" y="0"/>
                  </a:moveTo>
                  <a:cubicBezTo>
                    <a:pt x="1336" y="0"/>
                    <a:pt x="928" y="72"/>
                    <a:pt x="608" y="216"/>
                  </a:cubicBezTo>
                  <a:cubicBezTo>
                    <a:pt x="0" y="537"/>
                    <a:pt x="0" y="1049"/>
                    <a:pt x="640" y="1337"/>
                  </a:cubicBezTo>
                  <a:cubicBezTo>
                    <a:pt x="944" y="1497"/>
                    <a:pt x="1344" y="1577"/>
                    <a:pt x="1744" y="1577"/>
                  </a:cubicBezTo>
                  <a:cubicBezTo>
                    <a:pt x="2144" y="1577"/>
                    <a:pt x="2545" y="1497"/>
                    <a:pt x="2849" y="1337"/>
                  </a:cubicBezTo>
                  <a:cubicBezTo>
                    <a:pt x="3457" y="1017"/>
                    <a:pt x="3457" y="537"/>
                    <a:pt x="2849" y="216"/>
                  </a:cubicBezTo>
                  <a:cubicBezTo>
                    <a:pt x="2545" y="72"/>
                    <a:pt x="2144" y="0"/>
                    <a:pt x="174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6065625" y="2113350"/>
              <a:ext cx="80825" cy="41225"/>
            </a:xfrm>
            <a:custGeom>
              <a:rect b="b" l="l" r="r" t="t"/>
              <a:pathLst>
                <a:path extrusionOk="0" h="1649" w="3233">
                  <a:moveTo>
                    <a:pt x="1600" y="80"/>
                  </a:moveTo>
                  <a:cubicBezTo>
                    <a:pt x="2016" y="80"/>
                    <a:pt x="2401" y="144"/>
                    <a:pt x="2721" y="304"/>
                  </a:cubicBezTo>
                  <a:cubicBezTo>
                    <a:pt x="3009" y="465"/>
                    <a:pt x="3169" y="625"/>
                    <a:pt x="3169" y="849"/>
                  </a:cubicBezTo>
                  <a:cubicBezTo>
                    <a:pt x="3169" y="1041"/>
                    <a:pt x="3009" y="1201"/>
                    <a:pt x="2721" y="1361"/>
                  </a:cubicBezTo>
                  <a:cubicBezTo>
                    <a:pt x="2417" y="1521"/>
                    <a:pt x="2016" y="1601"/>
                    <a:pt x="1616" y="1601"/>
                  </a:cubicBezTo>
                  <a:cubicBezTo>
                    <a:pt x="1216" y="1601"/>
                    <a:pt x="816" y="1521"/>
                    <a:pt x="512" y="1361"/>
                  </a:cubicBezTo>
                  <a:cubicBezTo>
                    <a:pt x="224" y="1233"/>
                    <a:pt x="64" y="1041"/>
                    <a:pt x="64" y="849"/>
                  </a:cubicBezTo>
                  <a:cubicBezTo>
                    <a:pt x="64" y="625"/>
                    <a:pt x="224" y="465"/>
                    <a:pt x="512" y="304"/>
                  </a:cubicBezTo>
                  <a:cubicBezTo>
                    <a:pt x="800" y="144"/>
                    <a:pt x="1216" y="80"/>
                    <a:pt x="1600" y="80"/>
                  </a:cubicBezTo>
                  <a:close/>
                  <a:moveTo>
                    <a:pt x="1600" y="0"/>
                  </a:moveTo>
                  <a:cubicBezTo>
                    <a:pt x="1192" y="0"/>
                    <a:pt x="784" y="80"/>
                    <a:pt x="480" y="240"/>
                  </a:cubicBezTo>
                  <a:cubicBezTo>
                    <a:pt x="160" y="401"/>
                    <a:pt x="0" y="625"/>
                    <a:pt x="0" y="849"/>
                  </a:cubicBezTo>
                  <a:cubicBezTo>
                    <a:pt x="0" y="1073"/>
                    <a:pt x="160" y="1265"/>
                    <a:pt x="480" y="1425"/>
                  </a:cubicBezTo>
                  <a:cubicBezTo>
                    <a:pt x="800" y="1585"/>
                    <a:pt x="1216" y="1649"/>
                    <a:pt x="1600" y="1649"/>
                  </a:cubicBezTo>
                  <a:cubicBezTo>
                    <a:pt x="2016" y="1649"/>
                    <a:pt x="2433" y="1585"/>
                    <a:pt x="2753" y="1425"/>
                  </a:cubicBezTo>
                  <a:cubicBezTo>
                    <a:pt x="3041" y="1265"/>
                    <a:pt x="3233" y="1073"/>
                    <a:pt x="3233" y="849"/>
                  </a:cubicBezTo>
                  <a:cubicBezTo>
                    <a:pt x="3233" y="625"/>
                    <a:pt x="3041" y="401"/>
                    <a:pt x="2721" y="240"/>
                  </a:cubicBezTo>
                  <a:cubicBezTo>
                    <a:pt x="2417" y="80"/>
                    <a:pt x="2008" y="0"/>
                    <a:pt x="16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6162425" y="2042525"/>
              <a:ext cx="146450" cy="64850"/>
            </a:xfrm>
            <a:custGeom>
              <a:rect b="b" l="l" r="r" t="t"/>
              <a:pathLst>
                <a:path extrusionOk="0" h="2594" w="5858">
                  <a:moveTo>
                    <a:pt x="5858" y="33"/>
                  </a:moveTo>
                  <a:lnTo>
                    <a:pt x="5856" y="96"/>
                  </a:lnTo>
                  <a:lnTo>
                    <a:pt x="5856" y="96"/>
                  </a:lnTo>
                  <a:cubicBezTo>
                    <a:pt x="5857" y="86"/>
                    <a:pt x="5858" y="75"/>
                    <a:pt x="5858" y="65"/>
                  </a:cubicBezTo>
                  <a:lnTo>
                    <a:pt x="5858" y="33"/>
                  </a:lnTo>
                  <a:close/>
                  <a:moveTo>
                    <a:pt x="1" y="1"/>
                  </a:moveTo>
                  <a:lnTo>
                    <a:pt x="1" y="897"/>
                  </a:lnTo>
                  <a:cubicBezTo>
                    <a:pt x="1" y="1313"/>
                    <a:pt x="289" y="1761"/>
                    <a:pt x="865" y="2081"/>
                  </a:cubicBezTo>
                  <a:cubicBezTo>
                    <a:pt x="993" y="2177"/>
                    <a:pt x="1153" y="2241"/>
                    <a:pt x="1281" y="2305"/>
                  </a:cubicBezTo>
                  <a:cubicBezTo>
                    <a:pt x="1409" y="2337"/>
                    <a:pt x="1537" y="2369"/>
                    <a:pt x="1633" y="2401"/>
                  </a:cubicBezTo>
                  <a:cubicBezTo>
                    <a:pt x="1729" y="2433"/>
                    <a:pt x="1857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93"/>
                    <a:pt x="2817" y="2593"/>
                  </a:cubicBezTo>
                  <a:lnTo>
                    <a:pt x="3105" y="2593"/>
                  </a:lnTo>
                  <a:cubicBezTo>
                    <a:pt x="3233" y="2593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10" y="2529"/>
                  </a:cubicBezTo>
                  <a:cubicBezTo>
                    <a:pt x="4002" y="2465"/>
                    <a:pt x="4194" y="2433"/>
                    <a:pt x="4354" y="2369"/>
                  </a:cubicBezTo>
                  <a:cubicBezTo>
                    <a:pt x="4578" y="2305"/>
                    <a:pt x="4802" y="2209"/>
                    <a:pt x="4994" y="2113"/>
                  </a:cubicBezTo>
                  <a:cubicBezTo>
                    <a:pt x="4994" y="2081"/>
                    <a:pt x="5026" y="2081"/>
                    <a:pt x="5026" y="2081"/>
                  </a:cubicBezTo>
                  <a:cubicBezTo>
                    <a:pt x="5186" y="1985"/>
                    <a:pt x="5282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69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826" y="1153"/>
                    <a:pt x="5826" y="1121"/>
                  </a:cubicBezTo>
                  <a:lnTo>
                    <a:pt x="5826" y="929"/>
                  </a:lnTo>
                  <a:lnTo>
                    <a:pt x="5856" y="96"/>
                  </a:lnTo>
                  <a:lnTo>
                    <a:pt x="5856" y="96"/>
                  </a:lnTo>
                  <a:cubicBezTo>
                    <a:pt x="5848" y="149"/>
                    <a:pt x="5826" y="198"/>
                    <a:pt x="5826" y="225"/>
                  </a:cubicBezTo>
                  <a:cubicBezTo>
                    <a:pt x="5826" y="289"/>
                    <a:pt x="5794" y="353"/>
                    <a:pt x="5794" y="385"/>
                  </a:cubicBezTo>
                  <a:cubicBezTo>
                    <a:pt x="5762" y="449"/>
                    <a:pt x="5730" y="513"/>
                    <a:pt x="5698" y="545"/>
                  </a:cubicBezTo>
                  <a:lnTo>
                    <a:pt x="5602" y="737"/>
                  </a:lnTo>
                  <a:cubicBezTo>
                    <a:pt x="5538" y="801"/>
                    <a:pt x="5474" y="865"/>
                    <a:pt x="5410" y="929"/>
                  </a:cubicBezTo>
                  <a:cubicBezTo>
                    <a:pt x="5314" y="1025"/>
                    <a:pt x="5186" y="1121"/>
                    <a:pt x="5026" y="1217"/>
                  </a:cubicBezTo>
                  <a:lnTo>
                    <a:pt x="4994" y="1217"/>
                  </a:lnTo>
                  <a:cubicBezTo>
                    <a:pt x="4802" y="1345"/>
                    <a:pt x="4578" y="1441"/>
                    <a:pt x="4354" y="1505"/>
                  </a:cubicBezTo>
                  <a:cubicBezTo>
                    <a:pt x="4194" y="1569"/>
                    <a:pt x="4002" y="1601"/>
                    <a:pt x="3810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65"/>
                    <a:pt x="2049" y="1633"/>
                    <a:pt x="1953" y="1601"/>
                  </a:cubicBezTo>
                  <a:cubicBezTo>
                    <a:pt x="1857" y="1601"/>
                    <a:pt x="1761" y="1569"/>
                    <a:pt x="1633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7"/>
                    <a:pt x="1" y="449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161625" y="2042525"/>
              <a:ext cx="148050" cy="65650"/>
            </a:xfrm>
            <a:custGeom>
              <a:rect b="b" l="l" r="r" t="t"/>
              <a:pathLst>
                <a:path extrusionOk="0" h="2626" w="5922">
                  <a:moveTo>
                    <a:pt x="5858" y="417"/>
                  </a:moveTo>
                  <a:lnTo>
                    <a:pt x="5858" y="929"/>
                  </a:lnTo>
                  <a:cubicBezTo>
                    <a:pt x="5826" y="993"/>
                    <a:pt x="5826" y="1057"/>
                    <a:pt x="5826" y="1089"/>
                  </a:cubicBezTo>
                  <a:cubicBezTo>
                    <a:pt x="5826" y="1153"/>
                    <a:pt x="5794" y="1217"/>
                    <a:pt x="5794" y="1249"/>
                  </a:cubicBezTo>
                  <a:cubicBezTo>
                    <a:pt x="5762" y="1313"/>
                    <a:pt x="5730" y="1377"/>
                    <a:pt x="5698" y="1409"/>
                  </a:cubicBezTo>
                  <a:lnTo>
                    <a:pt x="5602" y="1601"/>
                  </a:lnTo>
                  <a:lnTo>
                    <a:pt x="5410" y="1793"/>
                  </a:lnTo>
                  <a:cubicBezTo>
                    <a:pt x="5314" y="1889"/>
                    <a:pt x="5186" y="1953"/>
                    <a:pt x="5058" y="2049"/>
                  </a:cubicBezTo>
                  <a:lnTo>
                    <a:pt x="5026" y="2081"/>
                  </a:lnTo>
                  <a:cubicBezTo>
                    <a:pt x="4834" y="2177"/>
                    <a:pt x="4610" y="2273"/>
                    <a:pt x="4386" y="2337"/>
                  </a:cubicBezTo>
                  <a:cubicBezTo>
                    <a:pt x="4194" y="2401"/>
                    <a:pt x="4034" y="2433"/>
                    <a:pt x="3842" y="2497"/>
                  </a:cubicBezTo>
                  <a:cubicBezTo>
                    <a:pt x="3713" y="2497"/>
                    <a:pt x="3585" y="2529"/>
                    <a:pt x="3457" y="2529"/>
                  </a:cubicBezTo>
                  <a:cubicBezTo>
                    <a:pt x="3361" y="2529"/>
                    <a:pt x="3265" y="2561"/>
                    <a:pt x="3137" y="2561"/>
                  </a:cubicBezTo>
                  <a:lnTo>
                    <a:pt x="2849" y="2561"/>
                  </a:lnTo>
                  <a:cubicBezTo>
                    <a:pt x="2753" y="2561"/>
                    <a:pt x="2657" y="2561"/>
                    <a:pt x="2561" y="2529"/>
                  </a:cubicBezTo>
                  <a:cubicBezTo>
                    <a:pt x="2465" y="2529"/>
                    <a:pt x="2369" y="2529"/>
                    <a:pt x="2273" y="2497"/>
                  </a:cubicBezTo>
                  <a:cubicBezTo>
                    <a:pt x="2177" y="2497"/>
                    <a:pt x="2081" y="2465"/>
                    <a:pt x="1985" y="2465"/>
                  </a:cubicBezTo>
                  <a:cubicBezTo>
                    <a:pt x="1889" y="2433"/>
                    <a:pt x="1793" y="2401"/>
                    <a:pt x="1697" y="2401"/>
                  </a:cubicBezTo>
                  <a:cubicBezTo>
                    <a:pt x="1569" y="2337"/>
                    <a:pt x="1441" y="2305"/>
                    <a:pt x="1345" y="2273"/>
                  </a:cubicBezTo>
                  <a:cubicBezTo>
                    <a:pt x="1185" y="2209"/>
                    <a:pt x="1057" y="2145"/>
                    <a:pt x="929" y="2081"/>
                  </a:cubicBezTo>
                  <a:cubicBezTo>
                    <a:pt x="385" y="1761"/>
                    <a:pt x="97" y="1345"/>
                    <a:pt x="97" y="897"/>
                  </a:cubicBezTo>
                  <a:lnTo>
                    <a:pt x="97" y="417"/>
                  </a:lnTo>
                  <a:cubicBezTo>
                    <a:pt x="193" y="737"/>
                    <a:pt x="481" y="1025"/>
                    <a:pt x="897" y="1249"/>
                  </a:cubicBezTo>
                  <a:cubicBezTo>
                    <a:pt x="1025" y="1313"/>
                    <a:pt x="1153" y="1377"/>
                    <a:pt x="1313" y="1441"/>
                  </a:cubicBezTo>
                  <a:cubicBezTo>
                    <a:pt x="1441" y="1505"/>
                    <a:pt x="1537" y="1537"/>
                    <a:pt x="1665" y="1569"/>
                  </a:cubicBezTo>
                  <a:cubicBezTo>
                    <a:pt x="1761" y="1601"/>
                    <a:pt x="1889" y="1633"/>
                    <a:pt x="1985" y="1633"/>
                  </a:cubicBezTo>
                  <a:cubicBezTo>
                    <a:pt x="2081" y="1665"/>
                    <a:pt x="2177" y="1697"/>
                    <a:pt x="2273" y="1697"/>
                  </a:cubicBezTo>
                  <a:cubicBezTo>
                    <a:pt x="2369" y="1697"/>
                    <a:pt x="2465" y="1729"/>
                    <a:pt x="2561" y="1729"/>
                  </a:cubicBezTo>
                  <a:cubicBezTo>
                    <a:pt x="2657" y="1729"/>
                    <a:pt x="2753" y="1729"/>
                    <a:pt x="2849" y="1761"/>
                  </a:cubicBezTo>
                  <a:lnTo>
                    <a:pt x="3137" y="1761"/>
                  </a:lnTo>
                  <a:cubicBezTo>
                    <a:pt x="3265" y="1761"/>
                    <a:pt x="3361" y="1729"/>
                    <a:pt x="3457" y="1729"/>
                  </a:cubicBezTo>
                  <a:cubicBezTo>
                    <a:pt x="3585" y="1729"/>
                    <a:pt x="3713" y="1697"/>
                    <a:pt x="3842" y="1665"/>
                  </a:cubicBezTo>
                  <a:cubicBezTo>
                    <a:pt x="4034" y="1633"/>
                    <a:pt x="4226" y="1601"/>
                    <a:pt x="4418" y="1537"/>
                  </a:cubicBezTo>
                  <a:cubicBezTo>
                    <a:pt x="4642" y="1473"/>
                    <a:pt x="4866" y="1377"/>
                    <a:pt x="5058" y="1249"/>
                  </a:cubicBezTo>
                  <a:lnTo>
                    <a:pt x="5090" y="1249"/>
                  </a:lnTo>
                  <a:cubicBezTo>
                    <a:pt x="5218" y="1153"/>
                    <a:pt x="5346" y="1057"/>
                    <a:pt x="5474" y="961"/>
                  </a:cubicBezTo>
                  <a:cubicBezTo>
                    <a:pt x="5538" y="897"/>
                    <a:pt x="5602" y="833"/>
                    <a:pt x="5634" y="769"/>
                  </a:cubicBezTo>
                  <a:cubicBezTo>
                    <a:pt x="5698" y="705"/>
                    <a:pt x="5730" y="641"/>
                    <a:pt x="5762" y="577"/>
                  </a:cubicBezTo>
                  <a:cubicBezTo>
                    <a:pt x="5794" y="513"/>
                    <a:pt x="5826" y="481"/>
                    <a:pt x="5858" y="417"/>
                  </a:cubicBez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897"/>
                  </a:lnTo>
                  <a:cubicBezTo>
                    <a:pt x="1" y="1377"/>
                    <a:pt x="321" y="1793"/>
                    <a:pt x="897" y="2113"/>
                  </a:cubicBezTo>
                  <a:cubicBezTo>
                    <a:pt x="1025" y="2209"/>
                    <a:pt x="1153" y="2273"/>
                    <a:pt x="1313" y="2337"/>
                  </a:cubicBezTo>
                  <a:cubicBezTo>
                    <a:pt x="1409" y="2369"/>
                    <a:pt x="1537" y="2401"/>
                    <a:pt x="1665" y="2465"/>
                  </a:cubicBezTo>
                  <a:cubicBezTo>
                    <a:pt x="1761" y="2465"/>
                    <a:pt x="1857" y="2497"/>
                    <a:pt x="1985" y="2529"/>
                  </a:cubicBezTo>
                  <a:cubicBezTo>
                    <a:pt x="2081" y="2561"/>
                    <a:pt x="2177" y="2561"/>
                    <a:pt x="2273" y="2593"/>
                  </a:cubicBezTo>
                  <a:cubicBezTo>
                    <a:pt x="2369" y="2593"/>
                    <a:pt x="2465" y="2593"/>
                    <a:pt x="2561" y="2625"/>
                  </a:cubicBezTo>
                  <a:lnTo>
                    <a:pt x="3137" y="2625"/>
                  </a:lnTo>
                  <a:cubicBezTo>
                    <a:pt x="3265" y="2625"/>
                    <a:pt x="3361" y="2625"/>
                    <a:pt x="3457" y="2593"/>
                  </a:cubicBezTo>
                  <a:cubicBezTo>
                    <a:pt x="3585" y="2593"/>
                    <a:pt x="3713" y="2593"/>
                    <a:pt x="3842" y="2561"/>
                  </a:cubicBezTo>
                  <a:cubicBezTo>
                    <a:pt x="4034" y="2529"/>
                    <a:pt x="4226" y="2465"/>
                    <a:pt x="4418" y="2401"/>
                  </a:cubicBezTo>
                  <a:cubicBezTo>
                    <a:pt x="4642" y="2337"/>
                    <a:pt x="4866" y="2241"/>
                    <a:pt x="5058" y="2145"/>
                  </a:cubicBezTo>
                  <a:lnTo>
                    <a:pt x="5090" y="2113"/>
                  </a:lnTo>
                  <a:cubicBezTo>
                    <a:pt x="5218" y="2017"/>
                    <a:pt x="5346" y="1921"/>
                    <a:pt x="5474" y="1825"/>
                  </a:cubicBezTo>
                  <a:cubicBezTo>
                    <a:pt x="5538" y="1761"/>
                    <a:pt x="5602" y="1697"/>
                    <a:pt x="5634" y="1633"/>
                  </a:cubicBezTo>
                  <a:cubicBezTo>
                    <a:pt x="5698" y="1569"/>
                    <a:pt x="5730" y="1505"/>
                    <a:pt x="5762" y="1441"/>
                  </a:cubicBezTo>
                  <a:cubicBezTo>
                    <a:pt x="5794" y="1409"/>
                    <a:pt x="5826" y="1345"/>
                    <a:pt x="5858" y="1281"/>
                  </a:cubicBezTo>
                  <a:cubicBezTo>
                    <a:pt x="5858" y="1217"/>
                    <a:pt x="5890" y="1185"/>
                    <a:pt x="5890" y="1121"/>
                  </a:cubicBezTo>
                  <a:cubicBezTo>
                    <a:pt x="5922" y="1057"/>
                    <a:pt x="5922" y="993"/>
                    <a:pt x="5922" y="929"/>
                  </a:cubicBezTo>
                  <a:lnTo>
                    <a:pt x="5922" y="33"/>
                  </a:lnTo>
                  <a:lnTo>
                    <a:pt x="5890" y="1"/>
                  </a:lnTo>
                  <a:cubicBezTo>
                    <a:pt x="5858" y="1"/>
                    <a:pt x="5858" y="33"/>
                    <a:pt x="5858" y="33"/>
                  </a:cubicBezTo>
                  <a:lnTo>
                    <a:pt x="5858" y="65"/>
                  </a:lnTo>
                  <a:cubicBezTo>
                    <a:pt x="5858" y="129"/>
                    <a:pt x="5826" y="161"/>
                    <a:pt x="5826" y="225"/>
                  </a:cubicBezTo>
                  <a:cubicBezTo>
                    <a:pt x="5826" y="289"/>
                    <a:pt x="5794" y="321"/>
                    <a:pt x="5794" y="385"/>
                  </a:cubicBezTo>
                  <a:cubicBezTo>
                    <a:pt x="5762" y="449"/>
                    <a:pt x="5730" y="481"/>
                    <a:pt x="5698" y="545"/>
                  </a:cubicBezTo>
                  <a:cubicBezTo>
                    <a:pt x="5666" y="609"/>
                    <a:pt x="5634" y="673"/>
                    <a:pt x="5602" y="705"/>
                  </a:cubicBezTo>
                  <a:cubicBezTo>
                    <a:pt x="5538" y="769"/>
                    <a:pt x="5474" y="833"/>
                    <a:pt x="5410" y="897"/>
                  </a:cubicBezTo>
                  <a:cubicBezTo>
                    <a:pt x="5314" y="993"/>
                    <a:pt x="5186" y="1089"/>
                    <a:pt x="5058" y="1185"/>
                  </a:cubicBezTo>
                  <a:lnTo>
                    <a:pt x="5026" y="1185"/>
                  </a:lnTo>
                  <a:cubicBezTo>
                    <a:pt x="4834" y="1313"/>
                    <a:pt x="4610" y="1409"/>
                    <a:pt x="4386" y="1473"/>
                  </a:cubicBezTo>
                  <a:cubicBezTo>
                    <a:pt x="4226" y="1537"/>
                    <a:pt x="4034" y="1569"/>
                    <a:pt x="3842" y="1601"/>
                  </a:cubicBezTo>
                  <a:cubicBezTo>
                    <a:pt x="3713" y="1633"/>
                    <a:pt x="3585" y="1665"/>
                    <a:pt x="3457" y="1665"/>
                  </a:cubicBezTo>
                  <a:cubicBezTo>
                    <a:pt x="3361" y="1665"/>
                    <a:pt x="3265" y="1665"/>
                    <a:pt x="3137" y="1697"/>
                  </a:cubicBezTo>
                  <a:lnTo>
                    <a:pt x="2849" y="1697"/>
                  </a:lnTo>
                  <a:cubicBezTo>
                    <a:pt x="2753" y="1665"/>
                    <a:pt x="2657" y="1665"/>
                    <a:pt x="2561" y="1665"/>
                  </a:cubicBezTo>
                  <a:cubicBezTo>
                    <a:pt x="2465" y="1665"/>
                    <a:pt x="2369" y="1633"/>
                    <a:pt x="2273" y="1633"/>
                  </a:cubicBezTo>
                  <a:cubicBezTo>
                    <a:pt x="2177" y="1633"/>
                    <a:pt x="2081" y="1601"/>
                    <a:pt x="1985" y="1601"/>
                  </a:cubicBezTo>
                  <a:lnTo>
                    <a:pt x="1697" y="1505"/>
                  </a:lnTo>
                  <a:cubicBezTo>
                    <a:pt x="1569" y="1473"/>
                    <a:pt x="1441" y="1441"/>
                    <a:pt x="1345" y="1409"/>
                  </a:cubicBezTo>
                  <a:cubicBezTo>
                    <a:pt x="1185" y="1345"/>
                    <a:pt x="1057" y="1281"/>
                    <a:pt x="929" y="1185"/>
                  </a:cubicBezTo>
                  <a:cubicBezTo>
                    <a:pt x="385" y="865"/>
                    <a:pt x="97" y="449"/>
                    <a:pt x="97" y="33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155225" y="2001125"/>
              <a:ext cx="160850" cy="84450"/>
            </a:xfrm>
            <a:custGeom>
              <a:rect b="b" l="l" r="r" t="t"/>
              <a:pathLst>
                <a:path extrusionOk="0" h="3378" w="6434">
                  <a:moveTo>
                    <a:pt x="3205" y="1"/>
                  </a:moveTo>
                  <a:cubicBezTo>
                    <a:pt x="2457" y="1"/>
                    <a:pt x="1713" y="169"/>
                    <a:pt x="1153" y="505"/>
                  </a:cubicBezTo>
                  <a:cubicBezTo>
                    <a:pt x="1" y="1145"/>
                    <a:pt x="33" y="2201"/>
                    <a:pt x="1153" y="2873"/>
                  </a:cubicBezTo>
                  <a:cubicBezTo>
                    <a:pt x="1729" y="3209"/>
                    <a:pt x="2481" y="3377"/>
                    <a:pt x="3229" y="3377"/>
                  </a:cubicBezTo>
                  <a:cubicBezTo>
                    <a:pt x="3977" y="3377"/>
                    <a:pt x="4722" y="3209"/>
                    <a:pt x="5282" y="2873"/>
                  </a:cubicBezTo>
                  <a:cubicBezTo>
                    <a:pt x="6434" y="2233"/>
                    <a:pt x="6434" y="1145"/>
                    <a:pt x="5282" y="505"/>
                  </a:cubicBezTo>
                  <a:cubicBezTo>
                    <a:pt x="4706" y="169"/>
                    <a:pt x="3953" y="1"/>
                    <a:pt x="320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6161625" y="2000325"/>
              <a:ext cx="148050" cy="86250"/>
            </a:xfrm>
            <a:custGeom>
              <a:rect b="b" l="l" r="r" t="t"/>
              <a:pathLst>
                <a:path extrusionOk="0" h="3450" w="5922">
                  <a:moveTo>
                    <a:pt x="2945" y="57"/>
                  </a:moveTo>
                  <a:cubicBezTo>
                    <a:pt x="3681" y="57"/>
                    <a:pt x="4450" y="217"/>
                    <a:pt x="4994" y="569"/>
                  </a:cubicBezTo>
                  <a:cubicBezTo>
                    <a:pt x="5538" y="857"/>
                    <a:pt x="5858" y="1273"/>
                    <a:pt x="5858" y="1721"/>
                  </a:cubicBezTo>
                  <a:cubicBezTo>
                    <a:pt x="5858" y="2169"/>
                    <a:pt x="5538" y="2585"/>
                    <a:pt x="5026" y="2873"/>
                  </a:cubicBezTo>
                  <a:cubicBezTo>
                    <a:pt x="4450" y="3209"/>
                    <a:pt x="3705" y="3377"/>
                    <a:pt x="2965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3"/>
                    <a:pt x="65" y="2169"/>
                    <a:pt x="65" y="1721"/>
                  </a:cubicBezTo>
                  <a:cubicBezTo>
                    <a:pt x="65" y="1273"/>
                    <a:pt x="385" y="857"/>
                    <a:pt x="929" y="569"/>
                  </a:cubicBezTo>
                  <a:cubicBezTo>
                    <a:pt x="1473" y="217"/>
                    <a:pt x="2209" y="57"/>
                    <a:pt x="2945" y="57"/>
                  </a:cubicBezTo>
                  <a:close/>
                  <a:moveTo>
                    <a:pt x="2945" y="1"/>
                  </a:moveTo>
                  <a:cubicBezTo>
                    <a:pt x="2193" y="1"/>
                    <a:pt x="1441" y="169"/>
                    <a:pt x="865" y="505"/>
                  </a:cubicBezTo>
                  <a:cubicBezTo>
                    <a:pt x="321" y="825"/>
                    <a:pt x="1" y="1241"/>
                    <a:pt x="1" y="1721"/>
                  </a:cubicBezTo>
                  <a:cubicBezTo>
                    <a:pt x="1" y="2169"/>
                    <a:pt x="321" y="2617"/>
                    <a:pt x="897" y="2937"/>
                  </a:cubicBezTo>
                  <a:cubicBezTo>
                    <a:pt x="1473" y="3289"/>
                    <a:pt x="2209" y="3449"/>
                    <a:pt x="2977" y="3449"/>
                  </a:cubicBezTo>
                  <a:cubicBezTo>
                    <a:pt x="3713" y="3449"/>
                    <a:pt x="4482" y="3289"/>
                    <a:pt x="5058" y="2937"/>
                  </a:cubicBezTo>
                  <a:cubicBezTo>
                    <a:pt x="5602" y="2617"/>
                    <a:pt x="5922" y="2201"/>
                    <a:pt x="5922" y="1721"/>
                  </a:cubicBezTo>
                  <a:cubicBezTo>
                    <a:pt x="5922" y="1273"/>
                    <a:pt x="5602" y="825"/>
                    <a:pt x="5026" y="505"/>
                  </a:cubicBezTo>
                  <a:cubicBezTo>
                    <a:pt x="4450" y="169"/>
                    <a:pt x="3697" y="1"/>
                    <a:pt x="2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6172825" y="2010525"/>
              <a:ext cx="125650" cy="65650"/>
            </a:xfrm>
            <a:custGeom>
              <a:rect b="b" l="l" r="r" t="t"/>
              <a:pathLst>
                <a:path extrusionOk="0" h="2626" w="5026">
                  <a:moveTo>
                    <a:pt x="2513" y="1"/>
                  </a:moveTo>
                  <a:cubicBezTo>
                    <a:pt x="1929" y="1"/>
                    <a:pt x="1345" y="129"/>
                    <a:pt x="897" y="385"/>
                  </a:cubicBezTo>
                  <a:cubicBezTo>
                    <a:pt x="1" y="897"/>
                    <a:pt x="1" y="1729"/>
                    <a:pt x="897" y="2241"/>
                  </a:cubicBezTo>
                  <a:cubicBezTo>
                    <a:pt x="1345" y="2497"/>
                    <a:pt x="1929" y="2625"/>
                    <a:pt x="2513" y="2625"/>
                  </a:cubicBezTo>
                  <a:cubicBezTo>
                    <a:pt x="3097" y="2625"/>
                    <a:pt x="3682" y="2497"/>
                    <a:pt x="4130" y="2241"/>
                  </a:cubicBezTo>
                  <a:cubicBezTo>
                    <a:pt x="5026" y="1729"/>
                    <a:pt x="5026" y="897"/>
                    <a:pt x="4130" y="385"/>
                  </a:cubicBezTo>
                  <a:cubicBezTo>
                    <a:pt x="3682" y="129"/>
                    <a:pt x="3097" y="1"/>
                    <a:pt x="25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6177625" y="2009125"/>
              <a:ext cx="116050" cy="67850"/>
            </a:xfrm>
            <a:custGeom>
              <a:rect b="b" l="l" r="r" t="t"/>
              <a:pathLst>
                <a:path extrusionOk="0" h="2714" w="4642">
                  <a:moveTo>
                    <a:pt x="2305" y="89"/>
                  </a:moveTo>
                  <a:cubicBezTo>
                    <a:pt x="2881" y="89"/>
                    <a:pt x="3458" y="217"/>
                    <a:pt x="3906" y="473"/>
                  </a:cubicBezTo>
                  <a:cubicBezTo>
                    <a:pt x="4322" y="697"/>
                    <a:pt x="4578" y="1049"/>
                    <a:pt x="4578" y="1369"/>
                  </a:cubicBezTo>
                  <a:cubicBezTo>
                    <a:pt x="4578" y="1721"/>
                    <a:pt x="4354" y="2041"/>
                    <a:pt x="3938" y="2265"/>
                  </a:cubicBezTo>
                  <a:cubicBezTo>
                    <a:pt x="3490" y="2521"/>
                    <a:pt x="2913" y="2649"/>
                    <a:pt x="2337" y="2649"/>
                  </a:cubicBezTo>
                  <a:cubicBezTo>
                    <a:pt x="1761" y="2649"/>
                    <a:pt x="1185" y="2521"/>
                    <a:pt x="737" y="2265"/>
                  </a:cubicBezTo>
                  <a:cubicBezTo>
                    <a:pt x="321" y="2041"/>
                    <a:pt x="65" y="1689"/>
                    <a:pt x="65" y="1369"/>
                  </a:cubicBezTo>
                  <a:cubicBezTo>
                    <a:pt x="65" y="1017"/>
                    <a:pt x="321" y="697"/>
                    <a:pt x="737" y="473"/>
                  </a:cubicBezTo>
                  <a:cubicBezTo>
                    <a:pt x="1153" y="217"/>
                    <a:pt x="1729" y="89"/>
                    <a:pt x="2305" y="89"/>
                  </a:cubicBezTo>
                  <a:close/>
                  <a:moveTo>
                    <a:pt x="2305" y="1"/>
                  </a:moveTo>
                  <a:cubicBezTo>
                    <a:pt x="1713" y="1"/>
                    <a:pt x="1121" y="137"/>
                    <a:pt x="673" y="409"/>
                  </a:cubicBezTo>
                  <a:cubicBezTo>
                    <a:pt x="257" y="665"/>
                    <a:pt x="1" y="985"/>
                    <a:pt x="1" y="1369"/>
                  </a:cubicBezTo>
                  <a:cubicBezTo>
                    <a:pt x="1" y="1721"/>
                    <a:pt x="257" y="2073"/>
                    <a:pt x="705" y="2329"/>
                  </a:cubicBezTo>
                  <a:cubicBezTo>
                    <a:pt x="1153" y="2585"/>
                    <a:pt x="1729" y="2713"/>
                    <a:pt x="2337" y="2713"/>
                  </a:cubicBezTo>
                  <a:cubicBezTo>
                    <a:pt x="2913" y="2713"/>
                    <a:pt x="3522" y="2585"/>
                    <a:pt x="3970" y="2329"/>
                  </a:cubicBezTo>
                  <a:cubicBezTo>
                    <a:pt x="4386" y="2073"/>
                    <a:pt x="4642" y="1721"/>
                    <a:pt x="4642" y="1369"/>
                  </a:cubicBezTo>
                  <a:cubicBezTo>
                    <a:pt x="4642" y="985"/>
                    <a:pt x="4386" y="665"/>
                    <a:pt x="3938" y="409"/>
                  </a:cubicBezTo>
                  <a:cubicBezTo>
                    <a:pt x="3490" y="137"/>
                    <a:pt x="289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6300850" y="206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97" y="352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6235250" y="20921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6248050" y="2091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6260850" y="2089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lnTo>
                    <a:pt x="33" y="384"/>
                  </a:lnTo>
                  <a:cubicBezTo>
                    <a:pt x="65" y="384"/>
                    <a:pt x="97" y="352"/>
                    <a:pt x="97" y="352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6272850" y="2084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97" y="384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6283250" y="2079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6292050" y="2073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52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6168825" y="206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6222450" y="2091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6208850" y="2089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96" y="352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6196850" y="2084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96" y="384"/>
                    <a:pt x="96" y="384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6187225" y="2079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lnTo>
                    <a:pt x="65" y="384"/>
                  </a:ln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6177625" y="20737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lnTo>
                    <a:pt x="33" y="384"/>
                  </a:lnTo>
                  <a:cubicBezTo>
                    <a:pt x="65" y="384"/>
                    <a:pt x="65" y="352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6199250" y="2021725"/>
              <a:ext cx="74425" cy="43250"/>
            </a:xfrm>
            <a:custGeom>
              <a:rect b="b" l="l" r="r" t="t"/>
              <a:pathLst>
                <a:path extrusionOk="0" h="1730" w="2977">
                  <a:moveTo>
                    <a:pt x="640" y="1"/>
                  </a:moveTo>
                  <a:lnTo>
                    <a:pt x="416" y="129"/>
                  </a:lnTo>
                  <a:lnTo>
                    <a:pt x="736" y="321"/>
                  </a:lnTo>
                  <a:cubicBezTo>
                    <a:pt x="704" y="321"/>
                    <a:pt x="672" y="353"/>
                    <a:pt x="640" y="385"/>
                  </a:cubicBezTo>
                  <a:cubicBezTo>
                    <a:pt x="608" y="385"/>
                    <a:pt x="576" y="417"/>
                    <a:pt x="544" y="449"/>
                  </a:cubicBezTo>
                  <a:lnTo>
                    <a:pt x="224" y="257"/>
                  </a:lnTo>
                  <a:lnTo>
                    <a:pt x="0" y="385"/>
                  </a:lnTo>
                  <a:lnTo>
                    <a:pt x="384" y="609"/>
                  </a:lnTo>
                  <a:cubicBezTo>
                    <a:pt x="128" y="897"/>
                    <a:pt x="224" y="1249"/>
                    <a:pt x="640" y="1505"/>
                  </a:cubicBezTo>
                  <a:cubicBezTo>
                    <a:pt x="896" y="1633"/>
                    <a:pt x="1216" y="1729"/>
                    <a:pt x="1536" y="1729"/>
                  </a:cubicBezTo>
                  <a:lnTo>
                    <a:pt x="1536" y="1505"/>
                  </a:lnTo>
                  <a:cubicBezTo>
                    <a:pt x="1312" y="1505"/>
                    <a:pt x="1088" y="1441"/>
                    <a:pt x="928" y="1345"/>
                  </a:cubicBezTo>
                  <a:cubicBezTo>
                    <a:pt x="640" y="1185"/>
                    <a:pt x="576" y="961"/>
                    <a:pt x="672" y="769"/>
                  </a:cubicBezTo>
                  <a:lnTo>
                    <a:pt x="672" y="769"/>
                  </a:lnTo>
                  <a:lnTo>
                    <a:pt x="1280" y="1121"/>
                  </a:lnTo>
                  <a:lnTo>
                    <a:pt x="1504" y="993"/>
                  </a:lnTo>
                  <a:lnTo>
                    <a:pt x="832" y="609"/>
                  </a:lnTo>
                  <a:cubicBezTo>
                    <a:pt x="832" y="577"/>
                    <a:pt x="864" y="545"/>
                    <a:pt x="928" y="545"/>
                  </a:cubicBezTo>
                  <a:cubicBezTo>
                    <a:pt x="960" y="513"/>
                    <a:pt x="992" y="481"/>
                    <a:pt x="1024" y="481"/>
                  </a:cubicBezTo>
                  <a:lnTo>
                    <a:pt x="1728" y="865"/>
                  </a:lnTo>
                  <a:lnTo>
                    <a:pt x="1920" y="737"/>
                  </a:lnTo>
                  <a:lnTo>
                    <a:pt x="1312" y="385"/>
                  </a:lnTo>
                  <a:cubicBezTo>
                    <a:pt x="1395" y="368"/>
                    <a:pt x="1484" y="360"/>
                    <a:pt x="1575" y="360"/>
                  </a:cubicBezTo>
                  <a:cubicBezTo>
                    <a:pt x="1837" y="360"/>
                    <a:pt x="2115" y="426"/>
                    <a:pt x="2305" y="545"/>
                  </a:cubicBezTo>
                  <a:cubicBezTo>
                    <a:pt x="2465" y="641"/>
                    <a:pt x="2561" y="769"/>
                    <a:pt x="2593" y="897"/>
                  </a:cubicBezTo>
                  <a:lnTo>
                    <a:pt x="2977" y="897"/>
                  </a:lnTo>
                  <a:cubicBezTo>
                    <a:pt x="2945" y="705"/>
                    <a:pt x="2817" y="513"/>
                    <a:pt x="2561" y="385"/>
                  </a:cubicBezTo>
                  <a:cubicBezTo>
                    <a:pt x="2299" y="224"/>
                    <a:pt x="1963" y="152"/>
                    <a:pt x="1621" y="152"/>
                  </a:cubicBezTo>
                  <a:cubicBezTo>
                    <a:pt x="1419" y="152"/>
                    <a:pt x="1215" y="177"/>
                    <a:pt x="1024" y="225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6198450" y="2020925"/>
              <a:ext cx="76025" cy="44850"/>
            </a:xfrm>
            <a:custGeom>
              <a:rect b="b" l="l" r="r" t="t"/>
              <a:pathLst>
                <a:path extrusionOk="0" h="1794" w="3041">
                  <a:moveTo>
                    <a:pt x="672" y="65"/>
                  </a:moveTo>
                  <a:lnTo>
                    <a:pt x="1024" y="289"/>
                  </a:lnTo>
                  <a:lnTo>
                    <a:pt x="1056" y="289"/>
                  </a:lnTo>
                  <a:cubicBezTo>
                    <a:pt x="1247" y="241"/>
                    <a:pt x="1451" y="216"/>
                    <a:pt x="1653" y="216"/>
                  </a:cubicBezTo>
                  <a:cubicBezTo>
                    <a:pt x="1995" y="216"/>
                    <a:pt x="2331" y="288"/>
                    <a:pt x="2593" y="449"/>
                  </a:cubicBezTo>
                  <a:cubicBezTo>
                    <a:pt x="2785" y="545"/>
                    <a:pt x="2945" y="705"/>
                    <a:pt x="2977" y="897"/>
                  </a:cubicBezTo>
                  <a:lnTo>
                    <a:pt x="2657" y="897"/>
                  </a:lnTo>
                  <a:cubicBezTo>
                    <a:pt x="2625" y="737"/>
                    <a:pt x="2529" y="641"/>
                    <a:pt x="2369" y="545"/>
                  </a:cubicBezTo>
                  <a:cubicBezTo>
                    <a:pt x="2155" y="426"/>
                    <a:pt x="1888" y="360"/>
                    <a:pt x="1621" y="360"/>
                  </a:cubicBezTo>
                  <a:cubicBezTo>
                    <a:pt x="1528" y="360"/>
                    <a:pt x="1435" y="368"/>
                    <a:pt x="1344" y="385"/>
                  </a:cubicBezTo>
                  <a:cubicBezTo>
                    <a:pt x="1312" y="385"/>
                    <a:pt x="1312" y="385"/>
                    <a:pt x="1312" y="417"/>
                  </a:cubicBezTo>
                  <a:lnTo>
                    <a:pt x="1312" y="449"/>
                  </a:lnTo>
                  <a:lnTo>
                    <a:pt x="1888" y="769"/>
                  </a:lnTo>
                  <a:lnTo>
                    <a:pt x="1760" y="865"/>
                  </a:lnTo>
                  <a:lnTo>
                    <a:pt x="1088" y="481"/>
                  </a:lnTo>
                  <a:cubicBezTo>
                    <a:pt x="1072" y="465"/>
                    <a:pt x="1064" y="457"/>
                    <a:pt x="1060" y="457"/>
                  </a:cubicBezTo>
                  <a:cubicBezTo>
                    <a:pt x="1056" y="457"/>
                    <a:pt x="1056" y="465"/>
                    <a:pt x="1056" y="481"/>
                  </a:cubicBezTo>
                  <a:cubicBezTo>
                    <a:pt x="992" y="481"/>
                    <a:pt x="960" y="513"/>
                    <a:pt x="928" y="545"/>
                  </a:cubicBezTo>
                  <a:cubicBezTo>
                    <a:pt x="896" y="545"/>
                    <a:pt x="864" y="577"/>
                    <a:pt x="832" y="609"/>
                  </a:cubicBezTo>
                  <a:cubicBezTo>
                    <a:pt x="800" y="609"/>
                    <a:pt x="800" y="609"/>
                    <a:pt x="800" y="641"/>
                  </a:cubicBezTo>
                  <a:lnTo>
                    <a:pt x="832" y="673"/>
                  </a:lnTo>
                  <a:lnTo>
                    <a:pt x="1472" y="1025"/>
                  </a:lnTo>
                  <a:lnTo>
                    <a:pt x="1312" y="1121"/>
                  </a:lnTo>
                  <a:lnTo>
                    <a:pt x="704" y="769"/>
                  </a:lnTo>
                  <a:lnTo>
                    <a:pt x="672" y="769"/>
                  </a:lnTo>
                  <a:cubicBezTo>
                    <a:pt x="544" y="993"/>
                    <a:pt x="640" y="1249"/>
                    <a:pt x="928" y="1409"/>
                  </a:cubicBezTo>
                  <a:cubicBezTo>
                    <a:pt x="1088" y="1505"/>
                    <a:pt x="1312" y="1537"/>
                    <a:pt x="1536" y="1569"/>
                  </a:cubicBezTo>
                  <a:lnTo>
                    <a:pt x="1536" y="1729"/>
                  </a:lnTo>
                  <a:cubicBezTo>
                    <a:pt x="1216" y="1697"/>
                    <a:pt x="928" y="1633"/>
                    <a:pt x="704" y="1505"/>
                  </a:cubicBezTo>
                  <a:cubicBezTo>
                    <a:pt x="480" y="1377"/>
                    <a:pt x="352" y="1217"/>
                    <a:pt x="320" y="1057"/>
                  </a:cubicBezTo>
                  <a:cubicBezTo>
                    <a:pt x="288" y="897"/>
                    <a:pt x="320" y="769"/>
                    <a:pt x="448" y="641"/>
                  </a:cubicBezTo>
                  <a:lnTo>
                    <a:pt x="448" y="609"/>
                  </a:lnTo>
                  <a:lnTo>
                    <a:pt x="416" y="609"/>
                  </a:lnTo>
                  <a:lnTo>
                    <a:pt x="96" y="417"/>
                  </a:lnTo>
                  <a:lnTo>
                    <a:pt x="256" y="321"/>
                  </a:lnTo>
                  <a:lnTo>
                    <a:pt x="544" y="513"/>
                  </a:lnTo>
                  <a:lnTo>
                    <a:pt x="608" y="513"/>
                  </a:lnTo>
                  <a:cubicBezTo>
                    <a:pt x="640" y="481"/>
                    <a:pt x="672" y="449"/>
                    <a:pt x="704" y="449"/>
                  </a:cubicBezTo>
                  <a:cubicBezTo>
                    <a:pt x="736" y="417"/>
                    <a:pt x="768" y="417"/>
                    <a:pt x="800" y="385"/>
                  </a:cubicBezTo>
                  <a:lnTo>
                    <a:pt x="832" y="353"/>
                  </a:lnTo>
                  <a:cubicBezTo>
                    <a:pt x="832" y="353"/>
                    <a:pt x="832" y="321"/>
                    <a:pt x="800" y="321"/>
                  </a:cubicBezTo>
                  <a:lnTo>
                    <a:pt x="544" y="161"/>
                  </a:lnTo>
                  <a:lnTo>
                    <a:pt x="672" y="65"/>
                  </a:lnTo>
                  <a:close/>
                  <a:moveTo>
                    <a:pt x="640" y="1"/>
                  </a:moveTo>
                  <a:lnTo>
                    <a:pt x="448" y="129"/>
                  </a:lnTo>
                  <a:cubicBezTo>
                    <a:pt x="416" y="129"/>
                    <a:pt x="416" y="129"/>
                    <a:pt x="416" y="161"/>
                  </a:cubicBezTo>
                  <a:cubicBezTo>
                    <a:pt x="416" y="161"/>
                    <a:pt x="416" y="193"/>
                    <a:pt x="448" y="193"/>
                  </a:cubicBezTo>
                  <a:lnTo>
                    <a:pt x="704" y="353"/>
                  </a:lnTo>
                  <a:cubicBezTo>
                    <a:pt x="704" y="353"/>
                    <a:pt x="672" y="353"/>
                    <a:pt x="640" y="385"/>
                  </a:cubicBezTo>
                  <a:cubicBezTo>
                    <a:pt x="640" y="385"/>
                    <a:pt x="608" y="417"/>
                    <a:pt x="576" y="417"/>
                  </a:cubicBezTo>
                  <a:lnTo>
                    <a:pt x="256" y="257"/>
                  </a:lnTo>
                  <a:lnTo>
                    <a:pt x="224" y="257"/>
                  </a:lnTo>
                  <a:lnTo>
                    <a:pt x="0" y="385"/>
                  </a:lnTo>
                  <a:lnTo>
                    <a:pt x="0" y="417"/>
                  </a:lnTo>
                  <a:lnTo>
                    <a:pt x="0" y="449"/>
                  </a:lnTo>
                  <a:lnTo>
                    <a:pt x="352" y="641"/>
                  </a:lnTo>
                  <a:cubicBezTo>
                    <a:pt x="256" y="769"/>
                    <a:pt x="224" y="929"/>
                    <a:pt x="256" y="1057"/>
                  </a:cubicBezTo>
                  <a:cubicBezTo>
                    <a:pt x="288" y="1249"/>
                    <a:pt x="448" y="1441"/>
                    <a:pt x="672" y="1569"/>
                  </a:cubicBezTo>
                  <a:cubicBezTo>
                    <a:pt x="896" y="1697"/>
                    <a:pt x="1216" y="1793"/>
                    <a:pt x="1568" y="1793"/>
                  </a:cubicBezTo>
                  <a:lnTo>
                    <a:pt x="1600" y="1793"/>
                  </a:lnTo>
                  <a:lnTo>
                    <a:pt x="1600" y="1761"/>
                  </a:lnTo>
                  <a:lnTo>
                    <a:pt x="1600" y="1537"/>
                  </a:lnTo>
                  <a:cubicBezTo>
                    <a:pt x="1600" y="1505"/>
                    <a:pt x="1600" y="1505"/>
                    <a:pt x="1568" y="1505"/>
                  </a:cubicBezTo>
                  <a:cubicBezTo>
                    <a:pt x="1344" y="1505"/>
                    <a:pt x="1120" y="1441"/>
                    <a:pt x="960" y="1345"/>
                  </a:cubicBezTo>
                  <a:cubicBezTo>
                    <a:pt x="736" y="1217"/>
                    <a:pt x="640" y="1025"/>
                    <a:pt x="704" y="833"/>
                  </a:cubicBezTo>
                  <a:lnTo>
                    <a:pt x="704" y="833"/>
                  </a:lnTo>
                  <a:lnTo>
                    <a:pt x="1312" y="1185"/>
                  </a:lnTo>
                  <a:lnTo>
                    <a:pt x="1344" y="1185"/>
                  </a:lnTo>
                  <a:lnTo>
                    <a:pt x="1536" y="1057"/>
                  </a:lnTo>
                  <a:cubicBezTo>
                    <a:pt x="1568" y="1057"/>
                    <a:pt x="1568" y="1057"/>
                    <a:pt x="1568" y="1025"/>
                  </a:cubicBezTo>
                  <a:cubicBezTo>
                    <a:pt x="1568" y="1025"/>
                    <a:pt x="1568" y="993"/>
                    <a:pt x="1536" y="993"/>
                  </a:cubicBezTo>
                  <a:lnTo>
                    <a:pt x="896" y="641"/>
                  </a:lnTo>
                  <a:cubicBezTo>
                    <a:pt x="928" y="609"/>
                    <a:pt x="928" y="609"/>
                    <a:pt x="960" y="609"/>
                  </a:cubicBezTo>
                  <a:cubicBezTo>
                    <a:pt x="992" y="577"/>
                    <a:pt x="1024" y="577"/>
                    <a:pt x="1056" y="545"/>
                  </a:cubicBezTo>
                  <a:lnTo>
                    <a:pt x="1728" y="929"/>
                  </a:lnTo>
                  <a:lnTo>
                    <a:pt x="1760" y="929"/>
                  </a:lnTo>
                  <a:lnTo>
                    <a:pt x="1984" y="801"/>
                  </a:lnTo>
                  <a:lnTo>
                    <a:pt x="1984" y="769"/>
                  </a:lnTo>
                  <a:lnTo>
                    <a:pt x="1984" y="737"/>
                  </a:lnTo>
                  <a:lnTo>
                    <a:pt x="1440" y="449"/>
                  </a:lnTo>
                  <a:cubicBezTo>
                    <a:pt x="1516" y="441"/>
                    <a:pt x="1591" y="437"/>
                    <a:pt x="1666" y="437"/>
                  </a:cubicBezTo>
                  <a:cubicBezTo>
                    <a:pt x="1906" y="437"/>
                    <a:pt x="2133" y="479"/>
                    <a:pt x="2304" y="577"/>
                  </a:cubicBezTo>
                  <a:cubicBezTo>
                    <a:pt x="2465" y="673"/>
                    <a:pt x="2561" y="801"/>
                    <a:pt x="2593" y="929"/>
                  </a:cubicBezTo>
                  <a:cubicBezTo>
                    <a:pt x="2593" y="929"/>
                    <a:pt x="2593" y="961"/>
                    <a:pt x="2625" y="961"/>
                  </a:cubicBezTo>
                  <a:lnTo>
                    <a:pt x="3009" y="961"/>
                  </a:lnTo>
                  <a:lnTo>
                    <a:pt x="3041" y="929"/>
                  </a:lnTo>
                  <a:cubicBezTo>
                    <a:pt x="3009" y="705"/>
                    <a:pt x="2881" y="513"/>
                    <a:pt x="2625" y="385"/>
                  </a:cubicBezTo>
                  <a:cubicBezTo>
                    <a:pt x="2361" y="223"/>
                    <a:pt x="2008" y="138"/>
                    <a:pt x="1654" y="138"/>
                  </a:cubicBezTo>
                  <a:cubicBezTo>
                    <a:pt x="1449" y="138"/>
                    <a:pt x="1244" y="166"/>
                    <a:pt x="1056" y="225"/>
                  </a:cubicBezTo>
                  <a:lnTo>
                    <a:pt x="67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6162425" y="2009725"/>
              <a:ext cx="146450" cy="64050"/>
            </a:xfrm>
            <a:custGeom>
              <a:rect b="b" l="l" r="r" t="t"/>
              <a:pathLst>
                <a:path extrusionOk="0" h="2562" w="5858">
                  <a:moveTo>
                    <a:pt x="5858" y="33"/>
                  </a:moveTo>
                  <a:lnTo>
                    <a:pt x="5857" y="48"/>
                  </a:lnTo>
                  <a:lnTo>
                    <a:pt x="5857" y="48"/>
                  </a:lnTo>
                  <a:cubicBezTo>
                    <a:pt x="5858" y="43"/>
                    <a:pt x="5858" y="38"/>
                    <a:pt x="5858" y="33"/>
                  </a:cubicBezTo>
                  <a:close/>
                  <a:moveTo>
                    <a:pt x="1" y="1"/>
                  </a:moveTo>
                  <a:lnTo>
                    <a:pt x="1" y="865"/>
                  </a:lnTo>
                  <a:cubicBezTo>
                    <a:pt x="1" y="1313"/>
                    <a:pt x="289" y="1729"/>
                    <a:pt x="865" y="2081"/>
                  </a:cubicBezTo>
                  <a:cubicBezTo>
                    <a:pt x="993" y="2145"/>
                    <a:pt x="1153" y="2209"/>
                    <a:pt x="1281" y="2273"/>
                  </a:cubicBezTo>
                  <a:cubicBezTo>
                    <a:pt x="1409" y="2305"/>
                    <a:pt x="1537" y="2369"/>
                    <a:pt x="1633" y="2401"/>
                  </a:cubicBezTo>
                  <a:cubicBezTo>
                    <a:pt x="1729" y="2401"/>
                    <a:pt x="1857" y="2433"/>
                    <a:pt x="1953" y="2465"/>
                  </a:cubicBezTo>
                  <a:cubicBezTo>
                    <a:pt x="2049" y="2497"/>
                    <a:pt x="2145" y="2497"/>
                    <a:pt x="2241" y="2529"/>
                  </a:cubicBezTo>
                  <a:cubicBezTo>
                    <a:pt x="2337" y="2529"/>
                    <a:pt x="2433" y="2529"/>
                    <a:pt x="2529" y="2561"/>
                  </a:cubicBezTo>
                  <a:lnTo>
                    <a:pt x="3425" y="2561"/>
                  </a:lnTo>
                  <a:cubicBezTo>
                    <a:pt x="3553" y="2529"/>
                    <a:pt x="3681" y="2529"/>
                    <a:pt x="3810" y="2497"/>
                  </a:cubicBezTo>
                  <a:cubicBezTo>
                    <a:pt x="4002" y="2465"/>
                    <a:pt x="4194" y="2401"/>
                    <a:pt x="4354" y="2369"/>
                  </a:cubicBezTo>
                  <a:cubicBezTo>
                    <a:pt x="4578" y="2273"/>
                    <a:pt x="4802" y="2177"/>
                    <a:pt x="4994" y="2081"/>
                  </a:cubicBezTo>
                  <a:cubicBezTo>
                    <a:pt x="4994" y="2081"/>
                    <a:pt x="5026" y="2081"/>
                    <a:pt x="5026" y="2049"/>
                  </a:cubicBezTo>
                  <a:cubicBezTo>
                    <a:pt x="5186" y="1985"/>
                    <a:pt x="5282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473"/>
                    <a:pt x="5698" y="1409"/>
                  </a:cubicBezTo>
                  <a:cubicBezTo>
                    <a:pt x="5730" y="1345"/>
                    <a:pt x="5762" y="1313"/>
                    <a:pt x="5762" y="1249"/>
                  </a:cubicBezTo>
                  <a:cubicBezTo>
                    <a:pt x="5794" y="1185"/>
                    <a:pt x="5826" y="1153"/>
                    <a:pt x="5826" y="1089"/>
                  </a:cubicBezTo>
                  <a:lnTo>
                    <a:pt x="5826" y="929"/>
                  </a:lnTo>
                  <a:lnTo>
                    <a:pt x="5826" y="897"/>
                  </a:lnTo>
                  <a:lnTo>
                    <a:pt x="5857" y="48"/>
                  </a:lnTo>
                  <a:lnTo>
                    <a:pt x="5857" y="48"/>
                  </a:lnTo>
                  <a:cubicBezTo>
                    <a:pt x="5853" y="107"/>
                    <a:pt x="5826" y="166"/>
                    <a:pt x="5826" y="225"/>
                  </a:cubicBezTo>
                  <a:cubicBezTo>
                    <a:pt x="5826" y="257"/>
                    <a:pt x="5794" y="321"/>
                    <a:pt x="5794" y="385"/>
                  </a:cubicBezTo>
                  <a:cubicBezTo>
                    <a:pt x="5762" y="449"/>
                    <a:pt x="5730" y="481"/>
                    <a:pt x="5698" y="545"/>
                  </a:cubicBezTo>
                  <a:cubicBezTo>
                    <a:pt x="5666" y="609"/>
                    <a:pt x="5634" y="673"/>
                    <a:pt x="5602" y="705"/>
                  </a:cubicBezTo>
                  <a:lnTo>
                    <a:pt x="5410" y="897"/>
                  </a:lnTo>
                  <a:cubicBezTo>
                    <a:pt x="5314" y="993"/>
                    <a:pt x="5186" y="1089"/>
                    <a:pt x="5026" y="1185"/>
                  </a:cubicBezTo>
                  <a:cubicBezTo>
                    <a:pt x="5026" y="1185"/>
                    <a:pt x="5026" y="1217"/>
                    <a:pt x="4994" y="1217"/>
                  </a:cubicBezTo>
                  <a:cubicBezTo>
                    <a:pt x="4802" y="1313"/>
                    <a:pt x="4578" y="1409"/>
                    <a:pt x="4354" y="1473"/>
                  </a:cubicBezTo>
                  <a:cubicBezTo>
                    <a:pt x="4194" y="1537"/>
                    <a:pt x="4002" y="1601"/>
                    <a:pt x="3810" y="1633"/>
                  </a:cubicBezTo>
                  <a:cubicBezTo>
                    <a:pt x="3681" y="1633"/>
                    <a:pt x="3553" y="1665"/>
                    <a:pt x="3425" y="1665"/>
                  </a:cubicBezTo>
                  <a:cubicBezTo>
                    <a:pt x="3329" y="1697"/>
                    <a:pt x="3233" y="1697"/>
                    <a:pt x="3105" y="1697"/>
                  </a:cubicBezTo>
                  <a:lnTo>
                    <a:pt x="2817" y="1697"/>
                  </a:lnTo>
                  <a:cubicBezTo>
                    <a:pt x="2721" y="1697"/>
                    <a:pt x="2625" y="1697"/>
                    <a:pt x="2529" y="1665"/>
                  </a:cubicBezTo>
                  <a:cubicBezTo>
                    <a:pt x="2433" y="1665"/>
                    <a:pt x="2337" y="1665"/>
                    <a:pt x="2241" y="1633"/>
                  </a:cubicBezTo>
                  <a:cubicBezTo>
                    <a:pt x="2145" y="1633"/>
                    <a:pt x="2049" y="1601"/>
                    <a:pt x="1953" y="1601"/>
                  </a:cubicBezTo>
                  <a:cubicBezTo>
                    <a:pt x="1857" y="1569"/>
                    <a:pt x="1761" y="1537"/>
                    <a:pt x="1633" y="1505"/>
                  </a:cubicBezTo>
                  <a:cubicBezTo>
                    <a:pt x="1537" y="1473"/>
                    <a:pt x="1409" y="1441"/>
                    <a:pt x="1281" y="1409"/>
                  </a:cubicBezTo>
                  <a:cubicBezTo>
                    <a:pt x="1153" y="1345"/>
                    <a:pt x="993" y="1281"/>
                    <a:pt x="865" y="1185"/>
                  </a:cubicBezTo>
                  <a:cubicBezTo>
                    <a:pt x="289" y="865"/>
                    <a:pt x="1" y="417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6161625" y="2008925"/>
              <a:ext cx="148050" cy="66450"/>
            </a:xfrm>
            <a:custGeom>
              <a:rect b="b" l="l" r="r" t="t"/>
              <a:pathLst>
                <a:path extrusionOk="0" h="2658" w="5922">
                  <a:moveTo>
                    <a:pt x="97" y="417"/>
                  </a:moveTo>
                  <a:cubicBezTo>
                    <a:pt x="193" y="737"/>
                    <a:pt x="481" y="1025"/>
                    <a:pt x="897" y="1281"/>
                  </a:cubicBezTo>
                  <a:cubicBezTo>
                    <a:pt x="1025" y="1345"/>
                    <a:pt x="1153" y="1409"/>
                    <a:pt x="1313" y="1473"/>
                  </a:cubicBezTo>
                  <a:cubicBezTo>
                    <a:pt x="1441" y="1505"/>
                    <a:pt x="1537" y="1569"/>
                    <a:pt x="1665" y="1601"/>
                  </a:cubicBezTo>
                  <a:cubicBezTo>
                    <a:pt x="1761" y="1601"/>
                    <a:pt x="1889" y="1633"/>
                    <a:pt x="1985" y="1665"/>
                  </a:cubicBezTo>
                  <a:cubicBezTo>
                    <a:pt x="2081" y="1697"/>
                    <a:pt x="2177" y="1697"/>
                    <a:pt x="2273" y="1729"/>
                  </a:cubicBezTo>
                  <a:cubicBezTo>
                    <a:pt x="2369" y="1729"/>
                    <a:pt x="2465" y="1729"/>
                    <a:pt x="2561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42" y="1697"/>
                  </a:cubicBezTo>
                  <a:cubicBezTo>
                    <a:pt x="4034" y="1665"/>
                    <a:pt x="4226" y="1601"/>
                    <a:pt x="4418" y="1569"/>
                  </a:cubicBezTo>
                  <a:cubicBezTo>
                    <a:pt x="4642" y="1473"/>
                    <a:pt x="4866" y="1377"/>
                    <a:pt x="5058" y="1281"/>
                  </a:cubicBezTo>
                  <a:lnTo>
                    <a:pt x="5090" y="1249"/>
                  </a:lnTo>
                  <a:cubicBezTo>
                    <a:pt x="5218" y="1153"/>
                    <a:pt x="5346" y="1089"/>
                    <a:pt x="5474" y="961"/>
                  </a:cubicBezTo>
                  <a:cubicBezTo>
                    <a:pt x="5538" y="897"/>
                    <a:pt x="5602" y="833"/>
                    <a:pt x="5634" y="769"/>
                  </a:cubicBezTo>
                  <a:cubicBezTo>
                    <a:pt x="5698" y="705"/>
                    <a:pt x="5730" y="641"/>
                    <a:pt x="5762" y="609"/>
                  </a:cubicBezTo>
                  <a:cubicBezTo>
                    <a:pt x="5794" y="545"/>
                    <a:pt x="5826" y="481"/>
                    <a:pt x="5858" y="449"/>
                  </a:cubicBezTo>
                  <a:lnTo>
                    <a:pt x="5858" y="929"/>
                  </a:lnTo>
                  <a:lnTo>
                    <a:pt x="5858" y="961"/>
                  </a:lnTo>
                  <a:cubicBezTo>
                    <a:pt x="5826" y="993"/>
                    <a:pt x="5826" y="1057"/>
                    <a:pt x="5826" y="1121"/>
                  </a:cubicBezTo>
                  <a:cubicBezTo>
                    <a:pt x="5826" y="1185"/>
                    <a:pt x="5794" y="1217"/>
                    <a:pt x="5794" y="1281"/>
                  </a:cubicBezTo>
                  <a:cubicBezTo>
                    <a:pt x="5762" y="1313"/>
                    <a:pt x="5730" y="1377"/>
                    <a:pt x="5698" y="1441"/>
                  </a:cubicBezTo>
                  <a:cubicBezTo>
                    <a:pt x="5666" y="1505"/>
                    <a:pt x="5634" y="1537"/>
                    <a:pt x="5602" y="1601"/>
                  </a:cubicBezTo>
                  <a:cubicBezTo>
                    <a:pt x="5538" y="1665"/>
                    <a:pt x="5474" y="1729"/>
                    <a:pt x="5410" y="1793"/>
                  </a:cubicBezTo>
                  <a:cubicBezTo>
                    <a:pt x="5314" y="1889"/>
                    <a:pt x="5186" y="1985"/>
                    <a:pt x="5058" y="2049"/>
                  </a:cubicBezTo>
                  <a:lnTo>
                    <a:pt x="5026" y="2081"/>
                  </a:lnTo>
                  <a:cubicBezTo>
                    <a:pt x="4834" y="2209"/>
                    <a:pt x="4610" y="2273"/>
                    <a:pt x="4386" y="2369"/>
                  </a:cubicBezTo>
                  <a:cubicBezTo>
                    <a:pt x="4194" y="2433"/>
                    <a:pt x="4034" y="2465"/>
                    <a:pt x="3842" y="2497"/>
                  </a:cubicBezTo>
                  <a:cubicBezTo>
                    <a:pt x="3713" y="2529"/>
                    <a:pt x="3585" y="2529"/>
                    <a:pt x="3457" y="2561"/>
                  </a:cubicBezTo>
                  <a:lnTo>
                    <a:pt x="2561" y="2561"/>
                  </a:lnTo>
                  <a:cubicBezTo>
                    <a:pt x="2465" y="2561"/>
                    <a:pt x="2369" y="2529"/>
                    <a:pt x="2273" y="2529"/>
                  </a:cubicBezTo>
                  <a:cubicBezTo>
                    <a:pt x="2177" y="2497"/>
                    <a:pt x="2081" y="2497"/>
                    <a:pt x="1985" y="2465"/>
                  </a:cubicBezTo>
                  <a:cubicBezTo>
                    <a:pt x="1889" y="2465"/>
                    <a:pt x="1793" y="2433"/>
                    <a:pt x="1697" y="2401"/>
                  </a:cubicBezTo>
                  <a:cubicBezTo>
                    <a:pt x="1569" y="2369"/>
                    <a:pt x="1441" y="2337"/>
                    <a:pt x="1345" y="2273"/>
                  </a:cubicBezTo>
                  <a:cubicBezTo>
                    <a:pt x="1185" y="2209"/>
                    <a:pt x="1057" y="2145"/>
                    <a:pt x="929" y="2081"/>
                  </a:cubicBezTo>
                  <a:cubicBezTo>
                    <a:pt x="385" y="1761"/>
                    <a:pt x="97" y="1345"/>
                    <a:pt x="97" y="897"/>
                  </a:cubicBezTo>
                  <a:lnTo>
                    <a:pt x="97" y="417"/>
                  </a:lnTo>
                  <a:close/>
                  <a:moveTo>
                    <a:pt x="33" y="1"/>
                  </a:moveTo>
                  <a:lnTo>
                    <a:pt x="1" y="33"/>
                  </a:lnTo>
                  <a:lnTo>
                    <a:pt x="1" y="897"/>
                  </a:lnTo>
                  <a:cubicBezTo>
                    <a:pt x="1" y="1377"/>
                    <a:pt x="321" y="1825"/>
                    <a:pt x="897" y="2145"/>
                  </a:cubicBezTo>
                  <a:cubicBezTo>
                    <a:pt x="1025" y="2209"/>
                    <a:pt x="1153" y="2273"/>
                    <a:pt x="1313" y="2337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85" y="2529"/>
                  </a:cubicBezTo>
                  <a:cubicBezTo>
                    <a:pt x="2081" y="2561"/>
                    <a:pt x="2177" y="2593"/>
                    <a:pt x="2273" y="2593"/>
                  </a:cubicBezTo>
                  <a:cubicBezTo>
                    <a:pt x="2369" y="2593"/>
                    <a:pt x="2465" y="2625"/>
                    <a:pt x="2561" y="2625"/>
                  </a:cubicBezTo>
                  <a:cubicBezTo>
                    <a:pt x="2657" y="2625"/>
                    <a:pt x="2753" y="2625"/>
                    <a:pt x="2849" y="2657"/>
                  </a:cubicBezTo>
                  <a:lnTo>
                    <a:pt x="3137" y="2657"/>
                  </a:lnTo>
                  <a:cubicBezTo>
                    <a:pt x="3265" y="2625"/>
                    <a:pt x="3361" y="2625"/>
                    <a:pt x="3457" y="2625"/>
                  </a:cubicBezTo>
                  <a:cubicBezTo>
                    <a:pt x="3585" y="2625"/>
                    <a:pt x="3713" y="2593"/>
                    <a:pt x="3842" y="2561"/>
                  </a:cubicBezTo>
                  <a:cubicBezTo>
                    <a:pt x="4034" y="2529"/>
                    <a:pt x="4226" y="2497"/>
                    <a:pt x="4418" y="2433"/>
                  </a:cubicBezTo>
                  <a:cubicBezTo>
                    <a:pt x="4642" y="2369"/>
                    <a:pt x="4866" y="2273"/>
                    <a:pt x="5058" y="2145"/>
                  </a:cubicBezTo>
                  <a:cubicBezTo>
                    <a:pt x="5058" y="2145"/>
                    <a:pt x="5090" y="2145"/>
                    <a:pt x="5090" y="2113"/>
                  </a:cubicBezTo>
                  <a:cubicBezTo>
                    <a:pt x="5218" y="2049"/>
                    <a:pt x="5346" y="1953"/>
                    <a:pt x="5474" y="1857"/>
                  </a:cubicBezTo>
                  <a:cubicBezTo>
                    <a:pt x="5538" y="1793"/>
                    <a:pt x="5602" y="1729"/>
                    <a:pt x="5634" y="1665"/>
                  </a:cubicBezTo>
                  <a:cubicBezTo>
                    <a:pt x="5698" y="1601"/>
                    <a:pt x="5730" y="1537"/>
                    <a:pt x="5762" y="1473"/>
                  </a:cubicBezTo>
                  <a:cubicBezTo>
                    <a:pt x="5794" y="1409"/>
                    <a:pt x="5826" y="1345"/>
                    <a:pt x="5858" y="1313"/>
                  </a:cubicBezTo>
                  <a:cubicBezTo>
                    <a:pt x="5858" y="1249"/>
                    <a:pt x="5890" y="1185"/>
                    <a:pt x="5890" y="1121"/>
                  </a:cubicBezTo>
                  <a:cubicBezTo>
                    <a:pt x="5922" y="1089"/>
                    <a:pt x="5922" y="1025"/>
                    <a:pt x="5922" y="961"/>
                  </a:cubicBezTo>
                  <a:lnTo>
                    <a:pt x="5922" y="65"/>
                  </a:lnTo>
                  <a:cubicBezTo>
                    <a:pt x="5922" y="33"/>
                    <a:pt x="5890" y="33"/>
                    <a:pt x="5890" y="33"/>
                  </a:cubicBezTo>
                  <a:cubicBezTo>
                    <a:pt x="5858" y="33"/>
                    <a:pt x="5858" y="33"/>
                    <a:pt x="5858" y="65"/>
                  </a:cubicBezTo>
                  <a:lnTo>
                    <a:pt x="5858" y="97"/>
                  </a:lnTo>
                  <a:cubicBezTo>
                    <a:pt x="5858" y="129"/>
                    <a:pt x="5826" y="193"/>
                    <a:pt x="5826" y="257"/>
                  </a:cubicBezTo>
                  <a:cubicBezTo>
                    <a:pt x="5826" y="289"/>
                    <a:pt x="5794" y="353"/>
                    <a:pt x="5794" y="417"/>
                  </a:cubicBezTo>
                  <a:cubicBezTo>
                    <a:pt x="5762" y="449"/>
                    <a:pt x="5730" y="513"/>
                    <a:pt x="5698" y="577"/>
                  </a:cubicBezTo>
                  <a:cubicBezTo>
                    <a:pt x="5666" y="609"/>
                    <a:pt x="5634" y="673"/>
                    <a:pt x="5602" y="737"/>
                  </a:cubicBezTo>
                  <a:lnTo>
                    <a:pt x="5410" y="929"/>
                  </a:lnTo>
                  <a:cubicBezTo>
                    <a:pt x="5314" y="1025"/>
                    <a:pt x="5186" y="1121"/>
                    <a:pt x="5058" y="1185"/>
                  </a:cubicBezTo>
                  <a:lnTo>
                    <a:pt x="5026" y="1217"/>
                  </a:lnTo>
                  <a:cubicBezTo>
                    <a:pt x="4834" y="1313"/>
                    <a:pt x="4610" y="1409"/>
                    <a:pt x="4386" y="1505"/>
                  </a:cubicBezTo>
                  <a:cubicBezTo>
                    <a:pt x="4194" y="1537"/>
                    <a:pt x="4034" y="1601"/>
                    <a:pt x="3842" y="1633"/>
                  </a:cubicBezTo>
                  <a:cubicBezTo>
                    <a:pt x="3713" y="1665"/>
                    <a:pt x="3585" y="1665"/>
                    <a:pt x="3457" y="1665"/>
                  </a:cubicBezTo>
                  <a:cubicBezTo>
                    <a:pt x="3361" y="1697"/>
                    <a:pt x="3265" y="1697"/>
                    <a:pt x="3137" y="1697"/>
                  </a:cubicBezTo>
                  <a:lnTo>
                    <a:pt x="2561" y="1697"/>
                  </a:lnTo>
                  <a:cubicBezTo>
                    <a:pt x="2465" y="1665"/>
                    <a:pt x="2369" y="1665"/>
                    <a:pt x="2273" y="1665"/>
                  </a:cubicBezTo>
                  <a:cubicBezTo>
                    <a:pt x="2177" y="1633"/>
                    <a:pt x="2081" y="1633"/>
                    <a:pt x="1985" y="1601"/>
                  </a:cubicBezTo>
                  <a:cubicBezTo>
                    <a:pt x="1889" y="1569"/>
                    <a:pt x="1793" y="1569"/>
                    <a:pt x="1697" y="1537"/>
                  </a:cubicBezTo>
                  <a:cubicBezTo>
                    <a:pt x="1569" y="1505"/>
                    <a:pt x="1441" y="1441"/>
                    <a:pt x="1345" y="1409"/>
                  </a:cubicBezTo>
                  <a:cubicBezTo>
                    <a:pt x="1185" y="1345"/>
                    <a:pt x="1057" y="1281"/>
                    <a:pt x="929" y="1217"/>
                  </a:cubicBezTo>
                  <a:cubicBezTo>
                    <a:pt x="385" y="897"/>
                    <a:pt x="97" y="481"/>
                    <a:pt x="97" y="33"/>
                  </a:cubicBez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6155225" y="1967525"/>
              <a:ext cx="160850" cy="84625"/>
            </a:xfrm>
            <a:custGeom>
              <a:rect b="b" l="l" r="r" t="t"/>
              <a:pathLst>
                <a:path extrusionOk="0" h="3385" w="6434">
                  <a:moveTo>
                    <a:pt x="3205" y="0"/>
                  </a:moveTo>
                  <a:cubicBezTo>
                    <a:pt x="2457" y="0"/>
                    <a:pt x="1713" y="168"/>
                    <a:pt x="1153" y="504"/>
                  </a:cubicBezTo>
                  <a:cubicBezTo>
                    <a:pt x="1" y="1177"/>
                    <a:pt x="33" y="2233"/>
                    <a:pt x="1153" y="2905"/>
                  </a:cubicBezTo>
                  <a:cubicBezTo>
                    <a:pt x="1729" y="3225"/>
                    <a:pt x="2481" y="3385"/>
                    <a:pt x="3229" y="3385"/>
                  </a:cubicBezTo>
                  <a:cubicBezTo>
                    <a:pt x="3977" y="3385"/>
                    <a:pt x="4722" y="3225"/>
                    <a:pt x="5282" y="2905"/>
                  </a:cubicBezTo>
                  <a:cubicBezTo>
                    <a:pt x="6434" y="2233"/>
                    <a:pt x="6434" y="1177"/>
                    <a:pt x="5282" y="504"/>
                  </a:cubicBezTo>
                  <a:cubicBezTo>
                    <a:pt x="4706" y="168"/>
                    <a:pt x="3953" y="0"/>
                    <a:pt x="320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6161625" y="1966725"/>
              <a:ext cx="148050" cy="86225"/>
            </a:xfrm>
            <a:custGeom>
              <a:rect b="b" l="l" r="r" t="t"/>
              <a:pathLst>
                <a:path extrusionOk="0" h="3449" w="5922">
                  <a:moveTo>
                    <a:pt x="2945" y="88"/>
                  </a:moveTo>
                  <a:cubicBezTo>
                    <a:pt x="3681" y="88"/>
                    <a:pt x="4450" y="248"/>
                    <a:pt x="4994" y="568"/>
                  </a:cubicBezTo>
                  <a:cubicBezTo>
                    <a:pt x="5538" y="889"/>
                    <a:pt x="5858" y="1305"/>
                    <a:pt x="5858" y="1753"/>
                  </a:cubicBezTo>
                  <a:cubicBezTo>
                    <a:pt x="5858" y="2169"/>
                    <a:pt x="5538" y="2585"/>
                    <a:pt x="5026" y="2905"/>
                  </a:cubicBezTo>
                  <a:cubicBezTo>
                    <a:pt x="4450" y="3225"/>
                    <a:pt x="3705" y="3385"/>
                    <a:pt x="2965" y="3385"/>
                  </a:cubicBezTo>
                  <a:cubicBezTo>
                    <a:pt x="2225" y="3385"/>
                    <a:pt x="1489" y="3225"/>
                    <a:pt x="929" y="2905"/>
                  </a:cubicBezTo>
                  <a:cubicBezTo>
                    <a:pt x="385" y="2585"/>
                    <a:pt x="65" y="2169"/>
                    <a:pt x="65" y="1721"/>
                  </a:cubicBezTo>
                  <a:cubicBezTo>
                    <a:pt x="65" y="1305"/>
                    <a:pt x="385" y="889"/>
                    <a:pt x="929" y="568"/>
                  </a:cubicBezTo>
                  <a:cubicBezTo>
                    <a:pt x="1473" y="248"/>
                    <a:pt x="2209" y="88"/>
                    <a:pt x="2945" y="88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8"/>
                    <a:pt x="865" y="504"/>
                  </a:cubicBezTo>
                  <a:cubicBezTo>
                    <a:pt x="321" y="824"/>
                    <a:pt x="1" y="1273"/>
                    <a:pt x="1" y="1721"/>
                  </a:cubicBezTo>
                  <a:cubicBezTo>
                    <a:pt x="1" y="2201"/>
                    <a:pt x="321" y="2617"/>
                    <a:pt x="897" y="2969"/>
                  </a:cubicBezTo>
                  <a:cubicBezTo>
                    <a:pt x="1473" y="3289"/>
                    <a:pt x="2209" y="3449"/>
                    <a:pt x="2977" y="3449"/>
                  </a:cubicBezTo>
                  <a:cubicBezTo>
                    <a:pt x="3713" y="3449"/>
                    <a:pt x="4482" y="3289"/>
                    <a:pt x="5058" y="2969"/>
                  </a:cubicBezTo>
                  <a:cubicBezTo>
                    <a:pt x="5602" y="2649"/>
                    <a:pt x="5922" y="2201"/>
                    <a:pt x="5922" y="1753"/>
                  </a:cubicBezTo>
                  <a:cubicBezTo>
                    <a:pt x="5922" y="1273"/>
                    <a:pt x="5602" y="824"/>
                    <a:pt x="5026" y="504"/>
                  </a:cubicBezTo>
                  <a:cubicBezTo>
                    <a:pt x="4450" y="168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6172825" y="1976925"/>
              <a:ext cx="125650" cy="66425"/>
            </a:xfrm>
            <a:custGeom>
              <a:rect b="b" l="l" r="r" t="t"/>
              <a:pathLst>
                <a:path extrusionOk="0" h="2657" w="5026">
                  <a:moveTo>
                    <a:pt x="2513" y="0"/>
                  </a:moveTo>
                  <a:cubicBezTo>
                    <a:pt x="1929" y="0"/>
                    <a:pt x="1345" y="128"/>
                    <a:pt x="897" y="384"/>
                  </a:cubicBezTo>
                  <a:cubicBezTo>
                    <a:pt x="1" y="897"/>
                    <a:pt x="1" y="1729"/>
                    <a:pt x="897" y="2273"/>
                  </a:cubicBezTo>
                  <a:cubicBezTo>
                    <a:pt x="1345" y="2529"/>
                    <a:pt x="1929" y="2657"/>
                    <a:pt x="2513" y="2657"/>
                  </a:cubicBezTo>
                  <a:cubicBezTo>
                    <a:pt x="3097" y="2657"/>
                    <a:pt x="3682" y="2529"/>
                    <a:pt x="4130" y="2273"/>
                  </a:cubicBezTo>
                  <a:cubicBezTo>
                    <a:pt x="5026" y="1729"/>
                    <a:pt x="5026" y="897"/>
                    <a:pt x="4130" y="384"/>
                  </a:cubicBezTo>
                  <a:cubicBezTo>
                    <a:pt x="3682" y="128"/>
                    <a:pt x="3097" y="0"/>
                    <a:pt x="25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6177625" y="1976125"/>
              <a:ext cx="116050" cy="68025"/>
            </a:xfrm>
            <a:custGeom>
              <a:rect b="b" l="l" r="r" t="t"/>
              <a:pathLst>
                <a:path extrusionOk="0" h="2721" w="4642">
                  <a:moveTo>
                    <a:pt x="2305" y="64"/>
                  </a:moveTo>
                  <a:cubicBezTo>
                    <a:pt x="2881" y="64"/>
                    <a:pt x="3458" y="192"/>
                    <a:pt x="3906" y="448"/>
                  </a:cubicBezTo>
                  <a:cubicBezTo>
                    <a:pt x="4322" y="705"/>
                    <a:pt x="4578" y="1025"/>
                    <a:pt x="4578" y="1345"/>
                  </a:cubicBezTo>
                  <a:cubicBezTo>
                    <a:pt x="4578" y="1697"/>
                    <a:pt x="4354" y="2017"/>
                    <a:pt x="3938" y="2273"/>
                  </a:cubicBezTo>
                  <a:cubicBezTo>
                    <a:pt x="3490" y="2513"/>
                    <a:pt x="2913" y="2633"/>
                    <a:pt x="2337" y="2633"/>
                  </a:cubicBezTo>
                  <a:cubicBezTo>
                    <a:pt x="1761" y="2633"/>
                    <a:pt x="1185" y="2513"/>
                    <a:pt x="737" y="2273"/>
                  </a:cubicBezTo>
                  <a:cubicBezTo>
                    <a:pt x="321" y="2017"/>
                    <a:pt x="65" y="1697"/>
                    <a:pt x="65" y="1345"/>
                  </a:cubicBezTo>
                  <a:cubicBezTo>
                    <a:pt x="65" y="1025"/>
                    <a:pt x="321" y="705"/>
                    <a:pt x="737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28"/>
                    <a:pt x="673" y="384"/>
                  </a:cubicBezTo>
                  <a:cubicBezTo>
                    <a:pt x="257" y="641"/>
                    <a:pt x="1" y="993"/>
                    <a:pt x="1" y="1345"/>
                  </a:cubicBezTo>
                  <a:cubicBezTo>
                    <a:pt x="1" y="1729"/>
                    <a:pt x="257" y="2081"/>
                    <a:pt x="705" y="2337"/>
                  </a:cubicBezTo>
                  <a:cubicBezTo>
                    <a:pt x="1153" y="2593"/>
                    <a:pt x="1729" y="2721"/>
                    <a:pt x="2337" y="2721"/>
                  </a:cubicBezTo>
                  <a:cubicBezTo>
                    <a:pt x="2913" y="2721"/>
                    <a:pt x="3522" y="2593"/>
                    <a:pt x="3970" y="2305"/>
                  </a:cubicBezTo>
                  <a:cubicBezTo>
                    <a:pt x="4386" y="2081"/>
                    <a:pt x="4642" y="1729"/>
                    <a:pt x="4642" y="1345"/>
                  </a:cubicBezTo>
                  <a:cubicBezTo>
                    <a:pt x="4642" y="993"/>
                    <a:pt x="4386" y="641"/>
                    <a:pt x="3938" y="384"/>
                  </a:cubicBezTo>
                  <a:cubicBezTo>
                    <a:pt x="3490" y="128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6300850" y="2032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65" y="353"/>
                    <a:pt x="97" y="353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6235250" y="2059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cubicBezTo>
                    <a:pt x="64" y="384"/>
                    <a:pt x="64" y="352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6248050" y="2057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64" y="416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6260850" y="20561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6272850" y="2052125"/>
              <a:ext cx="2425" cy="9650"/>
            </a:xfrm>
            <a:custGeom>
              <a:rect b="b" l="l" r="r" t="t"/>
              <a:pathLst>
                <a:path extrusionOk="0" h="386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97" y="353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6283250" y="2046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6292050" y="2040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65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6168825" y="2032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97" y="353"/>
                    <a:pt x="97" y="353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6222450" y="2057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32" y="416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6208850" y="20561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84"/>
                    <a:pt x="32" y="384"/>
                    <a:pt x="32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6196850" y="2052125"/>
              <a:ext cx="2425" cy="9650"/>
            </a:xfrm>
            <a:custGeom>
              <a:rect b="b" l="l" r="r" t="t"/>
              <a:pathLst>
                <a:path extrusionOk="0" h="386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32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6187225" y="2046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33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6177625" y="2040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6199250" y="1988925"/>
              <a:ext cx="74425" cy="42425"/>
            </a:xfrm>
            <a:custGeom>
              <a:rect b="b" l="l" r="r" t="t"/>
              <a:pathLst>
                <a:path extrusionOk="0" h="1697" w="2977">
                  <a:moveTo>
                    <a:pt x="640" y="1"/>
                  </a:moveTo>
                  <a:lnTo>
                    <a:pt x="416" y="97"/>
                  </a:lnTo>
                  <a:lnTo>
                    <a:pt x="736" y="289"/>
                  </a:lnTo>
                  <a:cubicBezTo>
                    <a:pt x="704" y="321"/>
                    <a:pt x="672" y="353"/>
                    <a:pt x="640" y="353"/>
                  </a:cubicBezTo>
                  <a:cubicBezTo>
                    <a:pt x="608" y="385"/>
                    <a:pt x="576" y="417"/>
                    <a:pt x="544" y="417"/>
                  </a:cubicBezTo>
                  <a:lnTo>
                    <a:pt x="224" y="225"/>
                  </a:lnTo>
                  <a:lnTo>
                    <a:pt x="0" y="353"/>
                  </a:lnTo>
                  <a:lnTo>
                    <a:pt x="384" y="577"/>
                  </a:lnTo>
                  <a:cubicBezTo>
                    <a:pt x="128" y="865"/>
                    <a:pt x="224" y="1249"/>
                    <a:pt x="640" y="1473"/>
                  </a:cubicBezTo>
                  <a:cubicBezTo>
                    <a:pt x="896" y="1633"/>
                    <a:pt x="1216" y="1697"/>
                    <a:pt x="1536" y="1697"/>
                  </a:cubicBezTo>
                  <a:lnTo>
                    <a:pt x="1536" y="1505"/>
                  </a:lnTo>
                  <a:cubicBezTo>
                    <a:pt x="1312" y="1473"/>
                    <a:pt x="1088" y="1441"/>
                    <a:pt x="928" y="1313"/>
                  </a:cubicBezTo>
                  <a:cubicBezTo>
                    <a:pt x="640" y="1185"/>
                    <a:pt x="576" y="961"/>
                    <a:pt x="672" y="737"/>
                  </a:cubicBezTo>
                  <a:lnTo>
                    <a:pt x="672" y="737"/>
                  </a:lnTo>
                  <a:lnTo>
                    <a:pt x="1280" y="1121"/>
                  </a:lnTo>
                  <a:lnTo>
                    <a:pt x="1504" y="993"/>
                  </a:lnTo>
                  <a:lnTo>
                    <a:pt x="832" y="577"/>
                  </a:lnTo>
                  <a:cubicBezTo>
                    <a:pt x="832" y="545"/>
                    <a:pt x="864" y="545"/>
                    <a:pt x="928" y="513"/>
                  </a:cubicBezTo>
                  <a:cubicBezTo>
                    <a:pt x="960" y="481"/>
                    <a:pt x="992" y="481"/>
                    <a:pt x="1024" y="449"/>
                  </a:cubicBezTo>
                  <a:lnTo>
                    <a:pt x="1728" y="865"/>
                  </a:lnTo>
                  <a:lnTo>
                    <a:pt x="1920" y="737"/>
                  </a:lnTo>
                  <a:lnTo>
                    <a:pt x="1312" y="385"/>
                  </a:lnTo>
                  <a:cubicBezTo>
                    <a:pt x="1414" y="364"/>
                    <a:pt x="1525" y="354"/>
                    <a:pt x="1637" y="354"/>
                  </a:cubicBezTo>
                  <a:cubicBezTo>
                    <a:pt x="1880" y="354"/>
                    <a:pt x="2130" y="403"/>
                    <a:pt x="2305" y="513"/>
                  </a:cubicBezTo>
                  <a:cubicBezTo>
                    <a:pt x="2465" y="609"/>
                    <a:pt x="2561" y="737"/>
                    <a:pt x="2593" y="865"/>
                  </a:cubicBezTo>
                  <a:lnTo>
                    <a:pt x="2977" y="865"/>
                  </a:lnTo>
                  <a:cubicBezTo>
                    <a:pt x="2945" y="705"/>
                    <a:pt x="2817" y="513"/>
                    <a:pt x="2561" y="353"/>
                  </a:cubicBezTo>
                  <a:cubicBezTo>
                    <a:pt x="2287" y="205"/>
                    <a:pt x="1931" y="127"/>
                    <a:pt x="1574" y="127"/>
                  </a:cubicBezTo>
                  <a:cubicBezTo>
                    <a:pt x="1387" y="127"/>
                    <a:pt x="1200" y="149"/>
                    <a:pt x="1024" y="193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6198450" y="1987325"/>
              <a:ext cx="76025" cy="44825"/>
            </a:xfrm>
            <a:custGeom>
              <a:rect b="b" l="l" r="r" t="t"/>
              <a:pathLst>
                <a:path extrusionOk="0" h="1793" w="3041">
                  <a:moveTo>
                    <a:pt x="672" y="97"/>
                  </a:moveTo>
                  <a:lnTo>
                    <a:pt x="1024" y="289"/>
                  </a:lnTo>
                  <a:lnTo>
                    <a:pt x="1056" y="289"/>
                  </a:lnTo>
                  <a:cubicBezTo>
                    <a:pt x="1232" y="245"/>
                    <a:pt x="1419" y="223"/>
                    <a:pt x="1606" y="223"/>
                  </a:cubicBezTo>
                  <a:cubicBezTo>
                    <a:pt x="1963" y="223"/>
                    <a:pt x="2319" y="301"/>
                    <a:pt x="2593" y="449"/>
                  </a:cubicBezTo>
                  <a:cubicBezTo>
                    <a:pt x="2785" y="577"/>
                    <a:pt x="2945" y="737"/>
                    <a:pt x="2977" y="897"/>
                  </a:cubicBezTo>
                  <a:lnTo>
                    <a:pt x="2657" y="897"/>
                  </a:lnTo>
                  <a:cubicBezTo>
                    <a:pt x="2625" y="769"/>
                    <a:pt x="2529" y="641"/>
                    <a:pt x="2369" y="545"/>
                  </a:cubicBezTo>
                  <a:cubicBezTo>
                    <a:pt x="2155" y="426"/>
                    <a:pt x="1888" y="360"/>
                    <a:pt x="1621" y="360"/>
                  </a:cubicBezTo>
                  <a:cubicBezTo>
                    <a:pt x="1528" y="360"/>
                    <a:pt x="1435" y="368"/>
                    <a:pt x="1344" y="385"/>
                  </a:cubicBezTo>
                  <a:cubicBezTo>
                    <a:pt x="1312" y="385"/>
                    <a:pt x="1312" y="417"/>
                    <a:pt x="1312" y="417"/>
                  </a:cubicBezTo>
                  <a:lnTo>
                    <a:pt x="1312" y="449"/>
                  </a:lnTo>
                  <a:lnTo>
                    <a:pt x="1888" y="801"/>
                  </a:lnTo>
                  <a:lnTo>
                    <a:pt x="1760" y="865"/>
                  </a:lnTo>
                  <a:lnTo>
                    <a:pt x="1088" y="481"/>
                  </a:lnTo>
                  <a:lnTo>
                    <a:pt x="1056" y="481"/>
                  </a:lnTo>
                  <a:cubicBezTo>
                    <a:pt x="992" y="513"/>
                    <a:pt x="960" y="513"/>
                    <a:pt x="928" y="545"/>
                  </a:cubicBezTo>
                  <a:cubicBezTo>
                    <a:pt x="896" y="577"/>
                    <a:pt x="864" y="577"/>
                    <a:pt x="832" y="609"/>
                  </a:cubicBezTo>
                  <a:lnTo>
                    <a:pt x="800" y="641"/>
                  </a:lnTo>
                  <a:cubicBezTo>
                    <a:pt x="800" y="673"/>
                    <a:pt x="800" y="673"/>
                    <a:pt x="832" y="673"/>
                  </a:cubicBezTo>
                  <a:lnTo>
                    <a:pt x="1472" y="1057"/>
                  </a:lnTo>
                  <a:lnTo>
                    <a:pt x="1312" y="1121"/>
                  </a:lnTo>
                  <a:lnTo>
                    <a:pt x="704" y="769"/>
                  </a:lnTo>
                  <a:cubicBezTo>
                    <a:pt x="672" y="769"/>
                    <a:pt x="672" y="801"/>
                    <a:pt x="672" y="801"/>
                  </a:cubicBezTo>
                  <a:cubicBezTo>
                    <a:pt x="544" y="1025"/>
                    <a:pt x="640" y="1249"/>
                    <a:pt x="928" y="1409"/>
                  </a:cubicBezTo>
                  <a:cubicBezTo>
                    <a:pt x="1088" y="1505"/>
                    <a:pt x="1312" y="1569"/>
                    <a:pt x="1536" y="1601"/>
                  </a:cubicBezTo>
                  <a:lnTo>
                    <a:pt x="1536" y="1729"/>
                  </a:lnTo>
                  <a:cubicBezTo>
                    <a:pt x="1216" y="1729"/>
                    <a:pt x="928" y="1633"/>
                    <a:pt x="704" y="1505"/>
                  </a:cubicBezTo>
                  <a:cubicBezTo>
                    <a:pt x="480" y="1377"/>
                    <a:pt x="352" y="1217"/>
                    <a:pt x="320" y="1057"/>
                  </a:cubicBezTo>
                  <a:cubicBezTo>
                    <a:pt x="288" y="929"/>
                    <a:pt x="320" y="801"/>
                    <a:pt x="448" y="673"/>
                  </a:cubicBezTo>
                  <a:lnTo>
                    <a:pt x="448" y="641"/>
                  </a:lnTo>
                  <a:cubicBezTo>
                    <a:pt x="448" y="641"/>
                    <a:pt x="448" y="609"/>
                    <a:pt x="416" y="609"/>
                  </a:cubicBezTo>
                  <a:lnTo>
                    <a:pt x="96" y="417"/>
                  </a:lnTo>
                  <a:lnTo>
                    <a:pt x="256" y="353"/>
                  </a:lnTo>
                  <a:lnTo>
                    <a:pt x="544" y="513"/>
                  </a:lnTo>
                  <a:lnTo>
                    <a:pt x="608" y="513"/>
                  </a:lnTo>
                  <a:cubicBezTo>
                    <a:pt x="640" y="481"/>
                    <a:pt x="640" y="481"/>
                    <a:pt x="704" y="449"/>
                  </a:cubicBezTo>
                  <a:cubicBezTo>
                    <a:pt x="736" y="417"/>
                    <a:pt x="768" y="417"/>
                    <a:pt x="800" y="385"/>
                  </a:cubicBezTo>
                  <a:cubicBezTo>
                    <a:pt x="800" y="385"/>
                    <a:pt x="832" y="385"/>
                    <a:pt x="832" y="353"/>
                  </a:cubicBezTo>
                  <a:lnTo>
                    <a:pt x="800" y="321"/>
                  </a:lnTo>
                  <a:lnTo>
                    <a:pt x="544" y="161"/>
                  </a:lnTo>
                  <a:lnTo>
                    <a:pt x="672" y="97"/>
                  </a:lnTo>
                  <a:close/>
                  <a:moveTo>
                    <a:pt x="640" y="0"/>
                  </a:moveTo>
                  <a:lnTo>
                    <a:pt x="448" y="129"/>
                  </a:lnTo>
                  <a:cubicBezTo>
                    <a:pt x="416" y="129"/>
                    <a:pt x="416" y="161"/>
                    <a:pt x="416" y="161"/>
                  </a:cubicBezTo>
                  <a:cubicBezTo>
                    <a:pt x="416" y="193"/>
                    <a:pt x="416" y="193"/>
                    <a:pt x="448" y="193"/>
                  </a:cubicBezTo>
                  <a:lnTo>
                    <a:pt x="704" y="353"/>
                  </a:lnTo>
                  <a:cubicBezTo>
                    <a:pt x="704" y="353"/>
                    <a:pt x="672" y="385"/>
                    <a:pt x="640" y="385"/>
                  </a:cubicBezTo>
                  <a:cubicBezTo>
                    <a:pt x="640" y="417"/>
                    <a:pt x="608" y="417"/>
                    <a:pt x="576" y="449"/>
                  </a:cubicBezTo>
                  <a:lnTo>
                    <a:pt x="256" y="257"/>
                  </a:lnTo>
                  <a:lnTo>
                    <a:pt x="224" y="257"/>
                  </a:lnTo>
                  <a:lnTo>
                    <a:pt x="0" y="385"/>
                  </a:lnTo>
                  <a:lnTo>
                    <a:pt x="0" y="417"/>
                  </a:lnTo>
                  <a:lnTo>
                    <a:pt x="0" y="449"/>
                  </a:lnTo>
                  <a:lnTo>
                    <a:pt x="352" y="641"/>
                  </a:lnTo>
                  <a:cubicBezTo>
                    <a:pt x="256" y="769"/>
                    <a:pt x="224" y="929"/>
                    <a:pt x="256" y="1057"/>
                  </a:cubicBezTo>
                  <a:cubicBezTo>
                    <a:pt x="288" y="1249"/>
                    <a:pt x="448" y="1441"/>
                    <a:pt x="672" y="1569"/>
                  </a:cubicBezTo>
                  <a:cubicBezTo>
                    <a:pt x="896" y="1729"/>
                    <a:pt x="1216" y="1793"/>
                    <a:pt x="1568" y="1793"/>
                  </a:cubicBezTo>
                  <a:lnTo>
                    <a:pt x="1600" y="1793"/>
                  </a:lnTo>
                  <a:lnTo>
                    <a:pt x="1600" y="1761"/>
                  </a:lnTo>
                  <a:lnTo>
                    <a:pt x="1600" y="1537"/>
                  </a:lnTo>
                  <a:cubicBezTo>
                    <a:pt x="1600" y="1537"/>
                    <a:pt x="1600" y="1505"/>
                    <a:pt x="1568" y="1505"/>
                  </a:cubicBezTo>
                  <a:cubicBezTo>
                    <a:pt x="1344" y="1505"/>
                    <a:pt x="1120" y="1441"/>
                    <a:pt x="960" y="1345"/>
                  </a:cubicBezTo>
                  <a:cubicBezTo>
                    <a:pt x="736" y="1217"/>
                    <a:pt x="640" y="1025"/>
                    <a:pt x="704" y="865"/>
                  </a:cubicBezTo>
                  <a:lnTo>
                    <a:pt x="704" y="865"/>
                  </a:lnTo>
                  <a:lnTo>
                    <a:pt x="1312" y="1185"/>
                  </a:lnTo>
                  <a:cubicBezTo>
                    <a:pt x="1312" y="1201"/>
                    <a:pt x="1312" y="1209"/>
                    <a:pt x="1316" y="1209"/>
                  </a:cubicBezTo>
                  <a:cubicBezTo>
                    <a:pt x="1320" y="1209"/>
                    <a:pt x="1328" y="1201"/>
                    <a:pt x="1344" y="1185"/>
                  </a:cubicBezTo>
                  <a:lnTo>
                    <a:pt x="1536" y="1089"/>
                  </a:lnTo>
                  <a:lnTo>
                    <a:pt x="1568" y="1057"/>
                  </a:lnTo>
                  <a:cubicBezTo>
                    <a:pt x="1568" y="1025"/>
                    <a:pt x="1568" y="1025"/>
                    <a:pt x="1536" y="1025"/>
                  </a:cubicBezTo>
                  <a:lnTo>
                    <a:pt x="896" y="641"/>
                  </a:lnTo>
                  <a:cubicBezTo>
                    <a:pt x="928" y="641"/>
                    <a:pt x="928" y="609"/>
                    <a:pt x="960" y="609"/>
                  </a:cubicBezTo>
                  <a:cubicBezTo>
                    <a:pt x="992" y="577"/>
                    <a:pt x="1024" y="577"/>
                    <a:pt x="1056" y="545"/>
                  </a:cubicBezTo>
                  <a:lnTo>
                    <a:pt x="1728" y="961"/>
                  </a:lnTo>
                  <a:lnTo>
                    <a:pt x="1760" y="961"/>
                  </a:lnTo>
                  <a:lnTo>
                    <a:pt x="1984" y="833"/>
                  </a:lnTo>
                  <a:lnTo>
                    <a:pt x="1984" y="801"/>
                  </a:lnTo>
                  <a:lnTo>
                    <a:pt x="1984" y="769"/>
                  </a:lnTo>
                  <a:lnTo>
                    <a:pt x="1440" y="449"/>
                  </a:lnTo>
                  <a:cubicBezTo>
                    <a:pt x="1495" y="443"/>
                    <a:pt x="1550" y="440"/>
                    <a:pt x="1605" y="440"/>
                  </a:cubicBezTo>
                  <a:cubicBezTo>
                    <a:pt x="1867" y="440"/>
                    <a:pt x="2119" y="503"/>
                    <a:pt x="2304" y="609"/>
                  </a:cubicBezTo>
                  <a:cubicBezTo>
                    <a:pt x="2465" y="705"/>
                    <a:pt x="2561" y="801"/>
                    <a:pt x="2593" y="929"/>
                  </a:cubicBezTo>
                  <a:cubicBezTo>
                    <a:pt x="2593" y="961"/>
                    <a:pt x="2593" y="961"/>
                    <a:pt x="2625" y="961"/>
                  </a:cubicBezTo>
                  <a:lnTo>
                    <a:pt x="3041" y="961"/>
                  </a:lnTo>
                  <a:lnTo>
                    <a:pt x="3041" y="929"/>
                  </a:lnTo>
                  <a:cubicBezTo>
                    <a:pt x="3009" y="705"/>
                    <a:pt x="2881" y="513"/>
                    <a:pt x="2625" y="385"/>
                  </a:cubicBezTo>
                  <a:cubicBezTo>
                    <a:pt x="2351" y="237"/>
                    <a:pt x="1981" y="159"/>
                    <a:pt x="1614" y="159"/>
                  </a:cubicBezTo>
                  <a:cubicBezTo>
                    <a:pt x="1423" y="159"/>
                    <a:pt x="1232" y="181"/>
                    <a:pt x="1056" y="225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6172025" y="1983325"/>
              <a:ext cx="146450" cy="64825"/>
            </a:xfrm>
            <a:custGeom>
              <a:rect b="b" l="l" r="r" t="t"/>
              <a:pathLst>
                <a:path extrusionOk="0" h="2593" w="5858">
                  <a:moveTo>
                    <a:pt x="5858" y="32"/>
                  </a:moveTo>
                  <a:lnTo>
                    <a:pt x="5856" y="93"/>
                  </a:lnTo>
                  <a:lnTo>
                    <a:pt x="5856" y="93"/>
                  </a:lnTo>
                  <a:cubicBezTo>
                    <a:pt x="5857" y="84"/>
                    <a:pt x="5858" y="75"/>
                    <a:pt x="5858" y="64"/>
                  </a:cubicBezTo>
                  <a:lnTo>
                    <a:pt x="5858" y="32"/>
                  </a:lnTo>
                  <a:close/>
                  <a:moveTo>
                    <a:pt x="1" y="0"/>
                  </a:moveTo>
                  <a:lnTo>
                    <a:pt x="1" y="897"/>
                  </a:lnTo>
                  <a:cubicBezTo>
                    <a:pt x="1" y="1313"/>
                    <a:pt x="289" y="1761"/>
                    <a:pt x="865" y="2081"/>
                  </a:cubicBezTo>
                  <a:cubicBezTo>
                    <a:pt x="993" y="2177"/>
                    <a:pt x="1153" y="2241"/>
                    <a:pt x="1281" y="2273"/>
                  </a:cubicBezTo>
                  <a:cubicBezTo>
                    <a:pt x="1409" y="2337"/>
                    <a:pt x="1505" y="2369"/>
                    <a:pt x="1633" y="2401"/>
                  </a:cubicBezTo>
                  <a:cubicBezTo>
                    <a:pt x="1729" y="2433"/>
                    <a:pt x="1857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93"/>
                    <a:pt x="2817" y="2593"/>
                  </a:cubicBezTo>
                  <a:lnTo>
                    <a:pt x="3105" y="2593"/>
                  </a:lnTo>
                  <a:cubicBezTo>
                    <a:pt x="3201" y="2593"/>
                    <a:pt x="3329" y="2561"/>
                    <a:pt x="3426" y="2561"/>
                  </a:cubicBezTo>
                  <a:cubicBezTo>
                    <a:pt x="3554" y="2561"/>
                    <a:pt x="3682" y="2529"/>
                    <a:pt x="3810" y="2497"/>
                  </a:cubicBezTo>
                  <a:cubicBezTo>
                    <a:pt x="4002" y="2465"/>
                    <a:pt x="4194" y="2433"/>
                    <a:pt x="4354" y="2369"/>
                  </a:cubicBezTo>
                  <a:cubicBezTo>
                    <a:pt x="4578" y="2305"/>
                    <a:pt x="4802" y="2209"/>
                    <a:pt x="4994" y="2081"/>
                  </a:cubicBezTo>
                  <a:lnTo>
                    <a:pt x="5026" y="2081"/>
                  </a:lnTo>
                  <a:cubicBezTo>
                    <a:pt x="5186" y="1985"/>
                    <a:pt x="5282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794" y="1153"/>
                    <a:pt x="5826" y="1089"/>
                  </a:cubicBezTo>
                  <a:lnTo>
                    <a:pt x="5826" y="929"/>
                  </a:lnTo>
                  <a:lnTo>
                    <a:pt x="5826" y="897"/>
                  </a:lnTo>
                  <a:lnTo>
                    <a:pt x="5856" y="93"/>
                  </a:lnTo>
                  <a:lnTo>
                    <a:pt x="5856" y="93"/>
                  </a:lnTo>
                  <a:cubicBezTo>
                    <a:pt x="5848" y="140"/>
                    <a:pt x="5826" y="171"/>
                    <a:pt x="5826" y="225"/>
                  </a:cubicBezTo>
                  <a:cubicBezTo>
                    <a:pt x="5826" y="289"/>
                    <a:pt x="5794" y="353"/>
                    <a:pt x="5762" y="385"/>
                  </a:cubicBezTo>
                  <a:cubicBezTo>
                    <a:pt x="5762" y="449"/>
                    <a:pt x="5730" y="513"/>
                    <a:pt x="5698" y="545"/>
                  </a:cubicBezTo>
                  <a:cubicBezTo>
                    <a:pt x="5666" y="609"/>
                    <a:pt x="5634" y="673"/>
                    <a:pt x="5570" y="737"/>
                  </a:cubicBezTo>
                  <a:cubicBezTo>
                    <a:pt x="5538" y="801"/>
                    <a:pt x="5474" y="865"/>
                    <a:pt x="5410" y="929"/>
                  </a:cubicBezTo>
                  <a:cubicBezTo>
                    <a:pt x="5314" y="1025"/>
                    <a:pt x="5186" y="1121"/>
                    <a:pt x="5026" y="1217"/>
                  </a:cubicBezTo>
                  <a:lnTo>
                    <a:pt x="4994" y="1217"/>
                  </a:lnTo>
                  <a:cubicBezTo>
                    <a:pt x="4802" y="1345"/>
                    <a:pt x="4578" y="1441"/>
                    <a:pt x="4354" y="1505"/>
                  </a:cubicBezTo>
                  <a:cubicBezTo>
                    <a:pt x="4194" y="1569"/>
                    <a:pt x="4002" y="1601"/>
                    <a:pt x="3810" y="1633"/>
                  </a:cubicBezTo>
                  <a:cubicBezTo>
                    <a:pt x="3682" y="1665"/>
                    <a:pt x="3554" y="1665"/>
                    <a:pt x="3426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57" y="1601"/>
                    <a:pt x="1761" y="1569"/>
                    <a:pt x="1633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7"/>
                    <a:pt x="1" y="44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171225" y="1982525"/>
              <a:ext cx="148050" cy="66425"/>
            </a:xfrm>
            <a:custGeom>
              <a:rect b="b" l="l" r="r" t="t"/>
              <a:pathLst>
                <a:path extrusionOk="0" h="2657" w="5922">
                  <a:moveTo>
                    <a:pt x="65" y="417"/>
                  </a:moveTo>
                  <a:cubicBezTo>
                    <a:pt x="193" y="737"/>
                    <a:pt x="481" y="1057"/>
                    <a:pt x="897" y="1281"/>
                  </a:cubicBezTo>
                  <a:cubicBezTo>
                    <a:pt x="1025" y="1345"/>
                    <a:pt x="1153" y="1409"/>
                    <a:pt x="1313" y="1473"/>
                  </a:cubicBezTo>
                  <a:cubicBezTo>
                    <a:pt x="1409" y="1537"/>
                    <a:pt x="1537" y="1569"/>
                    <a:pt x="1665" y="1601"/>
                  </a:cubicBezTo>
                  <a:cubicBezTo>
                    <a:pt x="1761" y="1633"/>
                    <a:pt x="1857" y="1665"/>
                    <a:pt x="1985" y="1665"/>
                  </a:cubicBezTo>
                  <a:cubicBezTo>
                    <a:pt x="2081" y="1697"/>
                    <a:pt x="2177" y="1697"/>
                    <a:pt x="2273" y="1729"/>
                  </a:cubicBezTo>
                  <a:cubicBezTo>
                    <a:pt x="2369" y="1729"/>
                    <a:pt x="2465" y="1761"/>
                    <a:pt x="2561" y="1761"/>
                  </a:cubicBezTo>
                  <a:cubicBezTo>
                    <a:pt x="2657" y="1761"/>
                    <a:pt x="2753" y="1761"/>
                    <a:pt x="2849" y="1793"/>
                  </a:cubicBezTo>
                  <a:lnTo>
                    <a:pt x="3137" y="1793"/>
                  </a:lnTo>
                  <a:cubicBezTo>
                    <a:pt x="3233" y="1793"/>
                    <a:pt x="3361" y="1761"/>
                    <a:pt x="3458" y="1761"/>
                  </a:cubicBezTo>
                  <a:cubicBezTo>
                    <a:pt x="3586" y="1761"/>
                    <a:pt x="3714" y="1729"/>
                    <a:pt x="3842" y="1697"/>
                  </a:cubicBezTo>
                  <a:cubicBezTo>
                    <a:pt x="4034" y="1665"/>
                    <a:pt x="4226" y="1633"/>
                    <a:pt x="4386" y="1569"/>
                  </a:cubicBezTo>
                  <a:cubicBezTo>
                    <a:pt x="4642" y="1505"/>
                    <a:pt x="4866" y="1409"/>
                    <a:pt x="5058" y="1281"/>
                  </a:cubicBezTo>
                  <a:lnTo>
                    <a:pt x="5090" y="1249"/>
                  </a:lnTo>
                  <a:cubicBezTo>
                    <a:pt x="5218" y="1185"/>
                    <a:pt x="5346" y="1089"/>
                    <a:pt x="5474" y="993"/>
                  </a:cubicBezTo>
                  <a:cubicBezTo>
                    <a:pt x="5538" y="929"/>
                    <a:pt x="5602" y="865"/>
                    <a:pt x="5634" y="801"/>
                  </a:cubicBezTo>
                  <a:cubicBezTo>
                    <a:pt x="5698" y="737"/>
                    <a:pt x="5730" y="673"/>
                    <a:pt x="5762" y="609"/>
                  </a:cubicBezTo>
                  <a:cubicBezTo>
                    <a:pt x="5794" y="545"/>
                    <a:pt x="5826" y="513"/>
                    <a:pt x="5826" y="449"/>
                  </a:cubicBezTo>
                  <a:lnTo>
                    <a:pt x="5826" y="929"/>
                  </a:lnTo>
                  <a:lnTo>
                    <a:pt x="5826" y="961"/>
                  </a:lnTo>
                  <a:lnTo>
                    <a:pt x="5826" y="1121"/>
                  </a:lnTo>
                  <a:cubicBezTo>
                    <a:pt x="5826" y="1185"/>
                    <a:pt x="5794" y="1249"/>
                    <a:pt x="5762" y="1281"/>
                  </a:cubicBezTo>
                  <a:cubicBezTo>
                    <a:pt x="5762" y="1345"/>
                    <a:pt x="5730" y="1409"/>
                    <a:pt x="5698" y="1441"/>
                  </a:cubicBezTo>
                  <a:cubicBezTo>
                    <a:pt x="5666" y="1505"/>
                    <a:pt x="5634" y="1569"/>
                    <a:pt x="5570" y="1601"/>
                  </a:cubicBezTo>
                  <a:cubicBezTo>
                    <a:pt x="5538" y="1697"/>
                    <a:pt x="5474" y="1761"/>
                    <a:pt x="5410" y="1793"/>
                  </a:cubicBezTo>
                  <a:cubicBezTo>
                    <a:pt x="5314" y="1889"/>
                    <a:pt x="5186" y="1985"/>
                    <a:pt x="5058" y="2081"/>
                  </a:cubicBezTo>
                  <a:lnTo>
                    <a:pt x="4994" y="2081"/>
                  </a:lnTo>
                  <a:cubicBezTo>
                    <a:pt x="4834" y="2209"/>
                    <a:pt x="4610" y="2305"/>
                    <a:pt x="4386" y="2369"/>
                  </a:cubicBezTo>
                  <a:cubicBezTo>
                    <a:pt x="4194" y="2433"/>
                    <a:pt x="4002" y="2465"/>
                    <a:pt x="3842" y="2497"/>
                  </a:cubicBezTo>
                  <a:cubicBezTo>
                    <a:pt x="3714" y="2529"/>
                    <a:pt x="3586" y="2561"/>
                    <a:pt x="3458" y="2561"/>
                  </a:cubicBezTo>
                  <a:cubicBezTo>
                    <a:pt x="3361" y="2561"/>
                    <a:pt x="3233" y="2593"/>
                    <a:pt x="3137" y="2593"/>
                  </a:cubicBezTo>
                  <a:lnTo>
                    <a:pt x="2849" y="2593"/>
                  </a:lnTo>
                  <a:cubicBezTo>
                    <a:pt x="2753" y="2593"/>
                    <a:pt x="2657" y="2561"/>
                    <a:pt x="2561" y="2561"/>
                  </a:cubicBezTo>
                  <a:cubicBezTo>
                    <a:pt x="2465" y="2561"/>
                    <a:pt x="2369" y="2561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lnTo>
                    <a:pt x="1697" y="2401"/>
                  </a:lnTo>
                  <a:cubicBezTo>
                    <a:pt x="1569" y="2369"/>
                    <a:pt x="1441" y="2337"/>
                    <a:pt x="1345" y="2305"/>
                  </a:cubicBezTo>
                  <a:cubicBezTo>
                    <a:pt x="1185" y="2241"/>
                    <a:pt x="1057" y="2177"/>
                    <a:pt x="929" y="2081"/>
                  </a:cubicBezTo>
                  <a:cubicBezTo>
                    <a:pt x="385" y="1793"/>
                    <a:pt x="65" y="1377"/>
                    <a:pt x="65" y="929"/>
                  </a:cubicBezTo>
                  <a:lnTo>
                    <a:pt x="65" y="417"/>
                  </a:lnTo>
                  <a:close/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929"/>
                  </a:lnTo>
                  <a:cubicBezTo>
                    <a:pt x="1" y="1377"/>
                    <a:pt x="321" y="1825"/>
                    <a:pt x="897" y="2145"/>
                  </a:cubicBezTo>
                  <a:cubicBezTo>
                    <a:pt x="1025" y="2241"/>
                    <a:pt x="1153" y="2305"/>
                    <a:pt x="1313" y="2369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85" y="2561"/>
                  </a:cubicBezTo>
                  <a:cubicBezTo>
                    <a:pt x="2081" y="2561"/>
                    <a:pt x="2177" y="2593"/>
                    <a:pt x="2273" y="2593"/>
                  </a:cubicBezTo>
                  <a:cubicBezTo>
                    <a:pt x="2369" y="2625"/>
                    <a:pt x="2465" y="2625"/>
                    <a:pt x="2561" y="2625"/>
                  </a:cubicBezTo>
                  <a:cubicBezTo>
                    <a:pt x="2657" y="2657"/>
                    <a:pt x="2753" y="2657"/>
                    <a:pt x="2849" y="2657"/>
                  </a:cubicBezTo>
                  <a:lnTo>
                    <a:pt x="3137" y="2657"/>
                  </a:lnTo>
                  <a:cubicBezTo>
                    <a:pt x="3265" y="2657"/>
                    <a:pt x="3361" y="2657"/>
                    <a:pt x="3458" y="2625"/>
                  </a:cubicBezTo>
                  <a:cubicBezTo>
                    <a:pt x="3586" y="2625"/>
                    <a:pt x="3714" y="2593"/>
                    <a:pt x="3842" y="2593"/>
                  </a:cubicBezTo>
                  <a:cubicBezTo>
                    <a:pt x="4034" y="2561"/>
                    <a:pt x="4226" y="2497"/>
                    <a:pt x="4386" y="2433"/>
                  </a:cubicBezTo>
                  <a:cubicBezTo>
                    <a:pt x="4642" y="2369"/>
                    <a:pt x="4866" y="2273"/>
                    <a:pt x="5058" y="2145"/>
                  </a:cubicBezTo>
                  <a:lnTo>
                    <a:pt x="5090" y="2145"/>
                  </a:lnTo>
                  <a:cubicBezTo>
                    <a:pt x="5218" y="2049"/>
                    <a:pt x="5346" y="1953"/>
                    <a:pt x="5474" y="1857"/>
                  </a:cubicBezTo>
                  <a:cubicBezTo>
                    <a:pt x="5538" y="1793"/>
                    <a:pt x="5602" y="1729"/>
                    <a:pt x="5634" y="1665"/>
                  </a:cubicBezTo>
                  <a:cubicBezTo>
                    <a:pt x="5698" y="1601"/>
                    <a:pt x="5730" y="1537"/>
                    <a:pt x="5762" y="1473"/>
                  </a:cubicBezTo>
                  <a:cubicBezTo>
                    <a:pt x="5794" y="1441"/>
                    <a:pt x="5826" y="1377"/>
                    <a:pt x="5858" y="1313"/>
                  </a:cubicBezTo>
                  <a:cubicBezTo>
                    <a:pt x="5858" y="1249"/>
                    <a:pt x="5890" y="1185"/>
                    <a:pt x="5890" y="1153"/>
                  </a:cubicBezTo>
                  <a:cubicBezTo>
                    <a:pt x="5890" y="1089"/>
                    <a:pt x="5922" y="1025"/>
                    <a:pt x="5922" y="961"/>
                  </a:cubicBezTo>
                  <a:lnTo>
                    <a:pt x="5922" y="929"/>
                  </a:lnTo>
                  <a:lnTo>
                    <a:pt x="5922" y="64"/>
                  </a:lnTo>
                  <a:lnTo>
                    <a:pt x="5890" y="32"/>
                  </a:lnTo>
                  <a:cubicBezTo>
                    <a:pt x="5858" y="32"/>
                    <a:pt x="5858" y="64"/>
                    <a:pt x="5858" y="64"/>
                  </a:cubicBezTo>
                  <a:lnTo>
                    <a:pt x="5858" y="96"/>
                  </a:lnTo>
                  <a:cubicBezTo>
                    <a:pt x="5826" y="160"/>
                    <a:pt x="5826" y="192"/>
                    <a:pt x="5826" y="257"/>
                  </a:cubicBezTo>
                  <a:cubicBezTo>
                    <a:pt x="5826" y="321"/>
                    <a:pt x="5794" y="353"/>
                    <a:pt x="5794" y="417"/>
                  </a:cubicBezTo>
                  <a:cubicBezTo>
                    <a:pt x="5762" y="481"/>
                    <a:pt x="5730" y="513"/>
                    <a:pt x="5698" y="577"/>
                  </a:cubicBezTo>
                  <a:cubicBezTo>
                    <a:pt x="5666" y="641"/>
                    <a:pt x="5634" y="673"/>
                    <a:pt x="5602" y="737"/>
                  </a:cubicBezTo>
                  <a:cubicBezTo>
                    <a:pt x="5538" y="801"/>
                    <a:pt x="5474" y="865"/>
                    <a:pt x="5410" y="929"/>
                  </a:cubicBezTo>
                  <a:cubicBezTo>
                    <a:pt x="5314" y="1025"/>
                    <a:pt x="5186" y="1121"/>
                    <a:pt x="5058" y="1217"/>
                  </a:cubicBezTo>
                  <a:lnTo>
                    <a:pt x="5026" y="1217"/>
                  </a:lnTo>
                  <a:cubicBezTo>
                    <a:pt x="4834" y="1345"/>
                    <a:pt x="4610" y="1441"/>
                    <a:pt x="4386" y="1505"/>
                  </a:cubicBezTo>
                  <a:cubicBezTo>
                    <a:pt x="4194" y="1569"/>
                    <a:pt x="4034" y="1601"/>
                    <a:pt x="3842" y="1633"/>
                  </a:cubicBezTo>
                  <a:cubicBezTo>
                    <a:pt x="3714" y="1665"/>
                    <a:pt x="3586" y="1665"/>
                    <a:pt x="3458" y="1697"/>
                  </a:cubicBezTo>
                  <a:lnTo>
                    <a:pt x="3137" y="1697"/>
                  </a:lnTo>
                  <a:cubicBezTo>
                    <a:pt x="3073" y="1697"/>
                    <a:pt x="3009" y="1711"/>
                    <a:pt x="2945" y="1711"/>
                  </a:cubicBezTo>
                  <a:cubicBezTo>
                    <a:pt x="2913" y="1711"/>
                    <a:pt x="2881" y="1707"/>
                    <a:pt x="2849" y="1697"/>
                  </a:cubicBezTo>
                  <a:lnTo>
                    <a:pt x="2561" y="1697"/>
                  </a:lnTo>
                  <a:cubicBezTo>
                    <a:pt x="2465" y="1697"/>
                    <a:pt x="2369" y="1665"/>
                    <a:pt x="2273" y="1665"/>
                  </a:cubicBezTo>
                  <a:cubicBezTo>
                    <a:pt x="2177" y="1665"/>
                    <a:pt x="2081" y="1633"/>
                    <a:pt x="1985" y="1601"/>
                  </a:cubicBezTo>
                  <a:cubicBezTo>
                    <a:pt x="1889" y="1601"/>
                    <a:pt x="1793" y="1569"/>
                    <a:pt x="1697" y="1537"/>
                  </a:cubicBezTo>
                  <a:cubicBezTo>
                    <a:pt x="1569" y="1505"/>
                    <a:pt x="1441" y="1473"/>
                    <a:pt x="1345" y="1409"/>
                  </a:cubicBezTo>
                  <a:cubicBezTo>
                    <a:pt x="1185" y="1377"/>
                    <a:pt x="1057" y="1281"/>
                    <a:pt x="929" y="1217"/>
                  </a:cubicBezTo>
                  <a:cubicBezTo>
                    <a:pt x="385" y="897"/>
                    <a:pt x="97" y="481"/>
                    <a:pt x="97" y="64"/>
                  </a:cubicBez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164825" y="1941725"/>
              <a:ext cx="160875" cy="84625"/>
            </a:xfrm>
            <a:custGeom>
              <a:rect b="b" l="l" r="r" t="t"/>
              <a:pathLst>
                <a:path extrusionOk="0" h="3385" w="6435">
                  <a:moveTo>
                    <a:pt x="3205" y="0"/>
                  </a:moveTo>
                  <a:cubicBezTo>
                    <a:pt x="2457" y="0"/>
                    <a:pt x="1713" y="160"/>
                    <a:pt x="1153" y="480"/>
                  </a:cubicBezTo>
                  <a:cubicBezTo>
                    <a:pt x="1" y="1152"/>
                    <a:pt x="33" y="2209"/>
                    <a:pt x="1153" y="2881"/>
                  </a:cubicBezTo>
                  <a:cubicBezTo>
                    <a:pt x="1729" y="3217"/>
                    <a:pt x="2481" y="3385"/>
                    <a:pt x="3229" y="3385"/>
                  </a:cubicBezTo>
                  <a:cubicBezTo>
                    <a:pt x="3978" y="3385"/>
                    <a:pt x="4722" y="3217"/>
                    <a:pt x="5282" y="2881"/>
                  </a:cubicBezTo>
                  <a:cubicBezTo>
                    <a:pt x="6434" y="2241"/>
                    <a:pt x="6402" y="1152"/>
                    <a:pt x="5282" y="480"/>
                  </a:cubicBezTo>
                  <a:cubicBezTo>
                    <a:pt x="4706" y="160"/>
                    <a:pt x="3954" y="0"/>
                    <a:pt x="320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171225" y="1941125"/>
              <a:ext cx="147250" cy="86225"/>
            </a:xfrm>
            <a:custGeom>
              <a:rect b="b" l="l" r="r" t="t"/>
              <a:pathLst>
                <a:path extrusionOk="0" h="3449" w="5890">
                  <a:moveTo>
                    <a:pt x="2945" y="56"/>
                  </a:moveTo>
                  <a:cubicBezTo>
                    <a:pt x="3682" y="56"/>
                    <a:pt x="4418" y="216"/>
                    <a:pt x="4994" y="536"/>
                  </a:cubicBezTo>
                  <a:cubicBezTo>
                    <a:pt x="5538" y="856"/>
                    <a:pt x="5826" y="1272"/>
                    <a:pt x="5826" y="1720"/>
                  </a:cubicBezTo>
                  <a:cubicBezTo>
                    <a:pt x="5858" y="2169"/>
                    <a:pt x="5538" y="2553"/>
                    <a:pt x="5026" y="2873"/>
                  </a:cubicBezTo>
                  <a:cubicBezTo>
                    <a:pt x="4450" y="3209"/>
                    <a:pt x="3706" y="3377"/>
                    <a:pt x="2965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3"/>
                    <a:pt x="65" y="2137"/>
                    <a:pt x="65" y="1720"/>
                  </a:cubicBezTo>
                  <a:cubicBezTo>
                    <a:pt x="65" y="1272"/>
                    <a:pt x="385" y="856"/>
                    <a:pt x="897" y="536"/>
                  </a:cubicBezTo>
                  <a:cubicBezTo>
                    <a:pt x="1473" y="216"/>
                    <a:pt x="2209" y="56"/>
                    <a:pt x="2945" y="56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8"/>
                    <a:pt x="865" y="504"/>
                  </a:cubicBezTo>
                  <a:cubicBezTo>
                    <a:pt x="321" y="824"/>
                    <a:pt x="1" y="1240"/>
                    <a:pt x="1" y="1720"/>
                  </a:cubicBezTo>
                  <a:cubicBezTo>
                    <a:pt x="1" y="2169"/>
                    <a:pt x="321" y="2617"/>
                    <a:pt x="897" y="2937"/>
                  </a:cubicBezTo>
                  <a:cubicBezTo>
                    <a:pt x="1473" y="3257"/>
                    <a:pt x="2209" y="3449"/>
                    <a:pt x="2977" y="3449"/>
                  </a:cubicBezTo>
                  <a:cubicBezTo>
                    <a:pt x="3714" y="3449"/>
                    <a:pt x="4482" y="3257"/>
                    <a:pt x="5026" y="2937"/>
                  </a:cubicBezTo>
                  <a:cubicBezTo>
                    <a:pt x="5602" y="2617"/>
                    <a:pt x="5890" y="2169"/>
                    <a:pt x="5890" y="1720"/>
                  </a:cubicBezTo>
                  <a:cubicBezTo>
                    <a:pt x="5890" y="1240"/>
                    <a:pt x="5602" y="824"/>
                    <a:pt x="5026" y="504"/>
                  </a:cubicBezTo>
                  <a:cubicBezTo>
                    <a:pt x="4450" y="168"/>
                    <a:pt x="3698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182425" y="1950725"/>
              <a:ext cx="125650" cy="66225"/>
            </a:xfrm>
            <a:custGeom>
              <a:rect b="b" l="l" r="r" t="t"/>
              <a:pathLst>
                <a:path extrusionOk="0" h="2649" w="5026">
                  <a:moveTo>
                    <a:pt x="2513" y="0"/>
                  </a:moveTo>
                  <a:cubicBezTo>
                    <a:pt x="1929" y="0"/>
                    <a:pt x="1345" y="136"/>
                    <a:pt x="897" y="408"/>
                  </a:cubicBezTo>
                  <a:cubicBezTo>
                    <a:pt x="1" y="920"/>
                    <a:pt x="1" y="1753"/>
                    <a:pt x="897" y="2265"/>
                  </a:cubicBezTo>
                  <a:cubicBezTo>
                    <a:pt x="1345" y="2521"/>
                    <a:pt x="1929" y="2649"/>
                    <a:pt x="2513" y="2649"/>
                  </a:cubicBezTo>
                  <a:cubicBezTo>
                    <a:pt x="3098" y="2649"/>
                    <a:pt x="3682" y="2521"/>
                    <a:pt x="4130" y="2265"/>
                  </a:cubicBezTo>
                  <a:cubicBezTo>
                    <a:pt x="5026" y="1753"/>
                    <a:pt x="5026" y="920"/>
                    <a:pt x="4130" y="408"/>
                  </a:cubicBezTo>
                  <a:cubicBezTo>
                    <a:pt x="3682" y="136"/>
                    <a:pt x="3098" y="0"/>
                    <a:pt x="25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6187225" y="1949925"/>
              <a:ext cx="116050" cy="67825"/>
            </a:xfrm>
            <a:custGeom>
              <a:rect b="b" l="l" r="r" t="t"/>
              <a:pathLst>
                <a:path extrusionOk="0" h="2713" w="4642">
                  <a:moveTo>
                    <a:pt x="2305" y="88"/>
                  </a:moveTo>
                  <a:cubicBezTo>
                    <a:pt x="2882" y="88"/>
                    <a:pt x="3458" y="216"/>
                    <a:pt x="3906" y="472"/>
                  </a:cubicBezTo>
                  <a:cubicBezTo>
                    <a:pt x="4322" y="696"/>
                    <a:pt x="4578" y="1016"/>
                    <a:pt x="4578" y="1368"/>
                  </a:cubicBezTo>
                  <a:cubicBezTo>
                    <a:pt x="4578" y="1721"/>
                    <a:pt x="4354" y="2041"/>
                    <a:pt x="3938" y="2265"/>
                  </a:cubicBezTo>
                  <a:cubicBezTo>
                    <a:pt x="3490" y="2521"/>
                    <a:pt x="2906" y="2649"/>
                    <a:pt x="2325" y="2649"/>
                  </a:cubicBezTo>
                  <a:cubicBezTo>
                    <a:pt x="1745" y="2649"/>
                    <a:pt x="1169" y="2521"/>
                    <a:pt x="737" y="2265"/>
                  </a:cubicBezTo>
                  <a:cubicBezTo>
                    <a:pt x="321" y="2041"/>
                    <a:pt x="65" y="1689"/>
                    <a:pt x="65" y="1368"/>
                  </a:cubicBezTo>
                  <a:cubicBezTo>
                    <a:pt x="65" y="1016"/>
                    <a:pt x="289" y="696"/>
                    <a:pt x="705" y="472"/>
                  </a:cubicBezTo>
                  <a:cubicBezTo>
                    <a:pt x="1153" y="216"/>
                    <a:pt x="1729" y="88"/>
                    <a:pt x="2305" y="88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36"/>
                    <a:pt x="673" y="408"/>
                  </a:cubicBezTo>
                  <a:cubicBezTo>
                    <a:pt x="257" y="664"/>
                    <a:pt x="1" y="984"/>
                    <a:pt x="1" y="1368"/>
                  </a:cubicBezTo>
                  <a:cubicBezTo>
                    <a:pt x="1" y="1721"/>
                    <a:pt x="257" y="2073"/>
                    <a:pt x="705" y="2329"/>
                  </a:cubicBezTo>
                  <a:cubicBezTo>
                    <a:pt x="1153" y="2585"/>
                    <a:pt x="1729" y="2713"/>
                    <a:pt x="2337" y="2713"/>
                  </a:cubicBezTo>
                  <a:cubicBezTo>
                    <a:pt x="2914" y="2713"/>
                    <a:pt x="3490" y="2585"/>
                    <a:pt x="3938" y="2329"/>
                  </a:cubicBezTo>
                  <a:cubicBezTo>
                    <a:pt x="4386" y="2073"/>
                    <a:pt x="4642" y="1721"/>
                    <a:pt x="4642" y="1368"/>
                  </a:cubicBezTo>
                  <a:cubicBezTo>
                    <a:pt x="4642" y="984"/>
                    <a:pt x="4386" y="664"/>
                    <a:pt x="3938" y="408"/>
                  </a:cubicBezTo>
                  <a:cubicBezTo>
                    <a:pt x="3490" y="136"/>
                    <a:pt x="2898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6310450" y="2005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244850" y="20329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32" y="385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6257650" y="2032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lnTo>
                    <a:pt x="65" y="353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6270450" y="2030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65" y="353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6282450" y="2025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417"/>
                    <a:pt x="33" y="417"/>
                  </a:cubicBezTo>
                  <a:cubicBezTo>
                    <a:pt x="65" y="417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292850" y="2020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33" y="417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6301650" y="20137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33" y="417"/>
                    <a:pt x="65" y="417"/>
                  </a:cubicBezTo>
                  <a:lnTo>
                    <a:pt x="97" y="385"/>
                  </a:ln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6178425" y="2005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6232050" y="2032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64" y="353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218450" y="2030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64" y="353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6206450" y="2025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6196050" y="20201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64" y="417"/>
                  </a:cubicBezTo>
                  <a:cubicBezTo>
                    <a:pt x="64" y="417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6187225" y="2013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6208850" y="1962525"/>
              <a:ext cx="74425" cy="43225"/>
            </a:xfrm>
            <a:custGeom>
              <a:rect b="b" l="l" r="r" t="t"/>
              <a:pathLst>
                <a:path extrusionOk="0" h="1729" w="2977">
                  <a:moveTo>
                    <a:pt x="640" y="0"/>
                  </a:moveTo>
                  <a:lnTo>
                    <a:pt x="416" y="128"/>
                  </a:lnTo>
                  <a:lnTo>
                    <a:pt x="736" y="320"/>
                  </a:lnTo>
                  <a:cubicBezTo>
                    <a:pt x="704" y="320"/>
                    <a:pt x="672" y="352"/>
                    <a:pt x="640" y="384"/>
                  </a:cubicBezTo>
                  <a:cubicBezTo>
                    <a:pt x="608" y="384"/>
                    <a:pt x="576" y="416"/>
                    <a:pt x="544" y="448"/>
                  </a:cubicBezTo>
                  <a:lnTo>
                    <a:pt x="192" y="256"/>
                  </a:lnTo>
                  <a:lnTo>
                    <a:pt x="0" y="384"/>
                  </a:lnTo>
                  <a:lnTo>
                    <a:pt x="384" y="608"/>
                  </a:lnTo>
                  <a:cubicBezTo>
                    <a:pt x="128" y="896"/>
                    <a:pt x="224" y="1249"/>
                    <a:pt x="640" y="1505"/>
                  </a:cubicBezTo>
                  <a:cubicBezTo>
                    <a:pt x="896" y="1633"/>
                    <a:pt x="1216" y="1697"/>
                    <a:pt x="1536" y="1729"/>
                  </a:cubicBezTo>
                  <a:lnTo>
                    <a:pt x="1536" y="1505"/>
                  </a:lnTo>
                  <a:cubicBezTo>
                    <a:pt x="1312" y="1505"/>
                    <a:pt x="1088" y="1441"/>
                    <a:pt x="928" y="1345"/>
                  </a:cubicBezTo>
                  <a:cubicBezTo>
                    <a:pt x="640" y="1185"/>
                    <a:pt x="576" y="960"/>
                    <a:pt x="672" y="768"/>
                  </a:cubicBezTo>
                  <a:lnTo>
                    <a:pt x="672" y="768"/>
                  </a:lnTo>
                  <a:lnTo>
                    <a:pt x="1280" y="1121"/>
                  </a:lnTo>
                  <a:lnTo>
                    <a:pt x="1504" y="992"/>
                  </a:lnTo>
                  <a:lnTo>
                    <a:pt x="800" y="608"/>
                  </a:lnTo>
                  <a:lnTo>
                    <a:pt x="896" y="512"/>
                  </a:lnTo>
                  <a:cubicBezTo>
                    <a:pt x="960" y="512"/>
                    <a:pt x="992" y="480"/>
                    <a:pt x="1024" y="480"/>
                  </a:cubicBezTo>
                  <a:lnTo>
                    <a:pt x="1728" y="864"/>
                  </a:lnTo>
                  <a:lnTo>
                    <a:pt x="1921" y="736"/>
                  </a:lnTo>
                  <a:lnTo>
                    <a:pt x="1312" y="384"/>
                  </a:lnTo>
                  <a:cubicBezTo>
                    <a:pt x="1395" y="368"/>
                    <a:pt x="1484" y="360"/>
                    <a:pt x="1575" y="360"/>
                  </a:cubicBezTo>
                  <a:cubicBezTo>
                    <a:pt x="1837" y="360"/>
                    <a:pt x="2115" y="426"/>
                    <a:pt x="2305" y="544"/>
                  </a:cubicBezTo>
                  <a:cubicBezTo>
                    <a:pt x="2465" y="640"/>
                    <a:pt x="2561" y="768"/>
                    <a:pt x="2593" y="896"/>
                  </a:cubicBezTo>
                  <a:lnTo>
                    <a:pt x="2977" y="896"/>
                  </a:lnTo>
                  <a:cubicBezTo>
                    <a:pt x="2945" y="704"/>
                    <a:pt x="2817" y="512"/>
                    <a:pt x="2561" y="384"/>
                  </a:cubicBezTo>
                  <a:cubicBezTo>
                    <a:pt x="2297" y="222"/>
                    <a:pt x="1957" y="137"/>
                    <a:pt x="1612" y="137"/>
                  </a:cubicBezTo>
                  <a:cubicBezTo>
                    <a:pt x="1413" y="137"/>
                    <a:pt x="1212" y="166"/>
                    <a:pt x="1024" y="224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6208050" y="1961725"/>
              <a:ext cx="76025" cy="44825"/>
            </a:xfrm>
            <a:custGeom>
              <a:rect b="b" l="l" r="r" t="t"/>
              <a:pathLst>
                <a:path extrusionOk="0" h="1793" w="3041">
                  <a:moveTo>
                    <a:pt x="672" y="64"/>
                  </a:moveTo>
                  <a:lnTo>
                    <a:pt x="1024" y="288"/>
                  </a:lnTo>
                  <a:lnTo>
                    <a:pt x="1056" y="288"/>
                  </a:lnTo>
                  <a:cubicBezTo>
                    <a:pt x="1244" y="230"/>
                    <a:pt x="1445" y="201"/>
                    <a:pt x="1644" y="201"/>
                  </a:cubicBezTo>
                  <a:cubicBezTo>
                    <a:pt x="1989" y="201"/>
                    <a:pt x="2329" y="286"/>
                    <a:pt x="2593" y="448"/>
                  </a:cubicBezTo>
                  <a:cubicBezTo>
                    <a:pt x="2785" y="544"/>
                    <a:pt x="2913" y="704"/>
                    <a:pt x="2945" y="896"/>
                  </a:cubicBezTo>
                  <a:lnTo>
                    <a:pt x="2657" y="896"/>
                  </a:lnTo>
                  <a:cubicBezTo>
                    <a:pt x="2625" y="736"/>
                    <a:pt x="2529" y="608"/>
                    <a:pt x="2337" y="512"/>
                  </a:cubicBezTo>
                  <a:cubicBezTo>
                    <a:pt x="2149" y="419"/>
                    <a:pt x="1893" y="359"/>
                    <a:pt x="1631" y="359"/>
                  </a:cubicBezTo>
                  <a:cubicBezTo>
                    <a:pt x="1535" y="359"/>
                    <a:pt x="1439" y="367"/>
                    <a:pt x="1344" y="384"/>
                  </a:cubicBezTo>
                  <a:cubicBezTo>
                    <a:pt x="1312" y="384"/>
                    <a:pt x="1312" y="384"/>
                    <a:pt x="1312" y="416"/>
                  </a:cubicBezTo>
                  <a:lnTo>
                    <a:pt x="1312" y="448"/>
                  </a:lnTo>
                  <a:lnTo>
                    <a:pt x="1888" y="768"/>
                  </a:lnTo>
                  <a:lnTo>
                    <a:pt x="1760" y="864"/>
                  </a:lnTo>
                  <a:lnTo>
                    <a:pt x="1088" y="480"/>
                  </a:lnTo>
                  <a:cubicBezTo>
                    <a:pt x="1072" y="464"/>
                    <a:pt x="1064" y="456"/>
                    <a:pt x="1060" y="456"/>
                  </a:cubicBezTo>
                  <a:cubicBezTo>
                    <a:pt x="1056" y="456"/>
                    <a:pt x="1056" y="464"/>
                    <a:pt x="1056" y="480"/>
                  </a:cubicBezTo>
                  <a:cubicBezTo>
                    <a:pt x="992" y="480"/>
                    <a:pt x="960" y="512"/>
                    <a:pt x="928" y="512"/>
                  </a:cubicBezTo>
                  <a:lnTo>
                    <a:pt x="832" y="608"/>
                  </a:lnTo>
                  <a:cubicBezTo>
                    <a:pt x="800" y="608"/>
                    <a:pt x="800" y="608"/>
                    <a:pt x="800" y="640"/>
                  </a:cubicBezTo>
                  <a:lnTo>
                    <a:pt x="832" y="672"/>
                  </a:lnTo>
                  <a:lnTo>
                    <a:pt x="1472" y="1024"/>
                  </a:lnTo>
                  <a:lnTo>
                    <a:pt x="1312" y="1121"/>
                  </a:lnTo>
                  <a:lnTo>
                    <a:pt x="704" y="768"/>
                  </a:lnTo>
                  <a:cubicBezTo>
                    <a:pt x="704" y="768"/>
                    <a:pt x="704" y="754"/>
                    <a:pt x="695" y="754"/>
                  </a:cubicBezTo>
                  <a:cubicBezTo>
                    <a:pt x="690" y="754"/>
                    <a:pt x="683" y="758"/>
                    <a:pt x="672" y="768"/>
                  </a:cubicBezTo>
                  <a:cubicBezTo>
                    <a:pt x="544" y="992"/>
                    <a:pt x="640" y="1249"/>
                    <a:pt x="928" y="1409"/>
                  </a:cubicBezTo>
                  <a:cubicBezTo>
                    <a:pt x="1088" y="1505"/>
                    <a:pt x="1312" y="1537"/>
                    <a:pt x="1536" y="1569"/>
                  </a:cubicBezTo>
                  <a:lnTo>
                    <a:pt x="1536" y="1729"/>
                  </a:lnTo>
                  <a:cubicBezTo>
                    <a:pt x="1216" y="1697"/>
                    <a:pt x="928" y="1633"/>
                    <a:pt x="704" y="1505"/>
                  </a:cubicBezTo>
                  <a:cubicBezTo>
                    <a:pt x="480" y="1377"/>
                    <a:pt x="352" y="1217"/>
                    <a:pt x="320" y="1024"/>
                  </a:cubicBezTo>
                  <a:cubicBezTo>
                    <a:pt x="288" y="896"/>
                    <a:pt x="320" y="768"/>
                    <a:pt x="416" y="640"/>
                  </a:cubicBezTo>
                  <a:cubicBezTo>
                    <a:pt x="448" y="640"/>
                    <a:pt x="448" y="640"/>
                    <a:pt x="448" y="608"/>
                  </a:cubicBezTo>
                  <a:lnTo>
                    <a:pt x="416" y="608"/>
                  </a:lnTo>
                  <a:lnTo>
                    <a:pt x="96" y="416"/>
                  </a:lnTo>
                  <a:lnTo>
                    <a:pt x="224" y="320"/>
                  </a:lnTo>
                  <a:lnTo>
                    <a:pt x="544" y="512"/>
                  </a:lnTo>
                  <a:lnTo>
                    <a:pt x="576" y="512"/>
                  </a:lnTo>
                  <a:cubicBezTo>
                    <a:pt x="608" y="480"/>
                    <a:pt x="640" y="448"/>
                    <a:pt x="672" y="448"/>
                  </a:cubicBezTo>
                  <a:cubicBezTo>
                    <a:pt x="736" y="416"/>
                    <a:pt x="768" y="384"/>
                    <a:pt x="800" y="384"/>
                  </a:cubicBezTo>
                  <a:lnTo>
                    <a:pt x="832" y="352"/>
                  </a:lnTo>
                  <a:cubicBezTo>
                    <a:pt x="832" y="320"/>
                    <a:pt x="800" y="320"/>
                    <a:pt x="800" y="320"/>
                  </a:cubicBezTo>
                  <a:lnTo>
                    <a:pt x="512" y="160"/>
                  </a:lnTo>
                  <a:lnTo>
                    <a:pt x="672" y="64"/>
                  </a:lnTo>
                  <a:close/>
                  <a:moveTo>
                    <a:pt x="640" y="0"/>
                  </a:moveTo>
                  <a:lnTo>
                    <a:pt x="448" y="128"/>
                  </a:lnTo>
                  <a:cubicBezTo>
                    <a:pt x="416" y="128"/>
                    <a:pt x="416" y="128"/>
                    <a:pt x="416" y="160"/>
                  </a:cubicBezTo>
                  <a:lnTo>
                    <a:pt x="448" y="192"/>
                  </a:lnTo>
                  <a:lnTo>
                    <a:pt x="704" y="352"/>
                  </a:lnTo>
                  <a:cubicBezTo>
                    <a:pt x="672" y="352"/>
                    <a:pt x="672" y="352"/>
                    <a:pt x="640" y="384"/>
                  </a:cubicBezTo>
                  <a:cubicBezTo>
                    <a:pt x="608" y="384"/>
                    <a:pt x="608" y="416"/>
                    <a:pt x="576" y="416"/>
                  </a:cubicBezTo>
                  <a:lnTo>
                    <a:pt x="256" y="256"/>
                  </a:lnTo>
                  <a:cubicBezTo>
                    <a:pt x="256" y="240"/>
                    <a:pt x="248" y="232"/>
                    <a:pt x="240" y="232"/>
                  </a:cubicBezTo>
                  <a:cubicBezTo>
                    <a:pt x="232" y="232"/>
                    <a:pt x="224" y="240"/>
                    <a:pt x="224" y="256"/>
                  </a:cubicBezTo>
                  <a:lnTo>
                    <a:pt x="0" y="384"/>
                  </a:lnTo>
                  <a:lnTo>
                    <a:pt x="0" y="416"/>
                  </a:lnTo>
                  <a:lnTo>
                    <a:pt x="0" y="448"/>
                  </a:lnTo>
                  <a:lnTo>
                    <a:pt x="352" y="640"/>
                  </a:lnTo>
                  <a:cubicBezTo>
                    <a:pt x="256" y="768"/>
                    <a:pt x="224" y="896"/>
                    <a:pt x="256" y="1056"/>
                  </a:cubicBezTo>
                  <a:cubicBezTo>
                    <a:pt x="288" y="1249"/>
                    <a:pt x="416" y="1409"/>
                    <a:pt x="672" y="1569"/>
                  </a:cubicBezTo>
                  <a:cubicBezTo>
                    <a:pt x="896" y="1697"/>
                    <a:pt x="1216" y="1793"/>
                    <a:pt x="1568" y="1793"/>
                  </a:cubicBezTo>
                  <a:lnTo>
                    <a:pt x="1600" y="1793"/>
                  </a:lnTo>
                  <a:lnTo>
                    <a:pt x="1600" y="1761"/>
                  </a:lnTo>
                  <a:lnTo>
                    <a:pt x="1600" y="1537"/>
                  </a:lnTo>
                  <a:cubicBezTo>
                    <a:pt x="1600" y="1505"/>
                    <a:pt x="1568" y="1505"/>
                    <a:pt x="1568" y="1505"/>
                  </a:cubicBezTo>
                  <a:cubicBezTo>
                    <a:pt x="1344" y="1505"/>
                    <a:pt x="1120" y="1441"/>
                    <a:pt x="960" y="1345"/>
                  </a:cubicBezTo>
                  <a:cubicBezTo>
                    <a:pt x="736" y="1217"/>
                    <a:pt x="640" y="1024"/>
                    <a:pt x="704" y="832"/>
                  </a:cubicBezTo>
                  <a:lnTo>
                    <a:pt x="704" y="832"/>
                  </a:lnTo>
                  <a:lnTo>
                    <a:pt x="1280" y="1185"/>
                  </a:lnTo>
                  <a:lnTo>
                    <a:pt x="1344" y="1185"/>
                  </a:lnTo>
                  <a:lnTo>
                    <a:pt x="1536" y="1056"/>
                  </a:lnTo>
                  <a:lnTo>
                    <a:pt x="1568" y="1024"/>
                  </a:lnTo>
                  <a:cubicBezTo>
                    <a:pt x="1568" y="1024"/>
                    <a:pt x="1568" y="992"/>
                    <a:pt x="1536" y="992"/>
                  </a:cubicBezTo>
                  <a:lnTo>
                    <a:pt x="896" y="608"/>
                  </a:lnTo>
                  <a:cubicBezTo>
                    <a:pt x="928" y="608"/>
                    <a:pt x="928" y="608"/>
                    <a:pt x="960" y="576"/>
                  </a:cubicBezTo>
                  <a:cubicBezTo>
                    <a:pt x="992" y="576"/>
                    <a:pt x="1024" y="544"/>
                    <a:pt x="1056" y="544"/>
                  </a:cubicBezTo>
                  <a:lnTo>
                    <a:pt x="1728" y="928"/>
                  </a:lnTo>
                  <a:lnTo>
                    <a:pt x="1760" y="928"/>
                  </a:lnTo>
                  <a:lnTo>
                    <a:pt x="1985" y="800"/>
                  </a:lnTo>
                  <a:lnTo>
                    <a:pt x="1985" y="768"/>
                  </a:lnTo>
                  <a:lnTo>
                    <a:pt x="1985" y="736"/>
                  </a:lnTo>
                  <a:lnTo>
                    <a:pt x="1440" y="448"/>
                  </a:lnTo>
                  <a:cubicBezTo>
                    <a:pt x="1526" y="431"/>
                    <a:pt x="1612" y="423"/>
                    <a:pt x="1696" y="423"/>
                  </a:cubicBezTo>
                  <a:cubicBezTo>
                    <a:pt x="1925" y="423"/>
                    <a:pt x="2141" y="483"/>
                    <a:pt x="2305" y="576"/>
                  </a:cubicBezTo>
                  <a:cubicBezTo>
                    <a:pt x="2465" y="672"/>
                    <a:pt x="2561" y="800"/>
                    <a:pt x="2561" y="928"/>
                  </a:cubicBezTo>
                  <a:cubicBezTo>
                    <a:pt x="2593" y="928"/>
                    <a:pt x="2593" y="960"/>
                    <a:pt x="2625" y="960"/>
                  </a:cubicBezTo>
                  <a:lnTo>
                    <a:pt x="2977" y="960"/>
                  </a:lnTo>
                  <a:cubicBezTo>
                    <a:pt x="3009" y="960"/>
                    <a:pt x="3009" y="960"/>
                    <a:pt x="3009" y="928"/>
                  </a:cubicBezTo>
                  <a:cubicBezTo>
                    <a:pt x="3009" y="928"/>
                    <a:pt x="3041" y="928"/>
                    <a:pt x="3041" y="896"/>
                  </a:cubicBezTo>
                  <a:cubicBezTo>
                    <a:pt x="3009" y="704"/>
                    <a:pt x="2849" y="512"/>
                    <a:pt x="2625" y="352"/>
                  </a:cubicBezTo>
                  <a:cubicBezTo>
                    <a:pt x="2351" y="205"/>
                    <a:pt x="1981" y="127"/>
                    <a:pt x="1615" y="127"/>
                  </a:cubicBezTo>
                  <a:cubicBezTo>
                    <a:pt x="1423" y="127"/>
                    <a:pt x="1232" y="148"/>
                    <a:pt x="1056" y="192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6144025" y="1964925"/>
              <a:ext cx="146450" cy="64825"/>
            </a:xfrm>
            <a:custGeom>
              <a:rect b="b" l="l" r="r" t="t"/>
              <a:pathLst>
                <a:path extrusionOk="0" h="2593" w="5858">
                  <a:moveTo>
                    <a:pt x="1" y="0"/>
                  </a:moveTo>
                  <a:lnTo>
                    <a:pt x="1" y="896"/>
                  </a:lnTo>
                  <a:cubicBezTo>
                    <a:pt x="1" y="1313"/>
                    <a:pt x="289" y="1761"/>
                    <a:pt x="865" y="2081"/>
                  </a:cubicBezTo>
                  <a:cubicBezTo>
                    <a:pt x="993" y="2177"/>
                    <a:pt x="1153" y="2241"/>
                    <a:pt x="1281" y="2273"/>
                  </a:cubicBezTo>
                  <a:cubicBezTo>
                    <a:pt x="1409" y="2337"/>
                    <a:pt x="1537" y="2369"/>
                    <a:pt x="1633" y="2401"/>
                  </a:cubicBezTo>
                  <a:cubicBezTo>
                    <a:pt x="1761" y="2433"/>
                    <a:pt x="1857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61"/>
                    <a:pt x="2817" y="2593"/>
                  </a:cubicBezTo>
                  <a:lnTo>
                    <a:pt x="3105" y="2593"/>
                  </a:lnTo>
                  <a:cubicBezTo>
                    <a:pt x="3233" y="2561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09" y="2497"/>
                  </a:cubicBezTo>
                  <a:cubicBezTo>
                    <a:pt x="4001" y="2465"/>
                    <a:pt x="4193" y="2433"/>
                    <a:pt x="4353" y="2369"/>
                  </a:cubicBezTo>
                  <a:cubicBezTo>
                    <a:pt x="4578" y="2305"/>
                    <a:pt x="4802" y="2209"/>
                    <a:pt x="4994" y="2081"/>
                  </a:cubicBezTo>
                  <a:lnTo>
                    <a:pt x="5026" y="2081"/>
                  </a:lnTo>
                  <a:cubicBezTo>
                    <a:pt x="5186" y="1985"/>
                    <a:pt x="5314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826" y="1153"/>
                    <a:pt x="5826" y="1089"/>
                  </a:cubicBezTo>
                  <a:cubicBezTo>
                    <a:pt x="5826" y="1057"/>
                    <a:pt x="5826" y="993"/>
                    <a:pt x="5858" y="928"/>
                  </a:cubicBezTo>
                  <a:lnTo>
                    <a:pt x="5858" y="896"/>
                  </a:lnTo>
                  <a:lnTo>
                    <a:pt x="5858" y="64"/>
                  </a:lnTo>
                  <a:cubicBezTo>
                    <a:pt x="5858" y="128"/>
                    <a:pt x="5826" y="160"/>
                    <a:pt x="5826" y="224"/>
                  </a:cubicBezTo>
                  <a:cubicBezTo>
                    <a:pt x="5826" y="288"/>
                    <a:pt x="5794" y="352"/>
                    <a:pt x="5794" y="384"/>
                  </a:cubicBezTo>
                  <a:cubicBezTo>
                    <a:pt x="5762" y="448"/>
                    <a:pt x="5730" y="512"/>
                    <a:pt x="5698" y="544"/>
                  </a:cubicBezTo>
                  <a:cubicBezTo>
                    <a:pt x="5666" y="608"/>
                    <a:pt x="5634" y="672"/>
                    <a:pt x="5602" y="736"/>
                  </a:cubicBezTo>
                  <a:cubicBezTo>
                    <a:pt x="5538" y="800"/>
                    <a:pt x="5474" y="864"/>
                    <a:pt x="5410" y="928"/>
                  </a:cubicBezTo>
                  <a:cubicBezTo>
                    <a:pt x="5314" y="1025"/>
                    <a:pt x="5186" y="1121"/>
                    <a:pt x="5026" y="1217"/>
                  </a:cubicBezTo>
                  <a:lnTo>
                    <a:pt x="4994" y="1217"/>
                  </a:lnTo>
                  <a:cubicBezTo>
                    <a:pt x="4802" y="1345"/>
                    <a:pt x="4578" y="1441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57" y="1601"/>
                    <a:pt x="1761" y="1569"/>
                    <a:pt x="1665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6"/>
                    <a:pt x="1" y="448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6143225" y="1964125"/>
              <a:ext cx="148050" cy="66425"/>
            </a:xfrm>
            <a:custGeom>
              <a:rect b="b" l="l" r="r" t="t"/>
              <a:pathLst>
                <a:path extrusionOk="0" h="2657" w="5922">
                  <a:moveTo>
                    <a:pt x="97" y="416"/>
                  </a:moveTo>
                  <a:cubicBezTo>
                    <a:pt x="193" y="768"/>
                    <a:pt x="481" y="1057"/>
                    <a:pt x="897" y="1281"/>
                  </a:cubicBezTo>
                  <a:cubicBezTo>
                    <a:pt x="1025" y="1345"/>
                    <a:pt x="1153" y="1409"/>
                    <a:pt x="1313" y="1473"/>
                  </a:cubicBezTo>
                  <a:cubicBezTo>
                    <a:pt x="1441" y="1537"/>
                    <a:pt x="1537" y="1569"/>
                    <a:pt x="1665" y="1601"/>
                  </a:cubicBezTo>
                  <a:cubicBezTo>
                    <a:pt x="1761" y="1633"/>
                    <a:pt x="1889" y="1665"/>
                    <a:pt x="1985" y="1665"/>
                  </a:cubicBezTo>
                  <a:cubicBezTo>
                    <a:pt x="2081" y="1697"/>
                    <a:pt x="2177" y="1729"/>
                    <a:pt x="2273" y="1729"/>
                  </a:cubicBezTo>
                  <a:cubicBezTo>
                    <a:pt x="2369" y="1729"/>
                    <a:pt x="2465" y="1761"/>
                    <a:pt x="2561" y="1761"/>
                  </a:cubicBezTo>
                  <a:cubicBezTo>
                    <a:pt x="2657" y="1761"/>
                    <a:pt x="2753" y="1761"/>
                    <a:pt x="2849" y="1793"/>
                  </a:cubicBezTo>
                  <a:lnTo>
                    <a:pt x="3137" y="1793"/>
                  </a:lnTo>
                  <a:cubicBezTo>
                    <a:pt x="3265" y="1793"/>
                    <a:pt x="3361" y="1761"/>
                    <a:pt x="3457" y="1761"/>
                  </a:cubicBezTo>
                  <a:cubicBezTo>
                    <a:pt x="3585" y="1761"/>
                    <a:pt x="3713" y="1729"/>
                    <a:pt x="3841" y="1697"/>
                  </a:cubicBezTo>
                  <a:cubicBezTo>
                    <a:pt x="4033" y="1665"/>
                    <a:pt x="4225" y="1633"/>
                    <a:pt x="4417" y="1569"/>
                  </a:cubicBezTo>
                  <a:cubicBezTo>
                    <a:pt x="4642" y="1505"/>
                    <a:pt x="4866" y="1409"/>
                    <a:pt x="5058" y="1281"/>
                  </a:cubicBezTo>
                  <a:lnTo>
                    <a:pt x="5090" y="1281"/>
                  </a:lnTo>
                  <a:cubicBezTo>
                    <a:pt x="5218" y="1185"/>
                    <a:pt x="5346" y="1089"/>
                    <a:pt x="5474" y="993"/>
                  </a:cubicBezTo>
                  <a:cubicBezTo>
                    <a:pt x="5538" y="928"/>
                    <a:pt x="5602" y="864"/>
                    <a:pt x="5634" y="800"/>
                  </a:cubicBezTo>
                  <a:cubicBezTo>
                    <a:pt x="5698" y="736"/>
                    <a:pt x="5730" y="672"/>
                    <a:pt x="5762" y="608"/>
                  </a:cubicBezTo>
                  <a:cubicBezTo>
                    <a:pt x="5794" y="544"/>
                    <a:pt x="5826" y="512"/>
                    <a:pt x="5858" y="448"/>
                  </a:cubicBezTo>
                  <a:lnTo>
                    <a:pt x="5858" y="928"/>
                  </a:lnTo>
                  <a:lnTo>
                    <a:pt x="5858" y="960"/>
                  </a:lnTo>
                  <a:cubicBezTo>
                    <a:pt x="5826" y="1025"/>
                    <a:pt x="5826" y="1089"/>
                    <a:pt x="5826" y="1121"/>
                  </a:cubicBezTo>
                  <a:cubicBezTo>
                    <a:pt x="5826" y="1185"/>
                    <a:pt x="5794" y="1249"/>
                    <a:pt x="5794" y="1281"/>
                  </a:cubicBezTo>
                  <a:cubicBezTo>
                    <a:pt x="5762" y="1345"/>
                    <a:pt x="5730" y="1409"/>
                    <a:pt x="5698" y="1441"/>
                  </a:cubicBezTo>
                  <a:cubicBezTo>
                    <a:pt x="5666" y="1505"/>
                    <a:pt x="5634" y="1569"/>
                    <a:pt x="5602" y="1601"/>
                  </a:cubicBezTo>
                  <a:cubicBezTo>
                    <a:pt x="5538" y="1697"/>
                    <a:pt x="5474" y="1761"/>
                    <a:pt x="5410" y="1793"/>
                  </a:cubicBezTo>
                  <a:cubicBezTo>
                    <a:pt x="5314" y="1889"/>
                    <a:pt x="5186" y="1985"/>
                    <a:pt x="5058" y="2081"/>
                  </a:cubicBezTo>
                  <a:lnTo>
                    <a:pt x="5026" y="2081"/>
                  </a:lnTo>
                  <a:cubicBezTo>
                    <a:pt x="4834" y="2209"/>
                    <a:pt x="4610" y="2305"/>
                    <a:pt x="4385" y="2369"/>
                  </a:cubicBezTo>
                  <a:cubicBezTo>
                    <a:pt x="4193" y="2433"/>
                    <a:pt x="4033" y="2465"/>
                    <a:pt x="3841" y="2497"/>
                  </a:cubicBezTo>
                  <a:cubicBezTo>
                    <a:pt x="3713" y="2529"/>
                    <a:pt x="3585" y="2561"/>
                    <a:pt x="3457" y="2561"/>
                  </a:cubicBezTo>
                  <a:cubicBezTo>
                    <a:pt x="3361" y="2561"/>
                    <a:pt x="3265" y="2593"/>
                    <a:pt x="3137" y="2593"/>
                  </a:cubicBezTo>
                  <a:lnTo>
                    <a:pt x="2849" y="2593"/>
                  </a:lnTo>
                  <a:cubicBezTo>
                    <a:pt x="2753" y="2593"/>
                    <a:pt x="2657" y="2561"/>
                    <a:pt x="2561" y="2561"/>
                  </a:cubicBezTo>
                  <a:cubicBezTo>
                    <a:pt x="2465" y="2561"/>
                    <a:pt x="2369" y="2561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cubicBezTo>
                    <a:pt x="1889" y="2465"/>
                    <a:pt x="1793" y="2433"/>
                    <a:pt x="1697" y="2401"/>
                  </a:cubicBezTo>
                  <a:cubicBezTo>
                    <a:pt x="1569" y="2369"/>
                    <a:pt x="1441" y="2337"/>
                    <a:pt x="1345" y="2305"/>
                  </a:cubicBezTo>
                  <a:cubicBezTo>
                    <a:pt x="1185" y="2241"/>
                    <a:pt x="1057" y="2177"/>
                    <a:pt x="929" y="2081"/>
                  </a:cubicBezTo>
                  <a:cubicBezTo>
                    <a:pt x="385" y="1793"/>
                    <a:pt x="97" y="1377"/>
                    <a:pt x="97" y="928"/>
                  </a:cubicBezTo>
                  <a:lnTo>
                    <a:pt x="97" y="416"/>
                  </a:lnTo>
                  <a:close/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928"/>
                  </a:lnTo>
                  <a:cubicBezTo>
                    <a:pt x="1" y="1377"/>
                    <a:pt x="321" y="1825"/>
                    <a:pt x="897" y="2145"/>
                  </a:cubicBezTo>
                  <a:cubicBezTo>
                    <a:pt x="1025" y="2241"/>
                    <a:pt x="1153" y="2305"/>
                    <a:pt x="1313" y="2369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85" y="2561"/>
                  </a:cubicBezTo>
                  <a:cubicBezTo>
                    <a:pt x="2081" y="2561"/>
                    <a:pt x="2177" y="2593"/>
                    <a:pt x="2273" y="2593"/>
                  </a:cubicBezTo>
                  <a:cubicBezTo>
                    <a:pt x="2369" y="2625"/>
                    <a:pt x="2465" y="2625"/>
                    <a:pt x="2561" y="2625"/>
                  </a:cubicBezTo>
                  <a:cubicBezTo>
                    <a:pt x="2657" y="2657"/>
                    <a:pt x="2753" y="2657"/>
                    <a:pt x="2849" y="2657"/>
                  </a:cubicBezTo>
                  <a:lnTo>
                    <a:pt x="3137" y="2657"/>
                  </a:lnTo>
                  <a:cubicBezTo>
                    <a:pt x="3265" y="2657"/>
                    <a:pt x="3361" y="2657"/>
                    <a:pt x="3457" y="2625"/>
                  </a:cubicBezTo>
                  <a:cubicBezTo>
                    <a:pt x="3585" y="2625"/>
                    <a:pt x="3713" y="2593"/>
                    <a:pt x="3841" y="2593"/>
                  </a:cubicBezTo>
                  <a:cubicBezTo>
                    <a:pt x="4033" y="2561"/>
                    <a:pt x="4225" y="2497"/>
                    <a:pt x="4417" y="2433"/>
                  </a:cubicBezTo>
                  <a:cubicBezTo>
                    <a:pt x="4642" y="2369"/>
                    <a:pt x="4866" y="2273"/>
                    <a:pt x="5058" y="2145"/>
                  </a:cubicBezTo>
                  <a:lnTo>
                    <a:pt x="5090" y="2145"/>
                  </a:lnTo>
                  <a:lnTo>
                    <a:pt x="5474" y="1857"/>
                  </a:lnTo>
                  <a:cubicBezTo>
                    <a:pt x="5538" y="1793"/>
                    <a:pt x="5602" y="1729"/>
                    <a:pt x="5634" y="1665"/>
                  </a:cubicBezTo>
                  <a:cubicBezTo>
                    <a:pt x="5698" y="1601"/>
                    <a:pt x="5730" y="1537"/>
                    <a:pt x="5762" y="1473"/>
                  </a:cubicBezTo>
                  <a:cubicBezTo>
                    <a:pt x="5794" y="1441"/>
                    <a:pt x="5826" y="1377"/>
                    <a:pt x="5858" y="1313"/>
                  </a:cubicBezTo>
                  <a:cubicBezTo>
                    <a:pt x="5858" y="1249"/>
                    <a:pt x="5890" y="1185"/>
                    <a:pt x="5890" y="1153"/>
                  </a:cubicBezTo>
                  <a:cubicBezTo>
                    <a:pt x="5922" y="1089"/>
                    <a:pt x="5922" y="1025"/>
                    <a:pt x="5922" y="960"/>
                  </a:cubicBezTo>
                  <a:lnTo>
                    <a:pt x="5922" y="64"/>
                  </a:lnTo>
                  <a:lnTo>
                    <a:pt x="5890" y="32"/>
                  </a:lnTo>
                  <a:cubicBezTo>
                    <a:pt x="5858" y="32"/>
                    <a:pt x="5858" y="64"/>
                    <a:pt x="5858" y="64"/>
                  </a:cubicBezTo>
                  <a:lnTo>
                    <a:pt x="5858" y="96"/>
                  </a:lnTo>
                  <a:cubicBezTo>
                    <a:pt x="5858" y="160"/>
                    <a:pt x="5826" y="192"/>
                    <a:pt x="5826" y="256"/>
                  </a:cubicBezTo>
                  <a:cubicBezTo>
                    <a:pt x="5826" y="320"/>
                    <a:pt x="5794" y="352"/>
                    <a:pt x="5794" y="416"/>
                  </a:cubicBezTo>
                  <a:cubicBezTo>
                    <a:pt x="5762" y="480"/>
                    <a:pt x="5730" y="512"/>
                    <a:pt x="5698" y="576"/>
                  </a:cubicBezTo>
                  <a:cubicBezTo>
                    <a:pt x="5666" y="640"/>
                    <a:pt x="5634" y="672"/>
                    <a:pt x="5602" y="736"/>
                  </a:cubicBezTo>
                  <a:cubicBezTo>
                    <a:pt x="5538" y="800"/>
                    <a:pt x="5474" y="864"/>
                    <a:pt x="5410" y="928"/>
                  </a:cubicBezTo>
                  <a:cubicBezTo>
                    <a:pt x="5314" y="1025"/>
                    <a:pt x="5186" y="1121"/>
                    <a:pt x="5058" y="1217"/>
                  </a:cubicBezTo>
                  <a:lnTo>
                    <a:pt x="5026" y="1217"/>
                  </a:lnTo>
                  <a:cubicBezTo>
                    <a:pt x="4834" y="1345"/>
                    <a:pt x="4610" y="1441"/>
                    <a:pt x="4385" y="1505"/>
                  </a:cubicBezTo>
                  <a:cubicBezTo>
                    <a:pt x="4193" y="1569"/>
                    <a:pt x="4033" y="1601"/>
                    <a:pt x="3841" y="1633"/>
                  </a:cubicBezTo>
                  <a:cubicBezTo>
                    <a:pt x="3713" y="1665"/>
                    <a:pt x="3585" y="1665"/>
                    <a:pt x="3457" y="1697"/>
                  </a:cubicBezTo>
                  <a:lnTo>
                    <a:pt x="3137" y="1697"/>
                  </a:lnTo>
                  <a:cubicBezTo>
                    <a:pt x="3073" y="1697"/>
                    <a:pt x="3009" y="1711"/>
                    <a:pt x="2945" y="1711"/>
                  </a:cubicBezTo>
                  <a:cubicBezTo>
                    <a:pt x="2913" y="1711"/>
                    <a:pt x="2881" y="1707"/>
                    <a:pt x="2849" y="1697"/>
                  </a:cubicBezTo>
                  <a:lnTo>
                    <a:pt x="2561" y="1697"/>
                  </a:lnTo>
                  <a:cubicBezTo>
                    <a:pt x="2465" y="1697"/>
                    <a:pt x="2369" y="1665"/>
                    <a:pt x="2273" y="1665"/>
                  </a:cubicBezTo>
                  <a:cubicBezTo>
                    <a:pt x="2177" y="1665"/>
                    <a:pt x="2081" y="1633"/>
                    <a:pt x="1985" y="1601"/>
                  </a:cubicBezTo>
                  <a:cubicBezTo>
                    <a:pt x="1889" y="1601"/>
                    <a:pt x="1793" y="1569"/>
                    <a:pt x="1697" y="1537"/>
                  </a:cubicBezTo>
                  <a:cubicBezTo>
                    <a:pt x="1569" y="1505"/>
                    <a:pt x="1473" y="1473"/>
                    <a:pt x="1345" y="1409"/>
                  </a:cubicBezTo>
                  <a:cubicBezTo>
                    <a:pt x="1185" y="1377"/>
                    <a:pt x="1057" y="1281"/>
                    <a:pt x="929" y="1217"/>
                  </a:cubicBezTo>
                  <a:cubicBezTo>
                    <a:pt x="385" y="896"/>
                    <a:pt x="97" y="480"/>
                    <a:pt x="97" y="64"/>
                  </a:cubicBez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6136825" y="1923525"/>
              <a:ext cx="160850" cy="84425"/>
            </a:xfrm>
            <a:custGeom>
              <a:rect b="b" l="l" r="r" t="t"/>
              <a:pathLst>
                <a:path extrusionOk="0" h="3377" w="6434">
                  <a:moveTo>
                    <a:pt x="3205" y="0"/>
                  </a:moveTo>
                  <a:cubicBezTo>
                    <a:pt x="2457" y="0"/>
                    <a:pt x="1713" y="168"/>
                    <a:pt x="1153" y="504"/>
                  </a:cubicBezTo>
                  <a:cubicBezTo>
                    <a:pt x="1" y="1144"/>
                    <a:pt x="33" y="2232"/>
                    <a:pt x="1153" y="2873"/>
                  </a:cubicBezTo>
                  <a:cubicBezTo>
                    <a:pt x="1729" y="3209"/>
                    <a:pt x="2481" y="3377"/>
                    <a:pt x="3229" y="3377"/>
                  </a:cubicBezTo>
                  <a:cubicBezTo>
                    <a:pt x="3977" y="3377"/>
                    <a:pt x="4721" y="3209"/>
                    <a:pt x="5282" y="2873"/>
                  </a:cubicBezTo>
                  <a:cubicBezTo>
                    <a:pt x="6434" y="2232"/>
                    <a:pt x="6402" y="1144"/>
                    <a:pt x="5282" y="504"/>
                  </a:cubicBezTo>
                  <a:cubicBezTo>
                    <a:pt x="4705" y="168"/>
                    <a:pt x="3953" y="0"/>
                    <a:pt x="320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6143225" y="1922725"/>
              <a:ext cx="148050" cy="86225"/>
            </a:xfrm>
            <a:custGeom>
              <a:rect b="b" l="l" r="r" t="t"/>
              <a:pathLst>
                <a:path extrusionOk="0" h="3449" w="5922">
                  <a:moveTo>
                    <a:pt x="2945" y="56"/>
                  </a:moveTo>
                  <a:cubicBezTo>
                    <a:pt x="3681" y="56"/>
                    <a:pt x="4449" y="216"/>
                    <a:pt x="4994" y="536"/>
                  </a:cubicBezTo>
                  <a:cubicBezTo>
                    <a:pt x="5538" y="856"/>
                    <a:pt x="5858" y="1272"/>
                    <a:pt x="5858" y="1720"/>
                  </a:cubicBezTo>
                  <a:cubicBezTo>
                    <a:pt x="5858" y="2168"/>
                    <a:pt x="5538" y="2552"/>
                    <a:pt x="5026" y="2873"/>
                  </a:cubicBezTo>
                  <a:cubicBezTo>
                    <a:pt x="4449" y="3209"/>
                    <a:pt x="3705" y="3377"/>
                    <a:pt x="2965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2"/>
                    <a:pt x="65" y="2136"/>
                    <a:pt x="65" y="1720"/>
                  </a:cubicBezTo>
                  <a:cubicBezTo>
                    <a:pt x="65" y="1272"/>
                    <a:pt x="385" y="856"/>
                    <a:pt x="897" y="536"/>
                  </a:cubicBezTo>
                  <a:cubicBezTo>
                    <a:pt x="1473" y="216"/>
                    <a:pt x="2209" y="56"/>
                    <a:pt x="2945" y="56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8"/>
                    <a:pt x="865" y="504"/>
                  </a:cubicBezTo>
                  <a:cubicBezTo>
                    <a:pt x="321" y="824"/>
                    <a:pt x="1" y="1240"/>
                    <a:pt x="1" y="1720"/>
                  </a:cubicBezTo>
                  <a:cubicBezTo>
                    <a:pt x="1" y="2168"/>
                    <a:pt x="321" y="2616"/>
                    <a:pt x="897" y="2937"/>
                  </a:cubicBezTo>
                  <a:cubicBezTo>
                    <a:pt x="1473" y="3257"/>
                    <a:pt x="2209" y="3449"/>
                    <a:pt x="2977" y="3449"/>
                  </a:cubicBezTo>
                  <a:cubicBezTo>
                    <a:pt x="3713" y="3449"/>
                    <a:pt x="4481" y="3257"/>
                    <a:pt x="5058" y="2937"/>
                  </a:cubicBezTo>
                  <a:cubicBezTo>
                    <a:pt x="5602" y="2616"/>
                    <a:pt x="5922" y="2168"/>
                    <a:pt x="5922" y="1720"/>
                  </a:cubicBezTo>
                  <a:cubicBezTo>
                    <a:pt x="5922" y="1240"/>
                    <a:pt x="5602" y="824"/>
                    <a:pt x="5026" y="504"/>
                  </a:cubicBezTo>
                  <a:cubicBezTo>
                    <a:pt x="4449" y="168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6154425" y="1932325"/>
              <a:ext cx="125650" cy="66225"/>
            </a:xfrm>
            <a:custGeom>
              <a:rect b="b" l="l" r="r" t="t"/>
              <a:pathLst>
                <a:path extrusionOk="0" h="2649" w="5026">
                  <a:moveTo>
                    <a:pt x="2513" y="0"/>
                  </a:moveTo>
                  <a:cubicBezTo>
                    <a:pt x="1929" y="0"/>
                    <a:pt x="1345" y="136"/>
                    <a:pt x="897" y="408"/>
                  </a:cubicBezTo>
                  <a:cubicBezTo>
                    <a:pt x="1" y="920"/>
                    <a:pt x="1" y="1752"/>
                    <a:pt x="897" y="2265"/>
                  </a:cubicBezTo>
                  <a:cubicBezTo>
                    <a:pt x="1345" y="2521"/>
                    <a:pt x="1937" y="2649"/>
                    <a:pt x="2525" y="2649"/>
                  </a:cubicBezTo>
                  <a:cubicBezTo>
                    <a:pt x="3113" y="2649"/>
                    <a:pt x="3697" y="2521"/>
                    <a:pt x="4130" y="2265"/>
                  </a:cubicBezTo>
                  <a:cubicBezTo>
                    <a:pt x="5026" y="1752"/>
                    <a:pt x="5026" y="920"/>
                    <a:pt x="4130" y="408"/>
                  </a:cubicBezTo>
                  <a:cubicBezTo>
                    <a:pt x="3681" y="136"/>
                    <a:pt x="3097" y="0"/>
                    <a:pt x="25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6159225" y="1931525"/>
              <a:ext cx="116050" cy="67825"/>
            </a:xfrm>
            <a:custGeom>
              <a:rect b="b" l="l" r="r" t="t"/>
              <a:pathLst>
                <a:path extrusionOk="0" h="2713" w="4642">
                  <a:moveTo>
                    <a:pt x="2305" y="88"/>
                  </a:moveTo>
                  <a:cubicBezTo>
                    <a:pt x="2881" y="88"/>
                    <a:pt x="3457" y="216"/>
                    <a:pt x="3906" y="472"/>
                  </a:cubicBezTo>
                  <a:cubicBezTo>
                    <a:pt x="4322" y="696"/>
                    <a:pt x="4578" y="1016"/>
                    <a:pt x="4578" y="1368"/>
                  </a:cubicBezTo>
                  <a:cubicBezTo>
                    <a:pt x="4578" y="1720"/>
                    <a:pt x="4354" y="2040"/>
                    <a:pt x="3938" y="2264"/>
                  </a:cubicBezTo>
                  <a:cubicBezTo>
                    <a:pt x="3489" y="2521"/>
                    <a:pt x="2913" y="2649"/>
                    <a:pt x="2337" y="2649"/>
                  </a:cubicBezTo>
                  <a:cubicBezTo>
                    <a:pt x="1761" y="2649"/>
                    <a:pt x="1185" y="2521"/>
                    <a:pt x="737" y="2264"/>
                  </a:cubicBezTo>
                  <a:cubicBezTo>
                    <a:pt x="321" y="2040"/>
                    <a:pt x="65" y="1688"/>
                    <a:pt x="65" y="1368"/>
                  </a:cubicBezTo>
                  <a:cubicBezTo>
                    <a:pt x="65" y="1016"/>
                    <a:pt x="321" y="696"/>
                    <a:pt x="705" y="472"/>
                  </a:cubicBezTo>
                  <a:cubicBezTo>
                    <a:pt x="1153" y="216"/>
                    <a:pt x="1729" y="88"/>
                    <a:pt x="2305" y="88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36"/>
                    <a:pt x="673" y="408"/>
                  </a:cubicBezTo>
                  <a:cubicBezTo>
                    <a:pt x="257" y="664"/>
                    <a:pt x="1" y="984"/>
                    <a:pt x="1" y="1368"/>
                  </a:cubicBezTo>
                  <a:cubicBezTo>
                    <a:pt x="1" y="1720"/>
                    <a:pt x="257" y="2072"/>
                    <a:pt x="705" y="2329"/>
                  </a:cubicBezTo>
                  <a:cubicBezTo>
                    <a:pt x="1153" y="2585"/>
                    <a:pt x="1729" y="2713"/>
                    <a:pt x="2337" y="2713"/>
                  </a:cubicBezTo>
                  <a:cubicBezTo>
                    <a:pt x="2913" y="2713"/>
                    <a:pt x="3521" y="2585"/>
                    <a:pt x="3970" y="2329"/>
                  </a:cubicBezTo>
                  <a:cubicBezTo>
                    <a:pt x="4386" y="2072"/>
                    <a:pt x="4642" y="1720"/>
                    <a:pt x="4642" y="1368"/>
                  </a:cubicBezTo>
                  <a:cubicBezTo>
                    <a:pt x="4642" y="984"/>
                    <a:pt x="4386" y="664"/>
                    <a:pt x="3938" y="408"/>
                  </a:cubicBezTo>
                  <a:cubicBezTo>
                    <a:pt x="3489" y="136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6282450" y="19873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6216850" y="2014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6229650" y="2013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cubicBezTo>
                    <a:pt x="64" y="385"/>
                    <a:pt x="64" y="353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6242450" y="2012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254450" y="20073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97" y="385"/>
                    <a:pt x="97" y="353"/>
                  </a:cubicBezTo>
                  <a:lnTo>
                    <a:pt x="97" y="33"/>
                  </a:lnTo>
                  <a:cubicBezTo>
                    <a:pt x="97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6264850" y="2001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6274450" y="1995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lnTo>
                    <a:pt x="65" y="385"/>
                  </a:ln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6150425" y="19873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204050" y="2013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64" y="353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190450" y="2012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178425" y="20073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417"/>
                    <a:pt x="33" y="417"/>
                  </a:cubicBezTo>
                  <a:cubicBezTo>
                    <a:pt x="65" y="417"/>
                    <a:pt x="97" y="385"/>
                    <a:pt x="97" y="353"/>
                  </a:cubicBezTo>
                  <a:lnTo>
                    <a:pt x="97" y="33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6168825" y="2001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lnTo>
                    <a:pt x="65" y="385"/>
                  </a:ln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6159225" y="1995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lnTo>
                    <a:pt x="33" y="417"/>
                  </a:ln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6180825" y="1944125"/>
              <a:ext cx="74450" cy="43225"/>
            </a:xfrm>
            <a:custGeom>
              <a:rect b="b" l="l" r="r" t="t"/>
              <a:pathLst>
                <a:path extrusionOk="0" h="1729" w="2978">
                  <a:moveTo>
                    <a:pt x="641" y="0"/>
                  </a:moveTo>
                  <a:lnTo>
                    <a:pt x="417" y="128"/>
                  </a:lnTo>
                  <a:lnTo>
                    <a:pt x="769" y="320"/>
                  </a:lnTo>
                  <a:cubicBezTo>
                    <a:pt x="705" y="320"/>
                    <a:pt x="673" y="352"/>
                    <a:pt x="641" y="384"/>
                  </a:cubicBezTo>
                  <a:cubicBezTo>
                    <a:pt x="609" y="384"/>
                    <a:pt x="577" y="416"/>
                    <a:pt x="545" y="448"/>
                  </a:cubicBezTo>
                  <a:lnTo>
                    <a:pt x="225" y="256"/>
                  </a:lnTo>
                  <a:lnTo>
                    <a:pt x="1" y="384"/>
                  </a:lnTo>
                  <a:lnTo>
                    <a:pt x="385" y="608"/>
                  </a:lnTo>
                  <a:cubicBezTo>
                    <a:pt x="129" y="896"/>
                    <a:pt x="225" y="1248"/>
                    <a:pt x="641" y="1504"/>
                  </a:cubicBezTo>
                  <a:cubicBezTo>
                    <a:pt x="897" y="1632"/>
                    <a:pt x="1217" y="1696"/>
                    <a:pt x="1537" y="1728"/>
                  </a:cubicBezTo>
                  <a:lnTo>
                    <a:pt x="1537" y="1504"/>
                  </a:lnTo>
                  <a:cubicBezTo>
                    <a:pt x="1313" y="1504"/>
                    <a:pt x="1089" y="1440"/>
                    <a:pt x="929" y="1344"/>
                  </a:cubicBezTo>
                  <a:cubicBezTo>
                    <a:pt x="641" y="1184"/>
                    <a:pt x="577" y="960"/>
                    <a:pt x="673" y="768"/>
                  </a:cubicBezTo>
                  <a:lnTo>
                    <a:pt x="673" y="768"/>
                  </a:lnTo>
                  <a:lnTo>
                    <a:pt x="1313" y="1120"/>
                  </a:lnTo>
                  <a:lnTo>
                    <a:pt x="1505" y="992"/>
                  </a:lnTo>
                  <a:lnTo>
                    <a:pt x="833" y="608"/>
                  </a:lnTo>
                  <a:cubicBezTo>
                    <a:pt x="865" y="576"/>
                    <a:pt x="865" y="544"/>
                    <a:pt x="929" y="512"/>
                  </a:cubicBezTo>
                  <a:cubicBezTo>
                    <a:pt x="961" y="512"/>
                    <a:pt x="993" y="480"/>
                    <a:pt x="1025" y="480"/>
                  </a:cubicBezTo>
                  <a:lnTo>
                    <a:pt x="1729" y="864"/>
                  </a:lnTo>
                  <a:lnTo>
                    <a:pt x="1921" y="736"/>
                  </a:lnTo>
                  <a:lnTo>
                    <a:pt x="1313" y="384"/>
                  </a:lnTo>
                  <a:cubicBezTo>
                    <a:pt x="1404" y="368"/>
                    <a:pt x="1497" y="360"/>
                    <a:pt x="1590" y="360"/>
                  </a:cubicBezTo>
                  <a:cubicBezTo>
                    <a:pt x="1855" y="360"/>
                    <a:pt x="2115" y="426"/>
                    <a:pt x="2305" y="544"/>
                  </a:cubicBezTo>
                  <a:cubicBezTo>
                    <a:pt x="2497" y="640"/>
                    <a:pt x="2561" y="768"/>
                    <a:pt x="2593" y="896"/>
                  </a:cubicBezTo>
                  <a:lnTo>
                    <a:pt x="2977" y="896"/>
                  </a:lnTo>
                  <a:cubicBezTo>
                    <a:pt x="2945" y="704"/>
                    <a:pt x="2817" y="512"/>
                    <a:pt x="2561" y="384"/>
                  </a:cubicBezTo>
                  <a:cubicBezTo>
                    <a:pt x="2300" y="224"/>
                    <a:pt x="1963" y="151"/>
                    <a:pt x="1622" y="151"/>
                  </a:cubicBezTo>
                  <a:cubicBezTo>
                    <a:pt x="1420" y="151"/>
                    <a:pt x="1216" y="177"/>
                    <a:pt x="1025" y="224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6180025" y="1943325"/>
              <a:ext cx="76050" cy="44825"/>
            </a:xfrm>
            <a:custGeom>
              <a:rect b="b" l="l" r="r" t="t"/>
              <a:pathLst>
                <a:path extrusionOk="0" h="1793" w="3042">
                  <a:moveTo>
                    <a:pt x="673" y="64"/>
                  </a:moveTo>
                  <a:lnTo>
                    <a:pt x="1025" y="288"/>
                  </a:lnTo>
                  <a:lnTo>
                    <a:pt x="1057" y="288"/>
                  </a:lnTo>
                  <a:cubicBezTo>
                    <a:pt x="1245" y="230"/>
                    <a:pt x="1446" y="201"/>
                    <a:pt x="1645" y="201"/>
                  </a:cubicBezTo>
                  <a:cubicBezTo>
                    <a:pt x="1989" y="201"/>
                    <a:pt x="2330" y="286"/>
                    <a:pt x="2593" y="448"/>
                  </a:cubicBezTo>
                  <a:cubicBezTo>
                    <a:pt x="2785" y="544"/>
                    <a:pt x="2945" y="704"/>
                    <a:pt x="2977" y="896"/>
                  </a:cubicBezTo>
                  <a:lnTo>
                    <a:pt x="2657" y="896"/>
                  </a:lnTo>
                  <a:cubicBezTo>
                    <a:pt x="2625" y="736"/>
                    <a:pt x="2529" y="608"/>
                    <a:pt x="2369" y="512"/>
                  </a:cubicBezTo>
                  <a:cubicBezTo>
                    <a:pt x="2159" y="419"/>
                    <a:pt x="1896" y="359"/>
                    <a:pt x="1633" y="359"/>
                  </a:cubicBezTo>
                  <a:cubicBezTo>
                    <a:pt x="1536" y="359"/>
                    <a:pt x="1440" y="367"/>
                    <a:pt x="1345" y="384"/>
                  </a:cubicBezTo>
                  <a:cubicBezTo>
                    <a:pt x="1313" y="384"/>
                    <a:pt x="1313" y="384"/>
                    <a:pt x="1313" y="416"/>
                  </a:cubicBezTo>
                  <a:lnTo>
                    <a:pt x="1313" y="448"/>
                  </a:lnTo>
                  <a:lnTo>
                    <a:pt x="1889" y="768"/>
                  </a:lnTo>
                  <a:lnTo>
                    <a:pt x="1761" y="864"/>
                  </a:lnTo>
                  <a:lnTo>
                    <a:pt x="1089" y="480"/>
                  </a:lnTo>
                  <a:cubicBezTo>
                    <a:pt x="1073" y="464"/>
                    <a:pt x="1065" y="456"/>
                    <a:pt x="1061" y="456"/>
                  </a:cubicBezTo>
                  <a:cubicBezTo>
                    <a:pt x="1057" y="456"/>
                    <a:pt x="1057" y="464"/>
                    <a:pt x="1057" y="480"/>
                  </a:cubicBezTo>
                  <a:cubicBezTo>
                    <a:pt x="993" y="480"/>
                    <a:pt x="961" y="512"/>
                    <a:pt x="929" y="512"/>
                  </a:cubicBezTo>
                  <a:lnTo>
                    <a:pt x="833" y="608"/>
                  </a:lnTo>
                  <a:cubicBezTo>
                    <a:pt x="801" y="608"/>
                    <a:pt x="801" y="608"/>
                    <a:pt x="801" y="640"/>
                  </a:cubicBezTo>
                  <a:lnTo>
                    <a:pt x="833" y="672"/>
                  </a:lnTo>
                  <a:lnTo>
                    <a:pt x="1473" y="1024"/>
                  </a:lnTo>
                  <a:lnTo>
                    <a:pt x="1313" y="1120"/>
                  </a:lnTo>
                  <a:lnTo>
                    <a:pt x="705" y="768"/>
                  </a:lnTo>
                  <a:lnTo>
                    <a:pt x="673" y="768"/>
                  </a:lnTo>
                  <a:cubicBezTo>
                    <a:pt x="545" y="992"/>
                    <a:pt x="641" y="1248"/>
                    <a:pt x="929" y="1408"/>
                  </a:cubicBezTo>
                  <a:cubicBezTo>
                    <a:pt x="1089" y="1504"/>
                    <a:pt x="1313" y="1536"/>
                    <a:pt x="1537" y="1568"/>
                  </a:cubicBezTo>
                  <a:lnTo>
                    <a:pt x="1537" y="1728"/>
                  </a:lnTo>
                  <a:cubicBezTo>
                    <a:pt x="1217" y="1696"/>
                    <a:pt x="929" y="1600"/>
                    <a:pt x="705" y="1504"/>
                  </a:cubicBezTo>
                  <a:cubicBezTo>
                    <a:pt x="481" y="1376"/>
                    <a:pt x="353" y="1216"/>
                    <a:pt x="321" y="1024"/>
                  </a:cubicBezTo>
                  <a:cubicBezTo>
                    <a:pt x="289" y="896"/>
                    <a:pt x="321" y="768"/>
                    <a:pt x="449" y="640"/>
                  </a:cubicBezTo>
                  <a:lnTo>
                    <a:pt x="449" y="608"/>
                  </a:lnTo>
                  <a:lnTo>
                    <a:pt x="417" y="608"/>
                  </a:lnTo>
                  <a:lnTo>
                    <a:pt x="97" y="416"/>
                  </a:lnTo>
                  <a:lnTo>
                    <a:pt x="257" y="320"/>
                  </a:lnTo>
                  <a:lnTo>
                    <a:pt x="545" y="512"/>
                  </a:lnTo>
                  <a:lnTo>
                    <a:pt x="609" y="512"/>
                  </a:lnTo>
                  <a:cubicBezTo>
                    <a:pt x="609" y="480"/>
                    <a:pt x="641" y="448"/>
                    <a:pt x="705" y="448"/>
                  </a:cubicBezTo>
                  <a:cubicBezTo>
                    <a:pt x="737" y="416"/>
                    <a:pt x="769" y="384"/>
                    <a:pt x="801" y="384"/>
                  </a:cubicBezTo>
                  <a:lnTo>
                    <a:pt x="833" y="352"/>
                  </a:lnTo>
                  <a:cubicBezTo>
                    <a:pt x="833" y="320"/>
                    <a:pt x="833" y="320"/>
                    <a:pt x="801" y="320"/>
                  </a:cubicBezTo>
                  <a:lnTo>
                    <a:pt x="545" y="160"/>
                  </a:lnTo>
                  <a:lnTo>
                    <a:pt x="673" y="64"/>
                  </a:lnTo>
                  <a:close/>
                  <a:moveTo>
                    <a:pt x="641" y="0"/>
                  </a:moveTo>
                  <a:lnTo>
                    <a:pt x="449" y="128"/>
                  </a:lnTo>
                  <a:cubicBezTo>
                    <a:pt x="417" y="128"/>
                    <a:pt x="417" y="128"/>
                    <a:pt x="417" y="160"/>
                  </a:cubicBezTo>
                  <a:lnTo>
                    <a:pt x="449" y="192"/>
                  </a:lnTo>
                  <a:lnTo>
                    <a:pt x="705" y="352"/>
                  </a:lnTo>
                  <a:cubicBezTo>
                    <a:pt x="705" y="352"/>
                    <a:pt x="673" y="352"/>
                    <a:pt x="641" y="384"/>
                  </a:cubicBezTo>
                  <a:cubicBezTo>
                    <a:pt x="641" y="384"/>
                    <a:pt x="609" y="416"/>
                    <a:pt x="577" y="416"/>
                  </a:cubicBezTo>
                  <a:lnTo>
                    <a:pt x="257" y="256"/>
                  </a:lnTo>
                  <a:cubicBezTo>
                    <a:pt x="257" y="240"/>
                    <a:pt x="249" y="232"/>
                    <a:pt x="241" y="232"/>
                  </a:cubicBezTo>
                  <a:cubicBezTo>
                    <a:pt x="233" y="232"/>
                    <a:pt x="225" y="240"/>
                    <a:pt x="225" y="256"/>
                  </a:cubicBezTo>
                  <a:lnTo>
                    <a:pt x="1" y="384"/>
                  </a:lnTo>
                  <a:lnTo>
                    <a:pt x="1" y="416"/>
                  </a:lnTo>
                  <a:lnTo>
                    <a:pt x="1" y="448"/>
                  </a:lnTo>
                  <a:lnTo>
                    <a:pt x="353" y="640"/>
                  </a:lnTo>
                  <a:cubicBezTo>
                    <a:pt x="257" y="768"/>
                    <a:pt x="225" y="896"/>
                    <a:pt x="257" y="1056"/>
                  </a:cubicBezTo>
                  <a:cubicBezTo>
                    <a:pt x="289" y="1248"/>
                    <a:pt x="449" y="1408"/>
                    <a:pt x="673" y="1568"/>
                  </a:cubicBezTo>
                  <a:cubicBezTo>
                    <a:pt x="897" y="1696"/>
                    <a:pt x="1217" y="1792"/>
                    <a:pt x="1569" y="1792"/>
                  </a:cubicBezTo>
                  <a:lnTo>
                    <a:pt x="1601" y="1792"/>
                  </a:lnTo>
                  <a:lnTo>
                    <a:pt x="1601" y="1760"/>
                  </a:lnTo>
                  <a:lnTo>
                    <a:pt x="1601" y="1536"/>
                  </a:lnTo>
                  <a:cubicBezTo>
                    <a:pt x="1601" y="1504"/>
                    <a:pt x="1601" y="1504"/>
                    <a:pt x="1569" y="1504"/>
                  </a:cubicBezTo>
                  <a:cubicBezTo>
                    <a:pt x="1345" y="1504"/>
                    <a:pt x="1121" y="1440"/>
                    <a:pt x="961" y="1344"/>
                  </a:cubicBezTo>
                  <a:cubicBezTo>
                    <a:pt x="737" y="1216"/>
                    <a:pt x="641" y="1024"/>
                    <a:pt x="705" y="832"/>
                  </a:cubicBezTo>
                  <a:lnTo>
                    <a:pt x="705" y="832"/>
                  </a:lnTo>
                  <a:lnTo>
                    <a:pt x="1313" y="1184"/>
                  </a:lnTo>
                  <a:lnTo>
                    <a:pt x="1345" y="1184"/>
                  </a:lnTo>
                  <a:lnTo>
                    <a:pt x="1537" y="1056"/>
                  </a:lnTo>
                  <a:cubicBezTo>
                    <a:pt x="1569" y="1056"/>
                    <a:pt x="1569" y="1024"/>
                    <a:pt x="1569" y="1024"/>
                  </a:cubicBezTo>
                  <a:cubicBezTo>
                    <a:pt x="1569" y="1024"/>
                    <a:pt x="1569" y="992"/>
                    <a:pt x="1537" y="992"/>
                  </a:cubicBezTo>
                  <a:lnTo>
                    <a:pt x="897" y="608"/>
                  </a:lnTo>
                  <a:cubicBezTo>
                    <a:pt x="929" y="608"/>
                    <a:pt x="929" y="608"/>
                    <a:pt x="961" y="576"/>
                  </a:cubicBezTo>
                  <a:cubicBezTo>
                    <a:pt x="993" y="576"/>
                    <a:pt x="1025" y="544"/>
                    <a:pt x="1057" y="544"/>
                  </a:cubicBezTo>
                  <a:lnTo>
                    <a:pt x="1729" y="928"/>
                  </a:lnTo>
                  <a:lnTo>
                    <a:pt x="1761" y="928"/>
                  </a:lnTo>
                  <a:lnTo>
                    <a:pt x="1985" y="800"/>
                  </a:lnTo>
                  <a:lnTo>
                    <a:pt x="1985" y="768"/>
                  </a:lnTo>
                  <a:lnTo>
                    <a:pt x="1985" y="736"/>
                  </a:lnTo>
                  <a:lnTo>
                    <a:pt x="1441" y="448"/>
                  </a:lnTo>
                  <a:cubicBezTo>
                    <a:pt x="1527" y="431"/>
                    <a:pt x="1613" y="423"/>
                    <a:pt x="1697" y="423"/>
                  </a:cubicBezTo>
                  <a:cubicBezTo>
                    <a:pt x="1926" y="423"/>
                    <a:pt x="2141" y="483"/>
                    <a:pt x="2305" y="576"/>
                  </a:cubicBezTo>
                  <a:cubicBezTo>
                    <a:pt x="2465" y="672"/>
                    <a:pt x="2561" y="800"/>
                    <a:pt x="2593" y="928"/>
                  </a:cubicBezTo>
                  <a:cubicBezTo>
                    <a:pt x="2593" y="928"/>
                    <a:pt x="2593" y="960"/>
                    <a:pt x="2625" y="960"/>
                  </a:cubicBezTo>
                  <a:lnTo>
                    <a:pt x="3009" y="960"/>
                  </a:lnTo>
                  <a:lnTo>
                    <a:pt x="3041" y="928"/>
                  </a:lnTo>
                  <a:lnTo>
                    <a:pt x="3041" y="896"/>
                  </a:lnTo>
                  <a:cubicBezTo>
                    <a:pt x="3009" y="704"/>
                    <a:pt x="2881" y="512"/>
                    <a:pt x="2625" y="352"/>
                  </a:cubicBezTo>
                  <a:cubicBezTo>
                    <a:pt x="2352" y="205"/>
                    <a:pt x="1982" y="127"/>
                    <a:pt x="1615" y="127"/>
                  </a:cubicBezTo>
                  <a:cubicBezTo>
                    <a:pt x="1424" y="127"/>
                    <a:pt x="1233" y="148"/>
                    <a:pt x="1057" y="19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6170425" y="1935325"/>
              <a:ext cx="145650" cy="64825"/>
            </a:xfrm>
            <a:custGeom>
              <a:rect b="b" l="l" r="r" t="t"/>
              <a:pathLst>
                <a:path extrusionOk="0" h="2593" w="5826">
                  <a:moveTo>
                    <a:pt x="1" y="0"/>
                  </a:moveTo>
                  <a:lnTo>
                    <a:pt x="1" y="864"/>
                  </a:lnTo>
                  <a:cubicBezTo>
                    <a:pt x="1" y="1312"/>
                    <a:pt x="289" y="1760"/>
                    <a:pt x="865" y="2080"/>
                  </a:cubicBezTo>
                  <a:cubicBezTo>
                    <a:pt x="993" y="2145"/>
                    <a:pt x="1121" y="2241"/>
                    <a:pt x="1281" y="2273"/>
                  </a:cubicBezTo>
                  <a:cubicBezTo>
                    <a:pt x="1377" y="2337"/>
                    <a:pt x="1505" y="2369"/>
                    <a:pt x="1633" y="2401"/>
                  </a:cubicBezTo>
                  <a:cubicBezTo>
                    <a:pt x="1729" y="2433"/>
                    <a:pt x="1825" y="2465"/>
                    <a:pt x="1921" y="2465"/>
                  </a:cubicBezTo>
                  <a:cubicBezTo>
                    <a:pt x="2017" y="2497"/>
                    <a:pt x="2113" y="2529"/>
                    <a:pt x="2209" y="2529"/>
                  </a:cubicBezTo>
                  <a:cubicBezTo>
                    <a:pt x="2305" y="2529"/>
                    <a:pt x="2401" y="2561"/>
                    <a:pt x="2497" y="2561"/>
                  </a:cubicBezTo>
                  <a:cubicBezTo>
                    <a:pt x="2593" y="2561"/>
                    <a:pt x="2689" y="2561"/>
                    <a:pt x="2785" y="2593"/>
                  </a:cubicBezTo>
                  <a:lnTo>
                    <a:pt x="3105" y="2593"/>
                  </a:lnTo>
                  <a:cubicBezTo>
                    <a:pt x="3201" y="2561"/>
                    <a:pt x="3297" y="2561"/>
                    <a:pt x="3425" y="2561"/>
                  </a:cubicBezTo>
                  <a:cubicBezTo>
                    <a:pt x="3554" y="2561"/>
                    <a:pt x="3682" y="2529"/>
                    <a:pt x="3778" y="2497"/>
                  </a:cubicBezTo>
                  <a:cubicBezTo>
                    <a:pt x="3970" y="2465"/>
                    <a:pt x="4162" y="2433"/>
                    <a:pt x="4354" y="2369"/>
                  </a:cubicBezTo>
                  <a:cubicBezTo>
                    <a:pt x="4578" y="2305"/>
                    <a:pt x="4802" y="2209"/>
                    <a:pt x="4994" y="2080"/>
                  </a:cubicBezTo>
                  <a:lnTo>
                    <a:pt x="5026" y="2080"/>
                  </a:lnTo>
                  <a:cubicBezTo>
                    <a:pt x="5154" y="1984"/>
                    <a:pt x="5282" y="1888"/>
                    <a:pt x="5378" y="1792"/>
                  </a:cubicBezTo>
                  <a:cubicBezTo>
                    <a:pt x="5442" y="1728"/>
                    <a:pt x="5506" y="1664"/>
                    <a:pt x="5570" y="1600"/>
                  </a:cubicBezTo>
                  <a:cubicBezTo>
                    <a:pt x="5602" y="1536"/>
                    <a:pt x="5666" y="1472"/>
                    <a:pt x="5698" y="1440"/>
                  </a:cubicBezTo>
                  <a:cubicBezTo>
                    <a:pt x="5730" y="1376"/>
                    <a:pt x="5730" y="1312"/>
                    <a:pt x="5762" y="1248"/>
                  </a:cubicBezTo>
                  <a:cubicBezTo>
                    <a:pt x="5794" y="1216"/>
                    <a:pt x="5794" y="1152"/>
                    <a:pt x="5794" y="1088"/>
                  </a:cubicBezTo>
                  <a:cubicBezTo>
                    <a:pt x="5826" y="1056"/>
                    <a:pt x="5826" y="992"/>
                    <a:pt x="5826" y="928"/>
                  </a:cubicBezTo>
                  <a:lnTo>
                    <a:pt x="5826" y="896"/>
                  </a:lnTo>
                  <a:lnTo>
                    <a:pt x="5826" y="224"/>
                  </a:lnTo>
                  <a:cubicBezTo>
                    <a:pt x="5794" y="288"/>
                    <a:pt x="5794" y="320"/>
                    <a:pt x="5762" y="384"/>
                  </a:cubicBezTo>
                  <a:cubicBezTo>
                    <a:pt x="5730" y="448"/>
                    <a:pt x="5730" y="512"/>
                    <a:pt x="5698" y="544"/>
                  </a:cubicBezTo>
                  <a:cubicBezTo>
                    <a:pt x="5666" y="608"/>
                    <a:pt x="5602" y="672"/>
                    <a:pt x="5570" y="736"/>
                  </a:cubicBezTo>
                  <a:cubicBezTo>
                    <a:pt x="5506" y="800"/>
                    <a:pt x="5474" y="864"/>
                    <a:pt x="5378" y="928"/>
                  </a:cubicBezTo>
                  <a:cubicBezTo>
                    <a:pt x="5282" y="1024"/>
                    <a:pt x="5154" y="1120"/>
                    <a:pt x="5026" y="1184"/>
                  </a:cubicBezTo>
                  <a:cubicBezTo>
                    <a:pt x="5026" y="1216"/>
                    <a:pt x="4994" y="1216"/>
                    <a:pt x="4994" y="1216"/>
                  </a:cubicBezTo>
                  <a:cubicBezTo>
                    <a:pt x="4802" y="1344"/>
                    <a:pt x="4578" y="1408"/>
                    <a:pt x="4354" y="1504"/>
                  </a:cubicBezTo>
                  <a:cubicBezTo>
                    <a:pt x="4162" y="1568"/>
                    <a:pt x="3970" y="1600"/>
                    <a:pt x="3810" y="1632"/>
                  </a:cubicBezTo>
                  <a:cubicBezTo>
                    <a:pt x="3682" y="1664"/>
                    <a:pt x="3554" y="1664"/>
                    <a:pt x="3425" y="1696"/>
                  </a:cubicBezTo>
                  <a:lnTo>
                    <a:pt x="2497" y="1696"/>
                  </a:lnTo>
                  <a:cubicBezTo>
                    <a:pt x="2401" y="1664"/>
                    <a:pt x="2337" y="1664"/>
                    <a:pt x="2241" y="1664"/>
                  </a:cubicBezTo>
                  <a:cubicBezTo>
                    <a:pt x="2145" y="1632"/>
                    <a:pt x="2049" y="1632"/>
                    <a:pt x="1953" y="1600"/>
                  </a:cubicBezTo>
                  <a:cubicBezTo>
                    <a:pt x="1825" y="1600"/>
                    <a:pt x="1729" y="1568"/>
                    <a:pt x="1633" y="1536"/>
                  </a:cubicBezTo>
                  <a:cubicBezTo>
                    <a:pt x="1505" y="1504"/>
                    <a:pt x="1409" y="1440"/>
                    <a:pt x="1281" y="1408"/>
                  </a:cubicBezTo>
                  <a:cubicBezTo>
                    <a:pt x="1121" y="1344"/>
                    <a:pt x="993" y="1280"/>
                    <a:pt x="865" y="1216"/>
                  </a:cubicBezTo>
                  <a:cubicBezTo>
                    <a:pt x="289" y="864"/>
                    <a:pt x="1" y="448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6169625" y="1934525"/>
              <a:ext cx="147250" cy="66425"/>
            </a:xfrm>
            <a:custGeom>
              <a:rect b="b" l="l" r="r" t="t"/>
              <a:pathLst>
                <a:path extrusionOk="0" h="2657" w="5890">
                  <a:moveTo>
                    <a:pt x="65" y="416"/>
                  </a:moveTo>
                  <a:cubicBezTo>
                    <a:pt x="193" y="736"/>
                    <a:pt x="481" y="1056"/>
                    <a:pt x="865" y="1280"/>
                  </a:cubicBezTo>
                  <a:cubicBezTo>
                    <a:pt x="993" y="1344"/>
                    <a:pt x="1153" y="1408"/>
                    <a:pt x="1313" y="1472"/>
                  </a:cubicBezTo>
                  <a:cubicBezTo>
                    <a:pt x="1409" y="1536"/>
                    <a:pt x="1537" y="1568"/>
                    <a:pt x="1665" y="1600"/>
                  </a:cubicBezTo>
                  <a:cubicBezTo>
                    <a:pt x="1761" y="1632"/>
                    <a:pt x="1857" y="1664"/>
                    <a:pt x="1953" y="1664"/>
                  </a:cubicBezTo>
                  <a:cubicBezTo>
                    <a:pt x="2049" y="1696"/>
                    <a:pt x="2145" y="1728"/>
                    <a:pt x="2241" y="1728"/>
                  </a:cubicBezTo>
                  <a:cubicBezTo>
                    <a:pt x="2337" y="1728"/>
                    <a:pt x="2433" y="1760"/>
                    <a:pt x="2529" y="1760"/>
                  </a:cubicBezTo>
                  <a:cubicBezTo>
                    <a:pt x="2625" y="1760"/>
                    <a:pt x="2721" y="1760"/>
                    <a:pt x="2817" y="1792"/>
                  </a:cubicBezTo>
                  <a:lnTo>
                    <a:pt x="3137" y="1792"/>
                  </a:lnTo>
                  <a:cubicBezTo>
                    <a:pt x="3233" y="1792"/>
                    <a:pt x="3361" y="1760"/>
                    <a:pt x="3457" y="1760"/>
                  </a:cubicBezTo>
                  <a:cubicBezTo>
                    <a:pt x="3586" y="1760"/>
                    <a:pt x="3714" y="1728"/>
                    <a:pt x="3842" y="1696"/>
                  </a:cubicBezTo>
                  <a:cubicBezTo>
                    <a:pt x="4034" y="1664"/>
                    <a:pt x="4194" y="1632"/>
                    <a:pt x="4386" y="1568"/>
                  </a:cubicBezTo>
                  <a:cubicBezTo>
                    <a:pt x="4610" y="1504"/>
                    <a:pt x="4834" y="1408"/>
                    <a:pt x="5026" y="1280"/>
                  </a:cubicBezTo>
                  <a:lnTo>
                    <a:pt x="5058" y="1280"/>
                  </a:lnTo>
                  <a:cubicBezTo>
                    <a:pt x="5218" y="1184"/>
                    <a:pt x="5346" y="1088"/>
                    <a:pt x="5442" y="992"/>
                  </a:cubicBezTo>
                  <a:cubicBezTo>
                    <a:pt x="5506" y="928"/>
                    <a:pt x="5570" y="864"/>
                    <a:pt x="5634" y="800"/>
                  </a:cubicBezTo>
                  <a:cubicBezTo>
                    <a:pt x="5666" y="736"/>
                    <a:pt x="5730" y="672"/>
                    <a:pt x="5762" y="608"/>
                  </a:cubicBezTo>
                  <a:cubicBezTo>
                    <a:pt x="5794" y="544"/>
                    <a:pt x="5794" y="512"/>
                    <a:pt x="5826" y="448"/>
                  </a:cubicBezTo>
                  <a:lnTo>
                    <a:pt x="5826" y="928"/>
                  </a:lnTo>
                  <a:lnTo>
                    <a:pt x="5826" y="960"/>
                  </a:lnTo>
                  <a:cubicBezTo>
                    <a:pt x="5826" y="1024"/>
                    <a:pt x="5826" y="1088"/>
                    <a:pt x="5794" y="1120"/>
                  </a:cubicBezTo>
                  <a:cubicBezTo>
                    <a:pt x="5794" y="1184"/>
                    <a:pt x="5794" y="1248"/>
                    <a:pt x="5762" y="1280"/>
                  </a:cubicBezTo>
                  <a:cubicBezTo>
                    <a:pt x="5730" y="1344"/>
                    <a:pt x="5730" y="1408"/>
                    <a:pt x="5698" y="1440"/>
                  </a:cubicBezTo>
                  <a:cubicBezTo>
                    <a:pt x="5666" y="1504"/>
                    <a:pt x="5602" y="1568"/>
                    <a:pt x="5570" y="1600"/>
                  </a:cubicBezTo>
                  <a:cubicBezTo>
                    <a:pt x="5506" y="1696"/>
                    <a:pt x="5474" y="1760"/>
                    <a:pt x="5410" y="1792"/>
                  </a:cubicBezTo>
                  <a:cubicBezTo>
                    <a:pt x="5282" y="1888"/>
                    <a:pt x="5154" y="1984"/>
                    <a:pt x="5026" y="2080"/>
                  </a:cubicBezTo>
                  <a:lnTo>
                    <a:pt x="4994" y="2080"/>
                  </a:lnTo>
                  <a:cubicBezTo>
                    <a:pt x="4802" y="2209"/>
                    <a:pt x="4610" y="2305"/>
                    <a:pt x="4354" y="2369"/>
                  </a:cubicBezTo>
                  <a:cubicBezTo>
                    <a:pt x="4194" y="2433"/>
                    <a:pt x="4002" y="2465"/>
                    <a:pt x="3810" y="2497"/>
                  </a:cubicBezTo>
                  <a:cubicBezTo>
                    <a:pt x="3682" y="2529"/>
                    <a:pt x="3586" y="2561"/>
                    <a:pt x="3457" y="2561"/>
                  </a:cubicBezTo>
                  <a:cubicBezTo>
                    <a:pt x="3329" y="2561"/>
                    <a:pt x="3233" y="2593"/>
                    <a:pt x="3137" y="2593"/>
                  </a:cubicBezTo>
                  <a:lnTo>
                    <a:pt x="2817" y="2593"/>
                  </a:lnTo>
                  <a:cubicBezTo>
                    <a:pt x="2753" y="2593"/>
                    <a:pt x="2657" y="2561"/>
                    <a:pt x="2561" y="2561"/>
                  </a:cubicBezTo>
                  <a:cubicBezTo>
                    <a:pt x="2465" y="2561"/>
                    <a:pt x="2369" y="2561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cubicBezTo>
                    <a:pt x="1889" y="2465"/>
                    <a:pt x="1761" y="2433"/>
                    <a:pt x="1665" y="2401"/>
                  </a:cubicBezTo>
                  <a:cubicBezTo>
                    <a:pt x="1569" y="2369"/>
                    <a:pt x="1441" y="2337"/>
                    <a:pt x="1313" y="2305"/>
                  </a:cubicBezTo>
                  <a:cubicBezTo>
                    <a:pt x="1185" y="2241"/>
                    <a:pt x="1025" y="2177"/>
                    <a:pt x="897" y="2080"/>
                  </a:cubicBezTo>
                  <a:cubicBezTo>
                    <a:pt x="353" y="1792"/>
                    <a:pt x="65" y="1376"/>
                    <a:pt x="65" y="928"/>
                  </a:cubicBezTo>
                  <a:lnTo>
                    <a:pt x="65" y="416"/>
                  </a:lnTo>
                  <a:close/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928"/>
                  </a:lnTo>
                  <a:cubicBezTo>
                    <a:pt x="1" y="1376"/>
                    <a:pt x="289" y="1824"/>
                    <a:pt x="865" y="2144"/>
                  </a:cubicBezTo>
                  <a:cubicBezTo>
                    <a:pt x="993" y="2241"/>
                    <a:pt x="1153" y="2305"/>
                    <a:pt x="1281" y="2369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53" y="2561"/>
                  </a:cubicBezTo>
                  <a:cubicBezTo>
                    <a:pt x="2049" y="2561"/>
                    <a:pt x="2145" y="2593"/>
                    <a:pt x="2241" y="2593"/>
                  </a:cubicBezTo>
                  <a:cubicBezTo>
                    <a:pt x="2337" y="2625"/>
                    <a:pt x="2433" y="2625"/>
                    <a:pt x="2529" y="2625"/>
                  </a:cubicBezTo>
                  <a:cubicBezTo>
                    <a:pt x="2625" y="2657"/>
                    <a:pt x="2721" y="2657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61" y="2657"/>
                    <a:pt x="3457" y="2625"/>
                  </a:cubicBezTo>
                  <a:cubicBezTo>
                    <a:pt x="3586" y="2625"/>
                    <a:pt x="3714" y="2593"/>
                    <a:pt x="3842" y="2593"/>
                  </a:cubicBezTo>
                  <a:cubicBezTo>
                    <a:pt x="4034" y="2561"/>
                    <a:pt x="4194" y="2497"/>
                    <a:pt x="4386" y="2433"/>
                  </a:cubicBezTo>
                  <a:cubicBezTo>
                    <a:pt x="4610" y="2369"/>
                    <a:pt x="4834" y="2273"/>
                    <a:pt x="5026" y="2144"/>
                  </a:cubicBezTo>
                  <a:lnTo>
                    <a:pt x="5058" y="2144"/>
                  </a:lnTo>
                  <a:cubicBezTo>
                    <a:pt x="5218" y="2048"/>
                    <a:pt x="5346" y="1952"/>
                    <a:pt x="5442" y="1856"/>
                  </a:cubicBezTo>
                  <a:cubicBezTo>
                    <a:pt x="5506" y="1792"/>
                    <a:pt x="5570" y="1728"/>
                    <a:pt x="5634" y="1664"/>
                  </a:cubicBezTo>
                  <a:cubicBezTo>
                    <a:pt x="5666" y="1600"/>
                    <a:pt x="5730" y="1536"/>
                    <a:pt x="5762" y="1472"/>
                  </a:cubicBezTo>
                  <a:cubicBezTo>
                    <a:pt x="5794" y="1440"/>
                    <a:pt x="5826" y="1376"/>
                    <a:pt x="5826" y="1312"/>
                  </a:cubicBezTo>
                  <a:cubicBezTo>
                    <a:pt x="5858" y="1248"/>
                    <a:pt x="5858" y="1184"/>
                    <a:pt x="5890" y="1152"/>
                  </a:cubicBezTo>
                  <a:lnTo>
                    <a:pt x="5890" y="960"/>
                  </a:lnTo>
                  <a:lnTo>
                    <a:pt x="5890" y="64"/>
                  </a:lnTo>
                  <a:cubicBezTo>
                    <a:pt x="5890" y="64"/>
                    <a:pt x="5890" y="32"/>
                    <a:pt x="5858" y="32"/>
                  </a:cubicBezTo>
                  <a:cubicBezTo>
                    <a:pt x="5858" y="32"/>
                    <a:pt x="5826" y="32"/>
                    <a:pt x="5826" y="64"/>
                  </a:cubicBezTo>
                  <a:lnTo>
                    <a:pt x="5826" y="96"/>
                  </a:lnTo>
                  <a:lnTo>
                    <a:pt x="5826" y="256"/>
                  </a:lnTo>
                  <a:cubicBezTo>
                    <a:pt x="5794" y="320"/>
                    <a:pt x="5794" y="352"/>
                    <a:pt x="5762" y="416"/>
                  </a:cubicBezTo>
                  <a:cubicBezTo>
                    <a:pt x="5762" y="480"/>
                    <a:pt x="5730" y="512"/>
                    <a:pt x="5698" y="576"/>
                  </a:cubicBezTo>
                  <a:cubicBezTo>
                    <a:pt x="5666" y="640"/>
                    <a:pt x="5634" y="672"/>
                    <a:pt x="5570" y="736"/>
                  </a:cubicBezTo>
                  <a:cubicBezTo>
                    <a:pt x="5506" y="800"/>
                    <a:pt x="5474" y="864"/>
                    <a:pt x="5410" y="928"/>
                  </a:cubicBezTo>
                  <a:cubicBezTo>
                    <a:pt x="5282" y="1024"/>
                    <a:pt x="5186" y="1120"/>
                    <a:pt x="5026" y="1216"/>
                  </a:cubicBezTo>
                  <a:lnTo>
                    <a:pt x="4994" y="1216"/>
                  </a:lnTo>
                  <a:cubicBezTo>
                    <a:pt x="4802" y="1344"/>
                    <a:pt x="4610" y="1440"/>
                    <a:pt x="4354" y="1504"/>
                  </a:cubicBezTo>
                  <a:cubicBezTo>
                    <a:pt x="4194" y="1568"/>
                    <a:pt x="4002" y="1600"/>
                    <a:pt x="3810" y="1632"/>
                  </a:cubicBezTo>
                  <a:cubicBezTo>
                    <a:pt x="3714" y="1664"/>
                    <a:pt x="3586" y="1664"/>
                    <a:pt x="3457" y="1696"/>
                  </a:cubicBezTo>
                  <a:lnTo>
                    <a:pt x="3137" y="1696"/>
                  </a:lnTo>
                  <a:cubicBezTo>
                    <a:pt x="3073" y="1696"/>
                    <a:pt x="3009" y="1711"/>
                    <a:pt x="2945" y="1711"/>
                  </a:cubicBezTo>
                  <a:cubicBezTo>
                    <a:pt x="2913" y="1711"/>
                    <a:pt x="2881" y="1707"/>
                    <a:pt x="2849" y="1696"/>
                  </a:cubicBezTo>
                  <a:lnTo>
                    <a:pt x="2561" y="1696"/>
                  </a:lnTo>
                  <a:cubicBezTo>
                    <a:pt x="2465" y="1696"/>
                    <a:pt x="2369" y="1664"/>
                    <a:pt x="2273" y="1664"/>
                  </a:cubicBezTo>
                  <a:cubicBezTo>
                    <a:pt x="2177" y="1664"/>
                    <a:pt x="2081" y="1632"/>
                    <a:pt x="1985" y="1600"/>
                  </a:cubicBezTo>
                  <a:cubicBezTo>
                    <a:pt x="1889" y="1600"/>
                    <a:pt x="1761" y="1568"/>
                    <a:pt x="1665" y="1536"/>
                  </a:cubicBezTo>
                  <a:cubicBezTo>
                    <a:pt x="1569" y="1504"/>
                    <a:pt x="1441" y="1472"/>
                    <a:pt x="1313" y="1408"/>
                  </a:cubicBezTo>
                  <a:cubicBezTo>
                    <a:pt x="1185" y="1376"/>
                    <a:pt x="1057" y="1280"/>
                    <a:pt x="897" y="1216"/>
                  </a:cubicBezTo>
                  <a:cubicBezTo>
                    <a:pt x="353" y="896"/>
                    <a:pt x="65" y="480"/>
                    <a:pt x="65" y="32"/>
                  </a:cubicBez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6163225" y="1893700"/>
              <a:ext cx="160050" cy="84650"/>
            </a:xfrm>
            <a:custGeom>
              <a:rect b="b" l="l" r="r" t="t"/>
              <a:pathLst>
                <a:path extrusionOk="0" h="3386" w="6402">
                  <a:moveTo>
                    <a:pt x="3185" y="1"/>
                  </a:moveTo>
                  <a:cubicBezTo>
                    <a:pt x="2441" y="1"/>
                    <a:pt x="1697" y="161"/>
                    <a:pt x="1121" y="481"/>
                  </a:cubicBezTo>
                  <a:cubicBezTo>
                    <a:pt x="1" y="1153"/>
                    <a:pt x="1" y="2209"/>
                    <a:pt x="1153" y="2881"/>
                  </a:cubicBezTo>
                  <a:cubicBezTo>
                    <a:pt x="1729" y="3217"/>
                    <a:pt x="2473" y="3385"/>
                    <a:pt x="3217" y="3385"/>
                  </a:cubicBezTo>
                  <a:cubicBezTo>
                    <a:pt x="3962" y="3385"/>
                    <a:pt x="4706" y="3217"/>
                    <a:pt x="5282" y="2881"/>
                  </a:cubicBezTo>
                  <a:cubicBezTo>
                    <a:pt x="6402" y="2209"/>
                    <a:pt x="6402" y="1153"/>
                    <a:pt x="5250" y="481"/>
                  </a:cubicBezTo>
                  <a:cubicBezTo>
                    <a:pt x="4674" y="161"/>
                    <a:pt x="3930" y="1"/>
                    <a:pt x="31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6169625" y="1892900"/>
              <a:ext cx="147250" cy="86450"/>
            </a:xfrm>
            <a:custGeom>
              <a:rect b="b" l="l" r="r" t="t"/>
              <a:pathLst>
                <a:path extrusionOk="0" h="3458" w="5890">
                  <a:moveTo>
                    <a:pt x="2945" y="65"/>
                  </a:moveTo>
                  <a:cubicBezTo>
                    <a:pt x="3682" y="65"/>
                    <a:pt x="4418" y="225"/>
                    <a:pt x="4994" y="545"/>
                  </a:cubicBezTo>
                  <a:cubicBezTo>
                    <a:pt x="5538" y="865"/>
                    <a:pt x="5826" y="1281"/>
                    <a:pt x="5826" y="1729"/>
                  </a:cubicBezTo>
                  <a:cubicBezTo>
                    <a:pt x="5826" y="2145"/>
                    <a:pt x="5538" y="2561"/>
                    <a:pt x="4994" y="2881"/>
                  </a:cubicBezTo>
                  <a:cubicBezTo>
                    <a:pt x="4434" y="3201"/>
                    <a:pt x="3698" y="3361"/>
                    <a:pt x="2957" y="3361"/>
                  </a:cubicBezTo>
                  <a:cubicBezTo>
                    <a:pt x="2217" y="3361"/>
                    <a:pt x="1473" y="3201"/>
                    <a:pt x="897" y="2881"/>
                  </a:cubicBezTo>
                  <a:cubicBezTo>
                    <a:pt x="353" y="2561"/>
                    <a:pt x="65" y="2145"/>
                    <a:pt x="65" y="1729"/>
                  </a:cubicBezTo>
                  <a:cubicBezTo>
                    <a:pt x="65" y="1281"/>
                    <a:pt x="353" y="865"/>
                    <a:pt x="897" y="545"/>
                  </a:cubicBezTo>
                  <a:cubicBezTo>
                    <a:pt x="1441" y="225"/>
                    <a:pt x="2209" y="65"/>
                    <a:pt x="2945" y="65"/>
                  </a:cubicBezTo>
                  <a:close/>
                  <a:moveTo>
                    <a:pt x="2933" y="1"/>
                  </a:moveTo>
                  <a:cubicBezTo>
                    <a:pt x="2177" y="1"/>
                    <a:pt x="1425" y="161"/>
                    <a:pt x="865" y="481"/>
                  </a:cubicBezTo>
                  <a:cubicBezTo>
                    <a:pt x="289" y="833"/>
                    <a:pt x="1" y="1249"/>
                    <a:pt x="1" y="1729"/>
                  </a:cubicBezTo>
                  <a:cubicBezTo>
                    <a:pt x="1" y="2177"/>
                    <a:pt x="321" y="2625"/>
                    <a:pt x="865" y="2945"/>
                  </a:cubicBezTo>
                  <a:cubicBezTo>
                    <a:pt x="1441" y="3265"/>
                    <a:pt x="2209" y="3457"/>
                    <a:pt x="2945" y="3457"/>
                  </a:cubicBezTo>
                  <a:cubicBezTo>
                    <a:pt x="3714" y="3457"/>
                    <a:pt x="4450" y="3265"/>
                    <a:pt x="5026" y="2945"/>
                  </a:cubicBezTo>
                  <a:cubicBezTo>
                    <a:pt x="5602" y="2625"/>
                    <a:pt x="5890" y="2177"/>
                    <a:pt x="5890" y="1729"/>
                  </a:cubicBezTo>
                  <a:cubicBezTo>
                    <a:pt x="5890" y="1249"/>
                    <a:pt x="5570" y="833"/>
                    <a:pt x="5026" y="481"/>
                  </a:cubicBezTo>
                  <a:cubicBezTo>
                    <a:pt x="4450" y="161"/>
                    <a:pt x="3690" y="1"/>
                    <a:pt x="29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8"/>
            <p:cNvSpPr/>
            <p:nvPr/>
          </p:nvSpPr>
          <p:spPr>
            <a:xfrm>
              <a:off x="6180825" y="1902700"/>
              <a:ext cx="124850" cy="66250"/>
            </a:xfrm>
            <a:custGeom>
              <a:rect b="b" l="l" r="r" t="t"/>
              <a:pathLst>
                <a:path extrusionOk="0" h="2650" w="4994">
                  <a:moveTo>
                    <a:pt x="2485" y="1"/>
                  </a:moveTo>
                  <a:cubicBezTo>
                    <a:pt x="1905" y="1"/>
                    <a:pt x="1329" y="137"/>
                    <a:pt x="897" y="409"/>
                  </a:cubicBezTo>
                  <a:cubicBezTo>
                    <a:pt x="1" y="921"/>
                    <a:pt x="1" y="1753"/>
                    <a:pt x="897" y="2265"/>
                  </a:cubicBezTo>
                  <a:cubicBezTo>
                    <a:pt x="1345" y="2521"/>
                    <a:pt x="1929" y="2649"/>
                    <a:pt x="2513" y="2649"/>
                  </a:cubicBezTo>
                  <a:cubicBezTo>
                    <a:pt x="3098" y="2649"/>
                    <a:pt x="3682" y="2521"/>
                    <a:pt x="4130" y="2265"/>
                  </a:cubicBezTo>
                  <a:cubicBezTo>
                    <a:pt x="4994" y="1753"/>
                    <a:pt x="4994" y="921"/>
                    <a:pt x="4098" y="409"/>
                  </a:cubicBezTo>
                  <a:cubicBezTo>
                    <a:pt x="3650" y="137"/>
                    <a:pt x="3066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6185625" y="1901900"/>
              <a:ext cx="115250" cy="67850"/>
            </a:xfrm>
            <a:custGeom>
              <a:rect b="b" l="l" r="r" t="t"/>
              <a:pathLst>
                <a:path extrusionOk="0" h="2714" w="4610">
                  <a:moveTo>
                    <a:pt x="2305" y="89"/>
                  </a:moveTo>
                  <a:cubicBezTo>
                    <a:pt x="2882" y="89"/>
                    <a:pt x="3458" y="217"/>
                    <a:pt x="3906" y="473"/>
                  </a:cubicBezTo>
                  <a:cubicBezTo>
                    <a:pt x="4322" y="697"/>
                    <a:pt x="4546" y="1017"/>
                    <a:pt x="4546" y="1369"/>
                  </a:cubicBezTo>
                  <a:cubicBezTo>
                    <a:pt x="4546" y="1689"/>
                    <a:pt x="4322" y="2009"/>
                    <a:pt x="3906" y="2265"/>
                  </a:cubicBezTo>
                  <a:cubicBezTo>
                    <a:pt x="3474" y="2521"/>
                    <a:pt x="2898" y="2649"/>
                    <a:pt x="2317" y="2649"/>
                  </a:cubicBezTo>
                  <a:cubicBezTo>
                    <a:pt x="1737" y="2649"/>
                    <a:pt x="1153" y="2521"/>
                    <a:pt x="705" y="2265"/>
                  </a:cubicBezTo>
                  <a:cubicBezTo>
                    <a:pt x="289" y="2009"/>
                    <a:pt x="65" y="1689"/>
                    <a:pt x="65" y="1369"/>
                  </a:cubicBezTo>
                  <a:cubicBezTo>
                    <a:pt x="65" y="1017"/>
                    <a:pt x="289" y="697"/>
                    <a:pt x="705" y="473"/>
                  </a:cubicBezTo>
                  <a:cubicBezTo>
                    <a:pt x="1153" y="217"/>
                    <a:pt x="1729" y="89"/>
                    <a:pt x="2305" y="89"/>
                  </a:cubicBezTo>
                  <a:close/>
                  <a:moveTo>
                    <a:pt x="2305" y="1"/>
                  </a:moveTo>
                  <a:cubicBezTo>
                    <a:pt x="1713" y="1"/>
                    <a:pt x="1121" y="137"/>
                    <a:pt x="673" y="409"/>
                  </a:cubicBezTo>
                  <a:cubicBezTo>
                    <a:pt x="225" y="665"/>
                    <a:pt x="1" y="985"/>
                    <a:pt x="1" y="1369"/>
                  </a:cubicBezTo>
                  <a:cubicBezTo>
                    <a:pt x="1" y="1721"/>
                    <a:pt x="225" y="2073"/>
                    <a:pt x="673" y="2329"/>
                  </a:cubicBezTo>
                  <a:cubicBezTo>
                    <a:pt x="1121" y="2585"/>
                    <a:pt x="1729" y="2713"/>
                    <a:pt x="2305" y="2713"/>
                  </a:cubicBezTo>
                  <a:cubicBezTo>
                    <a:pt x="2914" y="2713"/>
                    <a:pt x="3490" y="2585"/>
                    <a:pt x="3938" y="2329"/>
                  </a:cubicBezTo>
                  <a:cubicBezTo>
                    <a:pt x="4386" y="2073"/>
                    <a:pt x="4610" y="1721"/>
                    <a:pt x="4610" y="1369"/>
                  </a:cubicBezTo>
                  <a:cubicBezTo>
                    <a:pt x="4610" y="985"/>
                    <a:pt x="4386" y="665"/>
                    <a:pt x="3938" y="409"/>
                  </a:cubicBezTo>
                  <a:cubicBezTo>
                    <a:pt x="3490" y="137"/>
                    <a:pt x="2898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8"/>
            <p:cNvSpPr/>
            <p:nvPr/>
          </p:nvSpPr>
          <p:spPr>
            <a:xfrm>
              <a:off x="6308850" y="1957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>
              <a:off x="6242450" y="19849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>
              <a:off x="6255250" y="1984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53"/>
                    <a:pt x="32" y="385"/>
                    <a:pt x="65" y="385"/>
                  </a:cubicBezTo>
                  <a:lnTo>
                    <a:pt x="97" y="353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>
              <a:off x="6268850" y="1982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cubicBezTo>
                    <a:pt x="65" y="385"/>
                    <a:pt x="65" y="353"/>
                    <a:pt x="65" y="353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>
              <a:off x="6280850" y="1977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65" y="416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6290450" y="19721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416"/>
                    <a:pt x="65" y="416"/>
                  </a:cubicBezTo>
                  <a:cubicBezTo>
                    <a:pt x="65" y="416"/>
                    <a:pt x="97" y="384"/>
                    <a:pt x="97" y="352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6300050" y="1965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6176825" y="1957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6229650" y="1984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6216850" y="1982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cubicBezTo>
                    <a:pt x="64" y="385"/>
                    <a:pt x="64" y="353"/>
                    <a:pt x="64" y="353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6204850" y="1977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32" y="416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6194450" y="1972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84"/>
                    <a:pt x="32" y="416"/>
                    <a:pt x="32" y="416"/>
                  </a:cubicBezTo>
                  <a:cubicBezTo>
                    <a:pt x="64" y="416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6185625" y="1965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lnTo>
                    <a:pt x="65" y="384"/>
                  </a:ln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6207250" y="1914500"/>
              <a:ext cx="73625" cy="43250"/>
            </a:xfrm>
            <a:custGeom>
              <a:rect b="b" l="l" r="r" t="t"/>
              <a:pathLst>
                <a:path extrusionOk="0" h="1730" w="2945">
                  <a:moveTo>
                    <a:pt x="608" y="1"/>
                  </a:moveTo>
                  <a:lnTo>
                    <a:pt x="416" y="129"/>
                  </a:lnTo>
                  <a:lnTo>
                    <a:pt x="736" y="321"/>
                  </a:lnTo>
                  <a:cubicBezTo>
                    <a:pt x="704" y="321"/>
                    <a:pt x="672" y="353"/>
                    <a:pt x="640" y="385"/>
                  </a:cubicBezTo>
                  <a:cubicBezTo>
                    <a:pt x="576" y="385"/>
                    <a:pt x="544" y="417"/>
                    <a:pt x="512" y="449"/>
                  </a:cubicBezTo>
                  <a:lnTo>
                    <a:pt x="192" y="257"/>
                  </a:lnTo>
                  <a:lnTo>
                    <a:pt x="0" y="385"/>
                  </a:lnTo>
                  <a:lnTo>
                    <a:pt x="352" y="609"/>
                  </a:lnTo>
                  <a:cubicBezTo>
                    <a:pt x="128" y="897"/>
                    <a:pt x="224" y="1249"/>
                    <a:pt x="640" y="1505"/>
                  </a:cubicBezTo>
                  <a:cubicBezTo>
                    <a:pt x="896" y="1633"/>
                    <a:pt x="1216" y="1697"/>
                    <a:pt x="1536" y="1729"/>
                  </a:cubicBezTo>
                  <a:lnTo>
                    <a:pt x="1536" y="1505"/>
                  </a:lnTo>
                  <a:cubicBezTo>
                    <a:pt x="1312" y="1505"/>
                    <a:pt x="1088" y="1441"/>
                    <a:pt x="896" y="1345"/>
                  </a:cubicBezTo>
                  <a:cubicBezTo>
                    <a:pt x="640" y="1185"/>
                    <a:pt x="544" y="961"/>
                    <a:pt x="672" y="769"/>
                  </a:cubicBezTo>
                  <a:lnTo>
                    <a:pt x="672" y="769"/>
                  </a:lnTo>
                  <a:lnTo>
                    <a:pt x="1280" y="1121"/>
                  </a:lnTo>
                  <a:lnTo>
                    <a:pt x="1504" y="993"/>
                  </a:lnTo>
                  <a:lnTo>
                    <a:pt x="800" y="609"/>
                  </a:lnTo>
                  <a:cubicBezTo>
                    <a:pt x="832" y="577"/>
                    <a:pt x="864" y="545"/>
                    <a:pt x="896" y="513"/>
                  </a:cubicBezTo>
                  <a:cubicBezTo>
                    <a:pt x="928" y="513"/>
                    <a:pt x="960" y="481"/>
                    <a:pt x="1024" y="481"/>
                  </a:cubicBezTo>
                  <a:lnTo>
                    <a:pt x="1696" y="865"/>
                  </a:lnTo>
                  <a:lnTo>
                    <a:pt x="1920" y="737"/>
                  </a:lnTo>
                  <a:lnTo>
                    <a:pt x="1312" y="385"/>
                  </a:lnTo>
                  <a:cubicBezTo>
                    <a:pt x="1395" y="368"/>
                    <a:pt x="1482" y="360"/>
                    <a:pt x="1570" y="360"/>
                  </a:cubicBezTo>
                  <a:cubicBezTo>
                    <a:pt x="1824" y="360"/>
                    <a:pt x="2091" y="426"/>
                    <a:pt x="2305" y="545"/>
                  </a:cubicBezTo>
                  <a:cubicBezTo>
                    <a:pt x="2465" y="641"/>
                    <a:pt x="2561" y="769"/>
                    <a:pt x="2593" y="897"/>
                  </a:cubicBezTo>
                  <a:lnTo>
                    <a:pt x="2945" y="897"/>
                  </a:lnTo>
                  <a:cubicBezTo>
                    <a:pt x="2945" y="705"/>
                    <a:pt x="2817" y="513"/>
                    <a:pt x="2561" y="385"/>
                  </a:cubicBezTo>
                  <a:cubicBezTo>
                    <a:pt x="2297" y="223"/>
                    <a:pt x="1944" y="138"/>
                    <a:pt x="1590" y="138"/>
                  </a:cubicBezTo>
                  <a:cubicBezTo>
                    <a:pt x="1385" y="138"/>
                    <a:pt x="1180" y="166"/>
                    <a:pt x="992" y="225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6205650" y="1913100"/>
              <a:ext cx="76025" cy="45450"/>
            </a:xfrm>
            <a:custGeom>
              <a:rect b="b" l="l" r="r" t="t"/>
              <a:pathLst>
                <a:path extrusionOk="0" h="1818" w="3041">
                  <a:moveTo>
                    <a:pt x="704" y="89"/>
                  </a:moveTo>
                  <a:lnTo>
                    <a:pt x="1056" y="313"/>
                  </a:lnTo>
                  <a:lnTo>
                    <a:pt x="1088" y="313"/>
                  </a:lnTo>
                  <a:cubicBezTo>
                    <a:pt x="1282" y="253"/>
                    <a:pt x="1489" y="224"/>
                    <a:pt x="1692" y="224"/>
                  </a:cubicBezTo>
                  <a:cubicBezTo>
                    <a:pt x="2028" y="224"/>
                    <a:pt x="2354" y="302"/>
                    <a:pt x="2593" y="441"/>
                  </a:cubicBezTo>
                  <a:cubicBezTo>
                    <a:pt x="2817" y="569"/>
                    <a:pt x="2945" y="729"/>
                    <a:pt x="2977" y="889"/>
                  </a:cubicBezTo>
                  <a:lnTo>
                    <a:pt x="2657" y="889"/>
                  </a:lnTo>
                  <a:cubicBezTo>
                    <a:pt x="2625" y="761"/>
                    <a:pt x="2529" y="633"/>
                    <a:pt x="2369" y="537"/>
                  </a:cubicBezTo>
                  <a:cubicBezTo>
                    <a:pt x="2194" y="428"/>
                    <a:pt x="1959" y="378"/>
                    <a:pt x="1705" y="378"/>
                  </a:cubicBezTo>
                  <a:cubicBezTo>
                    <a:pt x="1588" y="378"/>
                    <a:pt x="1466" y="389"/>
                    <a:pt x="1344" y="409"/>
                  </a:cubicBezTo>
                  <a:lnTo>
                    <a:pt x="1312" y="441"/>
                  </a:lnTo>
                  <a:lnTo>
                    <a:pt x="1344" y="473"/>
                  </a:lnTo>
                  <a:lnTo>
                    <a:pt x="1920" y="793"/>
                  </a:lnTo>
                  <a:lnTo>
                    <a:pt x="1760" y="889"/>
                  </a:lnTo>
                  <a:lnTo>
                    <a:pt x="1088" y="505"/>
                  </a:lnTo>
                  <a:cubicBezTo>
                    <a:pt x="1088" y="489"/>
                    <a:pt x="1088" y="481"/>
                    <a:pt x="1084" y="481"/>
                  </a:cubicBezTo>
                  <a:cubicBezTo>
                    <a:pt x="1080" y="481"/>
                    <a:pt x="1072" y="489"/>
                    <a:pt x="1056" y="505"/>
                  </a:cubicBezTo>
                  <a:cubicBezTo>
                    <a:pt x="1024" y="505"/>
                    <a:pt x="992" y="537"/>
                    <a:pt x="928" y="537"/>
                  </a:cubicBezTo>
                  <a:cubicBezTo>
                    <a:pt x="896" y="569"/>
                    <a:pt x="864" y="601"/>
                    <a:pt x="832" y="633"/>
                  </a:cubicBezTo>
                  <a:lnTo>
                    <a:pt x="832" y="665"/>
                  </a:lnTo>
                  <a:lnTo>
                    <a:pt x="832" y="697"/>
                  </a:lnTo>
                  <a:lnTo>
                    <a:pt x="1472" y="1049"/>
                  </a:lnTo>
                  <a:lnTo>
                    <a:pt x="1344" y="1145"/>
                  </a:lnTo>
                  <a:lnTo>
                    <a:pt x="736" y="793"/>
                  </a:lnTo>
                  <a:cubicBezTo>
                    <a:pt x="736" y="793"/>
                    <a:pt x="722" y="779"/>
                    <a:pt x="713" y="779"/>
                  </a:cubicBezTo>
                  <a:cubicBezTo>
                    <a:pt x="708" y="779"/>
                    <a:pt x="704" y="782"/>
                    <a:pt x="704" y="793"/>
                  </a:cubicBezTo>
                  <a:lnTo>
                    <a:pt x="672" y="793"/>
                  </a:lnTo>
                  <a:cubicBezTo>
                    <a:pt x="576" y="1017"/>
                    <a:pt x="672" y="1273"/>
                    <a:pt x="960" y="1433"/>
                  </a:cubicBezTo>
                  <a:cubicBezTo>
                    <a:pt x="1120" y="1529"/>
                    <a:pt x="1312" y="1561"/>
                    <a:pt x="1536" y="1593"/>
                  </a:cubicBezTo>
                  <a:lnTo>
                    <a:pt x="1536" y="1753"/>
                  </a:lnTo>
                  <a:cubicBezTo>
                    <a:pt x="1248" y="1721"/>
                    <a:pt x="928" y="1657"/>
                    <a:pt x="704" y="1529"/>
                  </a:cubicBezTo>
                  <a:cubicBezTo>
                    <a:pt x="512" y="1401"/>
                    <a:pt x="384" y="1241"/>
                    <a:pt x="352" y="1049"/>
                  </a:cubicBezTo>
                  <a:cubicBezTo>
                    <a:pt x="320" y="921"/>
                    <a:pt x="352" y="793"/>
                    <a:pt x="448" y="665"/>
                  </a:cubicBezTo>
                  <a:lnTo>
                    <a:pt x="448" y="633"/>
                  </a:lnTo>
                  <a:lnTo>
                    <a:pt x="128" y="441"/>
                  </a:lnTo>
                  <a:lnTo>
                    <a:pt x="256" y="345"/>
                  </a:lnTo>
                  <a:lnTo>
                    <a:pt x="576" y="537"/>
                  </a:lnTo>
                  <a:cubicBezTo>
                    <a:pt x="576" y="537"/>
                    <a:pt x="608" y="537"/>
                    <a:pt x="608" y="505"/>
                  </a:cubicBezTo>
                  <a:cubicBezTo>
                    <a:pt x="640" y="505"/>
                    <a:pt x="672" y="473"/>
                    <a:pt x="704" y="441"/>
                  </a:cubicBezTo>
                  <a:cubicBezTo>
                    <a:pt x="736" y="441"/>
                    <a:pt x="768" y="409"/>
                    <a:pt x="832" y="409"/>
                  </a:cubicBezTo>
                  <a:lnTo>
                    <a:pt x="832" y="377"/>
                  </a:lnTo>
                  <a:lnTo>
                    <a:pt x="832" y="345"/>
                  </a:lnTo>
                  <a:lnTo>
                    <a:pt x="544" y="185"/>
                  </a:lnTo>
                  <a:lnTo>
                    <a:pt x="704" y="89"/>
                  </a:lnTo>
                  <a:close/>
                  <a:moveTo>
                    <a:pt x="688" y="1"/>
                  </a:moveTo>
                  <a:cubicBezTo>
                    <a:pt x="680" y="1"/>
                    <a:pt x="672" y="9"/>
                    <a:pt x="672" y="25"/>
                  </a:cubicBezTo>
                  <a:lnTo>
                    <a:pt x="448" y="153"/>
                  </a:lnTo>
                  <a:lnTo>
                    <a:pt x="448" y="185"/>
                  </a:lnTo>
                  <a:lnTo>
                    <a:pt x="448" y="217"/>
                  </a:lnTo>
                  <a:lnTo>
                    <a:pt x="736" y="345"/>
                  </a:lnTo>
                  <a:cubicBezTo>
                    <a:pt x="704" y="377"/>
                    <a:pt x="672" y="377"/>
                    <a:pt x="672" y="377"/>
                  </a:cubicBezTo>
                  <a:cubicBezTo>
                    <a:pt x="640" y="409"/>
                    <a:pt x="608" y="441"/>
                    <a:pt x="576" y="441"/>
                  </a:cubicBezTo>
                  <a:lnTo>
                    <a:pt x="288" y="281"/>
                  </a:lnTo>
                  <a:cubicBezTo>
                    <a:pt x="272" y="265"/>
                    <a:pt x="264" y="257"/>
                    <a:pt x="260" y="257"/>
                  </a:cubicBezTo>
                  <a:cubicBezTo>
                    <a:pt x="256" y="257"/>
                    <a:pt x="256" y="265"/>
                    <a:pt x="256" y="281"/>
                  </a:cubicBezTo>
                  <a:lnTo>
                    <a:pt x="32" y="377"/>
                  </a:lnTo>
                  <a:cubicBezTo>
                    <a:pt x="32" y="409"/>
                    <a:pt x="0" y="409"/>
                    <a:pt x="0" y="409"/>
                  </a:cubicBezTo>
                  <a:cubicBezTo>
                    <a:pt x="0" y="441"/>
                    <a:pt x="32" y="441"/>
                    <a:pt x="32" y="441"/>
                  </a:cubicBezTo>
                  <a:lnTo>
                    <a:pt x="384" y="665"/>
                  </a:lnTo>
                  <a:cubicBezTo>
                    <a:pt x="288" y="793"/>
                    <a:pt x="256" y="921"/>
                    <a:pt x="256" y="1081"/>
                  </a:cubicBezTo>
                  <a:cubicBezTo>
                    <a:pt x="320" y="1273"/>
                    <a:pt x="448" y="1433"/>
                    <a:pt x="672" y="1561"/>
                  </a:cubicBezTo>
                  <a:cubicBezTo>
                    <a:pt x="928" y="1721"/>
                    <a:pt x="1248" y="1785"/>
                    <a:pt x="1600" y="1817"/>
                  </a:cubicBezTo>
                  <a:lnTo>
                    <a:pt x="1600" y="1785"/>
                  </a:lnTo>
                  <a:lnTo>
                    <a:pt x="1632" y="1785"/>
                  </a:lnTo>
                  <a:lnTo>
                    <a:pt x="1632" y="1561"/>
                  </a:lnTo>
                  <a:cubicBezTo>
                    <a:pt x="1600" y="1529"/>
                    <a:pt x="1600" y="1529"/>
                    <a:pt x="1568" y="1529"/>
                  </a:cubicBezTo>
                  <a:cubicBezTo>
                    <a:pt x="1344" y="1497"/>
                    <a:pt x="1120" y="1465"/>
                    <a:pt x="960" y="1369"/>
                  </a:cubicBezTo>
                  <a:cubicBezTo>
                    <a:pt x="736" y="1241"/>
                    <a:pt x="672" y="1049"/>
                    <a:pt x="736" y="857"/>
                  </a:cubicBezTo>
                  <a:lnTo>
                    <a:pt x="736" y="857"/>
                  </a:lnTo>
                  <a:lnTo>
                    <a:pt x="1312" y="1209"/>
                  </a:lnTo>
                  <a:lnTo>
                    <a:pt x="1344" y="1209"/>
                  </a:lnTo>
                  <a:lnTo>
                    <a:pt x="1568" y="1081"/>
                  </a:lnTo>
                  <a:lnTo>
                    <a:pt x="1568" y="1049"/>
                  </a:lnTo>
                  <a:lnTo>
                    <a:pt x="1568" y="1017"/>
                  </a:lnTo>
                  <a:lnTo>
                    <a:pt x="928" y="633"/>
                  </a:lnTo>
                  <a:cubicBezTo>
                    <a:pt x="928" y="633"/>
                    <a:pt x="960" y="633"/>
                    <a:pt x="960" y="601"/>
                  </a:cubicBezTo>
                  <a:cubicBezTo>
                    <a:pt x="992" y="601"/>
                    <a:pt x="1024" y="569"/>
                    <a:pt x="1056" y="569"/>
                  </a:cubicBezTo>
                  <a:lnTo>
                    <a:pt x="1760" y="953"/>
                  </a:lnTo>
                  <a:lnTo>
                    <a:pt x="1792" y="953"/>
                  </a:lnTo>
                  <a:lnTo>
                    <a:pt x="1984" y="825"/>
                  </a:lnTo>
                  <a:cubicBezTo>
                    <a:pt x="2016" y="825"/>
                    <a:pt x="2016" y="793"/>
                    <a:pt x="2016" y="793"/>
                  </a:cubicBezTo>
                  <a:cubicBezTo>
                    <a:pt x="2016" y="793"/>
                    <a:pt x="2016" y="761"/>
                    <a:pt x="1984" y="761"/>
                  </a:cubicBezTo>
                  <a:lnTo>
                    <a:pt x="1472" y="441"/>
                  </a:lnTo>
                  <a:cubicBezTo>
                    <a:pt x="1522" y="436"/>
                    <a:pt x="1573" y="433"/>
                    <a:pt x="1625" y="433"/>
                  </a:cubicBezTo>
                  <a:cubicBezTo>
                    <a:pt x="1877" y="433"/>
                    <a:pt x="2151" y="495"/>
                    <a:pt x="2337" y="601"/>
                  </a:cubicBezTo>
                  <a:cubicBezTo>
                    <a:pt x="2497" y="697"/>
                    <a:pt x="2593" y="825"/>
                    <a:pt x="2593" y="953"/>
                  </a:cubicBezTo>
                  <a:lnTo>
                    <a:pt x="2625" y="985"/>
                  </a:lnTo>
                  <a:lnTo>
                    <a:pt x="3009" y="985"/>
                  </a:lnTo>
                  <a:cubicBezTo>
                    <a:pt x="3041" y="985"/>
                    <a:pt x="3041" y="953"/>
                    <a:pt x="3041" y="953"/>
                  </a:cubicBezTo>
                  <a:lnTo>
                    <a:pt x="3041" y="921"/>
                  </a:lnTo>
                  <a:cubicBezTo>
                    <a:pt x="3041" y="729"/>
                    <a:pt x="2881" y="537"/>
                    <a:pt x="2625" y="377"/>
                  </a:cubicBezTo>
                  <a:cubicBezTo>
                    <a:pt x="2351" y="230"/>
                    <a:pt x="1995" y="152"/>
                    <a:pt x="1629" y="152"/>
                  </a:cubicBezTo>
                  <a:cubicBezTo>
                    <a:pt x="1437" y="152"/>
                    <a:pt x="1243" y="173"/>
                    <a:pt x="1056" y="217"/>
                  </a:cubicBezTo>
                  <a:lnTo>
                    <a:pt x="704" y="25"/>
                  </a:lnTo>
                  <a:cubicBezTo>
                    <a:pt x="704" y="9"/>
                    <a:pt x="696" y="1"/>
                    <a:pt x="68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6124025" y="1907300"/>
              <a:ext cx="145650" cy="64850"/>
            </a:xfrm>
            <a:custGeom>
              <a:rect b="b" l="l" r="r" t="t"/>
              <a:pathLst>
                <a:path extrusionOk="0" h="2594" w="5826">
                  <a:moveTo>
                    <a:pt x="0" y="1"/>
                  </a:moveTo>
                  <a:lnTo>
                    <a:pt x="0" y="897"/>
                  </a:lnTo>
                  <a:cubicBezTo>
                    <a:pt x="0" y="1313"/>
                    <a:pt x="289" y="1761"/>
                    <a:pt x="865" y="2081"/>
                  </a:cubicBezTo>
                  <a:cubicBezTo>
                    <a:pt x="993" y="2177"/>
                    <a:pt x="1121" y="2241"/>
                    <a:pt x="1281" y="2273"/>
                  </a:cubicBezTo>
                  <a:cubicBezTo>
                    <a:pt x="1409" y="2337"/>
                    <a:pt x="1505" y="2369"/>
                    <a:pt x="1633" y="2401"/>
                  </a:cubicBezTo>
                  <a:cubicBezTo>
                    <a:pt x="1729" y="2433"/>
                    <a:pt x="1825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93"/>
                    <a:pt x="2817" y="2593"/>
                  </a:cubicBezTo>
                  <a:lnTo>
                    <a:pt x="3105" y="2593"/>
                  </a:lnTo>
                  <a:cubicBezTo>
                    <a:pt x="3201" y="2593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09" y="2497"/>
                  </a:cubicBezTo>
                  <a:cubicBezTo>
                    <a:pt x="4001" y="2465"/>
                    <a:pt x="4161" y="2433"/>
                    <a:pt x="4353" y="2369"/>
                  </a:cubicBezTo>
                  <a:cubicBezTo>
                    <a:pt x="4577" y="2305"/>
                    <a:pt x="4801" y="2209"/>
                    <a:pt x="4993" y="2081"/>
                  </a:cubicBezTo>
                  <a:lnTo>
                    <a:pt x="5025" y="2081"/>
                  </a:lnTo>
                  <a:lnTo>
                    <a:pt x="5410" y="1793"/>
                  </a:ln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794" y="1153"/>
                    <a:pt x="5826" y="1089"/>
                  </a:cubicBezTo>
                  <a:lnTo>
                    <a:pt x="5826" y="929"/>
                  </a:lnTo>
                  <a:lnTo>
                    <a:pt x="5826" y="897"/>
                  </a:lnTo>
                  <a:lnTo>
                    <a:pt x="5826" y="225"/>
                  </a:lnTo>
                  <a:cubicBezTo>
                    <a:pt x="5794" y="289"/>
                    <a:pt x="5794" y="353"/>
                    <a:pt x="5762" y="385"/>
                  </a:cubicBezTo>
                  <a:cubicBezTo>
                    <a:pt x="5762" y="449"/>
                    <a:pt x="5730" y="513"/>
                    <a:pt x="5698" y="545"/>
                  </a:cubicBezTo>
                  <a:cubicBezTo>
                    <a:pt x="5666" y="609"/>
                    <a:pt x="5634" y="673"/>
                    <a:pt x="5570" y="737"/>
                  </a:cubicBezTo>
                  <a:cubicBezTo>
                    <a:pt x="5538" y="801"/>
                    <a:pt x="5474" y="865"/>
                    <a:pt x="5410" y="929"/>
                  </a:cubicBezTo>
                  <a:cubicBezTo>
                    <a:pt x="5281" y="1025"/>
                    <a:pt x="5185" y="1121"/>
                    <a:pt x="5025" y="1217"/>
                  </a:cubicBezTo>
                  <a:lnTo>
                    <a:pt x="4993" y="1217"/>
                  </a:lnTo>
                  <a:cubicBezTo>
                    <a:pt x="4801" y="1345"/>
                    <a:pt x="4577" y="1441"/>
                    <a:pt x="4353" y="1505"/>
                  </a:cubicBezTo>
                  <a:cubicBezTo>
                    <a:pt x="4161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65"/>
                    <a:pt x="2049" y="1633"/>
                    <a:pt x="1953" y="1601"/>
                  </a:cubicBezTo>
                  <a:cubicBezTo>
                    <a:pt x="1857" y="1601"/>
                    <a:pt x="1729" y="1569"/>
                    <a:pt x="1633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7"/>
                    <a:pt x="0" y="449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6123225" y="1907300"/>
              <a:ext cx="148050" cy="65650"/>
            </a:xfrm>
            <a:custGeom>
              <a:rect b="b" l="l" r="r" t="t"/>
              <a:pathLst>
                <a:path extrusionOk="0" h="2626" w="5922">
                  <a:moveTo>
                    <a:pt x="5826" y="417"/>
                  </a:moveTo>
                  <a:lnTo>
                    <a:pt x="5826" y="929"/>
                  </a:lnTo>
                  <a:lnTo>
                    <a:pt x="5826" y="1089"/>
                  </a:lnTo>
                  <a:cubicBezTo>
                    <a:pt x="5794" y="1153"/>
                    <a:pt x="5794" y="1217"/>
                    <a:pt x="5762" y="1249"/>
                  </a:cubicBezTo>
                  <a:cubicBezTo>
                    <a:pt x="5762" y="1313"/>
                    <a:pt x="5730" y="1377"/>
                    <a:pt x="5698" y="1409"/>
                  </a:cubicBezTo>
                  <a:cubicBezTo>
                    <a:pt x="5666" y="1473"/>
                    <a:pt x="5634" y="1537"/>
                    <a:pt x="5570" y="1601"/>
                  </a:cubicBezTo>
                  <a:cubicBezTo>
                    <a:pt x="5538" y="1665"/>
                    <a:pt x="5474" y="1729"/>
                    <a:pt x="5410" y="1793"/>
                  </a:cubicBezTo>
                  <a:cubicBezTo>
                    <a:pt x="5313" y="1889"/>
                    <a:pt x="5185" y="1953"/>
                    <a:pt x="5025" y="2049"/>
                  </a:cubicBezTo>
                  <a:lnTo>
                    <a:pt x="4993" y="2081"/>
                  </a:lnTo>
                  <a:cubicBezTo>
                    <a:pt x="4801" y="2177"/>
                    <a:pt x="4609" y="2273"/>
                    <a:pt x="4385" y="2337"/>
                  </a:cubicBezTo>
                  <a:cubicBezTo>
                    <a:pt x="4193" y="2401"/>
                    <a:pt x="4001" y="2433"/>
                    <a:pt x="3809" y="2497"/>
                  </a:cubicBezTo>
                  <a:cubicBezTo>
                    <a:pt x="3713" y="2497"/>
                    <a:pt x="3585" y="2529"/>
                    <a:pt x="3457" y="2529"/>
                  </a:cubicBezTo>
                  <a:cubicBezTo>
                    <a:pt x="3361" y="2529"/>
                    <a:pt x="3233" y="2561"/>
                    <a:pt x="3137" y="2561"/>
                  </a:cubicBezTo>
                  <a:lnTo>
                    <a:pt x="2849" y="2561"/>
                  </a:lnTo>
                  <a:cubicBezTo>
                    <a:pt x="2753" y="2561"/>
                    <a:pt x="2657" y="2561"/>
                    <a:pt x="2561" y="2529"/>
                  </a:cubicBezTo>
                  <a:cubicBezTo>
                    <a:pt x="2465" y="2529"/>
                    <a:pt x="2369" y="2529"/>
                    <a:pt x="2273" y="2497"/>
                  </a:cubicBezTo>
                  <a:cubicBezTo>
                    <a:pt x="2177" y="2497"/>
                    <a:pt x="2081" y="2465"/>
                    <a:pt x="1985" y="2465"/>
                  </a:cubicBezTo>
                  <a:cubicBezTo>
                    <a:pt x="1889" y="2433"/>
                    <a:pt x="1793" y="2401"/>
                    <a:pt x="1697" y="2401"/>
                  </a:cubicBezTo>
                  <a:cubicBezTo>
                    <a:pt x="1569" y="2337"/>
                    <a:pt x="1441" y="2305"/>
                    <a:pt x="1345" y="2273"/>
                  </a:cubicBezTo>
                  <a:cubicBezTo>
                    <a:pt x="1185" y="2209"/>
                    <a:pt x="1057" y="2145"/>
                    <a:pt x="929" y="2081"/>
                  </a:cubicBezTo>
                  <a:cubicBezTo>
                    <a:pt x="385" y="1761"/>
                    <a:pt x="65" y="1345"/>
                    <a:pt x="65" y="897"/>
                  </a:cubicBezTo>
                  <a:lnTo>
                    <a:pt x="65" y="417"/>
                  </a:lnTo>
                  <a:cubicBezTo>
                    <a:pt x="193" y="737"/>
                    <a:pt x="481" y="1025"/>
                    <a:pt x="897" y="1249"/>
                  </a:cubicBezTo>
                  <a:cubicBezTo>
                    <a:pt x="1025" y="1313"/>
                    <a:pt x="1153" y="1409"/>
                    <a:pt x="1313" y="1441"/>
                  </a:cubicBezTo>
                  <a:cubicBezTo>
                    <a:pt x="1409" y="1505"/>
                    <a:pt x="1537" y="1537"/>
                    <a:pt x="1665" y="1569"/>
                  </a:cubicBezTo>
                  <a:cubicBezTo>
                    <a:pt x="1761" y="1601"/>
                    <a:pt x="1857" y="1633"/>
                    <a:pt x="1985" y="1665"/>
                  </a:cubicBezTo>
                  <a:cubicBezTo>
                    <a:pt x="2081" y="1665"/>
                    <a:pt x="2177" y="1697"/>
                    <a:pt x="2273" y="1697"/>
                  </a:cubicBezTo>
                  <a:cubicBezTo>
                    <a:pt x="2369" y="1697"/>
                    <a:pt x="2465" y="1729"/>
                    <a:pt x="2561" y="1729"/>
                  </a:cubicBezTo>
                  <a:cubicBezTo>
                    <a:pt x="2657" y="1729"/>
                    <a:pt x="2753" y="1729"/>
                    <a:pt x="2849" y="1761"/>
                  </a:cubicBezTo>
                  <a:lnTo>
                    <a:pt x="3137" y="1761"/>
                  </a:lnTo>
                  <a:cubicBezTo>
                    <a:pt x="3233" y="1761"/>
                    <a:pt x="3361" y="1729"/>
                    <a:pt x="3457" y="1729"/>
                  </a:cubicBezTo>
                  <a:cubicBezTo>
                    <a:pt x="3585" y="1729"/>
                    <a:pt x="3713" y="1697"/>
                    <a:pt x="3841" y="1665"/>
                  </a:cubicBezTo>
                  <a:cubicBezTo>
                    <a:pt x="4033" y="1633"/>
                    <a:pt x="4225" y="1601"/>
                    <a:pt x="4385" y="1537"/>
                  </a:cubicBezTo>
                  <a:cubicBezTo>
                    <a:pt x="4641" y="1473"/>
                    <a:pt x="4865" y="1377"/>
                    <a:pt x="5057" y="1249"/>
                  </a:cubicBezTo>
                  <a:lnTo>
                    <a:pt x="5089" y="1249"/>
                  </a:lnTo>
                  <a:cubicBezTo>
                    <a:pt x="5217" y="1153"/>
                    <a:pt x="5346" y="1057"/>
                    <a:pt x="5442" y="961"/>
                  </a:cubicBezTo>
                  <a:cubicBezTo>
                    <a:pt x="5538" y="897"/>
                    <a:pt x="5602" y="833"/>
                    <a:pt x="5634" y="769"/>
                  </a:cubicBezTo>
                  <a:cubicBezTo>
                    <a:pt x="5698" y="705"/>
                    <a:pt x="5730" y="641"/>
                    <a:pt x="5762" y="577"/>
                  </a:cubicBezTo>
                  <a:cubicBezTo>
                    <a:pt x="5794" y="513"/>
                    <a:pt x="5826" y="481"/>
                    <a:pt x="5826" y="417"/>
                  </a:cubicBezTo>
                  <a:close/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897"/>
                  </a:lnTo>
                  <a:cubicBezTo>
                    <a:pt x="0" y="1377"/>
                    <a:pt x="321" y="1793"/>
                    <a:pt x="865" y="2113"/>
                  </a:cubicBezTo>
                  <a:cubicBezTo>
                    <a:pt x="993" y="2209"/>
                    <a:pt x="1153" y="2273"/>
                    <a:pt x="1313" y="2337"/>
                  </a:cubicBezTo>
                  <a:cubicBezTo>
                    <a:pt x="1409" y="2369"/>
                    <a:pt x="1537" y="2401"/>
                    <a:pt x="1665" y="2465"/>
                  </a:cubicBezTo>
                  <a:cubicBezTo>
                    <a:pt x="1761" y="2465"/>
                    <a:pt x="1857" y="2497"/>
                    <a:pt x="1953" y="2529"/>
                  </a:cubicBezTo>
                  <a:cubicBezTo>
                    <a:pt x="2049" y="2561"/>
                    <a:pt x="2145" y="2561"/>
                    <a:pt x="2273" y="2593"/>
                  </a:cubicBezTo>
                  <a:cubicBezTo>
                    <a:pt x="2337" y="2593"/>
                    <a:pt x="2433" y="2593"/>
                    <a:pt x="2529" y="2625"/>
                  </a:cubicBezTo>
                  <a:lnTo>
                    <a:pt x="3137" y="2625"/>
                  </a:lnTo>
                  <a:cubicBezTo>
                    <a:pt x="3233" y="2625"/>
                    <a:pt x="3361" y="2625"/>
                    <a:pt x="3457" y="2593"/>
                  </a:cubicBezTo>
                  <a:cubicBezTo>
                    <a:pt x="3585" y="2593"/>
                    <a:pt x="3713" y="2593"/>
                    <a:pt x="3841" y="2561"/>
                  </a:cubicBezTo>
                  <a:cubicBezTo>
                    <a:pt x="4033" y="2529"/>
                    <a:pt x="4225" y="2465"/>
                    <a:pt x="4385" y="2401"/>
                  </a:cubicBezTo>
                  <a:cubicBezTo>
                    <a:pt x="4641" y="2337"/>
                    <a:pt x="4865" y="2241"/>
                    <a:pt x="5057" y="2145"/>
                  </a:cubicBezTo>
                  <a:lnTo>
                    <a:pt x="5089" y="2113"/>
                  </a:lnTo>
                  <a:cubicBezTo>
                    <a:pt x="5217" y="2017"/>
                    <a:pt x="5346" y="1921"/>
                    <a:pt x="5442" y="1825"/>
                  </a:cubicBezTo>
                  <a:cubicBezTo>
                    <a:pt x="5538" y="1761"/>
                    <a:pt x="5602" y="1697"/>
                    <a:pt x="5634" y="1633"/>
                  </a:cubicBezTo>
                  <a:cubicBezTo>
                    <a:pt x="5698" y="1569"/>
                    <a:pt x="5730" y="1505"/>
                    <a:pt x="5762" y="1441"/>
                  </a:cubicBezTo>
                  <a:cubicBezTo>
                    <a:pt x="5794" y="1409"/>
                    <a:pt x="5826" y="1345"/>
                    <a:pt x="5826" y="1281"/>
                  </a:cubicBezTo>
                  <a:cubicBezTo>
                    <a:pt x="5858" y="1217"/>
                    <a:pt x="5890" y="1185"/>
                    <a:pt x="5890" y="1121"/>
                  </a:cubicBezTo>
                  <a:cubicBezTo>
                    <a:pt x="5890" y="1057"/>
                    <a:pt x="5922" y="993"/>
                    <a:pt x="5922" y="929"/>
                  </a:cubicBezTo>
                  <a:lnTo>
                    <a:pt x="5922" y="33"/>
                  </a:lnTo>
                  <a:lnTo>
                    <a:pt x="5890" y="1"/>
                  </a:lnTo>
                  <a:cubicBezTo>
                    <a:pt x="5858" y="1"/>
                    <a:pt x="5826" y="33"/>
                    <a:pt x="5826" y="33"/>
                  </a:cubicBezTo>
                  <a:lnTo>
                    <a:pt x="5826" y="65"/>
                  </a:lnTo>
                  <a:lnTo>
                    <a:pt x="5826" y="225"/>
                  </a:lnTo>
                  <a:cubicBezTo>
                    <a:pt x="5826" y="289"/>
                    <a:pt x="5794" y="321"/>
                    <a:pt x="5762" y="385"/>
                  </a:cubicBezTo>
                  <a:cubicBezTo>
                    <a:pt x="5762" y="449"/>
                    <a:pt x="5730" y="481"/>
                    <a:pt x="5698" y="545"/>
                  </a:cubicBezTo>
                  <a:cubicBezTo>
                    <a:pt x="5666" y="609"/>
                    <a:pt x="5634" y="673"/>
                    <a:pt x="5570" y="705"/>
                  </a:cubicBezTo>
                  <a:cubicBezTo>
                    <a:pt x="5538" y="769"/>
                    <a:pt x="5474" y="833"/>
                    <a:pt x="5410" y="897"/>
                  </a:cubicBezTo>
                  <a:cubicBezTo>
                    <a:pt x="5313" y="993"/>
                    <a:pt x="5185" y="1089"/>
                    <a:pt x="5057" y="1185"/>
                  </a:cubicBezTo>
                  <a:lnTo>
                    <a:pt x="4993" y="1185"/>
                  </a:lnTo>
                  <a:cubicBezTo>
                    <a:pt x="4801" y="1313"/>
                    <a:pt x="4609" y="1409"/>
                    <a:pt x="4385" y="1473"/>
                  </a:cubicBezTo>
                  <a:cubicBezTo>
                    <a:pt x="4193" y="1537"/>
                    <a:pt x="4001" y="1569"/>
                    <a:pt x="3809" y="1601"/>
                  </a:cubicBezTo>
                  <a:cubicBezTo>
                    <a:pt x="3713" y="1633"/>
                    <a:pt x="3585" y="1665"/>
                    <a:pt x="3457" y="1665"/>
                  </a:cubicBezTo>
                  <a:cubicBezTo>
                    <a:pt x="3361" y="1665"/>
                    <a:pt x="3233" y="1665"/>
                    <a:pt x="3137" y="1697"/>
                  </a:cubicBezTo>
                  <a:lnTo>
                    <a:pt x="2849" y="1697"/>
                  </a:lnTo>
                  <a:cubicBezTo>
                    <a:pt x="2753" y="1665"/>
                    <a:pt x="2657" y="1665"/>
                    <a:pt x="2561" y="1665"/>
                  </a:cubicBezTo>
                  <a:cubicBezTo>
                    <a:pt x="2465" y="1665"/>
                    <a:pt x="2369" y="1633"/>
                    <a:pt x="2273" y="1633"/>
                  </a:cubicBezTo>
                  <a:cubicBezTo>
                    <a:pt x="2177" y="1633"/>
                    <a:pt x="2081" y="1601"/>
                    <a:pt x="1985" y="1601"/>
                  </a:cubicBezTo>
                  <a:cubicBezTo>
                    <a:pt x="1889" y="1569"/>
                    <a:pt x="1793" y="1537"/>
                    <a:pt x="1697" y="1505"/>
                  </a:cubicBezTo>
                  <a:cubicBezTo>
                    <a:pt x="1569" y="1473"/>
                    <a:pt x="1441" y="1441"/>
                    <a:pt x="1345" y="1409"/>
                  </a:cubicBezTo>
                  <a:cubicBezTo>
                    <a:pt x="1185" y="1345"/>
                    <a:pt x="1057" y="1281"/>
                    <a:pt x="929" y="1185"/>
                  </a:cubicBezTo>
                  <a:cubicBezTo>
                    <a:pt x="385" y="865"/>
                    <a:pt x="65" y="449"/>
                    <a:pt x="65" y="33"/>
                  </a:cubicBezTo>
                  <a:cubicBezTo>
                    <a:pt x="65" y="1"/>
                    <a:pt x="65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6116825" y="1865900"/>
              <a:ext cx="160050" cy="84450"/>
            </a:xfrm>
            <a:custGeom>
              <a:rect b="b" l="l" r="r" t="t"/>
              <a:pathLst>
                <a:path extrusionOk="0" h="3378" w="6402">
                  <a:moveTo>
                    <a:pt x="3201" y="1"/>
                  </a:moveTo>
                  <a:cubicBezTo>
                    <a:pt x="2457" y="1"/>
                    <a:pt x="1713" y="169"/>
                    <a:pt x="1153" y="505"/>
                  </a:cubicBezTo>
                  <a:cubicBezTo>
                    <a:pt x="0" y="1145"/>
                    <a:pt x="0" y="2233"/>
                    <a:pt x="1153" y="2873"/>
                  </a:cubicBezTo>
                  <a:cubicBezTo>
                    <a:pt x="1729" y="3209"/>
                    <a:pt x="2473" y="3377"/>
                    <a:pt x="3217" y="3377"/>
                  </a:cubicBezTo>
                  <a:cubicBezTo>
                    <a:pt x="3961" y="3377"/>
                    <a:pt x="4705" y="3209"/>
                    <a:pt x="5281" y="2873"/>
                  </a:cubicBezTo>
                  <a:cubicBezTo>
                    <a:pt x="6402" y="2233"/>
                    <a:pt x="6402" y="1145"/>
                    <a:pt x="5249" y="505"/>
                  </a:cubicBezTo>
                  <a:cubicBezTo>
                    <a:pt x="4689" y="169"/>
                    <a:pt x="3945" y="1"/>
                    <a:pt x="320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6123225" y="1865100"/>
              <a:ext cx="147250" cy="86250"/>
            </a:xfrm>
            <a:custGeom>
              <a:rect b="b" l="l" r="r" t="t"/>
              <a:pathLst>
                <a:path extrusionOk="0" h="3450" w="5890">
                  <a:moveTo>
                    <a:pt x="2945" y="57"/>
                  </a:moveTo>
                  <a:cubicBezTo>
                    <a:pt x="3681" y="57"/>
                    <a:pt x="4417" y="217"/>
                    <a:pt x="4993" y="569"/>
                  </a:cubicBezTo>
                  <a:cubicBezTo>
                    <a:pt x="5538" y="857"/>
                    <a:pt x="5826" y="1273"/>
                    <a:pt x="5826" y="1721"/>
                  </a:cubicBezTo>
                  <a:cubicBezTo>
                    <a:pt x="5826" y="2169"/>
                    <a:pt x="5538" y="2585"/>
                    <a:pt x="4993" y="2873"/>
                  </a:cubicBezTo>
                  <a:cubicBezTo>
                    <a:pt x="4433" y="3209"/>
                    <a:pt x="3697" y="3377"/>
                    <a:pt x="2961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3"/>
                    <a:pt x="65" y="2169"/>
                    <a:pt x="65" y="1721"/>
                  </a:cubicBezTo>
                  <a:cubicBezTo>
                    <a:pt x="65" y="1273"/>
                    <a:pt x="353" y="857"/>
                    <a:pt x="897" y="569"/>
                  </a:cubicBezTo>
                  <a:cubicBezTo>
                    <a:pt x="1473" y="217"/>
                    <a:pt x="2209" y="57"/>
                    <a:pt x="2945" y="57"/>
                  </a:cubicBezTo>
                  <a:close/>
                  <a:moveTo>
                    <a:pt x="2945" y="1"/>
                  </a:moveTo>
                  <a:cubicBezTo>
                    <a:pt x="2193" y="1"/>
                    <a:pt x="1441" y="169"/>
                    <a:pt x="865" y="505"/>
                  </a:cubicBezTo>
                  <a:cubicBezTo>
                    <a:pt x="289" y="825"/>
                    <a:pt x="0" y="1241"/>
                    <a:pt x="0" y="1721"/>
                  </a:cubicBezTo>
                  <a:cubicBezTo>
                    <a:pt x="0" y="2169"/>
                    <a:pt x="321" y="2617"/>
                    <a:pt x="865" y="2937"/>
                  </a:cubicBezTo>
                  <a:cubicBezTo>
                    <a:pt x="1441" y="3289"/>
                    <a:pt x="2209" y="3449"/>
                    <a:pt x="2945" y="3449"/>
                  </a:cubicBezTo>
                  <a:cubicBezTo>
                    <a:pt x="3713" y="3449"/>
                    <a:pt x="4481" y="3289"/>
                    <a:pt x="5025" y="2937"/>
                  </a:cubicBezTo>
                  <a:cubicBezTo>
                    <a:pt x="5602" y="2617"/>
                    <a:pt x="5890" y="2201"/>
                    <a:pt x="5890" y="1721"/>
                  </a:cubicBezTo>
                  <a:cubicBezTo>
                    <a:pt x="5890" y="1273"/>
                    <a:pt x="5602" y="825"/>
                    <a:pt x="5025" y="505"/>
                  </a:cubicBezTo>
                  <a:cubicBezTo>
                    <a:pt x="4449" y="169"/>
                    <a:pt x="3697" y="1"/>
                    <a:pt x="2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6134425" y="1875300"/>
              <a:ext cx="125650" cy="65650"/>
            </a:xfrm>
            <a:custGeom>
              <a:rect b="b" l="l" r="r" t="t"/>
              <a:pathLst>
                <a:path extrusionOk="0" h="2626" w="5026">
                  <a:moveTo>
                    <a:pt x="2497" y="1"/>
                  </a:moveTo>
                  <a:cubicBezTo>
                    <a:pt x="1913" y="1"/>
                    <a:pt x="1329" y="129"/>
                    <a:pt x="897" y="385"/>
                  </a:cubicBezTo>
                  <a:cubicBezTo>
                    <a:pt x="1" y="897"/>
                    <a:pt x="1" y="1729"/>
                    <a:pt x="897" y="2241"/>
                  </a:cubicBezTo>
                  <a:cubicBezTo>
                    <a:pt x="1345" y="2497"/>
                    <a:pt x="1929" y="2625"/>
                    <a:pt x="2513" y="2625"/>
                  </a:cubicBezTo>
                  <a:cubicBezTo>
                    <a:pt x="3097" y="2625"/>
                    <a:pt x="3681" y="2497"/>
                    <a:pt x="4129" y="2241"/>
                  </a:cubicBezTo>
                  <a:cubicBezTo>
                    <a:pt x="5026" y="1729"/>
                    <a:pt x="4994" y="897"/>
                    <a:pt x="4097" y="385"/>
                  </a:cubicBezTo>
                  <a:cubicBezTo>
                    <a:pt x="3665" y="129"/>
                    <a:pt x="3081" y="1"/>
                    <a:pt x="249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6139225" y="1873900"/>
              <a:ext cx="116050" cy="67850"/>
            </a:xfrm>
            <a:custGeom>
              <a:rect b="b" l="l" r="r" t="t"/>
              <a:pathLst>
                <a:path extrusionOk="0" h="2714" w="4642">
                  <a:moveTo>
                    <a:pt x="2305" y="89"/>
                  </a:moveTo>
                  <a:cubicBezTo>
                    <a:pt x="2881" y="89"/>
                    <a:pt x="3457" y="217"/>
                    <a:pt x="3905" y="473"/>
                  </a:cubicBezTo>
                  <a:cubicBezTo>
                    <a:pt x="4321" y="697"/>
                    <a:pt x="4577" y="1049"/>
                    <a:pt x="4577" y="1369"/>
                  </a:cubicBezTo>
                  <a:cubicBezTo>
                    <a:pt x="4577" y="1721"/>
                    <a:pt x="4321" y="2041"/>
                    <a:pt x="3905" y="2265"/>
                  </a:cubicBezTo>
                  <a:cubicBezTo>
                    <a:pt x="3473" y="2521"/>
                    <a:pt x="2897" y="2649"/>
                    <a:pt x="2321" y="2649"/>
                  </a:cubicBezTo>
                  <a:cubicBezTo>
                    <a:pt x="1745" y="2649"/>
                    <a:pt x="1169" y="2521"/>
                    <a:pt x="737" y="2265"/>
                  </a:cubicBezTo>
                  <a:cubicBezTo>
                    <a:pt x="289" y="2041"/>
                    <a:pt x="65" y="1689"/>
                    <a:pt x="65" y="1369"/>
                  </a:cubicBezTo>
                  <a:cubicBezTo>
                    <a:pt x="65" y="1017"/>
                    <a:pt x="289" y="697"/>
                    <a:pt x="705" y="473"/>
                  </a:cubicBezTo>
                  <a:cubicBezTo>
                    <a:pt x="1153" y="217"/>
                    <a:pt x="1729" y="89"/>
                    <a:pt x="2305" y="89"/>
                  </a:cubicBezTo>
                  <a:close/>
                  <a:moveTo>
                    <a:pt x="2305" y="1"/>
                  </a:moveTo>
                  <a:cubicBezTo>
                    <a:pt x="1713" y="1"/>
                    <a:pt x="1121" y="137"/>
                    <a:pt x="673" y="409"/>
                  </a:cubicBezTo>
                  <a:cubicBezTo>
                    <a:pt x="225" y="665"/>
                    <a:pt x="1" y="985"/>
                    <a:pt x="1" y="1369"/>
                  </a:cubicBezTo>
                  <a:cubicBezTo>
                    <a:pt x="1" y="1721"/>
                    <a:pt x="257" y="2073"/>
                    <a:pt x="673" y="2329"/>
                  </a:cubicBezTo>
                  <a:cubicBezTo>
                    <a:pt x="1153" y="2585"/>
                    <a:pt x="1729" y="2713"/>
                    <a:pt x="2305" y="2713"/>
                  </a:cubicBezTo>
                  <a:cubicBezTo>
                    <a:pt x="2913" y="2713"/>
                    <a:pt x="3489" y="2585"/>
                    <a:pt x="3937" y="2329"/>
                  </a:cubicBezTo>
                  <a:cubicBezTo>
                    <a:pt x="4385" y="2073"/>
                    <a:pt x="4641" y="1721"/>
                    <a:pt x="4641" y="1369"/>
                  </a:cubicBezTo>
                  <a:cubicBezTo>
                    <a:pt x="4641" y="985"/>
                    <a:pt x="4385" y="665"/>
                    <a:pt x="3937" y="409"/>
                  </a:cubicBezTo>
                  <a:cubicBezTo>
                    <a:pt x="3489" y="137"/>
                    <a:pt x="289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6262450" y="1929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6196850" y="19569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6209650" y="1956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6222450" y="1954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64" y="352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6234450" y="1949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64" y="384"/>
                    <a:pt x="64" y="384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6244850" y="1944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cubicBezTo>
                    <a:pt x="0" y="384"/>
                    <a:pt x="0" y="416"/>
                    <a:pt x="32" y="416"/>
                  </a:cubicBezTo>
                  <a:lnTo>
                    <a:pt x="64" y="384"/>
                  </a:ln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6253650" y="19385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96" y="352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6130425" y="1929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6183225" y="1956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65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6170425" y="1954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lnTo>
                    <a:pt x="33" y="384"/>
                  </a:lnTo>
                  <a:cubicBezTo>
                    <a:pt x="65" y="384"/>
                    <a:pt x="65" y="352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6158425" y="1949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6148025" y="19441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33" y="416"/>
                    <a:pt x="65" y="416"/>
                  </a:cubicBezTo>
                  <a:lnTo>
                    <a:pt x="97" y="384"/>
                  </a:ln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6139225" y="1938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52"/>
                    <a:pt x="1" y="384"/>
                    <a:pt x="33" y="384"/>
                  </a:cubicBezTo>
                  <a:cubicBezTo>
                    <a:pt x="65" y="384"/>
                    <a:pt x="65" y="352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6160825" y="1886500"/>
              <a:ext cx="74450" cy="43250"/>
            </a:xfrm>
            <a:custGeom>
              <a:rect b="b" l="l" r="r" t="t"/>
              <a:pathLst>
                <a:path extrusionOk="0" h="1730" w="2978">
                  <a:moveTo>
                    <a:pt x="641" y="1"/>
                  </a:moveTo>
                  <a:lnTo>
                    <a:pt x="417" y="129"/>
                  </a:lnTo>
                  <a:lnTo>
                    <a:pt x="737" y="321"/>
                  </a:lnTo>
                  <a:cubicBezTo>
                    <a:pt x="705" y="321"/>
                    <a:pt x="673" y="353"/>
                    <a:pt x="641" y="385"/>
                  </a:cubicBezTo>
                  <a:cubicBezTo>
                    <a:pt x="609" y="385"/>
                    <a:pt x="577" y="417"/>
                    <a:pt x="545" y="449"/>
                  </a:cubicBezTo>
                  <a:lnTo>
                    <a:pt x="193" y="257"/>
                  </a:lnTo>
                  <a:lnTo>
                    <a:pt x="1" y="385"/>
                  </a:lnTo>
                  <a:lnTo>
                    <a:pt x="385" y="609"/>
                  </a:lnTo>
                  <a:cubicBezTo>
                    <a:pt x="129" y="897"/>
                    <a:pt x="225" y="1249"/>
                    <a:pt x="641" y="1505"/>
                  </a:cubicBezTo>
                  <a:cubicBezTo>
                    <a:pt x="897" y="1633"/>
                    <a:pt x="1217" y="1729"/>
                    <a:pt x="1537" y="1729"/>
                  </a:cubicBezTo>
                  <a:lnTo>
                    <a:pt x="1537" y="1505"/>
                  </a:lnTo>
                  <a:cubicBezTo>
                    <a:pt x="1313" y="1505"/>
                    <a:pt x="1089" y="1441"/>
                    <a:pt x="929" y="1345"/>
                  </a:cubicBezTo>
                  <a:cubicBezTo>
                    <a:pt x="641" y="1185"/>
                    <a:pt x="577" y="961"/>
                    <a:pt x="673" y="769"/>
                  </a:cubicBezTo>
                  <a:lnTo>
                    <a:pt x="673" y="769"/>
                  </a:lnTo>
                  <a:lnTo>
                    <a:pt x="1281" y="1121"/>
                  </a:lnTo>
                  <a:lnTo>
                    <a:pt x="1505" y="993"/>
                  </a:lnTo>
                  <a:lnTo>
                    <a:pt x="801" y="609"/>
                  </a:lnTo>
                  <a:cubicBezTo>
                    <a:pt x="833" y="577"/>
                    <a:pt x="865" y="545"/>
                    <a:pt x="897" y="545"/>
                  </a:cubicBezTo>
                  <a:cubicBezTo>
                    <a:pt x="929" y="513"/>
                    <a:pt x="993" y="481"/>
                    <a:pt x="1025" y="481"/>
                  </a:cubicBezTo>
                  <a:lnTo>
                    <a:pt x="1697" y="865"/>
                  </a:lnTo>
                  <a:lnTo>
                    <a:pt x="1921" y="737"/>
                  </a:lnTo>
                  <a:lnTo>
                    <a:pt x="1313" y="385"/>
                  </a:lnTo>
                  <a:cubicBezTo>
                    <a:pt x="1396" y="368"/>
                    <a:pt x="1483" y="360"/>
                    <a:pt x="1571" y="360"/>
                  </a:cubicBezTo>
                  <a:cubicBezTo>
                    <a:pt x="1825" y="360"/>
                    <a:pt x="2092" y="426"/>
                    <a:pt x="2305" y="545"/>
                  </a:cubicBezTo>
                  <a:cubicBezTo>
                    <a:pt x="2465" y="641"/>
                    <a:pt x="2561" y="769"/>
                    <a:pt x="2593" y="897"/>
                  </a:cubicBezTo>
                  <a:lnTo>
                    <a:pt x="2977" y="897"/>
                  </a:lnTo>
                  <a:cubicBezTo>
                    <a:pt x="2945" y="705"/>
                    <a:pt x="2817" y="513"/>
                    <a:pt x="2561" y="385"/>
                  </a:cubicBezTo>
                  <a:cubicBezTo>
                    <a:pt x="2300" y="224"/>
                    <a:pt x="1951" y="152"/>
                    <a:pt x="1600" y="152"/>
                  </a:cubicBezTo>
                  <a:cubicBezTo>
                    <a:pt x="1392" y="152"/>
                    <a:pt x="1184" y="177"/>
                    <a:pt x="993" y="225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6160025" y="1885700"/>
              <a:ext cx="76050" cy="44850"/>
            </a:xfrm>
            <a:custGeom>
              <a:rect b="b" l="l" r="r" t="t"/>
              <a:pathLst>
                <a:path extrusionOk="0" h="1794" w="3042">
                  <a:moveTo>
                    <a:pt x="673" y="65"/>
                  </a:moveTo>
                  <a:lnTo>
                    <a:pt x="1025" y="289"/>
                  </a:lnTo>
                  <a:lnTo>
                    <a:pt x="1057" y="289"/>
                  </a:lnTo>
                  <a:cubicBezTo>
                    <a:pt x="1245" y="230"/>
                    <a:pt x="1446" y="202"/>
                    <a:pt x="1645" y="202"/>
                  </a:cubicBezTo>
                  <a:cubicBezTo>
                    <a:pt x="1989" y="202"/>
                    <a:pt x="2330" y="287"/>
                    <a:pt x="2593" y="449"/>
                  </a:cubicBezTo>
                  <a:cubicBezTo>
                    <a:pt x="2785" y="545"/>
                    <a:pt x="2913" y="705"/>
                    <a:pt x="2945" y="897"/>
                  </a:cubicBezTo>
                  <a:lnTo>
                    <a:pt x="2657" y="897"/>
                  </a:lnTo>
                  <a:cubicBezTo>
                    <a:pt x="2625" y="737"/>
                    <a:pt x="2497" y="609"/>
                    <a:pt x="2337" y="513"/>
                  </a:cubicBezTo>
                  <a:cubicBezTo>
                    <a:pt x="2150" y="419"/>
                    <a:pt x="1894" y="360"/>
                    <a:pt x="1632" y="360"/>
                  </a:cubicBezTo>
                  <a:cubicBezTo>
                    <a:pt x="1536" y="360"/>
                    <a:pt x="1439" y="368"/>
                    <a:pt x="1345" y="385"/>
                  </a:cubicBezTo>
                  <a:cubicBezTo>
                    <a:pt x="1313" y="385"/>
                    <a:pt x="1313" y="385"/>
                    <a:pt x="1313" y="417"/>
                  </a:cubicBezTo>
                  <a:lnTo>
                    <a:pt x="1313" y="449"/>
                  </a:lnTo>
                  <a:lnTo>
                    <a:pt x="1889" y="769"/>
                  </a:lnTo>
                  <a:lnTo>
                    <a:pt x="1729" y="865"/>
                  </a:lnTo>
                  <a:lnTo>
                    <a:pt x="1057" y="481"/>
                  </a:lnTo>
                  <a:cubicBezTo>
                    <a:pt x="1057" y="465"/>
                    <a:pt x="1057" y="457"/>
                    <a:pt x="1053" y="457"/>
                  </a:cubicBezTo>
                  <a:cubicBezTo>
                    <a:pt x="1049" y="457"/>
                    <a:pt x="1041" y="465"/>
                    <a:pt x="1025" y="481"/>
                  </a:cubicBezTo>
                  <a:cubicBezTo>
                    <a:pt x="993" y="481"/>
                    <a:pt x="961" y="513"/>
                    <a:pt x="929" y="545"/>
                  </a:cubicBezTo>
                  <a:cubicBezTo>
                    <a:pt x="897" y="545"/>
                    <a:pt x="865" y="577"/>
                    <a:pt x="801" y="609"/>
                  </a:cubicBezTo>
                  <a:lnTo>
                    <a:pt x="801" y="641"/>
                  </a:lnTo>
                  <a:cubicBezTo>
                    <a:pt x="801" y="641"/>
                    <a:pt x="801" y="673"/>
                    <a:pt x="833" y="673"/>
                  </a:cubicBezTo>
                  <a:lnTo>
                    <a:pt x="1441" y="1025"/>
                  </a:lnTo>
                  <a:lnTo>
                    <a:pt x="1313" y="1121"/>
                  </a:lnTo>
                  <a:lnTo>
                    <a:pt x="705" y="769"/>
                  </a:lnTo>
                  <a:lnTo>
                    <a:pt x="673" y="769"/>
                  </a:lnTo>
                  <a:cubicBezTo>
                    <a:pt x="545" y="993"/>
                    <a:pt x="641" y="1249"/>
                    <a:pt x="929" y="1409"/>
                  </a:cubicBezTo>
                  <a:cubicBezTo>
                    <a:pt x="1089" y="1505"/>
                    <a:pt x="1313" y="1537"/>
                    <a:pt x="1537" y="1569"/>
                  </a:cubicBezTo>
                  <a:lnTo>
                    <a:pt x="1537" y="1729"/>
                  </a:lnTo>
                  <a:cubicBezTo>
                    <a:pt x="1217" y="1697"/>
                    <a:pt x="929" y="1633"/>
                    <a:pt x="705" y="1505"/>
                  </a:cubicBezTo>
                  <a:cubicBezTo>
                    <a:pt x="481" y="1377"/>
                    <a:pt x="353" y="1217"/>
                    <a:pt x="321" y="1057"/>
                  </a:cubicBezTo>
                  <a:cubicBezTo>
                    <a:pt x="289" y="897"/>
                    <a:pt x="321" y="769"/>
                    <a:pt x="417" y="641"/>
                  </a:cubicBezTo>
                  <a:cubicBezTo>
                    <a:pt x="449" y="641"/>
                    <a:pt x="449" y="641"/>
                    <a:pt x="449" y="609"/>
                  </a:cubicBezTo>
                  <a:lnTo>
                    <a:pt x="417" y="609"/>
                  </a:lnTo>
                  <a:lnTo>
                    <a:pt x="97" y="417"/>
                  </a:lnTo>
                  <a:lnTo>
                    <a:pt x="225" y="321"/>
                  </a:lnTo>
                  <a:lnTo>
                    <a:pt x="545" y="513"/>
                  </a:lnTo>
                  <a:lnTo>
                    <a:pt x="577" y="513"/>
                  </a:lnTo>
                  <a:cubicBezTo>
                    <a:pt x="609" y="481"/>
                    <a:pt x="641" y="449"/>
                    <a:pt x="673" y="449"/>
                  </a:cubicBezTo>
                  <a:cubicBezTo>
                    <a:pt x="705" y="417"/>
                    <a:pt x="769" y="385"/>
                    <a:pt x="801" y="385"/>
                  </a:cubicBezTo>
                  <a:lnTo>
                    <a:pt x="801" y="353"/>
                  </a:lnTo>
                  <a:cubicBezTo>
                    <a:pt x="833" y="321"/>
                    <a:pt x="801" y="321"/>
                    <a:pt x="801" y="321"/>
                  </a:cubicBezTo>
                  <a:lnTo>
                    <a:pt x="513" y="161"/>
                  </a:lnTo>
                  <a:lnTo>
                    <a:pt x="673" y="65"/>
                  </a:lnTo>
                  <a:close/>
                  <a:moveTo>
                    <a:pt x="641" y="1"/>
                  </a:moveTo>
                  <a:lnTo>
                    <a:pt x="417" y="129"/>
                  </a:lnTo>
                  <a:lnTo>
                    <a:pt x="417" y="161"/>
                  </a:lnTo>
                  <a:lnTo>
                    <a:pt x="417" y="193"/>
                  </a:lnTo>
                  <a:lnTo>
                    <a:pt x="705" y="353"/>
                  </a:lnTo>
                  <a:cubicBezTo>
                    <a:pt x="673" y="353"/>
                    <a:pt x="673" y="353"/>
                    <a:pt x="641" y="385"/>
                  </a:cubicBezTo>
                  <a:cubicBezTo>
                    <a:pt x="609" y="385"/>
                    <a:pt x="577" y="417"/>
                    <a:pt x="577" y="417"/>
                  </a:cubicBezTo>
                  <a:lnTo>
                    <a:pt x="257" y="257"/>
                  </a:lnTo>
                  <a:lnTo>
                    <a:pt x="225" y="257"/>
                  </a:lnTo>
                  <a:lnTo>
                    <a:pt x="1" y="385"/>
                  </a:lnTo>
                  <a:lnTo>
                    <a:pt x="1" y="417"/>
                  </a:lnTo>
                  <a:lnTo>
                    <a:pt x="1" y="449"/>
                  </a:lnTo>
                  <a:lnTo>
                    <a:pt x="353" y="641"/>
                  </a:lnTo>
                  <a:cubicBezTo>
                    <a:pt x="257" y="769"/>
                    <a:pt x="225" y="929"/>
                    <a:pt x="257" y="1057"/>
                  </a:cubicBezTo>
                  <a:cubicBezTo>
                    <a:pt x="289" y="1249"/>
                    <a:pt x="417" y="1441"/>
                    <a:pt x="673" y="1569"/>
                  </a:cubicBezTo>
                  <a:cubicBezTo>
                    <a:pt x="897" y="1697"/>
                    <a:pt x="1217" y="1793"/>
                    <a:pt x="1569" y="1793"/>
                  </a:cubicBezTo>
                  <a:cubicBezTo>
                    <a:pt x="1601" y="1793"/>
                    <a:pt x="1601" y="1761"/>
                    <a:pt x="1601" y="1761"/>
                  </a:cubicBezTo>
                  <a:lnTo>
                    <a:pt x="1601" y="1537"/>
                  </a:lnTo>
                  <a:cubicBezTo>
                    <a:pt x="1601" y="1505"/>
                    <a:pt x="1569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7" y="1217"/>
                    <a:pt x="641" y="1025"/>
                    <a:pt x="705" y="833"/>
                  </a:cubicBezTo>
                  <a:lnTo>
                    <a:pt x="705" y="833"/>
                  </a:lnTo>
                  <a:lnTo>
                    <a:pt x="1281" y="1185"/>
                  </a:lnTo>
                  <a:lnTo>
                    <a:pt x="1345" y="1185"/>
                  </a:lnTo>
                  <a:lnTo>
                    <a:pt x="1537" y="1057"/>
                  </a:lnTo>
                  <a:cubicBezTo>
                    <a:pt x="1537" y="1057"/>
                    <a:pt x="1569" y="1057"/>
                    <a:pt x="1569" y="1025"/>
                  </a:cubicBezTo>
                  <a:lnTo>
                    <a:pt x="1537" y="993"/>
                  </a:lnTo>
                  <a:lnTo>
                    <a:pt x="897" y="641"/>
                  </a:lnTo>
                  <a:cubicBezTo>
                    <a:pt x="897" y="609"/>
                    <a:pt x="929" y="609"/>
                    <a:pt x="961" y="609"/>
                  </a:cubicBezTo>
                  <a:cubicBezTo>
                    <a:pt x="993" y="577"/>
                    <a:pt x="993" y="577"/>
                    <a:pt x="1057" y="545"/>
                  </a:cubicBezTo>
                  <a:lnTo>
                    <a:pt x="1729" y="929"/>
                  </a:lnTo>
                  <a:lnTo>
                    <a:pt x="1761" y="929"/>
                  </a:lnTo>
                  <a:lnTo>
                    <a:pt x="1985" y="801"/>
                  </a:lnTo>
                  <a:lnTo>
                    <a:pt x="1985" y="769"/>
                  </a:lnTo>
                  <a:lnTo>
                    <a:pt x="1985" y="737"/>
                  </a:lnTo>
                  <a:lnTo>
                    <a:pt x="1441" y="449"/>
                  </a:lnTo>
                  <a:cubicBezTo>
                    <a:pt x="1517" y="441"/>
                    <a:pt x="1592" y="437"/>
                    <a:pt x="1666" y="437"/>
                  </a:cubicBezTo>
                  <a:cubicBezTo>
                    <a:pt x="1907" y="437"/>
                    <a:pt x="2134" y="479"/>
                    <a:pt x="2305" y="577"/>
                  </a:cubicBezTo>
                  <a:cubicBezTo>
                    <a:pt x="2465" y="673"/>
                    <a:pt x="2561" y="801"/>
                    <a:pt x="2561" y="929"/>
                  </a:cubicBezTo>
                  <a:lnTo>
                    <a:pt x="2593" y="961"/>
                  </a:lnTo>
                  <a:lnTo>
                    <a:pt x="2977" y="961"/>
                  </a:lnTo>
                  <a:cubicBezTo>
                    <a:pt x="3009" y="961"/>
                    <a:pt x="3009" y="961"/>
                    <a:pt x="3009" y="929"/>
                  </a:cubicBezTo>
                  <a:lnTo>
                    <a:pt x="3041" y="929"/>
                  </a:lnTo>
                  <a:cubicBezTo>
                    <a:pt x="3009" y="705"/>
                    <a:pt x="2849" y="513"/>
                    <a:pt x="2625" y="385"/>
                  </a:cubicBezTo>
                  <a:cubicBezTo>
                    <a:pt x="2362" y="223"/>
                    <a:pt x="2008" y="138"/>
                    <a:pt x="1655" y="138"/>
                  </a:cubicBezTo>
                  <a:cubicBezTo>
                    <a:pt x="1450" y="138"/>
                    <a:pt x="1245" y="166"/>
                    <a:pt x="1057" y="225"/>
                  </a:cubicBezTo>
                  <a:lnTo>
                    <a:pt x="6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6695325" y="2011325"/>
              <a:ext cx="148850" cy="88850"/>
            </a:xfrm>
            <a:custGeom>
              <a:rect b="b" l="l" r="r" t="t"/>
              <a:pathLst>
                <a:path extrusionOk="0" h="3554" w="5954">
                  <a:moveTo>
                    <a:pt x="385" y="1"/>
                  </a:moveTo>
                  <a:cubicBezTo>
                    <a:pt x="381" y="13"/>
                    <a:pt x="377" y="26"/>
                    <a:pt x="373" y="39"/>
                  </a:cubicBezTo>
                  <a:lnTo>
                    <a:pt x="373" y="39"/>
                  </a:lnTo>
                  <a:lnTo>
                    <a:pt x="385" y="1"/>
                  </a:lnTo>
                  <a:close/>
                  <a:moveTo>
                    <a:pt x="5954" y="1761"/>
                  </a:moveTo>
                  <a:lnTo>
                    <a:pt x="5939" y="1810"/>
                  </a:lnTo>
                  <a:lnTo>
                    <a:pt x="5939" y="1810"/>
                  </a:lnTo>
                  <a:cubicBezTo>
                    <a:pt x="5944" y="1804"/>
                    <a:pt x="5949" y="1798"/>
                    <a:pt x="5954" y="1793"/>
                  </a:cubicBezTo>
                  <a:lnTo>
                    <a:pt x="5954" y="1761"/>
                  </a:lnTo>
                  <a:close/>
                  <a:moveTo>
                    <a:pt x="373" y="39"/>
                  </a:moveTo>
                  <a:lnTo>
                    <a:pt x="129" y="833"/>
                  </a:lnTo>
                  <a:cubicBezTo>
                    <a:pt x="1" y="1249"/>
                    <a:pt x="129" y="1729"/>
                    <a:pt x="577" y="2209"/>
                  </a:cubicBezTo>
                  <a:cubicBezTo>
                    <a:pt x="673" y="2337"/>
                    <a:pt x="801" y="2433"/>
                    <a:pt x="929" y="2529"/>
                  </a:cubicBezTo>
                  <a:cubicBezTo>
                    <a:pt x="1025" y="2625"/>
                    <a:pt x="1121" y="2689"/>
                    <a:pt x="1217" y="2753"/>
                  </a:cubicBezTo>
                  <a:cubicBezTo>
                    <a:pt x="1313" y="2817"/>
                    <a:pt x="1409" y="2881"/>
                    <a:pt x="1505" y="2913"/>
                  </a:cubicBezTo>
                  <a:cubicBezTo>
                    <a:pt x="1569" y="2977"/>
                    <a:pt x="1665" y="3009"/>
                    <a:pt x="1761" y="3073"/>
                  </a:cubicBezTo>
                  <a:cubicBezTo>
                    <a:pt x="1825" y="3105"/>
                    <a:pt x="1921" y="3137"/>
                    <a:pt x="2017" y="3169"/>
                  </a:cubicBezTo>
                  <a:cubicBezTo>
                    <a:pt x="2113" y="3201"/>
                    <a:pt x="2177" y="3233"/>
                    <a:pt x="2273" y="3265"/>
                  </a:cubicBezTo>
                  <a:cubicBezTo>
                    <a:pt x="2369" y="3297"/>
                    <a:pt x="2465" y="3329"/>
                    <a:pt x="2561" y="3361"/>
                  </a:cubicBezTo>
                  <a:cubicBezTo>
                    <a:pt x="2657" y="3393"/>
                    <a:pt x="2785" y="3425"/>
                    <a:pt x="2881" y="3457"/>
                  </a:cubicBezTo>
                  <a:cubicBezTo>
                    <a:pt x="3009" y="3457"/>
                    <a:pt x="3137" y="3489"/>
                    <a:pt x="3265" y="3489"/>
                  </a:cubicBezTo>
                  <a:cubicBezTo>
                    <a:pt x="3457" y="3521"/>
                    <a:pt x="3618" y="3553"/>
                    <a:pt x="3810" y="3553"/>
                  </a:cubicBezTo>
                  <a:cubicBezTo>
                    <a:pt x="4066" y="3521"/>
                    <a:pt x="4290" y="3521"/>
                    <a:pt x="4514" y="3457"/>
                  </a:cubicBezTo>
                  <a:lnTo>
                    <a:pt x="4546" y="3457"/>
                  </a:lnTo>
                  <a:cubicBezTo>
                    <a:pt x="4706" y="3425"/>
                    <a:pt x="4866" y="3361"/>
                    <a:pt x="4994" y="3297"/>
                  </a:cubicBezTo>
                  <a:cubicBezTo>
                    <a:pt x="5090" y="3265"/>
                    <a:pt x="5154" y="3233"/>
                    <a:pt x="5218" y="3169"/>
                  </a:cubicBezTo>
                  <a:cubicBezTo>
                    <a:pt x="5282" y="3137"/>
                    <a:pt x="5346" y="3105"/>
                    <a:pt x="5378" y="3041"/>
                  </a:cubicBezTo>
                  <a:cubicBezTo>
                    <a:pt x="5442" y="3009"/>
                    <a:pt x="5474" y="2945"/>
                    <a:pt x="5506" y="2913"/>
                  </a:cubicBezTo>
                  <a:cubicBezTo>
                    <a:pt x="5538" y="2849"/>
                    <a:pt x="5570" y="2817"/>
                    <a:pt x="5602" y="2753"/>
                  </a:cubicBezTo>
                  <a:cubicBezTo>
                    <a:pt x="5634" y="2721"/>
                    <a:pt x="5666" y="2657"/>
                    <a:pt x="5666" y="2625"/>
                  </a:cubicBezTo>
                  <a:cubicBezTo>
                    <a:pt x="5666" y="2593"/>
                    <a:pt x="5666" y="2593"/>
                    <a:pt x="5698" y="2593"/>
                  </a:cubicBezTo>
                  <a:lnTo>
                    <a:pt x="5939" y="1810"/>
                  </a:lnTo>
                  <a:lnTo>
                    <a:pt x="5939" y="1810"/>
                  </a:lnTo>
                  <a:cubicBezTo>
                    <a:pt x="5912" y="1844"/>
                    <a:pt x="5885" y="1894"/>
                    <a:pt x="5858" y="1921"/>
                  </a:cubicBezTo>
                  <a:cubicBezTo>
                    <a:pt x="5858" y="1985"/>
                    <a:pt x="5826" y="2017"/>
                    <a:pt x="5762" y="2081"/>
                  </a:cubicBezTo>
                  <a:cubicBezTo>
                    <a:pt x="5730" y="2113"/>
                    <a:pt x="5698" y="2177"/>
                    <a:pt x="5666" y="2209"/>
                  </a:cubicBezTo>
                  <a:cubicBezTo>
                    <a:pt x="5602" y="2273"/>
                    <a:pt x="5538" y="2305"/>
                    <a:pt x="5474" y="2337"/>
                  </a:cubicBezTo>
                  <a:cubicBezTo>
                    <a:pt x="5410" y="2401"/>
                    <a:pt x="5346" y="2433"/>
                    <a:pt x="5250" y="2465"/>
                  </a:cubicBezTo>
                  <a:cubicBezTo>
                    <a:pt x="5122" y="2529"/>
                    <a:pt x="4994" y="2593"/>
                    <a:pt x="4834" y="2625"/>
                  </a:cubicBezTo>
                  <a:lnTo>
                    <a:pt x="4770" y="2625"/>
                  </a:lnTo>
                  <a:cubicBezTo>
                    <a:pt x="4546" y="2689"/>
                    <a:pt x="4322" y="2721"/>
                    <a:pt x="4098" y="2721"/>
                  </a:cubicBezTo>
                  <a:cubicBezTo>
                    <a:pt x="3906" y="2721"/>
                    <a:pt x="3714" y="2689"/>
                    <a:pt x="3521" y="2657"/>
                  </a:cubicBezTo>
                  <a:cubicBezTo>
                    <a:pt x="3393" y="2657"/>
                    <a:pt x="3265" y="2625"/>
                    <a:pt x="3137" y="2625"/>
                  </a:cubicBezTo>
                  <a:cubicBezTo>
                    <a:pt x="3041" y="2593"/>
                    <a:pt x="2945" y="2561"/>
                    <a:pt x="2817" y="2529"/>
                  </a:cubicBezTo>
                  <a:lnTo>
                    <a:pt x="2529" y="2433"/>
                  </a:lnTo>
                  <a:cubicBezTo>
                    <a:pt x="2465" y="2401"/>
                    <a:pt x="2369" y="2369"/>
                    <a:pt x="2273" y="2337"/>
                  </a:cubicBezTo>
                  <a:cubicBezTo>
                    <a:pt x="2177" y="2305"/>
                    <a:pt x="2113" y="2273"/>
                    <a:pt x="2017" y="2241"/>
                  </a:cubicBezTo>
                  <a:cubicBezTo>
                    <a:pt x="1921" y="2177"/>
                    <a:pt x="1825" y="2145"/>
                    <a:pt x="1761" y="2081"/>
                  </a:cubicBezTo>
                  <a:cubicBezTo>
                    <a:pt x="1665" y="2049"/>
                    <a:pt x="1569" y="1985"/>
                    <a:pt x="1473" y="1921"/>
                  </a:cubicBezTo>
                  <a:cubicBezTo>
                    <a:pt x="1377" y="1857"/>
                    <a:pt x="1281" y="1793"/>
                    <a:pt x="1185" y="1697"/>
                  </a:cubicBezTo>
                  <a:cubicBezTo>
                    <a:pt x="1057" y="1601"/>
                    <a:pt x="929" y="1505"/>
                    <a:pt x="833" y="1377"/>
                  </a:cubicBezTo>
                  <a:cubicBezTo>
                    <a:pt x="400" y="913"/>
                    <a:pt x="266" y="419"/>
                    <a:pt x="373" y="39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6693725" y="2010175"/>
              <a:ext cx="151250" cy="90800"/>
            </a:xfrm>
            <a:custGeom>
              <a:rect b="b" l="l" r="r" t="t"/>
              <a:pathLst>
                <a:path extrusionOk="0" h="3632" w="6050">
                  <a:moveTo>
                    <a:pt x="385" y="399"/>
                  </a:moveTo>
                  <a:cubicBezTo>
                    <a:pt x="385" y="751"/>
                    <a:pt x="577" y="1135"/>
                    <a:pt x="897" y="1455"/>
                  </a:cubicBezTo>
                  <a:cubicBezTo>
                    <a:pt x="993" y="1583"/>
                    <a:pt x="1089" y="1679"/>
                    <a:pt x="1217" y="1775"/>
                  </a:cubicBezTo>
                  <a:cubicBezTo>
                    <a:pt x="1313" y="1871"/>
                    <a:pt x="1441" y="1935"/>
                    <a:pt x="1537" y="1999"/>
                  </a:cubicBezTo>
                  <a:cubicBezTo>
                    <a:pt x="1633" y="2063"/>
                    <a:pt x="1729" y="2127"/>
                    <a:pt x="1793" y="2159"/>
                  </a:cubicBezTo>
                  <a:cubicBezTo>
                    <a:pt x="1889" y="2223"/>
                    <a:pt x="1985" y="2255"/>
                    <a:pt x="2081" y="2319"/>
                  </a:cubicBezTo>
                  <a:cubicBezTo>
                    <a:pt x="2145" y="2351"/>
                    <a:pt x="2241" y="2383"/>
                    <a:pt x="2337" y="2415"/>
                  </a:cubicBezTo>
                  <a:cubicBezTo>
                    <a:pt x="2433" y="2447"/>
                    <a:pt x="2497" y="2479"/>
                    <a:pt x="2593" y="2511"/>
                  </a:cubicBezTo>
                  <a:lnTo>
                    <a:pt x="2881" y="2607"/>
                  </a:lnTo>
                  <a:cubicBezTo>
                    <a:pt x="3009" y="2639"/>
                    <a:pt x="3105" y="2671"/>
                    <a:pt x="3201" y="2703"/>
                  </a:cubicBezTo>
                  <a:cubicBezTo>
                    <a:pt x="3329" y="2703"/>
                    <a:pt x="3457" y="2735"/>
                    <a:pt x="3585" y="2767"/>
                  </a:cubicBezTo>
                  <a:cubicBezTo>
                    <a:pt x="3778" y="2767"/>
                    <a:pt x="3970" y="2799"/>
                    <a:pt x="4162" y="2799"/>
                  </a:cubicBezTo>
                  <a:cubicBezTo>
                    <a:pt x="4386" y="2799"/>
                    <a:pt x="4642" y="2767"/>
                    <a:pt x="4866" y="2703"/>
                  </a:cubicBezTo>
                  <a:lnTo>
                    <a:pt x="4898" y="2703"/>
                  </a:lnTo>
                  <a:cubicBezTo>
                    <a:pt x="5058" y="2671"/>
                    <a:pt x="5218" y="2607"/>
                    <a:pt x="5346" y="2543"/>
                  </a:cubicBezTo>
                  <a:cubicBezTo>
                    <a:pt x="5410" y="2511"/>
                    <a:pt x="5506" y="2479"/>
                    <a:pt x="5570" y="2415"/>
                  </a:cubicBezTo>
                  <a:cubicBezTo>
                    <a:pt x="5634" y="2383"/>
                    <a:pt x="5698" y="2319"/>
                    <a:pt x="5730" y="2287"/>
                  </a:cubicBezTo>
                  <a:lnTo>
                    <a:pt x="5858" y="2159"/>
                  </a:lnTo>
                  <a:lnTo>
                    <a:pt x="5698" y="2607"/>
                  </a:lnTo>
                  <a:lnTo>
                    <a:pt x="5698" y="2639"/>
                  </a:lnTo>
                  <a:cubicBezTo>
                    <a:pt x="5698" y="2703"/>
                    <a:pt x="5666" y="2735"/>
                    <a:pt x="5634" y="2799"/>
                  </a:cubicBezTo>
                  <a:cubicBezTo>
                    <a:pt x="5602" y="2831"/>
                    <a:pt x="5570" y="2895"/>
                    <a:pt x="5538" y="2927"/>
                  </a:cubicBezTo>
                  <a:cubicBezTo>
                    <a:pt x="5506" y="2991"/>
                    <a:pt x="5474" y="3023"/>
                    <a:pt x="5442" y="3055"/>
                  </a:cubicBezTo>
                  <a:cubicBezTo>
                    <a:pt x="5378" y="3119"/>
                    <a:pt x="5314" y="3151"/>
                    <a:pt x="5282" y="3183"/>
                  </a:cubicBezTo>
                  <a:cubicBezTo>
                    <a:pt x="5218" y="3247"/>
                    <a:pt x="5122" y="3279"/>
                    <a:pt x="5058" y="3311"/>
                  </a:cubicBezTo>
                  <a:cubicBezTo>
                    <a:pt x="4930" y="3375"/>
                    <a:pt x="4770" y="3439"/>
                    <a:pt x="4610" y="3471"/>
                  </a:cubicBezTo>
                  <a:lnTo>
                    <a:pt x="4578" y="3471"/>
                  </a:lnTo>
                  <a:cubicBezTo>
                    <a:pt x="4354" y="3535"/>
                    <a:pt x="4130" y="3535"/>
                    <a:pt x="3874" y="3535"/>
                  </a:cubicBezTo>
                  <a:cubicBezTo>
                    <a:pt x="3827" y="3545"/>
                    <a:pt x="3777" y="3549"/>
                    <a:pt x="3725" y="3549"/>
                  </a:cubicBezTo>
                  <a:cubicBezTo>
                    <a:pt x="3601" y="3549"/>
                    <a:pt x="3465" y="3526"/>
                    <a:pt x="3329" y="3503"/>
                  </a:cubicBezTo>
                  <a:cubicBezTo>
                    <a:pt x="3201" y="3503"/>
                    <a:pt x="3073" y="3471"/>
                    <a:pt x="2945" y="3471"/>
                  </a:cubicBezTo>
                  <a:cubicBezTo>
                    <a:pt x="2849" y="3439"/>
                    <a:pt x="2753" y="3407"/>
                    <a:pt x="2657" y="3375"/>
                  </a:cubicBezTo>
                  <a:cubicBezTo>
                    <a:pt x="2561" y="3343"/>
                    <a:pt x="2465" y="3311"/>
                    <a:pt x="2369" y="3279"/>
                  </a:cubicBezTo>
                  <a:cubicBezTo>
                    <a:pt x="2273" y="3247"/>
                    <a:pt x="2177" y="3215"/>
                    <a:pt x="2081" y="3183"/>
                  </a:cubicBezTo>
                  <a:cubicBezTo>
                    <a:pt x="2017" y="3151"/>
                    <a:pt x="1921" y="3119"/>
                    <a:pt x="1825" y="3087"/>
                  </a:cubicBezTo>
                  <a:cubicBezTo>
                    <a:pt x="1729" y="3023"/>
                    <a:pt x="1665" y="2991"/>
                    <a:pt x="1569" y="2959"/>
                  </a:cubicBezTo>
                  <a:cubicBezTo>
                    <a:pt x="1473" y="2895"/>
                    <a:pt x="1409" y="2831"/>
                    <a:pt x="1313" y="2799"/>
                  </a:cubicBezTo>
                  <a:cubicBezTo>
                    <a:pt x="1217" y="2703"/>
                    <a:pt x="1089" y="2639"/>
                    <a:pt x="1025" y="2575"/>
                  </a:cubicBezTo>
                  <a:cubicBezTo>
                    <a:pt x="897" y="2479"/>
                    <a:pt x="769" y="2351"/>
                    <a:pt x="673" y="2255"/>
                  </a:cubicBezTo>
                  <a:cubicBezTo>
                    <a:pt x="257" y="1775"/>
                    <a:pt x="97" y="1295"/>
                    <a:pt x="225" y="879"/>
                  </a:cubicBezTo>
                  <a:lnTo>
                    <a:pt x="385" y="399"/>
                  </a:lnTo>
                  <a:close/>
                  <a:moveTo>
                    <a:pt x="441" y="0"/>
                  </a:moveTo>
                  <a:cubicBezTo>
                    <a:pt x="431" y="0"/>
                    <a:pt x="417" y="15"/>
                    <a:pt x="417" y="15"/>
                  </a:cubicBezTo>
                  <a:lnTo>
                    <a:pt x="161" y="847"/>
                  </a:lnTo>
                  <a:cubicBezTo>
                    <a:pt x="1" y="1295"/>
                    <a:pt x="193" y="1807"/>
                    <a:pt x="609" y="2287"/>
                  </a:cubicBezTo>
                  <a:cubicBezTo>
                    <a:pt x="737" y="2415"/>
                    <a:pt x="833" y="2511"/>
                    <a:pt x="961" y="2607"/>
                  </a:cubicBezTo>
                  <a:cubicBezTo>
                    <a:pt x="1057" y="2703"/>
                    <a:pt x="1153" y="2767"/>
                    <a:pt x="1281" y="2831"/>
                  </a:cubicBezTo>
                  <a:cubicBezTo>
                    <a:pt x="1345" y="2895"/>
                    <a:pt x="1441" y="2959"/>
                    <a:pt x="1537" y="3023"/>
                  </a:cubicBezTo>
                  <a:cubicBezTo>
                    <a:pt x="1633" y="3055"/>
                    <a:pt x="1729" y="3087"/>
                    <a:pt x="1793" y="3151"/>
                  </a:cubicBezTo>
                  <a:cubicBezTo>
                    <a:pt x="1889" y="3183"/>
                    <a:pt x="1985" y="3215"/>
                    <a:pt x="2081" y="3247"/>
                  </a:cubicBezTo>
                  <a:cubicBezTo>
                    <a:pt x="2177" y="3311"/>
                    <a:pt x="2241" y="3343"/>
                    <a:pt x="2337" y="3375"/>
                  </a:cubicBezTo>
                  <a:cubicBezTo>
                    <a:pt x="2433" y="3407"/>
                    <a:pt x="2529" y="3407"/>
                    <a:pt x="2625" y="3439"/>
                  </a:cubicBezTo>
                  <a:cubicBezTo>
                    <a:pt x="2721" y="3471"/>
                    <a:pt x="2849" y="3503"/>
                    <a:pt x="2945" y="3535"/>
                  </a:cubicBezTo>
                  <a:cubicBezTo>
                    <a:pt x="3073" y="3567"/>
                    <a:pt x="3201" y="3567"/>
                    <a:pt x="3329" y="3599"/>
                  </a:cubicBezTo>
                  <a:cubicBezTo>
                    <a:pt x="3489" y="3599"/>
                    <a:pt x="3682" y="3631"/>
                    <a:pt x="3842" y="3631"/>
                  </a:cubicBezTo>
                  <a:lnTo>
                    <a:pt x="3906" y="3631"/>
                  </a:lnTo>
                  <a:cubicBezTo>
                    <a:pt x="4130" y="3631"/>
                    <a:pt x="4386" y="3599"/>
                    <a:pt x="4610" y="3535"/>
                  </a:cubicBezTo>
                  <a:lnTo>
                    <a:pt x="4642" y="3535"/>
                  </a:lnTo>
                  <a:cubicBezTo>
                    <a:pt x="4802" y="3503"/>
                    <a:pt x="4930" y="3439"/>
                    <a:pt x="5090" y="3375"/>
                  </a:cubicBezTo>
                  <a:cubicBezTo>
                    <a:pt x="5154" y="3343"/>
                    <a:pt x="5250" y="3279"/>
                    <a:pt x="5314" y="3247"/>
                  </a:cubicBezTo>
                  <a:cubicBezTo>
                    <a:pt x="5378" y="3215"/>
                    <a:pt x="5442" y="3151"/>
                    <a:pt x="5474" y="3119"/>
                  </a:cubicBezTo>
                  <a:cubicBezTo>
                    <a:pt x="5538" y="3055"/>
                    <a:pt x="5570" y="3023"/>
                    <a:pt x="5602" y="2959"/>
                  </a:cubicBezTo>
                  <a:cubicBezTo>
                    <a:pt x="5634" y="2927"/>
                    <a:pt x="5666" y="2863"/>
                    <a:pt x="5698" y="2831"/>
                  </a:cubicBezTo>
                  <a:cubicBezTo>
                    <a:pt x="5730" y="2767"/>
                    <a:pt x="5762" y="2703"/>
                    <a:pt x="5762" y="2671"/>
                  </a:cubicBezTo>
                  <a:lnTo>
                    <a:pt x="6050" y="1807"/>
                  </a:lnTo>
                  <a:cubicBezTo>
                    <a:pt x="6050" y="1775"/>
                    <a:pt x="6050" y="1775"/>
                    <a:pt x="6018" y="1775"/>
                  </a:cubicBezTo>
                  <a:cubicBezTo>
                    <a:pt x="6018" y="1764"/>
                    <a:pt x="6014" y="1761"/>
                    <a:pt x="6010" y="1761"/>
                  </a:cubicBezTo>
                  <a:cubicBezTo>
                    <a:pt x="6000" y="1761"/>
                    <a:pt x="5986" y="1775"/>
                    <a:pt x="5986" y="1775"/>
                  </a:cubicBezTo>
                  <a:lnTo>
                    <a:pt x="5986" y="1807"/>
                  </a:lnTo>
                  <a:cubicBezTo>
                    <a:pt x="5954" y="1871"/>
                    <a:pt x="5922" y="1903"/>
                    <a:pt x="5922" y="1967"/>
                  </a:cubicBezTo>
                  <a:cubicBezTo>
                    <a:pt x="5890" y="1999"/>
                    <a:pt x="5858" y="2063"/>
                    <a:pt x="5826" y="2095"/>
                  </a:cubicBezTo>
                  <a:cubicBezTo>
                    <a:pt x="5794" y="2127"/>
                    <a:pt x="5730" y="2191"/>
                    <a:pt x="5698" y="2223"/>
                  </a:cubicBezTo>
                  <a:cubicBezTo>
                    <a:pt x="5634" y="2255"/>
                    <a:pt x="5602" y="2319"/>
                    <a:pt x="5538" y="2351"/>
                  </a:cubicBezTo>
                  <a:cubicBezTo>
                    <a:pt x="5474" y="2415"/>
                    <a:pt x="5378" y="2447"/>
                    <a:pt x="5314" y="2479"/>
                  </a:cubicBezTo>
                  <a:cubicBezTo>
                    <a:pt x="5186" y="2543"/>
                    <a:pt x="5026" y="2607"/>
                    <a:pt x="4898" y="2639"/>
                  </a:cubicBezTo>
                  <a:lnTo>
                    <a:pt x="4834" y="2639"/>
                  </a:lnTo>
                  <a:cubicBezTo>
                    <a:pt x="4642" y="2671"/>
                    <a:pt x="4386" y="2703"/>
                    <a:pt x="4162" y="2703"/>
                  </a:cubicBezTo>
                  <a:cubicBezTo>
                    <a:pt x="3970" y="2703"/>
                    <a:pt x="3778" y="2703"/>
                    <a:pt x="3585" y="2671"/>
                  </a:cubicBezTo>
                  <a:cubicBezTo>
                    <a:pt x="3457" y="2671"/>
                    <a:pt x="3329" y="2639"/>
                    <a:pt x="3233" y="2607"/>
                  </a:cubicBezTo>
                  <a:cubicBezTo>
                    <a:pt x="3105" y="2607"/>
                    <a:pt x="3009" y="2575"/>
                    <a:pt x="2913" y="2543"/>
                  </a:cubicBezTo>
                  <a:lnTo>
                    <a:pt x="2625" y="2447"/>
                  </a:lnTo>
                  <a:cubicBezTo>
                    <a:pt x="2529" y="2415"/>
                    <a:pt x="2433" y="2383"/>
                    <a:pt x="2369" y="2351"/>
                  </a:cubicBezTo>
                  <a:cubicBezTo>
                    <a:pt x="2273" y="2319"/>
                    <a:pt x="2177" y="2287"/>
                    <a:pt x="2113" y="2255"/>
                  </a:cubicBezTo>
                  <a:cubicBezTo>
                    <a:pt x="2017" y="2191"/>
                    <a:pt x="1921" y="2159"/>
                    <a:pt x="1825" y="2095"/>
                  </a:cubicBezTo>
                  <a:cubicBezTo>
                    <a:pt x="1761" y="2063"/>
                    <a:pt x="1665" y="1999"/>
                    <a:pt x="1569" y="1935"/>
                  </a:cubicBezTo>
                  <a:cubicBezTo>
                    <a:pt x="1473" y="1871"/>
                    <a:pt x="1377" y="1807"/>
                    <a:pt x="1281" y="1743"/>
                  </a:cubicBezTo>
                  <a:cubicBezTo>
                    <a:pt x="1153" y="1615"/>
                    <a:pt x="1025" y="1519"/>
                    <a:pt x="929" y="1423"/>
                  </a:cubicBezTo>
                  <a:cubicBezTo>
                    <a:pt x="513" y="943"/>
                    <a:pt x="353" y="463"/>
                    <a:pt x="481" y="47"/>
                  </a:cubicBezTo>
                  <a:cubicBezTo>
                    <a:pt x="481" y="15"/>
                    <a:pt x="481" y="15"/>
                    <a:pt x="449" y="15"/>
                  </a:cubicBezTo>
                  <a:cubicBezTo>
                    <a:pt x="449" y="4"/>
                    <a:pt x="445" y="0"/>
                    <a:pt x="4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6694525" y="1987000"/>
              <a:ext cx="160050" cy="91900"/>
            </a:xfrm>
            <a:custGeom>
              <a:rect b="b" l="l" r="r" t="t"/>
              <a:pathLst>
                <a:path extrusionOk="0" h="3676" w="6402">
                  <a:moveTo>
                    <a:pt x="2304" y="1"/>
                  </a:moveTo>
                  <a:cubicBezTo>
                    <a:pt x="2048" y="1"/>
                    <a:pt x="1800" y="25"/>
                    <a:pt x="1569" y="78"/>
                  </a:cubicBezTo>
                  <a:cubicBezTo>
                    <a:pt x="289" y="366"/>
                    <a:pt x="1" y="1390"/>
                    <a:pt x="865" y="2382"/>
                  </a:cubicBezTo>
                  <a:cubicBezTo>
                    <a:pt x="1599" y="3168"/>
                    <a:pt x="2912" y="3675"/>
                    <a:pt x="4084" y="3675"/>
                  </a:cubicBezTo>
                  <a:cubicBezTo>
                    <a:pt x="4343" y="3675"/>
                    <a:pt x="4596" y="3650"/>
                    <a:pt x="4834" y="3598"/>
                  </a:cubicBezTo>
                  <a:cubicBezTo>
                    <a:pt x="6082" y="3310"/>
                    <a:pt x="6402" y="2286"/>
                    <a:pt x="5506" y="1326"/>
                  </a:cubicBezTo>
                  <a:cubicBezTo>
                    <a:pt x="4798" y="513"/>
                    <a:pt x="3466" y="1"/>
                    <a:pt x="230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6700925" y="1986275"/>
              <a:ext cx="147250" cy="93900"/>
            </a:xfrm>
            <a:custGeom>
              <a:rect b="b" l="l" r="r" t="t"/>
              <a:pathLst>
                <a:path extrusionOk="0" h="3756" w="5890">
                  <a:moveTo>
                    <a:pt x="2049" y="74"/>
                  </a:moveTo>
                  <a:cubicBezTo>
                    <a:pt x="3201" y="74"/>
                    <a:pt x="4514" y="587"/>
                    <a:pt x="5250" y="1387"/>
                  </a:cubicBezTo>
                  <a:cubicBezTo>
                    <a:pt x="5666" y="1835"/>
                    <a:pt x="5826" y="2315"/>
                    <a:pt x="5698" y="2731"/>
                  </a:cubicBezTo>
                  <a:cubicBezTo>
                    <a:pt x="5570" y="3147"/>
                    <a:pt x="5154" y="3467"/>
                    <a:pt x="4546" y="3595"/>
                  </a:cubicBezTo>
                  <a:cubicBezTo>
                    <a:pt x="4319" y="3647"/>
                    <a:pt x="4076" y="3672"/>
                    <a:pt x="3825" y="3672"/>
                  </a:cubicBezTo>
                  <a:cubicBezTo>
                    <a:pt x="2688" y="3672"/>
                    <a:pt x="1375" y="3165"/>
                    <a:pt x="641" y="2379"/>
                  </a:cubicBezTo>
                  <a:cubicBezTo>
                    <a:pt x="225" y="1899"/>
                    <a:pt x="65" y="1419"/>
                    <a:pt x="193" y="1003"/>
                  </a:cubicBezTo>
                  <a:cubicBezTo>
                    <a:pt x="321" y="587"/>
                    <a:pt x="737" y="299"/>
                    <a:pt x="1345" y="139"/>
                  </a:cubicBezTo>
                  <a:cubicBezTo>
                    <a:pt x="1569" y="107"/>
                    <a:pt x="1793" y="74"/>
                    <a:pt x="2049" y="74"/>
                  </a:cubicBezTo>
                  <a:close/>
                  <a:moveTo>
                    <a:pt x="2026" y="0"/>
                  </a:moveTo>
                  <a:cubicBezTo>
                    <a:pt x="1777" y="0"/>
                    <a:pt x="1537" y="24"/>
                    <a:pt x="1313" y="74"/>
                  </a:cubicBezTo>
                  <a:cubicBezTo>
                    <a:pt x="673" y="235"/>
                    <a:pt x="257" y="555"/>
                    <a:pt x="129" y="1003"/>
                  </a:cubicBezTo>
                  <a:cubicBezTo>
                    <a:pt x="1" y="1419"/>
                    <a:pt x="161" y="1931"/>
                    <a:pt x="609" y="2411"/>
                  </a:cubicBezTo>
                  <a:cubicBezTo>
                    <a:pt x="1345" y="3243"/>
                    <a:pt x="2657" y="3755"/>
                    <a:pt x="3842" y="3755"/>
                  </a:cubicBezTo>
                  <a:cubicBezTo>
                    <a:pt x="4098" y="3755"/>
                    <a:pt x="4322" y="3723"/>
                    <a:pt x="4578" y="3659"/>
                  </a:cubicBezTo>
                  <a:cubicBezTo>
                    <a:pt x="5186" y="3531"/>
                    <a:pt x="5634" y="3211"/>
                    <a:pt x="5762" y="2763"/>
                  </a:cubicBezTo>
                  <a:cubicBezTo>
                    <a:pt x="5890" y="2315"/>
                    <a:pt x="5730" y="1803"/>
                    <a:pt x="5282" y="1323"/>
                  </a:cubicBezTo>
                  <a:cubicBezTo>
                    <a:pt x="4543" y="531"/>
                    <a:pt x="3194" y="0"/>
                    <a:pt x="20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6711325" y="1997075"/>
              <a:ext cx="125650" cy="71800"/>
            </a:xfrm>
            <a:custGeom>
              <a:rect b="b" l="l" r="r" t="t"/>
              <a:pathLst>
                <a:path extrusionOk="0" h="2872" w="5026">
                  <a:moveTo>
                    <a:pt x="1815" y="1"/>
                  </a:moveTo>
                  <a:cubicBezTo>
                    <a:pt x="1619" y="1"/>
                    <a:pt x="1429" y="19"/>
                    <a:pt x="1249" y="59"/>
                  </a:cubicBezTo>
                  <a:cubicBezTo>
                    <a:pt x="257" y="283"/>
                    <a:pt x="1" y="1083"/>
                    <a:pt x="705" y="1851"/>
                  </a:cubicBezTo>
                  <a:cubicBezTo>
                    <a:pt x="1281" y="2479"/>
                    <a:pt x="2306" y="2872"/>
                    <a:pt x="3220" y="2872"/>
                  </a:cubicBezTo>
                  <a:cubicBezTo>
                    <a:pt x="3424" y="2872"/>
                    <a:pt x="3623" y="2852"/>
                    <a:pt x="3810" y="2811"/>
                  </a:cubicBezTo>
                  <a:cubicBezTo>
                    <a:pt x="4802" y="2587"/>
                    <a:pt x="5026" y="1787"/>
                    <a:pt x="4354" y="1019"/>
                  </a:cubicBezTo>
                  <a:cubicBezTo>
                    <a:pt x="3773" y="412"/>
                    <a:pt x="2736" y="1"/>
                    <a:pt x="181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6716125" y="1996275"/>
              <a:ext cx="116050" cy="73500"/>
            </a:xfrm>
            <a:custGeom>
              <a:rect b="b" l="l" r="r" t="t"/>
              <a:pathLst>
                <a:path extrusionOk="0" h="2940" w="4642">
                  <a:moveTo>
                    <a:pt x="1633" y="91"/>
                  </a:moveTo>
                  <a:cubicBezTo>
                    <a:pt x="2529" y="91"/>
                    <a:pt x="3554" y="475"/>
                    <a:pt x="4130" y="1083"/>
                  </a:cubicBezTo>
                  <a:cubicBezTo>
                    <a:pt x="4450" y="1435"/>
                    <a:pt x="4578" y="1819"/>
                    <a:pt x="4482" y="2139"/>
                  </a:cubicBezTo>
                  <a:cubicBezTo>
                    <a:pt x="4386" y="2459"/>
                    <a:pt x="4066" y="2715"/>
                    <a:pt x="3586" y="2811"/>
                  </a:cubicBezTo>
                  <a:cubicBezTo>
                    <a:pt x="3405" y="2852"/>
                    <a:pt x="3212" y="2872"/>
                    <a:pt x="3013" y="2872"/>
                  </a:cubicBezTo>
                  <a:cubicBezTo>
                    <a:pt x="2124" y="2872"/>
                    <a:pt x="1121" y="2479"/>
                    <a:pt x="545" y="1851"/>
                  </a:cubicBezTo>
                  <a:cubicBezTo>
                    <a:pt x="225" y="1499"/>
                    <a:pt x="97" y="1115"/>
                    <a:pt x="193" y="795"/>
                  </a:cubicBezTo>
                  <a:cubicBezTo>
                    <a:pt x="289" y="475"/>
                    <a:pt x="609" y="251"/>
                    <a:pt x="1089" y="123"/>
                  </a:cubicBezTo>
                  <a:cubicBezTo>
                    <a:pt x="1249" y="91"/>
                    <a:pt x="1441" y="91"/>
                    <a:pt x="1633" y="91"/>
                  </a:cubicBezTo>
                  <a:close/>
                  <a:moveTo>
                    <a:pt x="1621" y="1"/>
                  </a:moveTo>
                  <a:cubicBezTo>
                    <a:pt x="1426" y="1"/>
                    <a:pt x="1236" y="19"/>
                    <a:pt x="1057" y="59"/>
                  </a:cubicBezTo>
                  <a:cubicBezTo>
                    <a:pt x="577" y="187"/>
                    <a:pt x="225" y="443"/>
                    <a:pt x="129" y="795"/>
                  </a:cubicBezTo>
                  <a:cubicBezTo>
                    <a:pt x="1" y="1147"/>
                    <a:pt x="161" y="1531"/>
                    <a:pt x="481" y="1915"/>
                  </a:cubicBezTo>
                  <a:cubicBezTo>
                    <a:pt x="1057" y="2555"/>
                    <a:pt x="2113" y="2939"/>
                    <a:pt x="3042" y="2939"/>
                  </a:cubicBezTo>
                  <a:cubicBezTo>
                    <a:pt x="3234" y="2939"/>
                    <a:pt x="3426" y="2939"/>
                    <a:pt x="3618" y="2875"/>
                  </a:cubicBezTo>
                  <a:cubicBezTo>
                    <a:pt x="4098" y="2779"/>
                    <a:pt x="4450" y="2523"/>
                    <a:pt x="4546" y="2171"/>
                  </a:cubicBezTo>
                  <a:cubicBezTo>
                    <a:pt x="4642" y="1819"/>
                    <a:pt x="4514" y="1435"/>
                    <a:pt x="4162" y="1051"/>
                  </a:cubicBezTo>
                  <a:cubicBezTo>
                    <a:pt x="3581" y="417"/>
                    <a:pt x="2542" y="1"/>
                    <a:pt x="16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6827350" y="20737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61" y="0"/>
                  </a:moveTo>
                  <a:cubicBezTo>
                    <a:pt x="129" y="0"/>
                    <a:pt x="129" y="0"/>
                    <a:pt x="129" y="32"/>
                  </a:cubicBezTo>
                  <a:lnTo>
                    <a:pt x="1" y="320"/>
                  </a:lnTo>
                  <a:cubicBezTo>
                    <a:pt x="1" y="352"/>
                    <a:pt x="33" y="352"/>
                    <a:pt x="65" y="384"/>
                  </a:cubicBezTo>
                  <a:cubicBezTo>
                    <a:pt x="65" y="384"/>
                    <a:pt x="65" y="352"/>
                    <a:pt x="97" y="352"/>
                  </a:cubicBezTo>
                  <a:lnTo>
                    <a:pt x="193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6756950" y="2079775"/>
              <a:ext cx="4025" cy="9200"/>
            </a:xfrm>
            <a:custGeom>
              <a:rect b="b" l="l" r="r" t="t"/>
              <a:pathLst>
                <a:path extrusionOk="0" h="368" w="161">
                  <a:moveTo>
                    <a:pt x="120" y="1"/>
                  </a:moveTo>
                  <a:cubicBezTo>
                    <a:pt x="111" y="1"/>
                    <a:pt x="96" y="15"/>
                    <a:pt x="96" y="15"/>
                  </a:cubicBezTo>
                  <a:lnTo>
                    <a:pt x="0" y="335"/>
                  </a:lnTo>
                  <a:cubicBezTo>
                    <a:pt x="0" y="367"/>
                    <a:pt x="0" y="367"/>
                    <a:pt x="32" y="367"/>
                  </a:cubicBezTo>
                  <a:lnTo>
                    <a:pt x="64" y="367"/>
                  </a:lnTo>
                  <a:lnTo>
                    <a:pt x="160" y="47"/>
                  </a:lnTo>
                  <a:cubicBezTo>
                    <a:pt x="160" y="15"/>
                    <a:pt x="160" y="15"/>
                    <a:pt x="128" y="15"/>
                  </a:cubicBezTo>
                  <a:cubicBezTo>
                    <a:pt x="128" y="5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6768950" y="20825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60" y="0"/>
                  </a:moveTo>
                  <a:cubicBezTo>
                    <a:pt x="128" y="0"/>
                    <a:pt x="96" y="0"/>
                    <a:pt x="96" y="32"/>
                  </a:cubicBez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160" y="64"/>
                  </a:lnTo>
                  <a:cubicBezTo>
                    <a:pt x="192" y="32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6781750" y="20849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61" y="0"/>
                  </a:moveTo>
                  <a:cubicBezTo>
                    <a:pt x="129" y="0"/>
                    <a:pt x="129" y="0"/>
                    <a:pt x="129" y="32"/>
                  </a:cubicBezTo>
                  <a:lnTo>
                    <a:pt x="32" y="320"/>
                  </a:lnTo>
                  <a:cubicBezTo>
                    <a:pt x="0" y="352"/>
                    <a:pt x="32" y="384"/>
                    <a:pt x="64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193" y="32"/>
                  </a:lnTo>
                  <a:cubicBezTo>
                    <a:pt x="193" y="32"/>
                    <a:pt x="193" y="0"/>
                    <a:pt x="1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6794550" y="2084575"/>
              <a:ext cx="4825" cy="9200"/>
            </a:xfrm>
            <a:custGeom>
              <a:rect b="b" l="l" r="r" t="t"/>
              <a:pathLst>
                <a:path extrusionOk="0" h="368" w="193">
                  <a:moveTo>
                    <a:pt x="138" y="1"/>
                  </a:moveTo>
                  <a:cubicBezTo>
                    <a:pt x="129" y="1"/>
                    <a:pt x="129" y="15"/>
                    <a:pt x="129" y="15"/>
                  </a:cubicBezTo>
                  <a:lnTo>
                    <a:pt x="33" y="335"/>
                  </a:lnTo>
                  <a:cubicBezTo>
                    <a:pt x="1" y="367"/>
                    <a:pt x="33" y="367"/>
                    <a:pt x="65" y="367"/>
                  </a:cubicBezTo>
                  <a:lnTo>
                    <a:pt x="97" y="367"/>
                  </a:lnTo>
                  <a:lnTo>
                    <a:pt x="193" y="47"/>
                  </a:lnTo>
                  <a:cubicBezTo>
                    <a:pt x="193" y="15"/>
                    <a:pt x="161" y="15"/>
                    <a:pt x="161" y="15"/>
                  </a:cubicBezTo>
                  <a:cubicBezTo>
                    <a:pt x="150" y="5"/>
                    <a:pt x="143" y="1"/>
                    <a:pt x="1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6805750" y="20825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29" y="0"/>
                  </a:moveTo>
                  <a:lnTo>
                    <a:pt x="33" y="320"/>
                  </a:lnTo>
                  <a:cubicBezTo>
                    <a:pt x="1" y="352"/>
                    <a:pt x="33" y="352"/>
                    <a:pt x="65" y="384"/>
                  </a:cubicBezTo>
                  <a:lnTo>
                    <a:pt x="97" y="352"/>
                  </a:lnTo>
                  <a:lnTo>
                    <a:pt x="193" y="32"/>
                  </a:lnTo>
                  <a:cubicBezTo>
                    <a:pt x="193" y="0"/>
                    <a:pt x="193" y="0"/>
                    <a:pt x="1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816950" y="20793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97" y="0"/>
                  </a:moveTo>
                  <a:lnTo>
                    <a:pt x="1" y="320"/>
                  </a:lnTo>
                  <a:cubicBezTo>
                    <a:pt x="1" y="352"/>
                    <a:pt x="1" y="352"/>
                    <a:pt x="33" y="384"/>
                  </a:cubicBezTo>
                  <a:cubicBezTo>
                    <a:pt x="65" y="384"/>
                    <a:pt x="65" y="352"/>
                    <a:pt x="65" y="352"/>
                  </a:cubicBezTo>
                  <a:lnTo>
                    <a:pt x="161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6701725" y="2033725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161" y="1"/>
                  </a:moveTo>
                  <a:cubicBezTo>
                    <a:pt x="129" y="1"/>
                    <a:pt x="97" y="33"/>
                    <a:pt x="97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161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6744150" y="2074975"/>
              <a:ext cx="4825" cy="9200"/>
            </a:xfrm>
            <a:custGeom>
              <a:rect b="b" l="l" r="r" t="t"/>
              <a:pathLst>
                <a:path extrusionOk="0" h="368" w="193">
                  <a:moveTo>
                    <a:pt x="152" y="1"/>
                  </a:moveTo>
                  <a:cubicBezTo>
                    <a:pt x="142" y="1"/>
                    <a:pt x="128" y="15"/>
                    <a:pt x="128" y="15"/>
                  </a:cubicBezTo>
                  <a:lnTo>
                    <a:pt x="32" y="335"/>
                  </a:lnTo>
                  <a:cubicBezTo>
                    <a:pt x="0" y="367"/>
                    <a:pt x="32" y="367"/>
                    <a:pt x="64" y="367"/>
                  </a:cubicBezTo>
                  <a:lnTo>
                    <a:pt x="96" y="335"/>
                  </a:lnTo>
                  <a:lnTo>
                    <a:pt x="192" y="47"/>
                  </a:lnTo>
                  <a:cubicBezTo>
                    <a:pt x="192" y="15"/>
                    <a:pt x="192" y="15"/>
                    <a:pt x="160" y="15"/>
                  </a:cubicBezTo>
                  <a:cubicBezTo>
                    <a:pt x="160" y="4"/>
                    <a:pt x="15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6732150" y="20697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28" y="0"/>
                  </a:moveTo>
                  <a:lnTo>
                    <a:pt x="32" y="320"/>
                  </a:lnTo>
                  <a:cubicBezTo>
                    <a:pt x="0" y="352"/>
                    <a:pt x="32" y="352"/>
                    <a:pt x="64" y="384"/>
                  </a:cubicBezTo>
                  <a:lnTo>
                    <a:pt x="96" y="352"/>
                  </a:lnTo>
                  <a:lnTo>
                    <a:pt x="192" y="32"/>
                  </a:lnTo>
                  <a:cubicBezTo>
                    <a:pt x="192" y="0"/>
                    <a:pt x="192" y="0"/>
                    <a:pt x="1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6722550" y="20617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128" y="0"/>
                  </a:moveTo>
                  <a:cubicBezTo>
                    <a:pt x="128" y="0"/>
                    <a:pt x="96" y="0"/>
                    <a:pt x="96" y="32"/>
                  </a:cubicBezTo>
                  <a:lnTo>
                    <a:pt x="0" y="320"/>
                  </a:lnTo>
                  <a:cubicBezTo>
                    <a:pt x="0" y="352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160" y="32"/>
                  </a:lnTo>
                  <a:cubicBezTo>
                    <a:pt x="160" y="32"/>
                    <a:pt x="160" y="0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6714525" y="2053725"/>
              <a:ext cx="4025" cy="9650"/>
            </a:xfrm>
            <a:custGeom>
              <a:rect b="b" l="l" r="r" t="t"/>
              <a:pathLst>
                <a:path extrusionOk="0" h="386" w="161">
                  <a:moveTo>
                    <a:pt x="97" y="1"/>
                  </a:moveTo>
                  <a:lnTo>
                    <a:pt x="1" y="321"/>
                  </a:lnTo>
                  <a:cubicBezTo>
                    <a:pt x="1" y="353"/>
                    <a:pt x="1" y="353"/>
                    <a:pt x="33" y="385"/>
                  </a:cubicBezTo>
                  <a:lnTo>
                    <a:pt x="65" y="353"/>
                  </a:lnTo>
                  <a:lnTo>
                    <a:pt x="161" y="33"/>
                  </a:lnTo>
                  <a:cubicBezTo>
                    <a:pt x="161" y="1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6707325" y="2044925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97" y="1"/>
                  </a:moveTo>
                  <a:lnTo>
                    <a:pt x="1" y="321"/>
                  </a:lnTo>
                  <a:cubicBezTo>
                    <a:pt x="1" y="353"/>
                    <a:pt x="1" y="353"/>
                    <a:pt x="33" y="385"/>
                  </a:cubicBezTo>
                  <a:cubicBezTo>
                    <a:pt x="65" y="385"/>
                    <a:pt x="65" y="353"/>
                    <a:pt x="65" y="353"/>
                  </a:cubicBezTo>
                  <a:lnTo>
                    <a:pt x="161" y="3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6742550" y="2006525"/>
              <a:ext cx="68825" cy="48025"/>
            </a:xfrm>
            <a:custGeom>
              <a:rect b="b" l="l" r="r" t="t"/>
              <a:pathLst>
                <a:path extrusionOk="0" h="1921" w="2753">
                  <a:moveTo>
                    <a:pt x="736" y="1"/>
                  </a:moveTo>
                  <a:lnTo>
                    <a:pt x="512" y="65"/>
                  </a:lnTo>
                  <a:lnTo>
                    <a:pt x="768" y="353"/>
                  </a:lnTo>
                  <a:lnTo>
                    <a:pt x="640" y="353"/>
                  </a:lnTo>
                  <a:cubicBezTo>
                    <a:pt x="608" y="385"/>
                    <a:pt x="576" y="385"/>
                    <a:pt x="544" y="385"/>
                  </a:cubicBezTo>
                  <a:lnTo>
                    <a:pt x="288" y="129"/>
                  </a:lnTo>
                  <a:lnTo>
                    <a:pt x="32" y="161"/>
                  </a:lnTo>
                  <a:lnTo>
                    <a:pt x="320" y="513"/>
                  </a:lnTo>
                  <a:cubicBezTo>
                    <a:pt x="0" y="705"/>
                    <a:pt x="0" y="1089"/>
                    <a:pt x="320" y="1441"/>
                  </a:cubicBezTo>
                  <a:cubicBezTo>
                    <a:pt x="512" y="1633"/>
                    <a:pt x="800" y="1825"/>
                    <a:pt x="1088" y="1921"/>
                  </a:cubicBezTo>
                  <a:lnTo>
                    <a:pt x="1152" y="1697"/>
                  </a:lnTo>
                  <a:cubicBezTo>
                    <a:pt x="960" y="1633"/>
                    <a:pt x="768" y="1505"/>
                    <a:pt x="608" y="1377"/>
                  </a:cubicBezTo>
                  <a:cubicBezTo>
                    <a:pt x="416" y="1121"/>
                    <a:pt x="384" y="897"/>
                    <a:pt x="544" y="737"/>
                  </a:cubicBezTo>
                  <a:lnTo>
                    <a:pt x="544" y="737"/>
                  </a:lnTo>
                  <a:lnTo>
                    <a:pt x="1056" y="1281"/>
                  </a:lnTo>
                  <a:lnTo>
                    <a:pt x="1280" y="1217"/>
                  </a:lnTo>
                  <a:lnTo>
                    <a:pt x="736" y="641"/>
                  </a:lnTo>
                  <a:cubicBezTo>
                    <a:pt x="768" y="609"/>
                    <a:pt x="800" y="609"/>
                    <a:pt x="864" y="577"/>
                  </a:cubicBezTo>
                  <a:lnTo>
                    <a:pt x="992" y="577"/>
                  </a:lnTo>
                  <a:lnTo>
                    <a:pt x="1536" y="1153"/>
                  </a:lnTo>
                  <a:lnTo>
                    <a:pt x="1761" y="1089"/>
                  </a:lnTo>
                  <a:lnTo>
                    <a:pt x="1280" y="577"/>
                  </a:lnTo>
                  <a:lnTo>
                    <a:pt x="1280" y="577"/>
                  </a:lnTo>
                  <a:cubicBezTo>
                    <a:pt x="1632" y="609"/>
                    <a:pt x="1985" y="769"/>
                    <a:pt x="2177" y="993"/>
                  </a:cubicBezTo>
                  <a:cubicBezTo>
                    <a:pt x="2337" y="1153"/>
                    <a:pt x="2369" y="1313"/>
                    <a:pt x="2369" y="1441"/>
                  </a:cubicBezTo>
                  <a:lnTo>
                    <a:pt x="2721" y="1537"/>
                  </a:lnTo>
                  <a:cubicBezTo>
                    <a:pt x="2753" y="1377"/>
                    <a:pt x="2689" y="1153"/>
                    <a:pt x="2497" y="929"/>
                  </a:cubicBezTo>
                  <a:cubicBezTo>
                    <a:pt x="2145" y="577"/>
                    <a:pt x="1568" y="353"/>
                    <a:pt x="1056" y="321"/>
                  </a:cubicBezTo>
                  <a:lnTo>
                    <a:pt x="7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742550" y="2005725"/>
              <a:ext cx="69625" cy="49625"/>
            </a:xfrm>
            <a:custGeom>
              <a:rect b="b" l="l" r="r" t="t"/>
              <a:pathLst>
                <a:path extrusionOk="0" h="1985" w="2785">
                  <a:moveTo>
                    <a:pt x="736" y="65"/>
                  </a:moveTo>
                  <a:lnTo>
                    <a:pt x="1024" y="385"/>
                  </a:lnTo>
                  <a:lnTo>
                    <a:pt x="1056" y="385"/>
                  </a:lnTo>
                  <a:cubicBezTo>
                    <a:pt x="1568" y="417"/>
                    <a:pt x="2145" y="673"/>
                    <a:pt x="2465" y="993"/>
                  </a:cubicBezTo>
                  <a:cubicBezTo>
                    <a:pt x="2625" y="1185"/>
                    <a:pt x="2689" y="1377"/>
                    <a:pt x="2689" y="1537"/>
                  </a:cubicBezTo>
                  <a:lnTo>
                    <a:pt x="2369" y="1441"/>
                  </a:lnTo>
                  <a:cubicBezTo>
                    <a:pt x="2401" y="1313"/>
                    <a:pt x="2337" y="1153"/>
                    <a:pt x="2209" y="1025"/>
                  </a:cubicBezTo>
                  <a:cubicBezTo>
                    <a:pt x="1985" y="801"/>
                    <a:pt x="1632" y="609"/>
                    <a:pt x="1280" y="577"/>
                  </a:cubicBezTo>
                  <a:cubicBezTo>
                    <a:pt x="1248" y="577"/>
                    <a:pt x="1248" y="577"/>
                    <a:pt x="1248" y="609"/>
                  </a:cubicBezTo>
                  <a:cubicBezTo>
                    <a:pt x="1216" y="609"/>
                    <a:pt x="1216" y="609"/>
                    <a:pt x="1248" y="641"/>
                  </a:cubicBezTo>
                  <a:lnTo>
                    <a:pt x="1697" y="1121"/>
                  </a:lnTo>
                  <a:lnTo>
                    <a:pt x="1536" y="1153"/>
                  </a:lnTo>
                  <a:lnTo>
                    <a:pt x="992" y="577"/>
                  </a:lnTo>
                  <a:lnTo>
                    <a:pt x="832" y="577"/>
                  </a:lnTo>
                  <a:cubicBezTo>
                    <a:pt x="800" y="609"/>
                    <a:pt x="768" y="609"/>
                    <a:pt x="736" y="609"/>
                  </a:cubicBezTo>
                  <a:lnTo>
                    <a:pt x="704" y="641"/>
                  </a:lnTo>
                  <a:lnTo>
                    <a:pt x="704" y="673"/>
                  </a:lnTo>
                  <a:lnTo>
                    <a:pt x="1216" y="1217"/>
                  </a:lnTo>
                  <a:lnTo>
                    <a:pt x="1056" y="1249"/>
                  </a:lnTo>
                  <a:lnTo>
                    <a:pt x="576" y="737"/>
                  </a:lnTo>
                  <a:lnTo>
                    <a:pt x="544" y="737"/>
                  </a:lnTo>
                  <a:cubicBezTo>
                    <a:pt x="352" y="929"/>
                    <a:pt x="384" y="1185"/>
                    <a:pt x="576" y="1409"/>
                  </a:cubicBezTo>
                  <a:cubicBezTo>
                    <a:pt x="736" y="1537"/>
                    <a:pt x="896" y="1665"/>
                    <a:pt x="1120" y="1761"/>
                  </a:cubicBezTo>
                  <a:lnTo>
                    <a:pt x="1088" y="1889"/>
                  </a:lnTo>
                  <a:cubicBezTo>
                    <a:pt x="768" y="1793"/>
                    <a:pt x="512" y="1633"/>
                    <a:pt x="352" y="1441"/>
                  </a:cubicBezTo>
                  <a:cubicBezTo>
                    <a:pt x="192" y="1249"/>
                    <a:pt x="96" y="1057"/>
                    <a:pt x="128" y="897"/>
                  </a:cubicBezTo>
                  <a:cubicBezTo>
                    <a:pt x="128" y="769"/>
                    <a:pt x="224" y="641"/>
                    <a:pt x="352" y="545"/>
                  </a:cubicBezTo>
                  <a:lnTo>
                    <a:pt x="352" y="513"/>
                  </a:lnTo>
                  <a:lnTo>
                    <a:pt x="96" y="225"/>
                  </a:lnTo>
                  <a:lnTo>
                    <a:pt x="256" y="193"/>
                  </a:lnTo>
                  <a:lnTo>
                    <a:pt x="512" y="449"/>
                  </a:lnTo>
                  <a:cubicBezTo>
                    <a:pt x="512" y="449"/>
                    <a:pt x="512" y="463"/>
                    <a:pt x="522" y="463"/>
                  </a:cubicBezTo>
                  <a:cubicBezTo>
                    <a:pt x="527" y="463"/>
                    <a:pt x="534" y="459"/>
                    <a:pt x="544" y="449"/>
                  </a:cubicBezTo>
                  <a:cubicBezTo>
                    <a:pt x="576" y="449"/>
                    <a:pt x="608" y="449"/>
                    <a:pt x="640" y="417"/>
                  </a:cubicBezTo>
                  <a:lnTo>
                    <a:pt x="768" y="417"/>
                  </a:lnTo>
                  <a:cubicBezTo>
                    <a:pt x="800" y="417"/>
                    <a:pt x="800" y="385"/>
                    <a:pt x="800" y="385"/>
                  </a:cubicBezTo>
                  <a:lnTo>
                    <a:pt x="800" y="353"/>
                  </a:lnTo>
                  <a:lnTo>
                    <a:pt x="576" y="129"/>
                  </a:lnTo>
                  <a:lnTo>
                    <a:pt x="736" y="65"/>
                  </a:lnTo>
                  <a:close/>
                  <a:moveTo>
                    <a:pt x="736" y="1"/>
                  </a:moveTo>
                  <a:lnTo>
                    <a:pt x="512" y="65"/>
                  </a:lnTo>
                  <a:lnTo>
                    <a:pt x="480" y="65"/>
                  </a:lnTo>
                  <a:lnTo>
                    <a:pt x="480" y="129"/>
                  </a:lnTo>
                  <a:lnTo>
                    <a:pt x="704" y="353"/>
                  </a:lnTo>
                  <a:lnTo>
                    <a:pt x="640" y="353"/>
                  </a:lnTo>
                  <a:cubicBezTo>
                    <a:pt x="608" y="353"/>
                    <a:pt x="576" y="385"/>
                    <a:pt x="544" y="385"/>
                  </a:cubicBezTo>
                  <a:lnTo>
                    <a:pt x="288" y="129"/>
                  </a:lnTo>
                  <a:cubicBezTo>
                    <a:pt x="288" y="97"/>
                    <a:pt x="288" y="97"/>
                    <a:pt x="256" y="97"/>
                  </a:cubicBezTo>
                  <a:lnTo>
                    <a:pt x="32" y="161"/>
                  </a:lnTo>
                  <a:cubicBezTo>
                    <a:pt x="0" y="161"/>
                    <a:pt x="0" y="161"/>
                    <a:pt x="0" y="193"/>
                  </a:cubicBezTo>
                  <a:lnTo>
                    <a:pt x="0" y="225"/>
                  </a:lnTo>
                  <a:lnTo>
                    <a:pt x="256" y="513"/>
                  </a:lnTo>
                  <a:cubicBezTo>
                    <a:pt x="128" y="609"/>
                    <a:pt x="64" y="737"/>
                    <a:pt x="32" y="897"/>
                  </a:cubicBezTo>
                  <a:cubicBezTo>
                    <a:pt x="32" y="1089"/>
                    <a:pt x="96" y="1281"/>
                    <a:pt x="288" y="1473"/>
                  </a:cubicBezTo>
                  <a:cubicBezTo>
                    <a:pt x="480" y="1697"/>
                    <a:pt x="768" y="1857"/>
                    <a:pt x="1088" y="1985"/>
                  </a:cubicBezTo>
                  <a:lnTo>
                    <a:pt x="1120" y="1985"/>
                  </a:lnTo>
                  <a:lnTo>
                    <a:pt x="1120" y="1953"/>
                  </a:lnTo>
                  <a:lnTo>
                    <a:pt x="1184" y="1761"/>
                  </a:lnTo>
                  <a:cubicBezTo>
                    <a:pt x="1216" y="1729"/>
                    <a:pt x="1184" y="1729"/>
                    <a:pt x="1184" y="1697"/>
                  </a:cubicBezTo>
                  <a:cubicBezTo>
                    <a:pt x="960" y="1633"/>
                    <a:pt x="768" y="1505"/>
                    <a:pt x="640" y="1377"/>
                  </a:cubicBezTo>
                  <a:cubicBezTo>
                    <a:pt x="480" y="1185"/>
                    <a:pt x="416" y="961"/>
                    <a:pt x="544" y="833"/>
                  </a:cubicBezTo>
                  <a:lnTo>
                    <a:pt x="544" y="833"/>
                  </a:lnTo>
                  <a:lnTo>
                    <a:pt x="1024" y="1313"/>
                  </a:lnTo>
                  <a:cubicBezTo>
                    <a:pt x="1024" y="1345"/>
                    <a:pt x="1024" y="1345"/>
                    <a:pt x="1056" y="1345"/>
                  </a:cubicBezTo>
                  <a:lnTo>
                    <a:pt x="1280" y="1281"/>
                  </a:lnTo>
                  <a:cubicBezTo>
                    <a:pt x="1312" y="1281"/>
                    <a:pt x="1312" y="1281"/>
                    <a:pt x="1312" y="1249"/>
                  </a:cubicBezTo>
                  <a:lnTo>
                    <a:pt x="1312" y="1217"/>
                  </a:lnTo>
                  <a:lnTo>
                    <a:pt x="800" y="673"/>
                  </a:lnTo>
                  <a:lnTo>
                    <a:pt x="864" y="673"/>
                  </a:lnTo>
                  <a:cubicBezTo>
                    <a:pt x="896" y="641"/>
                    <a:pt x="928" y="641"/>
                    <a:pt x="960" y="641"/>
                  </a:cubicBezTo>
                  <a:lnTo>
                    <a:pt x="1504" y="1217"/>
                  </a:lnTo>
                  <a:lnTo>
                    <a:pt x="1536" y="1217"/>
                  </a:lnTo>
                  <a:lnTo>
                    <a:pt x="1761" y="1185"/>
                  </a:lnTo>
                  <a:lnTo>
                    <a:pt x="1793" y="1153"/>
                  </a:lnTo>
                  <a:lnTo>
                    <a:pt x="1793" y="1121"/>
                  </a:lnTo>
                  <a:lnTo>
                    <a:pt x="1376" y="673"/>
                  </a:lnTo>
                  <a:lnTo>
                    <a:pt x="1376" y="673"/>
                  </a:lnTo>
                  <a:cubicBezTo>
                    <a:pt x="1697" y="705"/>
                    <a:pt x="1985" y="865"/>
                    <a:pt x="2145" y="1057"/>
                  </a:cubicBezTo>
                  <a:cubicBezTo>
                    <a:pt x="2273" y="1185"/>
                    <a:pt x="2337" y="1345"/>
                    <a:pt x="2305" y="1473"/>
                  </a:cubicBezTo>
                  <a:lnTo>
                    <a:pt x="2337" y="1505"/>
                  </a:lnTo>
                  <a:lnTo>
                    <a:pt x="2689" y="1633"/>
                  </a:lnTo>
                  <a:cubicBezTo>
                    <a:pt x="2721" y="1633"/>
                    <a:pt x="2721" y="1633"/>
                    <a:pt x="2721" y="1601"/>
                  </a:cubicBezTo>
                  <a:lnTo>
                    <a:pt x="2753" y="1601"/>
                  </a:lnTo>
                  <a:cubicBezTo>
                    <a:pt x="2785" y="1377"/>
                    <a:pt x="2689" y="1153"/>
                    <a:pt x="2497" y="929"/>
                  </a:cubicBezTo>
                  <a:cubicBezTo>
                    <a:pt x="2177" y="609"/>
                    <a:pt x="1600" y="353"/>
                    <a:pt x="1056" y="32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94525" y="2012125"/>
              <a:ext cx="146450" cy="87250"/>
            </a:xfrm>
            <a:custGeom>
              <a:rect b="b" l="l" r="r" t="t"/>
              <a:pathLst>
                <a:path extrusionOk="0" h="3490" w="5858">
                  <a:moveTo>
                    <a:pt x="5569" y="1"/>
                  </a:moveTo>
                  <a:lnTo>
                    <a:pt x="5596" y="88"/>
                  </a:lnTo>
                  <a:lnTo>
                    <a:pt x="5596" y="88"/>
                  </a:lnTo>
                  <a:cubicBezTo>
                    <a:pt x="5592" y="59"/>
                    <a:pt x="5584" y="30"/>
                    <a:pt x="5569" y="1"/>
                  </a:cubicBezTo>
                  <a:close/>
                  <a:moveTo>
                    <a:pt x="0" y="1665"/>
                  </a:moveTo>
                  <a:cubicBezTo>
                    <a:pt x="5" y="1684"/>
                    <a:pt x="10" y="1703"/>
                    <a:pt x="15" y="1722"/>
                  </a:cubicBezTo>
                  <a:lnTo>
                    <a:pt x="15" y="1722"/>
                  </a:lnTo>
                  <a:lnTo>
                    <a:pt x="0" y="1665"/>
                  </a:lnTo>
                  <a:close/>
                  <a:moveTo>
                    <a:pt x="5596" y="88"/>
                  </a:moveTo>
                  <a:cubicBezTo>
                    <a:pt x="5601" y="123"/>
                    <a:pt x="5601" y="158"/>
                    <a:pt x="5601" y="193"/>
                  </a:cubicBezTo>
                  <a:lnTo>
                    <a:pt x="5601" y="353"/>
                  </a:lnTo>
                  <a:lnTo>
                    <a:pt x="5601" y="545"/>
                  </a:lnTo>
                  <a:cubicBezTo>
                    <a:pt x="5569" y="609"/>
                    <a:pt x="5537" y="673"/>
                    <a:pt x="5537" y="737"/>
                  </a:cubicBezTo>
                  <a:cubicBezTo>
                    <a:pt x="5505" y="801"/>
                    <a:pt x="5441" y="897"/>
                    <a:pt x="5409" y="961"/>
                  </a:cubicBezTo>
                  <a:cubicBezTo>
                    <a:pt x="5345" y="1089"/>
                    <a:pt x="5249" y="1217"/>
                    <a:pt x="5121" y="1345"/>
                  </a:cubicBezTo>
                  <a:lnTo>
                    <a:pt x="5089" y="1377"/>
                  </a:lnTo>
                  <a:cubicBezTo>
                    <a:pt x="4961" y="1537"/>
                    <a:pt x="4769" y="1697"/>
                    <a:pt x="4577" y="1825"/>
                  </a:cubicBezTo>
                  <a:cubicBezTo>
                    <a:pt x="4417" y="1921"/>
                    <a:pt x="4257" y="2017"/>
                    <a:pt x="4065" y="2113"/>
                  </a:cubicBezTo>
                  <a:cubicBezTo>
                    <a:pt x="3969" y="2177"/>
                    <a:pt x="3873" y="2209"/>
                    <a:pt x="3745" y="2273"/>
                  </a:cubicBezTo>
                  <a:cubicBezTo>
                    <a:pt x="3649" y="2305"/>
                    <a:pt x="3553" y="2337"/>
                    <a:pt x="3425" y="2369"/>
                  </a:cubicBezTo>
                  <a:lnTo>
                    <a:pt x="3137" y="2465"/>
                  </a:lnTo>
                  <a:cubicBezTo>
                    <a:pt x="3073" y="2497"/>
                    <a:pt x="2977" y="2529"/>
                    <a:pt x="2881" y="2529"/>
                  </a:cubicBezTo>
                  <a:cubicBezTo>
                    <a:pt x="2785" y="2561"/>
                    <a:pt x="2689" y="2561"/>
                    <a:pt x="2593" y="2593"/>
                  </a:cubicBezTo>
                  <a:cubicBezTo>
                    <a:pt x="2497" y="2593"/>
                    <a:pt x="2401" y="2625"/>
                    <a:pt x="2304" y="2625"/>
                  </a:cubicBezTo>
                  <a:cubicBezTo>
                    <a:pt x="2208" y="2625"/>
                    <a:pt x="2080" y="2657"/>
                    <a:pt x="1984" y="2657"/>
                  </a:cubicBezTo>
                  <a:cubicBezTo>
                    <a:pt x="1856" y="2657"/>
                    <a:pt x="1728" y="2625"/>
                    <a:pt x="1600" y="2625"/>
                  </a:cubicBezTo>
                  <a:cubicBezTo>
                    <a:pt x="1440" y="2625"/>
                    <a:pt x="1312" y="2593"/>
                    <a:pt x="1152" y="2561"/>
                  </a:cubicBezTo>
                  <a:cubicBezTo>
                    <a:pt x="542" y="2409"/>
                    <a:pt x="135" y="2110"/>
                    <a:pt x="15" y="1722"/>
                  </a:cubicBezTo>
                  <a:lnTo>
                    <a:pt x="15" y="1722"/>
                  </a:lnTo>
                  <a:lnTo>
                    <a:pt x="224" y="2497"/>
                  </a:lnTo>
                  <a:cubicBezTo>
                    <a:pt x="352" y="2913"/>
                    <a:pt x="768" y="3233"/>
                    <a:pt x="1408" y="3393"/>
                  </a:cubicBezTo>
                  <a:cubicBezTo>
                    <a:pt x="1536" y="3425"/>
                    <a:pt x="1696" y="3457"/>
                    <a:pt x="1856" y="3457"/>
                  </a:cubicBezTo>
                  <a:cubicBezTo>
                    <a:pt x="1984" y="3489"/>
                    <a:pt x="2112" y="3489"/>
                    <a:pt x="2240" y="3489"/>
                  </a:cubicBezTo>
                  <a:cubicBezTo>
                    <a:pt x="2337" y="3489"/>
                    <a:pt x="2433" y="3457"/>
                    <a:pt x="2561" y="3457"/>
                  </a:cubicBezTo>
                  <a:cubicBezTo>
                    <a:pt x="2657" y="3457"/>
                    <a:pt x="2753" y="3457"/>
                    <a:pt x="2849" y="3425"/>
                  </a:cubicBezTo>
                  <a:cubicBezTo>
                    <a:pt x="2945" y="3425"/>
                    <a:pt x="3041" y="3393"/>
                    <a:pt x="3105" y="3361"/>
                  </a:cubicBezTo>
                  <a:cubicBezTo>
                    <a:pt x="3201" y="3361"/>
                    <a:pt x="3297" y="3329"/>
                    <a:pt x="3393" y="3297"/>
                  </a:cubicBezTo>
                  <a:cubicBezTo>
                    <a:pt x="3489" y="3265"/>
                    <a:pt x="3585" y="3265"/>
                    <a:pt x="3681" y="3233"/>
                  </a:cubicBezTo>
                  <a:cubicBezTo>
                    <a:pt x="3777" y="3169"/>
                    <a:pt x="3873" y="3137"/>
                    <a:pt x="4001" y="3105"/>
                  </a:cubicBezTo>
                  <a:cubicBezTo>
                    <a:pt x="4097" y="3073"/>
                    <a:pt x="4225" y="3009"/>
                    <a:pt x="4321" y="2945"/>
                  </a:cubicBezTo>
                  <a:cubicBezTo>
                    <a:pt x="4513" y="2849"/>
                    <a:pt x="4673" y="2753"/>
                    <a:pt x="4801" y="2657"/>
                  </a:cubicBezTo>
                  <a:cubicBezTo>
                    <a:pt x="5025" y="2529"/>
                    <a:pt x="5185" y="2369"/>
                    <a:pt x="5345" y="2209"/>
                  </a:cubicBezTo>
                  <a:lnTo>
                    <a:pt x="5377" y="2177"/>
                  </a:lnTo>
                  <a:cubicBezTo>
                    <a:pt x="5505" y="2049"/>
                    <a:pt x="5569" y="1921"/>
                    <a:pt x="5665" y="1793"/>
                  </a:cubicBezTo>
                  <a:cubicBezTo>
                    <a:pt x="5697" y="1729"/>
                    <a:pt x="5729" y="1633"/>
                    <a:pt x="5761" y="1569"/>
                  </a:cubicBezTo>
                  <a:cubicBezTo>
                    <a:pt x="5793" y="1505"/>
                    <a:pt x="5825" y="1441"/>
                    <a:pt x="5825" y="1377"/>
                  </a:cubicBezTo>
                  <a:cubicBezTo>
                    <a:pt x="5857" y="1313"/>
                    <a:pt x="5857" y="1249"/>
                    <a:pt x="5857" y="1185"/>
                  </a:cubicBezTo>
                  <a:lnTo>
                    <a:pt x="5857" y="1025"/>
                  </a:lnTo>
                  <a:cubicBezTo>
                    <a:pt x="5857" y="961"/>
                    <a:pt x="5857" y="897"/>
                    <a:pt x="5825" y="865"/>
                  </a:cubicBezTo>
                  <a:lnTo>
                    <a:pt x="5825" y="833"/>
                  </a:lnTo>
                  <a:lnTo>
                    <a:pt x="5596" y="88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592925" y="2010525"/>
              <a:ext cx="149650" cy="89650"/>
            </a:xfrm>
            <a:custGeom>
              <a:rect b="b" l="l" r="r" t="t"/>
              <a:pathLst>
                <a:path extrusionOk="0" h="3586" w="5986">
                  <a:moveTo>
                    <a:pt x="5729" y="417"/>
                  </a:moveTo>
                  <a:lnTo>
                    <a:pt x="5857" y="897"/>
                  </a:lnTo>
                  <a:lnTo>
                    <a:pt x="5857" y="929"/>
                  </a:lnTo>
                  <a:cubicBezTo>
                    <a:pt x="5889" y="961"/>
                    <a:pt x="5889" y="1025"/>
                    <a:pt x="5889" y="1089"/>
                  </a:cubicBezTo>
                  <a:lnTo>
                    <a:pt x="5889" y="1249"/>
                  </a:lnTo>
                  <a:lnTo>
                    <a:pt x="5889" y="1409"/>
                  </a:lnTo>
                  <a:cubicBezTo>
                    <a:pt x="5857" y="1473"/>
                    <a:pt x="5825" y="1537"/>
                    <a:pt x="5825" y="1601"/>
                  </a:cubicBezTo>
                  <a:cubicBezTo>
                    <a:pt x="5793" y="1697"/>
                    <a:pt x="5729" y="1761"/>
                    <a:pt x="5697" y="1857"/>
                  </a:cubicBezTo>
                  <a:cubicBezTo>
                    <a:pt x="5633" y="1953"/>
                    <a:pt x="5537" y="2081"/>
                    <a:pt x="5441" y="2209"/>
                  </a:cubicBezTo>
                  <a:lnTo>
                    <a:pt x="5409" y="2241"/>
                  </a:lnTo>
                  <a:cubicBezTo>
                    <a:pt x="5249" y="2401"/>
                    <a:pt x="5057" y="2561"/>
                    <a:pt x="4865" y="2689"/>
                  </a:cubicBezTo>
                  <a:cubicBezTo>
                    <a:pt x="4737" y="2785"/>
                    <a:pt x="4545" y="2881"/>
                    <a:pt x="4385" y="2977"/>
                  </a:cubicBezTo>
                  <a:cubicBezTo>
                    <a:pt x="4289" y="3041"/>
                    <a:pt x="4161" y="3073"/>
                    <a:pt x="4033" y="3137"/>
                  </a:cubicBezTo>
                  <a:cubicBezTo>
                    <a:pt x="3937" y="3169"/>
                    <a:pt x="3841" y="3201"/>
                    <a:pt x="3745" y="3233"/>
                  </a:cubicBezTo>
                  <a:cubicBezTo>
                    <a:pt x="3649" y="3265"/>
                    <a:pt x="3553" y="3297"/>
                    <a:pt x="3457" y="3329"/>
                  </a:cubicBezTo>
                  <a:cubicBezTo>
                    <a:pt x="3361" y="3361"/>
                    <a:pt x="3265" y="3393"/>
                    <a:pt x="3201" y="3393"/>
                  </a:cubicBezTo>
                  <a:cubicBezTo>
                    <a:pt x="3105" y="3425"/>
                    <a:pt x="3009" y="3425"/>
                    <a:pt x="2913" y="3457"/>
                  </a:cubicBezTo>
                  <a:cubicBezTo>
                    <a:pt x="2817" y="3457"/>
                    <a:pt x="2721" y="3489"/>
                    <a:pt x="2625" y="3489"/>
                  </a:cubicBezTo>
                  <a:lnTo>
                    <a:pt x="2304" y="3489"/>
                  </a:lnTo>
                  <a:cubicBezTo>
                    <a:pt x="2262" y="3500"/>
                    <a:pt x="2219" y="3504"/>
                    <a:pt x="2176" y="3504"/>
                  </a:cubicBezTo>
                  <a:cubicBezTo>
                    <a:pt x="2091" y="3504"/>
                    <a:pt x="2006" y="3489"/>
                    <a:pt x="1920" y="3489"/>
                  </a:cubicBezTo>
                  <a:cubicBezTo>
                    <a:pt x="1760" y="3489"/>
                    <a:pt x="1632" y="3457"/>
                    <a:pt x="1472" y="3425"/>
                  </a:cubicBezTo>
                  <a:cubicBezTo>
                    <a:pt x="864" y="3265"/>
                    <a:pt x="448" y="2977"/>
                    <a:pt x="320" y="2529"/>
                  </a:cubicBezTo>
                  <a:lnTo>
                    <a:pt x="192" y="2081"/>
                  </a:lnTo>
                  <a:lnTo>
                    <a:pt x="192" y="2081"/>
                  </a:lnTo>
                  <a:cubicBezTo>
                    <a:pt x="416" y="2337"/>
                    <a:pt x="736" y="2529"/>
                    <a:pt x="1216" y="2657"/>
                  </a:cubicBezTo>
                  <a:cubicBezTo>
                    <a:pt x="1376" y="2689"/>
                    <a:pt x="1536" y="2689"/>
                    <a:pt x="1696" y="2721"/>
                  </a:cubicBezTo>
                  <a:lnTo>
                    <a:pt x="2368" y="2721"/>
                  </a:lnTo>
                  <a:cubicBezTo>
                    <a:pt x="2465" y="2689"/>
                    <a:pt x="2561" y="2689"/>
                    <a:pt x="2657" y="2689"/>
                  </a:cubicBezTo>
                  <a:cubicBezTo>
                    <a:pt x="2753" y="2657"/>
                    <a:pt x="2849" y="2657"/>
                    <a:pt x="2945" y="2625"/>
                  </a:cubicBezTo>
                  <a:cubicBezTo>
                    <a:pt x="3041" y="2593"/>
                    <a:pt x="3137" y="2593"/>
                    <a:pt x="3233" y="2561"/>
                  </a:cubicBezTo>
                  <a:lnTo>
                    <a:pt x="3521" y="2465"/>
                  </a:lnTo>
                  <a:cubicBezTo>
                    <a:pt x="3617" y="2433"/>
                    <a:pt x="3713" y="2401"/>
                    <a:pt x="3841" y="2337"/>
                  </a:cubicBezTo>
                  <a:cubicBezTo>
                    <a:pt x="3937" y="2305"/>
                    <a:pt x="4065" y="2241"/>
                    <a:pt x="4161" y="2209"/>
                  </a:cubicBezTo>
                  <a:cubicBezTo>
                    <a:pt x="4353" y="2113"/>
                    <a:pt x="4513" y="2017"/>
                    <a:pt x="4673" y="1889"/>
                  </a:cubicBezTo>
                  <a:cubicBezTo>
                    <a:pt x="4865" y="1761"/>
                    <a:pt x="5057" y="1601"/>
                    <a:pt x="5217" y="1441"/>
                  </a:cubicBezTo>
                  <a:lnTo>
                    <a:pt x="5217" y="1409"/>
                  </a:lnTo>
                  <a:cubicBezTo>
                    <a:pt x="5345" y="1281"/>
                    <a:pt x="5441" y="1153"/>
                    <a:pt x="5505" y="1057"/>
                  </a:cubicBezTo>
                  <a:cubicBezTo>
                    <a:pt x="5569" y="961"/>
                    <a:pt x="5601" y="865"/>
                    <a:pt x="5633" y="801"/>
                  </a:cubicBezTo>
                  <a:cubicBezTo>
                    <a:pt x="5665" y="737"/>
                    <a:pt x="5665" y="673"/>
                    <a:pt x="5697" y="609"/>
                  </a:cubicBezTo>
                  <a:cubicBezTo>
                    <a:pt x="5697" y="545"/>
                    <a:pt x="5729" y="481"/>
                    <a:pt x="5729" y="417"/>
                  </a:cubicBezTo>
                  <a:close/>
                  <a:moveTo>
                    <a:pt x="5633" y="1"/>
                  </a:moveTo>
                  <a:cubicBezTo>
                    <a:pt x="5601" y="33"/>
                    <a:pt x="5601" y="33"/>
                    <a:pt x="5601" y="65"/>
                  </a:cubicBezTo>
                  <a:lnTo>
                    <a:pt x="5633" y="97"/>
                  </a:lnTo>
                  <a:lnTo>
                    <a:pt x="5633" y="257"/>
                  </a:lnTo>
                  <a:cubicBezTo>
                    <a:pt x="5665" y="289"/>
                    <a:pt x="5665" y="353"/>
                    <a:pt x="5633" y="417"/>
                  </a:cubicBezTo>
                  <a:lnTo>
                    <a:pt x="5633" y="577"/>
                  </a:lnTo>
                  <a:cubicBezTo>
                    <a:pt x="5601" y="641"/>
                    <a:pt x="5601" y="705"/>
                    <a:pt x="5569" y="769"/>
                  </a:cubicBezTo>
                  <a:cubicBezTo>
                    <a:pt x="5537" y="865"/>
                    <a:pt x="5505" y="929"/>
                    <a:pt x="5441" y="1025"/>
                  </a:cubicBezTo>
                  <a:cubicBezTo>
                    <a:pt x="5377" y="1121"/>
                    <a:pt x="5281" y="1249"/>
                    <a:pt x="5185" y="1377"/>
                  </a:cubicBezTo>
                  <a:lnTo>
                    <a:pt x="5153" y="1409"/>
                  </a:lnTo>
                  <a:cubicBezTo>
                    <a:pt x="4993" y="1569"/>
                    <a:pt x="4833" y="1729"/>
                    <a:pt x="4609" y="1857"/>
                  </a:cubicBezTo>
                  <a:cubicBezTo>
                    <a:pt x="4481" y="1953"/>
                    <a:pt x="4321" y="2049"/>
                    <a:pt x="4129" y="2145"/>
                  </a:cubicBezTo>
                  <a:cubicBezTo>
                    <a:pt x="4033" y="2209"/>
                    <a:pt x="3905" y="2241"/>
                    <a:pt x="3809" y="2305"/>
                  </a:cubicBezTo>
                  <a:cubicBezTo>
                    <a:pt x="3713" y="2337"/>
                    <a:pt x="3585" y="2369"/>
                    <a:pt x="3489" y="2401"/>
                  </a:cubicBezTo>
                  <a:lnTo>
                    <a:pt x="3201" y="2497"/>
                  </a:lnTo>
                  <a:cubicBezTo>
                    <a:pt x="3105" y="2529"/>
                    <a:pt x="3041" y="2561"/>
                    <a:pt x="2945" y="2561"/>
                  </a:cubicBezTo>
                  <a:cubicBezTo>
                    <a:pt x="2849" y="2593"/>
                    <a:pt x="2753" y="2593"/>
                    <a:pt x="2657" y="2625"/>
                  </a:cubicBezTo>
                  <a:cubicBezTo>
                    <a:pt x="2561" y="2625"/>
                    <a:pt x="2465" y="2657"/>
                    <a:pt x="2368" y="2657"/>
                  </a:cubicBezTo>
                  <a:lnTo>
                    <a:pt x="2048" y="2657"/>
                  </a:lnTo>
                  <a:cubicBezTo>
                    <a:pt x="2006" y="2668"/>
                    <a:pt x="1963" y="2671"/>
                    <a:pt x="1922" y="2671"/>
                  </a:cubicBezTo>
                  <a:cubicBezTo>
                    <a:pt x="1839" y="2671"/>
                    <a:pt x="1760" y="2657"/>
                    <a:pt x="1696" y="2657"/>
                  </a:cubicBezTo>
                  <a:cubicBezTo>
                    <a:pt x="1536" y="2657"/>
                    <a:pt x="1376" y="2625"/>
                    <a:pt x="1216" y="2593"/>
                  </a:cubicBezTo>
                  <a:cubicBezTo>
                    <a:pt x="608" y="2433"/>
                    <a:pt x="192" y="2145"/>
                    <a:pt x="96" y="1697"/>
                  </a:cubicBezTo>
                  <a:cubicBezTo>
                    <a:pt x="75" y="1697"/>
                    <a:pt x="68" y="1683"/>
                    <a:pt x="56" y="1683"/>
                  </a:cubicBezTo>
                  <a:cubicBezTo>
                    <a:pt x="50" y="1683"/>
                    <a:pt x="43" y="1686"/>
                    <a:pt x="32" y="1697"/>
                  </a:cubicBezTo>
                  <a:cubicBezTo>
                    <a:pt x="32" y="1697"/>
                    <a:pt x="0" y="1697"/>
                    <a:pt x="0" y="1729"/>
                  </a:cubicBezTo>
                  <a:lnTo>
                    <a:pt x="256" y="2561"/>
                  </a:lnTo>
                  <a:cubicBezTo>
                    <a:pt x="384" y="3009"/>
                    <a:pt x="832" y="3329"/>
                    <a:pt x="1472" y="3489"/>
                  </a:cubicBezTo>
                  <a:cubicBezTo>
                    <a:pt x="1600" y="3521"/>
                    <a:pt x="1760" y="3553"/>
                    <a:pt x="1920" y="3553"/>
                  </a:cubicBezTo>
                  <a:cubicBezTo>
                    <a:pt x="2016" y="3585"/>
                    <a:pt x="2144" y="3585"/>
                    <a:pt x="2240" y="3585"/>
                  </a:cubicBezTo>
                  <a:lnTo>
                    <a:pt x="2304" y="3585"/>
                  </a:lnTo>
                  <a:cubicBezTo>
                    <a:pt x="2401" y="3585"/>
                    <a:pt x="2529" y="3553"/>
                    <a:pt x="2625" y="3553"/>
                  </a:cubicBezTo>
                  <a:cubicBezTo>
                    <a:pt x="2721" y="3553"/>
                    <a:pt x="2817" y="3521"/>
                    <a:pt x="2913" y="3521"/>
                  </a:cubicBezTo>
                  <a:cubicBezTo>
                    <a:pt x="3009" y="3489"/>
                    <a:pt x="3105" y="3489"/>
                    <a:pt x="3201" y="3457"/>
                  </a:cubicBezTo>
                  <a:cubicBezTo>
                    <a:pt x="3297" y="3457"/>
                    <a:pt x="3393" y="3425"/>
                    <a:pt x="3489" y="3393"/>
                  </a:cubicBezTo>
                  <a:cubicBezTo>
                    <a:pt x="3585" y="3361"/>
                    <a:pt x="3681" y="3329"/>
                    <a:pt x="3777" y="3297"/>
                  </a:cubicBezTo>
                  <a:lnTo>
                    <a:pt x="4065" y="3201"/>
                  </a:lnTo>
                  <a:cubicBezTo>
                    <a:pt x="4193" y="3137"/>
                    <a:pt x="4321" y="3105"/>
                    <a:pt x="4417" y="3041"/>
                  </a:cubicBezTo>
                  <a:cubicBezTo>
                    <a:pt x="4609" y="2945"/>
                    <a:pt x="4769" y="2849"/>
                    <a:pt x="4929" y="2753"/>
                  </a:cubicBezTo>
                  <a:cubicBezTo>
                    <a:pt x="5121" y="2593"/>
                    <a:pt x="5313" y="2465"/>
                    <a:pt x="5441" y="2273"/>
                  </a:cubicBezTo>
                  <a:lnTo>
                    <a:pt x="5473" y="2241"/>
                  </a:lnTo>
                  <a:cubicBezTo>
                    <a:pt x="5601" y="2145"/>
                    <a:pt x="5697" y="2017"/>
                    <a:pt x="5761" y="1889"/>
                  </a:cubicBezTo>
                  <a:cubicBezTo>
                    <a:pt x="5793" y="1793"/>
                    <a:pt x="5857" y="1729"/>
                    <a:pt x="5889" y="1633"/>
                  </a:cubicBezTo>
                  <a:cubicBezTo>
                    <a:pt x="5921" y="1569"/>
                    <a:pt x="5921" y="1505"/>
                    <a:pt x="5953" y="1441"/>
                  </a:cubicBezTo>
                  <a:cubicBezTo>
                    <a:pt x="5953" y="1377"/>
                    <a:pt x="5953" y="1313"/>
                    <a:pt x="5985" y="1249"/>
                  </a:cubicBezTo>
                  <a:cubicBezTo>
                    <a:pt x="5985" y="1185"/>
                    <a:pt x="5985" y="1121"/>
                    <a:pt x="5953" y="1057"/>
                  </a:cubicBezTo>
                  <a:cubicBezTo>
                    <a:pt x="5953" y="1025"/>
                    <a:pt x="5953" y="961"/>
                    <a:pt x="5921" y="897"/>
                  </a:cubicBezTo>
                  <a:lnTo>
                    <a:pt x="5665" y="33"/>
                  </a:lnTo>
                  <a:cubicBezTo>
                    <a:pt x="5665" y="33"/>
                    <a:pt x="5665" y="1"/>
                    <a:pt x="56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6583300" y="1987000"/>
              <a:ext cx="161675" cy="91175"/>
            </a:xfrm>
            <a:custGeom>
              <a:rect b="b" l="l" r="r" t="t"/>
              <a:pathLst>
                <a:path extrusionOk="0" h="3647" w="6467">
                  <a:moveTo>
                    <a:pt x="4113" y="0"/>
                  </a:moveTo>
                  <a:cubicBezTo>
                    <a:pt x="2942" y="0"/>
                    <a:pt x="1630" y="502"/>
                    <a:pt x="897" y="1262"/>
                  </a:cubicBezTo>
                  <a:cubicBezTo>
                    <a:pt x="1" y="2222"/>
                    <a:pt x="321" y="3246"/>
                    <a:pt x="1601" y="3566"/>
                  </a:cubicBezTo>
                  <a:cubicBezTo>
                    <a:pt x="1842" y="3620"/>
                    <a:pt x="2100" y="3646"/>
                    <a:pt x="2367" y="3646"/>
                  </a:cubicBezTo>
                  <a:cubicBezTo>
                    <a:pt x="3523" y="3646"/>
                    <a:pt x="4842" y="3162"/>
                    <a:pt x="5570" y="2382"/>
                  </a:cubicBezTo>
                  <a:cubicBezTo>
                    <a:pt x="6466" y="1422"/>
                    <a:pt x="6146" y="398"/>
                    <a:pt x="4866" y="78"/>
                  </a:cubicBezTo>
                  <a:cubicBezTo>
                    <a:pt x="4627" y="25"/>
                    <a:pt x="4373" y="0"/>
                    <a:pt x="41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6589725" y="1986200"/>
              <a:ext cx="148050" cy="93175"/>
            </a:xfrm>
            <a:custGeom>
              <a:rect b="b" l="l" r="r" t="t"/>
              <a:pathLst>
                <a:path extrusionOk="0" h="3727" w="5922">
                  <a:moveTo>
                    <a:pt x="3809" y="77"/>
                  </a:moveTo>
                  <a:cubicBezTo>
                    <a:pt x="4097" y="77"/>
                    <a:pt x="4353" y="110"/>
                    <a:pt x="4577" y="142"/>
                  </a:cubicBezTo>
                  <a:cubicBezTo>
                    <a:pt x="5217" y="302"/>
                    <a:pt x="5601" y="622"/>
                    <a:pt x="5729" y="1038"/>
                  </a:cubicBezTo>
                  <a:cubicBezTo>
                    <a:pt x="5857" y="1454"/>
                    <a:pt x="5697" y="1934"/>
                    <a:pt x="5281" y="2382"/>
                  </a:cubicBezTo>
                  <a:cubicBezTo>
                    <a:pt x="4553" y="3162"/>
                    <a:pt x="3255" y="3646"/>
                    <a:pt x="2107" y="3646"/>
                  </a:cubicBezTo>
                  <a:cubicBezTo>
                    <a:pt x="1842" y="3646"/>
                    <a:pt x="1585" y="3620"/>
                    <a:pt x="1344" y="3566"/>
                  </a:cubicBezTo>
                  <a:cubicBezTo>
                    <a:pt x="736" y="3406"/>
                    <a:pt x="352" y="3086"/>
                    <a:pt x="224" y="2670"/>
                  </a:cubicBezTo>
                  <a:cubicBezTo>
                    <a:pt x="96" y="2254"/>
                    <a:pt x="256" y="1774"/>
                    <a:pt x="672" y="1326"/>
                  </a:cubicBezTo>
                  <a:cubicBezTo>
                    <a:pt x="1408" y="558"/>
                    <a:pt x="2689" y="77"/>
                    <a:pt x="3809" y="77"/>
                  </a:cubicBezTo>
                  <a:close/>
                  <a:moveTo>
                    <a:pt x="3870" y="0"/>
                  </a:moveTo>
                  <a:cubicBezTo>
                    <a:pt x="2707" y="0"/>
                    <a:pt x="1368" y="508"/>
                    <a:pt x="608" y="1294"/>
                  </a:cubicBezTo>
                  <a:cubicBezTo>
                    <a:pt x="192" y="1742"/>
                    <a:pt x="0" y="2254"/>
                    <a:pt x="128" y="2702"/>
                  </a:cubicBezTo>
                  <a:cubicBezTo>
                    <a:pt x="288" y="3150"/>
                    <a:pt x="704" y="3470"/>
                    <a:pt x="1344" y="3630"/>
                  </a:cubicBezTo>
                  <a:cubicBezTo>
                    <a:pt x="1600" y="3694"/>
                    <a:pt x="1856" y="3726"/>
                    <a:pt x="2112" y="3726"/>
                  </a:cubicBezTo>
                  <a:cubicBezTo>
                    <a:pt x="3297" y="3726"/>
                    <a:pt x="4577" y="3214"/>
                    <a:pt x="5313" y="2414"/>
                  </a:cubicBezTo>
                  <a:cubicBezTo>
                    <a:pt x="5761" y="1966"/>
                    <a:pt x="5921" y="1454"/>
                    <a:pt x="5793" y="1006"/>
                  </a:cubicBezTo>
                  <a:cubicBezTo>
                    <a:pt x="5665" y="558"/>
                    <a:pt x="5249" y="238"/>
                    <a:pt x="4609" y="77"/>
                  </a:cubicBezTo>
                  <a:cubicBezTo>
                    <a:pt x="4377" y="25"/>
                    <a:pt x="4128" y="0"/>
                    <a:pt x="387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6600925" y="1997000"/>
              <a:ext cx="126450" cy="71150"/>
            </a:xfrm>
            <a:custGeom>
              <a:rect b="b" l="l" r="r" t="t"/>
              <a:pathLst>
                <a:path extrusionOk="0" h="2846" w="5058">
                  <a:moveTo>
                    <a:pt x="3216" y="1"/>
                  </a:moveTo>
                  <a:cubicBezTo>
                    <a:pt x="2302" y="1"/>
                    <a:pt x="1279" y="389"/>
                    <a:pt x="704" y="990"/>
                  </a:cubicBezTo>
                  <a:cubicBezTo>
                    <a:pt x="0" y="1758"/>
                    <a:pt x="256" y="2558"/>
                    <a:pt x="1248" y="2782"/>
                  </a:cubicBezTo>
                  <a:cubicBezTo>
                    <a:pt x="1444" y="2825"/>
                    <a:pt x="1652" y="2845"/>
                    <a:pt x="1866" y="2845"/>
                  </a:cubicBezTo>
                  <a:cubicBezTo>
                    <a:pt x="2774" y="2845"/>
                    <a:pt x="3783" y="2475"/>
                    <a:pt x="4353" y="1854"/>
                  </a:cubicBezTo>
                  <a:cubicBezTo>
                    <a:pt x="5057" y="1118"/>
                    <a:pt x="4801" y="318"/>
                    <a:pt x="3809" y="62"/>
                  </a:cubicBezTo>
                  <a:cubicBezTo>
                    <a:pt x="3621" y="20"/>
                    <a:pt x="3421" y="1"/>
                    <a:pt x="3216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6605725" y="1996200"/>
              <a:ext cx="116025" cy="72775"/>
            </a:xfrm>
            <a:custGeom>
              <a:rect b="b" l="l" r="r" t="t"/>
              <a:pathLst>
                <a:path extrusionOk="0" h="2911" w="4641">
                  <a:moveTo>
                    <a:pt x="3009" y="62"/>
                  </a:moveTo>
                  <a:cubicBezTo>
                    <a:pt x="3201" y="62"/>
                    <a:pt x="3393" y="94"/>
                    <a:pt x="3585" y="126"/>
                  </a:cubicBezTo>
                  <a:cubicBezTo>
                    <a:pt x="4065" y="254"/>
                    <a:pt x="4385" y="478"/>
                    <a:pt x="4481" y="798"/>
                  </a:cubicBezTo>
                  <a:cubicBezTo>
                    <a:pt x="4577" y="1150"/>
                    <a:pt x="4449" y="1502"/>
                    <a:pt x="4129" y="1854"/>
                  </a:cubicBezTo>
                  <a:cubicBezTo>
                    <a:pt x="3554" y="2455"/>
                    <a:pt x="2531" y="2843"/>
                    <a:pt x="1635" y="2843"/>
                  </a:cubicBezTo>
                  <a:cubicBezTo>
                    <a:pt x="1433" y="2843"/>
                    <a:pt x="1238" y="2823"/>
                    <a:pt x="1056" y="2782"/>
                  </a:cubicBezTo>
                  <a:cubicBezTo>
                    <a:pt x="576" y="2654"/>
                    <a:pt x="288" y="2430"/>
                    <a:pt x="192" y="2110"/>
                  </a:cubicBezTo>
                  <a:cubicBezTo>
                    <a:pt x="96" y="1790"/>
                    <a:pt x="224" y="1406"/>
                    <a:pt x="544" y="1054"/>
                  </a:cubicBezTo>
                  <a:cubicBezTo>
                    <a:pt x="1088" y="446"/>
                    <a:pt x="2113" y="62"/>
                    <a:pt x="3009" y="62"/>
                  </a:cubicBezTo>
                  <a:close/>
                  <a:moveTo>
                    <a:pt x="3021" y="1"/>
                  </a:moveTo>
                  <a:cubicBezTo>
                    <a:pt x="2100" y="1"/>
                    <a:pt x="1055" y="389"/>
                    <a:pt x="480" y="990"/>
                  </a:cubicBezTo>
                  <a:cubicBezTo>
                    <a:pt x="128" y="1374"/>
                    <a:pt x="0" y="1758"/>
                    <a:pt x="96" y="2110"/>
                  </a:cubicBezTo>
                  <a:cubicBezTo>
                    <a:pt x="224" y="2462"/>
                    <a:pt x="544" y="2718"/>
                    <a:pt x="1056" y="2846"/>
                  </a:cubicBezTo>
                  <a:cubicBezTo>
                    <a:pt x="1248" y="2910"/>
                    <a:pt x="1440" y="2910"/>
                    <a:pt x="1664" y="2910"/>
                  </a:cubicBezTo>
                  <a:cubicBezTo>
                    <a:pt x="2593" y="2910"/>
                    <a:pt x="3617" y="2526"/>
                    <a:pt x="4161" y="1918"/>
                  </a:cubicBezTo>
                  <a:cubicBezTo>
                    <a:pt x="4513" y="1534"/>
                    <a:pt x="4641" y="1150"/>
                    <a:pt x="4545" y="798"/>
                  </a:cubicBezTo>
                  <a:cubicBezTo>
                    <a:pt x="4449" y="446"/>
                    <a:pt x="4097" y="190"/>
                    <a:pt x="3617" y="62"/>
                  </a:cubicBezTo>
                  <a:cubicBezTo>
                    <a:pt x="3429" y="20"/>
                    <a:pt x="3228" y="1"/>
                    <a:pt x="30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6732950" y="2034525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96" y="353"/>
                  </a:lnTo>
                  <a:lnTo>
                    <a:pt x="128" y="385"/>
                  </a:lnTo>
                  <a:cubicBezTo>
                    <a:pt x="160" y="353"/>
                    <a:pt x="160" y="353"/>
                    <a:pt x="160" y="321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6677725" y="20793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97" y="352"/>
                  </a:lnTo>
                  <a:lnTo>
                    <a:pt x="129" y="384"/>
                  </a:lnTo>
                  <a:cubicBezTo>
                    <a:pt x="161" y="384"/>
                    <a:pt x="161" y="352"/>
                    <a:pt x="161" y="320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6689725" y="20745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97" y="352"/>
                  </a:lnTo>
                  <a:cubicBezTo>
                    <a:pt x="97" y="384"/>
                    <a:pt x="129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6701725" y="20689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1" y="32"/>
                    <a:pt x="1" y="32"/>
                    <a:pt x="1" y="64"/>
                  </a:cubicBezTo>
                  <a:lnTo>
                    <a:pt x="97" y="352"/>
                  </a:lnTo>
                  <a:cubicBezTo>
                    <a:pt x="97" y="384"/>
                    <a:pt x="129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6712125" y="20617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97" y="352"/>
                  </a:lnTo>
                  <a:cubicBezTo>
                    <a:pt x="97" y="384"/>
                    <a:pt x="97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6720150" y="2053725"/>
              <a:ext cx="4025" cy="9650"/>
            </a:xfrm>
            <a:custGeom>
              <a:rect b="b" l="l" r="r" t="t"/>
              <a:pathLst>
                <a:path extrusionOk="0" h="386" w="161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96" y="353"/>
                  </a:lnTo>
                  <a:lnTo>
                    <a:pt x="128" y="385"/>
                  </a:lnTo>
                  <a:cubicBezTo>
                    <a:pt x="160" y="353"/>
                    <a:pt x="160" y="353"/>
                    <a:pt x="160" y="321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6727350" y="2044925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96" y="353"/>
                  </a:lnTo>
                  <a:cubicBezTo>
                    <a:pt x="96" y="353"/>
                    <a:pt x="96" y="385"/>
                    <a:pt x="128" y="385"/>
                  </a:cubicBezTo>
                  <a:cubicBezTo>
                    <a:pt x="160" y="385"/>
                    <a:pt x="160" y="353"/>
                    <a:pt x="160" y="321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6606525" y="20721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96" y="384"/>
                    <a:pt x="128" y="384"/>
                    <a:pt x="128" y="384"/>
                  </a:cubicBezTo>
                  <a:cubicBezTo>
                    <a:pt x="160" y="384"/>
                    <a:pt x="160" y="352"/>
                    <a:pt x="160" y="352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6664925" y="2082175"/>
              <a:ext cx="4025" cy="9200"/>
            </a:xfrm>
            <a:custGeom>
              <a:rect b="b" l="l" r="r" t="t"/>
              <a:pathLst>
                <a:path extrusionOk="0" h="368" w="161">
                  <a:moveTo>
                    <a:pt x="41" y="1"/>
                  </a:moveTo>
                  <a:cubicBezTo>
                    <a:pt x="36" y="1"/>
                    <a:pt x="33" y="5"/>
                    <a:pt x="33" y="15"/>
                  </a:cubicBezTo>
                  <a:cubicBezTo>
                    <a:pt x="1" y="15"/>
                    <a:pt x="1" y="15"/>
                    <a:pt x="1" y="47"/>
                  </a:cubicBezTo>
                  <a:lnTo>
                    <a:pt x="97" y="367"/>
                  </a:lnTo>
                  <a:lnTo>
                    <a:pt x="129" y="367"/>
                  </a:lnTo>
                  <a:cubicBezTo>
                    <a:pt x="161" y="367"/>
                    <a:pt x="161" y="367"/>
                    <a:pt x="161" y="335"/>
                  </a:cubicBezTo>
                  <a:lnTo>
                    <a:pt x="65" y="15"/>
                  </a:lnTo>
                  <a:cubicBezTo>
                    <a:pt x="65" y="15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652125" y="20841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97" y="352"/>
                  </a:lnTo>
                  <a:cubicBezTo>
                    <a:pt x="97" y="384"/>
                    <a:pt x="97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639325" y="20833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0"/>
                  </a:moveTo>
                  <a:cubicBezTo>
                    <a:pt x="0" y="32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96" y="384"/>
                    <a:pt x="128" y="384"/>
                    <a:pt x="128" y="384"/>
                  </a:cubicBezTo>
                  <a:cubicBezTo>
                    <a:pt x="160" y="384"/>
                    <a:pt x="160" y="352"/>
                    <a:pt x="160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628125" y="20809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0"/>
                  </a:moveTo>
                  <a:cubicBezTo>
                    <a:pt x="0" y="32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96" y="384"/>
                    <a:pt x="96" y="384"/>
                    <a:pt x="128" y="384"/>
                  </a:cubicBezTo>
                  <a:cubicBezTo>
                    <a:pt x="160" y="384"/>
                    <a:pt x="160" y="352"/>
                    <a:pt x="160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616925" y="20777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128" y="384"/>
                    <a:pt x="128" y="384"/>
                    <a:pt x="160" y="384"/>
                  </a:cubicBezTo>
                  <a:cubicBezTo>
                    <a:pt x="160" y="384"/>
                    <a:pt x="192" y="352"/>
                    <a:pt x="160" y="352"/>
                  </a:cubicBezTo>
                  <a:lnTo>
                    <a:pt x="96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625725" y="2012150"/>
              <a:ext cx="75225" cy="42475"/>
            </a:xfrm>
            <a:custGeom>
              <a:rect b="b" l="l" r="r" t="t"/>
              <a:pathLst>
                <a:path extrusionOk="0" h="1699" w="3009">
                  <a:moveTo>
                    <a:pt x="2130" y="0"/>
                  </a:moveTo>
                  <a:cubicBezTo>
                    <a:pt x="1723" y="0"/>
                    <a:pt x="1277" y="127"/>
                    <a:pt x="928" y="352"/>
                  </a:cubicBezTo>
                  <a:lnTo>
                    <a:pt x="512" y="224"/>
                  </a:lnTo>
                  <a:lnTo>
                    <a:pt x="320" y="416"/>
                  </a:lnTo>
                  <a:lnTo>
                    <a:pt x="704" y="512"/>
                  </a:lnTo>
                  <a:lnTo>
                    <a:pt x="608" y="608"/>
                  </a:lnTo>
                  <a:cubicBezTo>
                    <a:pt x="576" y="640"/>
                    <a:pt x="544" y="640"/>
                    <a:pt x="544" y="672"/>
                  </a:cubicBezTo>
                  <a:lnTo>
                    <a:pt x="160" y="608"/>
                  </a:lnTo>
                  <a:lnTo>
                    <a:pt x="0" y="768"/>
                  </a:lnTo>
                  <a:lnTo>
                    <a:pt x="416" y="864"/>
                  </a:lnTo>
                  <a:cubicBezTo>
                    <a:pt x="288" y="1216"/>
                    <a:pt x="480" y="1536"/>
                    <a:pt x="928" y="1664"/>
                  </a:cubicBezTo>
                  <a:cubicBezTo>
                    <a:pt x="1039" y="1688"/>
                    <a:pt x="1153" y="1699"/>
                    <a:pt x="1271" y="1699"/>
                  </a:cubicBezTo>
                  <a:cubicBezTo>
                    <a:pt x="1461" y="1699"/>
                    <a:pt x="1659" y="1672"/>
                    <a:pt x="1857" y="1632"/>
                  </a:cubicBezTo>
                  <a:lnTo>
                    <a:pt x="1793" y="1408"/>
                  </a:lnTo>
                  <a:cubicBezTo>
                    <a:pt x="1661" y="1445"/>
                    <a:pt x="1530" y="1461"/>
                    <a:pt x="1405" y="1461"/>
                  </a:cubicBezTo>
                  <a:cubicBezTo>
                    <a:pt x="1317" y="1461"/>
                    <a:pt x="1232" y="1453"/>
                    <a:pt x="1153" y="1440"/>
                  </a:cubicBezTo>
                  <a:cubicBezTo>
                    <a:pt x="832" y="1376"/>
                    <a:pt x="704" y="1184"/>
                    <a:pt x="736" y="960"/>
                  </a:cubicBezTo>
                  <a:lnTo>
                    <a:pt x="736" y="960"/>
                  </a:lnTo>
                  <a:lnTo>
                    <a:pt x="1441" y="1120"/>
                  </a:lnTo>
                  <a:lnTo>
                    <a:pt x="1601" y="928"/>
                  </a:lnTo>
                  <a:lnTo>
                    <a:pt x="832" y="768"/>
                  </a:lnTo>
                  <a:cubicBezTo>
                    <a:pt x="864" y="736"/>
                    <a:pt x="896" y="704"/>
                    <a:pt x="896" y="672"/>
                  </a:cubicBezTo>
                  <a:cubicBezTo>
                    <a:pt x="928" y="640"/>
                    <a:pt x="960" y="608"/>
                    <a:pt x="1024" y="576"/>
                  </a:cubicBezTo>
                  <a:lnTo>
                    <a:pt x="1793" y="768"/>
                  </a:lnTo>
                  <a:lnTo>
                    <a:pt x="1953" y="576"/>
                  </a:lnTo>
                  <a:lnTo>
                    <a:pt x="1249" y="416"/>
                  </a:lnTo>
                  <a:cubicBezTo>
                    <a:pt x="1486" y="297"/>
                    <a:pt x="1758" y="231"/>
                    <a:pt x="2001" y="231"/>
                  </a:cubicBezTo>
                  <a:cubicBezTo>
                    <a:pt x="2085" y="231"/>
                    <a:pt x="2166" y="239"/>
                    <a:pt x="2241" y="256"/>
                  </a:cubicBezTo>
                  <a:cubicBezTo>
                    <a:pt x="2433" y="320"/>
                    <a:pt x="2561" y="416"/>
                    <a:pt x="2625" y="512"/>
                  </a:cubicBezTo>
                  <a:lnTo>
                    <a:pt x="3009" y="416"/>
                  </a:lnTo>
                  <a:cubicBezTo>
                    <a:pt x="2913" y="224"/>
                    <a:pt x="2753" y="96"/>
                    <a:pt x="2465" y="32"/>
                  </a:cubicBezTo>
                  <a:cubicBezTo>
                    <a:pt x="2359" y="10"/>
                    <a:pt x="2246" y="0"/>
                    <a:pt x="213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624925" y="2010900"/>
              <a:ext cx="76825" cy="44450"/>
            </a:xfrm>
            <a:custGeom>
              <a:rect b="b" l="l" r="r" t="t"/>
              <a:pathLst>
                <a:path extrusionOk="0" h="1778" w="3073">
                  <a:moveTo>
                    <a:pt x="2160" y="82"/>
                  </a:moveTo>
                  <a:cubicBezTo>
                    <a:pt x="2276" y="82"/>
                    <a:pt x="2389" y="92"/>
                    <a:pt x="2497" y="114"/>
                  </a:cubicBezTo>
                  <a:cubicBezTo>
                    <a:pt x="2721" y="178"/>
                    <a:pt x="2881" y="274"/>
                    <a:pt x="2977" y="434"/>
                  </a:cubicBezTo>
                  <a:lnTo>
                    <a:pt x="2689" y="530"/>
                  </a:lnTo>
                  <a:cubicBezTo>
                    <a:pt x="2593" y="402"/>
                    <a:pt x="2465" y="306"/>
                    <a:pt x="2273" y="274"/>
                  </a:cubicBezTo>
                  <a:cubicBezTo>
                    <a:pt x="2198" y="257"/>
                    <a:pt x="2117" y="249"/>
                    <a:pt x="2033" y="249"/>
                  </a:cubicBezTo>
                  <a:cubicBezTo>
                    <a:pt x="1790" y="249"/>
                    <a:pt x="1518" y="315"/>
                    <a:pt x="1281" y="434"/>
                  </a:cubicBezTo>
                  <a:cubicBezTo>
                    <a:pt x="1249" y="434"/>
                    <a:pt x="1249" y="434"/>
                    <a:pt x="1249" y="466"/>
                  </a:cubicBezTo>
                  <a:cubicBezTo>
                    <a:pt x="1249" y="466"/>
                    <a:pt x="1249" y="498"/>
                    <a:pt x="1281" y="498"/>
                  </a:cubicBezTo>
                  <a:lnTo>
                    <a:pt x="1921" y="658"/>
                  </a:lnTo>
                  <a:lnTo>
                    <a:pt x="1793" y="754"/>
                  </a:lnTo>
                  <a:lnTo>
                    <a:pt x="1056" y="594"/>
                  </a:lnTo>
                  <a:lnTo>
                    <a:pt x="1024" y="594"/>
                  </a:lnTo>
                  <a:lnTo>
                    <a:pt x="928" y="690"/>
                  </a:lnTo>
                  <a:lnTo>
                    <a:pt x="832" y="786"/>
                  </a:lnTo>
                  <a:lnTo>
                    <a:pt x="832" y="818"/>
                  </a:lnTo>
                  <a:cubicBezTo>
                    <a:pt x="832" y="818"/>
                    <a:pt x="864" y="818"/>
                    <a:pt x="864" y="850"/>
                  </a:cubicBezTo>
                  <a:lnTo>
                    <a:pt x="1569" y="1010"/>
                  </a:lnTo>
                  <a:lnTo>
                    <a:pt x="1473" y="1138"/>
                  </a:lnTo>
                  <a:lnTo>
                    <a:pt x="800" y="978"/>
                  </a:lnTo>
                  <a:cubicBezTo>
                    <a:pt x="790" y="967"/>
                    <a:pt x="783" y="964"/>
                    <a:pt x="778" y="964"/>
                  </a:cubicBezTo>
                  <a:cubicBezTo>
                    <a:pt x="768" y="964"/>
                    <a:pt x="768" y="978"/>
                    <a:pt x="768" y="978"/>
                  </a:cubicBezTo>
                  <a:lnTo>
                    <a:pt x="736" y="978"/>
                  </a:lnTo>
                  <a:cubicBezTo>
                    <a:pt x="704" y="1234"/>
                    <a:pt x="864" y="1458"/>
                    <a:pt x="1185" y="1522"/>
                  </a:cubicBezTo>
                  <a:cubicBezTo>
                    <a:pt x="1251" y="1535"/>
                    <a:pt x="1328" y="1543"/>
                    <a:pt x="1412" y="1543"/>
                  </a:cubicBezTo>
                  <a:cubicBezTo>
                    <a:pt x="1530" y="1543"/>
                    <a:pt x="1661" y="1527"/>
                    <a:pt x="1793" y="1490"/>
                  </a:cubicBezTo>
                  <a:lnTo>
                    <a:pt x="1857" y="1650"/>
                  </a:lnTo>
                  <a:cubicBezTo>
                    <a:pt x="1659" y="1690"/>
                    <a:pt x="1461" y="1717"/>
                    <a:pt x="1286" y="1717"/>
                  </a:cubicBezTo>
                  <a:cubicBezTo>
                    <a:pt x="1178" y="1717"/>
                    <a:pt x="1078" y="1706"/>
                    <a:pt x="992" y="1682"/>
                  </a:cubicBezTo>
                  <a:cubicBezTo>
                    <a:pt x="736" y="1618"/>
                    <a:pt x="576" y="1490"/>
                    <a:pt x="480" y="1362"/>
                  </a:cubicBezTo>
                  <a:cubicBezTo>
                    <a:pt x="416" y="1234"/>
                    <a:pt x="416" y="1074"/>
                    <a:pt x="480" y="946"/>
                  </a:cubicBezTo>
                  <a:lnTo>
                    <a:pt x="480" y="914"/>
                  </a:lnTo>
                  <a:cubicBezTo>
                    <a:pt x="480" y="914"/>
                    <a:pt x="480" y="882"/>
                    <a:pt x="448" y="882"/>
                  </a:cubicBezTo>
                  <a:lnTo>
                    <a:pt x="96" y="818"/>
                  </a:lnTo>
                  <a:lnTo>
                    <a:pt x="224" y="690"/>
                  </a:lnTo>
                  <a:lnTo>
                    <a:pt x="576" y="754"/>
                  </a:lnTo>
                  <a:lnTo>
                    <a:pt x="608" y="754"/>
                  </a:lnTo>
                  <a:cubicBezTo>
                    <a:pt x="608" y="722"/>
                    <a:pt x="640" y="690"/>
                    <a:pt x="672" y="658"/>
                  </a:cubicBezTo>
                  <a:lnTo>
                    <a:pt x="768" y="562"/>
                  </a:lnTo>
                  <a:lnTo>
                    <a:pt x="768" y="530"/>
                  </a:lnTo>
                  <a:lnTo>
                    <a:pt x="736" y="530"/>
                  </a:lnTo>
                  <a:lnTo>
                    <a:pt x="448" y="434"/>
                  </a:lnTo>
                  <a:lnTo>
                    <a:pt x="544" y="338"/>
                  </a:lnTo>
                  <a:lnTo>
                    <a:pt x="960" y="434"/>
                  </a:lnTo>
                  <a:lnTo>
                    <a:pt x="992" y="402"/>
                  </a:lnTo>
                  <a:cubicBezTo>
                    <a:pt x="1340" y="203"/>
                    <a:pt x="1764" y="82"/>
                    <a:pt x="2160" y="82"/>
                  </a:cubicBezTo>
                  <a:close/>
                  <a:moveTo>
                    <a:pt x="2115" y="0"/>
                  </a:moveTo>
                  <a:cubicBezTo>
                    <a:pt x="1738" y="0"/>
                    <a:pt x="1314" y="125"/>
                    <a:pt x="960" y="338"/>
                  </a:cubicBezTo>
                  <a:lnTo>
                    <a:pt x="544" y="242"/>
                  </a:lnTo>
                  <a:lnTo>
                    <a:pt x="512" y="242"/>
                  </a:lnTo>
                  <a:lnTo>
                    <a:pt x="352" y="434"/>
                  </a:lnTo>
                  <a:cubicBezTo>
                    <a:pt x="352" y="434"/>
                    <a:pt x="320" y="466"/>
                    <a:pt x="352" y="466"/>
                  </a:cubicBezTo>
                  <a:lnTo>
                    <a:pt x="352" y="498"/>
                  </a:lnTo>
                  <a:lnTo>
                    <a:pt x="672" y="562"/>
                  </a:lnTo>
                  <a:lnTo>
                    <a:pt x="608" y="626"/>
                  </a:lnTo>
                  <a:lnTo>
                    <a:pt x="544" y="690"/>
                  </a:lnTo>
                  <a:lnTo>
                    <a:pt x="224" y="594"/>
                  </a:lnTo>
                  <a:cubicBezTo>
                    <a:pt x="192" y="594"/>
                    <a:pt x="192" y="626"/>
                    <a:pt x="160" y="626"/>
                  </a:cubicBezTo>
                  <a:lnTo>
                    <a:pt x="0" y="786"/>
                  </a:lnTo>
                  <a:lnTo>
                    <a:pt x="0" y="850"/>
                  </a:lnTo>
                  <a:lnTo>
                    <a:pt x="32" y="850"/>
                  </a:lnTo>
                  <a:lnTo>
                    <a:pt x="416" y="946"/>
                  </a:lnTo>
                  <a:cubicBezTo>
                    <a:pt x="352" y="1106"/>
                    <a:pt x="352" y="1266"/>
                    <a:pt x="416" y="1394"/>
                  </a:cubicBezTo>
                  <a:cubicBezTo>
                    <a:pt x="512" y="1554"/>
                    <a:pt x="704" y="1682"/>
                    <a:pt x="960" y="1746"/>
                  </a:cubicBezTo>
                  <a:cubicBezTo>
                    <a:pt x="1088" y="1778"/>
                    <a:pt x="1217" y="1778"/>
                    <a:pt x="1345" y="1778"/>
                  </a:cubicBezTo>
                  <a:cubicBezTo>
                    <a:pt x="1505" y="1778"/>
                    <a:pt x="1697" y="1746"/>
                    <a:pt x="1921" y="1714"/>
                  </a:cubicBezTo>
                  <a:lnTo>
                    <a:pt x="1921" y="1682"/>
                  </a:lnTo>
                  <a:lnTo>
                    <a:pt x="1857" y="1458"/>
                  </a:lnTo>
                  <a:cubicBezTo>
                    <a:pt x="1857" y="1426"/>
                    <a:pt x="1857" y="1426"/>
                    <a:pt x="1825" y="1426"/>
                  </a:cubicBezTo>
                  <a:cubicBezTo>
                    <a:pt x="1693" y="1463"/>
                    <a:pt x="1562" y="1479"/>
                    <a:pt x="1437" y="1479"/>
                  </a:cubicBezTo>
                  <a:cubicBezTo>
                    <a:pt x="1349" y="1479"/>
                    <a:pt x="1264" y="1471"/>
                    <a:pt x="1185" y="1458"/>
                  </a:cubicBezTo>
                  <a:cubicBezTo>
                    <a:pt x="928" y="1394"/>
                    <a:pt x="800" y="1234"/>
                    <a:pt x="800" y="1042"/>
                  </a:cubicBezTo>
                  <a:lnTo>
                    <a:pt x="800" y="1042"/>
                  </a:lnTo>
                  <a:lnTo>
                    <a:pt x="1473" y="1202"/>
                  </a:lnTo>
                  <a:lnTo>
                    <a:pt x="1505" y="1202"/>
                  </a:lnTo>
                  <a:lnTo>
                    <a:pt x="1665" y="1010"/>
                  </a:lnTo>
                  <a:cubicBezTo>
                    <a:pt x="1697" y="1010"/>
                    <a:pt x="1697" y="978"/>
                    <a:pt x="1697" y="978"/>
                  </a:cubicBezTo>
                  <a:lnTo>
                    <a:pt x="1665" y="946"/>
                  </a:lnTo>
                  <a:lnTo>
                    <a:pt x="928" y="786"/>
                  </a:lnTo>
                  <a:lnTo>
                    <a:pt x="992" y="722"/>
                  </a:lnTo>
                  <a:cubicBezTo>
                    <a:pt x="992" y="690"/>
                    <a:pt x="1024" y="690"/>
                    <a:pt x="1056" y="658"/>
                  </a:cubicBezTo>
                  <a:lnTo>
                    <a:pt x="1825" y="850"/>
                  </a:lnTo>
                  <a:cubicBezTo>
                    <a:pt x="1825" y="850"/>
                    <a:pt x="1825" y="818"/>
                    <a:pt x="1857" y="818"/>
                  </a:cubicBezTo>
                  <a:lnTo>
                    <a:pt x="2017" y="658"/>
                  </a:lnTo>
                  <a:lnTo>
                    <a:pt x="2017" y="594"/>
                  </a:lnTo>
                  <a:lnTo>
                    <a:pt x="1985" y="594"/>
                  </a:lnTo>
                  <a:lnTo>
                    <a:pt x="1409" y="434"/>
                  </a:lnTo>
                  <a:cubicBezTo>
                    <a:pt x="1601" y="348"/>
                    <a:pt x="1807" y="306"/>
                    <a:pt x="1999" y="306"/>
                  </a:cubicBezTo>
                  <a:cubicBezTo>
                    <a:pt x="2095" y="306"/>
                    <a:pt x="2187" y="316"/>
                    <a:pt x="2273" y="338"/>
                  </a:cubicBezTo>
                  <a:cubicBezTo>
                    <a:pt x="2465" y="370"/>
                    <a:pt x="2593" y="466"/>
                    <a:pt x="2625" y="594"/>
                  </a:cubicBezTo>
                  <a:lnTo>
                    <a:pt x="2689" y="594"/>
                  </a:lnTo>
                  <a:lnTo>
                    <a:pt x="3041" y="498"/>
                  </a:lnTo>
                  <a:lnTo>
                    <a:pt x="3073" y="466"/>
                  </a:lnTo>
                  <a:lnTo>
                    <a:pt x="3073" y="434"/>
                  </a:lnTo>
                  <a:cubicBezTo>
                    <a:pt x="2977" y="242"/>
                    <a:pt x="2785" y="114"/>
                    <a:pt x="2497" y="50"/>
                  </a:cubicBezTo>
                  <a:cubicBezTo>
                    <a:pt x="2379" y="16"/>
                    <a:pt x="2250" y="0"/>
                    <a:pt x="211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333675" y="2062550"/>
              <a:ext cx="146450" cy="64025"/>
            </a:xfrm>
            <a:custGeom>
              <a:rect b="b" l="l" r="r" t="t"/>
              <a:pathLst>
                <a:path extrusionOk="0" h="2561" w="5858">
                  <a:moveTo>
                    <a:pt x="32" y="0"/>
                  </a:moveTo>
                  <a:lnTo>
                    <a:pt x="0" y="864"/>
                  </a:lnTo>
                  <a:cubicBezTo>
                    <a:pt x="0" y="1312"/>
                    <a:pt x="288" y="1728"/>
                    <a:pt x="864" y="2080"/>
                  </a:cubicBezTo>
                  <a:cubicBezTo>
                    <a:pt x="992" y="2144"/>
                    <a:pt x="1152" y="2208"/>
                    <a:pt x="1280" y="2272"/>
                  </a:cubicBezTo>
                  <a:cubicBezTo>
                    <a:pt x="1408" y="2304"/>
                    <a:pt x="1536" y="2368"/>
                    <a:pt x="1632" y="2401"/>
                  </a:cubicBezTo>
                  <a:cubicBezTo>
                    <a:pt x="1760" y="2401"/>
                    <a:pt x="1856" y="2433"/>
                    <a:pt x="1952" y="2465"/>
                  </a:cubicBezTo>
                  <a:cubicBezTo>
                    <a:pt x="2048" y="2497"/>
                    <a:pt x="2144" y="2497"/>
                    <a:pt x="2241" y="2529"/>
                  </a:cubicBezTo>
                  <a:cubicBezTo>
                    <a:pt x="2337" y="2529"/>
                    <a:pt x="2433" y="2529"/>
                    <a:pt x="2529" y="2561"/>
                  </a:cubicBezTo>
                  <a:lnTo>
                    <a:pt x="3425" y="2561"/>
                  </a:lnTo>
                  <a:cubicBezTo>
                    <a:pt x="3553" y="2529"/>
                    <a:pt x="3681" y="2529"/>
                    <a:pt x="3809" y="2497"/>
                  </a:cubicBezTo>
                  <a:cubicBezTo>
                    <a:pt x="4001" y="2465"/>
                    <a:pt x="4193" y="2401"/>
                    <a:pt x="4353" y="2368"/>
                  </a:cubicBezTo>
                  <a:cubicBezTo>
                    <a:pt x="4577" y="2272"/>
                    <a:pt x="4801" y="2176"/>
                    <a:pt x="4993" y="2080"/>
                  </a:cubicBezTo>
                  <a:cubicBezTo>
                    <a:pt x="5025" y="2080"/>
                    <a:pt x="5025" y="2080"/>
                    <a:pt x="5025" y="2048"/>
                  </a:cubicBezTo>
                  <a:cubicBezTo>
                    <a:pt x="5185" y="1984"/>
                    <a:pt x="5313" y="1888"/>
                    <a:pt x="5409" y="1792"/>
                  </a:cubicBezTo>
                  <a:cubicBezTo>
                    <a:pt x="5473" y="1728"/>
                    <a:pt x="5537" y="1664"/>
                    <a:pt x="5601" y="1600"/>
                  </a:cubicBezTo>
                  <a:lnTo>
                    <a:pt x="5697" y="1408"/>
                  </a:lnTo>
                  <a:cubicBezTo>
                    <a:pt x="5729" y="1344"/>
                    <a:pt x="5761" y="1312"/>
                    <a:pt x="5793" y="1248"/>
                  </a:cubicBezTo>
                  <a:cubicBezTo>
                    <a:pt x="5793" y="1184"/>
                    <a:pt x="5825" y="1152"/>
                    <a:pt x="5825" y="1088"/>
                  </a:cubicBezTo>
                  <a:cubicBezTo>
                    <a:pt x="5825" y="1024"/>
                    <a:pt x="5857" y="960"/>
                    <a:pt x="5857" y="928"/>
                  </a:cubicBezTo>
                  <a:lnTo>
                    <a:pt x="5857" y="896"/>
                  </a:lnTo>
                  <a:lnTo>
                    <a:pt x="5857" y="32"/>
                  </a:lnTo>
                  <a:cubicBezTo>
                    <a:pt x="5857" y="96"/>
                    <a:pt x="5857" y="160"/>
                    <a:pt x="5825" y="224"/>
                  </a:cubicBezTo>
                  <a:cubicBezTo>
                    <a:pt x="5825" y="256"/>
                    <a:pt x="5793" y="320"/>
                    <a:pt x="5793" y="384"/>
                  </a:cubicBezTo>
                  <a:cubicBezTo>
                    <a:pt x="5761" y="448"/>
                    <a:pt x="5729" y="480"/>
                    <a:pt x="5697" y="544"/>
                  </a:cubicBezTo>
                  <a:cubicBezTo>
                    <a:pt x="5665" y="608"/>
                    <a:pt x="5633" y="672"/>
                    <a:pt x="5601" y="704"/>
                  </a:cubicBezTo>
                  <a:cubicBezTo>
                    <a:pt x="5537" y="800"/>
                    <a:pt x="5473" y="832"/>
                    <a:pt x="5409" y="896"/>
                  </a:cubicBezTo>
                  <a:cubicBezTo>
                    <a:pt x="5313" y="992"/>
                    <a:pt x="5185" y="1088"/>
                    <a:pt x="5057" y="1184"/>
                  </a:cubicBezTo>
                  <a:cubicBezTo>
                    <a:pt x="5025" y="1184"/>
                    <a:pt x="5025" y="1216"/>
                    <a:pt x="4993" y="1216"/>
                  </a:cubicBezTo>
                  <a:cubicBezTo>
                    <a:pt x="4801" y="1312"/>
                    <a:pt x="4577" y="1408"/>
                    <a:pt x="4353" y="1472"/>
                  </a:cubicBezTo>
                  <a:cubicBezTo>
                    <a:pt x="4193" y="1536"/>
                    <a:pt x="4001" y="1600"/>
                    <a:pt x="3809" y="1632"/>
                  </a:cubicBezTo>
                  <a:cubicBezTo>
                    <a:pt x="3681" y="1632"/>
                    <a:pt x="3553" y="1664"/>
                    <a:pt x="3457" y="1664"/>
                  </a:cubicBezTo>
                  <a:cubicBezTo>
                    <a:pt x="3329" y="1696"/>
                    <a:pt x="3233" y="1696"/>
                    <a:pt x="3105" y="1696"/>
                  </a:cubicBezTo>
                  <a:lnTo>
                    <a:pt x="2817" y="1696"/>
                  </a:lnTo>
                  <a:cubicBezTo>
                    <a:pt x="2721" y="1696"/>
                    <a:pt x="2625" y="1696"/>
                    <a:pt x="2529" y="1664"/>
                  </a:cubicBezTo>
                  <a:cubicBezTo>
                    <a:pt x="2433" y="1664"/>
                    <a:pt x="2337" y="1664"/>
                    <a:pt x="2241" y="1632"/>
                  </a:cubicBezTo>
                  <a:cubicBezTo>
                    <a:pt x="2144" y="1632"/>
                    <a:pt x="2048" y="1600"/>
                    <a:pt x="1952" y="1600"/>
                  </a:cubicBezTo>
                  <a:lnTo>
                    <a:pt x="1664" y="1504"/>
                  </a:lnTo>
                  <a:cubicBezTo>
                    <a:pt x="1536" y="1472"/>
                    <a:pt x="1408" y="1440"/>
                    <a:pt x="1280" y="1408"/>
                  </a:cubicBezTo>
                  <a:cubicBezTo>
                    <a:pt x="1152" y="1344"/>
                    <a:pt x="992" y="1280"/>
                    <a:pt x="864" y="1184"/>
                  </a:cubicBezTo>
                  <a:cubicBezTo>
                    <a:pt x="288" y="864"/>
                    <a:pt x="32" y="416"/>
                    <a:pt x="3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332875" y="2061750"/>
              <a:ext cx="148050" cy="66425"/>
            </a:xfrm>
            <a:custGeom>
              <a:rect b="b" l="l" r="r" t="t"/>
              <a:pathLst>
                <a:path extrusionOk="0" h="2657" w="5922">
                  <a:moveTo>
                    <a:pt x="96" y="416"/>
                  </a:moveTo>
                  <a:cubicBezTo>
                    <a:pt x="192" y="736"/>
                    <a:pt x="480" y="1024"/>
                    <a:pt x="896" y="1280"/>
                  </a:cubicBezTo>
                  <a:cubicBezTo>
                    <a:pt x="1024" y="1344"/>
                    <a:pt x="1184" y="1408"/>
                    <a:pt x="1312" y="1472"/>
                  </a:cubicBezTo>
                  <a:cubicBezTo>
                    <a:pt x="1440" y="1504"/>
                    <a:pt x="1568" y="1568"/>
                    <a:pt x="1664" y="1600"/>
                  </a:cubicBezTo>
                  <a:cubicBezTo>
                    <a:pt x="1760" y="1632"/>
                    <a:pt x="1888" y="1632"/>
                    <a:pt x="1984" y="1664"/>
                  </a:cubicBezTo>
                  <a:cubicBezTo>
                    <a:pt x="2080" y="1696"/>
                    <a:pt x="2176" y="1696"/>
                    <a:pt x="2273" y="1728"/>
                  </a:cubicBezTo>
                  <a:cubicBezTo>
                    <a:pt x="2369" y="1728"/>
                    <a:pt x="2465" y="1728"/>
                    <a:pt x="2561" y="1760"/>
                  </a:cubicBezTo>
                  <a:lnTo>
                    <a:pt x="3489" y="1760"/>
                  </a:lnTo>
                  <a:cubicBezTo>
                    <a:pt x="3617" y="1728"/>
                    <a:pt x="3713" y="1728"/>
                    <a:pt x="3841" y="1696"/>
                  </a:cubicBezTo>
                  <a:cubicBezTo>
                    <a:pt x="4033" y="1664"/>
                    <a:pt x="4225" y="1600"/>
                    <a:pt x="4417" y="1568"/>
                  </a:cubicBezTo>
                  <a:cubicBezTo>
                    <a:pt x="4641" y="1472"/>
                    <a:pt x="4865" y="1376"/>
                    <a:pt x="5057" y="1280"/>
                  </a:cubicBezTo>
                  <a:lnTo>
                    <a:pt x="5089" y="1248"/>
                  </a:lnTo>
                  <a:cubicBezTo>
                    <a:pt x="5249" y="1152"/>
                    <a:pt x="5345" y="1088"/>
                    <a:pt x="5473" y="960"/>
                  </a:cubicBezTo>
                  <a:lnTo>
                    <a:pt x="5665" y="768"/>
                  </a:lnTo>
                  <a:cubicBezTo>
                    <a:pt x="5697" y="704"/>
                    <a:pt x="5729" y="640"/>
                    <a:pt x="5761" y="608"/>
                  </a:cubicBezTo>
                  <a:cubicBezTo>
                    <a:pt x="5793" y="544"/>
                    <a:pt x="5825" y="480"/>
                    <a:pt x="5857" y="448"/>
                  </a:cubicBezTo>
                  <a:lnTo>
                    <a:pt x="5857" y="928"/>
                  </a:lnTo>
                  <a:lnTo>
                    <a:pt x="5857" y="960"/>
                  </a:lnTo>
                  <a:cubicBezTo>
                    <a:pt x="5857" y="992"/>
                    <a:pt x="5825" y="1056"/>
                    <a:pt x="5825" y="1120"/>
                  </a:cubicBezTo>
                  <a:cubicBezTo>
                    <a:pt x="5825" y="1184"/>
                    <a:pt x="5793" y="1216"/>
                    <a:pt x="5793" y="1280"/>
                  </a:cubicBezTo>
                  <a:cubicBezTo>
                    <a:pt x="5761" y="1312"/>
                    <a:pt x="5729" y="1376"/>
                    <a:pt x="5697" y="1440"/>
                  </a:cubicBezTo>
                  <a:cubicBezTo>
                    <a:pt x="5665" y="1504"/>
                    <a:pt x="5633" y="1536"/>
                    <a:pt x="5601" y="1600"/>
                  </a:cubicBezTo>
                  <a:cubicBezTo>
                    <a:pt x="5537" y="1664"/>
                    <a:pt x="5473" y="1728"/>
                    <a:pt x="5409" y="1792"/>
                  </a:cubicBezTo>
                  <a:cubicBezTo>
                    <a:pt x="5313" y="1888"/>
                    <a:pt x="5185" y="1984"/>
                    <a:pt x="5057" y="2048"/>
                  </a:cubicBezTo>
                  <a:lnTo>
                    <a:pt x="5025" y="2080"/>
                  </a:lnTo>
                  <a:cubicBezTo>
                    <a:pt x="4833" y="2208"/>
                    <a:pt x="4609" y="2272"/>
                    <a:pt x="4385" y="2368"/>
                  </a:cubicBezTo>
                  <a:cubicBezTo>
                    <a:pt x="4225" y="2433"/>
                    <a:pt x="4033" y="2465"/>
                    <a:pt x="3841" y="2497"/>
                  </a:cubicBezTo>
                  <a:cubicBezTo>
                    <a:pt x="3713" y="2529"/>
                    <a:pt x="3585" y="2529"/>
                    <a:pt x="3457" y="2561"/>
                  </a:cubicBezTo>
                  <a:lnTo>
                    <a:pt x="2561" y="2561"/>
                  </a:lnTo>
                  <a:cubicBezTo>
                    <a:pt x="2465" y="2561"/>
                    <a:pt x="2369" y="2529"/>
                    <a:pt x="2273" y="2529"/>
                  </a:cubicBezTo>
                  <a:cubicBezTo>
                    <a:pt x="2176" y="2497"/>
                    <a:pt x="2080" y="2497"/>
                    <a:pt x="1984" y="2465"/>
                  </a:cubicBezTo>
                  <a:cubicBezTo>
                    <a:pt x="1888" y="2465"/>
                    <a:pt x="1792" y="2433"/>
                    <a:pt x="1696" y="2400"/>
                  </a:cubicBezTo>
                  <a:cubicBezTo>
                    <a:pt x="1568" y="2368"/>
                    <a:pt x="1472" y="2336"/>
                    <a:pt x="1344" y="2272"/>
                  </a:cubicBezTo>
                  <a:cubicBezTo>
                    <a:pt x="1184" y="2208"/>
                    <a:pt x="1056" y="2144"/>
                    <a:pt x="928" y="2080"/>
                  </a:cubicBezTo>
                  <a:cubicBezTo>
                    <a:pt x="384" y="1760"/>
                    <a:pt x="96" y="1344"/>
                    <a:pt x="96" y="896"/>
                  </a:cubicBezTo>
                  <a:lnTo>
                    <a:pt x="96" y="416"/>
                  </a:ln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896"/>
                  </a:lnTo>
                  <a:cubicBezTo>
                    <a:pt x="0" y="1376"/>
                    <a:pt x="320" y="1824"/>
                    <a:pt x="896" y="2144"/>
                  </a:cubicBezTo>
                  <a:cubicBezTo>
                    <a:pt x="1024" y="2208"/>
                    <a:pt x="1152" y="2272"/>
                    <a:pt x="1312" y="2336"/>
                  </a:cubicBezTo>
                  <a:cubicBezTo>
                    <a:pt x="1440" y="2400"/>
                    <a:pt x="1536" y="2433"/>
                    <a:pt x="1664" y="2465"/>
                  </a:cubicBezTo>
                  <a:cubicBezTo>
                    <a:pt x="1760" y="2497"/>
                    <a:pt x="1888" y="2529"/>
                    <a:pt x="1984" y="2529"/>
                  </a:cubicBezTo>
                  <a:cubicBezTo>
                    <a:pt x="2080" y="2561"/>
                    <a:pt x="2176" y="2593"/>
                    <a:pt x="2273" y="2593"/>
                  </a:cubicBezTo>
                  <a:cubicBezTo>
                    <a:pt x="2369" y="2593"/>
                    <a:pt x="2465" y="2625"/>
                    <a:pt x="2561" y="2625"/>
                  </a:cubicBezTo>
                  <a:cubicBezTo>
                    <a:pt x="2657" y="2625"/>
                    <a:pt x="2753" y="2625"/>
                    <a:pt x="2849" y="2657"/>
                  </a:cubicBezTo>
                  <a:lnTo>
                    <a:pt x="2977" y="2657"/>
                  </a:lnTo>
                  <a:lnTo>
                    <a:pt x="3137" y="2625"/>
                  </a:lnTo>
                  <a:lnTo>
                    <a:pt x="3489" y="2625"/>
                  </a:lnTo>
                  <a:cubicBezTo>
                    <a:pt x="3617" y="2593"/>
                    <a:pt x="3713" y="2593"/>
                    <a:pt x="3841" y="2561"/>
                  </a:cubicBezTo>
                  <a:cubicBezTo>
                    <a:pt x="4033" y="2529"/>
                    <a:pt x="4225" y="2497"/>
                    <a:pt x="4417" y="2433"/>
                  </a:cubicBezTo>
                  <a:cubicBezTo>
                    <a:pt x="4641" y="2368"/>
                    <a:pt x="4865" y="2272"/>
                    <a:pt x="5057" y="2144"/>
                  </a:cubicBezTo>
                  <a:lnTo>
                    <a:pt x="5089" y="2112"/>
                  </a:lnTo>
                  <a:cubicBezTo>
                    <a:pt x="5249" y="2048"/>
                    <a:pt x="5345" y="1952"/>
                    <a:pt x="5473" y="1856"/>
                  </a:cubicBezTo>
                  <a:lnTo>
                    <a:pt x="5665" y="1664"/>
                  </a:lnTo>
                  <a:cubicBezTo>
                    <a:pt x="5697" y="1600"/>
                    <a:pt x="5729" y="1536"/>
                    <a:pt x="5761" y="1472"/>
                  </a:cubicBezTo>
                  <a:cubicBezTo>
                    <a:pt x="5793" y="1408"/>
                    <a:pt x="5825" y="1344"/>
                    <a:pt x="5857" y="1312"/>
                  </a:cubicBezTo>
                  <a:cubicBezTo>
                    <a:pt x="5857" y="1248"/>
                    <a:pt x="5889" y="1184"/>
                    <a:pt x="5889" y="1120"/>
                  </a:cubicBezTo>
                  <a:cubicBezTo>
                    <a:pt x="5921" y="1088"/>
                    <a:pt x="5921" y="1024"/>
                    <a:pt x="5921" y="960"/>
                  </a:cubicBezTo>
                  <a:lnTo>
                    <a:pt x="5921" y="928"/>
                  </a:lnTo>
                  <a:lnTo>
                    <a:pt x="5921" y="64"/>
                  </a:lnTo>
                  <a:cubicBezTo>
                    <a:pt x="5921" y="32"/>
                    <a:pt x="5921" y="32"/>
                    <a:pt x="5889" y="32"/>
                  </a:cubicBezTo>
                  <a:cubicBezTo>
                    <a:pt x="5857" y="32"/>
                    <a:pt x="5857" y="32"/>
                    <a:pt x="5857" y="64"/>
                  </a:cubicBezTo>
                  <a:cubicBezTo>
                    <a:pt x="5857" y="128"/>
                    <a:pt x="5857" y="192"/>
                    <a:pt x="5825" y="256"/>
                  </a:cubicBezTo>
                  <a:cubicBezTo>
                    <a:pt x="5825" y="288"/>
                    <a:pt x="5793" y="352"/>
                    <a:pt x="5793" y="416"/>
                  </a:cubicBezTo>
                  <a:cubicBezTo>
                    <a:pt x="5761" y="448"/>
                    <a:pt x="5729" y="512"/>
                    <a:pt x="5697" y="576"/>
                  </a:cubicBezTo>
                  <a:cubicBezTo>
                    <a:pt x="5665" y="608"/>
                    <a:pt x="5633" y="672"/>
                    <a:pt x="5601" y="736"/>
                  </a:cubicBezTo>
                  <a:cubicBezTo>
                    <a:pt x="5537" y="800"/>
                    <a:pt x="5473" y="864"/>
                    <a:pt x="5409" y="928"/>
                  </a:cubicBezTo>
                  <a:cubicBezTo>
                    <a:pt x="5313" y="1024"/>
                    <a:pt x="5185" y="1120"/>
                    <a:pt x="5057" y="1184"/>
                  </a:cubicBezTo>
                  <a:lnTo>
                    <a:pt x="5025" y="1216"/>
                  </a:lnTo>
                  <a:cubicBezTo>
                    <a:pt x="4833" y="1312"/>
                    <a:pt x="4609" y="1408"/>
                    <a:pt x="4385" y="1504"/>
                  </a:cubicBezTo>
                  <a:cubicBezTo>
                    <a:pt x="4225" y="1536"/>
                    <a:pt x="4033" y="1600"/>
                    <a:pt x="3841" y="1632"/>
                  </a:cubicBezTo>
                  <a:cubicBezTo>
                    <a:pt x="3713" y="1664"/>
                    <a:pt x="3585" y="1664"/>
                    <a:pt x="3457" y="1664"/>
                  </a:cubicBezTo>
                  <a:cubicBezTo>
                    <a:pt x="3361" y="1696"/>
                    <a:pt x="3265" y="1696"/>
                    <a:pt x="3137" y="1696"/>
                  </a:cubicBezTo>
                  <a:lnTo>
                    <a:pt x="2561" y="1696"/>
                  </a:lnTo>
                  <a:cubicBezTo>
                    <a:pt x="2465" y="1664"/>
                    <a:pt x="2369" y="1664"/>
                    <a:pt x="2273" y="1664"/>
                  </a:cubicBezTo>
                  <a:cubicBezTo>
                    <a:pt x="2176" y="1632"/>
                    <a:pt x="2080" y="1632"/>
                    <a:pt x="1984" y="1600"/>
                  </a:cubicBezTo>
                  <a:cubicBezTo>
                    <a:pt x="1888" y="1568"/>
                    <a:pt x="1792" y="1568"/>
                    <a:pt x="1696" y="1536"/>
                  </a:cubicBezTo>
                  <a:cubicBezTo>
                    <a:pt x="1568" y="1504"/>
                    <a:pt x="1472" y="1440"/>
                    <a:pt x="1344" y="1408"/>
                  </a:cubicBezTo>
                  <a:cubicBezTo>
                    <a:pt x="1184" y="1344"/>
                    <a:pt x="1056" y="1280"/>
                    <a:pt x="928" y="1216"/>
                  </a:cubicBezTo>
                  <a:cubicBezTo>
                    <a:pt x="384" y="896"/>
                    <a:pt x="96" y="480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327275" y="2020325"/>
              <a:ext cx="160050" cy="84650"/>
            </a:xfrm>
            <a:custGeom>
              <a:rect b="b" l="l" r="r" t="t"/>
              <a:pathLst>
                <a:path extrusionOk="0" h="3386" w="6402">
                  <a:moveTo>
                    <a:pt x="3173" y="1"/>
                  </a:moveTo>
                  <a:cubicBezTo>
                    <a:pt x="2424" y="1"/>
                    <a:pt x="1680" y="169"/>
                    <a:pt x="1120" y="505"/>
                  </a:cubicBezTo>
                  <a:cubicBezTo>
                    <a:pt x="0" y="1177"/>
                    <a:pt x="0" y="2233"/>
                    <a:pt x="1120" y="2905"/>
                  </a:cubicBezTo>
                  <a:cubicBezTo>
                    <a:pt x="1696" y="3225"/>
                    <a:pt x="2448" y="3385"/>
                    <a:pt x="3197" y="3385"/>
                  </a:cubicBezTo>
                  <a:cubicBezTo>
                    <a:pt x="3945" y="3385"/>
                    <a:pt x="4689" y="3225"/>
                    <a:pt x="5249" y="2905"/>
                  </a:cubicBezTo>
                  <a:cubicBezTo>
                    <a:pt x="6401" y="2233"/>
                    <a:pt x="6401" y="1177"/>
                    <a:pt x="5249" y="505"/>
                  </a:cubicBezTo>
                  <a:cubicBezTo>
                    <a:pt x="4673" y="169"/>
                    <a:pt x="3921" y="1"/>
                    <a:pt x="317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332875" y="2019525"/>
              <a:ext cx="148050" cy="86250"/>
            </a:xfrm>
            <a:custGeom>
              <a:rect b="b" l="l" r="r" t="t"/>
              <a:pathLst>
                <a:path extrusionOk="0" h="3450" w="5922">
                  <a:moveTo>
                    <a:pt x="2945" y="89"/>
                  </a:moveTo>
                  <a:cubicBezTo>
                    <a:pt x="3713" y="89"/>
                    <a:pt x="4449" y="249"/>
                    <a:pt x="4993" y="569"/>
                  </a:cubicBezTo>
                  <a:cubicBezTo>
                    <a:pt x="5537" y="889"/>
                    <a:pt x="5857" y="1305"/>
                    <a:pt x="5857" y="1721"/>
                  </a:cubicBezTo>
                  <a:cubicBezTo>
                    <a:pt x="5857" y="2169"/>
                    <a:pt x="5569" y="2585"/>
                    <a:pt x="5025" y="2905"/>
                  </a:cubicBezTo>
                  <a:cubicBezTo>
                    <a:pt x="4465" y="3225"/>
                    <a:pt x="3721" y="3385"/>
                    <a:pt x="2977" y="3385"/>
                  </a:cubicBezTo>
                  <a:cubicBezTo>
                    <a:pt x="2233" y="3385"/>
                    <a:pt x="1488" y="3225"/>
                    <a:pt x="928" y="2905"/>
                  </a:cubicBezTo>
                  <a:cubicBezTo>
                    <a:pt x="384" y="2585"/>
                    <a:pt x="96" y="2169"/>
                    <a:pt x="96" y="1721"/>
                  </a:cubicBezTo>
                  <a:cubicBezTo>
                    <a:pt x="96" y="1305"/>
                    <a:pt x="384" y="889"/>
                    <a:pt x="928" y="569"/>
                  </a:cubicBezTo>
                  <a:cubicBezTo>
                    <a:pt x="1472" y="249"/>
                    <a:pt x="2208" y="89"/>
                    <a:pt x="2945" y="89"/>
                  </a:cubicBezTo>
                  <a:close/>
                  <a:moveTo>
                    <a:pt x="2945" y="1"/>
                  </a:moveTo>
                  <a:cubicBezTo>
                    <a:pt x="2192" y="1"/>
                    <a:pt x="1440" y="169"/>
                    <a:pt x="864" y="505"/>
                  </a:cubicBezTo>
                  <a:cubicBezTo>
                    <a:pt x="320" y="825"/>
                    <a:pt x="0" y="1273"/>
                    <a:pt x="0" y="1721"/>
                  </a:cubicBezTo>
                  <a:cubicBezTo>
                    <a:pt x="0" y="2201"/>
                    <a:pt x="320" y="2617"/>
                    <a:pt x="896" y="2969"/>
                  </a:cubicBezTo>
                  <a:cubicBezTo>
                    <a:pt x="1472" y="3289"/>
                    <a:pt x="2208" y="3449"/>
                    <a:pt x="2977" y="3449"/>
                  </a:cubicBezTo>
                  <a:cubicBezTo>
                    <a:pt x="3713" y="3449"/>
                    <a:pt x="4481" y="3289"/>
                    <a:pt x="5057" y="2969"/>
                  </a:cubicBezTo>
                  <a:cubicBezTo>
                    <a:pt x="5601" y="2617"/>
                    <a:pt x="5921" y="2201"/>
                    <a:pt x="5921" y="1721"/>
                  </a:cubicBezTo>
                  <a:cubicBezTo>
                    <a:pt x="5921" y="1273"/>
                    <a:pt x="5601" y="825"/>
                    <a:pt x="5025" y="505"/>
                  </a:cubicBezTo>
                  <a:cubicBezTo>
                    <a:pt x="4449" y="169"/>
                    <a:pt x="3697" y="1"/>
                    <a:pt x="2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6344075" y="2029725"/>
              <a:ext cx="125650" cy="66450"/>
            </a:xfrm>
            <a:custGeom>
              <a:rect b="b" l="l" r="r" t="t"/>
              <a:pathLst>
                <a:path extrusionOk="0" h="2658" w="5026">
                  <a:moveTo>
                    <a:pt x="2513" y="1"/>
                  </a:moveTo>
                  <a:cubicBezTo>
                    <a:pt x="1929" y="1"/>
                    <a:pt x="1344" y="129"/>
                    <a:pt x="896" y="385"/>
                  </a:cubicBezTo>
                  <a:cubicBezTo>
                    <a:pt x="0" y="897"/>
                    <a:pt x="32" y="1729"/>
                    <a:pt x="896" y="2273"/>
                  </a:cubicBezTo>
                  <a:cubicBezTo>
                    <a:pt x="1344" y="2529"/>
                    <a:pt x="1937" y="2657"/>
                    <a:pt x="2525" y="2657"/>
                  </a:cubicBezTo>
                  <a:cubicBezTo>
                    <a:pt x="3113" y="2657"/>
                    <a:pt x="3697" y="2529"/>
                    <a:pt x="4129" y="2273"/>
                  </a:cubicBezTo>
                  <a:cubicBezTo>
                    <a:pt x="5025" y="1729"/>
                    <a:pt x="5025" y="897"/>
                    <a:pt x="4129" y="385"/>
                  </a:cubicBezTo>
                  <a:cubicBezTo>
                    <a:pt x="3681" y="129"/>
                    <a:pt x="3097" y="1"/>
                    <a:pt x="25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6348875" y="2028925"/>
              <a:ext cx="116050" cy="68050"/>
            </a:xfrm>
            <a:custGeom>
              <a:rect b="b" l="l" r="r" t="t"/>
              <a:pathLst>
                <a:path extrusionOk="0" h="2722" w="4642">
                  <a:moveTo>
                    <a:pt x="2305" y="65"/>
                  </a:moveTo>
                  <a:cubicBezTo>
                    <a:pt x="2913" y="65"/>
                    <a:pt x="3489" y="193"/>
                    <a:pt x="3905" y="449"/>
                  </a:cubicBezTo>
                  <a:cubicBezTo>
                    <a:pt x="4353" y="705"/>
                    <a:pt x="4577" y="1025"/>
                    <a:pt x="4577" y="1345"/>
                  </a:cubicBezTo>
                  <a:cubicBezTo>
                    <a:pt x="4577" y="1697"/>
                    <a:pt x="4353" y="2017"/>
                    <a:pt x="3937" y="2273"/>
                  </a:cubicBezTo>
                  <a:cubicBezTo>
                    <a:pt x="3489" y="2513"/>
                    <a:pt x="2913" y="2633"/>
                    <a:pt x="2337" y="2633"/>
                  </a:cubicBezTo>
                  <a:cubicBezTo>
                    <a:pt x="1761" y="2633"/>
                    <a:pt x="1184" y="2513"/>
                    <a:pt x="736" y="2273"/>
                  </a:cubicBezTo>
                  <a:cubicBezTo>
                    <a:pt x="320" y="2017"/>
                    <a:pt x="96" y="1697"/>
                    <a:pt x="96" y="1345"/>
                  </a:cubicBezTo>
                  <a:cubicBezTo>
                    <a:pt x="64" y="1025"/>
                    <a:pt x="320" y="705"/>
                    <a:pt x="736" y="449"/>
                  </a:cubicBezTo>
                  <a:cubicBezTo>
                    <a:pt x="1152" y="193"/>
                    <a:pt x="1729" y="65"/>
                    <a:pt x="2305" y="65"/>
                  </a:cubicBezTo>
                  <a:close/>
                  <a:moveTo>
                    <a:pt x="2305" y="1"/>
                  </a:moveTo>
                  <a:cubicBezTo>
                    <a:pt x="1713" y="1"/>
                    <a:pt x="1120" y="129"/>
                    <a:pt x="672" y="385"/>
                  </a:cubicBezTo>
                  <a:cubicBezTo>
                    <a:pt x="256" y="641"/>
                    <a:pt x="0" y="993"/>
                    <a:pt x="0" y="1345"/>
                  </a:cubicBezTo>
                  <a:cubicBezTo>
                    <a:pt x="0" y="1729"/>
                    <a:pt x="256" y="2081"/>
                    <a:pt x="704" y="2337"/>
                  </a:cubicBezTo>
                  <a:cubicBezTo>
                    <a:pt x="1152" y="2593"/>
                    <a:pt x="1729" y="2721"/>
                    <a:pt x="2337" y="2721"/>
                  </a:cubicBezTo>
                  <a:cubicBezTo>
                    <a:pt x="2913" y="2721"/>
                    <a:pt x="3521" y="2593"/>
                    <a:pt x="3969" y="2305"/>
                  </a:cubicBezTo>
                  <a:cubicBezTo>
                    <a:pt x="4385" y="2081"/>
                    <a:pt x="4641" y="1729"/>
                    <a:pt x="4641" y="1345"/>
                  </a:cubicBezTo>
                  <a:cubicBezTo>
                    <a:pt x="4641" y="993"/>
                    <a:pt x="4385" y="641"/>
                    <a:pt x="3937" y="385"/>
                  </a:cubicBezTo>
                  <a:cubicBezTo>
                    <a:pt x="3489" y="129"/>
                    <a:pt x="289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6472100" y="208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96" y="352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406475" y="2111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419275" y="2110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65" y="416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432075" y="2108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65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6444075" y="210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6454475" y="2099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6464100" y="20929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340075" y="208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32" y="384"/>
                    <a:pt x="64" y="384"/>
                  </a:cubicBezTo>
                  <a:lnTo>
                    <a:pt x="96" y="352"/>
                  </a:ln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6393675" y="2110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33" y="416"/>
                    <a:pt x="65" y="384"/>
                    <a:pt x="65" y="352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380075" y="2108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32" y="384"/>
                    <a:pt x="64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68075" y="210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32" y="384"/>
                    <a:pt x="64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358475" y="2099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348875" y="20929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84"/>
                    <a:pt x="32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370475" y="2041725"/>
              <a:ext cx="74425" cy="42450"/>
            </a:xfrm>
            <a:custGeom>
              <a:rect b="b" l="l" r="r" t="t"/>
              <a:pathLst>
                <a:path extrusionOk="0" h="1698" w="2977">
                  <a:moveTo>
                    <a:pt x="640" y="1"/>
                  </a:moveTo>
                  <a:lnTo>
                    <a:pt x="416" y="97"/>
                  </a:lnTo>
                  <a:lnTo>
                    <a:pt x="769" y="289"/>
                  </a:lnTo>
                  <a:cubicBezTo>
                    <a:pt x="704" y="321"/>
                    <a:pt x="672" y="353"/>
                    <a:pt x="640" y="353"/>
                  </a:cubicBezTo>
                  <a:cubicBezTo>
                    <a:pt x="608" y="385"/>
                    <a:pt x="576" y="417"/>
                    <a:pt x="544" y="417"/>
                  </a:cubicBezTo>
                  <a:lnTo>
                    <a:pt x="224" y="225"/>
                  </a:lnTo>
                  <a:lnTo>
                    <a:pt x="0" y="353"/>
                  </a:lnTo>
                  <a:lnTo>
                    <a:pt x="384" y="577"/>
                  </a:lnTo>
                  <a:cubicBezTo>
                    <a:pt x="128" y="865"/>
                    <a:pt x="224" y="1249"/>
                    <a:pt x="640" y="1473"/>
                  </a:cubicBezTo>
                  <a:cubicBezTo>
                    <a:pt x="897" y="1633"/>
                    <a:pt x="1217" y="1697"/>
                    <a:pt x="1537" y="1697"/>
                  </a:cubicBezTo>
                  <a:lnTo>
                    <a:pt x="1537" y="1505"/>
                  </a:lnTo>
                  <a:cubicBezTo>
                    <a:pt x="1313" y="1473"/>
                    <a:pt x="1089" y="1441"/>
                    <a:pt x="929" y="1313"/>
                  </a:cubicBezTo>
                  <a:cubicBezTo>
                    <a:pt x="672" y="1185"/>
                    <a:pt x="576" y="961"/>
                    <a:pt x="672" y="737"/>
                  </a:cubicBezTo>
                  <a:lnTo>
                    <a:pt x="672" y="737"/>
                  </a:lnTo>
                  <a:lnTo>
                    <a:pt x="1313" y="1121"/>
                  </a:lnTo>
                  <a:lnTo>
                    <a:pt x="1505" y="993"/>
                  </a:lnTo>
                  <a:lnTo>
                    <a:pt x="833" y="577"/>
                  </a:lnTo>
                  <a:cubicBezTo>
                    <a:pt x="865" y="545"/>
                    <a:pt x="897" y="545"/>
                    <a:pt x="929" y="513"/>
                  </a:cubicBezTo>
                  <a:cubicBezTo>
                    <a:pt x="961" y="481"/>
                    <a:pt x="993" y="481"/>
                    <a:pt x="1025" y="449"/>
                  </a:cubicBezTo>
                  <a:lnTo>
                    <a:pt x="1729" y="865"/>
                  </a:lnTo>
                  <a:lnTo>
                    <a:pt x="1921" y="737"/>
                  </a:lnTo>
                  <a:lnTo>
                    <a:pt x="1313" y="385"/>
                  </a:lnTo>
                  <a:cubicBezTo>
                    <a:pt x="1424" y="365"/>
                    <a:pt x="1539" y="354"/>
                    <a:pt x="1652" y="354"/>
                  </a:cubicBezTo>
                  <a:cubicBezTo>
                    <a:pt x="1895" y="354"/>
                    <a:pt x="2130" y="404"/>
                    <a:pt x="2305" y="513"/>
                  </a:cubicBezTo>
                  <a:cubicBezTo>
                    <a:pt x="2497" y="609"/>
                    <a:pt x="2561" y="737"/>
                    <a:pt x="2593" y="865"/>
                  </a:cubicBezTo>
                  <a:lnTo>
                    <a:pt x="2977" y="865"/>
                  </a:lnTo>
                  <a:cubicBezTo>
                    <a:pt x="2945" y="705"/>
                    <a:pt x="2817" y="513"/>
                    <a:pt x="2561" y="353"/>
                  </a:cubicBezTo>
                  <a:cubicBezTo>
                    <a:pt x="2288" y="206"/>
                    <a:pt x="1931" y="128"/>
                    <a:pt x="1574" y="128"/>
                  </a:cubicBezTo>
                  <a:cubicBezTo>
                    <a:pt x="1387" y="128"/>
                    <a:pt x="1200" y="149"/>
                    <a:pt x="1025" y="193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6369675" y="2040125"/>
              <a:ext cx="76025" cy="44850"/>
            </a:xfrm>
            <a:custGeom>
              <a:rect b="b" l="l" r="r" t="t"/>
              <a:pathLst>
                <a:path extrusionOk="0" h="1794" w="3041">
                  <a:moveTo>
                    <a:pt x="672" y="97"/>
                  </a:moveTo>
                  <a:lnTo>
                    <a:pt x="1025" y="289"/>
                  </a:lnTo>
                  <a:lnTo>
                    <a:pt x="1057" y="289"/>
                  </a:lnTo>
                  <a:cubicBezTo>
                    <a:pt x="1232" y="245"/>
                    <a:pt x="1419" y="224"/>
                    <a:pt x="1606" y="224"/>
                  </a:cubicBezTo>
                  <a:cubicBezTo>
                    <a:pt x="1963" y="224"/>
                    <a:pt x="2320" y="302"/>
                    <a:pt x="2593" y="449"/>
                  </a:cubicBezTo>
                  <a:cubicBezTo>
                    <a:pt x="2817" y="577"/>
                    <a:pt x="2945" y="737"/>
                    <a:pt x="2977" y="897"/>
                  </a:cubicBezTo>
                  <a:lnTo>
                    <a:pt x="2657" y="897"/>
                  </a:lnTo>
                  <a:cubicBezTo>
                    <a:pt x="2625" y="769"/>
                    <a:pt x="2529" y="641"/>
                    <a:pt x="2369" y="545"/>
                  </a:cubicBezTo>
                  <a:cubicBezTo>
                    <a:pt x="2155" y="426"/>
                    <a:pt x="1889" y="360"/>
                    <a:pt x="1622" y="360"/>
                  </a:cubicBezTo>
                  <a:cubicBezTo>
                    <a:pt x="1529" y="360"/>
                    <a:pt x="1436" y="368"/>
                    <a:pt x="1345" y="385"/>
                  </a:cubicBezTo>
                  <a:cubicBezTo>
                    <a:pt x="1313" y="385"/>
                    <a:pt x="1313" y="417"/>
                    <a:pt x="1313" y="417"/>
                  </a:cubicBezTo>
                  <a:cubicBezTo>
                    <a:pt x="1313" y="449"/>
                    <a:pt x="1313" y="449"/>
                    <a:pt x="1345" y="449"/>
                  </a:cubicBezTo>
                  <a:lnTo>
                    <a:pt x="1889" y="801"/>
                  </a:lnTo>
                  <a:lnTo>
                    <a:pt x="1761" y="865"/>
                  </a:lnTo>
                  <a:lnTo>
                    <a:pt x="1089" y="481"/>
                  </a:lnTo>
                  <a:lnTo>
                    <a:pt x="1057" y="481"/>
                  </a:lnTo>
                  <a:cubicBezTo>
                    <a:pt x="993" y="513"/>
                    <a:pt x="961" y="513"/>
                    <a:pt x="929" y="545"/>
                  </a:cubicBezTo>
                  <a:cubicBezTo>
                    <a:pt x="897" y="577"/>
                    <a:pt x="865" y="577"/>
                    <a:pt x="833" y="609"/>
                  </a:cubicBezTo>
                  <a:lnTo>
                    <a:pt x="801" y="641"/>
                  </a:lnTo>
                  <a:lnTo>
                    <a:pt x="833" y="673"/>
                  </a:lnTo>
                  <a:lnTo>
                    <a:pt x="1473" y="1057"/>
                  </a:lnTo>
                  <a:lnTo>
                    <a:pt x="1313" y="1121"/>
                  </a:lnTo>
                  <a:lnTo>
                    <a:pt x="736" y="769"/>
                  </a:lnTo>
                  <a:lnTo>
                    <a:pt x="704" y="769"/>
                  </a:lnTo>
                  <a:cubicBezTo>
                    <a:pt x="672" y="769"/>
                    <a:pt x="672" y="769"/>
                    <a:pt x="672" y="801"/>
                  </a:cubicBezTo>
                  <a:cubicBezTo>
                    <a:pt x="544" y="993"/>
                    <a:pt x="640" y="1249"/>
                    <a:pt x="929" y="1409"/>
                  </a:cubicBezTo>
                  <a:cubicBezTo>
                    <a:pt x="1089" y="1505"/>
                    <a:pt x="1313" y="1569"/>
                    <a:pt x="1537" y="1569"/>
                  </a:cubicBezTo>
                  <a:lnTo>
                    <a:pt x="1537" y="1729"/>
                  </a:lnTo>
                  <a:cubicBezTo>
                    <a:pt x="1217" y="1697"/>
                    <a:pt x="929" y="1633"/>
                    <a:pt x="704" y="1505"/>
                  </a:cubicBezTo>
                  <a:cubicBezTo>
                    <a:pt x="480" y="1377"/>
                    <a:pt x="352" y="1217"/>
                    <a:pt x="320" y="1057"/>
                  </a:cubicBezTo>
                  <a:cubicBezTo>
                    <a:pt x="288" y="929"/>
                    <a:pt x="352" y="801"/>
                    <a:pt x="448" y="673"/>
                  </a:cubicBezTo>
                  <a:lnTo>
                    <a:pt x="448" y="641"/>
                  </a:lnTo>
                  <a:cubicBezTo>
                    <a:pt x="448" y="641"/>
                    <a:pt x="448" y="609"/>
                    <a:pt x="416" y="609"/>
                  </a:cubicBezTo>
                  <a:lnTo>
                    <a:pt x="96" y="417"/>
                  </a:lnTo>
                  <a:lnTo>
                    <a:pt x="256" y="321"/>
                  </a:lnTo>
                  <a:lnTo>
                    <a:pt x="544" y="513"/>
                  </a:lnTo>
                  <a:lnTo>
                    <a:pt x="608" y="513"/>
                  </a:lnTo>
                  <a:cubicBezTo>
                    <a:pt x="640" y="481"/>
                    <a:pt x="672" y="481"/>
                    <a:pt x="704" y="449"/>
                  </a:cubicBezTo>
                  <a:cubicBezTo>
                    <a:pt x="736" y="417"/>
                    <a:pt x="769" y="417"/>
                    <a:pt x="801" y="385"/>
                  </a:cubicBezTo>
                  <a:cubicBezTo>
                    <a:pt x="833" y="385"/>
                    <a:pt x="833" y="385"/>
                    <a:pt x="833" y="353"/>
                  </a:cubicBezTo>
                  <a:cubicBezTo>
                    <a:pt x="833" y="353"/>
                    <a:pt x="833" y="321"/>
                    <a:pt x="801" y="321"/>
                  </a:cubicBezTo>
                  <a:lnTo>
                    <a:pt x="544" y="161"/>
                  </a:lnTo>
                  <a:lnTo>
                    <a:pt x="672" y="97"/>
                  </a:lnTo>
                  <a:close/>
                  <a:moveTo>
                    <a:pt x="640" y="1"/>
                  </a:moveTo>
                  <a:lnTo>
                    <a:pt x="448" y="129"/>
                  </a:lnTo>
                  <a:lnTo>
                    <a:pt x="416" y="161"/>
                  </a:lnTo>
                  <a:cubicBezTo>
                    <a:pt x="416" y="193"/>
                    <a:pt x="416" y="193"/>
                    <a:pt x="448" y="193"/>
                  </a:cubicBezTo>
                  <a:lnTo>
                    <a:pt x="704" y="353"/>
                  </a:lnTo>
                  <a:lnTo>
                    <a:pt x="672" y="385"/>
                  </a:lnTo>
                  <a:cubicBezTo>
                    <a:pt x="640" y="417"/>
                    <a:pt x="608" y="417"/>
                    <a:pt x="576" y="449"/>
                  </a:cubicBezTo>
                  <a:lnTo>
                    <a:pt x="256" y="257"/>
                  </a:lnTo>
                  <a:lnTo>
                    <a:pt x="224" y="257"/>
                  </a:lnTo>
                  <a:lnTo>
                    <a:pt x="32" y="385"/>
                  </a:lnTo>
                  <a:cubicBezTo>
                    <a:pt x="0" y="385"/>
                    <a:pt x="0" y="417"/>
                    <a:pt x="0" y="417"/>
                  </a:cubicBezTo>
                  <a:cubicBezTo>
                    <a:pt x="0" y="417"/>
                    <a:pt x="0" y="449"/>
                    <a:pt x="32" y="449"/>
                  </a:cubicBezTo>
                  <a:lnTo>
                    <a:pt x="352" y="641"/>
                  </a:lnTo>
                  <a:cubicBezTo>
                    <a:pt x="256" y="769"/>
                    <a:pt x="224" y="929"/>
                    <a:pt x="256" y="1057"/>
                  </a:cubicBezTo>
                  <a:cubicBezTo>
                    <a:pt x="288" y="1249"/>
                    <a:pt x="448" y="1441"/>
                    <a:pt x="672" y="1569"/>
                  </a:cubicBezTo>
                  <a:cubicBezTo>
                    <a:pt x="929" y="1697"/>
                    <a:pt x="1249" y="1793"/>
                    <a:pt x="1569" y="1793"/>
                  </a:cubicBezTo>
                  <a:lnTo>
                    <a:pt x="1601" y="1793"/>
                  </a:lnTo>
                  <a:lnTo>
                    <a:pt x="1601" y="1761"/>
                  </a:lnTo>
                  <a:lnTo>
                    <a:pt x="1601" y="1537"/>
                  </a:lnTo>
                  <a:cubicBezTo>
                    <a:pt x="1601" y="1537"/>
                    <a:pt x="1601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6" y="1217"/>
                    <a:pt x="640" y="1025"/>
                    <a:pt x="704" y="865"/>
                  </a:cubicBezTo>
                  <a:lnTo>
                    <a:pt x="704" y="865"/>
                  </a:lnTo>
                  <a:lnTo>
                    <a:pt x="1313" y="1185"/>
                  </a:lnTo>
                  <a:cubicBezTo>
                    <a:pt x="1313" y="1201"/>
                    <a:pt x="1313" y="1209"/>
                    <a:pt x="1317" y="1209"/>
                  </a:cubicBezTo>
                  <a:cubicBezTo>
                    <a:pt x="1321" y="1209"/>
                    <a:pt x="1329" y="1201"/>
                    <a:pt x="1345" y="1185"/>
                  </a:cubicBezTo>
                  <a:lnTo>
                    <a:pt x="1537" y="1089"/>
                  </a:lnTo>
                  <a:lnTo>
                    <a:pt x="1569" y="1057"/>
                  </a:lnTo>
                  <a:cubicBezTo>
                    <a:pt x="1569" y="1025"/>
                    <a:pt x="1569" y="1025"/>
                    <a:pt x="1537" y="1025"/>
                  </a:cubicBezTo>
                  <a:lnTo>
                    <a:pt x="897" y="641"/>
                  </a:lnTo>
                  <a:cubicBezTo>
                    <a:pt x="929" y="641"/>
                    <a:pt x="929" y="609"/>
                    <a:pt x="961" y="609"/>
                  </a:cubicBezTo>
                  <a:cubicBezTo>
                    <a:pt x="993" y="577"/>
                    <a:pt x="1025" y="577"/>
                    <a:pt x="1057" y="545"/>
                  </a:cubicBezTo>
                  <a:lnTo>
                    <a:pt x="1729" y="961"/>
                  </a:lnTo>
                  <a:lnTo>
                    <a:pt x="1761" y="961"/>
                  </a:lnTo>
                  <a:lnTo>
                    <a:pt x="1985" y="833"/>
                  </a:lnTo>
                  <a:lnTo>
                    <a:pt x="1985" y="801"/>
                  </a:lnTo>
                  <a:lnTo>
                    <a:pt x="1985" y="769"/>
                  </a:lnTo>
                  <a:lnTo>
                    <a:pt x="1441" y="449"/>
                  </a:lnTo>
                  <a:cubicBezTo>
                    <a:pt x="1496" y="443"/>
                    <a:pt x="1550" y="441"/>
                    <a:pt x="1605" y="441"/>
                  </a:cubicBezTo>
                  <a:cubicBezTo>
                    <a:pt x="1868" y="441"/>
                    <a:pt x="2119" y="503"/>
                    <a:pt x="2305" y="609"/>
                  </a:cubicBezTo>
                  <a:cubicBezTo>
                    <a:pt x="2465" y="705"/>
                    <a:pt x="2561" y="801"/>
                    <a:pt x="2593" y="929"/>
                  </a:cubicBezTo>
                  <a:cubicBezTo>
                    <a:pt x="2593" y="961"/>
                    <a:pt x="2593" y="961"/>
                    <a:pt x="2625" y="961"/>
                  </a:cubicBezTo>
                  <a:lnTo>
                    <a:pt x="3041" y="961"/>
                  </a:lnTo>
                  <a:lnTo>
                    <a:pt x="3041" y="929"/>
                  </a:lnTo>
                  <a:cubicBezTo>
                    <a:pt x="3009" y="705"/>
                    <a:pt x="2881" y="513"/>
                    <a:pt x="2625" y="385"/>
                  </a:cubicBezTo>
                  <a:cubicBezTo>
                    <a:pt x="2352" y="238"/>
                    <a:pt x="1982" y="160"/>
                    <a:pt x="1615" y="160"/>
                  </a:cubicBezTo>
                  <a:cubicBezTo>
                    <a:pt x="1423" y="160"/>
                    <a:pt x="1232" y="181"/>
                    <a:pt x="1057" y="225"/>
                  </a:cubicBezTo>
                  <a:lnTo>
                    <a:pt x="70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341675" y="2026525"/>
              <a:ext cx="146450" cy="64850"/>
            </a:xfrm>
            <a:custGeom>
              <a:rect b="b" l="l" r="r" t="t"/>
              <a:pathLst>
                <a:path extrusionOk="0" h="2594" w="5858">
                  <a:moveTo>
                    <a:pt x="32" y="1"/>
                  </a:moveTo>
                  <a:lnTo>
                    <a:pt x="0" y="897"/>
                  </a:lnTo>
                  <a:cubicBezTo>
                    <a:pt x="0" y="1313"/>
                    <a:pt x="288" y="1761"/>
                    <a:pt x="864" y="2081"/>
                  </a:cubicBezTo>
                  <a:cubicBezTo>
                    <a:pt x="992" y="2177"/>
                    <a:pt x="1152" y="2241"/>
                    <a:pt x="1280" y="2273"/>
                  </a:cubicBezTo>
                  <a:cubicBezTo>
                    <a:pt x="1408" y="2337"/>
                    <a:pt x="1536" y="2369"/>
                    <a:pt x="1664" y="2401"/>
                  </a:cubicBezTo>
                  <a:cubicBezTo>
                    <a:pt x="1760" y="2433"/>
                    <a:pt x="1856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29"/>
                    <a:pt x="2433" y="2561"/>
                    <a:pt x="2529" y="2561"/>
                  </a:cubicBezTo>
                  <a:cubicBezTo>
                    <a:pt x="2625" y="2561"/>
                    <a:pt x="2721" y="2561"/>
                    <a:pt x="2817" y="2593"/>
                  </a:cubicBezTo>
                  <a:lnTo>
                    <a:pt x="3105" y="2593"/>
                  </a:lnTo>
                  <a:cubicBezTo>
                    <a:pt x="3233" y="2561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09" y="2497"/>
                  </a:cubicBezTo>
                  <a:cubicBezTo>
                    <a:pt x="4001" y="2465"/>
                    <a:pt x="4193" y="2433"/>
                    <a:pt x="4353" y="2369"/>
                  </a:cubicBezTo>
                  <a:cubicBezTo>
                    <a:pt x="4577" y="2305"/>
                    <a:pt x="4801" y="2209"/>
                    <a:pt x="4993" y="2081"/>
                  </a:cubicBezTo>
                  <a:lnTo>
                    <a:pt x="5025" y="2081"/>
                  </a:lnTo>
                  <a:cubicBezTo>
                    <a:pt x="5185" y="1985"/>
                    <a:pt x="5313" y="1889"/>
                    <a:pt x="5409" y="1793"/>
                  </a:cubicBezTo>
                  <a:lnTo>
                    <a:pt x="5601" y="1601"/>
                  </a:lnTo>
                  <a:cubicBezTo>
                    <a:pt x="5633" y="1537"/>
                    <a:pt x="5665" y="1473"/>
                    <a:pt x="5697" y="1441"/>
                  </a:cubicBezTo>
                  <a:cubicBezTo>
                    <a:pt x="5729" y="1377"/>
                    <a:pt x="5761" y="1313"/>
                    <a:pt x="5793" y="1281"/>
                  </a:cubicBezTo>
                  <a:cubicBezTo>
                    <a:pt x="5793" y="1217"/>
                    <a:pt x="5825" y="1153"/>
                    <a:pt x="5825" y="1089"/>
                  </a:cubicBezTo>
                  <a:cubicBezTo>
                    <a:pt x="5825" y="1057"/>
                    <a:pt x="5857" y="993"/>
                    <a:pt x="5857" y="929"/>
                  </a:cubicBezTo>
                  <a:lnTo>
                    <a:pt x="5857" y="897"/>
                  </a:lnTo>
                  <a:lnTo>
                    <a:pt x="5857" y="65"/>
                  </a:lnTo>
                  <a:cubicBezTo>
                    <a:pt x="5857" y="129"/>
                    <a:pt x="5857" y="161"/>
                    <a:pt x="5825" y="225"/>
                  </a:cubicBezTo>
                  <a:cubicBezTo>
                    <a:pt x="5825" y="289"/>
                    <a:pt x="5793" y="353"/>
                    <a:pt x="5793" y="385"/>
                  </a:cubicBezTo>
                  <a:cubicBezTo>
                    <a:pt x="5761" y="449"/>
                    <a:pt x="5729" y="513"/>
                    <a:pt x="5697" y="545"/>
                  </a:cubicBezTo>
                  <a:cubicBezTo>
                    <a:pt x="5665" y="609"/>
                    <a:pt x="5633" y="673"/>
                    <a:pt x="5601" y="737"/>
                  </a:cubicBezTo>
                  <a:cubicBezTo>
                    <a:pt x="5537" y="801"/>
                    <a:pt x="5473" y="865"/>
                    <a:pt x="5409" y="929"/>
                  </a:cubicBezTo>
                  <a:cubicBezTo>
                    <a:pt x="5313" y="1025"/>
                    <a:pt x="5185" y="1121"/>
                    <a:pt x="5057" y="1185"/>
                  </a:cubicBezTo>
                  <a:cubicBezTo>
                    <a:pt x="5025" y="1217"/>
                    <a:pt x="5025" y="1217"/>
                    <a:pt x="4993" y="1217"/>
                  </a:cubicBezTo>
                  <a:cubicBezTo>
                    <a:pt x="4801" y="1345"/>
                    <a:pt x="4609" y="1441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5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56" y="1601"/>
                    <a:pt x="1760" y="1569"/>
                    <a:pt x="1664" y="1537"/>
                  </a:cubicBezTo>
                  <a:cubicBezTo>
                    <a:pt x="1536" y="1505"/>
                    <a:pt x="1408" y="1441"/>
                    <a:pt x="1312" y="1409"/>
                  </a:cubicBezTo>
                  <a:cubicBezTo>
                    <a:pt x="1152" y="1345"/>
                    <a:pt x="1024" y="1281"/>
                    <a:pt x="864" y="1217"/>
                  </a:cubicBezTo>
                  <a:cubicBezTo>
                    <a:pt x="288" y="897"/>
                    <a:pt x="32" y="449"/>
                    <a:pt x="3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340875" y="2026525"/>
              <a:ext cx="148050" cy="65650"/>
            </a:xfrm>
            <a:custGeom>
              <a:rect b="b" l="l" r="r" t="t"/>
              <a:pathLst>
                <a:path extrusionOk="0" h="2626" w="5922">
                  <a:moveTo>
                    <a:pt x="5857" y="417"/>
                  </a:moveTo>
                  <a:lnTo>
                    <a:pt x="5857" y="929"/>
                  </a:lnTo>
                  <a:cubicBezTo>
                    <a:pt x="5857" y="993"/>
                    <a:pt x="5825" y="1057"/>
                    <a:pt x="5825" y="1089"/>
                  </a:cubicBezTo>
                  <a:cubicBezTo>
                    <a:pt x="5825" y="1153"/>
                    <a:pt x="5793" y="1217"/>
                    <a:pt x="5793" y="1249"/>
                  </a:cubicBezTo>
                  <a:cubicBezTo>
                    <a:pt x="5761" y="1313"/>
                    <a:pt x="5729" y="1377"/>
                    <a:pt x="5697" y="1409"/>
                  </a:cubicBezTo>
                  <a:cubicBezTo>
                    <a:pt x="5665" y="1473"/>
                    <a:pt x="5633" y="1537"/>
                    <a:pt x="5601" y="1601"/>
                  </a:cubicBezTo>
                  <a:lnTo>
                    <a:pt x="5409" y="1793"/>
                  </a:lnTo>
                  <a:cubicBezTo>
                    <a:pt x="5313" y="1889"/>
                    <a:pt x="5185" y="1953"/>
                    <a:pt x="5057" y="2049"/>
                  </a:cubicBezTo>
                  <a:lnTo>
                    <a:pt x="5025" y="2081"/>
                  </a:lnTo>
                  <a:cubicBezTo>
                    <a:pt x="4833" y="2177"/>
                    <a:pt x="4609" y="2273"/>
                    <a:pt x="4385" y="2337"/>
                  </a:cubicBezTo>
                  <a:cubicBezTo>
                    <a:pt x="4225" y="2401"/>
                    <a:pt x="4033" y="2433"/>
                    <a:pt x="3841" y="2497"/>
                  </a:cubicBezTo>
                  <a:cubicBezTo>
                    <a:pt x="3713" y="2497"/>
                    <a:pt x="3585" y="2529"/>
                    <a:pt x="3457" y="2529"/>
                  </a:cubicBezTo>
                  <a:cubicBezTo>
                    <a:pt x="3361" y="2529"/>
                    <a:pt x="3265" y="2561"/>
                    <a:pt x="3137" y="2561"/>
                  </a:cubicBezTo>
                  <a:lnTo>
                    <a:pt x="2849" y="2561"/>
                  </a:lnTo>
                  <a:cubicBezTo>
                    <a:pt x="2753" y="2561"/>
                    <a:pt x="2657" y="2561"/>
                    <a:pt x="2561" y="2529"/>
                  </a:cubicBezTo>
                  <a:cubicBezTo>
                    <a:pt x="2465" y="2529"/>
                    <a:pt x="2369" y="2529"/>
                    <a:pt x="2273" y="2497"/>
                  </a:cubicBezTo>
                  <a:cubicBezTo>
                    <a:pt x="2177" y="2497"/>
                    <a:pt x="2081" y="2465"/>
                    <a:pt x="1985" y="2465"/>
                  </a:cubicBezTo>
                  <a:cubicBezTo>
                    <a:pt x="1888" y="2433"/>
                    <a:pt x="1792" y="2401"/>
                    <a:pt x="1696" y="2401"/>
                  </a:cubicBezTo>
                  <a:cubicBezTo>
                    <a:pt x="1568" y="2337"/>
                    <a:pt x="1440" y="2305"/>
                    <a:pt x="1344" y="2273"/>
                  </a:cubicBezTo>
                  <a:cubicBezTo>
                    <a:pt x="1184" y="2209"/>
                    <a:pt x="1056" y="2145"/>
                    <a:pt x="928" y="2081"/>
                  </a:cubicBezTo>
                  <a:cubicBezTo>
                    <a:pt x="384" y="1761"/>
                    <a:pt x="96" y="1345"/>
                    <a:pt x="96" y="897"/>
                  </a:cubicBezTo>
                  <a:lnTo>
                    <a:pt x="96" y="417"/>
                  </a:lnTo>
                  <a:cubicBezTo>
                    <a:pt x="192" y="737"/>
                    <a:pt x="480" y="1025"/>
                    <a:pt x="896" y="1249"/>
                  </a:cubicBezTo>
                  <a:cubicBezTo>
                    <a:pt x="1024" y="1345"/>
                    <a:pt x="1152" y="1409"/>
                    <a:pt x="1312" y="1441"/>
                  </a:cubicBezTo>
                  <a:cubicBezTo>
                    <a:pt x="1440" y="1505"/>
                    <a:pt x="1568" y="1537"/>
                    <a:pt x="1664" y="1569"/>
                  </a:cubicBezTo>
                  <a:cubicBezTo>
                    <a:pt x="1760" y="1601"/>
                    <a:pt x="1888" y="1633"/>
                    <a:pt x="1985" y="1665"/>
                  </a:cubicBezTo>
                  <a:cubicBezTo>
                    <a:pt x="2081" y="1665"/>
                    <a:pt x="2177" y="1697"/>
                    <a:pt x="2273" y="1697"/>
                  </a:cubicBezTo>
                  <a:cubicBezTo>
                    <a:pt x="2369" y="1729"/>
                    <a:pt x="2465" y="1729"/>
                    <a:pt x="2561" y="1729"/>
                  </a:cubicBezTo>
                  <a:cubicBezTo>
                    <a:pt x="2657" y="1729"/>
                    <a:pt x="2753" y="1761"/>
                    <a:pt x="2849" y="1761"/>
                  </a:cubicBezTo>
                  <a:lnTo>
                    <a:pt x="3137" y="1761"/>
                  </a:lnTo>
                  <a:cubicBezTo>
                    <a:pt x="3265" y="1761"/>
                    <a:pt x="3361" y="1729"/>
                    <a:pt x="3457" y="1729"/>
                  </a:cubicBezTo>
                  <a:cubicBezTo>
                    <a:pt x="3617" y="1729"/>
                    <a:pt x="3713" y="1697"/>
                    <a:pt x="3841" y="1697"/>
                  </a:cubicBezTo>
                  <a:cubicBezTo>
                    <a:pt x="4033" y="1633"/>
                    <a:pt x="4225" y="1601"/>
                    <a:pt x="4417" y="1537"/>
                  </a:cubicBezTo>
                  <a:cubicBezTo>
                    <a:pt x="4641" y="1473"/>
                    <a:pt x="4865" y="1377"/>
                    <a:pt x="5057" y="1249"/>
                  </a:cubicBezTo>
                  <a:lnTo>
                    <a:pt x="5089" y="1249"/>
                  </a:lnTo>
                  <a:cubicBezTo>
                    <a:pt x="5249" y="1153"/>
                    <a:pt x="5345" y="1057"/>
                    <a:pt x="5473" y="961"/>
                  </a:cubicBezTo>
                  <a:cubicBezTo>
                    <a:pt x="5537" y="897"/>
                    <a:pt x="5601" y="833"/>
                    <a:pt x="5665" y="769"/>
                  </a:cubicBezTo>
                  <a:cubicBezTo>
                    <a:pt x="5697" y="705"/>
                    <a:pt x="5729" y="641"/>
                    <a:pt x="5761" y="577"/>
                  </a:cubicBezTo>
                  <a:cubicBezTo>
                    <a:pt x="5793" y="513"/>
                    <a:pt x="5825" y="481"/>
                    <a:pt x="5857" y="417"/>
                  </a:cubicBezTo>
                  <a:close/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897"/>
                  </a:lnTo>
                  <a:cubicBezTo>
                    <a:pt x="0" y="1377"/>
                    <a:pt x="320" y="1793"/>
                    <a:pt x="896" y="2113"/>
                  </a:cubicBezTo>
                  <a:cubicBezTo>
                    <a:pt x="1024" y="2209"/>
                    <a:pt x="1152" y="2273"/>
                    <a:pt x="1312" y="2337"/>
                  </a:cubicBezTo>
                  <a:cubicBezTo>
                    <a:pt x="1440" y="2369"/>
                    <a:pt x="1536" y="2401"/>
                    <a:pt x="1664" y="2465"/>
                  </a:cubicBezTo>
                  <a:cubicBezTo>
                    <a:pt x="1760" y="2465"/>
                    <a:pt x="1888" y="2497"/>
                    <a:pt x="1985" y="2529"/>
                  </a:cubicBezTo>
                  <a:cubicBezTo>
                    <a:pt x="2081" y="2561"/>
                    <a:pt x="2177" y="2561"/>
                    <a:pt x="2273" y="2593"/>
                  </a:cubicBezTo>
                  <a:cubicBezTo>
                    <a:pt x="2369" y="2593"/>
                    <a:pt x="2465" y="2593"/>
                    <a:pt x="2561" y="2625"/>
                  </a:cubicBezTo>
                  <a:lnTo>
                    <a:pt x="3137" y="2625"/>
                  </a:lnTo>
                  <a:cubicBezTo>
                    <a:pt x="3265" y="2625"/>
                    <a:pt x="3361" y="2625"/>
                    <a:pt x="3489" y="2593"/>
                  </a:cubicBezTo>
                  <a:cubicBezTo>
                    <a:pt x="3617" y="2593"/>
                    <a:pt x="3713" y="2593"/>
                    <a:pt x="3841" y="2561"/>
                  </a:cubicBezTo>
                  <a:cubicBezTo>
                    <a:pt x="4033" y="2529"/>
                    <a:pt x="4225" y="2465"/>
                    <a:pt x="4417" y="2401"/>
                  </a:cubicBezTo>
                  <a:cubicBezTo>
                    <a:pt x="4641" y="2337"/>
                    <a:pt x="4865" y="2241"/>
                    <a:pt x="5057" y="2145"/>
                  </a:cubicBezTo>
                  <a:lnTo>
                    <a:pt x="5089" y="2113"/>
                  </a:lnTo>
                  <a:cubicBezTo>
                    <a:pt x="5249" y="2017"/>
                    <a:pt x="5345" y="1921"/>
                    <a:pt x="5473" y="1825"/>
                  </a:cubicBezTo>
                  <a:lnTo>
                    <a:pt x="5665" y="1633"/>
                  </a:lnTo>
                  <a:cubicBezTo>
                    <a:pt x="5697" y="1569"/>
                    <a:pt x="5729" y="1505"/>
                    <a:pt x="5761" y="1441"/>
                  </a:cubicBezTo>
                  <a:cubicBezTo>
                    <a:pt x="5793" y="1409"/>
                    <a:pt x="5825" y="1345"/>
                    <a:pt x="5857" y="1281"/>
                  </a:cubicBezTo>
                  <a:cubicBezTo>
                    <a:pt x="5857" y="1217"/>
                    <a:pt x="5889" y="1185"/>
                    <a:pt x="5889" y="1121"/>
                  </a:cubicBezTo>
                  <a:cubicBezTo>
                    <a:pt x="5921" y="1057"/>
                    <a:pt x="5921" y="993"/>
                    <a:pt x="5921" y="929"/>
                  </a:cubicBezTo>
                  <a:lnTo>
                    <a:pt x="5921" y="33"/>
                  </a:lnTo>
                  <a:cubicBezTo>
                    <a:pt x="5921" y="33"/>
                    <a:pt x="5921" y="1"/>
                    <a:pt x="5889" y="1"/>
                  </a:cubicBezTo>
                  <a:cubicBezTo>
                    <a:pt x="5857" y="1"/>
                    <a:pt x="5857" y="33"/>
                    <a:pt x="5857" y="33"/>
                  </a:cubicBezTo>
                  <a:lnTo>
                    <a:pt x="5857" y="65"/>
                  </a:lnTo>
                  <a:cubicBezTo>
                    <a:pt x="5857" y="129"/>
                    <a:pt x="5857" y="161"/>
                    <a:pt x="5825" y="225"/>
                  </a:cubicBezTo>
                  <a:cubicBezTo>
                    <a:pt x="5825" y="289"/>
                    <a:pt x="5793" y="321"/>
                    <a:pt x="5793" y="385"/>
                  </a:cubicBezTo>
                  <a:cubicBezTo>
                    <a:pt x="5761" y="449"/>
                    <a:pt x="5729" y="481"/>
                    <a:pt x="5697" y="545"/>
                  </a:cubicBezTo>
                  <a:cubicBezTo>
                    <a:pt x="5665" y="609"/>
                    <a:pt x="5633" y="673"/>
                    <a:pt x="5601" y="705"/>
                  </a:cubicBezTo>
                  <a:lnTo>
                    <a:pt x="5409" y="897"/>
                  </a:lnTo>
                  <a:cubicBezTo>
                    <a:pt x="5313" y="993"/>
                    <a:pt x="5185" y="1089"/>
                    <a:pt x="5057" y="1185"/>
                  </a:cubicBezTo>
                  <a:lnTo>
                    <a:pt x="5025" y="1185"/>
                  </a:lnTo>
                  <a:cubicBezTo>
                    <a:pt x="4833" y="1313"/>
                    <a:pt x="4609" y="1409"/>
                    <a:pt x="4385" y="1473"/>
                  </a:cubicBezTo>
                  <a:cubicBezTo>
                    <a:pt x="4225" y="1537"/>
                    <a:pt x="4033" y="1569"/>
                    <a:pt x="3841" y="1601"/>
                  </a:cubicBezTo>
                  <a:cubicBezTo>
                    <a:pt x="3713" y="1633"/>
                    <a:pt x="3585" y="1665"/>
                    <a:pt x="3457" y="1665"/>
                  </a:cubicBezTo>
                  <a:cubicBezTo>
                    <a:pt x="3361" y="1665"/>
                    <a:pt x="3265" y="1665"/>
                    <a:pt x="3137" y="1697"/>
                  </a:cubicBezTo>
                  <a:lnTo>
                    <a:pt x="2849" y="1697"/>
                  </a:lnTo>
                  <a:cubicBezTo>
                    <a:pt x="2753" y="1665"/>
                    <a:pt x="2657" y="1665"/>
                    <a:pt x="2561" y="1665"/>
                  </a:cubicBezTo>
                  <a:cubicBezTo>
                    <a:pt x="2465" y="1665"/>
                    <a:pt x="2369" y="1633"/>
                    <a:pt x="2305" y="1633"/>
                  </a:cubicBezTo>
                  <a:cubicBezTo>
                    <a:pt x="2209" y="1633"/>
                    <a:pt x="2113" y="1601"/>
                    <a:pt x="2017" y="1601"/>
                  </a:cubicBezTo>
                  <a:cubicBezTo>
                    <a:pt x="1888" y="1569"/>
                    <a:pt x="1792" y="1537"/>
                    <a:pt x="1696" y="1505"/>
                  </a:cubicBezTo>
                  <a:cubicBezTo>
                    <a:pt x="1568" y="1473"/>
                    <a:pt x="1472" y="1441"/>
                    <a:pt x="1344" y="1409"/>
                  </a:cubicBezTo>
                  <a:cubicBezTo>
                    <a:pt x="1216" y="1345"/>
                    <a:pt x="1056" y="1281"/>
                    <a:pt x="928" y="1185"/>
                  </a:cubicBezTo>
                  <a:cubicBezTo>
                    <a:pt x="384" y="865"/>
                    <a:pt x="96" y="449"/>
                    <a:pt x="96" y="33"/>
                  </a:cubicBez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335275" y="1985125"/>
              <a:ext cx="160050" cy="84450"/>
            </a:xfrm>
            <a:custGeom>
              <a:rect b="b" l="l" r="r" t="t"/>
              <a:pathLst>
                <a:path extrusionOk="0" h="3378" w="6402">
                  <a:moveTo>
                    <a:pt x="3185" y="0"/>
                  </a:moveTo>
                  <a:cubicBezTo>
                    <a:pt x="2441" y="0"/>
                    <a:pt x="1696" y="169"/>
                    <a:pt x="1120" y="505"/>
                  </a:cubicBezTo>
                  <a:cubicBezTo>
                    <a:pt x="0" y="1145"/>
                    <a:pt x="0" y="2233"/>
                    <a:pt x="1120" y="2873"/>
                  </a:cubicBezTo>
                  <a:cubicBezTo>
                    <a:pt x="1696" y="3209"/>
                    <a:pt x="2449" y="3377"/>
                    <a:pt x="3197" y="3377"/>
                  </a:cubicBezTo>
                  <a:cubicBezTo>
                    <a:pt x="3945" y="3377"/>
                    <a:pt x="4689" y="3209"/>
                    <a:pt x="5249" y="2873"/>
                  </a:cubicBezTo>
                  <a:cubicBezTo>
                    <a:pt x="6401" y="2233"/>
                    <a:pt x="6401" y="1145"/>
                    <a:pt x="5249" y="505"/>
                  </a:cubicBezTo>
                  <a:cubicBezTo>
                    <a:pt x="4673" y="169"/>
                    <a:pt x="3929" y="0"/>
                    <a:pt x="31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340875" y="1984325"/>
              <a:ext cx="148050" cy="86250"/>
            </a:xfrm>
            <a:custGeom>
              <a:rect b="b" l="l" r="r" t="t"/>
              <a:pathLst>
                <a:path extrusionOk="0" h="3450" w="5922">
                  <a:moveTo>
                    <a:pt x="2945" y="56"/>
                  </a:moveTo>
                  <a:cubicBezTo>
                    <a:pt x="3713" y="56"/>
                    <a:pt x="4449" y="217"/>
                    <a:pt x="4993" y="569"/>
                  </a:cubicBezTo>
                  <a:cubicBezTo>
                    <a:pt x="5537" y="857"/>
                    <a:pt x="5857" y="1273"/>
                    <a:pt x="5857" y="1721"/>
                  </a:cubicBezTo>
                  <a:cubicBezTo>
                    <a:pt x="5857" y="2169"/>
                    <a:pt x="5569" y="2585"/>
                    <a:pt x="5025" y="2873"/>
                  </a:cubicBezTo>
                  <a:cubicBezTo>
                    <a:pt x="4465" y="3209"/>
                    <a:pt x="3721" y="3377"/>
                    <a:pt x="2977" y="3377"/>
                  </a:cubicBezTo>
                  <a:cubicBezTo>
                    <a:pt x="2233" y="3377"/>
                    <a:pt x="1488" y="3209"/>
                    <a:pt x="928" y="2873"/>
                  </a:cubicBezTo>
                  <a:cubicBezTo>
                    <a:pt x="384" y="2553"/>
                    <a:pt x="96" y="2169"/>
                    <a:pt x="96" y="1721"/>
                  </a:cubicBezTo>
                  <a:cubicBezTo>
                    <a:pt x="96" y="1273"/>
                    <a:pt x="384" y="857"/>
                    <a:pt x="928" y="569"/>
                  </a:cubicBezTo>
                  <a:cubicBezTo>
                    <a:pt x="1472" y="217"/>
                    <a:pt x="2209" y="56"/>
                    <a:pt x="2945" y="56"/>
                  </a:cubicBezTo>
                  <a:close/>
                  <a:moveTo>
                    <a:pt x="2945" y="0"/>
                  </a:moveTo>
                  <a:cubicBezTo>
                    <a:pt x="2193" y="0"/>
                    <a:pt x="1440" y="168"/>
                    <a:pt x="864" y="505"/>
                  </a:cubicBezTo>
                  <a:cubicBezTo>
                    <a:pt x="320" y="825"/>
                    <a:pt x="0" y="1241"/>
                    <a:pt x="0" y="1721"/>
                  </a:cubicBezTo>
                  <a:cubicBezTo>
                    <a:pt x="0" y="2169"/>
                    <a:pt x="320" y="2617"/>
                    <a:pt x="896" y="2937"/>
                  </a:cubicBezTo>
                  <a:cubicBezTo>
                    <a:pt x="1472" y="3289"/>
                    <a:pt x="2241" y="3449"/>
                    <a:pt x="2977" y="3449"/>
                  </a:cubicBezTo>
                  <a:cubicBezTo>
                    <a:pt x="3745" y="3449"/>
                    <a:pt x="4481" y="3289"/>
                    <a:pt x="5057" y="2937"/>
                  </a:cubicBezTo>
                  <a:cubicBezTo>
                    <a:pt x="5601" y="2617"/>
                    <a:pt x="5921" y="2201"/>
                    <a:pt x="5921" y="1721"/>
                  </a:cubicBezTo>
                  <a:cubicBezTo>
                    <a:pt x="5921" y="1273"/>
                    <a:pt x="5601" y="825"/>
                    <a:pt x="5025" y="505"/>
                  </a:cubicBezTo>
                  <a:cubicBezTo>
                    <a:pt x="4449" y="168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352075" y="1994525"/>
              <a:ext cx="125650" cy="65650"/>
            </a:xfrm>
            <a:custGeom>
              <a:rect b="b" l="l" r="r" t="t"/>
              <a:pathLst>
                <a:path extrusionOk="0" h="2626" w="5026">
                  <a:moveTo>
                    <a:pt x="2513" y="1"/>
                  </a:moveTo>
                  <a:cubicBezTo>
                    <a:pt x="1929" y="1"/>
                    <a:pt x="1344" y="129"/>
                    <a:pt x="896" y="385"/>
                  </a:cubicBezTo>
                  <a:cubicBezTo>
                    <a:pt x="0" y="897"/>
                    <a:pt x="32" y="1729"/>
                    <a:pt x="896" y="2241"/>
                  </a:cubicBezTo>
                  <a:cubicBezTo>
                    <a:pt x="1344" y="2497"/>
                    <a:pt x="1937" y="2625"/>
                    <a:pt x="2525" y="2625"/>
                  </a:cubicBezTo>
                  <a:cubicBezTo>
                    <a:pt x="3113" y="2625"/>
                    <a:pt x="3697" y="2497"/>
                    <a:pt x="4129" y="2241"/>
                  </a:cubicBezTo>
                  <a:cubicBezTo>
                    <a:pt x="5025" y="1729"/>
                    <a:pt x="5025" y="897"/>
                    <a:pt x="4129" y="385"/>
                  </a:cubicBezTo>
                  <a:cubicBezTo>
                    <a:pt x="3681" y="129"/>
                    <a:pt x="3097" y="1"/>
                    <a:pt x="25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356875" y="1993125"/>
              <a:ext cx="116050" cy="67850"/>
            </a:xfrm>
            <a:custGeom>
              <a:rect b="b" l="l" r="r" t="t"/>
              <a:pathLst>
                <a:path extrusionOk="0" h="2714" w="4642">
                  <a:moveTo>
                    <a:pt x="2305" y="89"/>
                  </a:moveTo>
                  <a:cubicBezTo>
                    <a:pt x="2913" y="89"/>
                    <a:pt x="3489" y="217"/>
                    <a:pt x="3905" y="473"/>
                  </a:cubicBezTo>
                  <a:cubicBezTo>
                    <a:pt x="4353" y="697"/>
                    <a:pt x="4577" y="1017"/>
                    <a:pt x="4577" y="1369"/>
                  </a:cubicBezTo>
                  <a:cubicBezTo>
                    <a:pt x="4577" y="1721"/>
                    <a:pt x="4353" y="2009"/>
                    <a:pt x="3937" y="2265"/>
                  </a:cubicBezTo>
                  <a:cubicBezTo>
                    <a:pt x="3489" y="2521"/>
                    <a:pt x="2913" y="2649"/>
                    <a:pt x="2337" y="2649"/>
                  </a:cubicBezTo>
                  <a:cubicBezTo>
                    <a:pt x="1761" y="2649"/>
                    <a:pt x="1184" y="2521"/>
                    <a:pt x="736" y="2265"/>
                  </a:cubicBezTo>
                  <a:cubicBezTo>
                    <a:pt x="320" y="2009"/>
                    <a:pt x="64" y="1689"/>
                    <a:pt x="64" y="1369"/>
                  </a:cubicBezTo>
                  <a:cubicBezTo>
                    <a:pt x="64" y="1017"/>
                    <a:pt x="320" y="697"/>
                    <a:pt x="736" y="473"/>
                  </a:cubicBezTo>
                  <a:cubicBezTo>
                    <a:pt x="1152" y="217"/>
                    <a:pt x="1729" y="89"/>
                    <a:pt x="2305" y="89"/>
                  </a:cubicBezTo>
                  <a:close/>
                  <a:moveTo>
                    <a:pt x="2321" y="1"/>
                  </a:moveTo>
                  <a:cubicBezTo>
                    <a:pt x="1737" y="1"/>
                    <a:pt x="1152" y="137"/>
                    <a:pt x="704" y="409"/>
                  </a:cubicBezTo>
                  <a:cubicBezTo>
                    <a:pt x="256" y="665"/>
                    <a:pt x="0" y="985"/>
                    <a:pt x="0" y="1369"/>
                  </a:cubicBezTo>
                  <a:cubicBezTo>
                    <a:pt x="0" y="1721"/>
                    <a:pt x="256" y="2073"/>
                    <a:pt x="704" y="2329"/>
                  </a:cubicBezTo>
                  <a:cubicBezTo>
                    <a:pt x="1152" y="2585"/>
                    <a:pt x="1729" y="2713"/>
                    <a:pt x="2337" y="2713"/>
                  </a:cubicBezTo>
                  <a:cubicBezTo>
                    <a:pt x="2913" y="2713"/>
                    <a:pt x="3521" y="2585"/>
                    <a:pt x="3969" y="2329"/>
                  </a:cubicBezTo>
                  <a:cubicBezTo>
                    <a:pt x="4417" y="2073"/>
                    <a:pt x="4641" y="1721"/>
                    <a:pt x="4641" y="1369"/>
                  </a:cubicBezTo>
                  <a:cubicBezTo>
                    <a:pt x="4641" y="985"/>
                    <a:pt x="4385" y="665"/>
                    <a:pt x="3937" y="409"/>
                  </a:cubicBezTo>
                  <a:cubicBezTo>
                    <a:pt x="3489" y="137"/>
                    <a:pt x="2905" y="1"/>
                    <a:pt x="23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480100" y="2048925"/>
              <a:ext cx="2425" cy="9650"/>
            </a:xfrm>
            <a:custGeom>
              <a:rect b="b" l="l" r="r" t="t"/>
              <a:pathLst>
                <a:path extrusionOk="0" h="386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414475" y="20761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6427275" y="2075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6440075" y="2073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52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452075" y="2068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33" y="416"/>
                    <a:pt x="65" y="416"/>
                  </a:cubicBezTo>
                  <a:lnTo>
                    <a:pt x="97" y="384"/>
                  </a:ln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462500" y="2063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64" y="384"/>
                    <a:pt x="64" y="384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472100" y="20577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lnTo>
                    <a:pt x="64" y="352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6348075" y="2048925"/>
              <a:ext cx="2425" cy="9650"/>
            </a:xfrm>
            <a:custGeom>
              <a:rect b="b" l="l" r="r" t="t"/>
              <a:pathLst>
                <a:path extrusionOk="0" h="386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6401675" y="2075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6388075" y="2073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6376075" y="2068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96" y="384"/>
                    <a:pt x="96" y="384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6366475" y="2063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64" y="416"/>
                    <a:pt x="64" y="384"/>
                    <a:pt x="64" y="384"/>
                  </a:cubicBez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6356875" y="20577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64" y="352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6378475" y="2005725"/>
              <a:ext cx="74425" cy="43225"/>
            </a:xfrm>
            <a:custGeom>
              <a:rect b="b" l="l" r="r" t="t"/>
              <a:pathLst>
                <a:path extrusionOk="0" h="1729" w="2977">
                  <a:moveTo>
                    <a:pt x="641" y="1"/>
                  </a:moveTo>
                  <a:lnTo>
                    <a:pt x="417" y="129"/>
                  </a:lnTo>
                  <a:lnTo>
                    <a:pt x="769" y="321"/>
                  </a:lnTo>
                  <a:cubicBezTo>
                    <a:pt x="705" y="353"/>
                    <a:pt x="673" y="353"/>
                    <a:pt x="641" y="385"/>
                  </a:cubicBezTo>
                  <a:cubicBezTo>
                    <a:pt x="609" y="385"/>
                    <a:pt x="577" y="417"/>
                    <a:pt x="545" y="449"/>
                  </a:cubicBezTo>
                  <a:lnTo>
                    <a:pt x="224" y="257"/>
                  </a:lnTo>
                  <a:lnTo>
                    <a:pt x="0" y="385"/>
                  </a:lnTo>
                  <a:lnTo>
                    <a:pt x="384" y="609"/>
                  </a:lnTo>
                  <a:cubicBezTo>
                    <a:pt x="160" y="897"/>
                    <a:pt x="224" y="1249"/>
                    <a:pt x="641" y="1505"/>
                  </a:cubicBezTo>
                  <a:cubicBezTo>
                    <a:pt x="897" y="1633"/>
                    <a:pt x="1217" y="1729"/>
                    <a:pt x="1537" y="1729"/>
                  </a:cubicBezTo>
                  <a:lnTo>
                    <a:pt x="1537" y="1505"/>
                  </a:lnTo>
                  <a:cubicBezTo>
                    <a:pt x="1313" y="1505"/>
                    <a:pt x="1089" y="1441"/>
                    <a:pt x="929" y="1345"/>
                  </a:cubicBezTo>
                  <a:cubicBezTo>
                    <a:pt x="673" y="1185"/>
                    <a:pt x="577" y="961"/>
                    <a:pt x="673" y="769"/>
                  </a:cubicBezTo>
                  <a:lnTo>
                    <a:pt x="673" y="769"/>
                  </a:lnTo>
                  <a:lnTo>
                    <a:pt x="1313" y="1121"/>
                  </a:lnTo>
                  <a:lnTo>
                    <a:pt x="1505" y="993"/>
                  </a:lnTo>
                  <a:lnTo>
                    <a:pt x="833" y="609"/>
                  </a:lnTo>
                  <a:cubicBezTo>
                    <a:pt x="865" y="577"/>
                    <a:pt x="897" y="545"/>
                    <a:pt x="929" y="545"/>
                  </a:cubicBezTo>
                  <a:cubicBezTo>
                    <a:pt x="961" y="513"/>
                    <a:pt x="993" y="481"/>
                    <a:pt x="1025" y="481"/>
                  </a:cubicBezTo>
                  <a:lnTo>
                    <a:pt x="1729" y="865"/>
                  </a:lnTo>
                  <a:lnTo>
                    <a:pt x="1921" y="737"/>
                  </a:lnTo>
                  <a:lnTo>
                    <a:pt x="1313" y="385"/>
                  </a:lnTo>
                  <a:cubicBezTo>
                    <a:pt x="1404" y="368"/>
                    <a:pt x="1497" y="360"/>
                    <a:pt x="1589" y="360"/>
                  </a:cubicBezTo>
                  <a:cubicBezTo>
                    <a:pt x="1855" y="360"/>
                    <a:pt x="2115" y="426"/>
                    <a:pt x="2305" y="545"/>
                  </a:cubicBezTo>
                  <a:cubicBezTo>
                    <a:pt x="2497" y="641"/>
                    <a:pt x="2593" y="769"/>
                    <a:pt x="2593" y="897"/>
                  </a:cubicBezTo>
                  <a:lnTo>
                    <a:pt x="2977" y="897"/>
                  </a:lnTo>
                  <a:cubicBezTo>
                    <a:pt x="2945" y="705"/>
                    <a:pt x="2817" y="513"/>
                    <a:pt x="2593" y="385"/>
                  </a:cubicBezTo>
                  <a:cubicBezTo>
                    <a:pt x="2312" y="224"/>
                    <a:pt x="1967" y="152"/>
                    <a:pt x="1623" y="152"/>
                  </a:cubicBezTo>
                  <a:cubicBezTo>
                    <a:pt x="1419" y="152"/>
                    <a:pt x="1215" y="177"/>
                    <a:pt x="1025" y="225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6377675" y="2004925"/>
              <a:ext cx="76025" cy="44825"/>
            </a:xfrm>
            <a:custGeom>
              <a:rect b="b" l="l" r="r" t="t"/>
              <a:pathLst>
                <a:path extrusionOk="0" h="1793" w="3041">
                  <a:moveTo>
                    <a:pt x="673" y="65"/>
                  </a:moveTo>
                  <a:lnTo>
                    <a:pt x="1025" y="289"/>
                  </a:lnTo>
                  <a:lnTo>
                    <a:pt x="1057" y="289"/>
                  </a:lnTo>
                  <a:cubicBezTo>
                    <a:pt x="1247" y="241"/>
                    <a:pt x="1451" y="216"/>
                    <a:pt x="1654" y="216"/>
                  </a:cubicBezTo>
                  <a:cubicBezTo>
                    <a:pt x="1995" y="216"/>
                    <a:pt x="2332" y="288"/>
                    <a:pt x="2593" y="449"/>
                  </a:cubicBezTo>
                  <a:cubicBezTo>
                    <a:pt x="2817" y="545"/>
                    <a:pt x="2945" y="705"/>
                    <a:pt x="2977" y="897"/>
                  </a:cubicBezTo>
                  <a:lnTo>
                    <a:pt x="2657" y="897"/>
                  </a:lnTo>
                  <a:cubicBezTo>
                    <a:pt x="2625" y="737"/>
                    <a:pt x="2529" y="641"/>
                    <a:pt x="2369" y="545"/>
                  </a:cubicBezTo>
                  <a:cubicBezTo>
                    <a:pt x="2155" y="426"/>
                    <a:pt x="1889" y="360"/>
                    <a:pt x="1622" y="360"/>
                  </a:cubicBezTo>
                  <a:cubicBezTo>
                    <a:pt x="1529" y="360"/>
                    <a:pt x="1436" y="368"/>
                    <a:pt x="1345" y="385"/>
                  </a:cubicBezTo>
                  <a:cubicBezTo>
                    <a:pt x="1313" y="385"/>
                    <a:pt x="1313" y="385"/>
                    <a:pt x="1313" y="417"/>
                  </a:cubicBezTo>
                  <a:cubicBezTo>
                    <a:pt x="1313" y="417"/>
                    <a:pt x="1313" y="449"/>
                    <a:pt x="1345" y="449"/>
                  </a:cubicBezTo>
                  <a:lnTo>
                    <a:pt x="1889" y="769"/>
                  </a:lnTo>
                  <a:lnTo>
                    <a:pt x="1761" y="865"/>
                  </a:lnTo>
                  <a:lnTo>
                    <a:pt x="1089" y="481"/>
                  </a:lnTo>
                  <a:cubicBezTo>
                    <a:pt x="1073" y="465"/>
                    <a:pt x="1065" y="457"/>
                    <a:pt x="1061" y="457"/>
                  </a:cubicBezTo>
                  <a:cubicBezTo>
                    <a:pt x="1057" y="457"/>
                    <a:pt x="1057" y="465"/>
                    <a:pt x="1057" y="481"/>
                  </a:cubicBezTo>
                  <a:cubicBezTo>
                    <a:pt x="993" y="481"/>
                    <a:pt x="961" y="513"/>
                    <a:pt x="929" y="545"/>
                  </a:cubicBezTo>
                  <a:cubicBezTo>
                    <a:pt x="897" y="545"/>
                    <a:pt x="865" y="577"/>
                    <a:pt x="833" y="609"/>
                  </a:cubicBezTo>
                  <a:cubicBezTo>
                    <a:pt x="833" y="609"/>
                    <a:pt x="801" y="609"/>
                    <a:pt x="801" y="641"/>
                  </a:cubicBezTo>
                  <a:lnTo>
                    <a:pt x="833" y="673"/>
                  </a:lnTo>
                  <a:lnTo>
                    <a:pt x="1473" y="1025"/>
                  </a:lnTo>
                  <a:lnTo>
                    <a:pt x="1313" y="1121"/>
                  </a:lnTo>
                  <a:lnTo>
                    <a:pt x="737" y="769"/>
                  </a:lnTo>
                  <a:lnTo>
                    <a:pt x="673" y="769"/>
                  </a:lnTo>
                  <a:cubicBezTo>
                    <a:pt x="545" y="993"/>
                    <a:pt x="673" y="1249"/>
                    <a:pt x="929" y="1409"/>
                  </a:cubicBezTo>
                  <a:cubicBezTo>
                    <a:pt x="1089" y="1505"/>
                    <a:pt x="1313" y="1537"/>
                    <a:pt x="1537" y="1569"/>
                  </a:cubicBezTo>
                  <a:lnTo>
                    <a:pt x="1537" y="1729"/>
                  </a:lnTo>
                  <a:cubicBezTo>
                    <a:pt x="1217" y="1697"/>
                    <a:pt x="929" y="1633"/>
                    <a:pt x="705" y="1505"/>
                  </a:cubicBezTo>
                  <a:cubicBezTo>
                    <a:pt x="481" y="1377"/>
                    <a:pt x="352" y="1217"/>
                    <a:pt x="320" y="1057"/>
                  </a:cubicBezTo>
                  <a:cubicBezTo>
                    <a:pt x="288" y="897"/>
                    <a:pt x="352" y="769"/>
                    <a:pt x="449" y="641"/>
                  </a:cubicBezTo>
                  <a:lnTo>
                    <a:pt x="449" y="609"/>
                  </a:lnTo>
                  <a:lnTo>
                    <a:pt x="416" y="609"/>
                  </a:lnTo>
                  <a:lnTo>
                    <a:pt x="96" y="417"/>
                  </a:lnTo>
                  <a:lnTo>
                    <a:pt x="256" y="321"/>
                  </a:lnTo>
                  <a:lnTo>
                    <a:pt x="545" y="513"/>
                  </a:lnTo>
                  <a:lnTo>
                    <a:pt x="609" y="513"/>
                  </a:lnTo>
                  <a:cubicBezTo>
                    <a:pt x="641" y="481"/>
                    <a:pt x="673" y="449"/>
                    <a:pt x="705" y="449"/>
                  </a:cubicBezTo>
                  <a:cubicBezTo>
                    <a:pt x="737" y="417"/>
                    <a:pt x="769" y="417"/>
                    <a:pt x="801" y="385"/>
                  </a:cubicBezTo>
                  <a:cubicBezTo>
                    <a:pt x="833" y="385"/>
                    <a:pt x="833" y="353"/>
                    <a:pt x="833" y="353"/>
                  </a:cubicBezTo>
                  <a:cubicBezTo>
                    <a:pt x="833" y="353"/>
                    <a:pt x="833" y="321"/>
                    <a:pt x="801" y="321"/>
                  </a:cubicBezTo>
                  <a:lnTo>
                    <a:pt x="545" y="161"/>
                  </a:lnTo>
                  <a:lnTo>
                    <a:pt x="673" y="65"/>
                  </a:lnTo>
                  <a:close/>
                  <a:moveTo>
                    <a:pt x="641" y="1"/>
                  </a:moveTo>
                  <a:lnTo>
                    <a:pt x="449" y="129"/>
                  </a:lnTo>
                  <a:cubicBezTo>
                    <a:pt x="449" y="129"/>
                    <a:pt x="416" y="129"/>
                    <a:pt x="416" y="161"/>
                  </a:cubicBezTo>
                  <a:lnTo>
                    <a:pt x="449" y="193"/>
                  </a:lnTo>
                  <a:lnTo>
                    <a:pt x="705" y="353"/>
                  </a:lnTo>
                  <a:cubicBezTo>
                    <a:pt x="705" y="353"/>
                    <a:pt x="673" y="353"/>
                    <a:pt x="673" y="385"/>
                  </a:cubicBezTo>
                  <a:cubicBezTo>
                    <a:pt x="641" y="385"/>
                    <a:pt x="609" y="417"/>
                    <a:pt x="577" y="417"/>
                  </a:cubicBezTo>
                  <a:lnTo>
                    <a:pt x="256" y="257"/>
                  </a:lnTo>
                  <a:cubicBezTo>
                    <a:pt x="256" y="241"/>
                    <a:pt x="248" y="233"/>
                    <a:pt x="240" y="233"/>
                  </a:cubicBezTo>
                  <a:cubicBezTo>
                    <a:pt x="232" y="233"/>
                    <a:pt x="224" y="241"/>
                    <a:pt x="224" y="257"/>
                  </a:cubicBezTo>
                  <a:lnTo>
                    <a:pt x="32" y="385"/>
                  </a:lnTo>
                  <a:cubicBezTo>
                    <a:pt x="0" y="385"/>
                    <a:pt x="0" y="385"/>
                    <a:pt x="0" y="417"/>
                  </a:cubicBezTo>
                  <a:lnTo>
                    <a:pt x="32" y="449"/>
                  </a:lnTo>
                  <a:lnTo>
                    <a:pt x="352" y="641"/>
                  </a:lnTo>
                  <a:cubicBezTo>
                    <a:pt x="256" y="769"/>
                    <a:pt x="224" y="897"/>
                    <a:pt x="256" y="1057"/>
                  </a:cubicBezTo>
                  <a:cubicBezTo>
                    <a:pt x="288" y="1249"/>
                    <a:pt x="449" y="1409"/>
                    <a:pt x="673" y="1569"/>
                  </a:cubicBezTo>
                  <a:cubicBezTo>
                    <a:pt x="929" y="1697"/>
                    <a:pt x="1217" y="1793"/>
                    <a:pt x="1569" y="1793"/>
                  </a:cubicBezTo>
                  <a:lnTo>
                    <a:pt x="1601" y="1793"/>
                  </a:lnTo>
                  <a:lnTo>
                    <a:pt x="1601" y="1761"/>
                  </a:lnTo>
                  <a:lnTo>
                    <a:pt x="1601" y="1537"/>
                  </a:lnTo>
                  <a:cubicBezTo>
                    <a:pt x="1601" y="1505"/>
                    <a:pt x="1601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7" y="1217"/>
                    <a:pt x="641" y="1025"/>
                    <a:pt x="737" y="833"/>
                  </a:cubicBezTo>
                  <a:lnTo>
                    <a:pt x="737" y="833"/>
                  </a:lnTo>
                  <a:lnTo>
                    <a:pt x="1313" y="1185"/>
                  </a:lnTo>
                  <a:lnTo>
                    <a:pt x="1345" y="1185"/>
                  </a:lnTo>
                  <a:lnTo>
                    <a:pt x="1537" y="1057"/>
                  </a:lnTo>
                  <a:cubicBezTo>
                    <a:pt x="1569" y="1057"/>
                    <a:pt x="1569" y="1025"/>
                    <a:pt x="1569" y="1025"/>
                  </a:cubicBezTo>
                  <a:cubicBezTo>
                    <a:pt x="1569" y="1025"/>
                    <a:pt x="1569" y="993"/>
                    <a:pt x="1537" y="993"/>
                  </a:cubicBezTo>
                  <a:lnTo>
                    <a:pt x="897" y="609"/>
                  </a:lnTo>
                  <a:cubicBezTo>
                    <a:pt x="929" y="609"/>
                    <a:pt x="929" y="609"/>
                    <a:pt x="961" y="577"/>
                  </a:cubicBezTo>
                  <a:cubicBezTo>
                    <a:pt x="993" y="577"/>
                    <a:pt x="1025" y="545"/>
                    <a:pt x="1057" y="545"/>
                  </a:cubicBezTo>
                  <a:lnTo>
                    <a:pt x="1729" y="929"/>
                  </a:lnTo>
                  <a:lnTo>
                    <a:pt x="1761" y="929"/>
                  </a:lnTo>
                  <a:lnTo>
                    <a:pt x="1985" y="801"/>
                  </a:lnTo>
                  <a:lnTo>
                    <a:pt x="1985" y="769"/>
                  </a:lnTo>
                  <a:lnTo>
                    <a:pt x="1985" y="737"/>
                  </a:lnTo>
                  <a:lnTo>
                    <a:pt x="1441" y="449"/>
                  </a:lnTo>
                  <a:cubicBezTo>
                    <a:pt x="1526" y="432"/>
                    <a:pt x="1612" y="424"/>
                    <a:pt x="1696" y="424"/>
                  </a:cubicBezTo>
                  <a:cubicBezTo>
                    <a:pt x="1925" y="424"/>
                    <a:pt x="2141" y="483"/>
                    <a:pt x="2305" y="577"/>
                  </a:cubicBezTo>
                  <a:cubicBezTo>
                    <a:pt x="2465" y="673"/>
                    <a:pt x="2561" y="801"/>
                    <a:pt x="2593" y="929"/>
                  </a:cubicBezTo>
                  <a:cubicBezTo>
                    <a:pt x="2593" y="929"/>
                    <a:pt x="2593" y="961"/>
                    <a:pt x="2625" y="961"/>
                  </a:cubicBezTo>
                  <a:lnTo>
                    <a:pt x="3009" y="961"/>
                  </a:lnTo>
                  <a:lnTo>
                    <a:pt x="3041" y="929"/>
                  </a:lnTo>
                  <a:lnTo>
                    <a:pt x="3041" y="897"/>
                  </a:lnTo>
                  <a:cubicBezTo>
                    <a:pt x="3009" y="705"/>
                    <a:pt x="2881" y="513"/>
                    <a:pt x="2625" y="353"/>
                  </a:cubicBezTo>
                  <a:cubicBezTo>
                    <a:pt x="2352" y="206"/>
                    <a:pt x="1982" y="127"/>
                    <a:pt x="1615" y="127"/>
                  </a:cubicBezTo>
                  <a:cubicBezTo>
                    <a:pt x="1423" y="127"/>
                    <a:pt x="1232" y="149"/>
                    <a:pt x="1057" y="193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6328075" y="1993725"/>
              <a:ext cx="145650" cy="64850"/>
            </a:xfrm>
            <a:custGeom>
              <a:rect b="b" l="l" r="r" t="t"/>
              <a:pathLst>
                <a:path extrusionOk="0" h="2594" w="5826">
                  <a:moveTo>
                    <a:pt x="0" y="1"/>
                  </a:moveTo>
                  <a:lnTo>
                    <a:pt x="0" y="865"/>
                  </a:lnTo>
                  <a:cubicBezTo>
                    <a:pt x="0" y="1313"/>
                    <a:pt x="288" y="1761"/>
                    <a:pt x="864" y="2081"/>
                  </a:cubicBezTo>
                  <a:cubicBezTo>
                    <a:pt x="992" y="2145"/>
                    <a:pt x="1120" y="2241"/>
                    <a:pt x="1280" y="2273"/>
                  </a:cubicBezTo>
                  <a:cubicBezTo>
                    <a:pt x="1376" y="2337"/>
                    <a:pt x="1504" y="2369"/>
                    <a:pt x="1632" y="2401"/>
                  </a:cubicBezTo>
                  <a:cubicBezTo>
                    <a:pt x="1728" y="2433"/>
                    <a:pt x="1824" y="2465"/>
                    <a:pt x="1920" y="2465"/>
                  </a:cubicBezTo>
                  <a:cubicBezTo>
                    <a:pt x="2016" y="2497"/>
                    <a:pt x="2112" y="2529"/>
                    <a:pt x="2208" y="2529"/>
                  </a:cubicBezTo>
                  <a:cubicBezTo>
                    <a:pt x="2304" y="2529"/>
                    <a:pt x="2400" y="2561"/>
                    <a:pt x="2497" y="2561"/>
                  </a:cubicBezTo>
                  <a:cubicBezTo>
                    <a:pt x="2593" y="2561"/>
                    <a:pt x="2689" y="2561"/>
                    <a:pt x="2785" y="2593"/>
                  </a:cubicBezTo>
                  <a:lnTo>
                    <a:pt x="3105" y="2593"/>
                  </a:lnTo>
                  <a:cubicBezTo>
                    <a:pt x="3201" y="2561"/>
                    <a:pt x="3297" y="2561"/>
                    <a:pt x="3425" y="2561"/>
                  </a:cubicBezTo>
                  <a:cubicBezTo>
                    <a:pt x="3553" y="2561"/>
                    <a:pt x="3649" y="2529"/>
                    <a:pt x="3777" y="2497"/>
                  </a:cubicBezTo>
                  <a:cubicBezTo>
                    <a:pt x="3969" y="2465"/>
                    <a:pt x="4161" y="2433"/>
                    <a:pt x="4353" y="2369"/>
                  </a:cubicBezTo>
                  <a:cubicBezTo>
                    <a:pt x="4577" y="2305"/>
                    <a:pt x="4769" y="2209"/>
                    <a:pt x="4993" y="2081"/>
                  </a:cubicBezTo>
                  <a:lnTo>
                    <a:pt x="5025" y="2081"/>
                  </a:lnTo>
                  <a:cubicBezTo>
                    <a:pt x="5153" y="1985"/>
                    <a:pt x="5281" y="1889"/>
                    <a:pt x="5377" y="1793"/>
                  </a:cubicBezTo>
                  <a:cubicBezTo>
                    <a:pt x="5441" y="1729"/>
                    <a:pt x="5505" y="1665"/>
                    <a:pt x="5569" y="1601"/>
                  </a:cubicBezTo>
                  <a:cubicBezTo>
                    <a:pt x="5601" y="1537"/>
                    <a:pt x="5633" y="1473"/>
                    <a:pt x="5665" y="1441"/>
                  </a:cubicBezTo>
                  <a:lnTo>
                    <a:pt x="5761" y="1249"/>
                  </a:lnTo>
                  <a:cubicBezTo>
                    <a:pt x="5761" y="1217"/>
                    <a:pt x="5793" y="1153"/>
                    <a:pt x="5793" y="1089"/>
                  </a:cubicBezTo>
                  <a:cubicBezTo>
                    <a:pt x="5825" y="1057"/>
                    <a:pt x="5825" y="993"/>
                    <a:pt x="5825" y="929"/>
                  </a:cubicBezTo>
                  <a:lnTo>
                    <a:pt x="5825" y="897"/>
                  </a:lnTo>
                  <a:lnTo>
                    <a:pt x="5825" y="65"/>
                  </a:lnTo>
                  <a:cubicBezTo>
                    <a:pt x="5825" y="129"/>
                    <a:pt x="5825" y="161"/>
                    <a:pt x="5793" y="225"/>
                  </a:cubicBezTo>
                  <a:cubicBezTo>
                    <a:pt x="5793" y="289"/>
                    <a:pt x="5793" y="321"/>
                    <a:pt x="5761" y="385"/>
                  </a:cubicBezTo>
                  <a:cubicBezTo>
                    <a:pt x="5729" y="449"/>
                    <a:pt x="5697" y="513"/>
                    <a:pt x="5697" y="545"/>
                  </a:cubicBezTo>
                  <a:cubicBezTo>
                    <a:pt x="5665" y="609"/>
                    <a:pt x="5601" y="673"/>
                    <a:pt x="5569" y="737"/>
                  </a:cubicBezTo>
                  <a:lnTo>
                    <a:pt x="5377" y="929"/>
                  </a:lnTo>
                  <a:cubicBezTo>
                    <a:pt x="5281" y="1025"/>
                    <a:pt x="5153" y="1121"/>
                    <a:pt x="5025" y="1185"/>
                  </a:cubicBezTo>
                  <a:lnTo>
                    <a:pt x="4993" y="1217"/>
                  </a:lnTo>
                  <a:cubicBezTo>
                    <a:pt x="4801" y="1345"/>
                    <a:pt x="4577" y="1409"/>
                    <a:pt x="4353" y="1505"/>
                  </a:cubicBezTo>
                  <a:cubicBezTo>
                    <a:pt x="4161" y="1569"/>
                    <a:pt x="3969" y="1601"/>
                    <a:pt x="3777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2497" y="1697"/>
                  </a:lnTo>
                  <a:cubicBezTo>
                    <a:pt x="2400" y="1665"/>
                    <a:pt x="2304" y="1665"/>
                    <a:pt x="2208" y="1665"/>
                  </a:cubicBezTo>
                  <a:cubicBezTo>
                    <a:pt x="2112" y="1633"/>
                    <a:pt x="2016" y="1633"/>
                    <a:pt x="1920" y="1601"/>
                  </a:cubicBezTo>
                  <a:cubicBezTo>
                    <a:pt x="1824" y="1601"/>
                    <a:pt x="1728" y="1569"/>
                    <a:pt x="1632" y="1537"/>
                  </a:cubicBezTo>
                  <a:cubicBezTo>
                    <a:pt x="1504" y="1505"/>
                    <a:pt x="1376" y="1441"/>
                    <a:pt x="1280" y="1409"/>
                  </a:cubicBezTo>
                  <a:cubicBezTo>
                    <a:pt x="1120" y="1345"/>
                    <a:pt x="992" y="1281"/>
                    <a:pt x="864" y="1217"/>
                  </a:cubicBezTo>
                  <a:cubicBezTo>
                    <a:pt x="288" y="865"/>
                    <a:pt x="0" y="449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6327275" y="1992925"/>
              <a:ext cx="147250" cy="66450"/>
            </a:xfrm>
            <a:custGeom>
              <a:rect b="b" l="l" r="r" t="t"/>
              <a:pathLst>
                <a:path extrusionOk="0" h="2658" w="5890">
                  <a:moveTo>
                    <a:pt x="64" y="417"/>
                  </a:moveTo>
                  <a:cubicBezTo>
                    <a:pt x="192" y="737"/>
                    <a:pt x="448" y="1057"/>
                    <a:pt x="864" y="1281"/>
                  </a:cubicBezTo>
                  <a:cubicBezTo>
                    <a:pt x="992" y="1345"/>
                    <a:pt x="1152" y="1409"/>
                    <a:pt x="1280" y="1473"/>
                  </a:cubicBezTo>
                  <a:cubicBezTo>
                    <a:pt x="1408" y="1537"/>
                    <a:pt x="1536" y="1569"/>
                    <a:pt x="1632" y="1601"/>
                  </a:cubicBezTo>
                  <a:cubicBezTo>
                    <a:pt x="1760" y="1633"/>
                    <a:pt x="1856" y="1665"/>
                    <a:pt x="1952" y="1665"/>
                  </a:cubicBezTo>
                  <a:cubicBezTo>
                    <a:pt x="2048" y="1697"/>
                    <a:pt x="2144" y="1729"/>
                    <a:pt x="2240" y="1729"/>
                  </a:cubicBezTo>
                  <a:cubicBezTo>
                    <a:pt x="2336" y="1729"/>
                    <a:pt x="2432" y="1761"/>
                    <a:pt x="2529" y="1761"/>
                  </a:cubicBezTo>
                  <a:lnTo>
                    <a:pt x="2817" y="1761"/>
                  </a:lnTo>
                  <a:cubicBezTo>
                    <a:pt x="2865" y="1777"/>
                    <a:pt x="2913" y="1785"/>
                    <a:pt x="2965" y="1785"/>
                  </a:cubicBezTo>
                  <a:cubicBezTo>
                    <a:pt x="3017" y="1785"/>
                    <a:pt x="3073" y="1777"/>
                    <a:pt x="3137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09" y="1697"/>
                  </a:cubicBezTo>
                  <a:cubicBezTo>
                    <a:pt x="4001" y="1665"/>
                    <a:pt x="4193" y="1633"/>
                    <a:pt x="4385" y="1569"/>
                  </a:cubicBezTo>
                  <a:cubicBezTo>
                    <a:pt x="4609" y="1505"/>
                    <a:pt x="4833" y="1409"/>
                    <a:pt x="5025" y="1281"/>
                  </a:cubicBezTo>
                  <a:cubicBezTo>
                    <a:pt x="5025" y="1281"/>
                    <a:pt x="5057" y="1281"/>
                    <a:pt x="5057" y="1249"/>
                  </a:cubicBezTo>
                  <a:cubicBezTo>
                    <a:pt x="5217" y="1185"/>
                    <a:pt x="5345" y="1089"/>
                    <a:pt x="5441" y="993"/>
                  </a:cubicBezTo>
                  <a:lnTo>
                    <a:pt x="5633" y="801"/>
                  </a:lnTo>
                  <a:cubicBezTo>
                    <a:pt x="5665" y="737"/>
                    <a:pt x="5697" y="673"/>
                    <a:pt x="5729" y="609"/>
                  </a:cubicBezTo>
                  <a:cubicBezTo>
                    <a:pt x="5761" y="545"/>
                    <a:pt x="5793" y="513"/>
                    <a:pt x="5825" y="449"/>
                  </a:cubicBezTo>
                  <a:lnTo>
                    <a:pt x="5825" y="929"/>
                  </a:lnTo>
                  <a:lnTo>
                    <a:pt x="5825" y="961"/>
                  </a:lnTo>
                  <a:cubicBezTo>
                    <a:pt x="5825" y="1025"/>
                    <a:pt x="5825" y="1089"/>
                    <a:pt x="5793" y="1121"/>
                  </a:cubicBezTo>
                  <a:cubicBezTo>
                    <a:pt x="5793" y="1185"/>
                    <a:pt x="5761" y="1249"/>
                    <a:pt x="5761" y="1281"/>
                  </a:cubicBezTo>
                  <a:cubicBezTo>
                    <a:pt x="5729" y="1345"/>
                    <a:pt x="5697" y="1409"/>
                    <a:pt x="5665" y="1441"/>
                  </a:cubicBezTo>
                  <a:cubicBezTo>
                    <a:pt x="5633" y="1505"/>
                    <a:pt x="5601" y="1569"/>
                    <a:pt x="5569" y="1601"/>
                  </a:cubicBezTo>
                  <a:cubicBezTo>
                    <a:pt x="5505" y="1697"/>
                    <a:pt x="5441" y="1761"/>
                    <a:pt x="5377" y="1793"/>
                  </a:cubicBezTo>
                  <a:cubicBezTo>
                    <a:pt x="5281" y="1889"/>
                    <a:pt x="5153" y="1985"/>
                    <a:pt x="5025" y="2081"/>
                  </a:cubicBezTo>
                  <a:lnTo>
                    <a:pt x="4993" y="2081"/>
                  </a:lnTo>
                  <a:cubicBezTo>
                    <a:pt x="4801" y="2209"/>
                    <a:pt x="4577" y="2305"/>
                    <a:pt x="4353" y="2369"/>
                  </a:cubicBezTo>
                  <a:cubicBezTo>
                    <a:pt x="4193" y="2433"/>
                    <a:pt x="4001" y="2465"/>
                    <a:pt x="3809" y="2497"/>
                  </a:cubicBezTo>
                  <a:cubicBezTo>
                    <a:pt x="3681" y="2529"/>
                    <a:pt x="3553" y="2561"/>
                    <a:pt x="3425" y="2561"/>
                  </a:cubicBezTo>
                  <a:cubicBezTo>
                    <a:pt x="3329" y="2561"/>
                    <a:pt x="3233" y="2593"/>
                    <a:pt x="3105" y="2593"/>
                  </a:cubicBezTo>
                  <a:lnTo>
                    <a:pt x="2817" y="2593"/>
                  </a:lnTo>
                  <a:cubicBezTo>
                    <a:pt x="2721" y="2593"/>
                    <a:pt x="2625" y="2561"/>
                    <a:pt x="2529" y="2561"/>
                  </a:cubicBezTo>
                  <a:cubicBezTo>
                    <a:pt x="2432" y="2561"/>
                    <a:pt x="2336" y="2561"/>
                    <a:pt x="2272" y="2529"/>
                  </a:cubicBezTo>
                  <a:cubicBezTo>
                    <a:pt x="2144" y="2529"/>
                    <a:pt x="2048" y="2497"/>
                    <a:pt x="1984" y="2497"/>
                  </a:cubicBezTo>
                  <a:cubicBezTo>
                    <a:pt x="1856" y="2465"/>
                    <a:pt x="1760" y="2433"/>
                    <a:pt x="1664" y="2401"/>
                  </a:cubicBezTo>
                  <a:cubicBezTo>
                    <a:pt x="1536" y="2369"/>
                    <a:pt x="1440" y="2337"/>
                    <a:pt x="1312" y="2305"/>
                  </a:cubicBezTo>
                  <a:cubicBezTo>
                    <a:pt x="1184" y="2241"/>
                    <a:pt x="1024" y="2177"/>
                    <a:pt x="896" y="2081"/>
                  </a:cubicBezTo>
                  <a:cubicBezTo>
                    <a:pt x="352" y="1793"/>
                    <a:pt x="64" y="1377"/>
                    <a:pt x="64" y="929"/>
                  </a:cubicBezTo>
                  <a:lnTo>
                    <a:pt x="64" y="41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929"/>
                  </a:lnTo>
                  <a:cubicBezTo>
                    <a:pt x="0" y="1377"/>
                    <a:pt x="288" y="1825"/>
                    <a:pt x="864" y="2145"/>
                  </a:cubicBezTo>
                  <a:cubicBezTo>
                    <a:pt x="992" y="2241"/>
                    <a:pt x="1152" y="2305"/>
                    <a:pt x="1280" y="2369"/>
                  </a:cubicBezTo>
                  <a:cubicBezTo>
                    <a:pt x="1408" y="2401"/>
                    <a:pt x="1536" y="2433"/>
                    <a:pt x="1632" y="2465"/>
                  </a:cubicBezTo>
                  <a:cubicBezTo>
                    <a:pt x="1760" y="2497"/>
                    <a:pt x="1856" y="2529"/>
                    <a:pt x="1952" y="2561"/>
                  </a:cubicBezTo>
                  <a:cubicBezTo>
                    <a:pt x="2048" y="2561"/>
                    <a:pt x="2144" y="2593"/>
                    <a:pt x="2240" y="2593"/>
                  </a:cubicBezTo>
                  <a:cubicBezTo>
                    <a:pt x="2336" y="2625"/>
                    <a:pt x="2432" y="2625"/>
                    <a:pt x="2529" y="2625"/>
                  </a:cubicBezTo>
                  <a:cubicBezTo>
                    <a:pt x="2625" y="2657"/>
                    <a:pt x="2721" y="2657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29" y="2657"/>
                    <a:pt x="3457" y="2625"/>
                  </a:cubicBezTo>
                  <a:cubicBezTo>
                    <a:pt x="3585" y="2625"/>
                    <a:pt x="3713" y="2593"/>
                    <a:pt x="3841" y="2593"/>
                  </a:cubicBezTo>
                  <a:cubicBezTo>
                    <a:pt x="4033" y="2561"/>
                    <a:pt x="4193" y="2497"/>
                    <a:pt x="4385" y="2433"/>
                  </a:cubicBezTo>
                  <a:cubicBezTo>
                    <a:pt x="4609" y="2369"/>
                    <a:pt x="4833" y="2273"/>
                    <a:pt x="5025" y="2145"/>
                  </a:cubicBezTo>
                  <a:lnTo>
                    <a:pt x="5057" y="2145"/>
                  </a:lnTo>
                  <a:cubicBezTo>
                    <a:pt x="5217" y="2049"/>
                    <a:pt x="5345" y="1953"/>
                    <a:pt x="5441" y="1857"/>
                  </a:cubicBezTo>
                  <a:cubicBezTo>
                    <a:pt x="5505" y="1793"/>
                    <a:pt x="5569" y="1729"/>
                    <a:pt x="5633" y="1665"/>
                  </a:cubicBezTo>
                  <a:cubicBezTo>
                    <a:pt x="5665" y="1601"/>
                    <a:pt x="5697" y="1537"/>
                    <a:pt x="5761" y="1473"/>
                  </a:cubicBezTo>
                  <a:cubicBezTo>
                    <a:pt x="5793" y="1441"/>
                    <a:pt x="5793" y="1377"/>
                    <a:pt x="5825" y="1313"/>
                  </a:cubicBezTo>
                  <a:cubicBezTo>
                    <a:pt x="5857" y="1249"/>
                    <a:pt x="5857" y="1185"/>
                    <a:pt x="5889" y="1153"/>
                  </a:cubicBezTo>
                  <a:lnTo>
                    <a:pt x="5889" y="961"/>
                  </a:lnTo>
                  <a:lnTo>
                    <a:pt x="5889" y="929"/>
                  </a:lnTo>
                  <a:lnTo>
                    <a:pt x="5889" y="65"/>
                  </a:lnTo>
                  <a:cubicBezTo>
                    <a:pt x="5889" y="65"/>
                    <a:pt x="5889" y="33"/>
                    <a:pt x="5857" y="33"/>
                  </a:cubicBezTo>
                  <a:lnTo>
                    <a:pt x="5825" y="65"/>
                  </a:lnTo>
                  <a:lnTo>
                    <a:pt x="5825" y="97"/>
                  </a:lnTo>
                  <a:cubicBezTo>
                    <a:pt x="5825" y="161"/>
                    <a:pt x="5825" y="193"/>
                    <a:pt x="5793" y="257"/>
                  </a:cubicBezTo>
                  <a:cubicBezTo>
                    <a:pt x="5793" y="321"/>
                    <a:pt x="5793" y="353"/>
                    <a:pt x="5761" y="417"/>
                  </a:cubicBezTo>
                  <a:cubicBezTo>
                    <a:pt x="5729" y="481"/>
                    <a:pt x="5729" y="513"/>
                    <a:pt x="5697" y="577"/>
                  </a:cubicBezTo>
                  <a:cubicBezTo>
                    <a:pt x="5665" y="641"/>
                    <a:pt x="5601" y="673"/>
                    <a:pt x="5569" y="737"/>
                  </a:cubicBezTo>
                  <a:cubicBezTo>
                    <a:pt x="5505" y="801"/>
                    <a:pt x="5473" y="865"/>
                    <a:pt x="5409" y="929"/>
                  </a:cubicBezTo>
                  <a:cubicBezTo>
                    <a:pt x="5281" y="1025"/>
                    <a:pt x="5153" y="1121"/>
                    <a:pt x="5025" y="1217"/>
                  </a:cubicBezTo>
                  <a:lnTo>
                    <a:pt x="4993" y="1217"/>
                  </a:lnTo>
                  <a:cubicBezTo>
                    <a:pt x="4801" y="1345"/>
                    <a:pt x="4609" y="1441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57" y="1697"/>
                  </a:cubicBezTo>
                  <a:lnTo>
                    <a:pt x="3137" y="1697"/>
                  </a:lnTo>
                  <a:cubicBezTo>
                    <a:pt x="3073" y="1697"/>
                    <a:pt x="2994" y="1711"/>
                    <a:pt x="2921" y="1711"/>
                  </a:cubicBezTo>
                  <a:cubicBezTo>
                    <a:pt x="2884" y="1711"/>
                    <a:pt x="2849" y="1708"/>
                    <a:pt x="2817" y="1697"/>
                  </a:cubicBezTo>
                  <a:lnTo>
                    <a:pt x="2561" y="1697"/>
                  </a:lnTo>
                  <a:cubicBezTo>
                    <a:pt x="2465" y="1697"/>
                    <a:pt x="2368" y="1665"/>
                    <a:pt x="2272" y="1665"/>
                  </a:cubicBezTo>
                  <a:cubicBezTo>
                    <a:pt x="2176" y="1665"/>
                    <a:pt x="2080" y="1633"/>
                    <a:pt x="1984" y="1601"/>
                  </a:cubicBezTo>
                  <a:cubicBezTo>
                    <a:pt x="1888" y="1601"/>
                    <a:pt x="1760" y="1569"/>
                    <a:pt x="1664" y="1537"/>
                  </a:cubicBezTo>
                  <a:cubicBezTo>
                    <a:pt x="1536" y="1505"/>
                    <a:pt x="1440" y="1473"/>
                    <a:pt x="1312" y="1409"/>
                  </a:cubicBezTo>
                  <a:cubicBezTo>
                    <a:pt x="1184" y="1377"/>
                    <a:pt x="1024" y="1281"/>
                    <a:pt x="896" y="1217"/>
                  </a:cubicBezTo>
                  <a:cubicBezTo>
                    <a:pt x="352" y="897"/>
                    <a:pt x="64" y="481"/>
                    <a:pt x="64" y="65"/>
                  </a:cubicBez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6320850" y="1952125"/>
              <a:ext cx="160075" cy="84625"/>
            </a:xfrm>
            <a:custGeom>
              <a:rect b="b" l="l" r="r" t="t"/>
              <a:pathLst>
                <a:path extrusionOk="0" h="3385" w="6403">
                  <a:moveTo>
                    <a:pt x="3186" y="0"/>
                  </a:moveTo>
                  <a:cubicBezTo>
                    <a:pt x="2441" y="0"/>
                    <a:pt x="1697" y="160"/>
                    <a:pt x="1121" y="480"/>
                  </a:cubicBezTo>
                  <a:cubicBezTo>
                    <a:pt x="1" y="1152"/>
                    <a:pt x="1" y="2209"/>
                    <a:pt x="1153" y="2881"/>
                  </a:cubicBezTo>
                  <a:cubicBezTo>
                    <a:pt x="1713" y="3217"/>
                    <a:pt x="2457" y="3385"/>
                    <a:pt x="3202" y="3385"/>
                  </a:cubicBezTo>
                  <a:cubicBezTo>
                    <a:pt x="3946" y="3385"/>
                    <a:pt x="4690" y="3217"/>
                    <a:pt x="5250" y="2881"/>
                  </a:cubicBezTo>
                  <a:cubicBezTo>
                    <a:pt x="6402" y="2209"/>
                    <a:pt x="6402" y="1152"/>
                    <a:pt x="5250" y="480"/>
                  </a:cubicBezTo>
                  <a:cubicBezTo>
                    <a:pt x="4674" y="160"/>
                    <a:pt x="3930" y="0"/>
                    <a:pt x="318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6326475" y="1951325"/>
              <a:ext cx="148050" cy="86425"/>
            </a:xfrm>
            <a:custGeom>
              <a:rect b="b" l="l" r="r" t="t"/>
              <a:pathLst>
                <a:path extrusionOk="0" h="3457" w="5922">
                  <a:moveTo>
                    <a:pt x="2977" y="64"/>
                  </a:moveTo>
                  <a:cubicBezTo>
                    <a:pt x="3713" y="64"/>
                    <a:pt x="4449" y="224"/>
                    <a:pt x="4993" y="544"/>
                  </a:cubicBezTo>
                  <a:cubicBezTo>
                    <a:pt x="5537" y="864"/>
                    <a:pt x="5857" y="1280"/>
                    <a:pt x="5857" y="1729"/>
                  </a:cubicBezTo>
                  <a:cubicBezTo>
                    <a:pt x="5857" y="2145"/>
                    <a:pt x="5569" y="2561"/>
                    <a:pt x="5025" y="2881"/>
                  </a:cubicBezTo>
                  <a:cubicBezTo>
                    <a:pt x="4465" y="3201"/>
                    <a:pt x="3729" y="3361"/>
                    <a:pt x="2989" y="3361"/>
                  </a:cubicBezTo>
                  <a:cubicBezTo>
                    <a:pt x="2248" y="3361"/>
                    <a:pt x="1504" y="3201"/>
                    <a:pt x="928" y="2881"/>
                  </a:cubicBezTo>
                  <a:cubicBezTo>
                    <a:pt x="384" y="2561"/>
                    <a:pt x="96" y="2145"/>
                    <a:pt x="96" y="1729"/>
                  </a:cubicBezTo>
                  <a:cubicBezTo>
                    <a:pt x="96" y="1280"/>
                    <a:pt x="384" y="864"/>
                    <a:pt x="928" y="544"/>
                  </a:cubicBezTo>
                  <a:cubicBezTo>
                    <a:pt x="1472" y="224"/>
                    <a:pt x="2208" y="64"/>
                    <a:pt x="2977" y="64"/>
                  </a:cubicBezTo>
                  <a:close/>
                  <a:moveTo>
                    <a:pt x="2945" y="0"/>
                  </a:moveTo>
                  <a:cubicBezTo>
                    <a:pt x="2192" y="0"/>
                    <a:pt x="1440" y="160"/>
                    <a:pt x="864" y="480"/>
                  </a:cubicBezTo>
                  <a:cubicBezTo>
                    <a:pt x="320" y="832"/>
                    <a:pt x="0" y="1248"/>
                    <a:pt x="0" y="1729"/>
                  </a:cubicBezTo>
                  <a:cubicBezTo>
                    <a:pt x="32" y="2177"/>
                    <a:pt x="320" y="2625"/>
                    <a:pt x="896" y="2945"/>
                  </a:cubicBezTo>
                  <a:cubicBezTo>
                    <a:pt x="1472" y="3265"/>
                    <a:pt x="2240" y="3457"/>
                    <a:pt x="2977" y="3457"/>
                  </a:cubicBezTo>
                  <a:cubicBezTo>
                    <a:pt x="3745" y="3457"/>
                    <a:pt x="4481" y="3265"/>
                    <a:pt x="5057" y="2945"/>
                  </a:cubicBezTo>
                  <a:cubicBezTo>
                    <a:pt x="5601" y="2625"/>
                    <a:pt x="5921" y="2177"/>
                    <a:pt x="5921" y="1729"/>
                  </a:cubicBezTo>
                  <a:cubicBezTo>
                    <a:pt x="5921" y="1248"/>
                    <a:pt x="5601" y="832"/>
                    <a:pt x="5025" y="480"/>
                  </a:cubicBezTo>
                  <a:cubicBezTo>
                    <a:pt x="4449" y="160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6338475" y="1961125"/>
              <a:ext cx="124850" cy="66225"/>
            </a:xfrm>
            <a:custGeom>
              <a:rect b="b" l="l" r="r" t="t"/>
              <a:pathLst>
                <a:path extrusionOk="0" h="2649" w="4994">
                  <a:moveTo>
                    <a:pt x="2481" y="0"/>
                  </a:moveTo>
                  <a:cubicBezTo>
                    <a:pt x="1896" y="0"/>
                    <a:pt x="1312" y="136"/>
                    <a:pt x="864" y="408"/>
                  </a:cubicBezTo>
                  <a:cubicBezTo>
                    <a:pt x="0" y="920"/>
                    <a:pt x="0" y="1753"/>
                    <a:pt x="896" y="2265"/>
                  </a:cubicBezTo>
                  <a:cubicBezTo>
                    <a:pt x="1344" y="2521"/>
                    <a:pt x="1928" y="2649"/>
                    <a:pt x="2513" y="2649"/>
                  </a:cubicBezTo>
                  <a:cubicBezTo>
                    <a:pt x="3097" y="2649"/>
                    <a:pt x="3681" y="2521"/>
                    <a:pt x="4129" y="2265"/>
                  </a:cubicBezTo>
                  <a:cubicBezTo>
                    <a:pt x="4993" y="1753"/>
                    <a:pt x="4993" y="920"/>
                    <a:pt x="4097" y="408"/>
                  </a:cubicBezTo>
                  <a:cubicBezTo>
                    <a:pt x="3649" y="136"/>
                    <a:pt x="3065" y="0"/>
                    <a:pt x="24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342475" y="1960325"/>
              <a:ext cx="116050" cy="67825"/>
            </a:xfrm>
            <a:custGeom>
              <a:rect b="b" l="l" r="r" t="t"/>
              <a:pathLst>
                <a:path extrusionOk="0" h="2713" w="4642">
                  <a:moveTo>
                    <a:pt x="2337" y="88"/>
                  </a:moveTo>
                  <a:cubicBezTo>
                    <a:pt x="2913" y="88"/>
                    <a:pt x="3489" y="216"/>
                    <a:pt x="3937" y="472"/>
                  </a:cubicBezTo>
                  <a:cubicBezTo>
                    <a:pt x="4353" y="696"/>
                    <a:pt x="4577" y="1016"/>
                    <a:pt x="4577" y="1369"/>
                  </a:cubicBezTo>
                  <a:cubicBezTo>
                    <a:pt x="4577" y="1689"/>
                    <a:pt x="4353" y="2009"/>
                    <a:pt x="3937" y="2265"/>
                  </a:cubicBezTo>
                  <a:cubicBezTo>
                    <a:pt x="3489" y="2521"/>
                    <a:pt x="2913" y="2649"/>
                    <a:pt x="2337" y="2649"/>
                  </a:cubicBezTo>
                  <a:cubicBezTo>
                    <a:pt x="1760" y="2649"/>
                    <a:pt x="1184" y="2521"/>
                    <a:pt x="736" y="2265"/>
                  </a:cubicBezTo>
                  <a:cubicBezTo>
                    <a:pt x="320" y="2009"/>
                    <a:pt x="96" y="1689"/>
                    <a:pt x="96" y="1369"/>
                  </a:cubicBezTo>
                  <a:cubicBezTo>
                    <a:pt x="96" y="1016"/>
                    <a:pt x="320" y="696"/>
                    <a:pt x="736" y="472"/>
                  </a:cubicBezTo>
                  <a:cubicBezTo>
                    <a:pt x="1184" y="216"/>
                    <a:pt x="1760" y="88"/>
                    <a:pt x="2337" y="88"/>
                  </a:cubicBezTo>
                  <a:close/>
                  <a:moveTo>
                    <a:pt x="2325" y="0"/>
                  </a:moveTo>
                  <a:cubicBezTo>
                    <a:pt x="1736" y="0"/>
                    <a:pt x="1152" y="136"/>
                    <a:pt x="704" y="408"/>
                  </a:cubicBezTo>
                  <a:cubicBezTo>
                    <a:pt x="256" y="664"/>
                    <a:pt x="0" y="984"/>
                    <a:pt x="0" y="1369"/>
                  </a:cubicBezTo>
                  <a:cubicBezTo>
                    <a:pt x="0" y="1721"/>
                    <a:pt x="256" y="2073"/>
                    <a:pt x="704" y="2329"/>
                  </a:cubicBezTo>
                  <a:cubicBezTo>
                    <a:pt x="1152" y="2585"/>
                    <a:pt x="1760" y="2713"/>
                    <a:pt x="2337" y="2713"/>
                  </a:cubicBezTo>
                  <a:cubicBezTo>
                    <a:pt x="2945" y="2713"/>
                    <a:pt x="3521" y="2585"/>
                    <a:pt x="3969" y="2329"/>
                  </a:cubicBezTo>
                  <a:cubicBezTo>
                    <a:pt x="4417" y="2073"/>
                    <a:pt x="4641" y="1721"/>
                    <a:pt x="4641" y="1369"/>
                  </a:cubicBezTo>
                  <a:cubicBezTo>
                    <a:pt x="4641" y="984"/>
                    <a:pt x="4385" y="664"/>
                    <a:pt x="3969" y="408"/>
                  </a:cubicBezTo>
                  <a:cubicBezTo>
                    <a:pt x="3505" y="136"/>
                    <a:pt x="2913" y="0"/>
                    <a:pt x="23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6465700" y="2016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6400075" y="204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6412875" y="2042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65" y="353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6425675" y="20409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33" y="385"/>
                    <a:pt x="65" y="385"/>
                  </a:cubicBezTo>
                  <a:lnTo>
                    <a:pt x="97" y="353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6438475" y="2036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33" y="417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6448075" y="20305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417"/>
                    <a:pt x="33" y="417"/>
                  </a:cubicBezTo>
                  <a:cubicBezTo>
                    <a:pt x="65" y="417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6457700" y="2024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385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64" y="417"/>
                    <a:pt x="64" y="385"/>
                    <a:pt x="64" y="385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6334475" y="2016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32" y="385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6387275" y="2042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5" y="385"/>
                    <a:pt x="65" y="353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6374475" y="20409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64" y="353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6362475" y="2036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32" y="417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6352075" y="20305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6342475" y="20241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385"/>
                  </a:lnTo>
                  <a:lnTo>
                    <a:pt x="32" y="417"/>
                  </a:lnTo>
                  <a:cubicBezTo>
                    <a:pt x="64" y="417"/>
                    <a:pt x="96" y="385"/>
                    <a:pt x="96" y="385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6364075" y="1972925"/>
              <a:ext cx="74425" cy="43225"/>
            </a:xfrm>
            <a:custGeom>
              <a:rect b="b" l="l" r="r" t="t"/>
              <a:pathLst>
                <a:path extrusionOk="0" h="1729" w="2977">
                  <a:moveTo>
                    <a:pt x="640" y="0"/>
                  </a:moveTo>
                  <a:lnTo>
                    <a:pt x="448" y="128"/>
                  </a:lnTo>
                  <a:lnTo>
                    <a:pt x="768" y="320"/>
                  </a:lnTo>
                  <a:cubicBezTo>
                    <a:pt x="736" y="320"/>
                    <a:pt x="704" y="352"/>
                    <a:pt x="640" y="384"/>
                  </a:cubicBezTo>
                  <a:cubicBezTo>
                    <a:pt x="608" y="384"/>
                    <a:pt x="576" y="416"/>
                    <a:pt x="544" y="448"/>
                  </a:cubicBezTo>
                  <a:lnTo>
                    <a:pt x="224" y="256"/>
                  </a:lnTo>
                  <a:lnTo>
                    <a:pt x="0" y="384"/>
                  </a:lnTo>
                  <a:lnTo>
                    <a:pt x="384" y="608"/>
                  </a:lnTo>
                  <a:cubicBezTo>
                    <a:pt x="160" y="897"/>
                    <a:pt x="256" y="1249"/>
                    <a:pt x="672" y="1505"/>
                  </a:cubicBezTo>
                  <a:cubicBezTo>
                    <a:pt x="928" y="1633"/>
                    <a:pt x="1249" y="1697"/>
                    <a:pt x="1569" y="1729"/>
                  </a:cubicBezTo>
                  <a:lnTo>
                    <a:pt x="1569" y="1505"/>
                  </a:lnTo>
                  <a:cubicBezTo>
                    <a:pt x="1345" y="1505"/>
                    <a:pt x="1121" y="1441"/>
                    <a:pt x="928" y="1345"/>
                  </a:cubicBezTo>
                  <a:cubicBezTo>
                    <a:pt x="672" y="1185"/>
                    <a:pt x="576" y="961"/>
                    <a:pt x="704" y="769"/>
                  </a:cubicBezTo>
                  <a:lnTo>
                    <a:pt x="704" y="769"/>
                  </a:lnTo>
                  <a:lnTo>
                    <a:pt x="1313" y="1121"/>
                  </a:lnTo>
                  <a:lnTo>
                    <a:pt x="1537" y="993"/>
                  </a:lnTo>
                  <a:lnTo>
                    <a:pt x="832" y="608"/>
                  </a:lnTo>
                  <a:lnTo>
                    <a:pt x="928" y="512"/>
                  </a:lnTo>
                  <a:cubicBezTo>
                    <a:pt x="960" y="512"/>
                    <a:pt x="993" y="480"/>
                    <a:pt x="1057" y="480"/>
                  </a:cubicBezTo>
                  <a:lnTo>
                    <a:pt x="1729" y="865"/>
                  </a:lnTo>
                  <a:lnTo>
                    <a:pt x="1953" y="737"/>
                  </a:lnTo>
                  <a:lnTo>
                    <a:pt x="1313" y="384"/>
                  </a:lnTo>
                  <a:cubicBezTo>
                    <a:pt x="1404" y="368"/>
                    <a:pt x="1497" y="360"/>
                    <a:pt x="1589" y="360"/>
                  </a:cubicBezTo>
                  <a:cubicBezTo>
                    <a:pt x="1855" y="360"/>
                    <a:pt x="2115" y="426"/>
                    <a:pt x="2305" y="544"/>
                  </a:cubicBezTo>
                  <a:cubicBezTo>
                    <a:pt x="2497" y="641"/>
                    <a:pt x="2593" y="769"/>
                    <a:pt x="2593" y="897"/>
                  </a:cubicBezTo>
                  <a:lnTo>
                    <a:pt x="2977" y="897"/>
                  </a:lnTo>
                  <a:cubicBezTo>
                    <a:pt x="2977" y="705"/>
                    <a:pt x="2849" y="512"/>
                    <a:pt x="2593" y="384"/>
                  </a:cubicBezTo>
                  <a:cubicBezTo>
                    <a:pt x="2329" y="222"/>
                    <a:pt x="1976" y="137"/>
                    <a:pt x="1622" y="137"/>
                  </a:cubicBezTo>
                  <a:cubicBezTo>
                    <a:pt x="1417" y="137"/>
                    <a:pt x="1212" y="166"/>
                    <a:pt x="1025" y="224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6363275" y="1971525"/>
              <a:ext cx="76025" cy="45425"/>
            </a:xfrm>
            <a:custGeom>
              <a:rect b="b" l="l" r="r" t="t"/>
              <a:pathLst>
                <a:path extrusionOk="0" h="1817" w="3041">
                  <a:moveTo>
                    <a:pt x="672" y="88"/>
                  </a:moveTo>
                  <a:lnTo>
                    <a:pt x="1057" y="312"/>
                  </a:lnTo>
                  <a:cubicBezTo>
                    <a:pt x="1250" y="252"/>
                    <a:pt x="1461" y="224"/>
                    <a:pt x="1671" y="224"/>
                  </a:cubicBezTo>
                  <a:cubicBezTo>
                    <a:pt x="2015" y="224"/>
                    <a:pt x="2354" y="301"/>
                    <a:pt x="2593" y="440"/>
                  </a:cubicBezTo>
                  <a:cubicBezTo>
                    <a:pt x="2817" y="568"/>
                    <a:pt x="2945" y="729"/>
                    <a:pt x="2977" y="889"/>
                  </a:cubicBezTo>
                  <a:lnTo>
                    <a:pt x="2657" y="889"/>
                  </a:lnTo>
                  <a:cubicBezTo>
                    <a:pt x="2625" y="761"/>
                    <a:pt x="2529" y="632"/>
                    <a:pt x="2369" y="536"/>
                  </a:cubicBezTo>
                  <a:cubicBezTo>
                    <a:pt x="2172" y="427"/>
                    <a:pt x="1930" y="378"/>
                    <a:pt x="1685" y="378"/>
                  </a:cubicBezTo>
                  <a:cubicBezTo>
                    <a:pt x="1571" y="378"/>
                    <a:pt x="1456" y="388"/>
                    <a:pt x="1345" y="408"/>
                  </a:cubicBezTo>
                  <a:cubicBezTo>
                    <a:pt x="1345" y="408"/>
                    <a:pt x="1313" y="408"/>
                    <a:pt x="1313" y="440"/>
                  </a:cubicBezTo>
                  <a:cubicBezTo>
                    <a:pt x="1313" y="440"/>
                    <a:pt x="1313" y="472"/>
                    <a:pt x="1345" y="472"/>
                  </a:cubicBezTo>
                  <a:lnTo>
                    <a:pt x="1889" y="793"/>
                  </a:lnTo>
                  <a:lnTo>
                    <a:pt x="1761" y="889"/>
                  </a:lnTo>
                  <a:lnTo>
                    <a:pt x="1089" y="472"/>
                  </a:lnTo>
                  <a:lnTo>
                    <a:pt x="1057" y="472"/>
                  </a:lnTo>
                  <a:cubicBezTo>
                    <a:pt x="992" y="504"/>
                    <a:pt x="960" y="536"/>
                    <a:pt x="928" y="536"/>
                  </a:cubicBezTo>
                  <a:lnTo>
                    <a:pt x="832" y="632"/>
                  </a:lnTo>
                  <a:lnTo>
                    <a:pt x="832" y="664"/>
                  </a:lnTo>
                  <a:lnTo>
                    <a:pt x="832" y="697"/>
                  </a:lnTo>
                  <a:lnTo>
                    <a:pt x="1473" y="1049"/>
                  </a:lnTo>
                  <a:lnTo>
                    <a:pt x="1313" y="1145"/>
                  </a:lnTo>
                  <a:lnTo>
                    <a:pt x="736" y="793"/>
                  </a:lnTo>
                  <a:cubicBezTo>
                    <a:pt x="715" y="793"/>
                    <a:pt x="708" y="778"/>
                    <a:pt x="706" y="778"/>
                  </a:cubicBezTo>
                  <a:cubicBezTo>
                    <a:pt x="704" y="778"/>
                    <a:pt x="704" y="782"/>
                    <a:pt x="704" y="793"/>
                  </a:cubicBezTo>
                  <a:lnTo>
                    <a:pt x="672" y="793"/>
                  </a:lnTo>
                  <a:cubicBezTo>
                    <a:pt x="544" y="1017"/>
                    <a:pt x="672" y="1273"/>
                    <a:pt x="928" y="1433"/>
                  </a:cubicBezTo>
                  <a:cubicBezTo>
                    <a:pt x="1089" y="1529"/>
                    <a:pt x="1313" y="1561"/>
                    <a:pt x="1537" y="1593"/>
                  </a:cubicBezTo>
                  <a:lnTo>
                    <a:pt x="1537" y="1753"/>
                  </a:lnTo>
                  <a:cubicBezTo>
                    <a:pt x="1217" y="1721"/>
                    <a:pt x="928" y="1625"/>
                    <a:pt x="704" y="1497"/>
                  </a:cubicBezTo>
                  <a:cubicBezTo>
                    <a:pt x="480" y="1401"/>
                    <a:pt x="352" y="1241"/>
                    <a:pt x="320" y="1049"/>
                  </a:cubicBezTo>
                  <a:cubicBezTo>
                    <a:pt x="288" y="921"/>
                    <a:pt x="352" y="793"/>
                    <a:pt x="448" y="664"/>
                  </a:cubicBezTo>
                  <a:lnTo>
                    <a:pt x="448" y="632"/>
                  </a:lnTo>
                  <a:lnTo>
                    <a:pt x="96" y="440"/>
                  </a:lnTo>
                  <a:lnTo>
                    <a:pt x="256" y="344"/>
                  </a:lnTo>
                  <a:lnTo>
                    <a:pt x="576" y="536"/>
                  </a:lnTo>
                  <a:lnTo>
                    <a:pt x="608" y="504"/>
                  </a:lnTo>
                  <a:cubicBezTo>
                    <a:pt x="640" y="504"/>
                    <a:pt x="672" y="472"/>
                    <a:pt x="704" y="440"/>
                  </a:cubicBezTo>
                  <a:cubicBezTo>
                    <a:pt x="736" y="440"/>
                    <a:pt x="768" y="408"/>
                    <a:pt x="800" y="408"/>
                  </a:cubicBezTo>
                  <a:lnTo>
                    <a:pt x="832" y="376"/>
                  </a:lnTo>
                  <a:cubicBezTo>
                    <a:pt x="832" y="344"/>
                    <a:pt x="832" y="344"/>
                    <a:pt x="800" y="344"/>
                  </a:cubicBezTo>
                  <a:lnTo>
                    <a:pt x="544" y="184"/>
                  </a:lnTo>
                  <a:lnTo>
                    <a:pt x="672" y="88"/>
                  </a:lnTo>
                  <a:close/>
                  <a:moveTo>
                    <a:pt x="676" y="0"/>
                  </a:moveTo>
                  <a:cubicBezTo>
                    <a:pt x="672" y="0"/>
                    <a:pt x="672" y="8"/>
                    <a:pt x="672" y="24"/>
                  </a:cubicBezTo>
                  <a:lnTo>
                    <a:pt x="448" y="152"/>
                  </a:lnTo>
                  <a:lnTo>
                    <a:pt x="448" y="184"/>
                  </a:lnTo>
                  <a:lnTo>
                    <a:pt x="448" y="216"/>
                  </a:lnTo>
                  <a:lnTo>
                    <a:pt x="736" y="344"/>
                  </a:lnTo>
                  <a:cubicBezTo>
                    <a:pt x="704" y="376"/>
                    <a:pt x="672" y="376"/>
                    <a:pt x="672" y="376"/>
                  </a:cubicBezTo>
                  <a:cubicBezTo>
                    <a:pt x="640" y="408"/>
                    <a:pt x="608" y="440"/>
                    <a:pt x="576" y="440"/>
                  </a:cubicBezTo>
                  <a:lnTo>
                    <a:pt x="288" y="280"/>
                  </a:lnTo>
                  <a:cubicBezTo>
                    <a:pt x="272" y="264"/>
                    <a:pt x="264" y="256"/>
                    <a:pt x="256" y="256"/>
                  </a:cubicBezTo>
                  <a:cubicBezTo>
                    <a:pt x="248" y="256"/>
                    <a:pt x="240" y="264"/>
                    <a:pt x="224" y="280"/>
                  </a:cubicBezTo>
                  <a:lnTo>
                    <a:pt x="32" y="376"/>
                  </a:lnTo>
                  <a:cubicBezTo>
                    <a:pt x="32" y="408"/>
                    <a:pt x="0" y="408"/>
                    <a:pt x="0" y="408"/>
                  </a:cubicBezTo>
                  <a:cubicBezTo>
                    <a:pt x="0" y="440"/>
                    <a:pt x="0" y="440"/>
                    <a:pt x="32" y="440"/>
                  </a:cubicBezTo>
                  <a:lnTo>
                    <a:pt x="384" y="664"/>
                  </a:lnTo>
                  <a:cubicBezTo>
                    <a:pt x="288" y="793"/>
                    <a:pt x="224" y="921"/>
                    <a:pt x="256" y="1081"/>
                  </a:cubicBezTo>
                  <a:cubicBezTo>
                    <a:pt x="288" y="1273"/>
                    <a:pt x="448" y="1433"/>
                    <a:pt x="672" y="1561"/>
                  </a:cubicBezTo>
                  <a:cubicBezTo>
                    <a:pt x="928" y="1721"/>
                    <a:pt x="1249" y="1785"/>
                    <a:pt x="1601" y="1817"/>
                  </a:cubicBezTo>
                  <a:lnTo>
                    <a:pt x="1601" y="1785"/>
                  </a:lnTo>
                  <a:lnTo>
                    <a:pt x="1601" y="1561"/>
                  </a:lnTo>
                  <a:cubicBezTo>
                    <a:pt x="1601" y="1529"/>
                    <a:pt x="1601" y="1529"/>
                    <a:pt x="1569" y="1529"/>
                  </a:cubicBezTo>
                  <a:cubicBezTo>
                    <a:pt x="1345" y="1497"/>
                    <a:pt x="1121" y="1465"/>
                    <a:pt x="960" y="1369"/>
                  </a:cubicBezTo>
                  <a:cubicBezTo>
                    <a:pt x="736" y="1241"/>
                    <a:pt x="640" y="1049"/>
                    <a:pt x="704" y="857"/>
                  </a:cubicBezTo>
                  <a:lnTo>
                    <a:pt x="704" y="857"/>
                  </a:lnTo>
                  <a:lnTo>
                    <a:pt x="1313" y="1209"/>
                  </a:lnTo>
                  <a:lnTo>
                    <a:pt x="1345" y="1209"/>
                  </a:lnTo>
                  <a:lnTo>
                    <a:pt x="1569" y="1081"/>
                  </a:lnTo>
                  <a:lnTo>
                    <a:pt x="1569" y="1049"/>
                  </a:lnTo>
                  <a:lnTo>
                    <a:pt x="1569" y="1017"/>
                  </a:lnTo>
                  <a:lnTo>
                    <a:pt x="896" y="632"/>
                  </a:lnTo>
                  <a:cubicBezTo>
                    <a:pt x="928" y="632"/>
                    <a:pt x="960" y="632"/>
                    <a:pt x="960" y="600"/>
                  </a:cubicBezTo>
                  <a:cubicBezTo>
                    <a:pt x="992" y="600"/>
                    <a:pt x="1025" y="568"/>
                    <a:pt x="1057" y="568"/>
                  </a:cubicBezTo>
                  <a:lnTo>
                    <a:pt x="1729" y="953"/>
                  </a:lnTo>
                  <a:lnTo>
                    <a:pt x="1761" y="953"/>
                  </a:lnTo>
                  <a:lnTo>
                    <a:pt x="1985" y="825"/>
                  </a:lnTo>
                  <a:lnTo>
                    <a:pt x="2017" y="793"/>
                  </a:lnTo>
                  <a:lnTo>
                    <a:pt x="1985" y="761"/>
                  </a:lnTo>
                  <a:lnTo>
                    <a:pt x="1441" y="440"/>
                  </a:lnTo>
                  <a:cubicBezTo>
                    <a:pt x="1495" y="435"/>
                    <a:pt x="1550" y="432"/>
                    <a:pt x="1605" y="432"/>
                  </a:cubicBezTo>
                  <a:cubicBezTo>
                    <a:pt x="1868" y="432"/>
                    <a:pt x="2119" y="494"/>
                    <a:pt x="2305" y="600"/>
                  </a:cubicBezTo>
                  <a:cubicBezTo>
                    <a:pt x="2465" y="697"/>
                    <a:pt x="2561" y="825"/>
                    <a:pt x="2593" y="953"/>
                  </a:cubicBezTo>
                  <a:cubicBezTo>
                    <a:pt x="2593" y="953"/>
                    <a:pt x="2593" y="985"/>
                    <a:pt x="2625" y="985"/>
                  </a:cubicBezTo>
                  <a:lnTo>
                    <a:pt x="3009" y="985"/>
                  </a:lnTo>
                  <a:lnTo>
                    <a:pt x="3041" y="953"/>
                  </a:lnTo>
                  <a:lnTo>
                    <a:pt x="3041" y="921"/>
                  </a:lnTo>
                  <a:cubicBezTo>
                    <a:pt x="3009" y="729"/>
                    <a:pt x="2881" y="536"/>
                    <a:pt x="2625" y="376"/>
                  </a:cubicBezTo>
                  <a:cubicBezTo>
                    <a:pt x="2352" y="229"/>
                    <a:pt x="1995" y="151"/>
                    <a:pt x="1629" y="151"/>
                  </a:cubicBezTo>
                  <a:cubicBezTo>
                    <a:pt x="1437" y="151"/>
                    <a:pt x="1243" y="172"/>
                    <a:pt x="1057" y="216"/>
                  </a:cubicBezTo>
                  <a:lnTo>
                    <a:pt x="704" y="24"/>
                  </a:lnTo>
                  <a:cubicBezTo>
                    <a:pt x="688" y="8"/>
                    <a:pt x="680" y="0"/>
                    <a:pt x="67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6353675" y="1960925"/>
              <a:ext cx="145650" cy="64625"/>
            </a:xfrm>
            <a:custGeom>
              <a:rect b="b" l="l" r="r" t="t"/>
              <a:pathLst>
                <a:path extrusionOk="0" h="2585" w="5826">
                  <a:moveTo>
                    <a:pt x="0" y="0"/>
                  </a:moveTo>
                  <a:lnTo>
                    <a:pt x="0" y="864"/>
                  </a:lnTo>
                  <a:cubicBezTo>
                    <a:pt x="0" y="1313"/>
                    <a:pt x="288" y="1761"/>
                    <a:pt x="864" y="2081"/>
                  </a:cubicBezTo>
                  <a:cubicBezTo>
                    <a:pt x="992" y="2145"/>
                    <a:pt x="1120" y="2209"/>
                    <a:pt x="1280" y="2273"/>
                  </a:cubicBezTo>
                  <a:cubicBezTo>
                    <a:pt x="1376" y="2337"/>
                    <a:pt x="1505" y="2369"/>
                    <a:pt x="1633" y="2401"/>
                  </a:cubicBezTo>
                  <a:cubicBezTo>
                    <a:pt x="1729" y="2433"/>
                    <a:pt x="1825" y="2465"/>
                    <a:pt x="1953" y="2465"/>
                  </a:cubicBezTo>
                  <a:cubicBezTo>
                    <a:pt x="2049" y="2497"/>
                    <a:pt x="2145" y="2497"/>
                    <a:pt x="2241" y="2529"/>
                  </a:cubicBezTo>
                  <a:cubicBezTo>
                    <a:pt x="2305" y="2529"/>
                    <a:pt x="2401" y="2561"/>
                    <a:pt x="2497" y="2561"/>
                  </a:cubicBezTo>
                  <a:lnTo>
                    <a:pt x="2785" y="2561"/>
                  </a:lnTo>
                  <a:cubicBezTo>
                    <a:pt x="2849" y="2577"/>
                    <a:pt x="2905" y="2585"/>
                    <a:pt x="2957" y="2585"/>
                  </a:cubicBezTo>
                  <a:cubicBezTo>
                    <a:pt x="3009" y="2585"/>
                    <a:pt x="3057" y="2577"/>
                    <a:pt x="3105" y="2561"/>
                  </a:cubicBezTo>
                  <a:lnTo>
                    <a:pt x="3425" y="2561"/>
                  </a:lnTo>
                  <a:cubicBezTo>
                    <a:pt x="3553" y="2529"/>
                    <a:pt x="3681" y="2529"/>
                    <a:pt x="3777" y="2497"/>
                  </a:cubicBezTo>
                  <a:cubicBezTo>
                    <a:pt x="4001" y="2465"/>
                    <a:pt x="4161" y="2433"/>
                    <a:pt x="4353" y="2369"/>
                  </a:cubicBezTo>
                  <a:cubicBezTo>
                    <a:pt x="4577" y="2305"/>
                    <a:pt x="4801" y="2209"/>
                    <a:pt x="4993" y="2081"/>
                  </a:cubicBezTo>
                  <a:lnTo>
                    <a:pt x="5025" y="2081"/>
                  </a:lnTo>
                  <a:cubicBezTo>
                    <a:pt x="5153" y="1985"/>
                    <a:pt x="5281" y="1889"/>
                    <a:pt x="5377" y="1793"/>
                  </a:cubicBezTo>
                  <a:lnTo>
                    <a:pt x="5569" y="1601"/>
                  </a:lnTo>
                  <a:cubicBezTo>
                    <a:pt x="5601" y="1537"/>
                    <a:pt x="5665" y="1473"/>
                    <a:pt x="5697" y="1409"/>
                  </a:cubicBezTo>
                  <a:cubicBezTo>
                    <a:pt x="5729" y="1377"/>
                    <a:pt x="5729" y="1313"/>
                    <a:pt x="5761" y="1249"/>
                  </a:cubicBezTo>
                  <a:cubicBezTo>
                    <a:pt x="5793" y="1217"/>
                    <a:pt x="5793" y="1153"/>
                    <a:pt x="5825" y="1088"/>
                  </a:cubicBezTo>
                  <a:lnTo>
                    <a:pt x="5825" y="928"/>
                  </a:lnTo>
                  <a:lnTo>
                    <a:pt x="5825" y="896"/>
                  </a:lnTo>
                  <a:lnTo>
                    <a:pt x="5825" y="224"/>
                  </a:lnTo>
                  <a:cubicBezTo>
                    <a:pt x="5793" y="288"/>
                    <a:pt x="5793" y="320"/>
                    <a:pt x="5761" y="384"/>
                  </a:cubicBezTo>
                  <a:cubicBezTo>
                    <a:pt x="5761" y="448"/>
                    <a:pt x="5729" y="512"/>
                    <a:pt x="5697" y="544"/>
                  </a:cubicBezTo>
                  <a:cubicBezTo>
                    <a:pt x="5665" y="608"/>
                    <a:pt x="5633" y="672"/>
                    <a:pt x="5569" y="736"/>
                  </a:cubicBezTo>
                  <a:cubicBezTo>
                    <a:pt x="5537" y="800"/>
                    <a:pt x="5473" y="864"/>
                    <a:pt x="5377" y="928"/>
                  </a:cubicBezTo>
                  <a:cubicBezTo>
                    <a:pt x="5281" y="1024"/>
                    <a:pt x="5153" y="1121"/>
                    <a:pt x="5025" y="1185"/>
                  </a:cubicBezTo>
                  <a:lnTo>
                    <a:pt x="4993" y="1217"/>
                  </a:lnTo>
                  <a:cubicBezTo>
                    <a:pt x="4801" y="1313"/>
                    <a:pt x="4577" y="1409"/>
                    <a:pt x="4353" y="1505"/>
                  </a:cubicBezTo>
                  <a:cubicBezTo>
                    <a:pt x="4161" y="1537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25" y="1665"/>
                  </a:cubicBezTo>
                  <a:cubicBezTo>
                    <a:pt x="3329" y="1697"/>
                    <a:pt x="3201" y="1697"/>
                    <a:pt x="3105" y="1697"/>
                  </a:cubicBezTo>
                  <a:lnTo>
                    <a:pt x="2529" y="1697"/>
                  </a:lnTo>
                  <a:cubicBezTo>
                    <a:pt x="2433" y="1665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25" y="1569"/>
                    <a:pt x="1729" y="1537"/>
                    <a:pt x="1633" y="1537"/>
                  </a:cubicBezTo>
                  <a:cubicBezTo>
                    <a:pt x="1505" y="1473"/>
                    <a:pt x="1409" y="1441"/>
                    <a:pt x="1280" y="1409"/>
                  </a:cubicBezTo>
                  <a:cubicBezTo>
                    <a:pt x="1120" y="1345"/>
                    <a:pt x="992" y="1281"/>
                    <a:pt x="864" y="1217"/>
                  </a:cubicBezTo>
                  <a:cubicBezTo>
                    <a:pt x="288" y="864"/>
                    <a:pt x="0" y="448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6352875" y="1960125"/>
              <a:ext cx="147250" cy="66425"/>
            </a:xfrm>
            <a:custGeom>
              <a:rect b="b" l="l" r="r" t="t"/>
              <a:pathLst>
                <a:path extrusionOk="0" h="2657" w="5890">
                  <a:moveTo>
                    <a:pt x="64" y="416"/>
                  </a:moveTo>
                  <a:cubicBezTo>
                    <a:pt x="192" y="736"/>
                    <a:pt x="480" y="1056"/>
                    <a:pt x="864" y="1281"/>
                  </a:cubicBezTo>
                  <a:cubicBezTo>
                    <a:pt x="992" y="1345"/>
                    <a:pt x="1152" y="1409"/>
                    <a:pt x="1312" y="1473"/>
                  </a:cubicBezTo>
                  <a:cubicBezTo>
                    <a:pt x="1408" y="1537"/>
                    <a:pt x="1537" y="1569"/>
                    <a:pt x="1665" y="1601"/>
                  </a:cubicBezTo>
                  <a:cubicBezTo>
                    <a:pt x="1761" y="1633"/>
                    <a:pt x="1857" y="1665"/>
                    <a:pt x="1953" y="1665"/>
                  </a:cubicBezTo>
                  <a:cubicBezTo>
                    <a:pt x="2049" y="1697"/>
                    <a:pt x="2145" y="1697"/>
                    <a:pt x="2241" y="1729"/>
                  </a:cubicBezTo>
                  <a:cubicBezTo>
                    <a:pt x="2337" y="1729"/>
                    <a:pt x="2433" y="1761"/>
                    <a:pt x="2529" y="1761"/>
                  </a:cubicBezTo>
                  <a:lnTo>
                    <a:pt x="2817" y="1761"/>
                  </a:lnTo>
                  <a:cubicBezTo>
                    <a:pt x="2865" y="1777"/>
                    <a:pt x="2921" y="1785"/>
                    <a:pt x="2977" y="1785"/>
                  </a:cubicBezTo>
                  <a:cubicBezTo>
                    <a:pt x="3033" y="1785"/>
                    <a:pt x="3089" y="1777"/>
                    <a:pt x="3137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41" y="1697"/>
                  </a:cubicBezTo>
                  <a:cubicBezTo>
                    <a:pt x="4033" y="1665"/>
                    <a:pt x="4193" y="1633"/>
                    <a:pt x="4385" y="1569"/>
                  </a:cubicBezTo>
                  <a:cubicBezTo>
                    <a:pt x="4609" y="1473"/>
                    <a:pt x="4833" y="1377"/>
                    <a:pt x="5025" y="1281"/>
                  </a:cubicBezTo>
                  <a:cubicBezTo>
                    <a:pt x="5057" y="1281"/>
                    <a:pt x="5057" y="1281"/>
                    <a:pt x="5057" y="1249"/>
                  </a:cubicBezTo>
                  <a:cubicBezTo>
                    <a:pt x="5217" y="1185"/>
                    <a:pt x="5345" y="1088"/>
                    <a:pt x="5441" y="992"/>
                  </a:cubicBezTo>
                  <a:cubicBezTo>
                    <a:pt x="5505" y="928"/>
                    <a:pt x="5569" y="864"/>
                    <a:pt x="5633" y="768"/>
                  </a:cubicBezTo>
                  <a:cubicBezTo>
                    <a:pt x="5665" y="736"/>
                    <a:pt x="5729" y="672"/>
                    <a:pt x="5761" y="608"/>
                  </a:cubicBezTo>
                  <a:cubicBezTo>
                    <a:pt x="5793" y="544"/>
                    <a:pt x="5793" y="512"/>
                    <a:pt x="5825" y="448"/>
                  </a:cubicBezTo>
                  <a:lnTo>
                    <a:pt x="5825" y="928"/>
                  </a:lnTo>
                  <a:lnTo>
                    <a:pt x="5825" y="960"/>
                  </a:lnTo>
                  <a:cubicBezTo>
                    <a:pt x="5825" y="1024"/>
                    <a:pt x="5825" y="1056"/>
                    <a:pt x="5793" y="1120"/>
                  </a:cubicBezTo>
                  <a:cubicBezTo>
                    <a:pt x="5793" y="1185"/>
                    <a:pt x="5793" y="1217"/>
                    <a:pt x="5761" y="1281"/>
                  </a:cubicBezTo>
                  <a:cubicBezTo>
                    <a:pt x="5729" y="1345"/>
                    <a:pt x="5729" y="1377"/>
                    <a:pt x="5697" y="1441"/>
                  </a:cubicBezTo>
                  <a:cubicBezTo>
                    <a:pt x="5665" y="1505"/>
                    <a:pt x="5601" y="1569"/>
                    <a:pt x="5569" y="1601"/>
                  </a:cubicBezTo>
                  <a:cubicBezTo>
                    <a:pt x="5505" y="1665"/>
                    <a:pt x="5473" y="1729"/>
                    <a:pt x="5409" y="1793"/>
                  </a:cubicBezTo>
                  <a:lnTo>
                    <a:pt x="5025" y="2081"/>
                  </a:lnTo>
                  <a:lnTo>
                    <a:pt x="4993" y="2081"/>
                  </a:lnTo>
                  <a:cubicBezTo>
                    <a:pt x="4801" y="2209"/>
                    <a:pt x="4609" y="2305"/>
                    <a:pt x="4353" y="2369"/>
                  </a:cubicBezTo>
                  <a:cubicBezTo>
                    <a:pt x="4193" y="2433"/>
                    <a:pt x="4001" y="2465"/>
                    <a:pt x="3809" y="2497"/>
                  </a:cubicBezTo>
                  <a:cubicBezTo>
                    <a:pt x="3681" y="2529"/>
                    <a:pt x="3585" y="2561"/>
                    <a:pt x="3457" y="2561"/>
                  </a:cubicBezTo>
                  <a:cubicBezTo>
                    <a:pt x="3329" y="2561"/>
                    <a:pt x="3233" y="2561"/>
                    <a:pt x="3137" y="2593"/>
                  </a:cubicBezTo>
                  <a:lnTo>
                    <a:pt x="2817" y="2593"/>
                  </a:lnTo>
                  <a:cubicBezTo>
                    <a:pt x="2753" y="2561"/>
                    <a:pt x="2657" y="2561"/>
                    <a:pt x="2561" y="2561"/>
                  </a:cubicBezTo>
                  <a:cubicBezTo>
                    <a:pt x="2465" y="2561"/>
                    <a:pt x="2369" y="2529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cubicBezTo>
                    <a:pt x="1889" y="2465"/>
                    <a:pt x="1761" y="2433"/>
                    <a:pt x="1665" y="2401"/>
                  </a:cubicBezTo>
                  <a:cubicBezTo>
                    <a:pt x="1569" y="2369"/>
                    <a:pt x="1441" y="2337"/>
                    <a:pt x="1312" y="2305"/>
                  </a:cubicBezTo>
                  <a:cubicBezTo>
                    <a:pt x="1184" y="2241"/>
                    <a:pt x="1024" y="2177"/>
                    <a:pt x="896" y="2081"/>
                  </a:cubicBezTo>
                  <a:cubicBezTo>
                    <a:pt x="352" y="1761"/>
                    <a:pt x="64" y="1345"/>
                    <a:pt x="64" y="928"/>
                  </a:cubicBezTo>
                  <a:lnTo>
                    <a:pt x="64" y="416"/>
                  </a:lnTo>
                  <a:close/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928"/>
                  </a:lnTo>
                  <a:cubicBezTo>
                    <a:pt x="0" y="1377"/>
                    <a:pt x="320" y="1825"/>
                    <a:pt x="864" y="2145"/>
                  </a:cubicBezTo>
                  <a:cubicBezTo>
                    <a:pt x="992" y="2241"/>
                    <a:pt x="1152" y="2305"/>
                    <a:pt x="1280" y="2369"/>
                  </a:cubicBezTo>
                  <a:lnTo>
                    <a:pt x="1665" y="2465"/>
                  </a:lnTo>
                  <a:cubicBezTo>
                    <a:pt x="1761" y="2497"/>
                    <a:pt x="1857" y="2529"/>
                    <a:pt x="1953" y="2561"/>
                  </a:cubicBezTo>
                  <a:cubicBezTo>
                    <a:pt x="2049" y="2561"/>
                    <a:pt x="2145" y="2593"/>
                    <a:pt x="2241" y="2593"/>
                  </a:cubicBezTo>
                  <a:cubicBezTo>
                    <a:pt x="2337" y="2625"/>
                    <a:pt x="2433" y="2625"/>
                    <a:pt x="2529" y="2625"/>
                  </a:cubicBezTo>
                  <a:cubicBezTo>
                    <a:pt x="2625" y="2657"/>
                    <a:pt x="2721" y="2657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61" y="2657"/>
                    <a:pt x="3457" y="2625"/>
                  </a:cubicBezTo>
                  <a:cubicBezTo>
                    <a:pt x="3585" y="2625"/>
                    <a:pt x="3713" y="2593"/>
                    <a:pt x="3841" y="2593"/>
                  </a:cubicBezTo>
                  <a:cubicBezTo>
                    <a:pt x="4033" y="2529"/>
                    <a:pt x="4225" y="2497"/>
                    <a:pt x="4385" y="2433"/>
                  </a:cubicBezTo>
                  <a:cubicBezTo>
                    <a:pt x="4609" y="2369"/>
                    <a:pt x="4833" y="2273"/>
                    <a:pt x="5025" y="2145"/>
                  </a:cubicBezTo>
                  <a:lnTo>
                    <a:pt x="5057" y="2145"/>
                  </a:lnTo>
                  <a:cubicBezTo>
                    <a:pt x="5217" y="2049"/>
                    <a:pt x="5345" y="1953"/>
                    <a:pt x="5441" y="1857"/>
                  </a:cubicBezTo>
                  <a:lnTo>
                    <a:pt x="5633" y="1665"/>
                  </a:lnTo>
                  <a:cubicBezTo>
                    <a:pt x="5665" y="1601"/>
                    <a:pt x="5729" y="1537"/>
                    <a:pt x="5761" y="1473"/>
                  </a:cubicBezTo>
                  <a:cubicBezTo>
                    <a:pt x="5793" y="1409"/>
                    <a:pt x="5825" y="1377"/>
                    <a:pt x="5825" y="1313"/>
                  </a:cubicBezTo>
                  <a:cubicBezTo>
                    <a:pt x="5857" y="1249"/>
                    <a:pt x="5857" y="1185"/>
                    <a:pt x="5889" y="1153"/>
                  </a:cubicBezTo>
                  <a:lnTo>
                    <a:pt x="5889" y="960"/>
                  </a:lnTo>
                  <a:lnTo>
                    <a:pt x="5889" y="928"/>
                  </a:lnTo>
                  <a:lnTo>
                    <a:pt x="5889" y="64"/>
                  </a:lnTo>
                  <a:cubicBezTo>
                    <a:pt x="5889" y="32"/>
                    <a:pt x="5889" y="32"/>
                    <a:pt x="5857" y="32"/>
                  </a:cubicBezTo>
                  <a:cubicBezTo>
                    <a:pt x="5857" y="32"/>
                    <a:pt x="5825" y="32"/>
                    <a:pt x="5825" y="64"/>
                  </a:cubicBezTo>
                  <a:lnTo>
                    <a:pt x="5825" y="96"/>
                  </a:lnTo>
                  <a:lnTo>
                    <a:pt x="5825" y="256"/>
                  </a:lnTo>
                  <a:cubicBezTo>
                    <a:pt x="5793" y="320"/>
                    <a:pt x="5793" y="352"/>
                    <a:pt x="5761" y="416"/>
                  </a:cubicBezTo>
                  <a:cubicBezTo>
                    <a:pt x="5761" y="448"/>
                    <a:pt x="5729" y="512"/>
                    <a:pt x="5697" y="576"/>
                  </a:cubicBezTo>
                  <a:cubicBezTo>
                    <a:pt x="5665" y="640"/>
                    <a:pt x="5633" y="672"/>
                    <a:pt x="5569" y="736"/>
                  </a:cubicBezTo>
                  <a:cubicBezTo>
                    <a:pt x="5537" y="800"/>
                    <a:pt x="5473" y="864"/>
                    <a:pt x="5409" y="928"/>
                  </a:cubicBezTo>
                  <a:cubicBezTo>
                    <a:pt x="5281" y="1024"/>
                    <a:pt x="5185" y="1120"/>
                    <a:pt x="5025" y="1185"/>
                  </a:cubicBezTo>
                  <a:cubicBezTo>
                    <a:pt x="5025" y="1217"/>
                    <a:pt x="5025" y="1217"/>
                    <a:pt x="4993" y="1217"/>
                  </a:cubicBezTo>
                  <a:cubicBezTo>
                    <a:pt x="4801" y="1345"/>
                    <a:pt x="4609" y="1409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713" y="1665"/>
                    <a:pt x="3585" y="1665"/>
                    <a:pt x="3457" y="1697"/>
                  </a:cubicBezTo>
                  <a:lnTo>
                    <a:pt x="2561" y="1697"/>
                  </a:lnTo>
                  <a:cubicBezTo>
                    <a:pt x="2465" y="1697"/>
                    <a:pt x="2369" y="1665"/>
                    <a:pt x="2273" y="1665"/>
                  </a:cubicBezTo>
                  <a:cubicBezTo>
                    <a:pt x="2177" y="1633"/>
                    <a:pt x="2081" y="1633"/>
                    <a:pt x="1985" y="1601"/>
                  </a:cubicBezTo>
                  <a:cubicBezTo>
                    <a:pt x="1889" y="1601"/>
                    <a:pt x="1761" y="1569"/>
                    <a:pt x="1665" y="1537"/>
                  </a:cubicBezTo>
                  <a:cubicBezTo>
                    <a:pt x="1569" y="1505"/>
                    <a:pt x="1441" y="1473"/>
                    <a:pt x="1312" y="1409"/>
                  </a:cubicBezTo>
                  <a:cubicBezTo>
                    <a:pt x="1184" y="1345"/>
                    <a:pt x="1056" y="1281"/>
                    <a:pt x="928" y="1217"/>
                  </a:cubicBezTo>
                  <a:cubicBezTo>
                    <a:pt x="384" y="896"/>
                    <a:pt x="64" y="480"/>
                    <a:pt x="64" y="32"/>
                  </a:cubicBez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6346475" y="1919300"/>
              <a:ext cx="160050" cy="84650"/>
            </a:xfrm>
            <a:custGeom>
              <a:rect b="b" l="l" r="r" t="t"/>
              <a:pathLst>
                <a:path extrusionOk="0" h="3386" w="6402">
                  <a:moveTo>
                    <a:pt x="3197" y="1"/>
                  </a:moveTo>
                  <a:cubicBezTo>
                    <a:pt x="2449" y="1"/>
                    <a:pt x="1697" y="161"/>
                    <a:pt x="1120" y="481"/>
                  </a:cubicBezTo>
                  <a:cubicBezTo>
                    <a:pt x="0" y="1153"/>
                    <a:pt x="0" y="2209"/>
                    <a:pt x="1152" y="2882"/>
                  </a:cubicBezTo>
                  <a:cubicBezTo>
                    <a:pt x="1729" y="3218"/>
                    <a:pt x="2473" y="3386"/>
                    <a:pt x="3217" y="3386"/>
                  </a:cubicBezTo>
                  <a:cubicBezTo>
                    <a:pt x="3961" y="3386"/>
                    <a:pt x="4705" y="3218"/>
                    <a:pt x="5281" y="2882"/>
                  </a:cubicBezTo>
                  <a:cubicBezTo>
                    <a:pt x="6401" y="2209"/>
                    <a:pt x="6401" y="1153"/>
                    <a:pt x="5249" y="481"/>
                  </a:cubicBezTo>
                  <a:cubicBezTo>
                    <a:pt x="4689" y="161"/>
                    <a:pt x="3945" y="1"/>
                    <a:pt x="319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6352875" y="1918500"/>
              <a:ext cx="147250" cy="85650"/>
            </a:xfrm>
            <a:custGeom>
              <a:rect b="b" l="l" r="r" t="t"/>
              <a:pathLst>
                <a:path extrusionOk="0" h="3426" w="5890">
                  <a:moveTo>
                    <a:pt x="2945" y="65"/>
                  </a:moveTo>
                  <a:cubicBezTo>
                    <a:pt x="3681" y="65"/>
                    <a:pt x="4417" y="225"/>
                    <a:pt x="4993" y="545"/>
                  </a:cubicBezTo>
                  <a:cubicBezTo>
                    <a:pt x="5537" y="865"/>
                    <a:pt x="5825" y="1281"/>
                    <a:pt x="5825" y="1729"/>
                  </a:cubicBezTo>
                  <a:cubicBezTo>
                    <a:pt x="5825" y="2145"/>
                    <a:pt x="5537" y="2561"/>
                    <a:pt x="4993" y="2882"/>
                  </a:cubicBezTo>
                  <a:cubicBezTo>
                    <a:pt x="4433" y="3202"/>
                    <a:pt x="3697" y="3362"/>
                    <a:pt x="2957" y="3362"/>
                  </a:cubicBezTo>
                  <a:cubicBezTo>
                    <a:pt x="2217" y="3362"/>
                    <a:pt x="1473" y="3202"/>
                    <a:pt x="896" y="2882"/>
                  </a:cubicBezTo>
                  <a:cubicBezTo>
                    <a:pt x="352" y="2561"/>
                    <a:pt x="64" y="2145"/>
                    <a:pt x="64" y="1697"/>
                  </a:cubicBezTo>
                  <a:cubicBezTo>
                    <a:pt x="64" y="1281"/>
                    <a:pt x="352" y="865"/>
                    <a:pt x="896" y="545"/>
                  </a:cubicBezTo>
                  <a:cubicBezTo>
                    <a:pt x="1473" y="225"/>
                    <a:pt x="2209" y="65"/>
                    <a:pt x="2945" y="65"/>
                  </a:cubicBezTo>
                  <a:close/>
                  <a:moveTo>
                    <a:pt x="2933" y="1"/>
                  </a:moveTo>
                  <a:cubicBezTo>
                    <a:pt x="2177" y="1"/>
                    <a:pt x="1424" y="161"/>
                    <a:pt x="864" y="481"/>
                  </a:cubicBezTo>
                  <a:cubicBezTo>
                    <a:pt x="288" y="801"/>
                    <a:pt x="0" y="1249"/>
                    <a:pt x="0" y="1697"/>
                  </a:cubicBezTo>
                  <a:cubicBezTo>
                    <a:pt x="0" y="2177"/>
                    <a:pt x="320" y="2625"/>
                    <a:pt x="864" y="2946"/>
                  </a:cubicBezTo>
                  <a:cubicBezTo>
                    <a:pt x="1441" y="3266"/>
                    <a:pt x="2209" y="3426"/>
                    <a:pt x="2945" y="3426"/>
                  </a:cubicBezTo>
                  <a:cubicBezTo>
                    <a:pt x="3713" y="3426"/>
                    <a:pt x="4481" y="3266"/>
                    <a:pt x="5025" y="2946"/>
                  </a:cubicBezTo>
                  <a:cubicBezTo>
                    <a:pt x="5601" y="2625"/>
                    <a:pt x="5889" y="2177"/>
                    <a:pt x="5889" y="1729"/>
                  </a:cubicBezTo>
                  <a:cubicBezTo>
                    <a:pt x="5889" y="1249"/>
                    <a:pt x="5569" y="833"/>
                    <a:pt x="5025" y="481"/>
                  </a:cubicBezTo>
                  <a:cubicBezTo>
                    <a:pt x="4449" y="161"/>
                    <a:pt x="3689" y="1"/>
                    <a:pt x="29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6364075" y="1928125"/>
              <a:ext cx="124850" cy="66425"/>
            </a:xfrm>
            <a:custGeom>
              <a:rect b="b" l="l" r="r" t="t"/>
              <a:pathLst>
                <a:path extrusionOk="0" h="2657" w="4994">
                  <a:moveTo>
                    <a:pt x="2497" y="0"/>
                  </a:moveTo>
                  <a:cubicBezTo>
                    <a:pt x="1913" y="0"/>
                    <a:pt x="1329" y="128"/>
                    <a:pt x="896" y="384"/>
                  </a:cubicBezTo>
                  <a:cubicBezTo>
                    <a:pt x="0" y="928"/>
                    <a:pt x="0" y="1760"/>
                    <a:pt x="896" y="2272"/>
                  </a:cubicBezTo>
                  <a:cubicBezTo>
                    <a:pt x="1345" y="2529"/>
                    <a:pt x="1929" y="2657"/>
                    <a:pt x="2513" y="2657"/>
                  </a:cubicBezTo>
                  <a:cubicBezTo>
                    <a:pt x="3097" y="2657"/>
                    <a:pt x="3681" y="2529"/>
                    <a:pt x="4129" y="2272"/>
                  </a:cubicBezTo>
                  <a:cubicBezTo>
                    <a:pt x="4993" y="1760"/>
                    <a:pt x="4993" y="928"/>
                    <a:pt x="4097" y="384"/>
                  </a:cubicBezTo>
                  <a:cubicBezTo>
                    <a:pt x="3665" y="128"/>
                    <a:pt x="3081" y="0"/>
                    <a:pt x="249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6368875" y="1927325"/>
              <a:ext cx="116050" cy="68025"/>
            </a:xfrm>
            <a:custGeom>
              <a:rect b="b" l="l" r="r" t="t"/>
              <a:pathLst>
                <a:path extrusionOk="0" h="2721" w="4642">
                  <a:moveTo>
                    <a:pt x="2305" y="64"/>
                  </a:moveTo>
                  <a:cubicBezTo>
                    <a:pt x="2881" y="64"/>
                    <a:pt x="3457" y="192"/>
                    <a:pt x="3905" y="448"/>
                  </a:cubicBezTo>
                  <a:cubicBezTo>
                    <a:pt x="4321" y="704"/>
                    <a:pt x="4545" y="1024"/>
                    <a:pt x="4545" y="1376"/>
                  </a:cubicBezTo>
                  <a:cubicBezTo>
                    <a:pt x="4545" y="1696"/>
                    <a:pt x="4321" y="2016"/>
                    <a:pt x="3905" y="2272"/>
                  </a:cubicBezTo>
                  <a:cubicBezTo>
                    <a:pt x="3473" y="2529"/>
                    <a:pt x="2897" y="2657"/>
                    <a:pt x="2321" y="2657"/>
                  </a:cubicBezTo>
                  <a:cubicBezTo>
                    <a:pt x="1745" y="2657"/>
                    <a:pt x="1169" y="2529"/>
                    <a:pt x="736" y="2272"/>
                  </a:cubicBezTo>
                  <a:cubicBezTo>
                    <a:pt x="288" y="2016"/>
                    <a:pt x="64" y="1696"/>
                    <a:pt x="64" y="1376"/>
                  </a:cubicBezTo>
                  <a:cubicBezTo>
                    <a:pt x="64" y="1024"/>
                    <a:pt x="288" y="704"/>
                    <a:pt x="704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28"/>
                    <a:pt x="672" y="384"/>
                  </a:cubicBezTo>
                  <a:cubicBezTo>
                    <a:pt x="224" y="640"/>
                    <a:pt x="0" y="992"/>
                    <a:pt x="0" y="1376"/>
                  </a:cubicBezTo>
                  <a:cubicBezTo>
                    <a:pt x="0" y="1728"/>
                    <a:pt x="224" y="2080"/>
                    <a:pt x="672" y="2336"/>
                  </a:cubicBezTo>
                  <a:cubicBezTo>
                    <a:pt x="1121" y="2593"/>
                    <a:pt x="1729" y="2721"/>
                    <a:pt x="2305" y="2721"/>
                  </a:cubicBezTo>
                  <a:cubicBezTo>
                    <a:pt x="2913" y="2721"/>
                    <a:pt x="3489" y="2593"/>
                    <a:pt x="3937" y="2336"/>
                  </a:cubicBezTo>
                  <a:cubicBezTo>
                    <a:pt x="4385" y="2080"/>
                    <a:pt x="4641" y="1728"/>
                    <a:pt x="4641" y="1376"/>
                  </a:cubicBezTo>
                  <a:cubicBezTo>
                    <a:pt x="4641" y="992"/>
                    <a:pt x="4385" y="640"/>
                    <a:pt x="3937" y="384"/>
                  </a:cubicBezTo>
                  <a:cubicBezTo>
                    <a:pt x="3489" y="128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6492100" y="198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6425675" y="20105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33" y="385"/>
                    <a:pt x="65" y="385"/>
                  </a:cubicBezTo>
                  <a:lnTo>
                    <a:pt x="97" y="353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6438475" y="20089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33" y="417"/>
                    <a:pt x="65" y="417"/>
                  </a:cubicBezTo>
                  <a:lnTo>
                    <a:pt x="97" y="385"/>
                  </a:ln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6452075" y="2007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6464100" y="200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6473700" y="19977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385"/>
                    <a:pt x="32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6483300" y="1991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6360075" y="198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6412875" y="20089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lnTo>
                    <a:pt x="33" y="417"/>
                  </a:lnTo>
                  <a:cubicBezTo>
                    <a:pt x="65" y="417"/>
                    <a:pt x="65" y="385"/>
                    <a:pt x="97" y="385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6400075" y="2007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6388075" y="200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6377675" y="19977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385"/>
                    <a:pt x="32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6368075" y="19913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64" y="417"/>
                  </a:cubicBezTo>
                  <a:cubicBezTo>
                    <a:pt x="64" y="417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6390475" y="1940125"/>
              <a:ext cx="74450" cy="43225"/>
            </a:xfrm>
            <a:custGeom>
              <a:rect b="b" l="l" r="r" t="t"/>
              <a:pathLst>
                <a:path extrusionOk="0" h="1729" w="2978">
                  <a:moveTo>
                    <a:pt x="609" y="0"/>
                  </a:moveTo>
                  <a:lnTo>
                    <a:pt x="417" y="128"/>
                  </a:lnTo>
                  <a:lnTo>
                    <a:pt x="737" y="320"/>
                  </a:lnTo>
                  <a:cubicBezTo>
                    <a:pt x="705" y="320"/>
                    <a:pt x="673" y="352"/>
                    <a:pt x="641" y="384"/>
                  </a:cubicBezTo>
                  <a:cubicBezTo>
                    <a:pt x="577" y="384"/>
                    <a:pt x="577" y="416"/>
                    <a:pt x="513" y="448"/>
                  </a:cubicBezTo>
                  <a:lnTo>
                    <a:pt x="193" y="256"/>
                  </a:lnTo>
                  <a:lnTo>
                    <a:pt x="1" y="384"/>
                  </a:lnTo>
                  <a:lnTo>
                    <a:pt x="385" y="576"/>
                  </a:lnTo>
                  <a:cubicBezTo>
                    <a:pt x="129" y="896"/>
                    <a:pt x="225" y="1248"/>
                    <a:pt x="641" y="1504"/>
                  </a:cubicBezTo>
                  <a:cubicBezTo>
                    <a:pt x="897" y="1632"/>
                    <a:pt x="1217" y="1696"/>
                    <a:pt x="1537" y="1728"/>
                  </a:cubicBezTo>
                  <a:lnTo>
                    <a:pt x="1537" y="1504"/>
                  </a:lnTo>
                  <a:cubicBezTo>
                    <a:pt x="1313" y="1504"/>
                    <a:pt x="1089" y="1440"/>
                    <a:pt x="897" y="1344"/>
                  </a:cubicBezTo>
                  <a:cubicBezTo>
                    <a:pt x="641" y="1184"/>
                    <a:pt x="577" y="960"/>
                    <a:pt x="673" y="768"/>
                  </a:cubicBezTo>
                  <a:lnTo>
                    <a:pt x="673" y="768"/>
                  </a:lnTo>
                  <a:lnTo>
                    <a:pt x="1281" y="1120"/>
                  </a:lnTo>
                  <a:lnTo>
                    <a:pt x="1505" y="992"/>
                  </a:lnTo>
                  <a:lnTo>
                    <a:pt x="801" y="576"/>
                  </a:lnTo>
                  <a:cubicBezTo>
                    <a:pt x="833" y="576"/>
                    <a:pt x="865" y="544"/>
                    <a:pt x="897" y="512"/>
                  </a:cubicBezTo>
                  <a:cubicBezTo>
                    <a:pt x="929" y="512"/>
                    <a:pt x="993" y="480"/>
                    <a:pt x="1025" y="480"/>
                  </a:cubicBezTo>
                  <a:lnTo>
                    <a:pt x="1697" y="864"/>
                  </a:lnTo>
                  <a:lnTo>
                    <a:pt x="1921" y="736"/>
                  </a:lnTo>
                  <a:lnTo>
                    <a:pt x="1313" y="384"/>
                  </a:lnTo>
                  <a:cubicBezTo>
                    <a:pt x="1399" y="367"/>
                    <a:pt x="1489" y="359"/>
                    <a:pt x="1581" y="359"/>
                  </a:cubicBezTo>
                  <a:cubicBezTo>
                    <a:pt x="1832" y="359"/>
                    <a:pt x="2094" y="419"/>
                    <a:pt x="2305" y="512"/>
                  </a:cubicBezTo>
                  <a:cubicBezTo>
                    <a:pt x="2465" y="640"/>
                    <a:pt x="2561" y="768"/>
                    <a:pt x="2593" y="896"/>
                  </a:cubicBezTo>
                  <a:lnTo>
                    <a:pt x="2977" y="896"/>
                  </a:lnTo>
                  <a:cubicBezTo>
                    <a:pt x="2945" y="704"/>
                    <a:pt x="2817" y="512"/>
                    <a:pt x="2561" y="384"/>
                  </a:cubicBezTo>
                  <a:cubicBezTo>
                    <a:pt x="2298" y="222"/>
                    <a:pt x="1944" y="137"/>
                    <a:pt x="1590" y="137"/>
                  </a:cubicBezTo>
                  <a:cubicBezTo>
                    <a:pt x="1386" y="137"/>
                    <a:pt x="1181" y="165"/>
                    <a:pt x="993" y="224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389675" y="1938725"/>
              <a:ext cx="75250" cy="45425"/>
            </a:xfrm>
            <a:custGeom>
              <a:rect b="b" l="l" r="r" t="t"/>
              <a:pathLst>
                <a:path extrusionOk="0" h="1817" w="3010">
                  <a:moveTo>
                    <a:pt x="673" y="88"/>
                  </a:moveTo>
                  <a:lnTo>
                    <a:pt x="1025" y="280"/>
                  </a:lnTo>
                  <a:cubicBezTo>
                    <a:pt x="1025" y="312"/>
                    <a:pt x="1025" y="312"/>
                    <a:pt x="1057" y="312"/>
                  </a:cubicBezTo>
                  <a:cubicBezTo>
                    <a:pt x="1250" y="252"/>
                    <a:pt x="1457" y="223"/>
                    <a:pt x="1660" y="223"/>
                  </a:cubicBezTo>
                  <a:cubicBezTo>
                    <a:pt x="1996" y="223"/>
                    <a:pt x="2322" y="301"/>
                    <a:pt x="2561" y="440"/>
                  </a:cubicBezTo>
                  <a:cubicBezTo>
                    <a:pt x="2785" y="568"/>
                    <a:pt x="2913" y="728"/>
                    <a:pt x="2945" y="888"/>
                  </a:cubicBezTo>
                  <a:lnTo>
                    <a:pt x="2625" y="888"/>
                  </a:lnTo>
                  <a:cubicBezTo>
                    <a:pt x="2593" y="760"/>
                    <a:pt x="2497" y="632"/>
                    <a:pt x="2337" y="536"/>
                  </a:cubicBezTo>
                  <a:cubicBezTo>
                    <a:pt x="2162" y="427"/>
                    <a:pt x="1927" y="377"/>
                    <a:pt x="1674" y="377"/>
                  </a:cubicBezTo>
                  <a:cubicBezTo>
                    <a:pt x="1556" y="377"/>
                    <a:pt x="1434" y="388"/>
                    <a:pt x="1313" y="408"/>
                  </a:cubicBezTo>
                  <a:lnTo>
                    <a:pt x="1281" y="440"/>
                  </a:lnTo>
                  <a:cubicBezTo>
                    <a:pt x="1281" y="440"/>
                    <a:pt x="1313" y="440"/>
                    <a:pt x="1313" y="472"/>
                  </a:cubicBezTo>
                  <a:lnTo>
                    <a:pt x="1889" y="792"/>
                  </a:lnTo>
                  <a:lnTo>
                    <a:pt x="1729" y="888"/>
                  </a:lnTo>
                  <a:lnTo>
                    <a:pt x="1057" y="472"/>
                  </a:lnTo>
                  <a:lnTo>
                    <a:pt x="1025" y="472"/>
                  </a:lnTo>
                  <a:cubicBezTo>
                    <a:pt x="993" y="504"/>
                    <a:pt x="961" y="536"/>
                    <a:pt x="897" y="536"/>
                  </a:cubicBezTo>
                  <a:lnTo>
                    <a:pt x="801" y="632"/>
                  </a:lnTo>
                  <a:lnTo>
                    <a:pt x="801" y="664"/>
                  </a:lnTo>
                  <a:lnTo>
                    <a:pt x="1441" y="1048"/>
                  </a:lnTo>
                  <a:lnTo>
                    <a:pt x="1313" y="1144"/>
                  </a:lnTo>
                  <a:lnTo>
                    <a:pt x="705" y="792"/>
                  </a:lnTo>
                  <a:cubicBezTo>
                    <a:pt x="705" y="760"/>
                    <a:pt x="673" y="760"/>
                    <a:pt x="673" y="760"/>
                  </a:cubicBezTo>
                  <a:cubicBezTo>
                    <a:pt x="673" y="760"/>
                    <a:pt x="673" y="792"/>
                    <a:pt x="641" y="792"/>
                  </a:cubicBezTo>
                  <a:cubicBezTo>
                    <a:pt x="545" y="1016"/>
                    <a:pt x="641" y="1240"/>
                    <a:pt x="929" y="1432"/>
                  </a:cubicBezTo>
                  <a:cubicBezTo>
                    <a:pt x="1089" y="1496"/>
                    <a:pt x="1281" y="1560"/>
                    <a:pt x="1505" y="1592"/>
                  </a:cubicBezTo>
                  <a:lnTo>
                    <a:pt x="1505" y="1720"/>
                  </a:lnTo>
                  <a:cubicBezTo>
                    <a:pt x="1217" y="1720"/>
                    <a:pt x="897" y="1624"/>
                    <a:pt x="673" y="1496"/>
                  </a:cubicBezTo>
                  <a:cubicBezTo>
                    <a:pt x="481" y="1400"/>
                    <a:pt x="353" y="1240"/>
                    <a:pt x="289" y="1048"/>
                  </a:cubicBezTo>
                  <a:cubicBezTo>
                    <a:pt x="289" y="920"/>
                    <a:pt x="321" y="792"/>
                    <a:pt x="417" y="664"/>
                  </a:cubicBezTo>
                  <a:lnTo>
                    <a:pt x="417" y="632"/>
                  </a:lnTo>
                  <a:lnTo>
                    <a:pt x="417" y="600"/>
                  </a:lnTo>
                  <a:lnTo>
                    <a:pt x="97" y="440"/>
                  </a:lnTo>
                  <a:lnTo>
                    <a:pt x="225" y="344"/>
                  </a:lnTo>
                  <a:lnTo>
                    <a:pt x="545" y="504"/>
                  </a:lnTo>
                  <a:cubicBezTo>
                    <a:pt x="545" y="520"/>
                    <a:pt x="553" y="528"/>
                    <a:pt x="561" y="528"/>
                  </a:cubicBezTo>
                  <a:cubicBezTo>
                    <a:pt x="569" y="528"/>
                    <a:pt x="577" y="520"/>
                    <a:pt x="577" y="504"/>
                  </a:cubicBezTo>
                  <a:cubicBezTo>
                    <a:pt x="609" y="504"/>
                    <a:pt x="641" y="472"/>
                    <a:pt x="673" y="440"/>
                  </a:cubicBezTo>
                  <a:cubicBezTo>
                    <a:pt x="705" y="440"/>
                    <a:pt x="737" y="408"/>
                    <a:pt x="801" y="408"/>
                  </a:cubicBezTo>
                  <a:lnTo>
                    <a:pt x="801" y="376"/>
                  </a:lnTo>
                  <a:lnTo>
                    <a:pt x="801" y="344"/>
                  </a:lnTo>
                  <a:lnTo>
                    <a:pt x="513" y="184"/>
                  </a:lnTo>
                  <a:lnTo>
                    <a:pt x="673" y="88"/>
                  </a:lnTo>
                  <a:close/>
                  <a:moveTo>
                    <a:pt x="657" y="0"/>
                  </a:moveTo>
                  <a:cubicBezTo>
                    <a:pt x="649" y="0"/>
                    <a:pt x="641" y="8"/>
                    <a:pt x="641" y="24"/>
                  </a:cubicBezTo>
                  <a:lnTo>
                    <a:pt x="417" y="120"/>
                  </a:lnTo>
                  <a:lnTo>
                    <a:pt x="417" y="152"/>
                  </a:lnTo>
                  <a:lnTo>
                    <a:pt x="417" y="184"/>
                  </a:lnTo>
                  <a:lnTo>
                    <a:pt x="705" y="344"/>
                  </a:lnTo>
                  <a:cubicBezTo>
                    <a:pt x="673" y="376"/>
                    <a:pt x="673" y="376"/>
                    <a:pt x="641" y="376"/>
                  </a:cubicBezTo>
                  <a:cubicBezTo>
                    <a:pt x="609" y="408"/>
                    <a:pt x="577" y="408"/>
                    <a:pt x="545" y="440"/>
                  </a:cubicBezTo>
                  <a:lnTo>
                    <a:pt x="257" y="248"/>
                  </a:lnTo>
                  <a:lnTo>
                    <a:pt x="225" y="248"/>
                  </a:lnTo>
                  <a:lnTo>
                    <a:pt x="1" y="376"/>
                  </a:lnTo>
                  <a:lnTo>
                    <a:pt x="1" y="408"/>
                  </a:lnTo>
                  <a:lnTo>
                    <a:pt x="1" y="440"/>
                  </a:lnTo>
                  <a:lnTo>
                    <a:pt x="353" y="664"/>
                  </a:lnTo>
                  <a:cubicBezTo>
                    <a:pt x="257" y="792"/>
                    <a:pt x="225" y="920"/>
                    <a:pt x="257" y="1080"/>
                  </a:cubicBezTo>
                  <a:cubicBezTo>
                    <a:pt x="289" y="1272"/>
                    <a:pt x="417" y="1432"/>
                    <a:pt x="641" y="1560"/>
                  </a:cubicBezTo>
                  <a:cubicBezTo>
                    <a:pt x="897" y="1720"/>
                    <a:pt x="1217" y="1784"/>
                    <a:pt x="1569" y="1816"/>
                  </a:cubicBezTo>
                  <a:lnTo>
                    <a:pt x="1569" y="1784"/>
                  </a:lnTo>
                  <a:lnTo>
                    <a:pt x="1601" y="1784"/>
                  </a:lnTo>
                  <a:lnTo>
                    <a:pt x="1601" y="1560"/>
                  </a:lnTo>
                  <a:cubicBezTo>
                    <a:pt x="1601" y="1528"/>
                    <a:pt x="1569" y="1528"/>
                    <a:pt x="1569" y="1528"/>
                  </a:cubicBezTo>
                  <a:cubicBezTo>
                    <a:pt x="1313" y="1496"/>
                    <a:pt x="1121" y="1432"/>
                    <a:pt x="961" y="1368"/>
                  </a:cubicBezTo>
                  <a:cubicBezTo>
                    <a:pt x="705" y="1208"/>
                    <a:pt x="641" y="1048"/>
                    <a:pt x="705" y="856"/>
                  </a:cubicBezTo>
                  <a:lnTo>
                    <a:pt x="705" y="856"/>
                  </a:lnTo>
                  <a:lnTo>
                    <a:pt x="1281" y="1208"/>
                  </a:lnTo>
                  <a:lnTo>
                    <a:pt x="1313" y="1208"/>
                  </a:lnTo>
                  <a:lnTo>
                    <a:pt x="1537" y="1080"/>
                  </a:lnTo>
                  <a:lnTo>
                    <a:pt x="1537" y="1048"/>
                  </a:lnTo>
                  <a:lnTo>
                    <a:pt x="1537" y="1016"/>
                  </a:lnTo>
                  <a:lnTo>
                    <a:pt x="897" y="632"/>
                  </a:lnTo>
                  <a:cubicBezTo>
                    <a:pt x="897" y="632"/>
                    <a:pt x="929" y="632"/>
                    <a:pt x="961" y="600"/>
                  </a:cubicBezTo>
                  <a:cubicBezTo>
                    <a:pt x="961" y="600"/>
                    <a:pt x="993" y="568"/>
                    <a:pt x="1057" y="568"/>
                  </a:cubicBezTo>
                  <a:lnTo>
                    <a:pt x="1729" y="952"/>
                  </a:lnTo>
                  <a:lnTo>
                    <a:pt x="1761" y="952"/>
                  </a:lnTo>
                  <a:lnTo>
                    <a:pt x="1953" y="824"/>
                  </a:lnTo>
                  <a:cubicBezTo>
                    <a:pt x="1985" y="824"/>
                    <a:pt x="1985" y="792"/>
                    <a:pt x="1985" y="792"/>
                  </a:cubicBezTo>
                  <a:cubicBezTo>
                    <a:pt x="1985" y="792"/>
                    <a:pt x="1985" y="760"/>
                    <a:pt x="1953" y="760"/>
                  </a:cubicBezTo>
                  <a:lnTo>
                    <a:pt x="1441" y="440"/>
                  </a:lnTo>
                  <a:cubicBezTo>
                    <a:pt x="1496" y="435"/>
                    <a:pt x="1551" y="432"/>
                    <a:pt x="1605" y="432"/>
                  </a:cubicBezTo>
                  <a:cubicBezTo>
                    <a:pt x="1868" y="432"/>
                    <a:pt x="2119" y="494"/>
                    <a:pt x="2305" y="600"/>
                  </a:cubicBezTo>
                  <a:cubicBezTo>
                    <a:pt x="2465" y="696"/>
                    <a:pt x="2561" y="824"/>
                    <a:pt x="2561" y="920"/>
                  </a:cubicBezTo>
                  <a:cubicBezTo>
                    <a:pt x="2561" y="952"/>
                    <a:pt x="2593" y="952"/>
                    <a:pt x="2593" y="952"/>
                  </a:cubicBezTo>
                  <a:lnTo>
                    <a:pt x="3009" y="952"/>
                  </a:lnTo>
                  <a:lnTo>
                    <a:pt x="3009" y="920"/>
                  </a:lnTo>
                  <a:cubicBezTo>
                    <a:pt x="3009" y="728"/>
                    <a:pt x="2849" y="536"/>
                    <a:pt x="2593" y="376"/>
                  </a:cubicBezTo>
                  <a:cubicBezTo>
                    <a:pt x="2341" y="229"/>
                    <a:pt x="1978" y="151"/>
                    <a:pt x="1614" y="151"/>
                  </a:cubicBezTo>
                  <a:cubicBezTo>
                    <a:pt x="1423" y="151"/>
                    <a:pt x="1232" y="172"/>
                    <a:pt x="1057" y="216"/>
                  </a:cubicBezTo>
                  <a:lnTo>
                    <a:pt x="673" y="24"/>
                  </a:lnTo>
                  <a:cubicBezTo>
                    <a:pt x="673" y="8"/>
                    <a:pt x="665" y="0"/>
                    <a:pt x="65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6806550" y="1984925"/>
              <a:ext cx="145650" cy="64025"/>
            </a:xfrm>
            <a:custGeom>
              <a:rect b="b" l="l" r="r" t="t"/>
              <a:pathLst>
                <a:path extrusionOk="0" h="2561" w="5826">
                  <a:moveTo>
                    <a:pt x="1" y="0"/>
                  </a:moveTo>
                  <a:lnTo>
                    <a:pt x="1" y="865"/>
                  </a:lnTo>
                  <a:cubicBezTo>
                    <a:pt x="1" y="1313"/>
                    <a:pt x="289" y="1729"/>
                    <a:pt x="865" y="2081"/>
                  </a:cubicBezTo>
                  <a:cubicBezTo>
                    <a:pt x="993" y="2145"/>
                    <a:pt x="1121" y="2209"/>
                    <a:pt x="1281" y="2273"/>
                  </a:cubicBezTo>
                  <a:cubicBezTo>
                    <a:pt x="1377" y="2305"/>
                    <a:pt x="1505" y="2369"/>
                    <a:pt x="1633" y="2401"/>
                  </a:cubicBezTo>
                  <a:cubicBezTo>
                    <a:pt x="1729" y="2433"/>
                    <a:pt x="1825" y="2433"/>
                    <a:pt x="1921" y="2465"/>
                  </a:cubicBezTo>
                  <a:cubicBezTo>
                    <a:pt x="2017" y="2497"/>
                    <a:pt x="2113" y="2497"/>
                    <a:pt x="2209" y="2529"/>
                  </a:cubicBezTo>
                  <a:cubicBezTo>
                    <a:pt x="2305" y="2529"/>
                    <a:pt x="2401" y="2561"/>
                    <a:pt x="2497" y="2561"/>
                  </a:cubicBezTo>
                  <a:lnTo>
                    <a:pt x="3425" y="2561"/>
                  </a:lnTo>
                  <a:cubicBezTo>
                    <a:pt x="3553" y="2529"/>
                    <a:pt x="3649" y="2529"/>
                    <a:pt x="3777" y="2497"/>
                  </a:cubicBezTo>
                  <a:cubicBezTo>
                    <a:pt x="3969" y="2465"/>
                    <a:pt x="4161" y="2433"/>
                    <a:pt x="4353" y="2369"/>
                  </a:cubicBezTo>
                  <a:cubicBezTo>
                    <a:pt x="4578" y="2273"/>
                    <a:pt x="4770" y="2209"/>
                    <a:pt x="4994" y="2081"/>
                  </a:cubicBezTo>
                  <a:lnTo>
                    <a:pt x="5026" y="2049"/>
                  </a:lnTo>
                  <a:cubicBezTo>
                    <a:pt x="5154" y="1985"/>
                    <a:pt x="5282" y="1889"/>
                    <a:pt x="5378" y="1793"/>
                  </a:cubicBezTo>
                  <a:cubicBezTo>
                    <a:pt x="5442" y="1729"/>
                    <a:pt x="5506" y="1665"/>
                    <a:pt x="5570" y="1601"/>
                  </a:cubicBezTo>
                  <a:cubicBezTo>
                    <a:pt x="5602" y="1537"/>
                    <a:pt x="5634" y="1473"/>
                    <a:pt x="5666" y="1409"/>
                  </a:cubicBezTo>
                  <a:cubicBezTo>
                    <a:pt x="5698" y="1377"/>
                    <a:pt x="5730" y="1313"/>
                    <a:pt x="5762" y="1249"/>
                  </a:cubicBezTo>
                  <a:cubicBezTo>
                    <a:pt x="5762" y="1185"/>
                    <a:pt x="5794" y="1153"/>
                    <a:pt x="5794" y="1089"/>
                  </a:cubicBezTo>
                  <a:cubicBezTo>
                    <a:pt x="5826" y="1025"/>
                    <a:pt x="5826" y="993"/>
                    <a:pt x="5826" y="929"/>
                  </a:cubicBezTo>
                  <a:lnTo>
                    <a:pt x="5826" y="897"/>
                  </a:lnTo>
                  <a:lnTo>
                    <a:pt x="5826" y="64"/>
                  </a:lnTo>
                  <a:cubicBezTo>
                    <a:pt x="5826" y="96"/>
                    <a:pt x="5826" y="161"/>
                    <a:pt x="5794" y="225"/>
                  </a:cubicBezTo>
                  <a:cubicBezTo>
                    <a:pt x="5794" y="289"/>
                    <a:pt x="5794" y="321"/>
                    <a:pt x="5762" y="385"/>
                  </a:cubicBezTo>
                  <a:cubicBezTo>
                    <a:pt x="5730" y="449"/>
                    <a:pt x="5698" y="481"/>
                    <a:pt x="5698" y="545"/>
                  </a:cubicBezTo>
                  <a:cubicBezTo>
                    <a:pt x="5634" y="609"/>
                    <a:pt x="5602" y="673"/>
                    <a:pt x="5570" y="705"/>
                  </a:cubicBezTo>
                  <a:cubicBezTo>
                    <a:pt x="5506" y="801"/>
                    <a:pt x="5442" y="865"/>
                    <a:pt x="5378" y="929"/>
                  </a:cubicBezTo>
                  <a:cubicBezTo>
                    <a:pt x="5282" y="1025"/>
                    <a:pt x="5154" y="1089"/>
                    <a:pt x="5026" y="1185"/>
                  </a:cubicBezTo>
                  <a:cubicBezTo>
                    <a:pt x="4994" y="1185"/>
                    <a:pt x="4994" y="1217"/>
                    <a:pt x="4994" y="1217"/>
                  </a:cubicBezTo>
                  <a:cubicBezTo>
                    <a:pt x="4802" y="1313"/>
                    <a:pt x="4578" y="1409"/>
                    <a:pt x="4353" y="1505"/>
                  </a:cubicBezTo>
                  <a:cubicBezTo>
                    <a:pt x="4161" y="1537"/>
                    <a:pt x="3969" y="1601"/>
                    <a:pt x="3777" y="1633"/>
                  </a:cubicBezTo>
                  <a:cubicBezTo>
                    <a:pt x="3681" y="1665"/>
                    <a:pt x="3553" y="1665"/>
                    <a:pt x="3425" y="1665"/>
                  </a:cubicBezTo>
                  <a:cubicBezTo>
                    <a:pt x="3297" y="1697"/>
                    <a:pt x="3201" y="1697"/>
                    <a:pt x="3105" y="1697"/>
                  </a:cubicBezTo>
                  <a:lnTo>
                    <a:pt x="2785" y="1697"/>
                  </a:lnTo>
                  <a:cubicBezTo>
                    <a:pt x="2689" y="1697"/>
                    <a:pt x="2593" y="1697"/>
                    <a:pt x="2497" y="1665"/>
                  </a:cubicBezTo>
                  <a:cubicBezTo>
                    <a:pt x="2401" y="1665"/>
                    <a:pt x="2305" y="1665"/>
                    <a:pt x="2209" y="1633"/>
                  </a:cubicBezTo>
                  <a:cubicBezTo>
                    <a:pt x="2113" y="1633"/>
                    <a:pt x="2017" y="1601"/>
                    <a:pt x="1921" y="1601"/>
                  </a:cubicBezTo>
                  <a:cubicBezTo>
                    <a:pt x="1825" y="1569"/>
                    <a:pt x="1729" y="1537"/>
                    <a:pt x="1633" y="1505"/>
                  </a:cubicBezTo>
                  <a:cubicBezTo>
                    <a:pt x="1505" y="1473"/>
                    <a:pt x="1377" y="1441"/>
                    <a:pt x="1281" y="1409"/>
                  </a:cubicBezTo>
                  <a:cubicBezTo>
                    <a:pt x="1121" y="1345"/>
                    <a:pt x="993" y="1281"/>
                    <a:pt x="865" y="1217"/>
                  </a:cubicBezTo>
                  <a:cubicBezTo>
                    <a:pt x="289" y="865"/>
                    <a:pt x="1" y="417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805750" y="1984125"/>
              <a:ext cx="147250" cy="66425"/>
            </a:xfrm>
            <a:custGeom>
              <a:rect b="b" l="l" r="r" t="t"/>
              <a:pathLst>
                <a:path extrusionOk="0" h="2657" w="5890">
                  <a:moveTo>
                    <a:pt x="65" y="417"/>
                  </a:moveTo>
                  <a:cubicBezTo>
                    <a:pt x="193" y="737"/>
                    <a:pt x="449" y="1025"/>
                    <a:pt x="865" y="1281"/>
                  </a:cubicBezTo>
                  <a:cubicBezTo>
                    <a:pt x="993" y="1345"/>
                    <a:pt x="1153" y="1409"/>
                    <a:pt x="1281" y="1473"/>
                  </a:cubicBezTo>
                  <a:cubicBezTo>
                    <a:pt x="1409" y="1537"/>
                    <a:pt x="1537" y="1569"/>
                    <a:pt x="1665" y="1601"/>
                  </a:cubicBezTo>
                  <a:cubicBezTo>
                    <a:pt x="1761" y="1633"/>
                    <a:pt x="1857" y="1665"/>
                    <a:pt x="1953" y="1665"/>
                  </a:cubicBezTo>
                  <a:cubicBezTo>
                    <a:pt x="2049" y="1697"/>
                    <a:pt x="2145" y="1697"/>
                    <a:pt x="2241" y="1729"/>
                  </a:cubicBezTo>
                  <a:cubicBezTo>
                    <a:pt x="2337" y="1729"/>
                    <a:pt x="2433" y="1761"/>
                    <a:pt x="2529" y="1761"/>
                  </a:cubicBezTo>
                  <a:lnTo>
                    <a:pt x="2817" y="1761"/>
                  </a:lnTo>
                  <a:cubicBezTo>
                    <a:pt x="2865" y="1777"/>
                    <a:pt x="2921" y="1785"/>
                    <a:pt x="2977" y="1785"/>
                  </a:cubicBezTo>
                  <a:cubicBezTo>
                    <a:pt x="3033" y="1785"/>
                    <a:pt x="3089" y="1777"/>
                    <a:pt x="3137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41" y="1697"/>
                  </a:cubicBezTo>
                  <a:cubicBezTo>
                    <a:pt x="4033" y="1665"/>
                    <a:pt x="4193" y="1633"/>
                    <a:pt x="4385" y="1569"/>
                  </a:cubicBezTo>
                  <a:cubicBezTo>
                    <a:pt x="4610" y="1473"/>
                    <a:pt x="4834" y="1377"/>
                    <a:pt x="5026" y="1281"/>
                  </a:cubicBezTo>
                  <a:lnTo>
                    <a:pt x="5058" y="1249"/>
                  </a:lnTo>
                  <a:cubicBezTo>
                    <a:pt x="5218" y="1185"/>
                    <a:pt x="5346" y="1089"/>
                    <a:pt x="5442" y="993"/>
                  </a:cubicBezTo>
                  <a:cubicBezTo>
                    <a:pt x="5506" y="929"/>
                    <a:pt x="5570" y="865"/>
                    <a:pt x="5634" y="769"/>
                  </a:cubicBezTo>
                  <a:cubicBezTo>
                    <a:pt x="5666" y="737"/>
                    <a:pt x="5698" y="673"/>
                    <a:pt x="5762" y="609"/>
                  </a:cubicBezTo>
                  <a:cubicBezTo>
                    <a:pt x="5762" y="545"/>
                    <a:pt x="5794" y="513"/>
                    <a:pt x="5826" y="449"/>
                  </a:cubicBezTo>
                  <a:lnTo>
                    <a:pt x="5826" y="929"/>
                  </a:lnTo>
                  <a:lnTo>
                    <a:pt x="5826" y="961"/>
                  </a:lnTo>
                  <a:cubicBezTo>
                    <a:pt x="5826" y="1025"/>
                    <a:pt x="5826" y="1057"/>
                    <a:pt x="5794" y="1121"/>
                  </a:cubicBezTo>
                  <a:cubicBezTo>
                    <a:pt x="5794" y="1185"/>
                    <a:pt x="5794" y="1217"/>
                    <a:pt x="5762" y="1281"/>
                  </a:cubicBezTo>
                  <a:cubicBezTo>
                    <a:pt x="5730" y="1345"/>
                    <a:pt x="5698" y="1377"/>
                    <a:pt x="5698" y="1441"/>
                  </a:cubicBezTo>
                  <a:cubicBezTo>
                    <a:pt x="5634" y="1505"/>
                    <a:pt x="5602" y="1537"/>
                    <a:pt x="5570" y="1601"/>
                  </a:cubicBezTo>
                  <a:cubicBezTo>
                    <a:pt x="5506" y="1665"/>
                    <a:pt x="5474" y="1729"/>
                    <a:pt x="5378" y="1793"/>
                  </a:cubicBezTo>
                  <a:cubicBezTo>
                    <a:pt x="5282" y="1889"/>
                    <a:pt x="5154" y="1985"/>
                    <a:pt x="5026" y="2081"/>
                  </a:cubicBezTo>
                  <a:lnTo>
                    <a:pt x="4994" y="2081"/>
                  </a:lnTo>
                  <a:cubicBezTo>
                    <a:pt x="4802" y="2209"/>
                    <a:pt x="4578" y="2305"/>
                    <a:pt x="4353" y="2369"/>
                  </a:cubicBezTo>
                  <a:cubicBezTo>
                    <a:pt x="4193" y="2433"/>
                    <a:pt x="4001" y="2465"/>
                    <a:pt x="3809" y="2497"/>
                  </a:cubicBezTo>
                  <a:cubicBezTo>
                    <a:pt x="3681" y="2529"/>
                    <a:pt x="3553" y="2529"/>
                    <a:pt x="3457" y="2561"/>
                  </a:cubicBezTo>
                  <a:lnTo>
                    <a:pt x="3137" y="2561"/>
                  </a:lnTo>
                  <a:cubicBezTo>
                    <a:pt x="3052" y="2561"/>
                    <a:pt x="2981" y="2575"/>
                    <a:pt x="2914" y="2575"/>
                  </a:cubicBezTo>
                  <a:cubicBezTo>
                    <a:pt x="2881" y="2575"/>
                    <a:pt x="2849" y="2572"/>
                    <a:pt x="2817" y="2561"/>
                  </a:cubicBezTo>
                  <a:lnTo>
                    <a:pt x="2529" y="2561"/>
                  </a:lnTo>
                  <a:cubicBezTo>
                    <a:pt x="2465" y="2561"/>
                    <a:pt x="2369" y="2529"/>
                    <a:pt x="2273" y="2529"/>
                  </a:cubicBezTo>
                  <a:cubicBezTo>
                    <a:pt x="2177" y="2529"/>
                    <a:pt x="2081" y="2497"/>
                    <a:pt x="1985" y="2465"/>
                  </a:cubicBezTo>
                  <a:cubicBezTo>
                    <a:pt x="1889" y="2465"/>
                    <a:pt x="1761" y="2433"/>
                    <a:pt x="1665" y="2401"/>
                  </a:cubicBezTo>
                  <a:cubicBezTo>
                    <a:pt x="1537" y="2369"/>
                    <a:pt x="1441" y="2337"/>
                    <a:pt x="1313" y="2273"/>
                  </a:cubicBezTo>
                  <a:cubicBezTo>
                    <a:pt x="1185" y="2241"/>
                    <a:pt x="1025" y="2145"/>
                    <a:pt x="897" y="2081"/>
                  </a:cubicBezTo>
                  <a:cubicBezTo>
                    <a:pt x="353" y="1761"/>
                    <a:pt x="65" y="1345"/>
                    <a:pt x="65" y="929"/>
                  </a:cubicBezTo>
                  <a:lnTo>
                    <a:pt x="65" y="417"/>
                  </a:lnTo>
                  <a:close/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929"/>
                  </a:lnTo>
                  <a:cubicBezTo>
                    <a:pt x="1" y="1377"/>
                    <a:pt x="289" y="1825"/>
                    <a:pt x="865" y="2145"/>
                  </a:cubicBezTo>
                  <a:cubicBezTo>
                    <a:pt x="993" y="2209"/>
                    <a:pt x="1153" y="2305"/>
                    <a:pt x="1281" y="2337"/>
                  </a:cubicBezTo>
                  <a:cubicBezTo>
                    <a:pt x="1409" y="2401"/>
                    <a:pt x="1537" y="2433"/>
                    <a:pt x="1633" y="2465"/>
                  </a:cubicBezTo>
                  <a:cubicBezTo>
                    <a:pt x="1761" y="2497"/>
                    <a:pt x="1857" y="2529"/>
                    <a:pt x="1953" y="2561"/>
                  </a:cubicBezTo>
                  <a:cubicBezTo>
                    <a:pt x="2049" y="2561"/>
                    <a:pt x="2145" y="2593"/>
                    <a:pt x="2241" y="2593"/>
                  </a:cubicBezTo>
                  <a:cubicBezTo>
                    <a:pt x="2337" y="2593"/>
                    <a:pt x="2433" y="2625"/>
                    <a:pt x="2529" y="2625"/>
                  </a:cubicBezTo>
                  <a:cubicBezTo>
                    <a:pt x="2625" y="2625"/>
                    <a:pt x="2721" y="2625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29" y="2625"/>
                    <a:pt x="3457" y="2625"/>
                  </a:cubicBezTo>
                  <a:cubicBezTo>
                    <a:pt x="3585" y="2625"/>
                    <a:pt x="3713" y="2593"/>
                    <a:pt x="3841" y="2561"/>
                  </a:cubicBezTo>
                  <a:cubicBezTo>
                    <a:pt x="4033" y="2529"/>
                    <a:pt x="4193" y="2497"/>
                    <a:pt x="4385" y="2433"/>
                  </a:cubicBezTo>
                  <a:cubicBezTo>
                    <a:pt x="4610" y="2369"/>
                    <a:pt x="4834" y="2273"/>
                    <a:pt x="5026" y="2145"/>
                  </a:cubicBezTo>
                  <a:lnTo>
                    <a:pt x="5058" y="2145"/>
                  </a:lnTo>
                  <a:cubicBezTo>
                    <a:pt x="5218" y="2049"/>
                    <a:pt x="5346" y="1953"/>
                    <a:pt x="5442" y="1857"/>
                  </a:cubicBezTo>
                  <a:cubicBezTo>
                    <a:pt x="5506" y="1793"/>
                    <a:pt x="5570" y="1729"/>
                    <a:pt x="5634" y="1665"/>
                  </a:cubicBezTo>
                  <a:cubicBezTo>
                    <a:pt x="5666" y="1601"/>
                    <a:pt x="5698" y="1537"/>
                    <a:pt x="5762" y="1473"/>
                  </a:cubicBezTo>
                  <a:cubicBezTo>
                    <a:pt x="5794" y="1409"/>
                    <a:pt x="5794" y="1345"/>
                    <a:pt x="5826" y="1313"/>
                  </a:cubicBezTo>
                  <a:cubicBezTo>
                    <a:pt x="5858" y="1249"/>
                    <a:pt x="5858" y="1185"/>
                    <a:pt x="5890" y="1121"/>
                  </a:cubicBezTo>
                  <a:lnTo>
                    <a:pt x="5890" y="961"/>
                  </a:lnTo>
                  <a:lnTo>
                    <a:pt x="5890" y="64"/>
                  </a:lnTo>
                  <a:cubicBezTo>
                    <a:pt x="5890" y="32"/>
                    <a:pt x="5890" y="32"/>
                    <a:pt x="5858" y="32"/>
                  </a:cubicBezTo>
                  <a:cubicBezTo>
                    <a:pt x="5858" y="32"/>
                    <a:pt x="5826" y="32"/>
                    <a:pt x="5826" y="64"/>
                  </a:cubicBezTo>
                  <a:lnTo>
                    <a:pt x="5826" y="96"/>
                  </a:lnTo>
                  <a:cubicBezTo>
                    <a:pt x="5826" y="128"/>
                    <a:pt x="5826" y="193"/>
                    <a:pt x="5794" y="257"/>
                  </a:cubicBezTo>
                  <a:cubicBezTo>
                    <a:pt x="5794" y="289"/>
                    <a:pt x="5794" y="353"/>
                    <a:pt x="5762" y="417"/>
                  </a:cubicBezTo>
                  <a:cubicBezTo>
                    <a:pt x="5730" y="449"/>
                    <a:pt x="5730" y="513"/>
                    <a:pt x="5698" y="577"/>
                  </a:cubicBezTo>
                  <a:cubicBezTo>
                    <a:pt x="5666" y="609"/>
                    <a:pt x="5602" y="673"/>
                    <a:pt x="5570" y="737"/>
                  </a:cubicBezTo>
                  <a:cubicBezTo>
                    <a:pt x="5506" y="801"/>
                    <a:pt x="5474" y="865"/>
                    <a:pt x="5410" y="929"/>
                  </a:cubicBezTo>
                  <a:cubicBezTo>
                    <a:pt x="5282" y="1025"/>
                    <a:pt x="5154" y="1121"/>
                    <a:pt x="5026" y="1185"/>
                  </a:cubicBezTo>
                  <a:lnTo>
                    <a:pt x="4994" y="1217"/>
                  </a:lnTo>
                  <a:cubicBezTo>
                    <a:pt x="4802" y="1313"/>
                    <a:pt x="4610" y="1409"/>
                    <a:pt x="4353" y="1505"/>
                  </a:cubicBezTo>
                  <a:cubicBezTo>
                    <a:pt x="4193" y="1537"/>
                    <a:pt x="4001" y="1601"/>
                    <a:pt x="3809" y="1633"/>
                  </a:cubicBezTo>
                  <a:cubicBezTo>
                    <a:pt x="3681" y="1665"/>
                    <a:pt x="3585" y="1665"/>
                    <a:pt x="3457" y="1697"/>
                  </a:cubicBezTo>
                  <a:lnTo>
                    <a:pt x="2561" y="1697"/>
                  </a:lnTo>
                  <a:cubicBezTo>
                    <a:pt x="2465" y="1665"/>
                    <a:pt x="2369" y="1665"/>
                    <a:pt x="2273" y="1665"/>
                  </a:cubicBezTo>
                  <a:cubicBezTo>
                    <a:pt x="2177" y="1633"/>
                    <a:pt x="2081" y="1633"/>
                    <a:pt x="1985" y="1601"/>
                  </a:cubicBezTo>
                  <a:cubicBezTo>
                    <a:pt x="1889" y="1569"/>
                    <a:pt x="1761" y="1569"/>
                    <a:pt x="1665" y="1537"/>
                  </a:cubicBezTo>
                  <a:cubicBezTo>
                    <a:pt x="1569" y="1505"/>
                    <a:pt x="1441" y="1473"/>
                    <a:pt x="1313" y="1409"/>
                  </a:cubicBezTo>
                  <a:cubicBezTo>
                    <a:pt x="1185" y="1345"/>
                    <a:pt x="1025" y="1281"/>
                    <a:pt x="897" y="1217"/>
                  </a:cubicBezTo>
                  <a:cubicBezTo>
                    <a:pt x="353" y="897"/>
                    <a:pt x="65" y="481"/>
                    <a:pt x="65" y="32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6799350" y="1943325"/>
              <a:ext cx="160050" cy="84025"/>
            </a:xfrm>
            <a:custGeom>
              <a:rect b="b" l="l" r="r" t="t"/>
              <a:pathLst>
                <a:path extrusionOk="0" h="3361" w="6402">
                  <a:moveTo>
                    <a:pt x="3185" y="0"/>
                  </a:moveTo>
                  <a:cubicBezTo>
                    <a:pt x="2441" y="0"/>
                    <a:pt x="1697" y="160"/>
                    <a:pt x="1121" y="480"/>
                  </a:cubicBezTo>
                  <a:cubicBezTo>
                    <a:pt x="1" y="1152"/>
                    <a:pt x="1" y="2209"/>
                    <a:pt x="1153" y="2881"/>
                  </a:cubicBezTo>
                  <a:cubicBezTo>
                    <a:pt x="1713" y="3201"/>
                    <a:pt x="2457" y="3361"/>
                    <a:pt x="3205" y="3361"/>
                  </a:cubicBezTo>
                  <a:cubicBezTo>
                    <a:pt x="3953" y="3361"/>
                    <a:pt x="4706" y="3201"/>
                    <a:pt x="5282" y="2881"/>
                  </a:cubicBezTo>
                  <a:cubicBezTo>
                    <a:pt x="6402" y="2209"/>
                    <a:pt x="6402" y="1152"/>
                    <a:pt x="5250" y="480"/>
                  </a:cubicBezTo>
                  <a:cubicBezTo>
                    <a:pt x="4673" y="160"/>
                    <a:pt x="3929" y="0"/>
                    <a:pt x="31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6804950" y="1942525"/>
              <a:ext cx="148050" cy="85625"/>
            </a:xfrm>
            <a:custGeom>
              <a:rect b="b" l="l" r="r" t="t"/>
              <a:pathLst>
                <a:path extrusionOk="0" h="3425" w="5922">
                  <a:moveTo>
                    <a:pt x="2977" y="64"/>
                  </a:moveTo>
                  <a:cubicBezTo>
                    <a:pt x="3713" y="64"/>
                    <a:pt x="4449" y="224"/>
                    <a:pt x="5026" y="544"/>
                  </a:cubicBezTo>
                  <a:cubicBezTo>
                    <a:pt x="5570" y="864"/>
                    <a:pt x="5858" y="1280"/>
                    <a:pt x="5858" y="1728"/>
                  </a:cubicBezTo>
                  <a:cubicBezTo>
                    <a:pt x="5858" y="2145"/>
                    <a:pt x="5570" y="2561"/>
                    <a:pt x="5026" y="2881"/>
                  </a:cubicBezTo>
                  <a:cubicBezTo>
                    <a:pt x="4465" y="3201"/>
                    <a:pt x="3729" y="3361"/>
                    <a:pt x="2989" y="3361"/>
                  </a:cubicBezTo>
                  <a:cubicBezTo>
                    <a:pt x="2249" y="3361"/>
                    <a:pt x="1505" y="3201"/>
                    <a:pt x="929" y="2881"/>
                  </a:cubicBezTo>
                  <a:cubicBezTo>
                    <a:pt x="385" y="2561"/>
                    <a:pt x="97" y="2145"/>
                    <a:pt x="97" y="1696"/>
                  </a:cubicBezTo>
                  <a:cubicBezTo>
                    <a:pt x="97" y="1280"/>
                    <a:pt x="385" y="864"/>
                    <a:pt x="929" y="544"/>
                  </a:cubicBezTo>
                  <a:cubicBezTo>
                    <a:pt x="1473" y="224"/>
                    <a:pt x="2241" y="64"/>
                    <a:pt x="2977" y="64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0"/>
                    <a:pt x="865" y="480"/>
                  </a:cubicBezTo>
                  <a:cubicBezTo>
                    <a:pt x="321" y="800"/>
                    <a:pt x="1" y="1248"/>
                    <a:pt x="1" y="1696"/>
                  </a:cubicBezTo>
                  <a:cubicBezTo>
                    <a:pt x="33" y="2177"/>
                    <a:pt x="321" y="2625"/>
                    <a:pt x="897" y="2945"/>
                  </a:cubicBezTo>
                  <a:cubicBezTo>
                    <a:pt x="1473" y="3265"/>
                    <a:pt x="2241" y="3425"/>
                    <a:pt x="2977" y="3425"/>
                  </a:cubicBezTo>
                  <a:cubicBezTo>
                    <a:pt x="3745" y="3425"/>
                    <a:pt x="4482" y="3265"/>
                    <a:pt x="5058" y="2945"/>
                  </a:cubicBezTo>
                  <a:cubicBezTo>
                    <a:pt x="5602" y="2625"/>
                    <a:pt x="5922" y="2177"/>
                    <a:pt x="5922" y="1728"/>
                  </a:cubicBezTo>
                  <a:cubicBezTo>
                    <a:pt x="5922" y="1248"/>
                    <a:pt x="5602" y="832"/>
                    <a:pt x="5026" y="480"/>
                  </a:cubicBezTo>
                  <a:cubicBezTo>
                    <a:pt x="4449" y="160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6816950" y="1952125"/>
              <a:ext cx="124850" cy="66425"/>
            </a:xfrm>
            <a:custGeom>
              <a:rect b="b" l="l" r="r" t="t"/>
              <a:pathLst>
                <a:path extrusionOk="0" h="2657" w="4994">
                  <a:moveTo>
                    <a:pt x="2481" y="0"/>
                  </a:moveTo>
                  <a:cubicBezTo>
                    <a:pt x="1897" y="0"/>
                    <a:pt x="1313" y="128"/>
                    <a:pt x="865" y="384"/>
                  </a:cubicBezTo>
                  <a:cubicBezTo>
                    <a:pt x="1" y="896"/>
                    <a:pt x="1" y="1729"/>
                    <a:pt x="897" y="2273"/>
                  </a:cubicBezTo>
                  <a:cubicBezTo>
                    <a:pt x="1345" y="2529"/>
                    <a:pt x="1929" y="2657"/>
                    <a:pt x="2513" y="2657"/>
                  </a:cubicBezTo>
                  <a:cubicBezTo>
                    <a:pt x="3097" y="2657"/>
                    <a:pt x="3681" y="2529"/>
                    <a:pt x="4130" y="2273"/>
                  </a:cubicBezTo>
                  <a:cubicBezTo>
                    <a:pt x="4994" y="1761"/>
                    <a:pt x="4994" y="896"/>
                    <a:pt x="4098" y="384"/>
                  </a:cubicBezTo>
                  <a:cubicBezTo>
                    <a:pt x="3649" y="128"/>
                    <a:pt x="3065" y="0"/>
                    <a:pt x="24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6821750" y="1951325"/>
              <a:ext cx="115250" cy="68025"/>
            </a:xfrm>
            <a:custGeom>
              <a:rect b="b" l="l" r="r" t="t"/>
              <a:pathLst>
                <a:path extrusionOk="0" h="2721" w="4610">
                  <a:moveTo>
                    <a:pt x="2305" y="64"/>
                  </a:moveTo>
                  <a:cubicBezTo>
                    <a:pt x="2881" y="64"/>
                    <a:pt x="3457" y="192"/>
                    <a:pt x="3906" y="448"/>
                  </a:cubicBezTo>
                  <a:cubicBezTo>
                    <a:pt x="4322" y="704"/>
                    <a:pt x="4546" y="1024"/>
                    <a:pt x="4546" y="1376"/>
                  </a:cubicBezTo>
                  <a:cubicBezTo>
                    <a:pt x="4546" y="1697"/>
                    <a:pt x="4322" y="2017"/>
                    <a:pt x="3906" y="2273"/>
                  </a:cubicBezTo>
                  <a:cubicBezTo>
                    <a:pt x="3473" y="2529"/>
                    <a:pt x="2897" y="2657"/>
                    <a:pt x="2317" y="2657"/>
                  </a:cubicBezTo>
                  <a:cubicBezTo>
                    <a:pt x="1737" y="2657"/>
                    <a:pt x="1153" y="2529"/>
                    <a:pt x="705" y="2273"/>
                  </a:cubicBezTo>
                  <a:cubicBezTo>
                    <a:pt x="289" y="2017"/>
                    <a:pt x="65" y="1697"/>
                    <a:pt x="65" y="1344"/>
                  </a:cubicBezTo>
                  <a:cubicBezTo>
                    <a:pt x="65" y="1024"/>
                    <a:pt x="289" y="704"/>
                    <a:pt x="705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28"/>
                    <a:pt x="673" y="384"/>
                  </a:cubicBezTo>
                  <a:cubicBezTo>
                    <a:pt x="225" y="640"/>
                    <a:pt x="1" y="992"/>
                    <a:pt x="1" y="1344"/>
                  </a:cubicBezTo>
                  <a:cubicBezTo>
                    <a:pt x="1" y="1729"/>
                    <a:pt x="225" y="2081"/>
                    <a:pt x="673" y="2337"/>
                  </a:cubicBezTo>
                  <a:cubicBezTo>
                    <a:pt x="1121" y="2593"/>
                    <a:pt x="1729" y="2721"/>
                    <a:pt x="2305" y="2721"/>
                  </a:cubicBezTo>
                  <a:cubicBezTo>
                    <a:pt x="2913" y="2721"/>
                    <a:pt x="3489" y="2593"/>
                    <a:pt x="3938" y="2337"/>
                  </a:cubicBezTo>
                  <a:cubicBezTo>
                    <a:pt x="4386" y="2081"/>
                    <a:pt x="4610" y="1729"/>
                    <a:pt x="4610" y="1376"/>
                  </a:cubicBezTo>
                  <a:cubicBezTo>
                    <a:pt x="4610" y="992"/>
                    <a:pt x="4386" y="640"/>
                    <a:pt x="3938" y="384"/>
                  </a:cubicBezTo>
                  <a:cubicBezTo>
                    <a:pt x="3489" y="128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6944975" y="2007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lnTo>
                    <a:pt x="65" y="353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6878575" y="20345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6891375" y="20329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385"/>
                  </a:lnTo>
                  <a:lnTo>
                    <a:pt x="32" y="417"/>
                  </a:lnTo>
                  <a:cubicBezTo>
                    <a:pt x="64" y="417"/>
                    <a:pt x="64" y="385"/>
                    <a:pt x="64" y="385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6904975" y="2031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32" y="417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916975" y="2027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33" y="385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926575" y="2021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936175" y="2015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6812950" y="2007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lnTo>
                    <a:pt x="65" y="353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865775" y="20329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385"/>
                  </a:lnTo>
                  <a:lnTo>
                    <a:pt x="32" y="417"/>
                  </a:lnTo>
                  <a:cubicBezTo>
                    <a:pt x="64" y="417"/>
                    <a:pt x="64" y="385"/>
                    <a:pt x="64" y="385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852975" y="2031325"/>
              <a:ext cx="1600" cy="10425"/>
            </a:xfrm>
            <a:custGeom>
              <a:rect b="b" l="l" r="r" t="t"/>
              <a:pathLst>
                <a:path extrusionOk="0" h="417" w="64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32" y="417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840950" y="2027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33" y="385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830550" y="2021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6820950" y="20153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65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6842550" y="1964125"/>
              <a:ext cx="74450" cy="43225"/>
            </a:xfrm>
            <a:custGeom>
              <a:rect b="b" l="l" r="r" t="t"/>
              <a:pathLst>
                <a:path extrusionOk="0" h="1729" w="2978">
                  <a:moveTo>
                    <a:pt x="641" y="0"/>
                  </a:moveTo>
                  <a:lnTo>
                    <a:pt x="449" y="96"/>
                  </a:lnTo>
                  <a:lnTo>
                    <a:pt x="769" y="288"/>
                  </a:lnTo>
                  <a:cubicBezTo>
                    <a:pt x="737" y="320"/>
                    <a:pt x="705" y="352"/>
                    <a:pt x="641" y="352"/>
                  </a:cubicBezTo>
                  <a:cubicBezTo>
                    <a:pt x="609" y="384"/>
                    <a:pt x="577" y="416"/>
                    <a:pt x="545" y="416"/>
                  </a:cubicBezTo>
                  <a:lnTo>
                    <a:pt x="225" y="256"/>
                  </a:lnTo>
                  <a:lnTo>
                    <a:pt x="1" y="352"/>
                  </a:lnTo>
                  <a:lnTo>
                    <a:pt x="385" y="576"/>
                  </a:lnTo>
                  <a:cubicBezTo>
                    <a:pt x="161" y="896"/>
                    <a:pt x="257" y="1249"/>
                    <a:pt x="673" y="1473"/>
                  </a:cubicBezTo>
                  <a:cubicBezTo>
                    <a:pt x="897" y="1633"/>
                    <a:pt x="1249" y="1697"/>
                    <a:pt x="1569" y="1729"/>
                  </a:cubicBezTo>
                  <a:lnTo>
                    <a:pt x="1569" y="1505"/>
                  </a:lnTo>
                  <a:cubicBezTo>
                    <a:pt x="1345" y="1473"/>
                    <a:pt x="1121" y="1441"/>
                    <a:pt x="929" y="1345"/>
                  </a:cubicBezTo>
                  <a:cubicBezTo>
                    <a:pt x="673" y="1185"/>
                    <a:pt x="577" y="960"/>
                    <a:pt x="705" y="768"/>
                  </a:cubicBezTo>
                  <a:lnTo>
                    <a:pt x="705" y="768"/>
                  </a:lnTo>
                  <a:lnTo>
                    <a:pt x="1313" y="1121"/>
                  </a:lnTo>
                  <a:lnTo>
                    <a:pt x="1505" y="993"/>
                  </a:lnTo>
                  <a:lnTo>
                    <a:pt x="833" y="576"/>
                  </a:lnTo>
                  <a:cubicBezTo>
                    <a:pt x="865" y="576"/>
                    <a:pt x="897" y="544"/>
                    <a:pt x="929" y="512"/>
                  </a:cubicBezTo>
                  <a:cubicBezTo>
                    <a:pt x="961" y="512"/>
                    <a:pt x="993" y="480"/>
                    <a:pt x="1057" y="448"/>
                  </a:cubicBezTo>
                  <a:lnTo>
                    <a:pt x="1729" y="864"/>
                  </a:lnTo>
                  <a:lnTo>
                    <a:pt x="1953" y="736"/>
                  </a:lnTo>
                  <a:lnTo>
                    <a:pt x="1313" y="384"/>
                  </a:lnTo>
                  <a:cubicBezTo>
                    <a:pt x="1425" y="364"/>
                    <a:pt x="1539" y="353"/>
                    <a:pt x="1652" y="353"/>
                  </a:cubicBezTo>
                  <a:cubicBezTo>
                    <a:pt x="1896" y="353"/>
                    <a:pt x="2130" y="403"/>
                    <a:pt x="2305" y="512"/>
                  </a:cubicBezTo>
                  <a:cubicBezTo>
                    <a:pt x="2497" y="608"/>
                    <a:pt x="2593" y="736"/>
                    <a:pt x="2593" y="896"/>
                  </a:cubicBezTo>
                  <a:lnTo>
                    <a:pt x="2978" y="896"/>
                  </a:lnTo>
                  <a:cubicBezTo>
                    <a:pt x="2978" y="704"/>
                    <a:pt x="2849" y="512"/>
                    <a:pt x="2593" y="352"/>
                  </a:cubicBezTo>
                  <a:cubicBezTo>
                    <a:pt x="2320" y="205"/>
                    <a:pt x="1950" y="127"/>
                    <a:pt x="1583" y="127"/>
                  </a:cubicBezTo>
                  <a:cubicBezTo>
                    <a:pt x="1392" y="127"/>
                    <a:pt x="1201" y="148"/>
                    <a:pt x="1025" y="192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6841750" y="1962525"/>
              <a:ext cx="76050" cy="45625"/>
            </a:xfrm>
            <a:custGeom>
              <a:rect b="b" l="l" r="r" t="t"/>
              <a:pathLst>
                <a:path extrusionOk="0" h="1825" w="3042">
                  <a:moveTo>
                    <a:pt x="673" y="96"/>
                  </a:moveTo>
                  <a:lnTo>
                    <a:pt x="1057" y="288"/>
                  </a:lnTo>
                  <a:cubicBezTo>
                    <a:pt x="1057" y="288"/>
                    <a:pt x="1057" y="303"/>
                    <a:pt x="1067" y="303"/>
                  </a:cubicBezTo>
                  <a:cubicBezTo>
                    <a:pt x="1071" y="303"/>
                    <a:pt x="1078" y="299"/>
                    <a:pt x="1089" y="288"/>
                  </a:cubicBezTo>
                  <a:cubicBezTo>
                    <a:pt x="1265" y="244"/>
                    <a:pt x="1452" y="223"/>
                    <a:pt x="1637" y="223"/>
                  </a:cubicBezTo>
                  <a:cubicBezTo>
                    <a:pt x="1992" y="223"/>
                    <a:pt x="2341" y="301"/>
                    <a:pt x="2593" y="448"/>
                  </a:cubicBezTo>
                  <a:cubicBezTo>
                    <a:pt x="2817" y="576"/>
                    <a:pt x="2945" y="736"/>
                    <a:pt x="2977" y="896"/>
                  </a:cubicBezTo>
                  <a:lnTo>
                    <a:pt x="2657" y="896"/>
                  </a:lnTo>
                  <a:cubicBezTo>
                    <a:pt x="2625" y="768"/>
                    <a:pt x="2529" y="640"/>
                    <a:pt x="2369" y="544"/>
                  </a:cubicBezTo>
                  <a:cubicBezTo>
                    <a:pt x="2194" y="435"/>
                    <a:pt x="1945" y="385"/>
                    <a:pt x="1692" y="385"/>
                  </a:cubicBezTo>
                  <a:cubicBezTo>
                    <a:pt x="1575" y="385"/>
                    <a:pt x="1457" y="396"/>
                    <a:pt x="1345" y="416"/>
                  </a:cubicBezTo>
                  <a:lnTo>
                    <a:pt x="1313" y="416"/>
                  </a:lnTo>
                  <a:cubicBezTo>
                    <a:pt x="1313" y="448"/>
                    <a:pt x="1313" y="448"/>
                    <a:pt x="1345" y="480"/>
                  </a:cubicBezTo>
                  <a:lnTo>
                    <a:pt x="1921" y="800"/>
                  </a:lnTo>
                  <a:lnTo>
                    <a:pt x="1761" y="864"/>
                  </a:lnTo>
                  <a:lnTo>
                    <a:pt x="1089" y="480"/>
                  </a:lnTo>
                  <a:lnTo>
                    <a:pt x="1057" y="480"/>
                  </a:lnTo>
                  <a:cubicBezTo>
                    <a:pt x="1025" y="512"/>
                    <a:pt x="961" y="544"/>
                    <a:pt x="929" y="544"/>
                  </a:cubicBezTo>
                  <a:cubicBezTo>
                    <a:pt x="897" y="576"/>
                    <a:pt x="865" y="608"/>
                    <a:pt x="833" y="608"/>
                  </a:cubicBezTo>
                  <a:lnTo>
                    <a:pt x="833" y="640"/>
                  </a:lnTo>
                  <a:lnTo>
                    <a:pt x="833" y="672"/>
                  </a:lnTo>
                  <a:lnTo>
                    <a:pt x="1473" y="1057"/>
                  </a:lnTo>
                  <a:lnTo>
                    <a:pt x="1345" y="1121"/>
                  </a:lnTo>
                  <a:lnTo>
                    <a:pt x="737" y="800"/>
                  </a:lnTo>
                  <a:cubicBezTo>
                    <a:pt x="737" y="768"/>
                    <a:pt x="705" y="768"/>
                    <a:pt x="705" y="768"/>
                  </a:cubicBezTo>
                  <a:lnTo>
                    <a:pt x="673" y="800"/>
                  </a:lnTo>
                  <a:cubicBezTo>
                    <a:pt x="577" y="1024"/>
                    <a:pt x="673" y="1249"/>
                    <a:pt x="929" y="1409"/>
                  </a:cubicBezTo>
                  <a:cubicBezTo>
                    <a:pt x="1121" y="1505"/>
                    <a:pt x="1313" y="1569"/>
                    <a:pt x="1537" y="1601"/>
                  </a:cubicBezTo>
                  <a:lnTo>
                    <a:pt x="1537" y="1729"/>
                  </a:lnTo>
                  <a:cubicBezTo>
                    <a:pt x="1217" y="1729"/>
                    <a:pt x="929" y="1633"/>
                    <a:pt x="705" y="1505"/>
                  </a:cubicBezTo>
                  <a:cubicBezTo>
                    <a:pt x="481" y="1377"/>
                    <a:pt x="353" y="1217"/>
                    <a:pt x="321" y="1057"/>
                  </a:cubicBezTo>
                  <a:cubicBezTo>
                    <a:pt x="321" y="928"/>
                    <a:pt x="353" y="800"/>
                    <a:pt x="449" y="672"/>
                  </a:cubicBezTo>
                  <a:lnTo>
                    <a:pt x="449" y="640"/>
                  </a:lnTo>
                  <a:lnTo>
                    <a:pt x="449" y="608"/>
                  </a:lnTo>
                  <a:lnTo>
                    <a:pt x="129" y="416"/>
                  </a:lnTo>
                  <a:lnTo>
                    <a:pt x="257" y="352"/>
                  </a:lnTo>
                  <a:lnTo>
                    <a:pt x="577" y="512"/>
                  </a:lnTo>
                  <a:lnTo>
                    <a:pt x="609" y="512"/>
                  </a:lnTo>
                  <a:cubicBezTo>
                    <a:pt x="641" y="480"/>
                    <a:pt x="673" y="480"/>
                    <a:pt x="705" y="448"/>
                  </a:cubicBezTo>
                  <a:cubicBezTo>
                    <a:pt x="737" y="448"/>
                    <a:pt x="769" y="416"/>
                    <a:pt x="801" y="384"/>
                  </a:cubicBezTo>
                  <a:cubicBezTo>
                    <a:pt x="833" y="384"/>
                    <a:pt x="833" y="384"/>
                    <a:pt x="833" y="352"/>
                  </a:cubicBezTo>
                  <a:lnTo>
                    <a:pt x="833" y="320"/>
                  </a:lnTo>
                  <a:lnTo>
                    <a:pt x="545" y="160"/>
                  </a:lnTo>
                  <a:lnTo>
                    <a:pt x="673" y="96"/>
                  </a:lnTo>
                  <a:close/>
                  <a:moveTo>
                    <a:pt x="673" y="0"/>
                  </a:moveTo>
                  <a:lnTo>
                    <a:pt x="449" y="128"/>
                  </a:lnTo>
                  <a:lnTo>
                    <a:pt x="449" y="160"/>
                  </a:lnTo>
                  <a:lnTo>
                    <a:pt x="449" y="192"/>
                  </a:lnTo>
                  <a:lnTo>
                    <a:pt x="737" y="352"/>
                  </a:lnTo>
                  <a:cubicBezTo>
                    <a:pt x="705" y="384"/>
                    <a:pt x="673" y="384"/>
                    <a:pt x="673" y="384"/>
                  </a:cubicBezTo>
                  <a:cubicBezTo>
                    <a:pt x="641" y="416"/>
                    <a:pt x="609" y="416"/>
                    <a:pt x="577" y="448"/>
                  </a:cubicBezTo>
                  <a:lnTo>
                    <a:pt x="289" y="256"/>
                  </a:lnTo>
                  <a:lnTo>
                    <a:pt x="225" y="256"/>
                  </a:lnTo>
                  <a:lnTo>
                    <a:pt x="33" y="384"/>
                  </a:ln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lnTo>
                    <a:pt x="385" y="640"/>
                  </a:lnTo>
                  <a:cubicBezTo>
                    <a:pt x="289" y="800"/>
                    <a:pt x="225" y="928"/>
                    <a:pt x="257" y="1057"/>
                  </a:cubicBezTo>
                  <a:cubicBezTo>
                    <a:pt x="289" y="1249"/>
                    <a:pt x="449" y="1441"/>
                    <a:pt x="673" y="1569"/>
                  </a:cubicBezTo>
                  <a:cubicBezTo>
                    <a:pt x="929" y="1729"/>
                    <a:pt x="1249" y="1793"/>
                    <a:pt x="1601" y="1825"/>
                  </a:cubicBezTo>
                  <a:lnTo>
                    <a:pt x="1601" y="1793"/>
                  </a:lnTo>
                  <a:cubicBezTo>
                    <a:pt x="1601" y="1793"/>
                    <a:pt x="1633" y="1793"/>
                    <a:pt x="1633" y="1761"/>
                  </a:cubicBezTo>
                  <a:lnTo>
                    <a:pt x="1633" y="1569"/>
                  </a:lnTo>
                  <a:cubicBezTo>
                    <a:pt x="1601" y="1537"/>
                    <a:pt x="1601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7" y="1217"/>
                    <a:pt x="641" y="1024"/>
                    <a:pt x="737" y="864"/>
                  </a:cubicBezTo>
                  <a:lnTo>
                    <a:pt x="737" y="864"/>
                  </a:lnTo>
                  <a:lnTo>
                    <a:pt x="1313" y="1217"/>
                  </a:lnTo>
                  <a:lnTo>
                    <a:pt x="1345" y="1217"/>
                  </a:lnTo>
                  <a:lnTo>
                    <a:pt x="1569" y="1089"/>
                  </a:lnTo>
                  <a:lnTo>
                    <a:pt x="1569" y="1057"/>
                  </a:lnTo>
                  <a:lnTo>
                    <a:pt x="1569" y="1024"/>
                  </a:lnTo>
                  <a:lnTo>
                    <a:pt x="929" y="640"/>
                  </a:lnTo>
                  <a:lnTo>
                    <a:pt x="961" y="608"/>
                  </a:lnTo>
                  <a:cubicBezTo>
                    <a:pt x="993" y="608"/>
                    <a:pt x="1025" y="576"/>
                    <a:pt x="1057" y="576"/>
                  </a:cubicBezTo>
                  <a:lnTo>
                    <a:pt x="1729" y="960"/>
                  </a:lnTo>
                  <a:lnTo>
                    <a:pt x="1793" y="960"/>
                  </a:lnTo>
                  <a:lnTo>
                    <a:pt x="1985" y="832"/>
                  </a:lnTo>
                  <a:lnTo>
                    <a:pt x="2017" y="800"/>
                  </a:lnTo>
                  <a:cubicBezTo>
                    <a:pt x="2017" y="768"/>
                    <a:pt x="2017" y="768"/>
                    <a:pt x="1985" y="768"/>
                  </a:cubicBezTo>
                  <a:lnTo>
                    <a:pt x="1473" y="448"/>
                  </a:lnTo>
                  <a:cubicBezTo>
                    <a:pt x="1523" y="443"/>
                    <a:pt x="1573" y="440"/>
                    <a:pt x="1624" y="440"/>
                  </a:cubicBezTo>
                  <a:cubicBezTo>
                    <a:pt x="1869" y="440"/>
                    <a:pt x="2125" y="502"/>
                    <a:pt x="2337" y="608"/>
                  </a:cubicBezTo>
                  <a:cubicBezTo>
                    <a:pt x="2497" y="704"/>
                    <a:pt x="2593" y="800"/>
                    <a:pt x="2593" y="928"/>
                  </a:cubicBezTo>
                  <a:cubicBezTo>
                    <a:pt x="2593" y="960"/>
                    <a:pt x="2625" y="960"/>
                    <a:pt x="2625" y="960"/>
                  </a:cubicBezTo>
                  <a:lnTo>
                    <a:pt x="3042" y="960"/>
                  </a:lnTo>
                  <a:lnTo>
                    <a:pt x="3042" y="928"/>
                  </a:lnTo>
                  <a:cubicBezTo>
                    <a:pt x="3042" y="736"/>
                    <a:pt x="2881" y="544"/>
                    <a:pt x="2625" y="384"/>
                  </a:cubicBezTo>
                  <a:cubicBezTo>
                    <a:pt x="2352" y="237"/>
                    <a:pt x="1996" y="159"/>
                    <a:pt x="1630" y="159"/>
                  </a:cubicBezTo>
                  <a:cubicBezTo>
                    <a:pt x="1438" y="159"/>
                    <a:pt x="1244" y="180"/>
                    <a:pt x="1057" y="224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6069625" y="2020125"/>
              <a:ext cx="132050" cy="121625"/>
            </a:xfrm>
            <a:custGeom>
              <a:rect b="b" l="l" r="r" t="t"/>
              <a:pathLst>
                <a:path extrusionOk="0" h="4865" w="5282">
                  <a:moveTo>
                    <a:pt x="4449" y="1"/>
                  </a:moveTo>
                  <a:lnTo>
                    <a:pt x="4449" y="33"/>
                  </a:lnTo>
                  <a:cubicBezTo>
                    <a:pt x="4481" y="65"/>
                    <a:pt x="4513" y="129"/>
                    <a:pt x="4545" y="161"/>
                  </a:cubicBezTo>
                  <a:cubicBezTo>
                    <a:pt x="4577" y="225"/>
                    <a:pt x="4609" y="257"/>
                    <a:pt x="4609" y="321"/>
                  </a:cubicBezTo>
                  <a:cubicBezTo>
                    <a:pt x="4641" y="385"/>
                    <a:pt x="4673" y="449"/>
                    <a:pt x="4673" y="513"/>
                  </a:cubicBezTo>
                  <a:cubicBezTo>
                    <a:pt x="4673" y="577"/>
                    <a:pt x="4705" y="641"/>
                    <a:pt x="4705" y="705"/>
                  </a:cubicBezTo>
                  <a:cubicBezTo>
                    <a:pt x="4705" y="801"/>
                    <a:pt x="4705" y="897"/>
                    <a:pt x="4673" y="961"/>
                  </a:cubicBezTo>
                  <a:cubicBezTo>
                    <a:pt x="4673" y="1121"/>
                    <a:pt x="4641" y="1249"/>
                    <a:pt x="4577" y="1409"/>
                  </a:cubicBezTo>
                  <a:lnTo>
                    <a:pt x="4577" y="1473"/>
                  </a:lnTo>
                  <a:cubicBezTo>
                    <a:pt x="4513" y="1665"/>
                    <a:pt x="4385" y="1889"/>
                    <a:pt x="4289" y="2081"/>
                  </a:cubicBezTo>
                  <a:cubicBezTo>
                    <a:pt x="4193" y="2241"/>
                    <a:pt x="4065" y="2401"/>
                    <a:pt x="3937" y="2561"/>
                  </a:cubicBezTo>
                  <a:cubicBezTo>
                    <a:pt x="3873" y="2657"/>
                    <a:pt x="3777" y="2753"/>
                    <a:pt x="3713" y="2849"/>
                  </a:cubicBezTo>
                  <a:cubicBezTo>
                    <a:pt x="3617" y="2913"/>
                    <a:pt x="3553" y="3009"/>
                    <a:pt x="3457" y="3073"/>
                  </a:cubicBezTo>
                  <a:cubicBezTo>
                    <a:pt x="3393" y="3137"/>
                    <a:pt x="3329" y="3201"/>
                    <a:pt x="3233" y="3265"/>
                  </a:cubicBezTo>
                  <a:cubicBezTo>
                    <a:pt x="3169" y="3329"/>
                    <a:pt x="3105" y="3393"/>
                    <a:pt x="3009" y="3425"/>
                  </a:cubicBezTo>
                  <a:cubicBezTo>
                    <a:pt x="2945" y="3489"/>
                    <a:pt x="2849" y="3553"/>
                    <a:pt x="2785" y="3585"/>
                  </a:cubicBezTo>
                  <a:cubicBezTo>
                    <a:pt x="2689" y="3649"/>
                    <a:pt x="2625" y="3713"/>
                    <a:pt x="2529" y="3745"/>
                  </a:cubicBezTo>
                  <a:cubicBezTo>
                    <a:pt x="2433" y="3809"/>
                    <a:pt x="2337" y="3841"/>
                    <a:pt x="2241" y="3905"/>
                  </a:cubicBezTo>
                  <a:cubicBezTo>
                    <a:pt x="2144" y="3937"/>
                    <a:pt x="2016" y="4001"/>
                    <a:pt x="1888" y="4033"/>
                  </a:cubicBezTo>
                  <a:cubicBezTo>
                    <a:pt x="1760" y="4098"/>
                    <a:pt x="1600" y="4130"/>
                    <a:pt x="1440" y="4162"/>
                  </a:cubicBezTo>
                  <a:cubicBezTo>
                    <a:pt x="1290" y="4192"/>
                    <a:pt x="1147" y="4206"/>
                    <a:pt x="1013" y="4206"/>
                  </a:cubicBezTo>
                  <a:cubicBezTo>
                    <a:pt x="572" y="4206"/>
                    <a:pt x="221" y="4054"/>
                    <a:pt x="0" y="3809"/>
                  </a:cubicBezTo>
                  <a:lnTo>
                    <a:pt x="0" y="3809"/>
                  </a:lnTo>
                  <a:lnTo>
                    <a:pt x="576" y="4482"/>
                  </a:lnTo>
                  <a:cubicBezTo>
                    <a:pt x="802" y="4732"/>
                    <a:pt x="1164" y="4865"/>
                    <a:pt x="1618" y="4865"/>
                  </a:cubicBezTo>
                  <a:cubicBezTo>
                    <a:pt x="1744" y="4865"/>
                    <a:pt x="1877" y="4855"/>
                    <a:pt x="2016" y="4834"/>
                  </a:cubicBezTo>
                  <a:cubicBezTo>
                    <a:pt x="2176" y="4802"/>
                    <a:pt x="2305" y="4738"/>
                    <a:pt x="2465" y="4706"/>
                  </a:cubicBezTo>
                  <a:cubicBezTo>
                    <a:pt x="2593" y="4642"/>
                    <a:pt x="2689" y="4610"/>
                    <a:pt x="2817" y="4546"/>
                  </a:cubicBezTo>
                  <a:cubicBezTo>
                    <a:pt x="2913" y="4514"/>
                    <a:pt x="3009" y="4450"/>
                    <a:pt x="3105" y="4418"/>
                  </a:cubicBezTo>
                  <a:cubicBezTo>
                    <a:pt x="3169" y="4354"/>
                    <a:pt x="3265" y="4322"/>
                    <a:pt x="3361" y="4258"/>
                  </a:cubicBezTo>
                  <a:cubicBezTo>
                    <a:pt x="3425" y="4194"/>
                    <a:pt x="3521" y="4162"/>
                    <a:pt x="3585" y="4098"/>
                  </a:cubicBezTo>
                  <a:cubicBezTo>
                    <a:pt x="3649" y="4033"/>
                    <a:pt x="3745" y="3969"/>
                    <a:pt x="3809" y="3937"/>
                  </a:cubicBezTo>
                  <a:cubicBezTo>
                    <a:pt x="3873" y="3873"/>
                    <a:pt x="3969" y="3809"/>
                    <a:pt x="4033" y="3713"/>
                  </a:cubicBezTo>
                  <a:cubicBezTo>
                    <a:pt x="4129" y="3649"/>
                    <a:pt x="4193" y="3585"/>
                    <a:pt x="4257" y="3489"/>
                  </a:cubicBezTo>
                  <a:cubicBezTo>
                    <a:pt x="4353" y="3393"/>
                    <a:pt x="4449" y="3329"/>
                    <a:pt x="4513" y="3201"/>
                  </a:cubicBezTo>
                  <a:cubicBezTo>
                    <a:pt x="4641" y="3073"/>
                    <a:pt x="4737" y="2913"/>
                    <a:pt x="4833" y="2753"/>
                  </a:cubicBezTo>
                  <a:cubicBezTo>
                    <a:pt x="4961" y="2529"/>
                    <a:pt x="5057" y="2337"/>
                    <a:pt x="5153" y="2113"/>
                  </a:cubicBezTo>
                  <a:lnTo>
                    <a:pt x="5153" y="2081"/>
                  </a:lnTo>
                  <a:cubicBezTo>
                    <a:pt x="5217" y="1921"/>
                    <a:pt x="5249" y="1761"/>
                    <a:pt x="5249" y="1633"/>
                  </a:cubicBezTo>
                  <a:cubicBezTo>
                    <a:pt x="5281" y="1537"/>
                    <a:pt x="5281" y="1441"/>
                    <a:pt x="5249" y="1377"/>
                  </a:cubicBezTo>
                  <a:lnTo>
                    <a:pt x="5249" y="1153"/>
                  </a:lnTo>
                  <a:cubicBezTo>
                    <a:pt x="5217" y="1089"/>
                    <a:pt x="5217" y="1057"/>
                    <a:pt x="5185" y="993"/>
                  </a:cubicBezTo>
                  <a:cubicBezTo>
                    <a:pt x="5185" y="929"/>
                    <a:pt x="5153" y="865"/>
                    <a:pt x="5121" y="833"/>
                  </a:cubicBezTo>
                  <a:cubicBezTo>
                    <a:pt x="5089" y="769"/>
                    <a:pt x="5057" y="737"/>
                    <a:pt x="5025" y="705"/>
                  </a:cubicBezTo>
                  <a:cubicBezTo>
                    <a:pt x="5025" y="673"/>
                    <a:pt x="5025" y="673"/>
                    <a:pt x="4993" y="673"/>
                  </a:cubicBezTo>
                  <a:lnTo>
                    <a:pt x="444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6068825" y="2019325"/>
              <a:ext cx="132850" cy="123250"/>
            </a:xfrm>
            <a:custGeom>
              <a:rect b="b" l="l" r="r" t="t"/>
              <a:pathLst>
                <a:path extrusionOk="0" h="4930" w="5314">
                  <a:moveTo>
                    <a:pt x="4673" y="353"/>
                  </a:moveTo>
                  <a:lnTo>
                    <a:pt x="4993" y="737"/>
                  </a:lnTo>
                  <a:lnTo>
                    <a:pt x="5025" y="737"/>
                  </a:lnTo>
                  <a:cubicBezTo>
                    <a:pt x="5057" y="801"/>
                    <a:pt x="5089" y="833"/>
                    <a:pt x="5121" y="865"/>
                  </a:cubicBezTo>
                  <a:cubicBezTo>
                    <a:pt x="5121" y="929"/>
                    <a:pt x="5153" y="961"/>
                    <a:pt x="5185" y="1025"/>
                  </a:cubicBezTo>
                  <a:cubicBezTo>
                    <a:pt x="5185" y="1089"/>
                    <a:pt x="5217" y="1153"/>
                    <a:pt x="5217" y="1185"/>
                  </a:cubicBezTo>
                  <a:cubicBezTo>
                    <a:pt x="5249" y="1249"/>
                    <a:pt x="5249" y="1345"/>
                    <a:pt x="5249" y="1409"/>
                  </a:cubicBezTo>
                  <a:lnTo>
                    <a:pt x="5249" y="1665"/>
                  </a:lnTo>
                  <a:cubicBezTo>
                    <a:pt x="5217" y="1793"/>
                    <a:pt x="5185" y="1953"/>
                    <a:pt x="5153" y="2113"/>
                  </a:cubicBezTo>
                  <a:cubicBezTo>
                    <a:pt x="5121" y="2113"/>
                    <a:pt x="5121" y="2145"/>
                    <a:pt x="5121" y="2145"/>
                  </a:cubicBezTo>
                  <a:cubicBezTo>
                    <a:pt x="5057" y="2337"/>
                    <a:pt x="4961" y="2561"/>
                    <a:pt x="4833" y="2753"/>
                  </a:cubicBezTo>
                  <a:cubicBezTo>
                    <a:pt x="4737" y="2913"/>
                    <a:pt x="4641" y="3073"/>
                    <a:pt x="4513" y="3233"/>
                  </a:cubicBezTo>
                  <a:cubicBezTo>
                    <a:pt x="4449" y="3329"/>
                    <a:pt x="4353" y="3425"/>
                    <a:pt x="4257" y="3521"/>
                  </a:cubicBezTo>
                  <a:cubicBezTo>
                    <a:pt x="4193" y="3585"/>
                    <a:pt x="4129" y="3649"/>
                    <a:pt x="4033" y="3745"/>
                  </a:cubicBezTo>
                  <a:cubicBezTo>
                    <a:pt x="3969" y="3809"/>
                    <a:pt x="3905" y="3873"/>
                    <a:pt x="3809" y="3937"/>
                  </a:cubicBezTo>
                  <a:cubicBezTo>
                    <a:pt x="3745" y="4001"/>
                    <a:pt x="3681" y="4033"/>
                    <a:pt x="3585" y="4097"/>
                  </a:cubicBezTo>
                  <a:cubicBezTo>
                    <a:pt x="3521" y="4162"/>
                    <a:pt x="3425" y="4226"/>
                    <a:pt x="3361" y="4258"/>
                  </a:cubicBezTo>
                  <a:cubicBezTo>
                    <a:pt x="3265" y="4322"/>
                    <a:pt x="3201" y="4354"/>
                    <a:pt x="3105" y="4418"/>
                  </a:cubicBezTo>
                  <a:cubicBezTo>
                    <a:pt x="3009" y="4450"/>
                    <a:pt x="2913" y="4514"/>
                    <a:pt x="2849" y="4546"/>
                  </a:cubicBezTo>
                  <a:cubicBezTo>
                    <a:pt x="2721" y="4610"/>
                    <a:pt x="2593" y="4642"/>
                    <a:pt x="2497" y="4706"/>
                  </a:cubicBezTo>
                  <a:cubicBezTo>
                    <a:pt x="2337" y="4738"/>
                    <a:pt x="2176" y="4802"/>
                    <a:pt x="2048" y="4802"/>
                  </a:cubicBezTo>
                  <a:cubicBezTo>
                    <a:pt x="1891" y="4835"/>
                    <a:pt x="1741" y="4851"/>
                    <a:pt x="1599" y="4851"/>
                  </a:cubicBezTo>
                  <a:cubicBezTo>
                    <a:pt x="1191" y="4851"/>
                    <a:pt x="854" y="4719"/>
                    <a:pt x="640" y="4482"/>
                  </a:cubicBezTo>
                  <a:lnTo>
                    <a:pt x="320" y="4097"/>
                  </a:lnTo>
                  <a:lnTo>
                    <a:pt x="320" y="4097"/>
                  </a:lnTo>
                  <a:cubicBezTo>
                    <a:pt x="538" y="4206"/>
                    <a:pt x="785" y="4271"/>
                    <a:pt x="1061" y="4271"/>
                  </a:cubicBezTo>
                  <a:cubicBezTo>
                    <a:pt x="1192" y="4271"/>
                    <a:pt x="1329" y="4256"/>
                    <a:pt x="1472" y="4226"/>
                  </a:cubicBezTo>
                  <a:cubicBezTo>
                    <a:pt x="1632" y="4194"/>
                    <a:pt x="1792" y="4130"/>
                    <a:pt x="1952" y="4097"/>
                  </a:cubicBezTo>
                  <a:cubicBezTo>
                    <a:pt x="2048" y="4033"/>
                    <a:pt x="2176" y="4001"/>
                    <a:pt x="2273" y="3937"/>
                  </a:cubicBezTo>
                  <a:cubicBezTo>
                    <a:pt x="2369" y="3905"/>
                    <a:pt x="2465" y="3841"/>
                    <a:pt x="2561" y="3809"/>
                  </a:cubicBezTo>
                  <a:cubicBezTo>
                    <a:pt x="2657" y="3745"/>
                    <a:pt x="2721" y="3713"/>
                    <a:pt x="2817" y="3649"/>
                  </a:cubicBezTo>
                  <a:cubicBezTo>
                    <a:pt x="2913" y="3585"/>
                    <a:pt x="2977" y="3553"/>
                    <a:pt x="3041" y="3489"/>
                  </a:cubicBezTo>
                  <a:cubicBezTo>
                    <a:pt x="3137" y="3425"/>
                    <a:pt x="3201" y="3361"/>
                    <a:pt x="3297" y="3297"/>
                  </a:cubicBezTo>
                  <a:cubicBezTo>
                    <a:pt x="3361" y="3265"/>
                    <a:pt x="3457" y="3169"/>
                    <a:pt x="3521" y="3105"/>
                  </a:cubicBezTo>
                  <a:cubicBezTo>
                    <a:pt x="3585" y="3041"/>
                    <a:pt x="3681" y="2977"/>
                    <a:pt x="3745" y="2881"/>
                  </a:cubicBezTo>
                  <a:cubicBezTo>
                    <a:pt x="3841" y="2785"/>
                    <a:pt x="3905" y="2689"/>
                    <a:pt x="4001" y="2593"/>
                  </a:cubicBezTo>
                  <a:cubicBezTo>
                    <a:pt x="4129" y="2465"/>
                    <a:pt x="4225" y="2305"/>
                    <a:pt x="4321" y="2145"/>
                  </a:cubicBezTo>
                  <a:cubicBezTo>
                    <a:pt x="4449" y="1921"/>
                    <a:pt x="4545" y="1697"/>
                    <a:pt x="4641" y="1505"/>
                  </a:cubicBezTo>
                  <a:lnTo>
                    <a:pt x="4641" y="1473"/>
                  </a:lnTo>
                  <a:cubicBezTo>
                    <a:pt x="4705" y="1313"/>
                    <a:pt x="4737" y="1153"/>
                    <a:pt x="4737" y="993"/>
                  </a:cubicBezTo>
                  <a:cubicBezTo>
                    <a:pt x="4769" y="897"/>
                    <a:pt x="4769" y="833"/>
                    <a:pt x="4769" y="737"/>
                  </a:cubicBezTo>
                  <a:cubicBezTo>
                    <a:pt x="4769" y="673"/>
                    <a:pt x="4737" y="577"/>
                    <a:pt x="4737" y="513"/>
                  </a:cubicBezTo>
                  <a:cubicBezTo>
                    <a:pt x="4705" y="449"/>
                    <a:pt x="4705" y="417"/>
                    <a:pt x="4673" y="353"/>
                  </a:cubicBezTo>
                  <a:close/>
                  <a:moveTo>
                    <a:pt x="4449" y="1"/>
                  </a:moveTo>
                  <a:cubicBezTo>
                    <a:pt x="4417" y="33"/>
                    <a:pt x="4417" y="65"/>
                    <a:pt x="4449" y="65"/>
                  </a:cubicBezTo>
                  <a:lnTo>
                    <a:pt x="4449" y="97"/>
                  </a:lnTo>
                  <a:cubicBezTo>
                    <a:pt x="4481" y="129"/>
                    <a:pt x="4513" y="161"/>
                    <a:pt x="4545" y="225"/>
                  </a:cubicBezTo>
                  <a:cubicBezTo>
                    <a:pt x="4577" y="257"/>
                    <a:pt x="4577" y="321"/>
                    <a:pt x="4609" y="385"/>
                  </a:cubicBezTo>
                  <a:cubicBezTo>
                    <a:pt x="4641" y="417"/>
                    <a:pt x="4641" y="481"/>
                    <a:pt x="4673" y="545"/>
                  </a:cubicBezTo>
                  <a:lnTo>
                    <a:pt x="4673" y="737"/>
                  </a:lnTo>
                  <a:lnTo>
                    <a:pt x="4673" y="993"/>
                  </a:lnTo>
                  <a:cubicBezTo>
                    <a:pt x="4673" y="1153"/>
                    <a:pt x="4609" y="1281"/>
                    <a:pt x="4577" y="1441"/>
                  </a:cubicBezTo>
                  <a:lnTo>
                    <a:pt x="4577" y="1473"/>
                  </a:lnTo>
                  <a:cubicBezTo>
                    <a:pt x="4481" y="1697"/>
                    <a:pt x="4385" y="1889"/>
                    <a:pt x="4257" y="2113"/>
                  </a:cubicBezTo>
                  <a:cubicBezTo>
                    <a:pt x="4161" y="2273"/>
                    <a:pt x="4065" y="2433"/>
                    <a:pt x="3937" y="2561"/>
                  </a:cubicBezTo>
                  <a:cubicBezTo>
                    <a:pt x="3873" y="2657"/>
                    <a:pt x="3777" y="2753"/>
                    <a:pt x="3713" y="2849"/>
                  </a:cubicBezTo>
                  <a:cubicBezTo>
                    <a:pt x="3617" y="2913"/>
                    <a:pt x="3553" y="3009"/>
                    <a:pt x="3457" y="3073"/>
                  </a:cubicBezTo>
                  <a:cubicBezTo>
                    <a:pt x="3393" y="3137"/>
                    <a:pt x="3329" y="3201"/>
                    <a:pt x="3233" y="3265"/>
                  </a:cubicBezTo>
                  <a:cubicBezTo>
                    <a:pt x="3169" y="3329"/>
                    <a:pt x="3105" y="3393"/>
                    <a:pt x="3009" y="3457"/>
                  </a:cubicBezTo>
                  <a:cubicBezTo>
                    <a:pt x="2945" y="3489"/>
                    <a:pt x="2881" y="3553"/>
                    <a:pt x="2785" y="3617"/>
                  </a:cubicBezTo>
                  <a:cubicBezTo>
                    <a:pt x="2721" y="3649"/>
                    <a:pt x="2625" y="3713"/>
                    <a:pt x="2529" y="3745"/>
                  </a:cubicBezTo>
                  <a:cubicBezTo>
                    <a:pt x="2465" y="3809"/>
                    <a:pt x="2369" y="3841"/>
                    <a:pt x="2273" y="3905"/>
                  </a:cubicBezTo>
                  <a:cubicBezTo>
                    <a:pt x="2144" y="3937"/>
                    <a:pt x="2048" y="4001"/>
                    <a:pt x="1920" y="4033"/>
                  </a:cubicBezTo>
                  <a:cubicBezTo>
                    <a:pt x="1760" y="4097"/>
                    <a:pt x="1632" y="4130"/>
                    <a:pt x="1472" y="4162"/>
                  </a:cubicBezTo>
                  <a:cubicBezTo>
                    <a:pt x="1326" y="4185"/>
                    <a:pt x="1186" y="4197"/>
                    <a:pt x="1052" y="4197"/>
                  </a:cubicBezTo>
                  <a:cubicBezTo>
                    <a:pt x="631" y="4197"/>
                    <a:pt x="283" y="4077"/>
                    <a:pt x="64" y="3809"/>
                  </a:cubicBezTo>
                  <a:lnTo>
                    <a:pt x="32" y="3809"/>
                  </a:lnTo>
                  <a:cubicBezTo>
                    <a:pt x="0" y="3841"/>
                    <a:pt x="0" y="3841"/>
                    <a:pt x="32" y="3873"/>
                  </a:cubicBezTo>
                  <a:lnTo>
                    <a:pt x="576" y="4514"/>
                  </a:lnTo>
                  <a:cubicBezTo>
                    <a:pt x="800" y="4802"/>
                    <a:pt x="1152" y="4930"/>
                    <a:pt x="1600" y="4930"/>
                  </a:cubicBezTo>
                  <a:cubicBezTo>
                    <a:pt x="1760" y="4930"/>
                    <a:pt x="1888" y="4930"/>
                    <a:pt x="2048" y="4866"/>
                  </a:cubicBezTo>
                  <a:cubicBezTo>
                    <a:pt x="2208" y="4866"/>
                    <a:pt x="2337" y="4802"/>
                    <a:pt x="2497" y="4770"/>
                  </a:cubicBezTo>
                  <a:cubicBezTo>
                    <a:pt x="2625" y="4706"/>
                    <a:pt x="2753" y="4674"/>
                    <a:pt x="2849" y="4610"/>
                  </a:cubicBezTo>
                  <a:cubicBezTo>
                    <a:pt x="2945" y="4578"/>
                    <a:pt x="3041" y="4514"/>
                    <a:pt x="3137" y="4482"/>
                  </a:cubicBezTo>
                  <a:cubicBezTo>
                    <a:pt x="3233" y="4418"/>
                    <a:pt x="3297" y="4354"/>
                    <a:pt x="3393" y="4322"/>
                  </a:cubicBezTo>
                  <a:cubicBezTo>
                    <a:pt x="3457" y="4258"/>
                    <a:pt x="3553" y="4194"/>
                    <a:pt x="3617" y="4162"/>
                  </a:cubicBezTo>
                  <a:cubicBezTo>
                    <a:pt x="3713" y="4097"/>
                    <a:pt x="3777" y="4033"/>
                    <a:pt x="3841" y="3969"/>
                  </a:cubicBezTo>
                  <a:cubicBezTo>
                    <a:pt x="3937" y="3905"/>
                    <a:pt x="4001" y="3841"/>
                    <a:pt x="4097" y="3777"/>
                  </a:cubicBezTo>
                  <a:cubicBezTo>
                    <a:pt x="4161" y="3713"/>
                    <a:pt x="4225" y="3617"/>
                    <a:pt x="4321" y="3553"/>
                  </a:cubicBezTo>
                  <a:cubicBezTo>
                    <a:pt x="4385" y="3457"/>
                    <a:pt x="4481" y="3361"/>
                    <a:pt x="4577" y="3265"/>
                  </a:cubicBezTo>
                  <a:cubicBezTo>
                    <a:pt x="4673" y="3105"/>
                    <a:pt x="4801" y="2945"/>
                    <a:pt x="4897" y="2785"/>
                  </a:cubicBezTo>
                  <a:cubicBezTo>
                    <a:pt x="5025" y="2593"/>
                    <a:pt x="5121" y="2369"/>
                    <a:pt x="5185" y="2177"/>
                  </a:cubicBezTo>
                  <a:cubicBezTo>
                    <a:pt x="5217" y="2145"/>
                    <a:pt x="5217" y="2145"/>
                    <a:pt x="5217" y="2113"/>
                  </a:cubicBezTo>
                  <a:cubicBezTo>
                    <a:pt x="5249" y="1953"/>
                    <a:pt x="5313" y="1825"/>
                    <a:pt x="5313" y="1665"/>
                  </a:cubicBezTo>
                  <a:lnTo>
                    <a:pt x="5313" y="1409"/>
                  </a:lnTo>
                  <a:lnTo>
                    <a:pt x="5313" y="1185"/>
                  </a:lnTo>
                  <a:cubicBezTo>
                    <a:pt x="5281" y="1121"/>
                    <a:pt x="5281" y="1057"/>
                    <a:pt x="5249" y="993"/>
                  </a:cubicBezTo>
                  <a:cubicBezTo>
                    <a:pt x="5217" y="961"/>
                    <a:pt x="5217" y="897"/>
                    <a:pt x="5185" y="833"/>
                  </a:cubicBezTo>
                  <a:cubicBezTo>
                    <a:pt x="5153" y="801"/>
                    <a:pt x="5121" y="737"/>
                    <a:pt x="5089" y="705"/>
                  </a:cubicBezTo>
                  <a:cubicBezTo>
                    <a:pt x="5057" y="705"/>
                    <a:pt x="5057" y="673"/>
                    <a:pt x="5057" y="673"/>
                  </a:cubicBezTo>
                  <a:lnTo>
                    <a:pt x="4481" y="33"/>
                  </a:lnTo>
                  <a:cubicBezTo>
                    <a:pt x="4481" y="1"/>
                    <a:pt x="4449" y="1"/>
                    <a:pt x="44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6057275" y="2010400"/>
              <a:ext cx="136025" cy="114925"/>
            </a:xfrm>
            <a:custGeom>
              <a:rect b="b" l="l" r="r" t="t"/>
              <a:pathLst>
                <a:path extrusionOk="0" h="4597" w="5441">
                  <a:moveTo>
                    <a:pt x="3914" y="0"/>
                  </a:moveTo>
                  <a:cubicBezTo>
                    <a:pt x="3785" y="0"/>
                    <a:pt x="3647" y="12"/>
                    <a:pt x="3503" y="38"/>
                  </a:cubicBezTo>
                  <a:cubicBezTo>
                    <a:pt x="2190" y="294"/>
                    <a:pt x="814" y="1510"/>
                    <a:pt x="366" y="2758"/>
                  </a:cubicBezTo>
                  <a:cubicBezTo>
                    <a:pt x="1" y="3825"/>
                    <a:pt x="498" y="4597"/>
                    <a:pt x="1491" y="4597"/>
                  </a:cubicBezTo>
                  <a:cubicBezTo>
                    <a:pt x="1629" y="4597"/>
                    <a:pt x="1778" y="4582"/>
                    <a:pt x="1934" y="4551"/>
                  </a:cubicBezTo>
                  <a:cubicBezTo>
                    <a:pt x="3247" y="4294"/>
                    <a:pt x="4655" y="3110"/>
                    <a:pt x="5071" y="1862"/>
                  </a:cubicBezTo>
                  <a:cubicBezTo>
                    <a:pt x="5440" y="755"/>
                    <a:pt x="4928" y="0"/>
                    <a:pt x="391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6060825" y="2009750"/>
              <a:ext cx="128825" cy="116025"/>
            </a:xfrm>
            <a:custGeom>
              <a:rect b="b" l="l" r="r" t="t"/>
              <a:pathLst>
                <a:path extrusionOk="0" h="4641" w="5153">
                  <a:moveTo>
                    <a:pt x="3811" y="79"/>
                  </a:moveTo>
                  <a:cubicBezTo>
                    <a:pt x="4218" y="79"/>
                    <a:pt x="4555" y="210"/>
                    <a:pt x="4769" y="448"/>
                  </a:cubicBezTo>
                  <a:cubicBezTo>
                    <a:pt x="5057" y="768"/>
                    <a:pt x="5089" y="1280"/>
                    <a:pt x="4897" y="1856"/>
                  </a:cubicBezTo>
                  <a:cubicBezTo>
                    <a:pt x="4481" y="3104"/>
                    <a:pt x="3073" y="4288"/>
                    <a:pt x="1792" y="4545"/>
                  </a:cubicBezTo>
                  <a:cubicBezTo>
                    <a:pt x="1646" y="4568"/>
                    <a:pt x="1506" y="4580"/>
                    <a:pt x="1372" y="4580"/>
                  </a:cubicBezTo>
                  <a:cubicBezTo>
                    <a:pt x="951" y="4580"/>
                    <a:pt x="603" y="4460"/>
                    <a:pt x="384" y="4192"/>
                  </a:cubicBezTo>
                  <a:cubicBezTo>
                    <a:pt x="96" y="3872"/>
                    <a:pt x="64" y="3360"/>
                    <a:pt x="256" y="2784"/>
                  </a:cubicBezTo>
                  <a:cubicBezTo>
                    <a:pt x="704" y="1568"/>
                    <a:pt x="2080" y="352"/>
                    <a:pt x="3361" y="128"/>
                  </a:cubicBezTo>
                  <a:cubicBezTo>
                    <a:pt x="3518" y="95"/>
                    <a:pt x="3668" y="79"/>
                    <a:pt x="3811" y="79"/>
                  </a:cubicBezTo>
                  <a:close/>
                  <a:moveTo>
                    <a:pt x="3754" y="1"/>
                  </a:moveTo>
                  <a:cubicBezTo>
                    <a:pt x="3629" y="1"/>
                    <a:pt x="3498" y="11"/>
                    <a:pt x="3361" y="32"/>
                  </a:cubicBezTo>
                  <a:cubicBezTo>
                    <a:pt x="2048" y="288"/>
                    <a:pt x="640" y="1504"/>
                    <a:pt x="192" y="2752"/>
                  </a:cubicBezTo>
                  <a:cubicBezTo>
                    <a:pt x="0" y="3360"/>
                    <a:pt x="32" y="3904"/>
                    <a:pt x="352" y="4256"/>
                  </a:cubicBezTo>
                  <a:cubicBezTo>
                    <a:pt x="576" y="4513"/>
                    <a:pt x="928" y="4641"/>
                    <a:pt x="1344" y="4641"/>
                  </a:cubicBezTo>
                  <a:cubicBezTo>
                    <a:pt x="1504" y="4641"/>
                    <a:pt x="1664" y="4641"/>
                    <a:pt x="1792" y="4609"/>
                  </a:cubicBezTo>
                  <a:cubicBezTo>
                    <a:pt x="3105" y="4352"/>
                    <a:pt x="4513" y="3136"/>
                    <a:pt x="4961" y="1888"/>
                  </a:cubicBezTo>
                  <a:cubicBezTo>
                    <a:pt x="5153" y="1280"/>
                    <a:pt x="5121" y="736"/>
                    <a:pt x="4801" y="416"/>
                  </a:cubicBezTo>
                  <a:cubicBezTo>
                    <a:pt x="4575" y="139"/>
                    <a:pt x="4210" y="1"/>
                    <a:pt x="37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6072175" y="2023250"/>
              <a:ext cx="106100" cy="89775"/>
            </a:xfrm>
            <a:custGeom>
              <a:rect b="b" l="l" r="r" t="t"/>
              <a:pathLst>
                <a:path extrusionOk="0" h="3591" w="4244">
                  <a:moveTo>
                    <a:pt x="3094" y="0"/>
                  </a:moveTo>
                  <a:cubicBezTo>
                    <a:pt x="2986" y="0"/>
                    <a:pt x="2870" y="12"/>
                    <a:pt x="2747" y="36"/>
                  </a:cubicBezTo>
                  <a:cubicBezTo>
                    <a:pt x="1722" y="228"/>
                    <a:pt x="634" y="1156"/>
                    <a:pt x="282" y="2148"/>
                  </a:cubicBezTo>
                  <a:cubicBezTo>
                    <a:pt x="0" y="2993"/>
                    <a:pt x="388" y="3590"/>
                    <a:pt x="1184" y="3590"/>
                  </a:cubicBezTo>
                  <a:cubicBezTo>
                    <a:pt x="1292" y="3590"/>
                    <a:pt x="1408" y="3579"/>
                    <a:pt x="1530" y="3556"/>
                  </a:cubicBezTo>
                  <a:cubicBezTo>
                    <a:pt x="2523" y="3364"/>
                    <a:pt x="3643" y="2404"/>
                    <a:pt x="3963" y="1444"/>
                  </a:cubicBezTo>
                  <a:cubicBezTo>
                    <a:pt x="4243" y="575"/>
                    <a:pt x="3860" y="0"/>
                    <a:pt x="309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6074425" y="2022425"/>
              <a:ext cx="101625" cy="91350"/>
            </a:xfrm>
            <a:custGeom>
              <a:rect b="b" l="l" r="r" t="t"/>
              <a:pathLst>
                <a:path extrusionOk="0" h="3654" w="4065">
                  <a:moveTo>
                    <a:pt x="3005" y="64"/>
                  </a:moveTo>
                  <a:cubicBezTo>
                    <a:pt x="3322" y="64"/>
                    <a:pt x="3578" y="166"/>
                    <a:pt x="3745" y="357"/>
                  </a:cubicBezTo>
                  <a:cubicBezTo>
                    <a:pt x="3969" y="613"/>
                    <a:pt x="4001" y="997"/>
                    <a:pt x="3841" y="1445"/>
                  </a:cubicBezTo>
                  <a:cubicBezTo>
                    <a:pt x="3521" y="2405"/>
                    <a:pt x="2433" y="3333"/>
                    <a:pt x="1408" y="3525"/>
                  </a:cubicBezTo>
                  <a:cubicBezTo>
                    <a:pt x="1286" y="3550"/>
                    <a:pt x="1169" y="3562"/>
                    <a:pt x="1060" y="3562"/>
                  </a:cubicBezTo>
                  <a:cubicBezTo>
                    <a:pt x="743" y="3562"/>
                    <a:pt x="487" y="3460"/>
                    <a:pt x="320" y="3269"/>
                  </a:cubicBezTo>
                  <a:cubicBezTo>
                    <a:pt x="128" y="3013"/>
                    <a:pt x="64" y="2629"/>
                    <a:pt x="224" y="2181"/>
                  </a:cubicBezTo>
                  <a:cubicBezTo>
                    <a:pt x="576" y="1221"/>
                    <a:pt x="1664" y="293"/>
                    <a:pt x="2657" y="101"/>
                  </a:cubicBezTo>
                  <a:cubicBezTo>
                    <a:pt x="2779" y="76"/>
                    <a:pt x="2896" y="64"/>
                    <a:pt x="3005" y="64"/>
                  </a:cubicBezTo>
                  <a:close/>
                  <a:moveTo>
                    <a:pt x="2997" y="0"/>
                  </a:moveTo>
                  <a:cubicBezTo>
                    <a:pt x="2880" y="0"/>
                    <a:pt x="2755" y="12"/>
                    <a:pt x="2625" y="37"/>
                  </a:cubicBezTo>
                  <a:cubicBezTo>
                    <a:pt x="1600" y="229"/>
                    <a:pt x="512" y="1189"/>
                    <a:pt x="160" y="2149"/>
                  </a:cubicBezTo>
                  <a:cubicBezTo>
                    <a:pt x="0" y="2629"/>
                    <a:pt x="32" y="3045"/>
                    <a:pt x="288" y="3333"/>
                  </a:cubicBezTo>
                  <a:cubicBezTo>
                    <a:pt x="448" y="3525"/>
                    <a:pt x="736" y="3653"/>
                    <a:pt x="1088" y="3653"/>
                  </a:cubicBezTo>
                  <a:cubicBezTo>
                    <a:pt x="1184" y="3653"/>
                    <a:pt x="1312" y="3621"/>
                    <a:pt x="1440" y="3621"/>
                  </a:cubicBezTo>
                  <a:cubicBezTo>
                    <a:pt x="2465" y="3429"/>
                    <a:pt x="3553" y="2469"/>
                    <a:pt x="3905" y="1477"/>
                  </a:cubicBezTo>
                  <a:cubicBezTo>
                    <a:pt x="4065" y="997"/>
                    <a:pt x="4033" y="581"/>
                    <a:pt x="3809" y="293"/>
                  </a:cubicBezTo>
                  <a:cubicBezTo>
                    <a:pt x="3618" y="102"/>
                    <a:pt x="3339" y="0"/>
                    <a:pt x="29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6188825" y="2040925"/>
              <a:ext cx="7250" cy="8025"/>
            </a:xfrm>
            <a:custGeom>
              <a:rect b="b" l="l" r="r" t="t"/>
              <a:pathLst>
                <a:path extrusionOk="0" h="321" w="290">
                  <a:moveTo>
                    <a:pt x="33" y="1"/>
                  </a:moveTo>
                  <a:cubicBezTo>
                    <a:pt x="1" y="1"/>
                    <a:pt x="1" y="33"/>
                    <a:pt x="33" y="65"/>
                  </a:cubicBezTo>
                  <a:lnTo>
                    <a:pt x="225" y="289"/>
                  </a:lnTo>
                  <a:cubicBezTo>
                    <a:pt x="257" y="289"/>
                    <a:pt x="257" y="321"/>
                    <a:pt x="257" y="321"/>
                  </a:cubicBezTo>
                  <a:cubicBezTo>
                    <a:pt x="289" y="321"/>
                    <a:pt x="289" y="321"/>
                    <a:pt x="289" y="289"/>
                  </a:cubicBezTo>
                  <a:lnTo>
                    <a:pt x="289" y="25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6156825" y="2104350"/>
              <a:ext cx="7225" cy="7825"/>
            </a:xfrm>
            <a:custGeom>
              <a:rect b="b" l="l" r="r" t="t"/>
              <a:pathLst>
                <a:path extrusionOk="0" h="313" w="289">
                  <a:moveTo>
                    <a:pt x="49" y="0"/>
                  </a:moveTo>
                  <a:cubicBezTo>
                    <a:pt x="41" y="0"/>
                    <a:pt x="33" y="8"/>
                    <a:pt x="33" y="24"/>
                  </a:cubicBezTo>
                  <a:cubicBezTo>
                    <a:pt x="1" y="24"/>
                    <a:pt x="1" y="56"/>
                    <a:pt x="33" y="56"/>
                  </a:cubicBezTo>
                  <a:lnTo>
                    <a:pt x="225" y="312"/>
                  </a:lnTo>
                  <a:lnTo>
                    <a:pt x="289" y="312"/>
                  </a:lnTo>
                  <a:lnTo>
                    <a:pt x="289" y="248"/>
                  </a:lnTo>
                  <a:lnTo>
                    <a:pt x="65" y="24"/>
                  </a:lnTo>
                  <a:cubicBezTo>
                    <a:pt x="65" y="8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6165625" y="2095350"/>
              <a:ext cx="8025" cy="8025"/>
            </a:xfrm>
            <a:custGeom>
              <a:rect b="b" l="l" r="r" t="t"/>
              <a:pathLst>
                <a:path extrusionOk="0" h="321" w="321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25" y="288"/>
                  </a:lnTo>
                  <a:lnTo>
                    <a:pt x="257" y="320"/>
                  </a:lnTo>
                  <a:lnTo>
                    <a:pt x="289" y="320"/>
                  </a:lnTo>
                  <a:cubicBezTo>
                    <a:pt x="321" y="288"/>
                    <a:pt x="321" y="256"/>
                    <a:pt x="289" y="25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6175225" y="2085150"/>
              <a:ext cx="7225" cy="7825"/>
            </a:xfrm>
            <a:custGeom>
              <a:rect b="b" l="l" r="r" t="t"/>
              <a:pathLst>
                <a:path extrusionOk="0" h="313" w="289">
                  <a:moveTo>
                    <a:pt x="33" y="0"/>
                  </a:moveTo>
                  <a:cubicBezTo>
                    <a:pt x="25" y="0"/>
                    <a:pt x="17" y="8"/>
                    <a:pt x="1" y="24"/>
                  </a:cubicBezTo>
                  <a:lnTo>
                    <a:pt x="1" y="56"/>
                  </a:lnTo>
                  <a:lnTo>
                    <a:pt x="225" y="312"/>
                  </a:lnTo>
                  <a:lnTo>
                    <a:pt x="257" y="312"/>
                  </a:lnTo>
                  <a:cubicBezTo>
                    <a:pt x="289" y="312"/>
                    <a:pt x="289" y="280"/>
                    <a:pt x="257" y="280"/>
                  </a:cubicBezTo>
                  <a:lnTo>
                    <a:pt x="65" y="24"/>
                  </a:lnTo>
                  <a:cubicBezTo>
                    <a:pt x="49" y="8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6181625" y="20745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1" y="0"/>
                  </a:moveTo>
                  <a:lnTo>
                    <a:pt x="1" y="64"/>
                  </a:lnTo>
                  <a:lnTo>
                    <a:pt x="225" y="288"/>
                  </a:lnTo>
                  <a:lnTo>
                    <a:pt x="225" y="320"/>
                  </a:lnTo>
                  <a:cubicBezTo>
                    <a:pt x="257" y="320"/>
                    <a:pt x="257" y="320"/>
                    <a:pt x="257" y="288"/>
                  </a:cubicBezTo>
                  <a:cubicBezTo>
                    <a:pt x="289" y="288"/>
                    <a:pt x="289" y="256"/>
                    <a:pt x="257" y="2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6185625" y="2063550"/>
              <a:ext cx="7250" cy="7825"/>
            </a:xfrm>
            <a:custGeom>
              <a:rect b="b" l="l" r="r" t="t"/>
              <a:pathLst>
                <a:path extrusionOk="0" h="313" w="290">
                  <a:moveTo>
                    <a:pt x="21" y="0"/>
                  </a:moveTo>
                  <a:cubicBezTo>
                    <a:pt x="9" y="0"/>
                    <a:pt x="1" y="8"/>
                    <a:pt x="1" y="24"/>
                  </a:cubicBezTo>
                  <a:lnTo>
                    <a:pt x="1" y="56"/>
                  </a:lnTo>
                  <a:lnTo>
                    <a:pt x="225" y="312"/>
                  </a:lnTo>
                  <a:lnTo>
                    <a:pt x="257" y="312"/>
                  </a:lnTo>
                  <a:cubicBezTo>
                    <a:pt x="289" y="280"/>
                    <a:pt x="289" y="280"/>
                    <a:pt x="257" y="248"/>
                  </a:cubicBezTo>
                  <a:lnTo>
                    <a:pt x="65" y="24"/>
                  </a:lnTo>
                  <a:cubicBezTo>
                    <a:pt x="49" y="8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6188025" y="2052925"/>
              <a:ext cx="7250" cy="8050"/>
            </a:xfrm>
            <a:custGeom>
              <a:rect b="b" l="l" r="r" t="t"/>
              <a:pathLst>
                <a:path extrusionOk="0" h="322" w="29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225" y="289"/>
                  </a:lnTo>
                  <a:lnTo>
                    <a:pt x="257" y="321"/>
                  </a:lnTo>
                  <a:cubicBezTo>
                    <a:pt x="257" y="321"/>
                    <a:pt x="257" y="289"/>
                    <a:pt x="289" y="289"/>
                  </a:cubicBezTo>
                  <a:lnTo>
                    <a:pt x="289" y="25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6089625" y="2126750"/>
              <a:ext cx="7225" cy="7825"/>
            </a:xfrm>
            <a:custGeom>
              <a:rect b="b" l="l" r="r" t="t"/>
              <a:pathLst>
                <a:path extrusionOk="0" h="313" w="289">
                  <a:moveTo>
                    <a:pt x="20" y="1"/>
                  </a:moveTo>
                  <a:cubicBezTo>
                    <a:pt x="8" y="1"/>
                    <a:pt x="0" y="9"/>
                    <a:pt x="0" y="25"/>
                  </a:cubicBezTo>
                  <a:lnTo>
                    <a:pt x="0" y="57"/>
                  </a:lnTo>
                  <a:lnTo>
                    <a:pt x="192" y="313"/>
                  </a:lnTo>
                  <a:lnTo>
                    <a:pt x="256" y="313"/>
                  </a:lnTo>
                  <a:cubicBezTo>
                    <a:pt x="288" y="313"/>
                    <a:pt x="288" y="281"/>
                    <a:pt x="256" y="281"/>
                  </a:cubicBezTo>
                  <a:lnTo>
                    <a:pt x="64" y="25"/>
                  </a:lnTo>
                  <a:cubicBezTo>
                    <a:pt x="48" y="9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6146425" y="21121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25" y="288"/>
                  </a:lnTo>
                  <a:lnTo>
                    <a:pt x="257" y="320"/>
                  </a:lnTo>
                  <a:lnTo>
                    <a:pt x="289" y="320"/>
                  </a:lnTo>
                  <a:lnTo>
                    <a:pt x="289" y="25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6135225" y="21193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25" y="321"/>
                  </a:lnTo>
                  <a:lnTo>
                    <a:pt x="289" y="321"/>
                  </a:lnTo>
                  <a:lnTo>
                    <a:pt x="289" y="25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6124025" y="21241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0" y="1"/>
                  </a:moveTo>
                  <a:lnTo>
                    <a:pt x="0" y="65"/>
                  </a:lnTo>
                  <a:lnTo>
                    <a:pt x="225" y="289"/>
                  </a:lnTo>
                  <a:cubicBezTo>
                    <a:pt x="225" y="321"/>
                    <a:pt x="225" y="321"/>
                    <a:pt x="257" y="321"/>
                  </a:cubicBezTo>
                  <a:lnTo>
                    <a:pt x="257" y="289"/>
                  </a:lnTo>
                  <a:cubicBezTo>
                    <a:pt x="289" y="289"/>
                    <a:pt x="289" y="257"/>
                    <a:pt x="257" y="25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6112825" y="21265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0" y="1"/>
                  </a:moveTo>
                  <a:lnTo>
                    <a:pt x="0" y="65"/>
                  </a:lnTo>
                  <a:lnTo>
                    <a:pt x="224" y="289"/>
                  </a:lnTo>
                  <a:lnTo>
                    <a:pt x="224" y="321"/>
                  </a:lnTo>
                  <a:cubicBezTo>
                    <a:pt x="256" y="321"/>
                    <a:pt x="256" y="321"/>
                    <a:pt x="256" y="289"/>
                  </a:cubicBezTo>
                  <a:cubicBezTo>
                    <a:pt x="288" y="289"/>
                    <a:pt x="288" y="257"/>
                    <a:pt x="256" y="257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6101625" y="2127550"/>
              <a:ext cx="7225" cy="7825"/>
            </a:xfrm>
            <a:custGeom>
              <a:rect b="b" l="l" r="r" t="t"/>
              <a:pathLst>
                <a:path extrusionOk="0" h="313" w="289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57"/>
                  </a:lnTo>
                  <a:lnTo>
                    <a:pt x="224" y="313"/>
                  </a:lnTo>
                  <a:lnTo>
                    <a:pt x="256" y="313"/>
                  </a:lnTo>
                  <a:cubicBezTo>
                    <a:pt x="288" y="313"/>
                    <a:pt x="288" y="281"/>
                    <a:pt x="256" y="249"/>
                  </a:cubicBezTo>
                  <a:lnTo>
                    <a:pt x="64" y="25"/>
                  </a:ln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089625" y="2039850"/>
              <a:ext cx="64825" cy="53675"/>
            </a:xfrm>
            <a:custGeom>
              <a:rect b="b" l="l" r="r" t="t"/>
              <a:pathLst>
                <a:path extrusionOk="0" h="2147" w="2593">
                  <a:moveTo>
                    <a:pt x="2145" y="0"/>
                  </a:moveTo>
                  <a:cubicBezTo>
                    <a:pt x="2085" y="0"/>
                    <a:pt x="2021" y="4"/>
                    <a:pt x="1953" y="12"/>
                  </a:cubicBezTo>
                  <a:cubicBezTo>
                    <a:pt x="1473" y="108"/>
                    <a:pt x="960" y="492"/>
                    <a:pt x="672" y="908"/>
                  </a:cubicBezTo>
                  <a:lnTo>
                    <a:pt x="256" y="1004"/>
                  </a:lnTo>
                  <a:lnTo>
                    <a:pt x="160" y="1228"/>
                  </a:lnTo>
                  <a:lnTo>
                    <a:pt x="544" y="1164"/>
                  </a:lnTo>
                  <a:lnTo>
                    <a:pt x="544" y="1164"/>
                  </a:lnTo>
                  <a:cubicBezTo>
                    <a:pt x="512" y="1196"/>
                    <a:pt x="512" y="1228"/>
                    <a:pt x="480" y="1292"/>
                  </a:cubicBezTo>
                  <a:cubicBezTo>
                    <a:pt x="480" y="1324"/>
                    <a:pt x="480" y="1356"/>
                    <a:pt x="448" y="1388"/>
                  </a:cubicBezTo>
                  <a:lnTo>
                    <a:pt x="96" y="1484"/>
                  </a:lnTo>
                  <a:lnTo>
                    <a:pt x="0" y="1708"/>
                  </a:lnTo>
                  <a:lnTo>
                    <a:pt x="448" y="1612"/>
                  </a:lnTo>
                  <a:cubicBezTo>
                    <a:pt x="448" y="1936"/>
                    <a:pt x="653" y="2146"/>
                    <a:pt x="1006" y="2146"/>
                  </a:cubicBezTo>
                  <a:cubicBezTo>
                    <a:pt x="1071" y="2146"/>
                    <a:pt x="1142" y="2139"/>
                    <a:pt x="1216" y="2124"/>
                  </a:cubicBezTo>
                  <a:cubicBezTo>
                    <a:pt x="1505" y="2060"/>
                    <a:pt x="1793" y="1932"/>
                    <a:pt x="2049" y="1708"/>
                  </a:cubicBezTo>
                  <a:lnTo>
                    <a:pt x="1921" y="1548"/>
                  </a:lnTo>
                  <a:cubicBezTo>
                    <a:pt x="1729" y="1708"/>
                    <a:pt x="1537" y="1804"/>
                    <a:pt x="1312" y="1836"/>
                  </a:cubicBezTo>
                  <a:cubicBezTo>
                    <a:pt x="1262" y="1847"/>
                    <a:pt x="1214" y="1853"/>
                    <a:pt x="1168" y="1853"/>
                  </a:cubicBezTo>
                  <a:cubicBezTo>
                    <a:pt x="952" y="1853"/>
                    <a:pt x="795" y="1733"/>
                    <a:pt x="768" y="1548"/>
                  </a:cubicBezTo>
                  <a:lnTo>
                    <a:pt x="1473" y="1420"/>
                  </a:lnTo>
                  <a:lnTo>
                    <a:pt x="1537" y="1196"/>
                  </a:lnTo>
                  <a:lnTo>
                    <a:pt x="768" y="1356"/>
                  </a:lnTo>
                  <a:cubicBezTo>
                    <a:pt x="768" y="1292"/>
                    <a:pt x="768" y="1260"/>
                    <a:pt x="800" y="1228"/>
                  </a:cubicBezTo>
                  <a:cubicBezTo>
                    <a:pt x="800" y="1196"/>
                    <a:pt x="832" y="1132"/>
                    <a:pt x="832" y="1100"/>
                  </a:cubicBezTo>
                  <a:lnTo>
                    <a:pt x="1633" y="972"/>
                  </a:lnTo>
                  <a:lnTo>
                    <a:pt x="1697" y="716"/>
                  </a:lnTo>
                  <a:lnTo>
                    <a:pt x="992" y="876"/>
                  </a:lnTo>
                  <a:cubicBezTo>
                    <a:pt x="1216" y="588"/>
                    <a:pt x="1537" y="364"/>
                    <a:pt x="1857" y="332"/>
                  </a:cubicBezTo>
                  <a:cubicBezTo>
                    <a:pt x="1925" y="309"/>
                    <a:pt x="1989" y="299"/>
                    <a:pt x="2047" y="299"/>
                  </a:cubicBezTo>
                  <a:cubicBezTo>
                    <a:pt x="2154" y="299"/>
                    <a:pt x="2243" y="334"/>
                    <a:pt x="2305" y="396"/>
                  </a:cubicBezTo>
                  <a:lnTo>
                    <a:pt x="2593" y="140"/>
                  </a:lnTo>
                  <a:cubicBezTo>
                    <a:pt x="2495" y="42"/>
                    <a:pt x="2341" y="0"/>
                    <a:pt x="21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6088825" y="2039050"/>
              <a:ext cx="66425" cy="55525"/>
            </a:xfrm>
            <a:custGeom>
              <a:rect b="b" l="l" r="r" t="t"/>
              <a:pathLst>
                <a:path extrusionOk="0" h="2221" w="2657">
                  <a:moveTo>
                    <a:pt x="2151" y="64"/>
                  </a:moveTo>
                  <a:cubicBezTo>
                    <a:pt x="2315" y="64"/>
                    <a:pt x="2465" y="100"/>
                    <a:pt x="2561" y="172"/>
                  </a:cubicBezTo>
                  <a:lnTo>
                    <a:pt x="2337" y="396"/>
                  </a:lnTo>
                  <a:cubicBezTo>
                    <a:pt x="2241" y="324"/>
                    <a:pt x="2127" y="288"/>
                    <a:pt x="1995" y="288"/>
                  </a:cubicBezTo>
                  <a:cubicBezTo>
                    <a:pt x="1951" y="288"/>
                    <a:pt x="1905" y="292"/>
                    <a:pt x="1857" y="300"/>
                  </a:cubicBezTo>
                  <a:cubicBezTo>
                    <a:pt x="1569" y="364"/>
                    <a:pt x="1248" y="588"/>
                    <a:pt x="992" y="876"/>
                  </a:cubicBezTo>
                  <a:lnTo>
                    <a:pt x="992" y="908"/>
                  </a:lnTo>
                  <a:cubicBezTo>
                    <a:pt x="1014" y="908"/>
                    <a:pt x="1021" y="922"/>
                    <a:pt x="1023" y="922"/>
                  </a:cubicBezTo>
                  <a:cubicBezTo>
                    <a:pt x="1024" y="922"/>
                    <a:pt x="1024" y="919"/>
                    <a:pt x="1024" y="908"/>
                  </a:cubicBezTo>
                  <a:lnTo>
                    <a:pt x="1697" y="812"/>
                  </a:lnTo>
                  <a:lnTo>
                    <a:pt x="1633" y="940"/>
                  </a:lnTo>
                  <a:lnTo>
                    <a:pt x="864" y="1100"/>
                  </a:lnTo>
                  <a:lnTo>
                    <a:pt x="864" y="1132"/>
                  </a:lnTo>
                  <a:cubicBezTo>
                    <a:pt x="832" y="1164"/>
                    <a:pt x="800" y="1196"/>
                    <a:pt x="800" y="1228"/>
                  </a:cubicBezTo>
                  <a:cubicBezTo>
                    <a:pt x="768" y="1292"/>
                    <a:pt x="768" y="1324"/>
                    <a:pt x="768" y="1356"/>
                  </a:cubicBezTo>
                  <a:lnTo>
                    <a:pt x="768" y="1388"/>
                  </a:lnTo>
                  <a:cubicBezTo>
                    <a:pt x="768" y="1388"/>
                    <a:pt x="783" y="1402"/>
                    <a:pt x="792" y="1402"/>
                  </a:cubicBezTo>
                  <a:cubicBezTo>
                    <a:pt x="797" y="1402"/>
                    <a:pt x="800" y="1399"/>
                    <a:pt x="800" y="1388"/>
                  </a:cubicBezTo>
                  <a:lnTo>
                    <a:pt x="1537" y="1260"/>
                  </a:lnTo>
                  <a:lnTo>
                    <a:pt x="1473" y="1420"/>
                  </a:lnTo>
                  <a:lnTo>
                    <a:pt x="800" y="1548"/>
                  </a:lnTo>
                  <a:cubicBezTo>
                    <a:pt x="768" y="1548"/>
                    <a:pt x="768" y="1548"/>
                    <a:pt x="768" y="1580"/>
                  </a:cubicBezTo>
                  <a:cubicBezTo>
                    <a:pt x="821" y="1792"/>
                    <a:pt x="984" y="1917"/>
                    <a:pt x="1221" y="1917"/>
                  </a:cubicBezTo>
                  <a:cubicBezTo>
                    <a:pt x="1269" y="1917"/>
                    <a:pt x="1322" y="1911"/>
                    <a:pt x="1376" y="1900"/>
                  </a:cubicBezTo>
                  <a:cubicBezTo>
                    <a:pt x="1537" y="1868"/>
                    <a:pt x="1761" y="1772"/>
                    <a:pt x="1921" y="1644"/>
                  </a:cubicBezTo>
                  <a:lnTo>
                    <a:pt x="2049" y="1740"/>
                  </a:lnTo>
                  <a:cubicBezTo>
                    <a:pt x="1793" y="1932"/>
                    <a:pt x="1505" y="2060"/>
                    <a:pt x="1248" y="2124"/>
                  </a:cubicBezTo>
                  <a:cubicBezTo>
                    <a:pt x="1192" y="2132"/>
                    <a:pt x="1136" y="2136"/>
                    <a:pt x="1082" y="2136"/>
                  </a:cubicBezTo>
                  <a:cubicBezTo>
                    <a:pt x="918" y="2136"/>
                    <a:pt x="768" y="2100"/>
                    <a:pt x="672" y="2028"/>
                  </a:cubicBezTo>
                  <a:cubicBezTo>
                    <a:pt x="576" y="1932"/>
                    <a:pt x="512" y="1804"/>
                    <a:pt x="512" y="1644"/>
                  </a:cubicBezTo>
                  <a:lnTo>
                    <a:pt x="480" y="1644"/>
                  </a:lnTo>
                  <a:lnTo>
                    <a:pt x="480" y="1612"/>
                  </a:lnTo>
                  <a:lnTo>
                    <a:pt x="448" y="1612"/>
                  </a:lnTo>
                  <a:lnTo>
                    <a:pt x="96" y="1708"/>
                  </a:lnTo>
                  <a:lnTo>
                    <a:pt x="128" y="1548"/>
                  </a:lnTo>
                  <a:lnTo>
                    <a:pt x="480" y="1484"/>
                  </a:lnTo>
                  <a:lnTo>
                    <a:pt x="512" y="1452"/>
                  </a:lnTo>
                  <a:cubicBezTo>
                    <a:pt x="544" y="1420"/>
                    <a:pt x="544" y="1356"/>
                    <a:pt x="544" y="1324"/>
                  </a:cubicBezTo>
                  <a:cubicBezTo>
                    <a:pt x="576" y="1292"/>
                    <a:pt x="576" y="1260"/>
                    <a:pt x="608" y="1228"/>
                  </a:cubicBezTo>
                  <a:lnTo>
                    <a:pt x="608" y="1164"/>
                  </a:lnTo>
                  <a:lnTo>
                    <a:pt x="544" y="1164"/>
                  </a:lnTo>
                  <a:lnTo>
                    <a:pt x="256" y="1228"/>
                  </a:lnTo>
                  <a:lnTo>
                    <a:pt x="288" y="1068"/>
                  </a:lnTo>
                  <a:lnTo>
                    <a:pt x="704" y="1004"/>
                  </a:lnTo>
                  <a:cubicBezTo>
                    <a:pt x="704" y="972"/>
                    <a:pt x="736" y="972"/>
                    <a:pt x="736" y="972"/>
                  </a:cubicBezTo>
                  <a:cubicBezTo>
                    <a:pt x="1024" y="524"/>
                    <a:pt x="1537" y="172"/>
                    <a:pt x="1985" y="76"/>
                  </a:cubicBezTo>
                  <a:cubicBezTo>
                    <a:pt x="2041" y="68"/>
                    <a:pt x="2097" y="64"/>
                    <a:pt x="2151" y="64"/>
                  </a:cubicBezTo>
                  <a:close/>
                  <a:moveTo>
                    <a:pt x="2169" y="1"/>
                  </a:moveTo>
                  <a:cubicBezTo>
                    <a:pt x="2111" y="1"/>
                    <a:pt x="2049" y="5"/>
                    <a:pt x="1985" y="12"/>
                  </a:cubicBezTo>
                  <a:cubicBezTo>
                    <a:pt x="1505" y="108"/>
                    <a:pt x="992" y="460"/>
                    <a:pt x="704" y="908"/>
                  </a:cubicBezTo>
                  <a:lnTo>
                    <a:pt x="288" y="1004"/>
                  </a:lnTo>
                  <a:cubicBezTo>
                    <a:pt x="256" y="1004"/>
                    <a:pt x="256" y="1004"/>
                    <a:pt x="256" y="1036"/>
                  </a:cubicBezTo>
                  <a:lnTo>
                    <a:pt x="160" y="1260"/>
                  </a:lnTo>
                  <a:cubicBezTo>
                    <a:pt x="160" y="1260"/>
                    <a:pt x="160" y="1292"/>
                    <a:pt x="192" y="1292"/>
                  </a:cubicBezTo>
                  <a:cubicBezTo>
                    <a:pt x="192" y="1292"/>
                    <a:pt x="192" y="1306"/>
                    <a:pt x="202" y="1306"/>
                  </a:cubicBezTo>
                  <a:cubicBezTo>
                    <a:pt x="206" y="1306"/>
                    <a:pt x="214" y="1303"/>
                    <a:pt x="224" y="1292"/>
                  </a:cubicBezTo>
                  <a:lnTo>
                    <a:pt x="512" y="1260"/>
                  </a:lnTo>
                  <a:lnTo>
                    <a:pt x="512" y="1292"/>
                  </a:lnTo>
                  <a:cubicBezTo>
                    <a:pt x="480" y="1324"/>
                    <a:pt x="480" y="1356"/>
                    <a:pt x="480" y="1388"/>
                  </a:cubicBezTo>
                  <a:lnTo>
                    <a:pt x="128" y="1484"/>
                  </a:lnTo>
                  <a:lnTo>
                    <a:pt x="96" y="1484"/>
                  </a:lnTo>
                  <a:lnTo>
                    <a:pt x="0" y="1740"/>
                  </a:lnTo>
                  <a:lnTo>
                    <a:pt x="32" y="1772"/>
                  </a:lnTo>
                  <a:lnTo>
                    <a:pt x="64" y="1772"/>
                  </a:lnTo>
                  <a:lnTo>
                    <a:pt x="448" y="1708"/>
                  </a:lnTo>
                  <a:cubicBezTo>
                    <a:pt x="448" y="1868"/>
                    <a:pt x="512" y="1996"/>
                    <a:pt x="640" y="2092"/>
                  </a:cubicBezTo>
                  <a:cubicBezTo>
                    <a:pt x="736" y="2156"/>
                    <a:pt x="896" y="2220"/>
                    <a:pt x="1056" y="2220"/>
                  </a:cubicBezTo>
                  <a:cubicBezTo>
                    <a:pt x="1120" y="2220"/>
                    <a:pt x="1184" y="2220"/>
                    <a:pt x="1280" y="2188"/>
                  </a:cubicBezTo>
                  <a:cubicBezTo>
                    <a:pt x="1537" y="2156"/>
                    <a:pt x="1857" y="1996"/>
                    <a:pt x="2113" y="1772"/>
                  </a:cubicBezTo>
                  <a:lnTo>
                    <a:pt x="2113" y="1740"/>
                  </a:lnTo>
                  <a:lnTo>
                    <a:pt x="1985" y="1580"/>
                  </a:lnTo>
                  <a:cubicBezTo>
                    <a:pt x="1969" y="1564"/>
                    <a:pt x="1961" y="1556"/>
                    <a:pt x="1953" y="1556"/>
                  </a:cubicBezTo>
                  <a:cubicBezTo>
                    <a:pt x="1945" y="1556"/>
                    <a:pt x="1937" y="1564"/>
                    <a:pt x="1921" y="1580"/>
                  </a:cubicBezTo>
                  <a:cubicBezTo>
                    <a:pt x="1761" y="1708"/>
                    <a:pt x="1537" y="1804"/>
                    <a:pt x="1376" y="1836"/>
                  </a:cubicBezTo>
                  <a:cubicBezTo>
                    <a:pt x="1315" y="1850"/>
                    <a:pt x="1258" y="1856"/>
                    <a:pt x="1206" y="1856"/>
                  </a:cubicBezTo>
                  <a:cubicBezTo>
                    <a:pt x="1014" y="1856"/>
                    <a:pt x="890" y="1770"/>
                    <a:pt x="864" y="1644"/>
                  </a:cubicBezTo>
                  <a:lnTo>
                    <a:pt x="1505" y="1516"/>
                  </a:lnTo>
                  <a:lnTo>
                    <a:pt x="1537" y="1484"/>
                  </a:lnTo>
                  <a:lnTo>
                    <a:pt x="1633" y="1260"/>
                  </a:lnTo>
                  <a:cubicBezTo>
                    <a:pt x="1633" y="1228"/>
                    <a:pt x="1633" y="1228"/>
                    <a:pt x="1601" y="1196"/>
                  </a:cubicBezTo>
                  <a:lnTo>
                    <a:pt x="1569" y="1196"/>
                  </a:lnTo>
                  <a:lnTo>
                    <a:pt x="864" y="1324"/>
                  </a:lnTo>
                  <a:lnTo>
                    <a:pt x="864" y="1292"/>
                  </a:lnTo>
                  <a:cubicBezTo>
                    <a:pt x="864" y="1260"/>
                    <a:pt x="896" y="1228"/>
                    <a:pt x="896" y="1164"/>
                  </a:cubicBezTo>
                  <a:lnTo>
                    <a:pt x="1665" y="1036"/>
                  </a:lnTo>
                  <a:cubicBezTo>
                    <a:pt x="1697" y="1036"/>
                    <a:pt x="1697" y="1004"/>
                    <a:pt x="1697" y="1004"/>
                  </a:cubicBezTo>
                  <a:lnTo>
                    <a:pt x="1793" y="780"/>
                  </a:lnTo>
                  <a:cubicBezTo>
                    <a:pt x="1793" y="748"/>
                    <a:pt x="1793" y="748"/>
                    <a:pt x="1761" y="748"/>
                  </a:cubicBezTo>
                  <a:cubicBezTo>
                    <a:pt x="1761" y="716"/>
                    <a:pt x="1761" y="716"/>
                    <a:pt x="1729" y="716"/>
                  </a:cubicBezTo>
                  <a:lnTo>
                    <a:pt x="1152" y="844"/>
                  </a:lnTo>
                  <a:cubicBezTo>
                    <a:pt x="1344" y="620"/>
                    <a:pt x="1633" y="428"/>
                    <a:pt x="1889" y="396"/>
                  </a:cubicBezTo>
                  <a:cubicBezTo>
                    <a:pt x="1959" y="384"/>
                    <a:pt x="2021" y="377"/>
                    <a:pt x="2075" y="377"/>
                  </a:cubicBezTo>
                  <a:cubicBezTo>
                    <a:pt x="2170" y="377"/>
                    <a:pt x="2244" y="399"/>
                    <a:pt x="2305" y="460"/>
                  </a:cubicBezTo>
                  <a:lnTo>
                    <a:pt x="2369" y="460"/>
                  </a:lnTo>
                  <a:lnTo>
                    <a:pt x="2657" y="204"/>
                  </a:lnTo>
                  <a:lnTo>
                    <a:pt x="2657" y="172"/>
                  </a:lnTo>
                  <a:cubicBezTo>
                    <a:pt x="2533" y="48"/>
                    <a:pt x="2370" y="1"/>
                    <a:pt x="216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9" name="Google Shape;1599;p38"/>
          <p:cNvSpPr txBox="1"/>
          <p:nvPr>
            <p:ph idx="5" type="subTitle"/>
          </p:nvPr>
        </p:nvSpPr>
        <p:spPr>
          <a:xfrm>
            <a:off x="1158400" y="1349850"/>
            <a:ext cx="3781800" cy="72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8"/>
                </a:solidFill>
              </a:rPr>
              <a:t>Invest in loans with higher risk-adjusted returns </a:t>
            </a:r>
            <a:endParaRPr sz="1800">
              <a:solidFill>
                <a:srgbClr val="000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00" name="Google Shape;1600;p38"/>
          <p:cNvSpPr/>
          <p:nvPr/>
        </p:nvSpPr>
        <p:spPr>
          <a:xfrm rot="4986">
            <a:off x="2039246" y="2552707"/>
            <a:ext cx="4137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1F1AE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01" name="Google Shape;1601;p38"/>
          <p:cNvSpPr txBox="1"/>
          <p:nvPr>
            <p:ph idx="3" type="subTitle"/>
          </p:nvPr>
        </p:nvSpPr>
        <p:spPr>
          <a:xfrm>
            <a:off x="720000" y="2445525"/>
            <a:ext cx="13992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purpose</a:t>
            </a:r>
            <a:endParaRPr/>
          </a:p>
        </p:txBody>
      </p:sp>
      <p:sp>
        <p:nvSpPr>
          <p:cNvPr id="1602" name="Google Shape;1602;p38"/>
          <p:cNvSpPr txBox="1"/>
          <p:nvPr>
            <p:ph idx="3" type="subTitle"/>
          </p:nvPr>
        </p:nvSpPr>
        <p:spPr>
          <a:xfrm>
            <a:off x="2460950" y="3061950"/>
            <a:ext cx="336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3-year loans</a:t>
            </a:r>
            <a:r>
              <a:rPr lang="en"/>
              <a:t> showed more consistency in returns and lower probability of default than 5-year loans.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8"/>
          <p:cNvSpPr/>
          <p:nvPr/>
        </p:nvSpPr>
        <p:spPr>
          <a:xfrm rot="4476">
            <a:off x="1761652" y="3314025"/>
            <a:ext cx="691201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1F1AE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04" name="Google Shape;1604;p38"/>
          <p:cNvSpPr txBox="1"/>
          <p:nvPr>
            <p:ph idx="3" type="subTitle"/>
          </p:nvPr>
        </p:nvSpPr>
        <p:spPr>
          <a:xfrm>
            <a:off x="720000" y="3207100"/>
            <a:ext cx="13992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term</a:t>
            </a:r>
            <a:endParaRPr/>
          </a:p>
        </p:txBody>
      </p:sp>
      <p:sp>
        <p:nvSpPr>
          <p:cNvPr id="1605" name="Google Shape;1605;p38"/>
          <p:cNvSpPr txBox="1"/>
          <p:nvPr>
            <p:ph idx="3" type="subTitle"/>
          </p:nvPr>
        </p:nvSpPr>
        <p:spPr>
          <a:xfrm>
            <a:off x="2468825" y="3900575"/>
            <a:ext cx="343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Business loans had highest default probability. </a:t>
            </a:r>
            <a:r>
              <a:rPr lang="en" u="sng"/>
              <a:t>Car</a:t>
            </a:r>
            <a:r>
              <a:rPr lang="en"/>
              <a:t> and </a:t>
            </a:r>
            <a:r>
              <a:rPr lang="en" u="sng"/>
              <a:t>Wedding</a:t>
            </a:r>
            <a:r>
              <a:rPr lang="en"/>
              <a:t> had lowest likelihood of defaulting.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38"/>
          <p:cNvSpPr/>
          <p:nvPr/>
        </p:nvSpPr>
        <p:spPr>
          <a:xfrm rot="3422">
            <a:off x="1850075" y="4152625"/>
            <a:ext cx="6027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1F1AE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07" name="Google Shape;1607;p38"/>
          <p:cNvSpPr txBox="1"/>
          <p:nvPr>
            <p:ph idx="3" type="subTitle"/>
          </p:nvPr>
        </p:nvSpPr>
        <p:spPr>
          <a:xfrm>
            <a:off x="720000" y="4045725"/>
            <a:ext cx="1399200" cy="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2" name="Google Shape;1612;p39"/>
          <p:cNvGrpSpPr/>
          <p:nvPr/>
        </p:nvGrpSpPr>
        <p:grpSpPr>
          <a:xfrm>
            <a:off x="631309" y="1709196"/>
            <a:ext cx="3774668" cy="2326669"/>
            <a:chOff x="4494125" y="3678850"/>
            <a:chExt cx="1386675" cy="800175"/>
          </a:xfrm>
        </p:grpSpPr>
        <p:sp>
          <p:nvSpPr>
            <p:cNvPr id="1613" name="Google Shape;1613;p39"/>
            <p:cNvSpPr/>
            <p:nvPr/>
          </p:nvSpPr>
          <p:spPr>
            <a:xfrm>
              <a:off x="4700550" y="3860475"/>
              <a:ext cx="854600" cy="505725"/>
            </a:xfrm>
            <a:custGeom>
              <a:rect b="b" l="l" r="r" t="t"/>
              <a:pathLst>
                <a:path extrusionOk="0" h="20229" w="34184">
                  <a:moveTo>
                    <a:pt x="19108" y="1"/>
                  </a:moveTo>
                  <a:lnTo>
                    <a:pt x="1" y="12579"/>
                  </a:lnTo>
                  <a:lnTo>
                    <a:pt x="15076" y="20228"/>
                  </a:lnTo>
                  <a:lnTo>
                    <a:pt x="34183" y="7650"/>
                  </a:lnTo>
                  <a:lnTo>
                    <a:pt x="191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4698950" y="3859675"/>
              <a:ext cx="857000" cy="507325"/>
            </a:xfrm>
            <a:custGeom>
              <a:rect b="b" l="l" r="r" t="t"/>
              <a:pathLst>
                <a:path extrusionOk="0" h="20293" w="34280">
                  <a:moveTo>
                    <a:pt x="19172" y="97"/>
                  </a:moveTo>
                  <a:lnTo>
                    <a:pt x="34183" y="7714"/>
                  </a:lnTo>
                  <a:lnTo>
                    <a:pt x="15140" y="20196"/>
                  </a:lnTo>
                  <a:lnTo>
                    <a:pt x="129" y="12611"/>
                  </a:lnTo>
                  <a:lnTo>
                    <a:pt x="19172" y="97"/>
                  </a:lnTo>
                  <a:close/>
                  <a:moveTo>
                    <a:pt x="19172" y="1"/>
                  </a:moveTo>
                  <a:lnTo>
                    <a:pt x="19140" y="33"/>
                  </a:lnTo>
                  <a:lnTo>
                    <a:pt x="33" y="12579"/>
                  </a:lnTo>
                  <a:lnTo>
                    <a:pt x="1" y="12611"/>
                  </a:lnTo>
                  <a:lnTo>
                    <a:pt x="33" y="12643"/>
                  </a:lnTo>
                  <a:lnTo>
                    <a:pt x="15140" y="20292"/>
                  </a:lnTo>
                  <a:lnTo>
                    <a:pt x="15172" y="20292"/>
                  </a:lnTo>
                  <a:lnTo>
                    <a:pt x="34279" y="7714"/>
                  </a:lnTo>
                  <a:lnTo>
                    <a:pt x="34279" y="7682"/>
                  </a:lnTo>
                  <a:lnTo>
                    <a:pt x="34279" y="7650"/>
                  </a:lnTo>
                  <a:lnTo>
                    <a:pt x="1917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4942200" y="3986100"/>
              <a:ext cx="863400" cy="492125"/>
            </a:xfrm>
            <a:custGeom>
              <a:rect b="b" l="l" r="r" t="t"/>
              <a:pathLst>
                <a:path extrusionOk="0" h="19685" w="34536">
                  <a:moveTo>
                    <a:pt x="20292" y="0"/>
                  </a:moveTo>
                  <a:lnTo>
                    <a:pt x="1" y="10530"/>
                  </a:lnTo>
                  <a:lnTo>
                    <a:pt x="14243" y="19684"/>
                  </a:lnTo>
                  <a:lnTo>
                    <a:pt x="34535" y="9122"/>
                  </a:lnTo>
                  <a:lnTo>
                    <a:pt x="2029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>
              <a:off x="4941400" y="3985300"/>
              <a:ext cx="865000" cy="493725"/>
            </a:xfrm>
            <a:custGeom>
              <a:rect b="b" l="l" r="r" t="t"/>
              <a:pathLst>
                <a:path extrusionOk="0" h="19749" w="34600">
                  <a:moveTo>
                    <a:pt x="20324" y="64"/>
                  </a:moveTo>
                  <a:lnTo>
                    <a:pt x="34503" y="9154"/>
                  </a:lnTo>
                  <a:lnTo>
                    <a:pt x="14275" y="19684"/>
                  </a:lnTo>
                  <a:lnTo>
                    <a:pt x="129" y="10594"/>
                  </a:lnTo>
                  <a:lnTo>
                    <a:pt x="20324" y="64"/>
                  </a:lnTo>
                  <a:close/>
                  <a:moveTo>
                    <a:pt x="20324" y="0"/>
                  </a:moveTo>
                  <a:lnTo>
                    <a:pt x="33" y="10562"/>
                  </a:lnTo>
                  <a:lnTo>
                    <a:pt x="1" y="10562"/>
                  </a:lnTo>
                  <a:cubicBezTo>
                    <a:pt x="1" y="10594"/>
                    <a:pt x="1" y="10594"/>
                    <a:pt x="33" y="10594"/>
                  </a:cubicBezTo>
                  <a:lnTo>
                    <a:pt x="14275" y="19748"/>
                  </a:lnTo>
                  <a:lnTo>
                    <a:pt x="14307" y="19748"/>
                  </a:lnTo>
                  <a:lnTo>
                    <a:pt x="34599" y="9218"/>
                  </a:lnTo>
                  <a:lnTo>
                    <a:pt x="34599" y="9186"/>
                  </a:lnTo>
                  <a:lnTo>
                    <a:pt x="34599" y="9154"/>
                  </a:lnTo>
                  <a:lnTo>
                    <a:pt x="2035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>
              <a:off x="5079825" y="4030900"/>
              <a:ext cx="478525" cy="325700"/>
            </a:xfrm>
            <a:custGeom>
              <a:rect b="b" l="l" r="r" t="t"/>
              <a:pathLst>
                <a:path extrusionOk="0" h="13028" w="19141">
                  <a:moveTo>
                    <a:pt x="19108" y="1"/>
                  </a:moveTo>
                  <a:lnTo>
                    <a:pt x="1" y="12579"/>
                  </a:lnTo>
                  <a:lnTo>
                    <a:pt x="1" y="13027"/>
                  </a:lnTo>
                  <a:lnTo>
                    <a:pt x="19140" y="449"/>
                  </a:lnTo>
                  <a:lnTo>
                    <a:pt x="1910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5079025" y="4030100"/>
              <a:ext cx="480125" cy="327300"/>
            </a:xfrm>
            <a:custGeom>
              <a:rect b="b" l="l" r="r" t="t"/>
              <a:pathLst>
                <a:path extrusionOk="0" h="13092" w="19205">
                  <a:moveTo>
                    <a:pt x="19108" y="97"/>
                  </a:moveTo>
                  <a:lnTo>
                    <a:pt x="19140" y="481"/>
                  </a:lnTo>
                  <a:lnTo>
                    <a:pt x="97" y="12995"/>
                  </a:lnTo>
                  <a:lnTo>
                    <a:pt x="65" y="12611"/>
                  </a:lnTo>
                  <a:lnTo>
                    <a:pt x="19108" y="97"/>
                  </a:lnTo>
                  <a:close/>
                  <a:moveTo>
                    <a:pt x="19140" y="1"/>
                  </a:moveTo>
                  <a:lnTo>
                    <a:pt x="19108" y="33"/>
                  </a:lnTo>
                  <a:lnTo>
                    <a:pt x="1" y="12579"/>
                  </a:lnTo>
                  <a:lnTo>
                    <a:pt x="1" y="12611"/>
                  </a:lnTo>
                  <a:lnTo>
                    <a:pt x="1" y="13059"/>
                  </a:lnTo>
                  <a:lnTo>
                    <a:pt x="33" y="13091"/>
                  </a:lnTo>
                  <a:lnTo>
                    <a:pt x="65" y="13091"/>
                  </a:lnTo>
                  <a:lnTo>
                    <a:pt x="19172" y="513"/>
                  </a:lnTo>
                  <a:cubicBezTo>
                    <a:pt x="19204" y="513"/>
                    <a:pt x="19204" y="513"/>
                    <a:pt x="19204" y="481"/>
                  </a:cubicBezTo>
                  <a:lnTo>
                    <a:pt x="19172" y="33"/>
                  </a:lnTo>
                  <a:lnTo>
                    <a:pt x="191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4702150" y="4154125"/>
              <a:ext cx="377700" cy="202475"/>
            </a:xfrm>
            <a:custGeom>
              <a:rect b="b" l="l" r="r" t="t"/>
              <a:pathLst>
                <a:path extrusionOk="0" h="8099" w="15108">
                  <a:moveTo>
                    <a:pt x="1" y="1"/>
                  </a:moveTo>
                  <a:lnTo>
                    <a:pt x="33" y="449"/>
                  </a:lnTo>
                  <a:lnTo>
                    <a:pt x="15108" y="8098"/>
                  </a:lnTo>
                  <a:lnTo>
                    <a:pt x="15108" y="76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4701350" y="4153325"/>
              <a:ext cx="380100" cy="204075"/>
            </a:xfrm>
            <a:custGeom>
              <a:rect b="b" l="l" r="r" t="t"/>
              <a:pathLst>
                <a:path extrusionOk="0" h="8163" w="15204">
                  <a:moveTo>
                    <a:pt x="65" y="97"/>
                  </a:moveTo>
                  <a:lnTo>
                    <a:pt x="15108" y="7682"/>
                  </a:lnTo>
                  <a:lnTo>
                    <a:pt x="15108" y="8066"/>
                  </a:lnTo>
                  <a:lnTo>
                    <a:pt x="97" y="449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33" y="481"/>
                  </a:lnTo>
                  <a:lnTo>
                    <a:pt x="33" y="513"/>
                  </a:lnTo>
                  <a:lnTo>
                    <a:pt x="15140" y="8162"/>
                  </a:lnTo>
                  <a:lnTo>
                    <a:pt x="15172" y="8162"/>
                  </a:lnTo>
                  <a:lnTo>
                    <a:pt x="15204" y="8130"/>
                  </a:lnTo>
                  <a:lnTo>
                    <a:pt x="15172" y="7682"/>
                  </a:lnTo>
                  <a:cubicBezTo>
                    <a:pt x="15172" y="7650"/>
                    <a:pt x="15172" y="7650"/>
                    <a:pt x="15140" y="7650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4702150" y="3840475"/>
              <a:ext cx="855400" cy="504925"/>
            </a:xfrm>
            <a:custGeom>
              <a:rect b="b" l="l" r="r" t="t"/>
              <a:pathLst>
                <a:path extrusionOk="0" h="20197" w="34216">
                  <a:moveTo>
                    <a:pt x="19108" y="0"/>
                  </a:moveTo>
                  <a:lnTo>
                    <a:pt x="6306" y="8386"/>
                  </a:lnTo>
                  <a:lnTo>
                    <a:pt x="1" y="12547"/>
                  </a:lnTo>
                  <a:lnTo>
                    <a:pt x="15108" y="20196"/>
                  </a:lnTo>
                  <a:lnTo>
                    <a:pt x="34215" y="7618"/>
                  </a:lnTo>
                  <a:lnTo>
                    <a:pt x="30823" y="5921"/>
                  </a:lnTo>
                  <a:lnTo>
                    <a:pt x="1910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4701350" y="3839075"/>
              <a:ext cx="857000" cy="507125"/>
            </a:xfrm>
            <a:custGeom>
              <a:rect b="b" l="l" r="r" t="t"/>
              <a:pathLst>
                <a:path extrusionOk="0" h="20285" w="34280">
                  <a:moveTo>
                    <a:pt x="19140" y="88"/>
                  </a:moveTo>
                  <a:lnTo>
                    <a:pt x="34183" y="7706"/>
                  </a:lnTo>
                  <a:lnTo>
                    <a:pt x="15140" y="20188"/>
                  </a:lnTo>
                  <a:lnTo>
                    <a:pt x="97" y="12603"/>
                  </a:lnTo>
                  <a:lnTo>
                    <a:pt x="19140" y="88"/>
                  </a:lnTo>
                  <a:close/>
                  <a:moveTo>
                    <a:pt x="19156" y="0"/>
                  </a:moveTo>
                  <a:cubicBezTo>
                    <a:pt x="19148" y="0"/>
                    <a:pt x="19140" y="8"/>
                    <a:pt x="19140" y="24"/>
                  </a:cubicBezTo>
                  <a:lnTo>
                    <a:pt x="33" y="12571"/>
                  </a:lnTo>
                  <a:cubicBezTo>
                    <a:pt x="1" y="12571"/>
                    <a:pt x="1" y="12603"/>
                    <a:pt x="1" y="12603"/>
                  </a:cubicBezTo>
                  <a:cubicBezTo>
                    <a:pt x="1" y="12603"/>
                    <a:pt x="1" y="12635"/>
                    <a:pt x="33" y="12635"/>
                  </a:cubicBezTo>
                  <a:cubicBezTo>
                    <a:pt x="33" y="12635"/>
                    <a:pt x="15108" y="20284"/>
                    <a:pt x="15140" y="20284"/>
                  </a:cubicBezTo>
                  <a:lnTo>
                    <a:pt x="34279" y="7706"/>
                  </a:lnTo>
                  <a:lnTo>
                    <a:pt x="34279" y="7674"/>
                  </a:lnTo>
                  <a:lnTo>
                    <a:pt x="34279" y="7642"/>
                  </a:lnTo>
                  <a:lnTo>
                    <a:pt x="19172" y="24"/>
                  </a:lnTo>
                  <a:cubicBezTo>
                    <a:pt x="19172" y="8"/>
                    <a:pt x="19164" y="0"/>
                    <a:pt x="1915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5156650" y="38940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4" y="5826"/>
                  </a:lnTo>
                  <a:lnTo>
                    <a:pt x="11426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5111025" y="3923675"/>
              <a:ext cx="285675" cy="145675"/>
            </a:xfrm>
            <a:custGeom>
              <a:rect b="b" l="l" r="r" t="t"/>
              <a:pathLst>
                <a:path extrusionOk="0" h="5827" w="11427">
                  <a:moveTo>
                    <a:pt x="33" y="1"/>
                  </a:moveTo>
                  <a:lnTo>
                    <a:pt x="1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5066225" y="39533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0"/>
                  </a:moveTo>
                  <a:lnTo>
                    <a:pt x="1" y="64"/>
                  </a:lnTo>
                  <a:lnTo>
                    <a:pt x="11395" y="5825"/>
                  </a:lnTo>
                  <a:lnTo>
                    <a:pt x="11427" y="576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5020625" y="39829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4" y="5826"/>
                  </a:lnTo>
                  <a:lnTo>
                    <a:pt x="11426" y="57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4975000" y="40125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1"/>
                  </a:moveTo>
                  <a:lnTo>
                    <a:pt x="1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4930200" y="40421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4884600" y="407172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4" y="5825"/>
                  </a:lnTo>
                  <a:lnTo>
                    <a:pt x="11426" y="57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4839775" y="410132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0"/>
                  </a:moveTo>
                  <a:lnTo>
                    <a:pt x="1" y="64"/>
                  </a:lnTo>
                  <a:lnTo>
                    <a:pt x="11395" y="5825"/>
                  </a:lnTo>
                  <a:lnTo>
                    <a:pt x="11427" y="576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4794175" y="413092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5299875" y="4194150"/>
              <a:ext cx="508125" cy="274475"/>
            </a:xfrm>
            <a:custGeom>
              <a:rect b="b" l="l" r="r" t="t"/>
              <a:pathLst>
                <a:path extrusionOk="0" h="10979" w="20325">
                  <a:moveTo>
                    <a:pt x="20324" y="0"/>
                  </a:moveTo>
                  <a:lnTo>
                    <a:pt x="32" y="10530"/>
                  </a:lnTo>
                  <a:lnTo>
                    <a:pt x="0" y="10978"/>
                  </a:lnTo>
                  <a:lnTo>
                    <a:pt x="20292" y="448"/>
                  </a:lnTo>
                  <a:lnTo>
                    <a:pt x="2032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5299075" y="4193350"/>
              <a:ext cx="509725" cy="276075"/>
            </a:xfrm>
            <a:custGeom>
              <a:rect b="b" l="l" r="r" t="t"/>
              <a:pathLst>
                <a:path extrusionOk="0" h="11043" w="20389">
                  <a:moveTo>
                    <a:pt x="20324" y="64"/>
                  </a:moveTo>
                  <a:lnTo>
                    <a:pt x="20292" y="448"/>
                  </a:lnTo>
                  <a:lnTo>
                    <a:pt x="64" y="10946"/>
                  </a:lnTo>
                  <a:lnTo>
                    <a:pt x="96" y="10594"/>
                  </a:lnTo>
                  <a:lnTo>
                    <a:pt x="20324" y="64"/>
                  </a:lnTo>
                  <a:close/>
                  <a:moveTo>
                    <a:pt x="20324" y="0"/>
                  </a:moveTo>
                  <a:lnTo>
                    <a:pt x="32" y="10530"/>
                  </a:lnTo>
                  <a:lnTo>
                    <a:pt x="32" y="10562"/>
                  </a:lnTo>
                  <a:lnTo>
                    <a:pt x="0" y="11010"/>
                  </a:lnTo>
                  <a:cubicBezTo>
                    <a:pt x="0" y="11042"/>
                    <a:pt x="0" y="11042"/>
                    <a:pt x="32" y="11042"/>
                  </a:cubicBezTo>
                  <a:lnTo>
                    <a:pt x="64" y="11042"/>
                  </a:lnTo>
                  <a:lnTo>
                    <a:pt x="20356" y="512"/>
                  </a:lnTo>
                  <a:lnTo>
                    <a:pt x="20356" y="480"/>
                  </a:lnTo>
                  <a:lnTo>
                    <a:pt x="20388" y="32"/>
                  </a:lnTo>
                  <a:cubicBezTo>
                    <a:pt x="20388" y="0"/>
                    <a:pt x="20388" y="0"/>
                    <a:pt x="2035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4943800" y="4229350"/>
              <a:ext cx="356900" cy="239275"/>
            </a:xfrm>
            <a:custGeom>
              <a:rect b="b" l="l" r="r" t="t"/>
              <a:pathLst>
                <a:path extrusionOk="0" h="9571" w="14276">
                  <a:moveTo>
                    <a:pt x="33" y="0"/>
                  </a:moveTo>
                  <a:lnTo>
                    <a:pt x="1" y="448"/>
                  </a:lnTo>
                  <a:lnTo>
                    <a:pt x="14243" y="9570"/>
                  </a:lnTo>
                  <a:lnTo>
                    <a:pt x="14275" y="912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4943000" y="4228550"/>
              <a:ext cx="358500" cy="240875"/>
            </a:xfrm>
            <a:custGeom>
              <a:rect b="b" l="l" r="r" t="t"/>
              <a:pathLst>
                <a:path extrusionOk="0" h="9635" w="14340">
                  <a:moveTo>
                    <a:pt x="97" y="64"/>
                  </a:moveTo>
                  <a:lnTo>
                    <a:pt x="14275" y="9186"/>
                  </a:lnTo>
                  <a:lnTo>
                    <a:pt x="14243" y="9538"/>
                  </a:lnTo>
                  <a:lnTo>
                    <a:pt x="65" y="448"/>
                  </a:lnTo>
                  <a:lnTo>
                    <a:pt x="97" y="64"/>
                  </a:lnTo>
                  <a:close/>
                  <a:moveTo>
                    <a:pt x="33" y="0"/>
                  </a:moveTo>
                  <a:lnTo>
                    <a:pt x="33" y="32"/>
                  </a:lnTo>
                  <a:lnTo>
                    <a:pt x="1" y="480"/>
                  </a:lnTo>
                  <a:lnTo>
                    <a:pt x="33" y="512"/>
                  </a:lnTo>
                  <a:lnTo>
                    <a:pt x="14275" y="9634"/>
                  </a:lnTo>
                  <a:lnTo>
                    <a:pt x="14307" y="9634"/>
                  </a:lnTo>
                  <a:lnTo>
                    <a:pt x="14307" y="9602"/>
                  </a:lnTo>
                  <a:lnTo>
                    <a:pt x="14339" y="9154"/>
                  </a:lnTo>
                  <a:lnTo>
                    <a:pt x="14307" y="912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4944600" y="3965300"/>
              <a:ext cx="863400" cy="492100"/>
            </a:xfrm>
            <a:custGeom>
              <a:rect b="b" l="l" r="r" t="t"/>
              <a:pathLst>
                <a:path extrusionOk="0" h="19684" w="34536">
                  <a:moveTo>
                    <a:pt x="20292" y="0"/>
                  </a:moveTo>
                  <a:lnTo>
                    <a:pt x="1" y="10562"/>
                  </a:lnTo>
                  <a:lnTo>
                    <a:pt x="14243" y="19684"/>
                  </a:lnTo>
                  <a:lnTo>
                    <a:pt x="34535" y="9154"/>
                  </a:lnTo>
                  <a:lnTo>
                    <a:pt x="2029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4943800" y="3964500"/>
              <a:ext cx="865000" cy="493700"/>
            </a:xfrm>
            <a:custGeom>
              <a:rect b="b" l="l" r="r" t="t"/>
              <a:pathLst>
                <a:path extrusionOk="0" h="19748" w="34600">
                  <a:moveTo>
                    <a:pt x="20324" y="64"/>
                  </a:moveTo>
                  <a:lnTo>
                    <a:pt x="34503" y="9186"/>
                  </a:lnTo>
                  <a:lnTo>
                    <a:pt x="14275" y="19684"/>
                  </a:lnTo>
                  <a:lnTo>
                    <a:pt x="97" y="10594"/>
                  </a:lnTo>
                  <a:lnTo>
                    <a:pt x="20324" y="64"/>
                  </a:lnTo>
                  <a:close/>
                  <a:moveTo>
                    <a:pt x="20292" y="0"/>
                  </a:moveTo>
                  <a:lnTo>
                    <a:pt x="1" y="10562"/>
                  </a:lnTo>
                  <a:lnTo>
                    <a:pt x="1" y="10594"/>
                  </a:lnTo>
                  <a:lnTo>
                    <a:pt x="14243" y="19748"/>
                  </a:lnTo>
                  <a:lnTo>
                    <a:pt x="14275" y="19748"/>
                  </a:lnTo>
                  <a:lnTo>
                    <a:pt x="34567" y="9218"/>
                  </a:lnTo>
                  <a:cubicBezTo>
                    <a:pt x="34599" y="9218"/>
                    <a:pt x="34599" y="9186"/>
                    <a:pt x="34599" y="9186"/>
                  </a:cubicBezTo>
                  <a:cubicBezTo>
                    <a:pt x="34599" y="9154"/>
                    <a:pt x="34599" y="9154"/>
                    <a:pt x="34567" y="9154"/>
                  </a:cubicBezTo>
                  <a:lnTo>
                    <a:pt x="2035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5423100" y="4017300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1"/>
                  </a:moveTo>
                  <a:lnTo>
                    <a:pt x="0" y="65"/>
                  </a:lnTo>
                  <a:lnTo>
                    <a:pt x="10754" y="6946"/>
                  </a:lnTo>
                  <a:lnTo>
                    <a:pt x="10786" y="688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5374275" y="4041300"/>
              <a:ext cx="269675" cy="174475"/>
            </a:xfrm>
            <a:custGeom>
              <a:rect b="b" l="l" r="r" t="t"/>
              <a:pathLst>
                <a:path extrusionOk="0" h="6979" w="10787">
                  <a:moveTo>
                    <a:pt x="65" y="1"/>
                  </a:moveTo>
                  <a:lnTo>
                    <a:pt x="1" y="65"/>
                  </a:lnTo>
                  <a:lnTo>
                    <a:pt x="10755" y="6978"/>
                  </a:lnTo>
                  <a:lnTo>
                    <a:pt x="10787" y="691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5327075" y="4066925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0"/>
                  </a:moveTo>
                  <a:lnTo>
                    <a:pt x="0" y="64"/>
                  </a:lnTo>
                  <a:lnTo>
                    <a:pt x="10755" y="6945"/>
                  </a:lnTo>
                  <a:lnTo>
                    <a:pt x="10787" y="688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5279075" y="4091725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0"/>
                  </a:moveTo>
                  <a:lnTo>
                    <a:pt x="0" y="64"/>
                  </a:lnTo>
                  <a:lnTo>
                    <a:pt x="10754" y="6946"/>
                  </a:lnTo>
                  <a:lnTo>
                    <a:pt x="10786" y="688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5231050" y="4116525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3" y="0"/>
                  </a:moveTo>
                  <a:lnTo>
                    <a:pt x="1" y="64"/>
                  </a:lnTo>
                  <a:lnTo>
                    <a:pt x="10723" y="6946"/>
                  </a:lnTo>
                  <a:lnTo>
                    <a:pt x="10787" y="688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5183050" y="4141325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1"/>
                  </a:moveTo>
                  <a:lnTo>
                    <a:pt x="0" y="65"/>
                  </a:lnTo>
                  <a:lnTo>
                    <a:pt x="10722" y="6946"/>
                  </a:lnTo>
                  <a:lnTo>
                    <a:pt x="10786" y="688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5135050" y="4166125"/>
              <a:ext cx="269675" cy="173675"/>
            </a:xfrm>
            <a:custGeom>
              <a:rect b="b" l="l" r="r" t="t"/>
              <a:pathLst>
                <a:path extrusionOk="0" h="6947" w="10787">
                  <a:moveTo>
                    <a:pt x="32" y="1"/>
                  </a:moveTo>
                  <a:lnTo>
                    <a:pt x="0" y="65"/>
                  </a:lnTo>
                  <a:lnTo>
                    <a:pt x="10722" y="6946"/>
                  </a:lnTo>
                  <a:lnTo>
                    <a:pt x="10786" y="688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5087025" y="4190925"/>
              <a:ext cx="269675" cy="173675"/>
            </a:xfrm>
            <a:custGeom>
              <a:rect b="b" l="l" r="r" t="t"/>
              <a:pathLst>
                <a:path extrusionOk="0" h="6947" w="10787">
                  <a:moveTo>
                    <a:pt x="33" y="1"/>
                  </a:moveTo>
                  <a:lnTo>
                    <a:pt x="1" y="65"/>
                  </a:lnTo>
                  <a:lnTo>
                    <a:pt x="10723" y="6946"/>
                  </a:lnTo>
                  <a:lnTo>
                    <a:pt x="10787" y="688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5039025" y="4215750"/>
              <a:ext cx="269675" cy="173650"/>
            </a:xfrm>
            <a:custGeom>
              <a:rect b="b" l="l" r="r" t="t"/>
              <a:pathLst>
                <a:path extrusionOk="0" h="6946" w="10787">
                  <a:moveTo>
                    <a:pt x="32" y="0"/>
                  </a:moveTo>
                  <a:lnTo>
                    <a:pt x="0" y="64"/>
                  </a:lnTo>
                  <a:lnTo>
                    <a:pt x="10722" y="6945"/>
                  </a:lnTo>
                  <a:lnTo>
                    <a:pt x="10786" y="688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4885400" y="3826075"/>
              <a:ext cx="860175" cy="499300"/>
            </a:xfrm>
            <a:custGeom>
              <a:rect b="b" l="l" r="r" t="t"/>
              <a:pathLst>
                <a:path extrusionOk="0" h="19972" w="34407">
                  <a:moveTo>
                    <a:pt x="19780" y="0"/>
                  </a:moveTo>
                  <a:lnTo>
                    <a:pt x="0" y="11522"/>
                  </a:lnTo>
                  <a:lnTo>
                    <a:pt x="14659" y="19972"/>
                  </a:lnTo>
                  <a:lnTo>
                    <a:pt x="16323" y="18980"/>
                  </a:lnTo>
                  <a:lnTo>
                    <a:pt x="34407" y="8482"/>
                  </a:lnTo>
                  <a:lnTo>
                    <a:pt x="23589" y="2209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4884600" y="3825275"/>
              <a:ext cx="862575" cy="500900"/>
            </a:xfrm>
            <a:custGeom>
              <a:rect b="b" l="l" r="r" t="t"/>
              <a:pathLst>
                <a:path extrusionOk="0" h="20036" w="34503">
                  <a:moveTo>
                    <a:pt x="19812" y="96"/>
                  </a:moveTo>
                  <a:lnTo>
                    <a:pt x="34375" y="8514"/>
                  </a:lnTo>
                  <a:lnTo>
                    <a:pt x="14691" y="19972"/>
                  </a:lnTo>
                  <a:lnTo>
                    <a:pt x="96" y="11554"/>
                  </a:lnTo>
                  <a:lnTo>
                    <a:pt x="19812" y="96"/>
                  </a:lnTo>
                  <a:close/>
                  <a:moveTo>
                    <a:pt x="19780" y="0"/>
                  </a:moveTo>
                  <a:lnTo>
                    <a:pt x="0" y="11490"/>
                  </a:lnTo>
                  <a:lnTo>
                    <a:pt x="0" y="11522"/>
                  </a:lnTo>
                  <a:lnTo>
                    <a:pt x="0" y="11554"/>
                  </a:lnTo>
                  <a:cubicBezTo>
                    <a:pt x="0" y="11554"/>
                    <a:pt x="14659" y="20036"/>
                    <a:pt x="14691" y="20036"/>
                  </a:cubicBezTo>
                  <a:lnTo>
                    <a:pt x="34471" y="8546"/>
                  </a:lnTo>
                  <a:cubicBezTo>
                    <a:pt x="34503" y="8546"/>
                    <a:pt x="34503" y="8514"/>
                    <a:pt x="34503" y="8514"/>
                  </a:cubicBezTo>
                  <a:cubicBezTo>
                    <a:pt x="34503" y="8482"/>
                    <a:pt x="34503" y="8482"/>
                    <a:pt x="34471" y="8482"/>
                  </a:cubicBezTo>
                  <a:lnTo>
                    <a:pt x="1981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5251050" y="4018900"/>
              <a:ext cx="494525" cy="298475"/>
            </a:xfrm>
            <a:custGeom>
              <a:rect b="b" l="l" r="r" t="t"/>
              <a:pathLst>
                <a:path extrusionOk="0" h="11939" w="19781">
                  <a:moveTo>
                    <a:pt x="19781" y="1"/>
                  </a:moveTo>
                  <a:lnTo>
                    <a:pt x="1697" y="10531"/>
                  </a:lnTo>
                  <a:lnTo>
                    <a:pt x="1" y="11491"/>
                  </a:lnTo>
                  <a:lnTo>
                    <a:pt x="1" y="11939"/>
                  </a:lnTo>
                  <a:lnTo>
                    <a:pt x="2049" y="10755"/>
                  </a:lnTo>
                  <a:lnTo>
                    <a:pt x="19781" y="449"/>
                  </a:lnTo>
                  <a:lnTo>
                    <a:pt x="1978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5250250" y="4018100"/>
              <a:ext cx="496125" cy="300075"/>
            </a:xfrm>
            <a:custGeom>
              <a:rect b="b" l="l" r="r" t="t"/>
              <a:pathLst>
                <a:path extrusionOk="0" h="12003" w="19845">
                  <a:moveTo>
                    <a:pt x="19781" y="97"/>
                  </a:moveTo>
                  <a:lnTo>
                    <a:pt x="19781" y="449"/>
                  </a:lnTo>
                  <a:lnTo>
                    <a:pt x="65" y="11907"/>
                  </a:lnTo>
                  <a:lnTo>
                    <a:pt x="65" y="11555"/>
                  </a:lnTo>
                  <a:lnTo>
                    <a:pt x="19781" y="97"/>
                  </a:lnTo>
                  <a:close/>
                  <a:moveTo>
                    <a:pt x="19781" y="1"/>
                  </a:moveTo>
                  <a:lnTo>
                    <a:pt x="33" y="11491"/>
                  </a:lnTo>
                  <a:cubicBezTo>
                    <a:pt x="1" y="11491"/>
                    <a:pt x="1" y="11523"/>
                    <a:pt x="1" y="11523"/>
                  </a:cubicBezTo>
                  <a:lnTo>
                    <a:pt x="1" y="11971"/>
                  </a:lnTo>
                  <a:cubicBezTo>
                    <a:pt x="1" y="11971"/>
                    <a:pt x="1" y="12003"/>
                    <a:pt x="33" y="12003"/>
                  </a:cubicBezTo>
                  <a:lnTo>
                    <a:pt x="65" y="12003"/>
                  </a:lnTo>
                  <a:lnTo>
                    <a:pt x="19845" y="513"/>
                  </a:lnTo>
                  <a:lnTo>
                    <a:pt x="19845" y="481"/>
                  </a:lnTo>
                  <a:lnTo>
                    <a:pt x="19845" y="33"/>
                  </a:lnTo>
                  <a:lnTo>
                    <a:pt x="1984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4884600" y="4094925"/>
              <a:ext cx="366475" cy="222450"/>
            </a:xfrm>
            <a:custGeom>
              <a:rect b="b" l="l" r="r" t="t"/>
              <a:pathLst>
                <a:path extrusionOk="0" h="8898" w="14659">
                  <a:moveTo>
                    <a:pt x="0" y="0"/>
                  </a:moveTo>
                  <a:lnTo>
                    <a:pt x="0" y="448"/>
                  </a:lnTo>
                  <a:lnTo>
                    <a:pt x="14659" y="8898"/>
                  </a:lnTo>
                  <a:lnTo>
                    <a:pt x="14659" y="8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4883800" y="4093525"/>
              <a:ext cx="368075" cy="224650"/>
            </a:xfrm>
            <a:custGeom>
              <a:rect b="b" l="l" r="r" t="t"/>
              <a:pathLst>
                <a:path extrusionOk="0" h="8986" w="14723">
                  <a:moveTo>
                    <a:pt x="64" y="120"/>
                  </a:moveTo>
                  <a:lnTo>
                    <a:pt x="14659" y="8538"/>
                  </a:lnTo>
                  <a:lnTo>
                    <a:pt x="14659" y="8890"/>
                  </a:lnTo>
                  <a:lnTo>
                    <a:pt x="64" y="472"/>
                  </a:lnTo>
                  <a:lnTo>
                    <a:pt x="64" y="120"/>
                  </a:lnTo>
                  <a:close/>
                  <a:moveTo>
                    <a:pt x="48" y="0"/>
                  </a:moveTo>
                  <a:cubicBezTo>
                    <a:pt x="40" y="0"/>
                    <a:pt x="32" y="8"/>
                    <a:pt x="32" y="24"/>
                  </a:cubicBezTo>
                  <a:lnTo>
                    <a:pt x="0" y="24"/>
                  </a:lnTo>
                  <a:lnTo>
                    <a:pt x="0" y="504"/>
                  </a:lnTo>
                  <a:lnTo>
                    <a:pt x="32" y="536"/>
                  </a:lnTo>
                  <a:lnTo>
                    <a:pt x="14691" y="8986"/>
                  </a:lnTo>
                  <a:lnTo>
                    <a:pt x="14723" y="8986"/>
                  </a:lnTo>
                  <a:lnTo>
                    <a:pt x="14723" y="8954"/>
                  </a:lnTo>
                  <a:lnTo>
                    <a:pt x="14723" y="8506"/>
                  </a:lnTo>
                  <a:lnTo>
                    <a:pt x="14723" y="8474"/>
                  </a:lnTo>
                  <a:lnTo>
                    <a:pt x="64" y="24"/>
                  </a:ln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4884600" y="3807675"/>
              <a:ext cx="860975" cy="498500"/>
            </a:xfrm>
            <a:custGeom>
              <a:rect b="b" l="l" r="r" t="t"/>
              <a:pathLst>
                <a:path extrusionOk="0" h="19940" w="34439">
                  <a:moveTo>
                    <a:pt x="19780" y="0"/>
                  </a:moveTo>
                  <a:lnTo>
                    <a:pt x="0" y="11490"/>
                  </a:lnTo>
                  <a:lnTo>
                    <a:pt x="14659" y="19940"/>
                  </a:lnTo>
                  <a:lnTo>
                    <a:pt x="16355" y="18980"/>
                  </a:lnTo>
                  <a:lnTo>
                    <a:pt x="34439" y="8450"/>
                  </a:lnTo>
                  <a:lnTo>
                    <a:pt x="23589" y="2209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4883800" y="3806075"/>
              <a:ext cx="862575" cy="500900"/>
            </a:xfrm>
            <a:custGeom>
              <a:rect b="b" l="l" r="r" t="t"/>
              <a:pathLst>
                <a:path extrusionOk="0" h="20036" w="34503">
                  <a:moveTo>
                    <a:pt x="19812" y="96"/>
                  </a:moveTo>
                  <a:lnTo>
                    <a:pt x="34407" y="8514"/>
                  </a:lnTo>
                  <a:lnTo>
                    <a:pt x="14691" y="19972"/>
                  </a:lnTo>
                  <a:lnTo>
                    <a:pt x="128" y="11554"/>
                  </a:lnTo>
                  <a:lnTo>
                    <a:pt x="19812" y="96"/>
                  </a:lnTo>
                  <a:close/>
                  <a:moveTo>
                    <a:pt x="19812" y="0"/>
                  </a:moveTo>
                  <a:lnTo>
                    <a:pt x="32" y="11522"/>
                  </a:lnTo>
                  <a:lnTo>
                    <a:pt x="0" y="11522"/>
                  </a:lnTo>
                  <a:cubicBezTo>
                    <a:pt x="0" y="11554"/>
                    <a:pt x="0" y="11554"/>
                    <a:pt x="32" y="11554"/>
                  </a:cubicBezTo>
                  <a:lnTo>
                    <a:pt x="14691" y="20036"/>
                  </a:lnTo>
                  <a:lnTo>
                    <a:pt x="14723" y="20036"/>
                  </a:lnTo>
                  <a:lnTo>
                    <a:pt x="34503" y="8546"/>
                  </a:lnTo>
                  <a:lnTo>
                    <a:pt x="34503" y="8514"/>
                  </a:lnTo>
                  <a:lnTo>
                    <a:pt x="34503" y="8482"/>
                  </a:lnTo>
                  <a:lnTo>
                    <a:pt x="198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5352675" y="3860475"/>
              <a:ext cx="277675" cy="160850"/>
            </a:xfrm>
            <a:custGeom>
              <a:rect b="b" l="l" r="r" t="t"/>
              <a:pathLst>
                <a:path extrusionOk="0" h="6434" w="11107">
                  <a:moveTo>
                    <a:pt x="33" y="1"/>
                  </a:moveTo>
                  <a:lnTo>
                    <a:pt x="1" y="65"/>
                  </a:lnTo>
                  <a:lnTo>
                    <a:pt x="11043" y="6434"/>
                  </a:lnTo>
                  <a:lnTo>
                    <a:pt x="11107" y="637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9"/>
            <p:cNvSpPr/>
            <p:nvPr/>
          </p:nvSpPr>
          <p:spPr>
            <a:xfrm>
              <a:off x="5305475" y="3887675"/>
              <a:ext cx="277675" cy="160850"/>
            </a:xfrm>
            <a:custGeom>
              <a:rect b="b" l="l" r="r" t="t"/>
              <a:pathLst>
                <a:path extrusionOk="0" h="6434" w="11107">
                  <a:moveTo>
                    <a:pt x="64" y="1"/>
                  </a:moveTo>
                  <a:lnTo>
                    <a:pt x="0" y="65"/>
                  </a:lnTo>
                  <a:lnTo>
                    <a:pt x="11074" y="6434"/>
                  </a:lnTo>
                  <a:lnTo>
                    <a:pt x="11106" y="637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5259050" y="3914075"/>
              <a:ext cx="276900" cy="161675"/>
            </a:xfrm>
            <a:custGeom>
              <a:rect b="b" l="l" r="r" t="t"/>
              <a:pathLst>
                <a:path extrusionOk="0" h="6467" w="11076">
                  <a:moveTo>
                    <a:pt x="33" y="1"/>
                  </a:moveTo>
                  <a:lnTo>
                    <a:pt x="1" y="65"/>
                  </a:lnTo>
                  <a:lnTo>
                    <a:pt x="11043" y="6466"/>
                  </a:lnTo>
                  <a:lnTo>
                    <a:pt x="11075" y="640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5211850" y="3941300"/>
              <a:ext cx="277675" cy="161650"/>
            </a:xfrm>
            <a:custGeom>
              <a:rect b="b" l="l" r="r" t="t"/>
              <a:pathLst>
                <a:path extrusionOk="0" h="6466" w="11107">
                  <a:moveTo>
                    <a:pt x="65" y="0"/>
                  </a:moveTo>
                  <a:lnTo>
                    <a:pt x="1" y="64"/>
                  </a:lnTo>
                  <a:lnTo>
                    <a:pt x="11075" y="6465"/>
                  </a:lnTo>
                  <a:lnTo>
                    <a:pt x="11107" y="640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5165450" y="3968500"/>
              <a:ext cx="276875" cy="160850"/>
            </a:xfrm>
            <a:custGeom>
              <a:rect b="b" l="l" r="r" t="t"/>
              <a:pathLst>
                <a:path extrusionOk="0" h="6434" w="11075">
                  <a:moveTo>
                    <a:pt x="32" y="0"/>
                  </a:moveTo>
                  <a:lnTo>
                    <a:pt x="0" y="64"/>
                  </a:lnTo>
                  <a:lnTo>
                    <a:pt x="11042" y="6434"/>
                  </a:lnTo>
                  <a:lnTo>
                    <a:pt x="11074" y="640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5118225" y="3995700"/>
              <a:ext cx="277675" cy="160850"/>
            </a:xfrm>
            <a:custGeom>
              <a:rect b="b" l="l" r="r" t="t"/>
              <a:pathLst>
                <a:path extrusionOk="0" h="6434" w="11107">
                  <a:moveTo>
                    <a:pt x="33" y="1"/>
                  </a:moveTo>
                  <a:lnTo>
                    <a:pt x="1" y="65"/>
                  </a:lnTo>
                  <a:lnTo>
                    <a:pt x="11075" y="6434"/>
                  </a:lnTo>
                  <a:lnTo>
                    <a:pt x="11107" y="637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5071825" y="4022900"/>
              <a:ext cx="276875" cy="160850"/>
            </a:xfrm>
            <a:custGeom>
              <a:rect b="b" l="l" r="r" t="t"/>
              <a:pathLst>
                <a:path extrusionOk="0" h="6434" w="11075">
                  <a:moveTo>
                    <a:pt x="33" y="1"/>
                  </a:moveTo>
                  <a:lnTo>
                    <a:pt x="1" y="65"/>
                  </a:lnTo>
                  <a:lnTo>
                    <a:pt x="11043" y="6434"/>
                  </a:lnTo>
                  <a:lnTo>
                    <a:pt x="11075" y="637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5024625" y="4049300"/>
              <a:ext cx="277675" cy="161675"/>
            </a:xfrm>
            <a:custGeom>
              <a:rect b="b" l="l" r="r" t="t"/>
              <a:pathLst>
                <a:path extrusionOk="0" h="6467" w="11107">
                  <a:moveTo>
                    <a:pt x="32" y="1"/>
                  </a:moveTo>
                  <a:lnTo>
                    <a:pt x="0" y="65"/>
                  </a:lnTo>
                  <a:lnTo>
                    <a:pt x="11074" y="6466"/>
                  </a:lnTo>
                  <a:lnTo>
                    <a:pt x="11106" y="640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4978200" y="4076525"/>
              <a:ext cx="276875" cy="161650"/>
            </a:xfrm>
            <a:custGeom>
              <a:rect b="b" l="l" r="r" t="t"/>
              <a:pathLst>
                <a:path extrusionOk="0" h="6466" w="11075">
                  <a:moveTo>
                    <a:pt x="33" y="0"/>
                  </a:moveTo>
                  <a:lnTo>
                    <a:pt x="1" y="64"/>
                  </a:lnTo>
                  <a:lnTo>
                    <a:pt x="11043" y="6465"/>
                  </a:lnTo>
                  <a:lnTo>
                    <a:pt x="11075" y="640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5014225" y="3862875"/>
              <a:ext cx="731350" cy="424900"/>
            </a:xfrm>
            <a:custGeom>
              <a:rect b="b" l="l" r="r" t="t"/>
              <a:pathLst>
                <a:path extrusionOk="0" h="16996" w="29254">
                  <a:moveTo>
                    <a:pt x="18404" y="1"/>
                  </a:moveTo>
                  <a:lnTo>
                    <a:pt x="0" y="9698"/>
                  </a:lnTo>
                  <a:lnTo>
                    <a:pt x="11170" y="16772"/>
                  </a:lnTo>
                  <a:lnTo>
                    <a:pt x="11522" y="16996"/>
                  </a:lnTo>
                  <a:lnTo>
                    <a:pt x="29254" y="6690"/>
                  </a:lnTo>
                  <a:lnTo>
                    <a:pt x="29254" y="6242"/>
                  </a:lnTo>
                  <a:lnTo>
                    <a:pt x="1840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5013425" y="3861475"/>
              <a:ext cx="732950" cy="427100"/>
            </a:xfrm>
            <a:custGeom>
              <a:rect b="b" l="l" r="r" t="t"/>
              <a:pathLst>
                <a:path extrusionOk="0" h="17084" w="29318">
                  <a:moveTo>
                    <a:pt x="18436" y="89"/>
                  </a:moveTo>
                  <a:lnTo>
                    <a:pt x="29254" y="6330"/>
                  </a:lnTo>
                  <a:lnTo>
                    <a:pt x="29254" y="6714"/>
                  </a:lnTo>
                  <a:lnTo>
                    <a:pt x="11554" y="17020"/>
                  </a:lnTo>
                  <a:lnTo>
                    <a:pt x="96" y="9754"/>
                  </a:lnTo>
                  <a:lnTo>
                    <a:pt x="18436" y="89"/>
                  </a:lnTo>
                  <a:close/>
                  <a:moveTo>
                    <a:pt x="18452" y="1"/>
                  </a:moveTo>
                  <a:cubicBezTo>
                    <a:pt x="18444" y="1"/>
                    <a:pt x="18436" y="9"/>
                    <a:pt x="18436" y="25"/>
                  </a:cubicBezTo>
                  <a:lnTo>
                    <a:pt x="32" y="9722"/>
                  </a:lnTo>
                  <a:cubicBezTo>
                    <a:pt x="0" y="9722"/>
                    <a:pt x="0" y="9722"/>
                    <a:pt x="0" y="9754"/>
                  </a:cubicBezTo>
                  <a:lnTo>
                    <a:pt x="0" y="9786"/>
                  </a:lnTo>
                  <a:lnTo>
                    <a:pt x="11522" y="17084"/>
                  </a:lnTo>
                  <a:lnTo>
                    <a:pt x="11586" y="17084"/>
                  </a:lnTo>
                  <a:lnTo>
                    <a:pt x="29318" y="6778"/>
                  </a:lnTo>
                  <a:lnTo>
                    <a:pt x="29318" y="6746"/>
                  </a:lnTo>
                  <a:lnTo>
                    <a:pt x="29318" y="6298"/>
                  </a:lnTo>
                  <a:lnTo>
                    <a:pt x="29318" y="6266"/>
                  </a:lnTo>
                  <a:lnTo>
                    <a:pt x="18468" y="25"/>
                  </a:lnTo>
                  <a:cubicBezTo>
                    <a:pt x="18468" y="9"/>
                    <a:pt x="18460" y="1"/>
                    <a:pt x="184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5373475" y="4042100"/>
              <a:ext cx="505725" cy="277675"/>
            </a:xfrm>
            <a:custGeom>
              <a:rect b="b" l="l" r="r" t="t"/>
              <a:pathLst>
                <a:path extrusionOk="0" h="11107" w="20229">
                  <a:moveTo>
                    <a:pt x="20229" y="1"/>
                  </a:moveTo>
                  <a:lnTo>
                    <a:pt x="1" y="10659"/>
                  </a:lnTo>
                  <a:lnTo>
                    <a:pt x="1" y="11107"/>
                  </a:lnTo>
                  <a:lnTo>
                    <a:pt x="20229" y="449"/>
                  </a:lnTo>
                  <a:lnTo>
                    <a:pt x="2022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5371875" y="4041300"/>
              <a:ext cx="508925" cy="279275"/>
            </a:xfrm>
            <a:custGeom>
              <a:rect b="b" l="l" r="r" t="t"/>
              <a:pathLst>
                <a:path extrusionOk="0" h="11171" w="20357">
                  <a:moveTo>
                    <a:pt x="20261" y="97"/>
                  </a:moveTo>
                  <a:lnTo>
                    <a:pt x="20261" y="481"/>
                  </a:lnTo>
                  <a:lnTo>
                    <a:pt x="97" y="11075"/>
                  </a:lnTo>
                  <a:lnTo>
                    <a:pt x="97" y="10723"/>
                  </a:lnTo>
                  <a:lnTo>
                    <a:pt x="20261" y="97"/>
                  </a:lnTo>
                  <a:close/>
                  <a:moveTo>
                    <a:pt x="20293" y="1"/>
                  </a:moveTo>
                  <a:lnTo>
                    <a:pt x="65" y="10659"/>
                  </a:lnTo>
                  <a:lnTo>
                    <a:pt x="33" y="10691"/>
                  </a:lnTo>
                  <a:lnTo>
                    <a:pt x="1" y="11139"/>
                  </a:lnTo>
                  <a:cubicBezTo>
                    <a:pt x="1" y="11171"/>
                    <a:pt x="33" y="11171"/>
                    <a:pt x="33" y="11171"/>
                  </a:cubicBezTo>
                  <a:lnTo>
                    <a:pt x="65" y="11171"/>
                  </a:lnTo>
                  <a:lnTo>
                    <a:pt x="20293" y="513"/>
                  </a:lnTo>
                  <a:cubicBezTo>
                    <a:pt x="20325" y="513"/>
                    <a:pt x="20325" y="513"/>
                    <a:pt x="20325" y="481"/>
                  </a:cubicBezTo>
                  <a:lnTo>
                    <a:pt x="20357" y="33"/>
                  </a:lnTo>
                  <a:cubicBezTo>
                    <a:pt x="20357" y="33"/>
                    <a:pt x="20325" y="33"/>
                    <a:pt x="203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5015825" y="4082125"/>
              <a:ext cx="357675" cy="237650"/>
            </a:xfrm>
            <a:custGeom>
              <a:rect b="b" l="l" r="r" t="t"/>
              <a:pathLst>
                <a:path extrusionOk="0" h="9506" w="14307">
                  <a:moveTo>
                    <a:pt x="32" y="0"/>
                  </a:moveTo>
                  <a:lnTo>
                    <a:pt x="0" y="448"/>
                  </a:lnTo>
                  <a:lnTo>
                    <a:pt x="14307" y="9506"/>
                  </a:lnTo>
                  <a:lnTo>
                    <a:pt x="14307" y="905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5015025" y="4081325"/>
              <a:ext cx="359275" cy="239250"/>
            </a:xfrm>
            <a:custGeom>
              <a:rect b="b" l="l" r="r" t="t"/>
              <a:pathLst>
                <a:path extrusionOk="0" h="9570" w="14371">
                  <a:moveTo>
                    <a:pt x="96" y="96"/>
                  </a:moveTo>
                  <a:lnTo>
                    <a:pt x="14307" y="9122"/>
                  </a:lnTo>
                  <a:lnTo>
                    <a:pt x="14275" y="9474"/>
                  </a:lnTo>
                  <a:lnTo>
                    <a:pt x="64" y="480"/>
                  </a:lnTo>
                  <a:lnTo>
                    <a:pt x="96" y="96"/>
                  </a:lnTo>
                  <a:close/>
                  <a:moveTo>
                    <a:pt x="32" y="0"/>
                  </a:moveTo>
                  <a:lnTo>
                    <a:pt x="32" y="32"/>
                  </a:lnTo>
                  <a:lnTo>
                    <a:pt x="0" y="480"/>
                  </a:lnTo>
                  <a:cubicBezTo>
                    <a:pt x="0" y="512"/>
                    <a:pt x="0" y="512"/>
                    <a:pt x="32" y="512"/>
                  </a:cubicBezTo>
                  <a:lnTo>
                    <a:pt x="14307" y="9570"/>
                  </a:lnTo>
                  <a:lnTo>
                    <a:pt x="14339" y="9570"/>
                  </a:lnTo>
                  <a:cubicBezTo>
                    <a:pt x="14339" y="9570"/>
                    <a:pt x="14371" y="9570"/>
                    <a:pt x="14371" y="9538"/>
                  </a:cubicBezTo>
                  <a:lnTo>
                    <a:pt x="14371" y="9090"/>
                  </a:lnTo>
                  <a:lnTo>
                    <a:pt x="14371" y="905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5016625" y="3815675"/>
              <a:ext cx="862575" cy="492900"/>
            </a:xfrm>
            <a:custGeom>
              <a:rect b="b" l="l" r="r" t="t"/>
              <a:pathLst>
                <a:path extrusionOk="0" h="19716" w="34503">
                  <a:moveTo>
                    <a:pt x="20228" y="0"/>
                  </a:moveTo>
                  <a:lnTo>
                    <a:pt x="0" y="10658"/>
                  </a:lnTo>
                  <a:lnTo>
                    <a:pt x="14275" y="19716"/>
                  </a:lnTo>
                  <a:lnTo>
                    <a:pt x="34503" y="9058"/>
                  </a:lnTo>
                  <a:lnTo>
                    <a:pt x="2022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5015825" y="3814875"/>
              <a:ext cx="864975" cy="494500"/>
            </a:xfrm>
            <a:custGeom>
              <a:rect b="b" l="l" r="r" t="t"/>
              <a:pathLst>
                <a:path extrusionOk="0" h="19780" w="34599">
                  <a:moveTo>
                    <a:pt x="20260" y="64"/>
                  </a:moveTo>
                  <a:lnTo>
                    <a:pt x="34471" y="9090"/>
                  </a:lnTo>
                  <a:lnTo>
                    <a:pt x="14307" y="19716"/>
                  </a:lnTo>
                  <a:lnTo>
                    <a:pt x="96" y="10690"/>
                  </a:lnTo>
                  <a:lnTo>
                    <a:pt x="20260" y="64"/>
                  </a:lnTo>
                  <a:close/>
                  <a:moveTo>
                    <a:pt x="20260" y="0"/>
                  </a:moveTo>
                  <a:lnTo>
                    <a:pt x="0" y="10658"/>
                  </a:lnTo>
                  <a:lnTo>
                    <a:pt x="0" y="10690"/>
                  </a:lnTo>
                  <a:lnTo>
                    <a:pt x="0" y="10722"/>
                  </a:lnTo>
                  <a:lnTo>
                    <a:pt x="14307" y="19780"/>
                  </a:lnTo>
                  <a:lnTo>
                    <a:pt x="14339" y="19780"/>
                  </a:lnTo>
                  <a:lnTo>
                    <a:pt x="34567" y="9122"/>
                  </a:lnTo>
                  <a:cubicBezTo>
                    <a:pt x="34567" y="9122"/>
                    <a:pt x="34599" y="9122"/>
                    <a:pt x="34599" y="9090"/>
                  </a:cubicBezTo>
                  <a:cubicBezTo>
                    <a:pt x="34599" y="9090"/>
                    <a:pt x="34567" y="9090"/>
                    <a:pt x="34567" y="9058"/>
                  </a:cubicBezTo>
                  <a:lnTo>
                    <a:pt x="2029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5493500" y="3867675"/>
              <a:ext cx="270475" cy="172850"/>
            </a:xfrm>
            <a:custGeom>
              <a:rect b="b" l="l" r="r" t="t"/>
              <a:pathLst>
                <a:path extrusionOk="0" h="6914" w="10819">
                  <a:moveTo>
                    <a:pt x="65" y="1"/>
                  </a:moveTo>
                  <a:lnTo>
                    <a:pt x="1" y="65"/>
                  </a:lnTo>
                  <a:lnTo>
                    <a:pt x="10787" y="6914"/>
                  </a:lnTo>
                  <a:lnTo>
                    <a:pt x="10819" y="685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5445500" y="3893275"/>
              <a:ext cx="270475" cy="172075"/>
            </a:xfrm>
            <a:custGeom>
              <a:rect b="b" l="l" r="r" t="t"/>
              <a:pathLst>
                <a:path extrusionOk="0" h="6883" w="10819">
                  <a:moveTo>
                    <a:pt x="64" y="1"/>
                  </a:moveTo>
                  <a:lnTo>
                    <a:pt x="0" y="33"/>
                  </a:lnTo>
                  <a:lnTo>
                    <a:pt x="10786" y="6882"/>
                  </a:lnTo>
                  <a:lnTo>
                    <a:pt x="10818" y="6818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5398300" y="3918075"/>
              <a:ext cx="270475" cy="172875"/>
            </a:xfrm>
            <a:custGeom>
              <a:rect b="b" l="l" r="r" t="t"/>
              <a:pathLst>
                <a:path extrusionOk="0" h="6915" w="10819">
                  <a:moveTo>
                    <a:pt x="32" y="1"/>
                  </a:moveTo>
                  <a:lnTo>
                    <a:pt x="0" y="65"/>
                  </a:lnTo>
                  <a:lnTo>
                    <a:pt x="10754" y="6914"/>
                  </a:lnTo>
                  <a:lnTo>
                    <a:pt x="10818" y="6850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5350275" y="3942900"/>
              <a:ext cx="270475" cy="172850"/>
            </a:xfrm>
            <a:custGeom>
              <a:rect b="b" l="l" r="r" t="t"/>
              <a:pathLst>
                <a:path extrusionOk="0" h="6914" w="10819">
                  <a:moveTo>
                    <a:pt x="33" y="0"/>
                  </a:moveTo>
                  <a:lnTo>
                    <a:pt x="1" y="64"/>
                  </a:lnTo>
                  <a:lnTo>
                    <a:pt x="10755" y="6913"/>
                  </a:lnTo>
                  <a:lnTo>
                    <a:pt x="10819" y="68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5302275" y="3968500"/>
              <a:ext cx="270475" cy="172050"/>
            </a:xfrm>
            <a:custGeom>
              <a:rect b="b" l="l" r="r" t="t"/>
              <a:pathLst>
                <a:path extrusionOk="0" h="6882" w="10819">
                  <a:moveTo>
                    <a:pt x="32" y="0"/>
                  </a:moveTo>
                  <a:lnTo>
                    <a:pt x="0" y="32"/>
                  </a:lnTo>
                  <a:lnTo>
                    <a:pt x="10786" y="6882"/>
                  </a:lnTo>
                  <a:lnTo>
                    <a:pt x="10818" y="68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5254250" y="3993300"/>
              <a:ext cx="270475" cy="172050"/>
            </a:xfrm>
            <a:custGeom>
              <a:rect b="b" l="l" r="r" t="t"/>
              <a:pathLst>
                <a:path extrusionOk="0" h="6882" w="10819">
                  <a:moveTo>
                    <a:pt x="33" y="1"/>
                  </a:moveTo>
                  <a:lnTo>
                    <a:pt x="1" y="65"/>
                  </a:lnTo>
                  <a:lnTo>
                    <a:pt x="10787" y="6882"/>
                  </a:lnTo>
                  <a:lnTo>
                    <a:pt x="10819" y="685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5206250" y="4018100"/>
              <a:ext cx="270475" cy="172850"/>
            </a:xfrm>
            <a:custGeom>
              <a:rect b="b" l="l" r="r" t="t"/>
              <a:pathLst>
                <a:path extrusionOk="0" h="6914" w="10819">
                  <a:moveTo>
                    <a:pt x="33" y="1"/>
                  </a:moveTo>
                  <a:lnTo>
                    <a:pt x="1" y="65"/>
                  </a:lnTo>
                  <a:lnTo>
                    <a:pt x="10787" y="6914"/>
                  </a:lnTo>
                  <a:lnTo>
                    <a:pt x="10819" y="685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5158250" y="4043700"/>
              <a:ext cx="270475" cy="172075"/>
            </a:xfrm>
            <a:custGeom>
              <a:rect b="b" l="l" r="r" t="t"/>
              <a:pathLst>
                <a:path extrusionOk="0" h="6883" w="10819">
                  <a:moveTo>
                    <a:pt x="32" y="1"/>
                  </a:moveTo>
                  <a:lnTo>
                    <a:pt x="0" y="33"/>
                  </a:lnTo>
                  <a:lnTo>
                    <a:pt x="10786" y="6882"/>
                  </a:lnTo>
                  <a:lnTo>
                    <a:pt x="10818" y="681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5110225" y="4068525"/>
              <a:ext cx="270475" cy="172050"/>
            </a:xfrm>
            <a:custGeom>
              <a:rect b="b" l="l" r="r" t="t"/>
              <a:pathLst>
                <a:path extrusionOk="0" h="6882" w="10819">
                  <a:moveTo>
                    <a:pt x="33" y="0"/>
                  </a:moveTo>
                  <a:lnTo>
                    <a:pt x="1" y="64"/>
                  </a:lnTo>
                  <a:lnTo>
                    <a:pt x="10787" y="6881"/>
                  </a:lnTo>
                  <a:lnTo>
                    <a:pt x="10819" y="68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4859775" y="3840475"/>
              <a:ext cx="612950" cy="358500"/>
            </a:xfrm>
            <a:custGeom>
              <a:rect b="b" l="l" r="r" t="t"/>
              <a:pathLst>
                <a:path extrusionOk="0" h="14340" w="24518">
                  <a:moveTo>
                    <a:pt x="12803" y="0"/>
                  </a:moveTo>
                  <a:lnTo>
                    <a:pt x="1" y="8386"/>
                  </a:lnTo>
                  <a:lnTo>
                    <a:pt x="11715" y="14339"/>
                  </a:lnTo>
                  <a:lnTo>
                    <a:pt x="24518" y="5921"/>
                  </a:lnTo>
                  <a:lnTo>
                    <a:pt x="1280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4858975" y="3839075"/>
              <a:ext cx="614550" cy="360700"/>
            </a:xfrm>
            <a:custGeom>
              <a:rect b="b" l="l" r="r" t="t"/>
              <a:pathLst>
                <a:path extrusionOk="0" h="14428" w="24582">
                  <a:moveTo>
                    <a:pt x="12835" y="88"/>
                  </a:moveTo>
                  <a:lnTo>
                    <a:pt x="24486" y="5977"/>
                  </a:lnTo>
                  <a:lnTo>
                    <a:pt x="11747" y="14363"/>
                  </a:lnTo>
                  <a:lnTo>
                    <a:pt x="97" y="8442"/>
                  </a:lnTo>
                  <a:lnTo>
                    <a:pt x="12835" y="88"/>
                  </a:lnTo>
                  <a:close/>
                  <a:moveTo>
                    <a:pt x="12851" y="0"/>
                  </a:moveTo>
                  <a:cubicBezTo>
                    <a:pt x="12843" y="0"/>
                    <a:pt x="12835" y="8"/>
                    <a:pt x="12835" y="24"/>
                  </a:cubicBezTo>
                  <a:lnTo>
                    <a:pt x="33" y="8442"/>
                  </a:lnTo>
                  <a:cubicBezTo>
                    <a:pt x="1" y="8442"/>
                    <a:pt x="1" y="8442"/>
                    <a:pt x="1" y="8474"/>
                  </a:cubicBezTo>
                  <a:lnTo>
                    <a:pt x="33" y="8474"/>
                  </a:lnTo>
                  <a:lnTo>
                    <a:pt x="11747" y="14427"/>
                  </a:lnTo>
                  <a:lnTo>
                    <a:pt x="11779" y="14427"/>
                  </a:lnTo>
                  <a:lnTo>
                    <a:pt x="24582" y="6009"/>
                  </a:lnTo>
                  <a:lnTo>
                    <a:pt x="24582" y="5977"/>
                  </a:lnTo>
                  <a:lnTo>
                    <a:pt x="24582" y="5945"/>
                  </a:lnTo>
                  <a:lnTo>
                    <a:pt x="12867" y="24"/>
                  </a:lnTo>
                  <a:cubicBezTo>
                    <a:pt x="12867" y="8"/>
                    <a:pt x="12859" y="0"/>
                    <a:pt x="128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5156650" y="3870875"/>
              <a:ext cx="478500" cy="325700"/>
            </a:xfrm>
            <a:custGeom>
              <a:rect b="b" l="l" r="r" t="t"/>
              <a:pathLst>
                <a:path extrusionOk="0" h="13028" w="19140">
                  <a:moveTo>
                    <a:pt x="19140" y="1"/>
                  </a:moveTo>
                  <a:lnTo>
                    <a:pt x="0" y="12579"/>
                  </a:lnTo>
                  <a:lnTo>
                    <a:pt x="32" y="13027"/>
                  </a:lnTo>
                  <a:lnTo>
                    <a:pt x="19140" y="449"/>
                  </a:lnTo>
                  <a:lnTo>
                    <a:pt x="1914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5155850" y="3870075"/>
              <a:ext cx="480100" cy="327300"/>
            </a:xfrm>
            <a:custGeom>
              <a:rect b="b" l="l" r="r" t="t"/>
              <a:pathLst>
                <a:path extrusionOk="0" h="13092" w="19204">
                  <a:moveTo>
                    <a:pt x="19140" y="97"/>
                  </a:moveTo>
                  <a:lnTo>
                    <a:pt x="19140" y="481"/>
                  </a:lnTo>
                  <a:lnTo>
                    <a:pt x="96" y="12995"/>
                  </a:lnTo>
                  <a:lnTo>
                    <a:pt x="96" y="12611"/>
                  </a:lnTo>
                  <a:lnTo>
                    <a:pt x="19140" y="97"/>
                  </a:lnTo>
                  <a:close/>
                  <a:moveTo>
                    <a:pt x="19140" y="1"/>
                  </a:moveTo>
                  <a:lnTo>
                    <a:pt x="32" y="12579"/>
                  </a:lnTo>
                  <a:cubicBezTo>
                    <a:pt x="0" y="12579"/>
                    <a:pt x="0" y="12579"/>
                    <a:pt x="0" y="12611"/>
                  </a:cubicBezTo>
                  <a:lnTo>
                    <a:pt x="32" y="13059"/>
                  </a:lnTo>
                  <a:cubicBezTo>
                    <a:pt x="32" y="13059"/>
                    <a:pt x="32" y="13091"/>
                    <a:pt x="64" y="13091"/>
                  </a:cubicBezTo>
                  <a:lnTo>
                    <a:pt x="96" y="13091"/>
                  </a:lnTo>
                  <a:lnTo>
                    <a:pt x="19204" y="513"/>
                  </a:lnTo>
                  <a:lnTo>
                    <a:pt x="19204" y="481"/>
                  </a:lnTo>
                  <a:lnTo>
                    <a:pt x="19204" y="33"/>
                  </a:lnTo>
                  <a:cubicBezTo>
                    <a:pt x="19204" y="33"/>
                    <a:pt x="19172" y="33"/>
                    <a:pt x="1917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4779775" y="3994100"/>
              <a:ext cx="377700" cy="202475"/>
            </a:xfrm>
            <a:custGeom>
              <a:rect b="b" l="l" r="r" t="t"/>
              <a:pathLst>
                <a:path extrusionOk="0" h="8099" w="15108">
                  <a:moveTo>
                    <a:pt x="0" y="1"/>
                  </a:moveTo>
                  <a:lnTo>
                    <a:pt x="32" y="449"/>
                  </a:lnTo>
                  <a:lnTo>
                    <a:pt x="15107" y="8098"/>
                  </a:lnTo>
                  <a:lnTo>
                    <a:pt x="15075" y="7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4778975" y="3993300"/>
              <a:ext cx="379300" cy="204075"/>
            </a:xfrm>
            <a:custGeom>
              <a:rect b="b" l="l" r="r" t="t"/>
              <a:pathLst>
                <a:path extrusionOk="0" h="8163" w="15172">
                  <a:moveTo>
                    <a:pt x="64" y="65"/>
                  </a:moveTo>
                  <a:lnTo>
                    <a:pt x="15075" y="7682"/>
                  </a:lnTo>
                  <a:lnTo>
                    <a:pt x="15107" y="8066"/>
                  </a:lnTo>
                  <a:lnTo>
                    <a:pt x="96" y="449"/>
                  </a:lnTo>
                  <a:lnTo>
                    <a:pt x="64" y="65"/>
                  </a:lnTo>
                  <a:close/>
                  <a:moveTo>
                    <a:pt x="0" y="1"/>
                  </a:moveTo>
                  <a:lnTo>
                    <a:pt x="0" y="33"/>
                  </a:lnTo>
                  <a:lnTo>
                    <a:pt x="0" y="481"/>
                  </a:lnTo>
                  <a:lnTo>
                    <a:pt x="32" y="513"/>
                  </a:lnTo>
                  <a:cubicBezTo>
                    <a:pt x="32" y="513"/>
                    <a:pt x="15107" y="8162"/>
                    <a:pt x="15139" y="8162"/>
                  </a:cubicBezTo>
                  <a:lnTo>
                    <a:pt x="15171" y="8162"/>
                  </a:lnTo>
                  <a:lnTo>
                    <a:pt x="15171" y="8130"/>
                  </a:lnTo>
                  <a:lnTo>
                    <a:pt x="15139" y="7682"/>
                  </a:lnTo>
                  <a:lnTo>
                    <a:pt x="15139" y="7650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4779775" y="3679650"/>
              <a:ext cx="855375" cy="505700"/>
            </a:xfrm>
            <a:custGeom>
              <a:rect b="b" l="l" r="r" t="t"/>
              <a:pathLst>
                <a:path extrusionOk="0" h="20228" w="34215">
                  <a:moveTo>
                    <a:pt x="19108" y="0"/>
                  </a:moveTo>
                  <a:lnTo>
                    <a:pt x="0" y="12579"/>
                  </a:lnTo>
                  <a:lnTo>
                    <a:pt x="15075" y="20228"/>
                  </a:lnTo>
                  <a:lnTo>
                    <a:pt x="34215" y="7650"/>
                  </a:lnTo>
                  <a:lnTo>
                    <a:pt x="1910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4778975" y="3678850"/>
              <a:ext cx="856975" cy="507300"/>
            </a:xfrm>
            <a:custGeom>
              <a:rect b="b" l="l" r="r" t="t"/>
              <a:pathLst>
                <a:path extrusionOk="0" h="20292" w="34279">
                  <a:moveTo>
                    <a:pt x="19140" y="96"/>
                  </a:moveTo>
                  <a:lnTo>
                    <a:pt x="34151" y="7682"/>
                  </a:lnTo>
                  <a:lnTo>
                    <a:pt x="15107" y="20196"/>
                  </a:lnTo>
                  <a:lnTo>
                    <a:pt x="96" y="12611"/>
                  </a:lnTo>
                  <a:lnTo>
                    <a:pt x="19140" y="96"/>
                  </a:lnTo>
                  <a:close/>
                  <a:moveTo>
                    <a:pt x="19108" y="0"/>
                  </a:moveTo>
                  <a:lnTo>
                    <a:pt x="0" y="12579"/>
                  </a:lnTo>
                  <a:lnTo>
                    <a:pt x="0" y="12611"/>
                  </a:lnTo>
                  <a:lnTo>
                    <a:pt x="0" y="12643"/>
                  </a:lnTo>
                  <a:lnTo>
                    <a:pt x="15107" y="20292"/>
                  </a:lnTo>
                  <a:cubicBezTo>
                    <a:pt x="15139" y="20292"/>
                    <a:pt x="15139" y="20292"/>
                    <a:pt x="15139" y="20260"/>
                  </a:cubicBezTo>
                  <a:lnTo>
                    <a:pt x="34247" y="7714"/>
                  </a:lnTo>
                  <a:cubicBezTo>
                    <a:pt x="34279" y="7714"/>
                    <a:pt x="34279" y="7682"/>
                    <a:pt x="34279" y="7682"/>
                  </a:cubicBezTo>
                  <a:cubicBezTo>
                    <a:pt x="34279" y="7682"/>
                    <a:pt x="34279" y="7650"/>
                    <a:pt x="34247" y="7650"/>
                  </a:cubicBezTo>
                  <a:lnTo>
                    <a:pt x="191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5233450" y="373405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1"/>
                  </a:moveTo>
                  <a:lnTo>
                    <a:pt x="1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5188650" y="376365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5143050" y="37932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4" y="5825"/>
                  </a:lnTo>
                  <a:lnTo>
                    <a:pt x="11426" y="57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5098225" y="38228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0"/>
                  </a:moveTo>
                  <a:lnTo>
                    <a:pt x="1" y="64"/>
                  </a:lnTo>
                  <a:lnTo>
                    <a:pt x="11363" y="5825"/>
                  </a:lnTo>
                  <a:lnTo>
                    <a:pt x="11427" y="576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5052625" y="38524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5007025" y="38820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1"/>
                  </a:moveTo>
                  <a:lnTo>
                    <a:pt x="0" y="65"/>
                  </a:lnTo>
                  <a:lnTo>
                    <a:pt x="11394" y="5826"/>
                  </a:lnTo>
                  <a:lnTo>
                    <a:pt x="11426" y="576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4962200" y="3911675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3" y="1"/>
                  </a:moveTo>
                  <a:lnTo>
                    <a:pt x="1" y="65"/>
                  </a:lnTo>
                  <a:lnTo>
                    <a:pt x="11395" y="5826"/>
                  </a:lnTo>
                  <a:lnTo>
                    <a:pt x="11427" y="576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4916600" y="39413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5" y="5825"/>
                  </a:lnTo>
                  <a:lnTo>
                    <a:pt x="11427" y="57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4871800" y="3970900"/>
              <a:ext cx="285675" cy="145650"/>
            </a:xfrm>
            <a:custGeom>
              <a:rect b="b" l="l" r="r" t="t"/>
              <a:pathLst>
                <a:path extrusionOk="0" h="5826" w="11427">
                  <a:moveTo>
                    <a:pt x="32" y="0"/>
                  </a:moveTo>
                  <a:lnTo>
                    <a:pt x="0" y="64"/>
                  </a:lnTo>
                  <a:lnTo>
                    <a:pt x="11394" y="5825"/>
                  </a:lnTo>
                  <a:lnTo>
                    <a:pt x="11426" y="576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4509325" y="4211750"/>
              <a:ext cx="437700" cy="230450"/>
            </a:xfrm>
            <a:custGeom>
              <a:rect b="b" l="l" r="r" t="t"/>
              <a:pathLst>
                <a:path extrusionOk="0" h="9218" w="17508">
                  <a:moveTo>
                    <a:pt x="8726" y="0"/>
                  </a:moveTo>
                  <a:cubicBezTo>
                    <a:pt x="6690" y="0"/>
                    <a:pt x="4657" y="448"/>
                    <a:pt x="3105" y="1344"/>
                  </a:cubicBezTo>
                  <a:cubicBezTo>
                    <a:pt x="0" y="3137"/>
                    <a:pt x="0" y="6081"/>
                    <a:pt x="3137" y="7874"/>
                  </a:cubicBezTo>
                  <a:cubicBezTo>
                    <a:pt x="4689" y="8770"/>
                    <a:pt x="6730" y="9218"/>
                    <a:pt x="8770" y="9218"/>
                  </a:cubicBezTo>
                  <a:cubicBezTo>
                    <a:pt x="10810" y="9218"/>
                    <a:pt x="12851" y="8770"/>
                    <a:pt x="14403" y="7874"/>
                  </a:cubicBezTo>
                  <a:cubicBezTo>
                    <a:pt x="17508" y="6081"/>
                    <a:pt x="17508" y="3137"/>
                    <a:pt x="14371" y="1344"/>
                  </a:cubicBezTo>
                  <a:cubicBezTo>
                    <a:pt x="12803" y="448"/>
                    <a:pt x="10762" y="0"/>
                    <a:pt x="87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4527725" y="4210350"/>
              <a:ext cx="400900" cy="232650"/>
            </a:xfrm>
            <a:custGeom>
              <a:rect b="b" l="l" r="r" t="t"/>
              <a:pathLst>
                <a:path extrusionOk="0" h="9306" w="16036">
                  <a:moveTo>
                    <a:pt x="8002" y="88"/>
                  </a:moveTo>
                  <a:cubicBezTo>
                    <a:pt x="10018" y="88"/>
                    <a:pt x="12067" y="536"/>
                    <a:pt x="13603" y="1432"/>
                  </a:cubicBezTo>
                  <a:cubicBezTo>
                    <a:pt x="15107" y="2297"/>
                    <a:pt x="15939" y="3449"/>
                    <a:pt x="15939" y="4665"/>
                  </a:cubicBezTo>
                  <a:cubicBezTo>
                    <a:pt x="15939" y="5881"/>
                    <a:pt x="15139" y="7033"/>
                    <a:pt x="13667" y="7898"/>
                  </a:cubicBezTo>
                  <a:cubicBezTo>
                    <a:pt x="12115" y="8794"/>
                    <a:pt x="10074" y="9242"/>
                    <a:pt x="8034" y="9242"/>
                  </a:cubicBezTo>
                  <a:cubicBezTo>
                    <a:pt x="5994" y="9242"/>
                    <a:pt x="3953" y="8794"/>
                    <a:pt x="2401" y="7898"/>
                  </a:cubicBezTo>
                  <a:cubicBezTo>
                    <a:pt x="897" y="7033"/>
                    <a:pt x="64" y="5881"/>
                    <a:pt x="64" y="4665"/>
                  </a:cubicBezTo>
                  <a:cubicBezTo>
                    <a:pt x="64" y="3449"/>
                    <a:pt x="897" y="2297"/>
                    <a:pt x="2369" y="1432"/>
                  </a:cubicBezTo>
                  <a:cubicBezTo>
                    <a:pt x="3905" y="536"/>
                    <a:pt x="5954" y="88"/>
                    <a:pt x="8002" y="88"/>
                  </a:cubicBezTo>
                  <a:close/>
                  <a:moveTo>
                    <a:pt x="7990" y="0"/>
                  </a:moveTo>
                  <a:cubicBezTo>
                    <a:pt x="5938" y="0"/>
                    <a:pt x="3889" y="456"/>
                    <a:pt x="2337" y="1368"/>
                  </a:cubicBezTo>
                  <a:cubicBezTo>
                    <a:pt x="833" y="2233"/>
                    <a:pt x="0" y="3417"/>
                    <a:pt x="0" y="4665"/>
                  </a:cubicBezTo>
                  <a:cubicBezTo>
                    <a:pt x="0" y="5913"/>
                    <a:pt x="833" y="7065"/>
                    <a:pt x="2369" y="7962"/>
                  </a:cubicBezTo>
                  <a:cubicBezTo>
                    <a:pt x="3937" y="8858"/>
                    <a:pt x="5986" y="9306"/>
                    <a:pt x="8034" y="9306"/>
                  </a:cubicBezTo>
                  <a:cubicBezTo>
                    <a:pt x="10082" y="9306"/>
                    <a:pt x="12131" y="8858"/>
                    <a:pt x="13699" y="7962"/>
                  </a:cubicBezTo>
                  <a:cubicBezTo>
                    <a:pt x="15203" y="7097"/>
                    <a:pt x="16035" y="5913"/>
                    <a:pt x="16035" y="4665"/>
                  </a:cubicBezTo>
                  <a:cubicBezTo>
                    <a:pt x="16035" y="3417"/>
                    <a:pt x="15171" y="2233"/>
                    <a:pt x="13667" y="1368"/>
                  </a:cubicBezTo>
                  <a:cubicBezTo>
                    <a:pt x="12099" y="456"/>
                    <a:pt x="10042" y="0"/>
                    <a:pt x="79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4494925" y="3815125"/>
              <a:ext cx="403300" cy="594600"/>
            </a:xfrm>
            <a:custGeom>
              <a:rect b="b" l="l" r="r" t="t"/>
              <a:pathLst>
                <a:path extrusionOk="0" h="23784" w="16132">
                  <a:moveTo>
                    <a:pt x="5601" y="1719"/>
                  </a:moveTo>
                  <a:cubicBezTo>
                    <a:pt x="5550" y="1719"/>
                    <a:pt x="5499" y="1739"/>
                    <a:pt x="5448" y="1747"/>
                  </a:cubicBezTo>
                  <a:lnTo>
                    <a:pt x="5448" y="1747"/>
                  </a:lnTo>
                  <a:cubicBezTo>
                    <a:pt x="5508" y="1719"/>
                    <a:pt x="5538" y="1719"/>
                    <a:pt x="5569" y="1719"/>
                  </a:cubicBezTo>
                  <a:close/>
                  <a:moveTo>
                    <a:pt x="10626" y="1719"/>
                  </a:moveTo>
                  <a:cubicBezTo>
                    <a:pt x="10626" y="1719"/>
                    <a:pt x="10658" y="1719"/>
                    <a:pt x="10658" y="1751"/>
                  </a:cubicBezTo>
                  <a:cubicBezTo>
                    <a:pt x="10626" y="1735"/>
                    <a:pt x="10602" y="1727"/>
                    <a:pt x="10578" y="1719"/>
                  </a:cubicBezTo>
                  <a:close/>
                  <a:moveTo>
                    <a:pt x="5123" y="1814"/>
                  </a:moveTo>
                  <a:lnTo>
                    <a:pt x="5025" y="1847"/>
                  </a:lnTo>
                  <a:cubicBezTo>
                    <a:pt x="5016" y="1847"/>
                    <a:pt x="5004" y="1847"/>
                    <a:pt x="4991" y="1847"/>
                  </a:cubicBezTo>
                  <a:lnTo>
                    <a:pt x="4991" y="1847"/>
                  </a:lnTo>
                  <a:lnTo>
                    <a:pt x="5089" y="1815"/>
                  </a:lnTo>
                  <a:cubicBezTo>
                    <a:pt x="5098" y="1815"/>
                    <a:pt x="5110" y="1815"/>
                    <a:pt x="5123" y="1814"/>
                  </a:cubicBezTo>
                  <a:close/>
                  <a:moveTo>
                    <a:pt x="4833" y="1879"/>
                  </a:moveTo>
                  <a:cubicBezTo>
                    <a:pt x="4813" y="1888"/>
                    <a:pt x="4794" y="1895"/>
                    <a:pt x="4774" y="1900"/>
                  </a:cubicBezTo>
                  <a:lnTo>
                    <a:pt x="4774" y="1900"/>
                  </a:lnTo>
                  <a:cubicBezTo>
                    <a:pt x="4794" y="1891"/>
                    <a:pt x="4813" y="1879"/>
                    <a:pt x="4833" y="1879"/>
                  </a:cubicBezTo>
                  <a:close/>
                  <a:moveTo>
                    <a:pt x="8210" y="1"/>
                  </a:moveTo>
                  <a:cubicBezTo>
                    <a:pt x="7854" y="1"/>
                    <a:pt x="7496" y="18"/>
                    <a:pt x="7138" y="54"/>
                  </a:cubicBezTo>
                  <a:cubicBezTo>
                    <a:pt x="6978" y="54"/>
                    <a:pt x="6113" y="118"/>
                    <a:pt x="5153" y="374"/>
                  </a:cubicBezTo>
                  <a:cubicBezTo>
                    <a:pt x="5121" y="406"/>
                    <a:pt x="5089" y="406"/>
                    <a:pt x="5089" y="406"/>
                  </a:cubicBezTo>
                  <a:cubicBezTo>
                    <a:pt x="5025" y="406"/>
                    <a:pt x="5025" y="438"/>
                    <a:pt x="4993" y="438"/>
                  </a:cubicBezTo>
                  <a:cubicBezTo>
                    <a:pt x="4865" y="470"/>
                    <a:pt x="4705" y="502"/>
                    <a:pt x="4545" y="566"/>
                  </a:cubicBezTo>
                  <a:cubicBezTo>
                    <a:pt x="4481" y="598"/>
                    <a:pt x="4481" y="598"/>
                    <a:pt x="4449" y="598"/>
                  </a:cubicBezTo>
                  <a:cubicBezTo>
                    <a:pt x="4449" y="598"/>
                    <a:pt x="4417" y="598"/>
                    <a:pt x="4417" y="630"/>
                  </a:cubicBezTo>
                  <a:lnTo>
                    <a:pt x="4385" y="630"/>
                  </a:lnTo>
                  <a:cubicBezTo>
                    <a:pt x="4257" y="662"/>
                    <a:pt x="4161" y="694"/>
                    <a:pt x="4033" y="758"/>
                  </a:cubicBezTo>
                  <a:lnTo>
                    <a:pt x="4001" y="758"/>
                  </a:lnTo>
                  <a:lnTo>
                    <a:pt x="3969" y="790"/>
                  </a:lnTo>
                  <a:cubicBezTo>
                    <a:pt x="3809" y="854"/>
                    <a:pt x="3713" y="886"/>
                    <a:pt x="3585" y="950"/>
                  </a:cubicBezTo>
                  <a:lnTo>
                    <a:pt x="3553" y="950"/>
                  </a:lnTo>
                  <a:cubicBezTo>
                    <a:pt x="3425" y="1014"/>
                    <a:pt x="3297" y="1110"/>
                    <a:pt x="3137" y="1174"/>
                  </a:cubicBezTo>
                  <a:cubicBezTo>
                    <a:pt x="3105" y="1174"/>
                    <a:pt x="3105" y="1206"/>
                    <a:pt x="3073" y="1206"/>
                  </a:cubicBezTo>
                  <a:cubicBezTo>
                    <a:pt x="3041" y="1238"/>
                    <a:pt x="3009" y="1238"/>
                    <a:pt x="2977" y="1270"/>
                  </a:cubicBezTo>
                  <a:cubicBezTo>
                    <a:pt x="2881" y="1334"/>
                    <a:pt x="2785" y="1398"/>
                    <a:pt x="2689" y="1462"/>
                  </a:cubicBezTo>
                  <a:cubicBezTo>
                    <a:pt x="2593" y="1494"/>
                    <a:pt x="2529" y="1558"/>
                    <a:pt x="2465" y="1590"/>
                  </a:cubicBezTo>
                  <a:cubicBezTo>
                    <a:pt x="2305" y="1686"/>
                    <a:pt x="2177" y="1783"/>
                    <a:pt x="2081" y="1879"/>
                  </a:cubicBezTo>
                  <a:lnTo>
                    <a:pt x="1985" y="1975"/>
                  </a:lnTo>
                  <a:lnTo>
                    <a:pt x="1953" y="1975"/>
                  </a:lnTo>
                  <a:lnTo>
                    <a:pt x="1793" y="2135"/>
                  </a:lnTo>
                  <a:cubicBezTo>
                    <a:pt x="1761" y="2167"/>
                    <a:pt x="1729" y="2199"/>
                    <a:pt x="1697" y="2231"/>
                  </a:cubicBezTo>
                  <a:cubicBezTo>
                    <a:pt x="1632" y="2295"/>
                    <a:pt x="1568" y="2359"/>
                    <a:pt x="1504" y="2423"/>
                  </a:cubicBezTo>
                  <a:cubicBezTo>
                    <a:pt x="1440" y="2487"/>
                    <a:pt x="1376" y="2551"/>
                    <a:pt x="1344" y="2615"/>
                  </a:cubicBezTo>
                  <a:cubicBezTo>
                    <a:pt x="1312" y="2615"/>
                    <a:pt x="1312" y="2647"/>
                    <a:pt x="1280" y="2679"/>
                  </a:cubicBezTo>
                  <a:cubicBezTo>
                    <a:pt x="1152" y="2839"/>
                    <a:pt x="1024" y="2999"/>
                    <a:pt x="896" y="3191"/>
                  </a:cubicBezTo>
                  <a:cubicBezTo>
                    <a:pt x="896" y="3223"/>
                    <a:pt x="864" y="3223"/>
                    <a:pt x="864" y="3255"/>
                  </a:cubicBezTo>
                  <a:lnTo>
                    <a:pt x="800" y="3319"/>
                  </a:lnTo>
                  <a:cubicBezTo>
                    <a:pt x="800" y="3351"/>
                    <a:pt x="768" y="3383"/>
                    <a:pt x="768" y="3383"/>
                  </a:cubicBezTo>
                  <a:cubicBezTo>
                    <a:pt x="736" y="3415"/>
                    <a:pt x="736" y="3447"/>
                    <a:pt x="704" y="3479"/>
                  </a:cubicBezTo>
                  <a:lnTo>
                    <a:pt x="704" y="3511"/>
                  </a:lnTo>
                  <a:cubicBezTo>
                    <a:pt x="480" y="3895"/>
                    <a:pt x="320" y="4311"/>
                    <a:pt x="224" y="4663"/>
                  </a:cubicBezTo>
                  <a:lnTo>
                    <a:pt x="224" y="4727"/>
                  </a:lnTo>
                  <a:cubicBezTo>
                    <a:pt x="192" y="4823"/>
                    <a:pt x="160" y="4887"/>
                    <a:pt x="160" y="4983"/>
                  </a:cubicBezTo>
                  <a:cubicBezTo>
                    <a:pt x="160" y="5015"/>
                    <a:pt x="128" y="5047"/>
                    <a:pt x="128" y="5111"/>
                  </a:cubicBezTo>
                  <a:lnTo>
                    <a:pt x="128" y="5175"/>
                  </a:lnTo>
                  <a:cubicBezTo>
                    <a:pt x="96" y="5239"/>
                    <a:pt x="96" y="5271"/>
                    <a:pt x="96" y="5303"/>
                  </a:cubicBezTo>
                  <a:lnTo>
                    <a:pt x="96" y="5367"/>
                  </a:lnTo>
                  <a:lnTo>
                    <a:pt x="96" y="5399"/>
                  </a:lnTo>
                  <a:cubicBezTo>
                    <a:pt x="64" y="5431"/>
                    <a:pt x="64" y="5495"/>
                    <a:pt x="64" y="5527"/>
                  </a:cubicBezTo>
                  <a:lnTo>
                    <a:pt x="64" y="5719"/>
                  </a:lnTo>
                  <a:lnTo>
                    <a:pt x="32" y="5751"/>
                  </a:lnTo>
                  <a:lnTo>
                    <a:pt x="32" y="5783"/>
                  </a:lnTo>
                  <a:lnTo>
                    <a:pt x="32" y="5911"/>
                  </a:lnTo>
                  <a:lnTo>
                    <a:pt x="32" y="6071"/>
                  </a:lnTo>
                  <a:lnTo>
                    <a:pt x="32" y="6135"/>
                  </a:lnTo>
                  <a:lnTo>
                    <a:pt x="0" y="17625"/>
                  </a:lnTo>
                  <a:lnTo>
                    <a:pt x="0" y="17721"/>
                  </a:lnTo>
                  <a:lnTo>
                    <a:pt x="0" y="17946"/>
                  </a:lnTo>
                  <a:cubicBezTo>
                    <a:pt x="0" y="17946"/>
                    <a:pt x="0" y="17978"/>
                    <a:pt x="32" y="17978"/>
                  </a:cubicBezTo>
                  <a:lnTo>
                    <a:pt x="32" y="18202"/>
                  </a:lnTo>
                  <a:cubicBezTo>
                    <a:pt x="64" y="19546"/>
                    <a:pt x="704" y="20666"/>
                    <a:pt x="1697" y="21594"/>
                  </a:cubicBezTo>
                  <a:cubicBezTo>
                    <a:pt x="2145" y="22010"/>
                    <a:pt x="2657" y="22362"/>
                    <a:pt x="3233" y="22682"/>
                  </a:cubicBezTo>
                  <a:cubicBezTo>
                    <a:pt x="3265" y="22682"/>
                    <a:pt x="3297" y="22714"/>
                    <a:pt x="3329" y="22714"/>
                  </a:cubicBezTo>
                  <a:cubicBezTo>
                    <a:pt x="3329" y="22714"/>
                    <a:pt x="3361" y="22714"/>
                    <a:pt x="3361" y="22746"/>
                  </a:cubicBezTo>
                  <a:cubicBezTo>
                    <a:pt x="3681" y="22906"/>
                    <a:pt x="4001" y="23034"/>
                    <a:pt x="4353" y="23163"/>
                  </a:cubicBezTo>
                  <a:cubicBezTo>
                    <a:pt x="4513" y="23227"/>
                    <a:pt x="4673" y="23259"/>
                    <a:pt x="4833" y="23323"/>
                  </a:cubicBezTo>
                  <a:cubicBezTo>
                    <a:pt x="4865" y="23323"/>
                    <a:pt x="4897" y="23323"/>
                    <a:pt x="4929" y="23355"/>
                  </a:cubicBezTo>
                  <a:cubicBezTo>
                    <a:pt x="4993" y="23355"/>
                    <a:pt x="5025" y="23355"/>
                    <a:pt x="5057" y="23387"/>
                  </a:cubicBezTo>
                  <a:cubicBezTo>
                    <a:pt x="5185" y="23419"/>
                    <a:pt x="5281" y="23451"/>
                    <a:pt x="5313" y="23451"/>
                  </a:cubicBezTo>
                  <a:cubicBezTo>
                    <a:pt x="5729" y="23547"/>
                    <a:pt x="6113" y="23611"/>
                    <a:pt x="6497" y="23675"/>
                  </a:cubicBezTo>
                  <a:lnTo>
                    <a:pt x="6561" y="23675"/>
                  </a:lnTo>
                  <a:cubicBezTo>
                    <a:pt x="6593" y="23675"/>
                    <a:pt x="6625" y="23707"/>
                    <a:pt x="6657" y="23707"/>
                  </a:cubicBezTo>
                  <a:cubicBezTo>
                    <a:pt x="7079" y="23753"/>
                    <a:pt x="7535" y="23783"/>
                    <a:pt x="8000" y="23783"/>
                  </a:cubicBezTo>
                  <a:cubicBezTo>
                    <a:pt x="8171" y="23783"/>
                    <a:pt x="8342" y="23779"/>
                    <a:pt x="8514" y="23771"/>
                  </a:cubicBezTo>
                  <a:cubicBezTo>
                    <a:pt x="8674" y="23771"/>
                    <a:pt x="8802" y="23771"/>
                    <a:pt x="8994" y="23739"/>
                  </a:cubicBezTo>
                  <a:lnTo>
                    <a:pt x="9154" y="23739"/>
                  </a:lnTo>
                  <a:cubicBezTo>
                    <a:pt x="9314" y="23707"/>
                    <a:pt x="9442" y="23707"/>
                    <a:pt x="9570" y="23675"/>
                  </a:cubicBezTo>
                  <a:cubicBezTo>
                    <a:pt x="9762" y="23675"/>
                    <a:pt x="10018" y="23611"/>
                    <a:pt x="10274" y="23579"/>
                  </a:cubicBezTo>
                  <a:lnTo>
                    <a:pt x="11138" y="23387"/>
                  </a:lnTo>
                  <a:cubicBezTo>
                    <a:pt x="11202" y="23355"/>
                    <a:pt x="11266" y="23323"/>
                    <a:pt x="11330" y="23323"/>
                  </a:cubicBezTo>
                  <a:cubicBezTo>
                    <a:pt x="11394" y="23291"/>
                    <a:pt x="11458" y="23291"/>
                    <a:pt x="11522" y="23259"/>
                  </a:cubicBezTo>
                  <a:cubicBezTo>
                    <a:pt x="11970" y="23131"/>
                    <a:pt x="12387" y="22938"/>
                    <a:pt x="12803" y="22714"/>
                  </a:cubicBezTo>
                  <a:cubicBezTo>
                    <a:pt x="12931" y="22682"/>
                    <a:pt x="13027" y="22618"/>
                    <a:pt x="13155" y="22522"/>
                  </a:cubicBezTo>
                  <a:cubicBezTo>
                    <a:pt x="13187" y="22522"/>
                    <a:pt x="13219" y="22490"/>
                    <a:pt x="13251" y="22490"/>
                  </a:cubicBezTo>
                  <a:cubicBezTo>
                    <a:pt x="13251" y="22458"/>
                    <a:pt x="13283" y="22458"/>
                    <a:pt x="13283" y="22458"/>
                  </a:cubicBezTo>
                  <a:cubicBezTo>
                    <a:pt x="13411" y="22394"/>
                    <a:pt x="13507" y="22298"/>
                    <a:pt x="13635" y="22234"/>
                  </a:cubicBezTo>
                  <a:cubicBezTo>
                    <a:pt x="13667" y="22202"/>
                    <a:pt x="13731" y="22170"/>
                    <a:pt x="13763" y="22138"/>
                  </a:cubicBezTo>
                  <a:cubicBezTo>
                    <a:pt x="13859" y="22074"/>
                    <a:pt x="13987" y="21978"/>
                    <a:pt x="14051" y="21914"/>
                  </a:cubicBezTo>
                  <a:cubicBezTo>
                    <a:pt x="14083" y="21882"/>
                    <a:pt x="14083" y="21882"/>
                    <a:pt x="14115" y="21882"/>
                  </a:cubicBezTo>
                  <a:cubicBezTo>
                    <a:pt x="14147" y="21850"/>
                    <a:pt x="14147" y="21818"/>
                    <a:pt x="14179" y="21786"/>
                  </a:cubicBezTo>
                  <a:cubicBezTo>
                    <a:pt x="14211" y="21786"/>
                    <a:pt x="14211" y="21786"/>
                    <a:pt x="14243" y="21754"/>
                  </a:cubicBezTo>
                  <a:cubicBezTo>
                    <a:pt x="14403" y="21594"/>
                    <a:pt x="14595" y="21434"/>
                    <a:pt x="14755" y="21242"/>
                  </a:cubicBezTo>
                  <a:cubicBezTo>
                    <a:pt x="14819" y="21178"/>
                    <a:pt x="14851" y="21114"/>
                    <a:pt x="14883" y="21082"/>
                  </a:cubicBezTo>
                  <a:cubicBezTo>
                    <a:pt x="15139" y="20762"/>
                    <a:pt x="15331" y="20474"/>
                    <a:pt x="15491" y="20154"/>
                  </a:cubicBezTo>
                  <a:cubicBezTo>
                    <a:pt x="15587" y="19994"/>
                    <a:pt x="15651" y="19866"/>
                    <a:pt x="15683" y="19770"/>
                  </a:cubicBezTo>
                  <a:cubicBezTo>
                    <a:pt x="15779" y="19546"/>
                    <a:pt x="15843" y="19354"/>
                    <a:pt x="15907" y="19130"/>
                  </a:cubicBezTo>
                  <a:lnTo>
                    <a:pt x="15907" y="19066"/>
                  </a:lnTo>
                  <a:cubicBezTo>
                    <a:pt x="15939" y="19034"/>
                    <a:pt x="15939" y="19002"/>
                    <a:pt x="15939" y="18970"/>
                  </a:cubicBezTo>
                  <a:cubicBezTo>
                    <a:pt x="15971" y="18874"/>
                    <a:pt x="15971" y="18810"/>
                    <a:pt x="16003" y="18714"/>
                  </a:cubicBezTo>
                  <a:cubicBezTo>
                    <a:pt x="16035" y="18586"/>
                    <a:pt x="16067" y="18426"/>
                    <a:pt x="16067" y="18298"/>
                  </a:cubicBezTo>
                  <a:lnTo>
                    <a:pt x="16067" y="18170"/>
                  </a:lnTo>
                  <a:cubicBezTo>
                    <a:pt x="16099" y="18106"/>
                    <a:pt x="16099" y="18042"/>
                    <a:pt x="16099" y="18010"/>
                  </a:cubicBezTo>
                  <a:lnTo>
                    <a:pt x="16099" y="17754"/>
                  </a:lnTo>
                  <a:lnTo>
                    <a:pt x="16099" y="17657"/>
                  </a:lnTo>
                  <a:lnTo>
                    <a:pt x="16099" y="16889"/>
                  </a:lnTo>
                  <a:lnTo>
                    <a:pt x="16099" y="16569"/>
                  </a:lnTo>
                  <a:cubicBezTo>
                    <a:pt x="16099" y="15417"/>
                    <a:pt x="16099" y="14169"/>
                    <a:pt x="16131" y="12921"/>
                  </a:cubicBezTo>
                  <a:lnTo>
                    <a:pt x="16131" y="12216"/>
                  </a:lnTo>
                  <a:lnTo>
                    <a:pt x="16131" y="10904"/>
                  </a:lnTo>
                  <a:lnTo>
                    <a:pt x="16131" y="7256"/>
                  </a:lnTo>
                  <a:lnTo>
                    <a:pt x="16131" y="6935"/>
                  </a:lnTo>
                  <a:lnTo>
                    <a:pt x="16131" y="6167"/>
                  </a:lnTo>
                  <a:lnTo>
                    <a:pt x="16131" y="6135"/>
                  </a:lnTo>
                  <a:lnTo>
                    <a:pt x="16131" y="5911"/>
                  </a:lnTo>
                  <a:lnTo>
                    <a:pt x="16131" y="5847"/>
                  </a:lnTo>
                  <a:lnTo>
                    <a:pt x="16131" y="5751"/>
                  </a:lnTo>
                  <a:lnTo>
                    <a:pt x="16131" y="5655"/>
                  </a:lnTo>
                  <a:cubicBezTo>
                    <a:pt x="16072" y="2300"/>
                    <a:pt x="12279" y="1"/>
                    <a:pt x="821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4494125" y="3814225"/>
              <a:ext cx="404900" cy="595975"/>
            </a:xfrm>
            <a:custGeom>
              <a:rect b="b" l="l" r="r" t="t"/>
              <a:pathLst>
                <a:path extrusionOk="0" h="23839" w="16196">
                  <a:moveTo>
                    <a:pt x="7746" y="1498"/>
                  </a:moveTo>
                  <a:cubicBezTo>
                    <a:pt x="7714" y="1498"/>
                    <a:pt x="7682" y="1498"/>
                    <a:pt x="7682" y="1530"/>
                  </a:cubicBezTo>
                  <a:cubicBezTo>
                    <a:pt x="7682" y="1530"/>
                    <a:pt x="7714" y="1562"/>
                    <a:pt x="7746" y="1562"/>
                  </a:cubicBezTo>
                  <a:lnTo>
                    <a:pt x="7938" y="1562"/>
                  </a:lnTo>
                  <a:cubicBezTo>
                    <a:pt x="7970" y="1562"/>
                    <a:pt x="7970" y="1530"/>
                    <a:pt x="7970" y="1530"/>
                  </a:cubicBezTo>
                  <a:cubicBezTo>
                    <a:pt x="7970" y="1498"/>
                    <a:pt x="7970" y="1498"/>
                    <a:pt x="7938" y="1498"/>
                  </a:cubicBezTo>
                  <a:close/>
                  <a:moveTo>
                    <a:pt x="8130" y="1498"/>
                  </a:moveTo>
                  <a:cubicBezTo>
                    <a:pt x="8098" y="1498"/>
                    <a:pt x="8098" y="1498"/>
                    <a:pt x="8098" y="1530"/>
                  </a:cubicBezTo>
                  <a:cubicBezTo>
                    <a:pt x="8098" y="1530"/>
                    <a:pt x="8098" y="1562"/>
                    <a:pt x="8130" y="1562"/>
                  </a:cubicBezTo>
                  <a:lnTo>
                    <a:pt x="8354" y="1562"/>
                  </a:lnTo>
                  <a:cubicBezTo>
                    <a:pt x="8386" y="1562"/>
                    <a:pt x="8386" y="1562"/>
                    <a:pt x="8386" y="1530"/>
                  </a:cubicBezTo>
                  <a:cubicBezTo>
                    <a:pt x="8386" y="1498"/>
                    <a:pt x="8386" y="1498"/>
                    <a:pt x="8354" y="1498"/>
                  </a:cubicBezTo>
                  <a:close/>
                  <a:moveTo>
                    <a:pt x="7362" y="1498"/>
                  </a:moveTo>
                  <a:lnTo>
                    <a:pt x="7298" y="1530"/>
                  </a:lnTo>
                  <a:cubicBezTo>
                    <a:pt x="7266" y="1530"/>
                    <a:pt x="7266" y="1530"/>
                    <a:pt x="7266" y="1562"/>
                  </a:cubicBezTo>
                  <a:cubicBezTo>
                    <a:pt x="7266" y="1562"/>
                    <a:pt x="7266" y="1594"/>
                    <a:pt x="7298" y="1594"/>
                  </a:cubicBezTo>
                  <a:lnTo>
                    <a:pt x="7394" y="1594"/>
                  </a:lnTo>
                  <a:lnTo>
                    <a:pt x="7362" y="1498"/>
                  </a:lnTo>
                  <a:close/>
                  <a:moveTo>
                    <a:pt x="8546" y="1498"/>
                  </a:moveTo>
                  <a:lnTo>
                    <a:pt x="8546" y="1562"/>
                  </a:lnTo>
                  <a:lnTo>
                    <a:pt x="8738" y="1562"/>
                  </a:lnTo>
                  <a:cubicBezTo>
                    <a:pt x="8770" y="1562"/>
                    <a:pt x="8802" y="1594"/>
                    <a:pt x="8834" y="1594"/>
                  </a:cubicBezTo>
                  <a:lnTo>
                    <a:pt x="8866" y="1594"/>
                  </a:lnTo>
                  <a:lnTo>
                    <a:pt x="8898" y="1562"/>
                  </a:lnTo>
                  <a:cubicBezTo>
                    <a:pt x="8898" y="1530"/>
                    <a:pt x="8866" y="1498"/>
                    <a:pt x="8834" y="1498"/>
                  </a:cubicBezTo>
                  <a:close/>
                  <a:moveTo>
                    <a:pt x="8962" y="1530"/>
                  </a:moveTo>
                  <a:cubicBezTo>
                    <a:pt x="8962" y="1530"/>
                    <a:pt x="8930" y="1530"/>
                    <a:pt x="8930" y="1562"/>
                  </a:cubicBezTo>
                  <a:cubicBezTo>
                    <a:pt x="8930" y="1562"/>
                    <a:pt x="8930" y="1594"/>
                    <a:pt x="8962" y="1594"/>
                  </a:cubicBezTo>
                  <a:lnTo>
                    <a:pt x="9122" y="1594"/>
                  </a:lnTo>
                  <a:cubicBezTo>
                    <a:pt x="9154" y="1594"/>
                    <a:pt x="9154" y="1594"/>
                    <a:pt x="9154" y="1562"/>
                  </a:cubicBezTo>
                  <a:cubicBezTo>
                    <a:pt x="9154" y="1562"/>
                    <a:pt x="9154" y="1530"/>
                    <a:pt x="9122" y="1530"/>
                  </a:cubicBezTo>
                  <a:close/>
                  <a:moveTo>
                    <a:pt x="9378" y="1530"/>
                  </a:moveTo>
                  <a:cubicBezTo>
                    <a:pt x="9346" y="1530"/>
                    <a:pt x="9346" y="1562"/>
                    <a:pt x="9346" y="1562"/>
                  </a:cubicBezTo>
                  <a:cubicBezTo>
                    <a:pt x="9346" y="1594"/>
                    <a:pt x="9346" y="1594"/>
                    <a:pt x="9378" y="1626"/>
                  </a:cubicBezTo>
                  <a:lnTo>
                    <a:pt x="9506" y="1626"/>
                  </a:lnTo>
                  <a:cubicBezTo>
                    <a:pt x="9538" y="1626"/>
                    <a:pt x="9538" y="1626"/>
                    <a:pt x="9570" y="1594"/>
                  </a:cubicBezTo>
                  <a:cubicBezTo>
                    <a:pt x="9570" y="1562"/>
                    <a:pt x="9538" y="1562"/>
                    <a:pt x="9538" y="1562"/>
                  </a:cubicBezTo>
                  <a:lnTo>
                    <a:pt x="9474" y="1562"/>
                  </a:lnTo>
                  <a:cubicBezTo>
                    <a:pt x="9442" y="1562"/>
                    <a:pt x="9442" y="1562"/>
                    <a:pt x="9410" y="1530"/>
                  </a:cubicBezTo>
                  <a:close/>
                  <a:moveTo>
                    <a:pt x="9666" y="1562"/>
                  </a:moveTo>
                  <a:cubicBezTo>
                    <a:pt x="9634" y="1562"/>
                    <a:pt x="9634" y="1594"/>
                    <a:pt x="9634" y="1594"/>
                  </a:cubicBezTo>
                  <a:cubicBezTo>
                    <a:pt x="9634" y="1626"/>
                    <a:pt x="9634" y="1658"/>
                    <a:pt x="9666" y="1658"/>
                  </a:cubicBezTo>
                  <a:cubicBezTo>
                    <a:pt x="9698" y="1658"/>
                    <a:pt x="9698" y="1626"/>
                    <a:pt x="9698" y="1626"/>
                  </a:cubicBezTo>
                  <a:cubicBezTo>
                    <a:pt x="9698" y="1594"/>
                    <a:pt x="9698" y="1594"/>
                    <a:pt x="9666" y="1562"/>
                  </a:cubicBezTo>
                  <a:close/>
                  <a:moveTo>
                    <a:pt x="6273" y="1594"/>
                  </a:moveTo>
                  <a:cubicBezTo>
                    <a:pt x="6241" y="1594"/>
                    <a:pt x="6209" y="1626"/>
                    <a:pt x="6209" y="1626"/>
                  </a:cubicBezTo>
                  <a:lnTo>
                    <a:pt x="6145" y="1626"/>
                  </a:lnTo>
                  <a:lnTo>
                    <a:pt x="6113" y="1658"/>
                  </a:lnTo>
                  <a:cubicBezTo>
                    <a:pt x="6113" y="1690"/>
                    <a:pt x="6145" y="1690"/>
                    <a:pt x="6145" y="1690"/>
                  </a:cubicBezTo>
                  <a:lnTo>
                    <a:pt x="6273" y="1690"/>
                  </a:lnTo>
                  <a:lnTo>
                    <a:pt x="6305" y="1658"/>
                  </a:lnTo>
                  <a:cubicBezTo>
                    <a:pt x="6337" y="1658"/>
                    <a:pt x="6337" y="1658"/>
                    <a:pt x="6337" y="1626"/>
                  </a:cubicBezTo>
                  <a:lnTo>
                    <a:pt x="6305" y="1594"/>
                  </a:lnTo>
                  <a:close/>
                  <a:moveTo>
                    <a:pt x="9762" y="1594"/>
                  </a:moveTo>
                  <a:cubicBezTo>
                    <a:pt x="9730" y="1594"/>
                    <a:pt x="9730" y="1594"/>
                    <a:pt x="9730" y="1626"/>
                  </a:cubicBezTo>
                  <a:cubicBezTo>
                    <a:pt x="9730" y="1626"/>
                    <a:pt x="9730" y="1658"/>
                    <a:pt x="9762" y="1658"/>
                  </a:cubicBezTo>
                  <a:cubicBezTo>
                    <a:pt x="9826" y="1658"/>
                    <a:pt x="9858" y="1690"/>
                    <a:pt x="9890" y="1690"/>
                  </a:cubicBezTo>
                  <a:cubicBezTo>
                    <a:pt x="9922" y="1690"/>
                    <a:pt x="9922" y="1658"/>
                    <a:pt x="9954" y="1658"/>
                  </a:cubicBezTo>
                  <a:cubicBezTo>
                    <a:pt x="9954" y="1626"/>
                    <a:pt x="9922" y="1626"/>
                    <a:pt x="9922" y="1594"/>
                  </a:cubicBezTo>
                  <a:close/>
                  <a:moveTo>
                    <a:pt x="10146" y="1626"/>
                  </a:moveTo>
                  <a:cubicBezTo>
                    <a:pt x="10114" y="1626"/>
                    <a:pt x="10114" y="1658"/>
                    <a:pt x="10114" y="1658"/>
                  </a:cubicBezTo>
                  <a:cubicBezTo>
                    <a:pt x="10082" y="1690"/>
                    <a:pt x="10114" y="1690"/>
                    <a:pt x="10114" y="1722"/>
                  </a:cubicBezTo>
                  <a:lnTo>
                    <a:pt x="10338" y="1722"/>
                  </a:lnTo>
                  <a:cubicBezTo>
                    <a:pt x="10338" y="1690"/>
                    <a:pt x="10338" y="1658"/>
                    <a:pt x="10306" y="1658"/>
                  </a:cubicBezTo>
                  <a:lnTo>
                    <a:pt x="10146" y="1626"/>
                  </a:lnTo>
                  <a:close/>
                  <a:moveTo>
                    <a:pt x="10508" y="1708"/>
                  </a:moveTo>
                  <a:cubicBezTo>
                    <a:pt x="10498" y="1708"/>
                    <a:pt x="10498" y="1722"/>
                    <a:pt x="10498" y="1722"/>
                  </a:cubicBezTo>
                  <a:cubicBezTo>
                    <a:pt x="10498" y="1755"/>
                    <a:pt x="10498" y="1787"/>
                    <a:pt x="10530" y="1787"/>
                  </a:cubicBezTo>
                  <a:cubicBezTo>
                    <a:pt x="10562" y="1787"/>
                    <a:pt x="10626" y="1787"/>
                    <a:pt x="10690" y="1819"/>
                  </a:cubicBezTo>
                  <a:cubicBezTo>
                    <a:pt x="10722" y="1819"/>
                    <a:pt x="10722" y="1787"/>
                    <a:pt x="10722" y="1787"/>
                  </a:cubicBezTo>
                  <a:cubicBezTo>
                    <a:pt x="10722" y="1755"/>
                    <a:pt x="10722" y="1755"/>
                    <a:pt x="10690" y="1722"/>
                  </a:cubicBezTo>
                  <a:lnTo>
                    <a:pt x="10530" y="1722"/>
                  </a:lnTo>
                  <a:cubicBezTo>
                    <a:pt x="10520" y="1712"/>
                    <a:pt x="10512" y="1708"/>
                    <a:pt x="10508" y="1708"/>
                  </a:cubicBezTo>
                  <a:close/>
                  <a:moveTo>
                    <a:pt x="5654" y="1709"/>
                  </a:moveTo>
                  <a:cubicBezTo>
                    <a:pt x="5649" y="1709"/>
                    <a:pt x="5643" y="1713"/>
                    <a:pt x="5633" y="1722"/>
                  </a:cubicBezTo>
                  <a:lnTo>
                    <a:pt x="5473" y="1722"/>
                  </a:lnTo>
                  <a:cubicBezTo>
                    <a:pt x="5409" y="1755"/>
                    <a:pt x="5313" y="1755"/>
                    <a:pt x="5249" y="1787"/>
                  </a:cubicBezTo>
                  <a:cubicBezTo>
                    <a:pt x="5217" y="1787"/>
                    <a:pt x="5185" y="1787"/>
                    <a:pt x="5153" y="1819"/>
                  </a:cubicBezTo>
                  <a:lnTo>
                    <a:pt x="5121" y="1819"/>
                  </a:lnTo>
                  <a:cubicBezTo>
                    <a:pt x="5057" y="1819"/>
                    <a:pt x="4993" y="1851"/>
                    <a:pt x="4929" y="1851"/>
                  </a:cubicBezTo>
                  <a:cubicBezTo>
                    <a:pt x="4897" y="1851"/>
                    <a:pt x="4897" y="1883"/>
                    <a:pt x="4897" y="1915"/>
                  </a:cubicBezTo>
                  <a:cubicBezTo>
                    <a:pt x="4897" y="1915"/>
                    <a:pt x="4897" y="1947"/>
                    <a:pt x="4929" y="1947"/>
                  </a:cubicBezTo>
                  <a:lnTo>
                    <a:pt x="4929" y="1915"/>
                  </a:lnTo>
                  <a:cubicBezTo>
                    <a:pt x="4993" y="1915"/>
                    <a:pt x="5025" y="1915"/>
                    <a:pt x="5089" y="1883"/>
                  </a:cubicBezTo>
                  <a:cubicBezTo>
                    <a:pt x="5153" y="1883"/>
                    <a:pt x="5217" y="1851"/>
                    <a:pt x="5281" y="1851"/>
                  </a:cubicBezTo>
                  <a:cubicBezTo>
                    <a:pt x="5313" y="1851"/>
                    <a:pt x="5377" y="1819"/>
                    <a:pt x="5409" y="1819"/>
                  </a:cubicBezTo>
                  <a:lnTo>
                    <a:pt x="5441" y="1819"/>
                  </a:lnTo>
                  <a:cubicBezTo>
                    <a:pt x="5505" y="1819"/>
                    <a:pt x="5569" y="1787"/>
                    <a:pt x="5633" y="1787"/>
                  </a:cubicBezTo>
                  <a:cubicBezTo>
                    <a:pt x="5665" y="1787"/>
                    <a:pt x="5665" y="1755"/>
                    <a:pt x="5665" y="1755"/>
                  </a:cubicBezTo>
                  <a:cubicBezTo>
                    <a:pt x="5665" y="1732"/>
                    <a:pt x="5665" y="1709"/>
                    <a:pt x="5654" y="1709"/>
                  </a:cubicBezTo>
                  <a:close/>
                  <a:moveTo>
                    <a:pt x="11426" y="1883"/>
                  </a:moveTo>
                  <a:cubicBezTo>
                    <a:pt x="11394" y="1883"/>
                    <a:pt x="11362" y="1915"/>
                    <a:pt x="11362" y="1915"/>
                  </a:cubicBezTo>
                  <a:cubicBezTo>
                    <a:pt x="11362" y="1947"/>
                    <a:pt x="11394" y="1947"/>
                    <a:pt x="11394" y="1979"/>
                  </a:cubicBezTo>
                  <a:lnTo>
                    <a:pt x="11522" y="1979"/>
                  </a:lnTo>
                  <a:lnTo>
                    <a:pt x="11522" y="1915"/>
                  </a:lnTo>
                  <a:lnTo>
                    <a:pt x="11426" y="1883"/>
                  </a:lnTo>
                  <a:close/>
                  <a:moveTo>
                    <a:pt x="4833" y="1883"/>
                  </a:moveTo>
                  <a:lnTo>
                    <a:pt x="4769" y="1915"/>
                  </a:lnTo>
                  <a:lnTo>
                    <a:pt x="4673" y="1915"/>
                  </a:lnTo>
                  <a:cubicBezTo>
                    <a:pt x="4641" y="1947"/>
                    <a:pt x="4641" y="1947"/>
                    <a:pt x="4641" y="1979"/>
                  </a:cubicBezTo>
                  <a:lnTo>
                    <a:pt x="4673" y="2011"/>
                  </a:lnTo>
                  <a:lnTo>
                    <a:pt x="4705" y="2011"/>
                  </a:lnTo>
                  <a:cubicBezTo>
                    <a:pt x="4737" y="1979"/>
                    <a:pt x="4801" y="1979"/>
                    <a:pt x="4865" y="1947"/>
                  </a:cubicBezTo>
                  <a:lnTo>
                    <a:pt x="4897" y="1915"/>
                  </a:lnTo>
                  <a:cubicBezTo>
                    <a:pt x="4897" y="1883"/>
                    <a:pt x="4865" y="1883"/>
                    <a:pt x="4833" y="1883"/>
                  </a:cubicBezTo>
                  <a:close/>
                  <a:moveTo>
                    <a:pt x="4481" y="1979"/>
                  </a:moveTo>
                  <a:lnTo>
                    <a:pt x="4417" y="2011"/>
                  </a:lnTo>
                  <a:cubicBezTo>
                    <a:pt x="4417" y="2011"/>
                    <a:pt x="4385" y="2011"/>
                    <a:pt x="4353" y="2043"/>
                  </a:cubicBezTo>
                  <a:lnTo>
                    <a:pt x="4321" y="2043"/>
                  </a:lnTo>
                  <a:cubicBezTo>
                    <a:pt x="4289" y="2043"/>
                    <a:pt x="4289" y="2075"/>
                    <a:pt x="4289" y="2075"/>
                  </a:cubicBezTo>
                  <a:cubicBezTo>
                    <a:pt x="4289" y="2107"/>
                    <a:pt x="4289" y="2107"/>
                    <a:pt x="4321" y="2107"/>
                  </a:cubicBezTo>
                  <a:cubicBezTo>
                    <a:pt x="4385" y="2075"/>
                    <a:pt x="4449" y="2075"/>
                    <a:pt x="4513" y="2043"/>
                  </a:cubicBezTo>
                  <a:lnTo>
                    <a:pt x="4513" y="2011"/>
                  </a:lnTo>
                  <a:cubicBezTo>
                    <a:pt x="4513" y="1979"/>
                    <a:pt x="4513" y="1979"/>
                    <a:pt x="4481" y="1979"/>
                  </a:cubicBezTo>
                  <a:close/>
                  <a:moveTo>
                    <a:pt x="4097" y="2107"/>
                  </a:moveTo>
                  <a:cubicBezTo>
                    <a:pt x="4065" y="2107"/>
                    <a:pt x="4065" y="2139"/>
                    <a:pt x="4065" y="2139"/>
                  </a:cubicBezTo>
                  <a:cubicBezTo>
                    <a:pt x="4065" y="2171"/>
                    <a:pt x="4065" y="2171"/>
                    <a:pt x="4097" y="2171"/>
                  </a:cubicBezTo>
                  <a:lnTo>
                    <a:pt x="4129" y="2171"/>
                  </a:lnTo>
                  <a:cubicBezTo>
                    <a:pt x="4161" y="2171"/>
                    <a:pt x="4161" y="2139"/>
                    <a:pt x="4161" y="2107"/>
                  </a:cubicBezTo>
                  <a:close/>
                  <a:moveTo>
                    <a:pt x="12323" y="2171"/>
                  </a:moveTo>
                  <a:lnTo>
                    <a:pt x="12323" y="2203"/>
                  </a:lnTo>
                  <a:cubicBezTo>
                    <a:pt x="12323" y="2203"/>
                    <a:pt x="12355" y="2171"/>
                    <a:pt x="12323" y="2171"/>
                  </a:cubicBezTo>
                  <a:close/>
                  <a:moveTo>
                    <a:pt x="12355" y="2171"/>
                  </a:moveTo>
                  <a:lnTo>
                    <a:pt x="12323" y="2203"/>
                  </a:lnTo>
                  <a:lnTo>
                    <a:pt x="12323" y="2267"/>
                  </a:lnTo>
                  <a:cubicBezTo>
                    <a:pt x="12355" y="2267"/>
                    <a:pt x="12355" y="2235"/>
                    <a:pt x="12355" y="2235"/>
                  </a:cubicBezTo>
                  <a:lnTo>
                    <a:pt x="12355" y="2171"/>
                  </a:lnTo>
                  <a:close/>
                  <a:moveTo>
                    <a:pt x="3425" y="2363"/>
                  </a:moveTo>
                  <a:cubicBezTo>
                    <a:pt x="3393" y="2363"/>
                    <a:pt x="3393" y="2395"/>
                    <a:pt x="3425" y="2395"/>
                  </a:cubicBezTo>
                  <a:cubicBezTo>
                    <a:pt x="3425" y="2427"/>
                    <a:pt x="3425" y="2427"/>
                    <a:pt x="3457" y="2427"/>
                  </a:cubicBezTo>
                  <a:cubicBezTo>
                    <a:pt x="3489" y="2395"/>
                    <a:pt x="3489" y="2395"/>
                    <a:pt x="3489" y="2363"/>
                  </a:cubicBezTo>
                  <a:close/>
                  <a:moveTo>
                    <a:pt x="12739" y="2331"/>
                  </a:moveTo>
                  <a:cubicBezTo>
                    <a:pt x="12707" y="2331"/>
                    <a:pt x="12707" y="2331"/>
                    <a:pt x="12675" y="2363"/>
                  </a:cubicBezTo>
                  <a:cubicBezTo>
                    <a:pt x="12675" y="2363"/>
                    <a:pt x="12675" y="2395"/>
                    <a:pt x="12707" y="2395"/>
                  </a:cubicBezTo>
                  <a:lnTo>
                    <a:pt x="12835" y="2459"/>
                  </a:lnTo>
                  <a:lnTo>
                    <a:pt x="12867" y="2427"/>
                  </a:lnTo>
                  <a:cubicBezTo>
                    <a:pt x="12867" y="2395"/>
                    <a:pt x="12867" y="2395"/>
                    <a:pt x="12835" y="2363"/>
                  </a:cubicBezTo>
                  <a:cubicBezTo>
                    <a:pt x="12803" y="2363"/>
                    <a:pt x="12771" y="2363"/>
                    <a:pt x="12739" y="2331"/>
                  </a:cubicBezTo>
                  <a:close/>
                  <a:moveTo>
                    <a:pt x="8207" y="74"/>
                  </a:moveTo>
                  <a:cubicBezTo>
                    <a:pt x="10580" y="74"/>
                    <a:pt x="12894" y="829"/>
                    <a:pt x="14403" y="2171"/>
                  </a:cubicBezTo>
                  <a:cubicBezTo>
                    <a:pt x="15491" y="3163"/>
                    <a:pt x="16099" y="4379"/>
                    <a:pt x="16131" y="5691"/>
                  </a:cubicBezTo>
                  <a:lnTo>
                    <a:pt x="16131" y="5787"/>
                  </a:lnTo>
                  <a:lnTo>
                    <a:pt x="16131" y="5883"/>
                  </a:lnTo>
                  <a:lnTo>
                    <a:pt x="16131" y="5947"/>
                  </a:lnTo>
                  <a:lnTo>
                    <a:pt x="16131" y="6171"/>
                  </a:lnTo>
                  <a:lnTo>
                    <a:pt x="16131" y="6203"/>
                  </a:lnTo>
                  <a:lnTo>
                    <a:pt x="16099" y="17533"/>
                  </a:lnTo>
                  <a:lnTo>
                    <a:pt x="16099" y="17822"/>
                  </a:lnTo>
                  <a:lnTo>
                    <a:pt x="16099" y="18046"/>
                  </a:lnTo>
                  <a:cubicBezTo>
                    <a:pt x="16099" y="18078"/>
                    <a:pt x="16099" y="18142"/>
                    <a:pt x="16067" y="18206"/>
                  </a:cubicBezTo>
                  <a:lnTo>
                    <a:pt x="16067" y="18334"/>
                  </a:lnTo>
                  <a:cubicBezTo>
                    <a:pt x="16067" y="18462"/>
                    <a:pt x="16035" y="18654"/>
                    <a:pt x="16003" y="18782"/>
                  </a:cubicBezTo>
                  <a:cubicBezTo>
                    <a:pt x="15971" y="18846"/>
                    <a:pt x="15971" y="18942"/>
                    <a:pt x="15939" y="19038"/>
                  </a:cubicBezTo>
                  <a:lnTo>
                    <a:pt x="15939" y="19102"/>
                  </a:lnTo>
                  <a:cubicBezTo>
                    <a:pt x="15907" y="19134"/>
                    <a:pt x="15907" y="19166"/>
                    <a:pt x="15907" y="19166"/>
                  </a:cubicBezTo>
                  <a:cubicBezTo>
                    <a:pt x="15843" y="19390"/>
                    <a:pt x="15779" y="19614"/>
                    <a:pt x="15683" y="19806"/>
                  </a:cubicBezTo>
                  <a:cubicBezTo>
                    <a:pt x="15651" y="19934"/>
                    <a:pt x="15587" y="20062"/>
                    <a:pt x="15491" y="20190"/>
                  </a:cubicBezTo>
                  <a:cubicBezTo>
                    <a:pt x="15331" y="20510"/>
                    <a:pt x="15139" y="20830"/>
                    <a:pt x="14915" y="21086"/>
                  </a:cubicBezTo>
                  <a:cubicBezTo>
                    <a:pt x="14883" y="21150"/>
                    <a:pt x="14819" y="21214"/>
                    <a:pt x="14755" y="21246"/>
                  </a:cubicBezTo>
                  <a:cubicBezTo>
                    <a:pt x="14627" y="21438"/>
                    <a:pt x="14435" y="21598"/>
                    <a:pt x="14243" y="21790"/>
                  </a:cubicBezTo>
                  <a:lnTo>
                    <a:pt x="14211" y="21822"/>
                  </a:lnTo>
                  <a:cubicBezTo>
                    <a:pt x="14179" y="21854"/>
                    <a:pt x="14147" y="21854"/>
                    <a:pt x="14115" y="21886"/>
                  </a:cubicBezTo>
                  <a:lnTo>
                    <a:pt x="14083" y="21918"/>
                  </a:lnTo>
                  <a:cubicBezTo>
                    <a:pt x="13987" y="21982"/>
                    <a:pt x="13891" y="22078"/>
                    <a:pt x="13763" y="22142"/>
                  </a:cubicBezTo>
                  <a:lnTo>
                    <a:pt x="13731" y="22174"/>
                  </a:lnTo>
                  <a:cubicBezTo>
                    <a:pt x="13699" y="22206"/>
                    <a:pt x="13667" y="22238"/>
                    <a:pt x="13635" y="22238"/>
                  </a:cubicBezTo>
                  <a:cubicBezTo>
                    <a:pt x="13539" y="22334"/>
                    <a:pt x="13411" y="22398"/>
                    <a:pt x="13283" y="22462"/>
                  </a:cubicBezTo>
                  <a:lnTo>
                    <a:pt x="13251" y="22494"/>
                  </a:lnTo>
                  <a:cubicBezTo>
                    <a:pt x="13219" y="22526"/>
                    <a:pt x="13187" y="22526"/>
                    <a:pt x="13155" y="22558"/>
                  </a:cubicBezTo>
                  <a:cubicBezTo>
                    <a:pt x="13059" y="22622"/>
                    <a:pt x="12931" y="22686"/>
                    <a:pt x="12803" y="22750"/>
                  </a:cubicBezTo>
                  <a:cubicBezTo>
                    <a:pt x="12419" y="22942"/>
                    <a:pt x="12002" y="23135"/>
                    <a:pt x="11522" y="23263"/>
                  </a:cubicBezTo>
                  <a:cubicBezTo>
                    <a:pt x="11490" y="23295"/>
                    <a:pt x="11426" y="23295"/>
                    <a:pt x="11362" y="23327"/>
                  </a:cubicBezTo>
                  <a:cubicBezTo>
                    <a:pt x="11298" y="23359"/>
                    <a:pt x="11234" y="23359"/>
                    <a:pt x="11170" y="23391"/>
                  </a:cubicBezTo>
                  <a:cubicBezTo>
                    <a:pt x="10882" y="23455"/>
                    <a:pt x="10594" y="23519"/>
                    <a:pt x="10274" y="23583"/>
                  </a:cubicBezTo>
                  <a:cubicBezTo>
                    <a:pt x="10018" y="23647"/>
                    <a:pt x="9794" y="23679"/>
                    <a:pt x="9602" y="23679"/>
                  </a:cubicBezTo>
                  <a:cubicBezTo>
                    <a:pt x="9442" y="23711"/>
                    <a:pt x="9314" y="23711"/>
                    <a:pt x="9186" y="23743"/>
                  </a:cubicBezTo>
                  <a:lnTo>
                    <a:pt x="9026" y="23743"/>
                  </a:lnTo>
                  <a:cubicBezTo>
                    <a:pt x="8834" y="23775"/>
                    <a:pt x="8674" y="23775"/>
                    <a:pt x="8546" y="23775"/>
                  </a:cubicBezTo>
                  <a:cubicBezTo>
                    <a:pt x="8374" y="23783"/>
                    <a:pt x="8205" y="23787"/>
                    <a:pt x="8038" y="23787"/>
                  </a:cubicBezTo>
                  <a:cubicBezTo>
                    <a:pt x="7580" y="23787"/>
                    <a:pt x="7135" y="23757"/>
                    <a:pt x="6689" y="23711"/>
                  </a:cubicBezTo>
                  <a:lnTo>
                    <a:pt x="6529" y="23679"/>
                  </a:lnTo>
                  <a:cubicBezTo>
                    <a:pt x="6145" y="23615"/>
                    <a:pt x="5729" y="23551"/>
                    <a:pt x="5345" y="23455"/>
                  </a:cubicBezTo>
                  <a:cubicBezTo>
                    <a:pt x="5313" y="23455"/>
                    <a:pt x="5217" y="23423"/>
                    <a:pt x="5089" y="23391"/>
                  </a:cubicBezTo>
                  <a:cubicBezTo>
                    <a:pt x="5057" y="23359"/>
                    <a:pt x="5025" y="23359"/>
                    <a:pt x="4961" y="23359"/>
                  </a:cubicBezTo>
                  <a:cubicBezTo>
                    <a:pt x="4929" y="23327"/>
                    <a:pt x="4897" y="23327"/>
                    <a:pt x="4865" y="23327"/>
                  </a:cubicBezTo>
                  <a:cubicBezTo>
                    <a:pt x="4705" y="23263"/>
                    <a:pt x="4545" y="23231"/>
                    <a:pt x="4385" y="23167"/>
                  </a:cubicBezTo>
                  <a:cubicBezTo>
                    <a:pt x="4033" y="23038"/>
                    <a:pt x="3713" y="22910"/>
                    <a:pt x="3393" y="22750"/>
                  </a:cubicBezTo>
                  <a:lnTo>
                    <a:pt x="3361" y="22718"/>
                  </a:lnTo>
                  <a:cubicBezTo>
                    <a:pt x="3361" y="22718"/>
                    <a:pt x="3329" y="22686"/>
                    <a:pt x="3297" y="22686"/>
                  </a:cubicBezTo>
                  <a:lnTo>
                    <a:pt x="3265" y="22686"/>
                  </a:lnTo>
                  <a:cubicBezTo>
                    <a:pt x="2689" y="22366"/>
                    <a:pt x="2177" y="22014"/>
                    <a:pt x="1761" y="21598"/>
                  </a:cubicBezTo>
                  <a:cubicBezTo>
                    <a:pt x="704" y="20638"/>
                    <a:pt x="128" y="19486"/>
                    <a:pt x="96" y="18206"/>
                  </a:cubicBezTo>
                  <a:lnTo>
                    <a:pt x="96" y="18014"/>
                  </a:lnTo>
                  <a:lnTo>
                    <a:pt x="96" y="17982"/>
                  </a:lnTo>
                  <a:cubicBezTo>
                    <a:pt x="64" y="17918"/>
                    <a:pt x="64" y="17822"/>
                    <a:pt x="64" y="17725"/>
                  </a:cubicBezTo>
                  <a:lnTo>
                    <a:pt x="64" y="17661"/>
                  </a:lnTo>
                  <a:lnTo>
                    <a:pt x="96" y="6171"/>
                  </a:lnTo>
                  <a:lnTo>
                    <a:pt x="96" y="6075"/>
                  </a:lnTo>
                  <a:lnTo>
                    <a:pt x="96" y="5947"/>
                  </a:lnTo>
                  <a:cubicBezTo>
                    <a:pt x="96" y="5883"/>
                    <a:pt x="96" y="5851"/>
                    <a:pt x="128" y="5819"/>
                  </a:cubicBezTo>
                  <a:lnTo>
                    <a:pt x="128" y="5755"/>
                  </a:lnTo>
                  <a:lnTo>
                    <a:pt x="128" y="5563"/>
                  </a:lnTo>
                  <a:cubicBezTo>
                    <a:pt x="128" y="5499"/>
                    <a:pt x="128" y="5467"/>
                    <a:pt x="160" y="5435"/>
                  </a:cubicBezTo>
                  <a:lnTo>
                    <a:pt x="160" y="5403"/>
                  </a:lnTo>
                  <a:lnTo>
                    <a:pt x="160" y="5339"/>
                  </a:lnTo>
                  <a:cubicBezTo>
                    <a:pt x="160" y="5307"/>
                    <a:pt x="160" y="5243"/>
                    <a:pt x="192" y="5211"/>
                  </a:cubicBezTo>
                  <a:lnTo>
                    <a:pt x="192" y="5115"/>
                  </a:lnTo>
                  <a:cubicBezTo>
                    <a:pt x="192" y="5083"/>
                    <a:pt x="224" y="5051"/>
                    <a:pt x="224" y="5019"/>
                  </a:cubicBezTo>
                  <a:cubicBezTo>
                    <a:pt x="224" y="4955"/>
                    <a:pt x="256" y="4859"/>
                    <a:pt x="288" y="4763"/>
                  </a:cubicBezTo>
                  <a:lnTo>
                    <a:pt x="288" y="4699"/>
                  </a:lnTo>
                  <a:cubicBezTo>
                    <a:pt x="416" y="4283"/>
                    <a:pt x="576" y="3899"/>
                    <a:pt x="768" y="3547"/>
                  </a:cubicBezTo>
                  <a:lnTo>
                    <a:pt x="800" y="3515"/>
                  </a:lnTo>
                  <a:cubicBezTo>
                    <a:pt x="800" y="3483"/>
                    <a:pt x="832" y="3451"/>
                    <a:pt x="832" y="3451"/>
                  </a:cubicBezTo>
                  <a:cubicBezTo>
                    <a:pt x="832" y="3419"/>
                    <a:pt x="864" y="3387"/>
                    <a:pt x="864" y="3387"/>
                  </a:cubicBezTo>
                  <a:cubicBezTo>
                    <a:pt x="896" y="3355"/>
                    <a:pt x="896" y="3323"/>
                    <a:pt x="928" y="3291"/>
                  </a:cubicBezTo>
                  <a:lnTo>
                    <a:pt x="960" y="3259"/>
                  </a:lnTo>
                  <a:cubicBezTo>
                    <a:pt x="1056" y="3067"/>
                    <a:pt x="1184" y="2907"/>
                    <a:pt x="1344" y="2715"/>
                  </a:cubicBezTo>
                  <a:lnTo>
                    <a:pt x="1408" y="2651"/>
                  </a:lnTo>
                  <a:cubicBezTo>
                    <a:pt x="1440" y="2587"/>
                    <a:pt x="1504" y="2523"/>
                    <a:pt x="1568" y="2459"/>
                  </a:cubicBezTo>
                  <a:cubicBezTo>
                    <a:pt x="1632" y="2395"/>
                    <a:pt x="1696" y="2363"/>
                    <a:pt x="1761" y="2267"/>
                  </a:cubicBezTo>
                  <a:cubicBezTo>
                    <a:pt x="1793" y="2235"/>
                    <a:pt x="1825" y="2203"/>
                    <a:pt x="1857" y="2171"/>
                  </a:cubicBezTo>
                  <a:cubicBezTo>
                    <a:pt x="1889" y="2139"/>
                    <a:pt x="1953" y="2107"/>
                    <a:pt x="2017" y="2043"/>
                  </a:cubicBezTo>
                  <a:lnTo>
                    <a:pt x="2049" y="2011"/>
                  </a:lnTo>
                  <a:lnTo>
                    <a:pt x="2113" y="1947"/>
                  </a:lnTo>
                  <a:cubicBezTo>
                    <a:pt x="2241" y="1851"/>
                    <a:pt x="2337" y="1755"/>
                    <a:pt x="2497" y="1658"/>
                  </a:cubicBezTo>
                  <a:lnTo>
                    <a:pt x="2529" y="1658"/>
                  </a:lnTo>
                  <a:cubicBezTo>
                    <a:pt x="2561" y="1594"/>
                    <a:pt x="2625" y="1562"/>
                    <a:pt x="2721" y="1498"/>
                  </a:cubicBezTo>
                  <a:cubicBezTo>
                    <a:pt x="2817" y="1466"/>
                    <a:pt x="2913" y="1402"/>
                    <a:pt x="3009" y="1338"/>
                  </a:cubicBezTo>
                  <a:lnTo>
                    <a:pt x="3105" y="1274"/>
                  </a:lnTo>
                  <a:cubicBezTo>
                    <a:pt x="3137" y="1274"/>
                    <a:pt x="3169" y="1242"/>
                    <a:pt x="3201" y="1242"/>
                  </a:cubicBezTo>
                  <a:cubicBezTo>
                    <a:pt x="3329" y="1178"/>
                    <a:pt x="3457" y="1082"/>
                    <a:pt x="3585" y="1018"/>
                  </a:cubicBezTo>
                  <a:lnTo>
                    <a:pt x="3617" y="1018"/>
                  </a:lnTo>
                  <a:cubicBezTo>
                    <a:pt x="3745" y="954"/>
                    <a:pt x="3841" y="922"/>
                    <a:pt x="4001" y="858"/>
                  </a:cubicBezTo>
                  <a:lnTo>
                    <a:pt x="4097" y="826"/>
                  </a:lnTo>
                  <a:cubicBezTo>
                    <a:pt x="4193" y="762"/>
                    <a:pt x="4321" y="730"/>
                    <a:pt x="4417" y="698"/>
                  </a:cubicBezTo>
                  <a:lnTo>
                    <a:pt x="4545" y="634"/>
                  </a:lnTo>
                  <a:lnTo>
                    <a:pt x="4609" y="634"/>
                  </a:lnTo>
                  <a:cubicBezTo>
                    <a:pt x="4769" y="570"/>
                    <a:pt x="4929" y="538"/>
                    <a:pt x="5025" y="506"/>
                  </a:cubicBezTo>
                  <a:cubicBezTo>
                    <a:pt x="5025" y="506"/>
                    <a:pt x="5089" y="474"/>
                    <a:pt x="5121" y="474"/>
                  </a:cubicBezTo>
                  <a:cubicBezTo>
                    <a:pt x="5153" y="474"/>
                    <a:pt x="5153" y="474"/>
                    <a:pt x="5185" y="442"/>
                  </a:cubicBezTo>
                  <a:cubicBezTo>
                    <a:pt x="6145" y="186"/>
                    <a:pt x="7042" y="122"/>
                    <a:pt x="7138" y="122"/>
                  </a:cubicBezTo>
                  <a:lnTo>
                    <a:pt x="7170" y="122"/>
                  </a:lnTo>
                  <a:cubicBezTo>
                    <a:pt x="7515" y="90"/>
                    <a:pt x="7862" y="74"/>
                    <a:pt x="8207" y="74"/>
                  </a:cubicBezTo>
                  <a:close/>
                  <a:moveTo>
                    <a:pt x="8252" y="0"/>
                  </a:moveTo>
                  <a:cubicBezTo>
                    <a:pt x="7881" y="0"/>
                    <a:pt x="7509" y="19"/>
                    <a:pt x="7138" y="58"/>
                  </a:cubicBezTo>
                  <a:cubicBezTo>
                    <a:pt x="7042" y="58"/>
                    <a:pt x="6145" y="122"/>
                    <a:pt x="5153" y="378"/>
                  </a:cubicBezTo>
                  <a:cubicBezTo>
                    <a:pt x="5153" y="378"/>
                    <a:pt x="5121" y="410"/>
                    <a:pt x="5089" y="410"/>
                  </a:cubicBezTo>
                  <a:lnTo>
                    <a:pt x="5025" y="442"/>
                  </a:lnTo>
                  <a:cubicBezTo>
                    <a:pt x="4897" y="474"/>
                    <a:pt x="4737" y="506"/>
                    <a:pt x="4577" y="570"/>
                  </a:cubicBezTo>
                  <a:lnTo>
                    <a:pt x="4513" y="570"/>
                  </a:lnTo>
                  <a:lnTo>
                    <a:pt x="4385" y="634"/>
                  </a:lnTo>
                  <a:cubicBezTo>
                    <a:pt x="4289" y="666"/>
                    <a:pt x="4161" y="698"/>
                    <a:pt x="4033" y="762"/>
                  </a:cubicBezTo>
                  <a:lnTo>
                    <a:pt x="3969" y="794"/>
                  </a:lnTo>
                  <a:cubicBezTo>
                    <a:pt x="3809" y="858"/>
                    <a:pt x="3713" y="890"/>
                    <a:pt x="3585" y="954"/>
                  </a:cubicBezTo>
                  <a:lnTo>
                    <a:pt x="3553" y="954"/>
                  </a:lnTo>
                  <a:cubicBezTo>
                    <a:pt x="3425" y="1018"/>
                    <a:pt x="3297" y="1114"/>
                    <a:pt x="3137" y="1178"/>
                  </a:cubicBezTo>
                  <a:cubicBezTo>
                    <a:pt x="3137" y="1178"/>
                    <a:pt x="3105" y="1210"/>
                    <a:pt x="3073" y="1210"/>
                  </a:cubicBezTo>
                  <a:lnTo>
                    <a:pt x="2945" y="1274"/>
                  </a:lnTo>
                  <a:cubicBezTo>
                    <a:pt x="2849" y="1338"/>
                    <a:pt x="2753" y="1402"/>
                    <a:pt x="2689" y="1466"/>
                  </a:cubicBezTo>
                  <a:cubicBezTo>
                    <a:pt x="2593" y="1498"/>
                    <a:pt x="2529" y="1562"/>
                    <a:pt x="2465" y="1594"/>
                  </a:cubicBezTo>
                  <a:cubicBezTo>
                    <a:pt x="2305" y="1722"/>
                    <a:pt x="2177" y="1819"/>
                    <a:pt x="2081" y="1915"/>
                  </a:cubicBezTo>
                  <a:cubicBezTo>
                    <a:pt x="2049" y="1915"/>
                    <a:pt x="2017" y="1947"/>
                    <a:pt x="1985" y="1979"/>
                  </a:cubicBezTo>
                  <a:lnTo>
                    <a:pt x="1953" y="2011"/>
                  </a:lnTo>
                  <a:cubicBezTo>
                    <a:pt x="1889" y="2043"/>
                    <a:pt x="1857" y="2107"/>
                    <a:pt x="1793" y="2139"/>
                  </a:cubicBezTo>
                  <a:cubicBezTo>
                    <a:pt x="1761" y="2171"/>
                    <a:pt x="1729" y="2203"/>
                    <a:pt x="1696" y="2235"/>
                  </a:cubicBezTo>
                  <a:cubicBezTo>
                    <a:pt x="1632" y="2299"/>
                    <a:pt x="1568" y="2363"/>
                    <a:pt x="1504" y="2427"/>
                  </a:cubicBezTo>
                  <a:cubicBezTo>
                    <a:pt x="1440" y="2491"/>
                    <a:pt x="1376" y="2555"/>
                    <a:pt x="1344" y="2619"/>
                  </a:cubicBezTo>
                  <a:lnTo>
                    <a:pt x="1280" y="2683"/>
                  </a:lnTo>
                  <a:cubicBezTo>
                    <a:pt x="1120" y="2875"/>
                    <a:pt x="992" y="3035"/>
                    <a:pt x="896" y="3227"/>
                  </a:cubicBezTo>
                  <a:cubicBezTo>
                    <a:pt x="864" y="3227"/>
                    <a:pt x="864" y="3259"/>
                    <a:pt x="864" y="3259"/>
                  </a:cubicBezTo>
                  <a:cubicBezTo>
                    <a:pt x="832" y="3291"/>
                    <a:pt x="832" y="3323"/>
                    <a:pt x="800" y="3355"/>
                  </a:cubicBezTo>
                  <a:cubicBezTo>
                    <a:pt x="800" y="3355"/>
                    <a:pt x="768" y="3387"/>
                    <a:pt x="768" y="3419"/>
                  </a:cubicBezTo>
                  <a:cubicBezTo>
                    <a:pt x="768" y="3451"/>
                    <a:pt x="736" y="3451"/>
                    <a:pt x="736" y="3483"/>
                  </a:cubicBezTo>
                  <a:lnTo>
                    <a:pt x="704" y="3547"/>
                  </a:lnTo>
                  <a:cubicBezTo>
                    <a:pt x="480" y="3899"/>
                    <a:pt x="320" y="4283"/>
                    <a:pt x="224" y="4699"/>
                  </a:cubicBezTo>
                  <a:cubicBezTo>
                    <a:pt x="224" y="4699"/>
                    <a:pt x="224" y="4731"/>
                    <a:pt x="192" y="4763"/>
                  </a:cubicBezTo>
                  <a:cubicBezTo>
                    <a:pt x="192" y="4859"/>
                    <a:pt x="160" y="4955"/>
                    <a:pt x="160" y="5019"/>
                  </a:cubicBezTo>
                  <a:cubicBezTo>
                    <a:pt x="128" y="5051"/>
                    <a:pt x="128" y="5083"/>
                    <a:pt x="128" y="5147"/>
                  </a:cubicBezTo>
                  <a:cubicBezTo>
                    <a:pt x="128" y="5179"/>
                    <a:pt x="128" y="5179"/>
                    <a:pt x="96" y="5211"/>
                  </a:cubicBezTo>
                  <a:lnTo>
                    <a:pt x="96" y="5339"/>
                  </a:lnTo>
                  <a:lnTo>
                    <a:pt x="96" y="5403"/>
                  </a:lnTo>
                  <a:lnTo>
                    <a:pt x="64" y="5435"/>
                  </a:lnTo>
                  <a:lnTo>
                    <a:pt x="64" y="5563"/>
                  </a:lnTo>
                  <a:cubicBezTo>
                    <a:pt x="64" y="5627"/>
                    <a:pt x="64" y="5691"/>
                    <a:pt x="32" y="5755"/>
                  </a:cubicBezTo>
                  <a:lnTo>
                    <a:pt x="32" y="5851"/>
                  </a:lnTo>
                  <a:lnTo>
                    <a:pt x="32" y="5947"/>
                  </a:lnTo>
                  <a:lnTo>
                    <a:pt x="32" y="6107"/>
                  </a:lnTo>
                  <a:lnTo>
                    <a:pt x="32" y="6171"/>
                  </a:lnTo>
                  <a:lnTo>
                    <a:pt x="0" y="17661"/>
                  </a:lnTo>
                  <a:lnTo>
                    <a:pt x="0" y="17790"/>
                  </a:lnTo>
                  <a:lnTo>
                    <a:pt x="0" y="18014"/>
                  </a:lnTo>
                  <a:cubicBezTo>
                    <a:pt x="0" y="18110"/>
                    <a:pt x="32" y="18174"/>
                    <a:pt x="32" y="18238"/>
                  </a:cubicBezTo>
                  <a:cubicBezTo>
                    <a:pt x="64" y="19518"/>
                    <a:pt x="640" y="20702"/>
                    <a:pt x="1696" y="21662"/>
                  </a:cubicBezTo>
                  <a:cubicBezTo>
                    <a:pt x="2145" y="22078"/>
                    <a:pt x="2657" y="22430"/>
                    <a:pt x="3233" y="22750"/>
                  </a:cubicBezTo>
                  <a:lnTo>
                    <a:pt x="3297" y="22750"/>
                  </a:lnTo>
                  <a:cubicBezTo>
                    <a:pt x="3297" y="22782"/>
                    <a:pt x="3329" y="22782"/>
                    <a:pt x="3329" y="22782"/>
                  </a:cubicBezTo>
                  <a:lnTo>
                    <a:pt x="3361" y="22814"/>
                  </a:lnTo>
                  <a:cubicBezTo>
                    <a:pt x="3681" y="22974"/>
                    <a:pt x="4001" y="23102"/>
                    <a:pt x="4353" y="23231"/>
                  </a:cubicBezTo>
                  <a:cubicBezTo>
                    <a:pt x="4513" y="23295"/>
                    <a:pt x="4673" y="23327"/>
                    <a:pt x="4865" y="23391"/>
                  </a:cubicBezTo>
                  <a:cubicBezTo>
                    <a:pt x="4865" y="23391"/>
                    <a:pt x="4897" y="23423"/>
                    <a:pt x="4961" y="23423"/>
                  </a:cubicBezTo>
                  <a:cubicBezTo>
                    <a:pt x="4993" y="23423"/>
                    <a:pt x="5057" y="23455"/>
                    <a:pt x="5089" y="23455"/>
                  </a:cubicBezTo>
                  <a:cubicBezTo>
                    <a:pt x="5217" y="23487"/>
                    <a:pt x="5313" y="23519"/>
                    <a:pt x="5345" y="23519"/>
                  </a:cubicBezTo>
                  <a:cubicBezTo>
                    <a:pt x="5729" y="23615"/>
                    <a:pt x="6113" y="23711"/>
                    <a:pt x="6497" y="23743"/>
                  </a:cubicBezTo>
                  <a:lnTo>
                    <a:pt x="6657" y="23775"/>
                  </a:lnTo>
                  <a:cubicBezTo>
                    <a:pt x="7138" y="23839"/>
                    <a:pt x="7618" y="23839"/>
                    <a:pt x="8098" y="23839"/>
                  </a:cubicBezTo>
                  <a:lnTo>
                    <a:pt x="8514" y="23839"/>
                  </a:lnTo>
                  <a:cubicBezTo>
                    <a:pt x="8674" y="23839"/>
                    <a:pt x="8834" y="23839"/>
                    <a:pt x="9026" y="23807"/>
                  </a:cubicBezTo>
                  <a:lnTo>
                    <a:pt x="9186" y="23807"/>
                  </a:lnTo>
                  <a:cubicBezTo>
                    <a:pt x="9314" y="23807"/>
                    <a:pt x="9442" y="23775"/>
                    <a:pt x="9602" y="23775"/>
                  </a:cubicBezTo>
                  <a:cubicBezTo>
                    <a:pt x="9794" y="23743"/>
                    <a:pt x="10018" y="23711"/>
                    <a:pt x="10274" y="23647"/>
                  </a:cubicBezTo>
                  <a:cubicBezTo>
                    <a:pt x="10594" y="23583"/>
                    <a:pt x="10882" y="23519"/>
                    <a:pt x="11170" y="23455"/>
                  </a:cubicBezTo>
                  <a:cubicBezTo>
                    <a:pt x="11234" y="23423"/>
                    <a:pt x="11298" y="23423"/>
                    <a:pt x="11362" y="23391"/>
                  </a:cubicBezTo>
                  <a:cubicBezTo>
                    <a:pt x="11426" y="23359"/>
                    <a:pt x="11490" y="23359"/>
                    <a:pt x="11554" y="23327"/>
                  </a:cubicBezTo>
                  <a:cubicBezTo>
                    <a:pt x="12002" y="23199"/>
                    <a:pt x="12451" y="23006"/>
                    <a:pt x="12835" y="22814"/>
                  </a:cubicBezTo>
                  <a:cubicBezTo>
                    <a:pt x="12963" y="22750"/>
                    <a:pt x="13059" y="22686"/>
                    <a:pt x="13187" y="22622"/>
                  </a:cubicBezTo>
                  <a:cubicBezTo>
                    <a:pt x="13219" y="22590"/>
                    <a:pt x="13251" y="22590"/>
                    <a:pt x="13283" y="22558"/>
                  </a:cubicBezTo>
                  <a:lnTo>
                    <a:pt x="13315" y="22526"/>
                  </a:lnTo>
                  <a:cubicBezTo>
                    <a:pt x="13443" y="22462"/>
                    <a:pt x="13571" y="22366"/>
                    <a:pt x="13667" y="22302"/>
                  </a:cubicBezTo>
                  <a:cubicBezTo>
                    <a:pt x="13699" y="22270"/>
                    <a:pt x="13731" y="22270"/>
                    <a:pt x="13763" y="22238"/>
                  </a:cubicBezTo>
                  <a:lnTo>
                    <a:pt x="13795" y="22206"/>
                  </a:lnTo>
                  <a:cubicBezTo>
                    <a:pt x="13923" y="22110"/>
                    <a:pt x="14019" y="22046"/>
                    <a:pt x="14115" y="21982"/>
                  </a:cubicBezTo>
                  <a:lnTo>
                    <a:pt x="14147" y="21950"/>
                  </a:lnTo>
                  <a:cubicBezTo>
                    <a:pt x="14179" y="21918"/>
                    <a:pt x="14211" y="21886"/>
                    <a:pt x="14243" y="21854"/>
                  </a:cubicBezTo>
                  <a:lnTo>
                    <a:pt x="14275" y="21822"/>
                  </a:lnTo>
                  <a:cubicBezTo>
                    <a:pt x="14467" y="21662"/>
                    <a:pt x="14659" y="21470"/>
                    <a:pt x="14819" y="21310"/>
                  </a:cubicBezTo>
                  <a:cubicBezTo>
                    <a:pt x="14883" y="21246"/>
                    <a:pt x="14915" y="21182"/>
                    <a:pt x="14947" y="21150"/>
                  </a:cubicBezTo>
                  <a:cubicBezTo>
                    <a:pt x="15171" y="20862"/>
                    <a:pt x="15395" y="20542"/>
                    <a:pt x="15555" y="20222"/>
                  </a:cubicBezTo>
                  <a:cubicBezTo>
                    <a:pt x="15619" y="20062"/>
                    <a:pt x="15683" y="19934"/>
                    <a:pt x="15747" y="19806"/>
                  </a:cubicBezTo>
                  <a:cubicBezTo>
                    <a:pt x="15843" y="19614"/>
                    <a:pt x="15907" y="19390"/>
                    <a:pt x="15971" y="19198"/>
                  </a:cubicBezTo>
                  <a:lnTo>
                    <a:pt x="15971" y="19134"/>
                  </a:lnTo>
                  <a:cubicBezTo>
                    <a:pt x="15971" y="19102"/>
                    <a:pt x="16003" y="19070"/>
                    <a:pt x="16003" y="19038"/>
                  </a:cubicBezTo>
                  <a:cubicBezTo>
                    <a:pt x="16035" y="18942"/>
                    <a:pt x="16035" y="18846"/>
                    <a:pt x="16067" y="18782"/>
                  </a:cubicBezTo>
                  <a:lnTo>
                    <a:pt x="16035" y="18750"/>
                  </a:lnTo>
                  <a:lnTo>
                    <a:pt x="16067" y="18750"/>
                  </a:lnTo>
                  <a:cubicBezTo>
                    <a:pt x="16067" y="18654"/>
                    <a:pt x="16099" y="18462"/>
                    <a:pt x="16131" y="18334"/>
                  </a:cubicBezTo>
                  <a:lnTo>
                    <a:pt x="16131" y="18206"/>
                  </a:lnTo>
                  <a:cubicBezTo>
                    <a:pt x="16131" y="18142"/>
                    <a:pt x="16163" y="18078"/>
                    <a:pt x="16163" y="18046"/>
                  </a:cubicBezTo>
                  <a:lnTo>
                    <a:pt x="16163" y="17822"/>
                  </a:lnTo>
                  <a:lnTo>
                    <a:pt x="16195" y="6203"/>
                  </a:lnTo>
                  <a:lnTo>
                    <a:pt x="16195" y="6171"/>
                  </a:lnTo>
                  <a:lnTo>
                    <a:pt x="16195" y="5947"/>
                  </a:lnTo>
                  <a:lnTo>
                    <a:pt x="16195" y="5883"/>
                  </a:lnTo>
                  <a:lnTo>
                    <a:pt x="16163" y="5883"/>
                  </a:lnTo>
                  <a:cubicBezTo>
                    <a:pt x="16163" y="5883"/>
                    <a:pt x="16195" y="5883"/>
                    <a:pt x="16195" y="5851"/>
                  </a:cubicBezTo>
                  <a:lnTo>
                    <a:pt x="16195" y="5787"/>
                  </a:lnTo>
                  <a:lnTo>
                    <a:pt x="16195" y="5691"/>
                  </a:lnTo>
                  <a:cubicBezTo>
                    <a:pt x="16163" y="4347"/>
                    <a:pt x="15555" y="3131"/>
                    <a:pt x="14435" y="2139"/>
                  </a:cubicBezTo>
                  <a:cubicBezTo>
                    <a:pt x="12912" y="782"/>
                    <a:pt x="10623" y="0"/>
                    <a:pt x="82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4512525" y="3840800"/>
              <a:ext cx="368900" cy="543000"/>
            </a:xfrm>
            <a:custGeom>
              <a:rect b="b" l="l" r="r" t="t"/>
              <a:pathLst>
                <a:path extrusionOk="0" h="21720" w="14756">
                  <a:moveTo>
                    <a:pt x="9570" y="1556"/>
                  </a:moveTo>
                  <a:cubicBezTo>
                    <a:pt x="9594" y="1556"/>
                    <a:pt x="9600" y="1556"/>
                    <a:pt x="9602" y="1569"/>
                  </a:cubicBezTo>
                  <a:lnTo>
                    <a:pt x="9602" y="1569"/>
                  </a:lnTo>
                  <a:cubicBezTo>
                    <a:pt x="9591" y="1565"/>
                    <a:pt x="9581" y="1561"/>
                    <a:pt x="9570" y="1556"/>
                  </a:cubicBezTo>
                  <a:close/>
                  <a:moveTo>
                    <a:pt x="5121" y="1588"/>
                  </a:moveTo>
                  <a:cubicBezTo>
                    <a:pt x="5057" y="1588"/>
                    <a:pt x="4993" y="1588"/>
                    <a:pt x="4929" y="1620"/>
                  </a:cubicBezTo>
                  <a:cubicBezTo>
                    <a:pt x="4900" y="1620"/>
                    <a:pt x="4878" y="1620"/>
                    <a:pt x="4856" y="1623"/>
                  </a:cubicBezTo>
                  <a:lnTo>
                    <a:pt x="4856" y="1623"/>
                  </a:lnTo>
                  <a:cubicBezTo>
                    <a:pt x="4896" y="1614"/>
                    <a:pt x="4939" y="1606"/>
                    <a:pt x="4993" y="1588"/>
                  </a:cubicBezTo>
                  <a:close/>
                  <a:moveTo>
                    <a:pt x="4769" y="1652"/>
                  </a:moveTo>
                  <a:cubicBezTo>
                    <a:pt x="4705" y="1652"/>
                    <a:pt x="4641" y="1652"/>
                    <a:pt x="4577" y="1684"/>
                  </a:cubicBezTo>
                  <a:cubicBezTo>
                    <a:pt x="4545" y="1684"/>
                    <a:pt x="4513" y="1716"/>
                    <a:pt x="4481" y="1716"/>
                  </a:cubicBezTo>
                  <a:cubicBezTo>
                    <a:pt x="4513" y="1684"/>
                    <a:pt x="4577" y="1684"/>
                    <a:pt x="4641" y="1652"/>
                  </a:cubicBezTo>
                  <a:close/>
                  <a:moveTo>
                    <a:pt x="4325" y="1748"/>
                  </a:moveTo>
                  <a:cubicBezTo>
                    <a:pt x="4297" y="1756"/>
                    <a:pt x="4273" y="1764"/>
                    <a:pt x="4257" y="1780"/>
                  </a:cubicBezTo>
                  <a:cubicBezTo>
                    <a:pt x="4289" y="1748"/>
                    <a:pt x="4289" y="1748"/>
                    <a:pt x="4321" y="1748"/>
                  </a:cubicBezTo>
                  <a:cubicBezTo>
                    <a:pt x="4322" y="1748"/>
                    <a:pt x="4324" y="1748"/>
                    <a:pt x="4325" y="1748"/>
                  </a:cubicBezTo>
                  <a:close/>
                  <a:moveTo>
                    <a:pt x="3993" y="1845"/>
                  </a:moveTo>
                  <a:cubicBezTo>
                    <a:pt x="3966" y="1853"/>
                    <a:pt x="3936" y="1861"/>
                    <a:pt x="3905" y="1876"/>
                  </a:cubicBezTo>
                  <a:cubicBezTo>
                    <a:pt x="3926" y="1854"/>
                    <a:pt x="3962" y="1847"/>
                    <a:pt x="3993" y="1845"/>
                  </a:cubicBezTo>
                  <a:close/>
                  <a:moveTo>
                    <a:pt x="3745" y="1908"/>
                  </a:moveTo>
                  <a:cubicBezTo>
                    <a:pt x="3713" y="1908"/>
                    <a:pt x="3713" y="1940"/>
                    <a:pt x="3713" y="1940"/>
                  </a:cubicBezTo>
                  <a:lnTo>
                    <a:pt x="3713" y="1908"/>
                  </a:lnTo>
                  <a:close/>
                  <a:moveTo>
                    <a:pt x="7528" y="1"/>
                  </a:moveTo>
                  <a:cubicBezTo>
                    <a:pt x="7197" y="1"/>
                    <a:pt x="6863" y="17"/>
                    <a:pt x="6530" y="51"/>
                  </a:cubicBezTo>
                  <a:cubicBezTo>
                    <a:pt x="6402" y="51"/>
                    <a:pt x="5601" y="115"/>
                    <a:pt x="4705" y="371"/>
                  </a:cubicBezTo>
                  <a:lnTo>
                    <a:pt x="4641" y="371"/>
                  </a:lnTo>
                  <a:cubicBezTo>
                    <a:pt x="4609" y="371"/>
                    <a:pt x="4609" y="403"/>
                    <a:pt x="4577" y="403"/>
                  </a:cubicBezTo>
                  <a:cubicBezTo>
                    <a:pt x="4449" y="435"/>
                    <a:pt x="4321" y="467"/>
                    <a:pt x="4161" y="531"/>
                  </a:cubicBezTo>
                  <a:cubicBezTo>
                    <a:pt x="4097" y="531"/>
                    <a:pt x="4097" y="531"/>
                    <a:pt x="4065" y="563"/>
                  </a:cubicBezTo>
                  <a:lnTo>
                    <a:pt x="4001" y="563"/>
                  </a:lnTo>
                  <a:cubicBezTo>
                    <a:pt x="3905" y="595"/>
                    <a:pt x="3809" y="659"/>
                    <a:pt x="3713" y="692"/>
                  </a:cubicBezTo>
                  <a:lnTo>
                    <a:pt x="3681" y="692"/>
                  </a:lnTo>
                  <a:lnTo>
                    <a:pt x="3649" y="724"/>
                  </a:lnTo>
                  <a:cubicBezTo>
                    <a:pt x="3489" y="788"/>
                    <a:pt x="3393" y="820"/>
                    <a:pt x="3297" y="884"/>
                  </a:cubicBezTo>
                  <a:lnTo>
                    <a:pt x="3265" y="884"/>
                  </a:lnTo>
                  <a:cubicBezTo>
                    <a:pt x="3137" y="948"/>
                    <a:pt x="3009" y="1012"/>
                    <a:pt x="2881" y="1076"/>
                  </a:cubicBezTo>
                  <a:cubicBezTo>
                    <a:pt x="2849" y="1076"/>
                    <a:pt x="2849" y="1108"/>
                    <a:pt x="2817" y="1108"/>
                  </a:cubicBezTo>
                  <a:lnTo>
                    <a:pt x="2753" y="1172"/>
                  </a:lnTo>
                  <a:cubicBezTo>
                    <a:pt x="2657" y="1204"/>
                    <a:pt x="2561" y="1268"/>
                    <a:pt x="2465" y="1332"/>
                  </a:cubicBezTo>
                  <a:cubicBezTo>
                    <a:pt x="2401" y="1364"/>
                    <a:pt x="2337" y="1428"/>
                    <a:pt x="2273" y="1460"/>
                  </a:cubicBezTo>
                  <a:lnTo>
                    <a:pt x="2241" y="1460"/>
                  </a:lnTo>
                  <a:cubicBezTo>
                    <a:pt x="2113" y="1556"/>
                    <a:pt x="2017" y="1652"/>
                    <a:pt x="1889" y="1748"/>
                  </a:cubicBezTo>
                  <a:cubicBezTo>
                    <a:pt x="1889" y="1748"/>
                    <a:pt x="1857" y="1780"/>
                    <a:pt x="1825" y="1812"/>
                  </a:cubicBezTo>
                  <a:lnTo>
                    <a:pt x="1793" y="1812"/>
                  </a:lnTo>
                  <a:cubicBezTo>
                    <a:pt x="1761" y="1876"/>
                    <a:pt x="1697" y="1908"/>
                    <a:pt x="1665" y="1940"/>
                  </a:cubicBezTo>
                  <a:cubicBezTo>
                    <a:pt x="1633" y="1972"/>
                    <a:pt x="1601" y="2004"/>
                    <a:pt x="1569" y="2036"/>
                  </a:cubicBezTo>
                  <a:lnTo>
                    <a:pt x="1409" y="2196"/>
                  </a:lnTo>
                  <a:cubicBezTo>
                    <a:pt x="1345" y="2260"/>
                    <a:pt x="1281" y="2324"/>
                    <a:pt x="1249" y="2388"/>
                  </a:cubicBezTo>
                  <a:cubicBezTo>
                    <a:pt x="1217" y="2388"/>
                    <a:pt x="1217" y="2420"/>
                    <a:pt x="1185" y="2452"/>
                  </a:cubicBezTo>
                  <a:cubicBezTo>
                    <a:pt x="1057" y="2580"/>
                    <a:pt x="928" y="2740"/>
                    <a:pt x="832" y="2932"/>
                  </a:cubicBezTo>
                  <a:lnTo>
                    <a:pt x="800" y="2964"/>
                  </a:lnTo>
                  <a:cubicBezTo>
                    <a:pt x="800" y="2996"/>
                    <a:pt x="768" y="3028"/>
                    <a:pt x="768" y="3028"/>
                  </a:cubicBezTo>
                  <a:cubicBezTo>
                    <a:pt x="736" y="3060"/>
                    <a:pt x="736" y="3092"/>
                    <a:pt x="704" y="3092"/>
                  </a:cubicBezTo>
                  <a:cubicBezTo>
                    <a:pt x="704" y="3124"/>
                    <a:pt x="672" y="3156"/>
                    <a:pt x="672" y="3188"/>
                  </a:cubicBezTo>
                  <a:lnTo>
                    <a:pt x="640" y="3220"/>
                  </a:lnTo>
                  <a:cubicBezTo>
                    <a:pt x="448" y="3572"/>
                    <a:pt x="320" y="3924"/>
                    <a:pt x="224" y="4244"/>
                  </a:cubicBezTo>
                  <a:cubicBezTo>
                    <a:pt x="224" y="4276"/>
                    <a:pt x="224" y="4308"/>
                    <a:pt x="192" y="4308"/>
                  </a:cubicBezTo>
                  <a:cubicBezTo>
                    <a:pt x="192" y="4404"/>
                    <a:pt x="160" y="4468"/>
                    <a:pt x="160" y="4564"/>
                  </a:cubicBezTo>
                  <a:cubicBezTo>
                    <a:pt x="160" y="4596"/>
                    <a:pt x="128" y="4628"/>
                    <a:pt x="128" y="4660"/>
                  </a:cubicBezTo>
                  <a:lnTo>
                    <a:pt x="128" y="4724"/>
                  </a:lnTo>
                  <a:cubicBezTo>
                    <a:pt x="96" y="4756"/>
                    <a:pt x="96" y="4820"/>
                    <a:pt x="96" y="4852"/>
                  </a:cubicBezTo>
                  <a:lnTo>
                    <a:pt x="96" y="4884"/>
                  </a:lnTo>
                  <a:lnTo>
                    <a:pt x="96" y="4916"/>
                  </a:lnTo>
                  <a:cubicBezTo>
                    <a:pt x="96" y="4948"/>
                    <a:pt x="64" y="5012"/>
                    <a:pt x="64" y="5044"/>
                  </a:cubicBezTo>
                  <a:lnTo>
                    <a:pt x="64" y="5204"/>
                  </a:lnTo>
                  <a:lnTo>
                    <a:pt x="64" y="5268"/>
                  </a:lnTo>
                  <a:lnTo>
                    <a:pt x="32" y="5300"/>
                  </a:lnTo>
                  <a:lnTo>
                    <a:pt x="32" y="5396"/>
                  </a:lnTo>
                  <a:lnTo>
                    <a:pt x="32" y="5524"/>
                  </a:lnTo>
                  <a:lnTo>
                    <a:pt x="32" y="5588"/>
                  </a:lnTo>
                  <a:lnTo>
                    <a:pt x="0" y="16086"/>
                  </a:lnTo>
                  <a:lnTo>
                    <a:pt x="0" y="16214"/>
                  </a:lnTo>
                  <a:lnTo>
                    <a:pt x="0" y="16406"/>
                  </a:lnTo>
                  <a:lnTo>
                    <a:pt x="32" y="16438"/>
                  </a:lnTo>
                  <a:lnTo>
                    <a:pt x="32" y="16630"/>
                  </a:lnTo>
                  <a:cubicBezTo>
                    <a:pt x="64" y="17847"/>
                    <a:pt x="640" y="18903"/>
                    <a:pt x="1569" y="19703"/>
                  </a:cubicBezTo>
                  <a:cubicBezTo>
                    <a:pt x="1953" y="20119"/>
                    <a:pt x="2433" y="20439"/>
                    <a:pt x="2945" y="20695"/>
                  </a:cubicBezTo>
                  <a:cubicBezTo>
                    <a:pt x="2977" y="20727"/>
                    <a:pt x="3009" y="20727"/>
                    <a:pt x="3041" y="20759"/>
                  </a:cubicBezTo>
                  <a:lnTo>
                    <a:pt x="3073" y="20759"/>
                  </a:lnTo>
                  <a:cubicBezTo>
                    <a:pt x="3361" y="20919"/>
                    <a:pt x="3681" y="21047"/>
                    <a:pt x="3969" y="21143"/>
                  </a:cubicBezTo>
                  <a:cubicBezTo>
                    <a:pt x="4129" y="21207"/>
                    <a:pt x="4289" y="21271"/>
                    <a:pt x="4417" y="21303"/>
                  </a:cubicBezTo>
                  <a:cubicBezTo>
                    <a:pt x="4449" y="21303"/>
                    <a:pt x="4481" y="21303"/>
                    <a:pt x="4513" y="21335"/>
                  </a:cubicBezTo>
                  <a:cubicBezTo>
                    <a:pt x="4545" y="21335"/>
                    <a:pt x="4609" y="21367"/>
                    <a:pt x="4641" y="21367"/>
                  </a:cubicBezTo>
                  <a:cubicBezTo>
                    <a:pt x="4737" y="21399"/>
                    <a:pt x="4833" y="21431"/>
                    <a:pt x="4865" y="21431"/>
                  </a:cubicBezTo>
                  <a:cubicBezTo>
                    <a:pt x="5249" y="21527"/>
                    <a:pt x="5601" y="21591"/>
                    <a:pt x="5921" y="21623"/>
                  </a:cubicBezTo>
                  <a:lnTo>
                    <a:pt x="6017" y="21623"/>
                  </a:lnTo>
                  <a:cubicBezTo>
                    <a:pt x="6017" y="21623"/>
                    <a:pt x="6049" y="21623"/>
                    <a:pt x="6081" y="21655"/>
                  </a:cubicBezTo>
                  <a:cubicBezTo>
                    <a:pt x="6626" y="21719"/>
                    <a:pt x="7202" y="21719"/>
                    <a:pt x="7778" y="21719"/>
                  </a:cubicBezTo>
                  <a:cubicBezTo>
                    <a:pt x="7938" y="21719"/>
                    <a:pt x="8066" y="21687"/>
                    <a:pt x="8226" y="21687"/>
                  </a:cubicBezTo>
                  <a:lnTo>
                    <a:pt x="8386" y="21687"/>
                  </a:lnTo>
                  <a:cubicBezTo>
                    <a:pt x="8514" y="21655"/>
                    <a:pt x="8642" y="21655"/>
                    <a:pt x="8738" y="21623"/>
                  </a:cubicBezTo>
                  <a:cubicBezTo>
                    <a:pt x="8930" y="21623"/>
                    <a:pt x="9154" y="21591"/>
                    <a:pt x="9378" y="21527"/>
                  </a:cubicBezTo>
                  <a:cubicBezTo>
                    <a:pt x="9666" y="21495"/>
                    <a:pt x="9922" y="21431"/>
                    <a:pt x="10178" y="21335"/>
                  </a:cubicBezTo>
                  <a:cubicBezTo>
                    <a:pt x="10242" y="21335"/>
                    <a:pt x="10306" y="21303"/>
                    <a:pt x="10370" y="21303"/>
                  </a:cubicBezTo>
                  <a:cubicBezTo>
                    <a:pt x="10434" y="21271"/>
                    <a:pt x="10466" y="21271"/>
                    <a:pt x="10530" y="21239"/>
                  </a:cubicBezTo>
                  <a:cubicBezTo>
                    <a:pt x="10946" y="21111"/>
                    <a:pt x="11330" y="20951"/>
                    <a:pt x="11715" y="20759"/>
                  </a:cubicBezTo>
                  <a:cubicBezTo>
                    <a:pt x="11811" y="20695"/>
                    <a:pt x="11907" y="20663"/>
                    <a:pt x="12035" y="20599"/>
                  </a:cubicBezTo>
                  <a:lnTo>
                    <a:pt x="12099" y="20535"/>
                  </a:lnTo>
                  <a:cubicBezTo>
                    <a:pt x="12131" y="20535"/>
                    <a:pt x="12131" y="20535"/>
                    <a:pt x="12131" y="20503"/>
                  </a:cubicBezTo>
                  <a:cubicBezTo>
                    <a:pt x="12259" y="20439"/>
                    <a:pt x="12355" y="20375"/>
                    <a:pt x="12451" y="20311"/>
                  </a:cubicBezTo>
                  <a:cubicBezTo>
                    <a:pt x="12515" y="20279"/>
                    <a:pt x="12547" y="20247"/>
                    <a:pt x="12579" y="20215"/>
                  </a:cubicBezTo>
                  <a:cubicBezTo>
                    <a:pt x="12675" y="20151"/>
                    <a:pt x="12771" y="20087"/>
                    <a:pt x="12867" y="20023"/>
                  </a:cubicBezTo>
                  <a:cubicBezTo>
                    <a:pt x="12867" y="19991"/>
                    <a:pt x="12899" y="19991"/>
                    <a:pt x="12899" y="19991"/>
                  </a:cubicBezTo>
                  <a:lnTo>
                    <a:pt x="12963" y="19895"/>
                  </a:lnTo>
                  <a:cubicBezTo>
                    <a:pt x="12995" y="19895"/>
                    <a:pt x="12995" y="19895"/>
                    <a:pt x="13027" y="19863"/>
                  </a:cubicBezTo>
                  <a:cubicBezTo>
                    <a:pt x="13187" y="19735"/>
                    <a:pt x="13347" y="19575"/>
                    <a:pt x="13507" y="19383"/>
                  </a:cubicBezTo>
                  <a:cubicBezTo>
                    <a:pt x="13539" y="19351"/>
                    <a:pt x="13571" y="19287"/>
                    <a:pt x="13635" y="19255"/>
                  </a:cubicBezTo>
                  <a:cubicBezTo>
                    <a:pt x="13859" y="18967"/>
                    <a:pt x="14019" y="18679"/>
                    <a:pt x="14179" y="18423"/>
                  </a:cubicBezTo>
                  <a:cubicBezTo>
                    <a:pt x="14243" y="18263"/>
                    <a:pt x="14307" y="18135"/>
                    <a:pt x="14339" y="18039"/>
                  </a:cubicBezTo>
                  <a:cubicBezTo>
                    <a:pt x="14435" y="17847"/>
                    <a:pt x="14499" y="17655"/>
                    <a:pt x="14531" y="17495"/>
                  </a:cubicBezTo>
                  <a:cubicBezTo>
                    <a:pt x="14531" y="17463"/>
                    <a:pt x="14563" y="17431"/>
                    <a:pt x="14563" y="17431"/>
                  </a:cubicBezTo>
                  <a:lnTo>
                    <a:pt x="14563" y="17335"/>
                  </a:lnTo>
                  <a:cubicBezTo>
                    <a:pt x="14595" y="17239"/>
                    <a:pt x="14627" y="17175"/>
                    <a:pt x="14627" y="17111"/>
                  </a:cubicBezTo>
                  <a:cubicBezTo>
                    <a:pt x="14659" y="16983"/>
                    <a:pt x="14691" y="16823"/>
                    <a:pt x="14691" y="16727"/>
                  </a:cubicBezTo>
                  <a:lnTo>
                    <a:pt x="14691" y="16598"/>
                  </a:lnTo>
                  <a:cubicBezTo>
                    <a:pt x="14691" y="16534"/>
                    <a:pt x="14723" y="16470"/>
                    <a:pt x="14723" y="16438"/>
                  </a:cubicBezTo>
                  <a:lnTo>
                    <a:pt x="14723" y="16214"/>
                  </a:lnTo>
                  <a:lnTo>
                    <a:pt x="14723" y="16150"/>
                  </a:lnTo>
                  <a:lnTo>
                    <a:pt x="14723" y="15446"/>
                  </a:lnTo>
                  <a:lnTo>
                    <a:pt x="14723" y="15158"/>
                  </a:lnTo>
                  <a:lnTo>
                    <a:pt x="14723" y="11798"/>
                  </a:lnTo>
                  <a:lnTo>
                    <a:pt x="14723" y="11157"/>
                  </a:lnTo>
                  <a:lnTo>
                    <a:pt x="14723" y="9973"/>
                  </a:lnTo>
                  <a:lnTo>
                    <a:pt x="14755" y="6645"/>
                  </a:lnTo>
                  <a:lnTo>
                    <a:pt x="14755" y="6325"/>
                  </a:lnTo>
                  <a:lnTo>
                    <a:pt x="14755" y="5652"/>
                  </a:lnTo>
                  <a:lnTo>
                    <a:pt x="14755" y="5588"/>
                  </a:lnTo>
                  <a:cubicBezTo>
                    <a:pt x="14755" y="5524"/>
                    <a:pt x="14723" y="5460"/>
                    <a:pt x="14723" y="5396"/>
                  </a:cubicBezTo>
                  <a:lnTo>
                    <a:pt x="14723" y="5364"/>
                  </a:lnTo>
                  <a:lnTo>
                    <a:pt x="14723" y="5268"/>
                  </a:lnTo>
                  <a:lnTo>
                    <a:pt x="14723" y="5172"/>
                  </a:lnTo>
                  <a:cubicBezTo>
                    <a:pt x="14664" y="2088"/>
                    <a:pt x="11235" y="1"/>
                    <a:pt x="7528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4511725" y="3840025"/>
              <a:ext cx="370500" cy="544575"/>
            </a:xfrm>
            <a:custGeom>
              <a:rect b="b" l="l" r="r" t="t"/>
              <a:pathLst>
                <a:path extrusionOk="0" h="21783" w="14820">
                  <a:moveTo>
                    <a:pt x="7074" y="1363"/>
                  </a:moveTo>
                  <a:cubicBezTo>
                    <a:pt x="7042" y="1363"/>
                    <a:pt x="7010" y="1395"/>
                    <a:pt x="7010" y="1395"/>
                  </a:cubicBezTo>
                  <a:cubicBezTo>
                    <a:pt x="7010" y="1427"/>
                    <a:pt x="7042" y="1427"/>
                    <a:pt x="7074" y="1427"/>
                  </a:cubicBezTo>
                  <a:lnTo>
                    <a:pt x="7266" y="1427"/>
                  </a:lnTo>
                  <a:cubicBezTo>
                    <a:pt x="7266" y="1427"/>
                    <a:pt x="7298" y="1427"/>
                    <a:pt x="7298" y="1395"/>
                  </a:cubicBezTo>
                  <a:lnTo>
                    <a:pt x="7266" y="1363"/>
                  </a:lnTo>
                  <a:close/>
                  <a:moveTo>
                    <a:pt x="7426" y="1363"/>
                  </a:moveTo>
                  <a:cubicBezTo>
                    <a:pt x="7394" y="1363"/>
                    <a:pt x="7394" y="1363"/>
                    <a:pt x="7394" y="1395"/>
                  </a:cubicBezTo>
                  <a:cubicBezTo>
                    <a:pt x="7394" y="1427"/>
                    <a:pt x="7394" y="1427"/>
                    <a:pt x="7426" y="1427"/>
                  </a:cubicBezTo>
                  <a:lnTo>
                    <a:pt x="7618" y="1427"/>
                  </a:lnTo>
                  <a:cubicBezTo>
                    <a:pt x="7650" y="1427"/>
                    <a:pt x="7650" y="1427"/>
                    <a:pt x="7650" y="1395"/>
                  </a:cubicBezTo>
                  <a:cubicBezTo>
                    <a:pt x="7650" y="1395"/>
                    <a:pt x="7650" y="1363"/>
                    <a:pt x="7618" y="1363"/>
                  </a:cubicBezTo>
                  <a:close/>
                  <a:moveTo>
                    <a:pt x="6658" y="1395"/>
                  </a:moveTo>
                  <a:cubicBezTo>
                    <a:pt x="6658" y="1395"/>
                    <a:pt x="6626" y="1395"/>
                    <a:pt x="6626" y="1427"/>
                  </a:cubicBezTo>
                  <a:lnTo>
                    <a:pt x="6658" y="1459"/>
                  </a:lnTo>
                  <a:lnTo>
                    <a:pt x="6754" y="1459"/>
                  </a:lnTo>
                  <a:lnTo>
                    <a:pt x="6722" y="1395"/>
                  </a:lnTo>
                  <a:close/>
                  <a:moveTo>
                    <a:pt x="7810" y="1363"/>
                  </a:moveTo>
                  <a:cubicBezTo>
                    <a:pt x="7778" y="1363"/>
                    <a:pt x="7746" y="1395"/>
                    <a:pt x="7746" y="1395"/>
                  </a:cubicBezTo>
                  <a:cubicBezTo>
                    <a:pt x="7746" y="1427"/>
                    <a:pt x="7778" y="1459"/>
                    <a:pt x="7810" y="1459"/>
                  </a:cubicBezTo>
                  <a:lnTo>
                    <a:pt x="8098" y="1459"/>
                  </a:lnTo>
                  <a:lnTo>
                    <a:pt x="8130" y="1427"/>
                  </a:lnTo>
                  <a:cubicBezTo>
                    <a:pt x="8130" y="1395"/>
                    <a:pt x="8098" y="1395"/>
                    <a:pt x="8098" y="1395"/>
                  </a:cubicBezTo>
                  <a:lnTo>
                    <a:pt x="8066" y="1395"/>
                  </a:lnTo>
                  <a:cubicBezTo>
                    <a:pt x="8034" y="1395"/>
                    <a:pt x="8002" y="1363"/>
                    <a:pt x="7970" y="1363"/>
                  </a:cubicBezTo>
                  <a:close/>
                  <a:moveTo>
                    <a:pt x="8194" y="1395"/>
                  </a:moveTo>
                  <a:cubicBezTo>
                    <a:pt x="8162" y="1395"/>
                    <a:pt x="8162" y="1395"/>
                    <a:pt x="8162" y="1427"/>
                  </a:cubicBezTo>
                  <a:cubicBezTo>
                    <a:pt x="8162" y="1459"/>
                    <a:pt x="8162" y="1459"/>
                    <a:pt x="8194" y="1459"/>
                  </a:cubicBezTo>
                  <a:lnTo>
                    <a:pt x="8386" y="1459"/>
                  </a:lnTo>
                  <a:cubicBezTo>
                    <a:pt x="8386" y="1427"/>
                    <a:pt x="8354" y="1395"/>
                    <a:pt x="8354" y="1395"/>
                  </a:cubicBezTo>
                  <a:close/>
                  <a:moveTo>
                    <a:pt x="8546" y="1427"/>
                  </a:moveTo>
                  <a:cubicBezTo>
                    <a:pt x="8546" y="1427"/>
                    <a:pt x="8514" y="1427"/>
                    <a:pt x="8514" y="1459"/>
                  </a:cubicBezTo>
                  <a:lnTo>
                    <a:pt x="8546" y="1491"/>
                  </a:lnTo>
                  <a:lnTo>
                    <a:pt x="8706" y="1491"/>
                  </a:lnTo>
                  <a:cubicBezTo>
                    <a:pt x="8706" y="1491"/>
                    <a:pt x="8738" y="1491"/>
                    <a:pt x="8738" y="1459"/>
                  </a:cubicBezTo>
                  <a:lnTo>
                    <a:pt x="8706" y="1427"/>
                  </a:lnTo>
                  <a:close/>
                  <a:moveTo>
                    <a:pt x="8834" y="1459"/>
                  </a:moveTo>
                  <a:cubicBezTo>
                    <a:pt x="8802" y="1459"/>
                    <a:pt x="8770" y="1459"/>
                    <a:pt x="8770" y="1491"/>
                  </a:cubicBezTo>
                  <a:cubicBezTo>
                    <a:pt x="8770" y="1491"/>
                    <a:pt x="8802" y="1523"/>
                    <a:pt x="8834" y="1523"/>
                  </a:cubicBezTo>
                  <a:lnTo>
                    <a:pt x="8866" y="1491"/>
                  </a:lnTo>
                  <a:cubicBezTo>
                    <a:pt x="8866" y="1459"/>
                    <a:pt x="8866" y="1459"/>
                    <a:pt x="8834" y="1459"/>
                  </a:cubicBezTo>
                  <a:close/>
                  <a:moveTo>
                    <a:pt x="5729" y="1459"/>
                  </a:moveTo>
                  <a:lnTo>
                    <a:pt x="5665" y="1491"/>
                  </a:lnTo>
                  <a:lnTo>
                    <a:pt x="5633" y="1491"/>
                  </a:lnTo>
                  <a:cubicBezTo>
                    <a:pt x="5601" y="1491"/>
                    <a:pt x="5569" y="1523"/>
                    <a:pt x="5601" y="1523"/>
                  </a:cubicBezTo>
                  <a:cubicBezTo>
                    <a:pt x="5601" y="1555"/>
                    <a:pt x="5601" y="1555"/>
                    <a:pt x="5633" y="1555"/>
                  </a:cubicBezTo>
                  <a:lnTo>
                    <a:pt x="5665" y="1555"/>
                  </a:lnTo>
                  <a:cubicBezTo>
                    <a:pt x="5697" y="1555"/>
                    <a:pt x="5729" y="1555"/>
                    <a:pt x="5761" y="1523"/>
                  </a:cubicBezTo>
                  <a:cubicBezTo>
                    <a:pt x="5761" y="1523"/>
                    <a:pt x="5793" y="1523"/>
                    <a:pt x="5793" y="1491"/>
                  </a:cubicBezTo>
                  <a:cubicBezTo>
                    <a:pt x="5793" y="1491"/>
                    <a:pt x="5761" y="1459"/>
                    <a:pt x="5729" y="1459"/>
                  </a:cubicBezTo>
                  <a:close/>
                  <a:moveTo>
                    <a:pt x="8930" y="1459"/>
                  </a:moveTo>
                  <a:cubicBezTo>
                    <a:pt x="8898" y="1459"/>
                    <a:pt x="8866" y="1459"/>
                    <a:pt x="8866" y="1491"/>
                  </a:cubicBezTo>
                  <a:lnTo>
                    <a:pt x="8898" y="1523"/>
                  </a:lnTo>
                  <a:cubicBezTo>
                    <a:pt x="8962" y="1523"/>
                    <a:pt x="8994" y="1523"/>
                    <a:pt x="9058" y="1555"/>
                  </a:cubicBezTo>
                  <a:lnTo>
                    <a:pt x="9090" y="1523"/>
                  </a:lnTo>
                  <a:cubicBezTo>
                    <a:pt x="9090" y="1491"/>
                    <a:pt x="9058" y="1459"/>
                    <a:pt x="9058" y="1459"/>
                  </a:cubicBezTo>
                  <a:close/>
                  <a:moveTo>
                    <a:pt x="9250" y="1491"/>
                  </a:moveTo>
                  <a:lnTo>
                    <a:pt x="9218" y="1523"/>
                  </a:lnTo>
                  <a:cubicBezTo>
                    <a:pt x="9218" y="1555"/>
                    <a:pt x="9218" y="1555"/>
                    <a:pt x="9250" y="1587"/>
                  </a:cubicBezTo>
                  <a:lnTo>
                    <a:pt x="9410" y="1587"/>
                  </a:lnTo>
                  <a:cubicBezTo>
                    <a:pt x="9442" y="1587"/>
                    <a:pt x="9442" y="1587"/>
                    <a:pt x="9442" y="1555"/>
                  </a:cubicBezTo>
                  <a:cubicBezTo>
                    <a:pt x="9442" y="1555"/>
                    <a:pt x="9442" y="1523"/>
                    <a:pt x="9410" y="1523"/>
                  </a:cubicBezTo>
                  <a:lnTo>
                    <a:pt x="9250" y="1491"/>
                  </a:lnTo>
                  <a:close/>
                  <a:moveTo>
                    <a:pt x="9602" y="1555"/>
                  </a:moveTo>
                  <a:cubicBezTo>
                    <a:pt x="9602" y="1555"/>
                    <a:pt x="9570" y="1555"/>
                    <a:pt x="9570" y="1587"/>
                  </a:cubicBezTo>
                  <a:cubicBezTo>
                    <a:pt x="9570" y="1619"/>
                    <a:pt x="9570" y="1619"/>
                    <a:pt x="9602" y="1619"/>
                  </a:cubicBezTo>
                  <a:cubicBezTo>
                    <a:pt x="9666" y="1651"/>
                    <a:pt x="9698" y="1651"/>
                    <a:pt x="9762" y="1651"/>
                  </a:cubicBezTo>
                  <a:cubicBezTo>
                    <a:pt x="9794" y="1651"/>
                    <a:pt x="9794" y="1651"/>
                    <a:pt x="9794" y="1619"/>
                  </a:cubicBezTo>
                  <a:cubicBezTo>
                    <a:pt x="9794" y="1619"/>
                    <a:pt x="9794" y="1587"/>
                    <a:pt x="9762" y="1587"/>
                  </a:cubicBezTo>
                  <a:lnTo>
                    <a:pt x="9602" y="1555"/>
                  </a:lnTo>
                  <a:close/>
                  <a:moveTo>
                    <a:pt x="5089" y="1555"/>
                  </a:moveTo>
                  <a:cubicBezTo>
                    <a:pt x="5089" y="1587"/>
                    <a:pt x="5057" y="1587"/>
                    <a:pt x="5057" y="1587"/>
                  </a:cubicBezTo>
                  <a:lnTo>
                    <a:pt x="4993" y="1587"/>
                  </a:lnTo>
                  <a:cubicBezTo>
                    <a:pt x="4929" y="1587"/>
                    <a:pt x="4865" y="1619"/>
                    <a:pt x="4769" y="1619"/>
                  </a:cubicBezTo>
                  <a:cubicBezTo>
                    <a:pt x="4737" y="1651"/>
                    <a:pt x="4737" y="1651"/>
                    <a:pt x="4705" y="1651"/>
                  </a:cubicBezTo>
                  <a:lnTo>
                    <a:pt x="4673" y="1651"/>
                  </a:lnTo>
                  <a:cubicBezTo>
                    <a:pt x="4609" y="1683"/>
                    <a:pt x="4545" y="1683"/>
                    <a:pt x="4481" y="1715"/>
                  </a:cubicBezTo>
                  <a:cubicBezTo>
                    <a:pt x="4481" y="1715"/>
                    <a:pt x="4449" y="1715"/>
                    <a:pt x="4449" y="1747"/>
                  </a:cubicBezTo>
                  <a:cubicBezTo>
                    <a:pt x="4449" y="1715"/>
                    <a:pt x="4449" y="1715"/>
                    <a:pt x="4417" y="1715"/>
                  </a:cubicBezTo>
                  <a:lnTo>
                    <a:pt x="4353" y="1747"/>
                  </a:lnTo>
                  <a:lnTo>
                    <a:pt x="4289" y="1747"/>
                  </a:lnTo>
                  <a:lnTo>
                    <a:pt x="4257" y="1779"/>
                  </a:lnTo>
                  <a:cubicBezTo>
                    <a:pt x="4257" y="1779"/>
                    <a:pt x="4225" y="1779"/>
                    <a:pt x="4257" y="1811"/>
                  </a:cubicBezTo>
                  <a:cubicBezTo>
                    <a:pt x="4257" y="1811"/>
                    <a:pt x="4257" y="1843"/>
                    <a:pt x="4289" y="1843"/>
                  </a:cubicBezTo>
                  <a:cubicBezTo>
                    <a:pt x="4353" y="1811"/>
                    <a:pt x="4385" y="1811"/>
                    <a:pt x="4449" y="1779"/>
                  </a:cubicBezTo>
                  <a:cubicBezTo>
                    <a:pt x="4449" y="1779"/>
                    <a:pt x="4481" y="1779"/>
                    <a:pt x="4481" y="1747"/>
                  </a:cubicBezTo>
                  <a:cubicBezTo>
                    <a:pt x="4481" y="1779"/>
                    <a:pt x="4481" y="1779"/>
                    <a:pt x="4513" y="1779"/>
                  </a:cubicBezTo>
                  <a:cubicBezTo>
                    <a:pt x="4545" y="1779"/>
                    <a:pt x="4577" y="1747"/>
                    <a:pt x="4641" y="1747"/>
                  </a:cubicBezTo>
                  <a:cubicBezTo>
                    <a:pt x="4673" y="1715"/>
                    <a:pt x="4737" y="1715"/>
                    <a:pt x="4801" y="1715"/>
                  </a:cubicBezTo>
                  <a:cubicBezTo>
                    <a:pt x="4865" y="1683"/>
                    <a:pt x="4897" y="1683"/>
                    <a:pt x="4961" y="1683"/>
                  </a:cubicBezTo>
                  <a:cubicBezTo>
                    <a:pt x="5025" y="1651"/>
                    <a:pt x="5089" y="1651"/>
                    <a:pt x="5153" y="1619"/>
                  </a:cubicBezTo>
                  <a:cubicBezTo>
                    <a:pt x="5185" y="1619"/>
                    <a:pt x="5185" y="1619"/>
                    <a:pt x="5185" y="1587"/>
                  </a:cubicBezTo>
                  <a:lnTo>
                    <a:pt x="5153" y="1555"/>
                  </a:lnTo>
                  <a:close/>
                  <a:moveTo>
                    <a:pt x="10403" y="1732"/>
                  </a:moveTo>
                  <a:cubicBezTo>
                    <a:pt x="10384" y="1732"/>
                    <a:pt x="10370" y="1747"/>
                    <a:pt x="10370" y="1747"/>
                  </a:cubicBezTo>
                  <a:cubicBezTo>
                    <a:pt x="10370" y="1779"/>
                    <a:pt x="10370" y="1811"/>
                    <a:pt x="10402" y="1811"/>
                  </a:cubicBezTo>
                  <a:lnTo>
                    <a:pt x="10498" y="1843"/>
                  </a:lnTo>
                  <a:lnTo>
                    <a:pt x="10530" y="1811"/>
                  </a:lnTo>
                  <a:cubicBezTo>
                    <a:pt x="10530" y="1779"/>
                    <a:pt x="10530" y="1779"/>
                    <a:pt x="10498" y="1747"/>
                  </a:cubicBezTo>
                  <a:lnTo>
                    <a:pt x="10434" y="1747"/>
                  </a:lnTo>
                  <a:cubicBezTo>
                    <a:pt x="10424" y="1736"/>
                    <a:pt x="10413" y="1732"/>
                    <a:pt x="10403" y="1732"/>
                  </a:cubicBezTo>
                  <a:close/>
                  <a:moveTo>
                    <a:pt x="4097" y="1811"/>
                  </a:moveTo>
                  <a:lnTo>
                    <a:pt x="4033" y="1843"/>
                  </a:lnTo>
                  <a:lnTo>
                    <a:pt x="3969" y="1843"/>
                  </a:lnTo>
                  <a:lnTo>
                    <a:pt x="3937" y="1875"/>
                  </a:lnTo>
                  <a:cubicBezTo>
                    <a:pt x="3905" y="1875"/>
                    <a:pt x="3905" y="1907"/>
                    <a:pt x="3905" y="1907"/>
                  </a:cubicBezTo>
                  <a:cubicBezTo>
                    <a:pt x="3905" y="1939"/>
                    <a:pt x="3937" y="1939"/>
                    <a:pt x="3937" y="1939"/>
                  </a:cubicBezTo>
                  <a:lnTo>
                    <a:pt x="3969" y="1939"/>
                  </a:lnTo>
                  <a:lnTo>
                    <a:pt x="4097" y="1875"/>
                  </a:lnTo>
                  <a:cubicBezTo>
                    <a:pt x="4129" y="1875"/>
                    <a:pt x="4129" y="1875"/>
                    <a:pt x="4129" y="1843"/>
                  </a:cubicBezTo>
                  <a:cubicBezTo>
                    <a:pt x="4129" y="1811"/>
                    <a:pt x="4097" y="1811"/>
                    <a:pt x="4097" y="1811"/>
                  </a:cubicBezTo>
                  <a:close/>
                  <a:moveTo>
                    <a:pt x="3776" y="1925"/>
                  </a:moveTo>
                  <a:cubicBezTo>
                    <a:pt x="3766" y="1925"/>
                    <a:pt x="3756" y="1928"/>
                    <a:pt x="3745" y="1939"/>
                  </a:cubicBezTo>
                  <a:cubicBezTo>
                    <a:pt x="3713" y="1939"/>
                    <a:pt x="3713" y="1939"/>
                    <a:pt x="3713" y="1971"/>
                  </a:cubicBezTo>
                  <a:cubicBezTo>
                    <a:pt x="3713" y="2003"/>
                    <a:pt x="3713" y="2003"/>
                    <a:pt x="3745" y="2003"/>
                  </a:cubicBezTo>
                  <a:lnTo>
                    <a:pt x="3777" y="2003"/>
                  </a:lnTo>
                  <a:cubicBezTo>
                    <a:pt x="3809" y="1971"/>
                    <a:pt x="3809" y="1971"/>
                    <a:pt x="3809" y="1939"/>
                  </a:cubicBezTo>
                  <a:cubicBezTo>
                    <a:pt x="3809" y="1939"/>
                    <a:pt x="3795" y="1925"/>
                    <a:pt x="3776" y="1925"/>
                  </a:cubicBezTo>
                  <a:close/>
                  <a:moveTo>
                    <a:pt x="11266" y="2003"/>
                  </a:moveTo>
                  <a:cubicBezTo>
                    <a:pt x="11234" y="2003"/>
                    <a:pt x="11234" y="2003"/>
                    <a:pt x="11234" y="2035"/>
                  </a:cubicBezTo>
                  <a:cubicBezTo>
                    <a:pt x="11202" y="2035"/>
                    <a:pt x="11234" y="2067"/>
                    <a:pt x="11266" y="2067"/>
                  </a:cubicBezTo>
                  <a:cubicBezTo>
                    <a:pt x="11266" y="2067"/>
                    <a:pt x="11298" y="2067"/>
                    <a:pt x="11298" y="2035"/>
                  </a:cubicBezTo>
                  <a:cubicBezTo>
                    <a:pt x="11298" y="2035"/>
                    <a:pt x="11298" y="2003"/>
                    <a:pt x="11266" y="2003"/>
                  </a:cubicBezTo>
                  <a:close/>
                  <a:moveTo>
                    <a:pt x="3159" y="2149"/>
                  </a:moveTo>
                  <a:cubicBezTo>
                    <a:pt x="3155" y="2149"/>
                    <a:pt x="3148" y="2152"/>
                    <a:pt x="3137" y="2163"/>
                  </a:cubicBezTo>
                  <a:cubicBezTo>
                    <a:pt x="3105" y="2163"/>
                    <a:pt x="3105" y="2195"/>
                    <a:pt x="3105" y="2195"/>
                  </a:cubicBezTo>
                  <a:cubicBezTo>
                    <a:pt x="3105" y="2227"/>
                    <a:pt x="3137" y="2227"/>
                    <a:pt x="3137" y="2227"/>
                  </a:cubicBezTo>
                  <a:lnTo>
                    <a:pt x="3169" y="2227"/>
                  </a:lnTo>
                  <a:lnTo>
                    <a:pt x="3169" y="2163"/>
                  </a:lnTo>
                  <a:cubicBezTo>
                    <a:pt x="3169" y="2163"/>
                    <a:pt x="3169" y="2149"/>
                    <a:pt x="3159" y="2149"/>
                  </a:cubicBezTo>
                  <a:close/>
                  <a:moveTo>
                    <a:pt x="11619" y="2131"/>
                  </a:moveTo>
                  <a:lnTo>
                    <a:pt x="11587" y="2195"/>
                  </a:lnTo>
                  <a:cubicBezTo>
                    <a:pt x="11587" y="2195"/>
                    <a:pt x="11715" y="2227"/>
                    <a:pt x="11715" y="2259"/>
                  </a:cubicBezTo>
                  <a:lnTo>
                    <a:pt x="11747" y="2227"/>
                  </a:lnTo>
                  <a:cubicBezTo>
                    <a:pt x="11747" y="2195"/>
                    <a:pt x="11747" y="2195"/>
                    <a:pt x="11715" y="2163"/>
                  </a:cubicBezTo>
                  <a:cubicBezTo>
                    <a:pt x="11683" y="2163"/>
                    <a:pt x="11651" y="2163"/>
                    <a:pt x="11619" y="2131"/>
                  </a:cubicBezTo>
                  <a:close/>
                  <a:moveTo>
                    <a:pt x="7500" y="73"/>
                  </a:moveTo>
                  <a:cubicBezTo>
                    <a:pt x="9663" y="73"/>
                    <a:pt x="11779" y="767"/>
                    <a:pt x="13155" y="2003"/>
                  </a:cubicBezTo>
                  <a:cubicBezTo>
                    <a:pt x="14179" y="2899"/>
                    <a:pt x="14723" y="4019"/>
                    <a:pt x="14723" y="5203"/>
                  </a:cubicBezTo>
                  <a:cubicBezTo>
                    <a:pt x="14723" y="5235"/>
                    <a:pt x="14723" y="5267"/>
                    <a:pt x="14755" y="5299"/>
                  </a:cubicBezTo>
                  <a:lnTo>
                    <a:pt x="14755" y="5363"/>
                  </a:lnTo>
                  <a:lnTo>
                    <a:pt x="14755" y="5427"/>
                  </a:lnTo>
                  <a:lnTo>
                    <a:pt x="14755" y="5651"/>
                  </a:lnTo>
                  <a:lnTo>
                    <a:pt x="14755" y="5683"/>
                  </a:lnTo>
                  <a:lnTo>
                    <a:pt x="14723" y="16181"/>
                  </a:lnTo>
                  <a:lnTo>
                    <a:pt x="14723" y="16277"/>
                  </a:lnTo>
                  <a:lnTo>
                    <a:pt x="14723" y="16469"/>
                  </a:lnTo>
                  <a:cubicBezTo>
                    <a:pt x="14723" y="16501"/>
                    <a:pt x="14723" y="16565"/>
                    <a:pt x="14691" y="16629"/>
                  </a:cubicBezTo>
                  <a:lnTo>
                    <a:pt x="14691" y="16758"/>
                  </a:lnTo>
                  <a:cubicBezTo>
                    <a:pt x="14691" y="16854"/>
                    <a:pt x="14659" y="17014"/>
                    <a:pt x="14627" y="17142"/>
                  </a:cubicBezTo>
                  <a:cubicBezTo>
                    <a:pt x="14627" y="17206"/>
                    <a:pt x="14595" y="17270"/>
                    <a:pt x="14563" y="17366"/>
                  </a:cubicBezTo>
                  <a:lnTo>
                    <a:pt x="14563" y="17430"/>
                  </a:lnTo>
                  <a:cubicBezTo>
                    <a:pt x="14563" y="17462"/>
                    <a:pt x="14531" y="17494"/>
                    <a:pt x="14531" y="17526"/>
                  </a:cubicBezTo>
                  <a:cubicBezTo>
                    <a:pt x="14499" y="17718"/>
                    <a:pt x="14403" y="17878"/>
                    <a:pt x="14339" y="18070"/>
                  </a:cubicBezTo>
                  <a:cubicBezTo>
                    <a:pt x="14307" y="18198"/>
                    <a:pt x="14243" y="18294"/>
                    <a:pt x="14179" y="18422"/>
                  </a:cubicBezTo>
                  <a:cubicBezTo>
                    <a:pt x="14019" y="18710"/>
                    <a:pt x="13827" y="18998"/>
                    <a:pt x="13635" y="19254"/>
                  </a:cubicBezTo>
                  <a:cubicBezTo>
                    <a:pt x="13603" y="19318"/>
                    <a:pt x="13539" y="19350"/>
                    <a:pt x="13507" y="19414"/>
                  </a:cubicBezTo>
                  <a:cubicBezTo>
                    <a:pt x="13347" y="19574"/>
                    <a:pt x="13187" y="19734"/>
                    <a:pt x="13027" y="19894"/>
                  </a:cubicBezTo>
                  <a:lnTo>
                    <a:pt x="12995" y="19926"/>
                  </a:lnTo>
                  <a:lnTo>
                    <a:pt x="12899" y="19990"/>
                  </a:lnTo>
                  <a:lnTo>
                    <a:pt x="12867" y="20022"/>
                  </a:lnTo>
                  <a:cubicBezTo>
                    <a:pt x="12803" y="20086"/>
                    <a:pt x="12707" y="20150"/>
                    <a:pt x="12579" y="20214"/>
                  </a:cubicBezTo>
                  <a:lnTo>
                    <a:pt x="12547" y="20246"/>
                  </a:lnTo>
                  <a:lnTo>
                    <a:pt x="12483" y="20310"/>
                  </a:lnTo>
                  <a:cubicBezTo>
                    <a:pt x="12387" y="20374"/>
                    <a:pt x="12259" y="20438"/>
                    <a:pt x="12163" y="20502"/>
                  </a:cubicBezTo>
                  <a:lnTo>
                    <a:pt x="12131" y="20534"/>
                  </a:lnTo>
                  <a:cubicBezTo>
                    <a:pt x="12099" y="20534"/>
                    <a:pt x="12067" y="20566"/>
                    <a:pt x="12035" y="20598"/>
                  </a:cubicBezTo>
                  <a:cubicBezTo>
                    <a:pt x="11939" y="20662"/>
                    <a:pt x="11811" y="20694"/>
                    <a:pt x="11715" y="20758"/>
                  </a:cubicBezTo>
                  <a:cubicBezTo>
                    <a:pt x="11362" y="20950"/>
                    <a:pt x="10946" y="21110"/>
                    <a:pt x="10530" y="21238"/>
                  </a:cubicBezTo>
                  <a:cubicBezTo>
                    <a:pt x="10498" y="21238"/>
                    <a:pt x="10434" y="21270"/>
                    <a:pt x="10370" y="21302"/>
                  </a:cubicBezTo>
                  <a:cubicBezTo>
                    <a:pt x="10306" y="21302"/>
                    <a:pt x="10274" y="21334"/>
                    <a:pt x="10210" y="21334"/>
                  </a:cubicBezTo>
                  <a:cubicBezTo>
                    <a:pt x="9954" y="21398"/>
                    <a:pt x="9666" y="21462"/>
                    <a:pt x="9410" y="21526"/>
                  </a:cubicBezTo>
                  <a:cubicBezTo>
                    <a:pt x="9186" y="21558"/>
                    <a:pt x="8962" y="21590"/>
                    <a:pt x="8770" y="21622"/>
                  </a:cubicBezTo>
                  <a:cubicBezTo>
                    <a:pt x="8642" y="21654"/>
                    <a:pt x="8514" y="21654"/>
                    <a:pt x="8418" y="21654"/>
                  </a:cubicBezTo>
                  <a:lnTo>
                    <a:pt x="8354" y="21654"/>
                  </a:lnTo>
                  <a:cubicBezTo>
                    <a:pt x="8322" y="21654"/>
                    <a:pt x="8322" y="21686"/>
                    <a:pt x="8290" y="21686"/>
                  </a:cubicBezTo>
                  <a:lnTo>
                    <a:pt x="7810" y="21686"/>
                  </a:lnTo>
                  <a:cubicBezTo>
                    <a:pt x="7655" y="21695"/>
                    <a:pt x="7501" y="21699"/>
                    <a:pt x="7347" y="21699"/>
                  </a:cubicBezTo>
                  <a:cubicBezTo>
                    <a:pt x="6927" y="21699"/>
                    <a:pt x="6512" y="21669"/>
                    <a:pt x="6113" y="21622"/>
                  </a:cubicBezTo>
                  <a:lnTo>
                    <a:pt x="5953" y="21622"/>
                  </a:lnTo>
                  <a:cubicBezTo>
                    <a:pt x="5633" y="21558"/>
                    <a:pt x="5249" y="21494"/>
                    <a:pt x="4897" y="21398"/>
                  </a:cubicBezTo>
                  <a:cubicBezTo>
                    <a:pt x="4865" y="21398"/>
                    <a:pt x="4801" y="21398"/>
                    <a:pt x="4673" y="21366"/>
                  </a:cubicBezTo>
                  <a:cubicBezTo>
                    <a:pt x="4641" y="21334"/>
                    <a:pt x="4609" y="21334"/>
                    <a:pt x="4545" y="21302"/>
                  </a:cubicBezTo>
                  <a:lnTo>
                    <a:pt x="4449" y="21302"/>
                  </a:lnTo>
                  <a:cubicBezTo>
                    <a:pt x="4321" y="21238"/>
                    <a:pt x="4161" y="21206"/>
                    <a:pt x="4033" y="21142"/>
                  </a:cubicBezTo>
                  <a:cubicBezTo>
                    <a:pt x="3713" y="21046"/>
                    <a:pt x="3393" y="20918"/>
                    <a:pt x="3105" y="20758"/>
                  </a:cubicBezTo>
                  <a:lnTo>
                    <a:pt x="3073" y="20758"/>
                  </a:lnTo>
                  <a:lnTo>
                    <a:pt x="3041" y="20726"/>
                  </a:lnTo>
                  <a:lnTo>
                    <a:pt x="3009" y="20694"/>
                  </a:lnTo>
                  <a:cubicBezTo>
                    <a:pt x="2465" y="20438"/>
                    <a:pt x="1985" y="20086"/>
                    <a:pt x="1601" y="19702"/>
                  </a:cubicBezTo>
                  <a:cubicBezTo>
                    <a:pt x="640" y="18838"/>
                    <a:pt x="128" y="17782"/>
                    <a:pt x="96" y="16629"/>
                  </a:cubicBezTo>
                  <a:lnTo>
                    <a:pt x="96" y="16437"/>
                  </a:lnTo>
                  <a:lnTo>
                    <a:pt x="64" y="16437"/>
                  </a:lnTo>
                  <a:lnTo>
                    <a:pt x="64" y="16213"/>
                  </a:lnTo>
                  <a:lnTo>
                    <a:pt x="96" y="16149"/>
                  </a:lnTo>
                  <a:lnTo>
                    <a:pt x="128" y="5651"/>
                  </a:lnTo>
                  <a:lnTo>
                    <a:pt x="128" y="5587"/>
                  </a:lnTo>
                  <a:lnTo>
                    <a:pt x="128" y="5459"/>
                  </a:lnTo>
                  <a:lnTo>
                    <a:pt x="128" y="5363"/>
                  </a:lnTo>
                  <a:lnTo>
                    <a:pt x="128" y="5299"/>
                  </a:lnTo>
                  <a:lnTo>
                    <a:pt x="128" y="5267"/>
                  </a:lnTo>
                  <a:cubicBezTo>
                    <a:pt x="128" y="5235"/>
                    <a:pt x="128" y="5171"/>
                    <a:pt x="160" y="5107"/>
                  </a:cubicBezTo>
                  <a:lnTo>
                    <a:pt x="160" y="4979"/>
                  </a:lnTo>
                  <a:lnTo>
                    <a:pt x="160" y="4947"/>
                  </a:lnTo>
                  <a:lnTo>
                    <a:pt x="160" y="4915"/>
                  </a:lnTo>
                  <a:cubicBezTo>
                    <a:pt x="192" y="4883"/>
                    <a:pt x="192" y="4851"/>
                    <a:pt x="192" y="4787"/>
                  </a:cubicBezTo>
                  <a:lnTo>
                    <a:pt x="192" y="4723"/>
                  </a:lnTo>
                  <a:cubicBezTo>
                    <a:pt x="192" y="4691"/>
                    <a:pt x="224" y="4659"/>
                    <a:pt x="224" y="4627"/>
                  </a:cubicBezTo>
                  <a:cubicBezTo>
                    <a:pt x="224" y="4531"/>
                    <a:pt x="256" y="4467"/>
                    <a:pt x="288" y="4371"/>
                  </a:cubicBezTo>
                  <a:lnTo>
                    <a:pt x="288" y="4307"/>
                  </a:lnTo>
                  <a:cubicBezTo>
                    <a:pt x="384" y="3955"/>
                    <a:pt x="544" y="3603"/>
                    <a:pt x="736" y="3283"/>
                  </a:cubicBezTo>
                  <a:lnTo>
                    <a:pt x="768" y="3219"/>
                  </a:lnTo>
                  <a:lnTo>
                    <a:pt x="768" y="3187"/>
                  </a:lnTo>
                  <a:cubicBezTo>
                    <a:pt x="800" y="3155"/>
                    <a:pt x="800" y="3123"/>
                    <a:pt x="832" y="3123"/>
                  </a:cubicBezTo>
                  <a:cubicBezTo>
                    <a:pt x="832" y="3091"/>
                    <a:pt x="864" y="3059"/>
                    <a:pt x="864" y="3027"/>
                  </a:cubicBezTo>
                  <a:lnTo>
                    <a:pt x="896" y="2995"/>
                  </a:lnTo>
                  <a:cubicBezTo>
                    <a:pt x="992" y="2835"/>
                    <a:pt x="1121" y="2675"/>
                    <a:pt x="1249" y="2515"/>
                  </a:cubicBezTo>
                  <a:lnTo>
                    <a:pt x="1313" y="2451"/>
                  </a:lnTo>
                  <a:cubicBezTo>
                    <a:pt x="1345" y="2387"/>
                    <a:pt x="1409" y="2355"/>
                    <a:pt x="1473" y="2291"/>
                  </a:cubicBezTo>
                  <a:cubicBezTo>
                    <a:pt x="1505" y="2227"/>
                    <a:pt x="1569" y="2163"/>
                    <a:pt x="1633" y="2099"/>
                  </a:cubicBezTo>
                  <a:cubicBezTo>
                    <a:pt x="1665" y="2067"/>
                    <a:pt x="1697" y="2035"/>
                    <a:pt x="1729" y="2035"/>
                  </a:cubicBezTo>
                  <a:cubicBezTo>
                    <a:pt x="1761" y="1971"/>
                    <a:pt x="1825" y="1939"/>
                    <a:pt x="1857" y="1875"/>
                  </a:cubicBezTo>
                  <a:lnTo>
                    <a:pt x="1889" y="1875"/>
                  </a:lnTo>
                  <a:cubicBezTo>
                    <a:pt x="1921" y="1843"/>
                    <a:pt x="1921" y="1843"/>
                    <a:pt x="1953" y="1811"/>
                  </a:cubicBezTo>
                  <a:cubicBezTo>
                    <a:pt x="2049" y="1715"/>
                    <a:pt x="2177" y="1651"/>
                    <a:pt x="2305" y="1555"/>
                  </a:cubicBezTo>
                  <a:lnTo>
                    <a:pt x="2337" y="1523"/>
                  </a:lnTo>
                  <a:cubicBezTo>
                    <a:pt x="2369" y="1491"/>
                    <a:pt x="2433" y="1459"/>
                    <a:pt x="2529" y="1395"/>
                  </a:cubicBezTo>
                  <a:cubicBezTo>
                    <a:pt x="2593" y="1363"/>
                    <a:pt x="2689" y="1299"/>
                    <a:pt x="2753" y="1267"/>
                  </a:cubicBezTo>
                  <a:lnTo>
                    <a:pt x="2881" y="1203"/>
                  </a:lnTo>
                  <a:cubicBezTo>
                    <a:pt x="2913" y="1171"/>
                    <a:pt x="2913" y="1171"/>
                    <a:pt x="2945" y="1171"/>
                  </a:cubicBezTo>
                  <a:cubicBezTo>
                    <a:pt x="3073" y="1075"/>
                    <a:pt x="3201" y="1011"/>
                    <a:pt x="3329" y="979"/>
                  </a:cubicBezTo>
                  <a:lnTo>
                    <a:pt x="3329" y="947"/>
                  </a:lnTo>
                  <a:cubicBezTo>
                    <a:pt x="3457" y="883"/>
                    <a:pt x="3553" y="851"/>
                    <a:pt x="3681" y="787"/>
                  </a:cubicBezTo>
                  <a:lnTo>
                    <a:pt x="3745" y="755"/>
                  </a:lnTo>
                  <a:cubicBezTo>
                    <a:pt x="3841" y="723"/>
                    <a:pt x="3969" y="690"/>
                    <a:pt x="4065" y="658"/>
                  </a:cubicBezTo>
                  <a:cubicBezTo>
                    <a:pt x="4065" y="658"/>
                    <a:pt x="4193" y="626"/>
                    <a:pt x="4193" y="594"/>
                  </a:cubicBezTo>
                  <a:lnTo>
                    <a:pt x="4225" y="594"/>
                  </a:lnTo>
                  <a:cubicBezTo>
                    <a:pt x="4385" y="530"/>
                    <a:pt x="4513" y="498"/>
                    <a:pt x="4641" y="466"/>
                  </a:cubicBezTo>
                  <a:lnTo>
                    <a:pt x="4705" y="466"/>
                  </a:lnTo>
                  <a:lnTo>
                    <a:pt x="4673" y="402"/>
                  </a:lnTo>
                  <a:lnTo>
                    <a:pt x="4705" y="434"/>
                  </a:lnTo>
                  <a:lnTo>
                    <a:pt x="4769" y="434"/>
                  </a:lnTo>
                  <a:cubicBezTo>
                    <a:pt x="5633" y="210"/>
                    <a:pt x="6466" y="146"/>
                    <a:pt x="6562" y="146"/>
                  </a:cubicBezTo>
                  <a:lnTo>
                    <a:pt x="6562" y="82"/>
                  </a:lnTo>
                  <a:cubicBezTo>
                    <a:pt x="6562" y="82"/>
                    <a:pt x="6562" y="114"/>
                    <a:pt x="6594" y="114"/>
                  </a:cubicBezTo>
                  <a:cubicBezTo>
                    <a:pt x="6895" y="87"/>
                    <a:pt x="7198" y="73"/>
                    <a:pt x="7500" y="73"/>
                  </a:cubicBezTo>
                  <a:close/>
                  <a:moveTo>
                    <a:pt x="7527" y="0"/>
                  </a:moveTo>
                  <a:cubicBezTo>
                    <a:pt x="7196" y="0"/>
                    <a:pt x="6863" y="17"/>
                    <a:pt x="6530" y="50"/>
                  </a:cubicBezTo>
                  <a:cubicBezTo>
                    <a:pt x="6434" y="50"/>
                    <a:pt x="5601" y="114"/>
                    <a:pt x="4737" y="370"/>
                  </a:cubicBezTo>
                  <a:lnTo>
                    <a:pt x="4673" y="370"/>
                  </a:lnTo>
                  <a:lnTo>
                    <a:pt x="4609" y="402"/>
                  </a:lnTo>
                  <a:cubicBezTo>
                    <a:pt x="4481" y="434"/>
                    <a:pt x="4353" y="466"/>
                    <a:pt x="4129" y="530"/>
                  </a:cubicBezTo>
                  <a:lnTo>
                    <a:pt x="4033" y="594"/>
                  </a:lnTo>
                  <a:cubicBezTo>
                    <a:pt x="3905" y="626"/>
                    <a:pt x="3809" y="658"/>
                    <a:pt x="3713" y="690"/>
                  </a:cubicBezTo>
                  <a:lnTo>
                    <a:pt x="3649" y="723"/>
                  </a:lnTo>
                  <a:cubicBezTo>
                    <a:pt x="3489" y="787"/>
                    <a:pt x="3425" y="819"/>
                    <a:pt x="3297" y="883"/>
                  </a:cubicBezTo>
                  <a:lnTo>
                    <a:pt x="3265" y="883"/>
                  </a:lnTo>
                  <a:cubicBezTo>
                    <a:pt x="3137" y="947"/>
                    <a:pt x="3009" y="1011"/>
                    <a:pt x="2881" y="1075"/>
                  </a:cubicBezTo>
                  <a:cubicBezTo>
                    <a:pt x="2849" y="1107"/>
                    <a:pt x="2849" y="1107"/>
                    <a:pt x="2817" y="1107"/>
                  </a:cubicBezTo>
                  <a:lnTo>
                    <a:pt x="2721" y="1171"/>
                  </a:lnTo>
                  <a:cubicBezTo>
                    <a:pt x="2625" y="1235"/>
                    <a:pt x="2529" y="1299"/>
                    <a:pt x="2465" y="1331"/>
                  </a:cubicBezTo>
                  <a:cubicBezTo>
                    <a:pt x="2369" y="1395"/>
                    <a:pt x="2337" y="1427"/>
                    <a:pt x="2273" y="1459"/>
                  </a:cubicBezTo>
                  <a:lnTo>
                    <a:pt x="2241" y="1491"/>
                  </a:lnTo>
                  <a:cubicBezTo>
                    <a:pt x="2113" y="1587"/>
                    <a:pt x="2017" y="1651"/>
                    <a:pt x="1889" y="1747"/>
                  </a:cubicBezTo>
                  <a:cubicBezTo>
                    <a:pt x="1889" y="1779"/>
                    <a:pt x="1857" y="1779"/>
                    <a:pt x="1825" y="1811"/>
                  </a:cubicBezTo>
                  <a:lnTo>
                    <a:pt x="1793" y="1843"/>
                  </a:lnTo>
                  <a:cubicBezTo>
                    <a:pt x="1761" y="1875"/>
                    <a:pt x="1697" y="1907"/>
                    <a:pt x="1665" y="1971"/>
                  </a:cubicBezTo>
                  <a:cubicBezTo>
                    <a:pt x="1633" y="1971"/>
                    <a:pt x="1601" y="2003"/>
                    <a:pt x="1569" y="2035"/>
                  </a:cubicBezTo>
                  <a:cubicBezTo>
                    <a:pt x="1505" y="2099"/>
                    <a:pt x="1441" y="2163"/>
                    <a:pt x="1409" y="2227"/>
                  </a:cubicBezTo>
                  <a:cubicBezTo>
                    <a:pt x="1345" y="2291"/>
                    <a:pt x="1281" y="2355"/>
                    <a:pt x="1249" y="2387"/>
                  </a:cubicBezTo>
                  <a:lnTo>
                    <a:pt x="1185" y="2451"/>
                  </a:lnTo>
                  <a:cubicBezTo>
                    <a:pt x="1057" y="2611"/>
                    <a:pt x="928" y="2771"/>
                    <a:pt x="832" y="2931"/>
                  </a:cubicBezTo>
                  <a:lnTo>
                    <a:pt x="800" y="2995"/>
                  </a:lnTo>
                  <a:cubicBezTo>
                    <a:pt x="768" y="2995"/>
                    <a:pt x="768" y="3027"/>
                    <a:pt x="768" y="3059"/>
                  </a:cubicBezTo>
                  <a:lnTo>
                    <a:pt x="704" y="3123"/>
                  </a:lnTo>
                  <a:cubicBezTo>
                    <a:pt x="704" y="3155"/>
                    <a:pt x="704" y="3155"/>
                    <a:pt x="672" y="3187"/>
                  </a:cubicBezTo>
                  <a:lnTo>
                    <a:pt x="640" y="3219"/>
                  </a:lnTo>
                  <a:cubicBezTo>
                    <a:pt x="480" y="3571"/>
                    <a:pt x="320" y="3923"/>
                    <a:pt x="224" y="4275"/>
                  </a:cubicBezTo>
                  <a:cubicBezTo>
                    <a:pt x="224" y="4307"/>
                    <a:pt x="224" y="4339"/>
                    <a:pt x="192" y="4339"/>
                  </a:cubicBezTo>
                  <a:cubicBezTo>
                    <a:pt x="192" y="4435"/>
                    <a:pt x="160" y="4499"/>
                    <a:pt x="160" y="4563"/>
                  </a:cubicBezTo>
                  <a:cubicBezTo>
                    <a:pt x="128" y="4627"/>
                    <a:pt x="128" y="4659"/>
                    <a:pt x="128" y="4691"/>
                  </a:cubicBezTo>
                  <a:lnTo>
                    <a:pt x="128" y="4755"/>
                  </a:lnTo>
                  <a:cubicBezTo>
                    <a:pt x="96" y="4819"/>
                    <a:pt x="96" y="4851"/>
                    <a:pt x="96" y="4883"/>
                  </a:cubicBezTo>
                  <a:lnTo>
                    <a:pt x="96" y="4915"/>
                  </a:lnTo>
                  <a:lnTo>
                    <a:pt x="96" y="4947"/>
                  </a:lnTo>
                  <a:cubicBezTo>
                    <a:pt x="64" y="4979"/>
                    <a:pt x="64" y="5043"/>
                    <a:pt x="64" y="5075"/>
                  </a:cubicBezTo>
                  <a:lnTo>
                    <a:pt x="64" y="5267"/>
                  </a:lnTo>
                  <a:lnTo>
                    <a:pt x="32" y="5299"/>
                  </a:lnTo>
                  <a:lnTo>
                    <a:pt x="32" y="5331"/>
                  </a:lnTo>
                  <a:lnTo>
                    <a:pt x="32" y="5427"/>
                  </a:lnTo>
                  <a:lnTo>
                    <a:pt x="32" y="5587"/>
                  </a:lnTo>
                  <a:lnTo>
                    <a:pt x="32" y="5619"/>
                  </a:lnTo>
                  <a:lnTo>
                    <a:pt x="0" y="16117"/>
                  </a:lnTo>
                  <a:lnTo>
                    <a:pt x="0" y="16213"/>
                  </a:lnTo>
                  <a:lnTo>
                    <a:pt x="0" y="16437"/>
                  </a:lnTo>
                  <a:cubicBezTo>
                    <a:pt x="32" y="16533"/>
                    <a:pt x="32" y="16597"/>
                    <a:pt x="32" y="16629"/>
                  </a:cubicBezTo>
                  <a:cubicBezTo>
                    <a:pt x="64" y="17814"/>
                    <a:pt x="576" y="18902"/>
                    <a:pt x="1569" y="19766"/>
                  </a:cubicBezTo>
                  <a:cubicBezTo>
                    <a:pt x="1953" y="20150"/>
                    <a:pt x="2433" y="20470"/>
                    <a:pt x="2977" y="20758"/>
                  </a:cubicBezTo>
                  <a:lnTo>
                    <a:pt x="3009" y="20790"/>
                  </a:lnTo>
                  <a:cubicBezTo>
                    <a:pt x="3009" y="20790"/>
                    <a:pt x="3041" y="20790"/>
                    <a:pt x="3041" y="20822"/>
                  </a:cubicBezTo>
                  <a:lnTo>
                    <a:pt x="3073" y="20822"/>
                  </a:lnTo>
                  <a:cubicBezTo>
                    <a:pt x="3361" y="20982"/>
                    <a:pt x="3681" y="21110"/>
                    <a:pt x="4001" y="21206"/>
                  </a:cubicBezTo>
                  <a:cubicBezTo>
                    <a:pt x="4129" y="21270"/>
                    <a:pt x="4289" y="21302"/>
                    <a:pt x="4449" y="21366"/>
                  </a:cubicBezTo>
                  <a:cubicBezTo>
                    <a:pt x="4449" y="21366"/>
                    <a:pt x="4481" y="21366"/>
                    <a:pt x="4545" y="21398"/>
                  </a:cubicBezTo>
                  <a:cubicBezTo>
                    <a:pt x="4577" y="21398"/>
                    <a:pt x="4609" y="21398"/>
                    <a:pt x="4641" y="21430"/>
                  </a:cubicBezTo>
                  <a:cubicBezTo>
                    <a:pt x="4769" y="21462"/>
                    <a:pt x="4833" y="21462"/>
                    <a:pt x="4865" y="21494"/>
                  </a:cubicBezTo>
                  <a:cubicBezTo>
                    <a:pt x="5249" y="21558"/>
                    <a:pt x="5601" y="21622"/>
                    <a:pt x="5953" y="21686"/>
                  </a:cubicBezTo>
                  <a:lnTo>
                    <a:pt x="6081" y="21718"/>
                  </a:lnTo>
                  <a:cubicBezTo>
                    <a:pt x="6530" y="21750"/>
                    <a:pt x="6946" y="21782"/>
                    <a:pt x="7394" y="21782"/>
                  </a:cubicBezTo>
                  <a:cubicBezTo>
                    <a:pt x="7522" y="21782"/>
                    <a:pt x="7682" y="21782"/>
                    <a:pt x="7778" y="21750"/>
                  </a:cubicBezTo>
                  <a:lnTo>
                    <a:pt x="8258" y="21750"/>
                  </a:lnTo>
                  <a:cubicBezTo>
                    <a:pt x="8290" y="21750"/>
                    <a:pt x="8322" y="21750"/>
                    <a:pt x="8322" y="21718"/>
                  </a:cubicBezTo>
                  <a:lnTo>
                    <a:pt x="8386" y="21718"/>
                  </a:lnTo>
                  <a:cubicBezTo>
                    <a:pt x="8514" y="21718"/>
                    <a:pt x="8610" y="21718"/>
                    <a:pt x="8770" y="21686"/>
                  </a:cubicBezTo>
                  <a:cubicBezTo>
                    <a:pt x="8930" y="21654"/>
                    <a:pt x="9154" y="21622"/>
                    <a:pt x="9410" y="21590"/>
                  </a:cubicBezTo>
                  <a:cubicBezTo>
                    <a:pt x="9666" y="21526"/>
                    <a:pt x="9954" y="21462"/>
                    <a:pt x="10210" y="21398"/>
                  </a:cubicBezTo>
                  <a:cubicBezTo>
                    <a:pt x="10242" y="21398"/>
                    <a:pt x="10306" y="21366"/>
                    <a:pt x="10370" y="21334"/>
                  </a:cubicBezTo>
                  <a:cubicBezTo>
                    <a:pt x="10434" y="21334"/>
                    <a:pt x="10498" y="21302"/>
                    <a:pt x="10530" y="21302"/>
                  </a:cubicBezTo>
                  <a:cubicBezTo>
                    <a:pt x="10946" y="21174"/>
                    <a:pt x="11362" y="21014"/>
                    <a:pt x="11715" y="20822"/>
                  </a:cubicBezTo>
                  <a:cubicBezTo>
                    <a:pt x="11843" y="20758"/>
                    <a:pt x="11939" y="20694"/>
                    <a:pt x="12067" y="20630"/>
                  </a:cubicBezTo>
                  <a:cubicBezTo>
                    <a:pt x="12099" y="20630"/>
                    <a:pt x="12099" y="20598"/>
                    <a:pt x="12131" y="20598"/>
                  </a:cubicBezTo>
                  <a:lnTo>
                    <a:pt x="12163" y="20566"/>
                  </a:lnTo>
                  <a:cubicBezTo>
                    <a:pt x="12291" y="20502"/>
                    <a:pt x="12387" y="20438"/>
                    <a:pt x="12483" y="20374"/>
                  </a:cubicBezTo>
                  <a:lnTo>
                    <a:pt x="12579" y="20310"/>
                  </a:lnTo>
                  <a:lnTo>
                    <a:pt x="12611" y="20278"/>
                  </a:lnTo>
                  <a:cubicBezTo>
                    <a:pt x="12739" y="20182"/>
                    <a:pt x="12835" y="20118"/>
                    <a:pt x="12899" y="20054"/>
                  </a:cubicBezTo>
                  <a:lnTo>
                    <a:pt x="12931" y="20022"/>
                  </a:lnTo>
                  <a:cubicBezTo>
                    <a:pt x="12963" y="20022"/>
                    <a:pt x="12995" y="19990"/>
                    <a:pt x="13027" y="19958"/>
                  </a:cubicBezTo>
                  <a:lnTo>
                    <a:pt x="13059" y="19926"/>
                  </a:lnTo>
                  <a:cubicBezTo>
                    <a:pt x="13219" y="19766"/>
                    <a:pt x="13379" y="19606"/>
                    <a:pt x="13539" y="19446"/>
                  </a:cubicBezTo>
                  <a:cubicBezTo>
                    <a:pt x="13571" y="19382"/>
                    <a:pt x="13635" y="19350"/>
                    <a:pt x="13667" y="19318"/>
                  </a:cubicBezTo>
                  <a:cubicBezTo>
                    <a:pt x="13859" y="19030"/>
                    <a:pt x="14051" y="18774"/>
                    <a:pt x="14211" y="18454"/>
                  </a:cubicBezTo>
                  <a:cubicBezTo>
                    <a:pt x="14275" y="18326"/>
                    <a:pt x="14339" y="18230"/>
                    <a:pt x="14371" y="18102"/>
                  </a:cubicBezTo>
                  <a:cubicBezTo>
                    <a:pt x="14467" y="17910"/>
                    <a:pt x="14531" y="17718"/>
                    <a:pt x="14595" y="17526"/>
                  </a:cubicBezTo>
                  <a:lnTo>
                    <a:pt x="14595" y="17462"/>
                  </a:lnTo>
                  <a:cubicBezTo>
                    <a:pt x="14627" y="17430"/>
                    <a:pt x="14627" y="17398"/>
                    <a:pt x="14627" y="17366"/>
                  </a:cubicBezTo>
                  <a:cubicBezTo>
                    <a:pt x="14659" y="17302"/>
                    <a:pt x="14659" y="17206"/>
                    <a:pt x="14691" y="17142"/>
                  </a:cubicBezTo>
                  <a:cubicBezTo>
                    <a:pt x="14691" y="17014"/>
                    <a:pt x="14723" y="16886"/>
                    <a:pt x="14755" y="16758"/>
                  </a:cubicBezTo>
                  <a:lnTo>
                    <a:pt x="14755" y="16629"/>
                  </a:lnTo>
                  <a:lnTo>
                    <a:pt x="14755" y="16469"/>
                  </a:lnTo>
                  <a:cubicBezTo>
                    <a:pt x="14755" y="16405"/>
                    <a:pt x="14787" y="16341"/>
                    <a:pt x="14787" y="16277"/>
                  </a:cubicBezTo>
                  <a:lnTo>
                    <a:pt x="14819" y="5683"/>
                  </a:lnTo>
                  <a:lnTo>
                    <a:pt x="14819" y="5619"/>
                  </a:lnTo>
                  <a:cubicBezTo>
                    <a:pt x="14819" y="5555"/>
                    <a:pt x="14819" y="5491"/>
                    <a:pt x="14787" y="5427"/>
                  </a:cubicBezTo>
                  <a:lnTo>
                    <a:pt x="14787" y="5363"/>
                  </a:lnTo>
                  <a:lnTo>
                    <a:pt x="14787" y="5299"/>
                  </a:lnTo>
                  <a:lnTo>
                    <a:pt x="14787" y="5203"/>
                  </a:lnTo>
                  <a:cubicBezTo>
                    <a:pt x="14755" y="3987"/>
                    <a:pt x="14211" y="2867"/>
                    <a:pt x="13187" y="1939"/>
                  </a:cubicBezTo>
                  <a:cubicBezTo>
                    <a:pt x="11797" y="716"/>
                    <a:pt x="9709" y="0"/>
                    <a:pt x="752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4604550" y="3775650"/>
              <a:ext cx="226450" cy="135250"/>
            </a:xfrm>
            <a:custGeom>
              <a:rect b="b" l="l" r="r" t="t"/>
              <a:pathLst>
                <a:path extrusionOk="0" h="5410" w="9058">
                  <a:moveTo>
                    <a:pt x="3617" y="1"/>
                  </a:moveTo>
                  <a:cubicBezTo>
                    <a:pt x="3553" y="1"/>
                    <a:pt x="3521" y="1"/>
                    <a:pt x="3457" y="33"/>
                  </a:cubicBezTo>
                  <a:lnTo>
                    <a:pt x="3073" y="33"/>
                  </a:lnTo>
                  <a:cubicBezTo>
                    <a:pt x="3009" y="33"/>
                    <a:pt x="2913" y="33"/>
                    <a:pt x="2849" y="65"/>
                  </a:cubicBezTo>
                  <a:lnTo>
                    <a:pt x="2753" y="65"/>
                  </a:lnTo>
                  <a:cubicBezTo>
                    <a:pt x="2689" y="65"/>
                    <a:pt x="2625" y="65"/>
                    <a:pt x="2560" y="97"/>
                  </a:cubicBezTo>
                  <a:lnTo>
                    <a:pt x="2496" y="97"/>
                  </a:lnTo>
                  <a:cubicBezTo>
                    <a:pt x="2432" y="97"/>
                    <a:pt x="2336" y="97"/>
                    <a:pt x="2272" y="129"/>
                  </a:cubicBezTo>
                  <a:cubicBezTo>
                    <a:pt x="2208" y="129"/>
                    <a:pt x="2176" y="129"/>
                    <a:pt x="2112" y="161"/>
                  </a:cubicBezTo>
                  <a:lnTo>
                    <a:pt x="2080" y="161"/>
                  </a:lnTo>
                  <a:cubicBezTo>
                    <a:pt x="2016" y="161"/>
                    <a:pt x="1984" y="161"/>
                    <a:pt x="1952" y="193"/>
                  </a:cubicBezTo>
                  <a:cubicBezTo>
                    <a:pt x="1888" y="193"/>
                    <a:pt x="1856" y="193"/>
                    <a:pt x="1824" y="225"/>
                  </a:cubicBezTo>
                  <a:cubicBezTo>
                    <a:pt x="1792" y="225"/>
                    <a:pt x="1728" y="225"/>
                    <a:pt x="1696" y="257"/>
                  </a:cubicBezTo>
                  <a:lnTo>
                    <a:pt x="1568" y="257"/>
                  </a:lnTo>
                  <a:cubicBezTo>
                    <a:pt x="1536" y="289"/>
                    <a:pt x="1472" y="289"/>
                    <a:pt x="1440" y="289"/>
                  </a:cubicBezTo>
                  <a:cubicBezTo>
                    <a:pt x="1408" y="321"/>
                    <a:pt x="1376" y="321"/>
                    <a:pt x="1344" y="321"/>
                  </a:cubicBezTo>
                  <a:cubicBezTo>
                    <a:pt x="1280" y="353"/>
                    <a:pt x="1248" y="353"/>
                    <a:pt x="1184" y="385"/>
                  </a:cubicBezTo>
                  <a:lnTo>
                    <a:pt x="1120" y="385"/>
                  </a:lnTo>
                  <a:lnTo>
                    <a:pt x="832" y="481"/>
                  </a:lnTo>
                  <a:cubicBezTo>
                    <a:pt x="800" y="513"/>
                    <a:pt x="800" y="513"/>
                    <a:pt x="768" y="513"/>
                  </a:cubicBezTo>
                  <a:cubicBezTo>
                    <a:pt x="704" y="545"/>
                    <a:pt x="640" y="577"/>
                    <a:pt x="576" y="609"/>
                  </a:cubicBezTo>
                  <a:lnTo>
                    <a:pt x="480" y="641"/>
                  </a:lnTo>
                  <a:cubicBezTo>
                    <a:pt x="448" y="673"/>
                    <a:pt x="384" y="673"/>
                    <a:pt x="320" y="705"/>
                  </a:cubicBezTo>
                  <a:cubicBezTo>
                    <a:pt x="288" y="737"/>
                    <a:pt x="256" y="737"/>
                    <a:pt x="256" y="737"/>
                  </a:cubicBezTo>
                  <a:cubicBezTo>
                    <a:pt x="160" y="801"/>
                    <a:pt x="96" y="833"/>
                    <a:pt x="0" y="865"/>
                  </a:cubicBezTo>
                  <a:lnTo>
                    <a:pt x="0" y="3169"/>
                  </a:lnTo>
                  <a:cubicBezTo>
                    <a:pt x="64" y="3137"/>
                    <a:pt x="160" y="3073"/>
                    <a:pt x="224" y="3041"/>
                  </a:cubicBezTo>
                  <a:cubicBezTo>
                    <a:pt x="256" y="3041"/>
                    <a:pt x="288" y="3009"/>
                    <a:pt x="320" y="3009"/>
                  </a:cubicBezTo>
                  <a:cubicBezTo>
                    <a:pt x="384" y="2977"/>
                    <a:pt x="416" y="2945"/>
                    <a:pt x="480" y="2913"/>
                  </a:cubicBezTo>
                  <a:lnTo>
                    <a:pt x="576" y="2881"/>
                  </a:lnTo>
                  <a:cubicBezTo>
                    <a:pt x="640" y="2881"/>
                    <a:pt x="704" y="2849"/>
                    <a:pt x="768" y="2817"/>
                  </a:cubicBezTo>
                  <a:cubicBezTo>
                    <a:pt x="800" y="2817"/>
                    <a:pt x="800" y="2785"/>
                    <a:pt x="832" y="2785"/>
                  </a:cubicBezTo>
                  <a:cubicBezTo>
                    <a:pt x="928" y="2753"/>
                    <a:pt x="992" y="2721"/>
                    <a:pt x="1088" y="2689"/>
                  </a:cubicBezTo>
                  <a:cubicBezTo>
                    <a:pt x="1120" y="2689"/>
                    <a:pt x="1152" y="2689"/>
                    <a:pt x="1184" y="2657"/>
                  </a:cubicBezTo>
                  <a:cubicBezTo>
                    <a:pt x="1248" y="2657"/>
                    <a:pt x="1280" y="2625"/>
                    <a:pt x="1312" y="2625"/>
                  </a:cubicBezTo>
                  <a:cubicBezTo>
                    <a:pt x="1376" y="2625"/>
                    <a:pt x="1408" y="2593"/>
                    <a:pt x="1440" y="2593"/>
                  </a:cubicBezTo>
                  <a:cubicBezTo>
                    <a:pt x="1472" y="2593"/>
                    <a:pt x="1536" y="2561"/>
                    <a:pt x="1568" y="2561"/>
                  </a:cubicBezTo>
                  <a:cubicBezTo>
                    <a:pt x="1600" y="2561"/>
                    <a:pt x="1632" y="2561"/>
                    <a:pt x="1696" y="2529"/>
                  </a:cubicBezTo>
                  <a:cubicBezTo>
                    <a:pt x="1728" y="2529"/>
                    <a:pt x="1760" y="2529"/>
                    <a:pt x="1824" y="2497"/>
                  </a:cubicBezTo>
                  <a:cubicBezTo>
                    <a:pt x="1856" y="2497"/>
                    <a:pt x="1888" y="2497"/>
                    <a:pt x="1920" y="2465"/>
                  </a:cubicBezTo>
                  <a:lnTo>
                    <a:pt x="2080" y="2465"/>
                  </a:lnTo>
                  <a:cubicBezTo>
                    <a:pt x="2144" y="2433"/>
                    <a:pt x="2208" y="2433"/>
                    <a:pt x="2272" y="2433"/>
                  </a:cubicBezTo>
                  <a:cubicBezTo>
                    <a:pt x="2336" y="2401"/>
                    <a:pt x="2432" y="2401"/>
                    <a:pt x="2496" y="2369"/>
                  </a:cubicBezTo>
                  <a:lnTo>
                    <a:pt x="2560" y="2369"/>
                  </a:lnTo>
                  <a:cubicBezTo>
                    <a:pt x="2625" y="2369"/>
                    <a:pt x="2689" y="2369"/>
                    <a:pt x="2753" y="2337"/>
                  </a:cubicBezTo>
                  <a:lnTo>
                    <a:pt x="3169" y="2337"/>
                  </a:lnTo>
                  <a:cubicBezTo>
                    <a:pt x="3233" y="2305"/>
                    <a:pt x="3297" y="2305"/>
                    <a:pt x="3329" y="2305"/>
                  </a:cubicBezTo>
                  <a:lnTo>
                    <a:pt x="4129" y="2305"/>
                  </a:lnTo>
                  <a:cubicBezTo>
                    <a:pt x="4161" y="2305"/>
                    <a:pt x="4193" y="2305"/>
                    <a:pt x="4257" y="2337"/>
                  </a:cubicBezTo>
                  <a:lnTo>
                    <a:pt x="4641" y="2337"/>
                  </a:lnTo>
                  <a:cubicBezTo>
                    <a:pt x="4673" y="2369"/>
                    <a:pt x="4705" y="2369"/>
                    <a:pt x="4769" y="2369"/>
                  </a:cubicBezTo>
                  <a:lnTo>
                    <a:pt x="4897" y="2369"/>
                  </a:lnTo>
                  <a:cubicBezTo>
                    <a:pt x="4929" y="2369"/>
                    <a:pt x="4961" y="2401"/>
                    <a:pt x="5025" y="2401"/>
                  </a:cubicBezTo>
                  <a:lnTo>
                    <a:pt x="5153" y="2433"/>
                  </a:lnTo>
                  <a:lnTo>
                    <a:pt x="5281" y="2433"/>
                  </a:lnTo>
                  <a:cubicBezTo>
                    <a:pt x="5313" y="2433"/>
                    <a:pt x="5377" y="2465"/>
                    <a:pt x="5409" y="2465"/>
                  </a:cubicBezTo>
                  <a:cubicBezTo>
                    <a:pt x="5441" y="2465"/>
                    <a:pt x="5505" y="2465"/>
                    <a:pt x="5505" y="2497"/>
                  </a:cubicBezTo>
                  <a:cubicBezTo>
                    <a:pt x="5601" y="2497"/>
                    <a:pt x="5665" y="2529"/>
                    <a:pt x="5729" y="2529"/>
                  </a:cubicBezTo>
                  <a:cubicBezTo>
                    <a:pt x="5761" y="2529"/>
                    <a:pt x="5761" y="2529"/>
                    <a:pt x="5793" y="2561"/>
                  </a:cubicBezTo>
                  <a:cubicBezTo>
                    <a:pt x="5889" y="2561"/>
                    <a:pt x="5953" y="2593"/>
                    <a:pt x="6049" y="2625"/>
                  </a:cubicBezTo>
                  <a:cubicBezTo>
                    <a:pt x="6113" y="2625"/>
                    <a:pt x="6177" y="2657"/>
                    <a:pt x="6241" y="2689"/>
                  </a:cubicBezTo>
                  <a:lnTo>
                    <a:pt x="6305" y="2689"/>
                  </a:lnTo>
                  <a:cubicBezTo>
                    <a:pt x="6337" y="2721"/>
                    <a:pt x="6401" y="2721"/>
                    <a:pt x="6465" y="2753"/>
                  </a:cubicBezTo>
                  <a:lnTo>
                    <a:pt x="6529" y="2753"/>
                  </a:lnTo>
                  <a:cubicBezTo>
                    <a:pt x="6593" y="2785"/>
                    <a:pt x="6657" y="2817"/>
                    <a:pt x="6721" y="2849"/>
                  </a:cubicBezTo>
                  <a:cubicBezTo>
                    <a:pt x="6753" y="2849"/>
                    <a:pt x="6785" y="2881"/>
                    <a:pt x="6849" y="2881"/>
                  </a:cubicBezTo>
                  <a:cubicBezTo>
                    <a:pt x="6881" y="2913"/>
                    <a:pt x="6913" y="2913"/>
                    <a:pt x="6913" y="2945"/>
                  </a:cubicBezTo>
                  <a:cubicBezTo>
                    <a:pt x="6977" y="2945"/>
                    <a:pt x="7009" y="2977"/>
                    <a:pt x="7041" y="3009"/>
                  </a:cubicBezTo>
                  <a:cubicBezTo>
                    <a:pt x="7073" y="3009"/>
                    <a:pt x="7105" y="3009"/>
                    <a:pt x="7137" y="3041"/>
                  </a:cubicBezTo>
                  <a:cubicBezTo>
                    <a:pt x="7201" y="3073"/>
                    <a:pt x="7233" y="3073"/>
                    <a:pt x="7265" y="3105"/>
                  </a:cubicBezTo>
                  <a:cubicBezTo>
                    <a:pt x="7297" y="3105"/>
                    <a:pt x="7329" y="3137"/>
                    <a:pt x="7329" y="3137"/>
                  </a:cubicBezTo>
                  <a:cubicBezTo>
                    <a:pt x="7425" y="3169"/>
                    <a:pt x="7457" y="3201"/>
                    <a:pt x="7553" y="3265"/>
                  </a:cubicBezTo>
                  <a:cubicBezTo>
                    <a:pt x="8546" y="3874"/>
                    <a:pt x="9058" y="4642"/>
                    <a:pt x="9058" y="5410"/>
                  </a:cubicBezTo>
                  <a:lnTo>
                    <a:pt x="9058" y="5026"/>
                  </a:lnTo>
                  <a:lnTo>
                    <a:pt x="9058" y="4834"/>
                  </a:lnTo>
                  <a:lnTo>
                    <a:pt x="9058" y="4162"/>
                  </a:lnTo>
                  <a:lnTo>
                    <a:pt x="9058" y="3714"/>
                  </a:lnTo>
                  <a:lnTo>
                    <a:pt x="9058" y="3522"/>
                  </a:lnTo>
                  <a:lnTo>
                    <a:pt x="9058" y="3105"/>
                  </a:lnTo>
                  <a:cubicBezTo>
                    <a:pt x="9058" y="2337"/>
                    <a:pt x="8546" y="1569"/>
                    <a:pt x="7553" y="961"/>
                  </a:cubicBezTo>
                  <a:lnTo>
                    <a:pt x="7361" y="865"/>
                  </a:lnTo>
                  <a:cubicBezTo>
                    <a:pt x="7329" y="833"/>
                    <a:pt x="7297" y="833"/>
                    <a:pt x="7265" y="801"/>
                  </a:cubicBezTo>
                  <a:cubicBezTo>
                    <a:pt x="7233" y="801"/>
                    <a:pt x="7201" y="769"/>
                    <a:pt x="7137" y="737"/>
                  </a:cubicBezTo>
                  <a:cubicBezTo>
                    <a:pt x="7105" y="737"/>
                    <a:pt x="7073" y="705"/>
                    <a:pt x="7073" y="705"/>
                  </a:cubicBezTo>
                  <a:cubicBezTo>
                    <a:pt x="7009" y="673"/>
                    <a:pt x="6977" y="673"/>
                    <a:pt x="6945" y="641"/>
                  </a:cubicBezTo>
                  <a:cubicBezTo>
                    <a:pt x="6913" y="641"/>
                    <a:pt x="6881" y="609"/>
                    <a:pt x="6849" y="609"/>
                  </a:cubicBezTo>
                  <a:cubicBezTo>
                    <a:pt x="6785" y="577"/>
                    <a:pt x="6753" y="577"/>
                    <a:pt x="6721" y="545"/>
                  </a:cubicBezTo>
                  <a:cubicBezTo>
                    <a:pt x="6657" y="513"/>
                    <a:pt x="6593" y="513"/>
                    <a:pt x="6529" y="481"/>
                  </a:cubicBezTo>
                  <a:cubicBezTo>
                    <a:pt x="6497" y="481"/>
                    <a:pt x="6497" y="449"/>
                    <a:pt x="6465" y="449"/>
                  </a:cubicBezTo>
                  <a:cubicBezTo>
                    <a:pt x="6401" y="417"/>
                    <a:pt x="6369" y="417"/>
                    <a:pt x="6305" y="385"/>
                  </a:cubicBezTo>
                  <a:lnTo>
                    <a:pt x="6241" y="385"/>
                  </a:lnTo>
                  <a:cubicBezTo>
                    <a:pt x="6177" y="353"/>
                    <a:pt x="6113" y="353"/>
                    <a:pt x="6049" y="321"/>
                  </a:cubicBezTo>
                  <a:cubicBezTo>
                    <a:pt x="5953" y="289"/>
                    <a:pt x="5857" y="289"/>
                    <a:pt x="5793" y="257"/>
                  </a:cubicBezTo>
                  <a:lnTo>
                    <a:pt x="5761" y="257"/>
                  </a:lnTo>
                  <a:cubicBezTo>
                    <a:pt x="5665" y="225"/>
                    <a:pt x="5601" y="225"/>
                    <a:pt x="5537" y="193"/>
                  </a:cubicBezTo>
                  <a:lnTo>
                    <a:pt x="5505" y="193"/>
                  </a:lnTo>
                  <a:cubicBezTo>
                    <a:pt x="5473" y="193"/>
                    <a:pt x="5441" y="193"/>
                    <a:pt x="5409" y="161"/>
                  </a:cubicBezTo>
                  <a:lnTo>
                    <a:pt x="5281" y="161"/>
                  </a:lnTo>
                  <a:cubicBezTo>
                    <a:pt x="5249" y="129"/>
                    <a:pt x="5185" y="129"/>
                    <a:pt x="5153" y="129"/>
                  </a:cubicBezTo>
                  <a:lnTo>
                    <a:pt x="5025" y="97"/>
                  </a:lnTo>
                  <a:lnTo>
                    <a:pt x="4897" y="97"/>
                  </a:lnTo>
                  <a:cubicBezTo>
                    <a:pt x="4833" y="97"/>
                    <a:pt x="4801" y="65"/>
                    <a:pt x="4769" y="65"/>
                  </a:cubicBezTo>
                  <a:lnTo>
                    <a:pt x="4641" y="65"/>
                  </a:lnTo>
                  <a:lnTo>
                    <a:pt x="4513" y="33"/>
                  </a:lnTo>
                  <a:lnTo>
                    <a:pt x="4001" y="33"/>
                  </a:lnTo>
                  <a:cubicBezTo>
                    <a:pt x="3969" y="33"/>
                    <a:pt x="3937" y="33"/>
                    <a:pt x="393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4603750" y="3775650"/>
              <a:ext cx="228050" cy="136050"/>
            </a:xfrm>
            <a:custGeom>
              <a:rect b="b" l="l" r="r" t="t"/>
              <a:pathLst>
                <a:path extrusionOk="0" h="5442" w="9122">
                  <a:moveTo>
                    <a:pt x="4417" y="65"/>
                  </a:moveTo>
                  <a:lnTo>
                    <a:pt x="4449" y="97"/>
                  </a:lnTo>
                  <a:lnTo>
                    <a:pt x="4801" y="97"/>
                  </a:lnTo>
                  <a:cubicBezTo>
                    <a:pt x="4833" y="129"/>
                    <a:pt x="4865" y="129"/>
                    <a:pt x="4929" y="129"/>
                  </a:cubicBezTo>
                  <a:lnTo>
                    <a:pt x="5057" y="129"/>
                  </a:lnTo>
                  <a:cubicBezTo>
                    <a:pt x="5089" y="161"/>
                    <a:pt x="5153" y="161"/>
                    <a:pt x="5217" y="161"/>
                  </a:cubicBezTo>
                  <a:cubicBezTo>
                    <a:pt x="5249" y="161"/>
                    <a:pt x="5281" y="193"/>
                    <a:pt x="5313" y="193"/>
                  </a:cubicBezTo>
                  <a:cubicBezTo>
                    <a:pt x="5345" y="193"/>
                    <a:pt x="5409" y="193"/>
                    <a:pt x="5441" y="225"/>
                  </a:cubicBezTo>
                  <a:lnTo>
                    <a:pt x="5569" y="225"/>
                  </a:lnTo>
                  <a:cubicBezTo>
                    <a:pt x="5633" y="257"/>
                    <a:pt x="5697" y="257"/>
                    <a:pt x="5793" y="289"/>
                  </a:cubicBezTo>
                  <a:lnTo>
                    <a:pt x="5825" y="289"/>
                  </a:lnTo>
                  <a:cubicBezTo>
                    <a:pt x="5921" y="321"/>
                    <a:pt x="5985" y="321"/>
                    <a:pt x="6081" y="353"/>
                  </a:cubicBezTo>
                  <a:cubicBezTo>
                    <a:pt x="6145" y="385"/>
                    <a:pt x="6209" y="385"/>
                    <a:pt x="6273" y="417"/>
                  </a:cubicBezTo>
                  <a:lnTo>
                    <a:pt x="6337" y="449"/>
                  </a:lnTo>
                  <a:cubicBezTo>
                    <a:pt x="6369" y="449"/>
                    <a:pt x="6433" y="481"/>
                    <a:pt x="6497" y="481"/>
                  </a:cubicBezTo>
                  <a:lnTo>
                    <a:pt x="6529" y="513"/>
                  </a:lnTo>
                  <a:cubicBezTo>
                    <a:pt x="6593" y="513"/>
                    <a:pt x="6657" y="545"/>
                    <a:pt x="6721" y="577"/>
                  </a:cubicBezTo>
                  <a:cubicBezTo>
                    <a:pt x="6785" y="609"/>
                    <a:pt x="6785" y="609"/>
                    <a:pt x="6817" y="609"/>
                  </a:cubicBezTo>
                  <a:lnTo>
                    <a:pt x="6913" y="641"/>
                  </a:lnTo>
                  <a:lnTo>
                    <a:pt x="6945" y="673"/>
                  </a:lnTo>
                  <a:cubicBezTo>
                    <a:pt x="6977" y="673"/>
                    <a:pt x="7009" y="705"/>
                    <a:pt x="7041" y="705"/>
                  </a:cubicBezTo>
                  <a:lnTo>
                    <a:pt x="7105" y="737"/>
                  </a:lnTo>
                  <a:cubicBezTo>
                    <a:pt x="7137" y="737"/>
                    <a:pt x="7137" y="769"/>
                    <a:pt x="7169" y="769"/>
                  </a:cubicBezTo>
                  <a:lnTo>
                    <a:pt x="7297" y="833"/>
                  </a:lnTo>
                  <a:lnTo>
                    <a:pt x="7329" y="865"/>
                  </a:lnTo>
                  <a:lnTo>
                    <a:pt x="7361" y="865"/>
                  </a:lnTo>
                  <a:cubicBezTo>
                    <a:pt x="7425" y="897"/>
                    <a:pt x="7489" y="961"/>
                    <a:pt x="7553" y="993"/>
                  </a:cubicBezTo>
                  <a:cubicBezTo>
                    <a:pt x="8546" y="1569"/>
                    <a:pt x="9058" y="2305"/>
                    <a:pt x="9058" y="3105"/>
                  </a:cubicBezTo>
                  <a:lnTo>
                    <a:pt x="9058" y="4898"/>
                  </a:lnTo>
                  <a:cubicBezTo>
                    <a:pt x="8866" y="4258"/>
                    <a:pt x="8386" y="3682"/>
                    <a:pt x="7585" y="3201"/>
                  </a:cubicBezTo>
                  <a:lnTo>
                    <a:pt x="7393" y="3105"/>
                  </a:lnTo>
                  <a:cubicBezTo>
                    <a:pt x="7393" y="3105"/>
                    <a:pt x="7361" y="3105"/>
                    <a:pt x="7361" y="3073"/>
                  </a:cubicBezTo>
                  <a:lnTo>
                    <a:pt x="7297" y="3073"/>
                  </a:lnTo>
                  <a:lnTo>
                    <a:pt x="7201" y="3009"/>
                  </a:lnTo>
                  <a:lnTo>
                    <a:pt x="7137" y="2977"/>
                  </a:lnTo>
                  <a:lnTo>
                    <a:pt x="7073" y="2945"/>
                  </a:lnTo>
                  <a:cubicBezTo>
                    <a:pt x="7041" y="2945"/>
                    <a:pt x="7009" y="2913"/>
                    <a:pt x="6977" y="2913"/>
                  </a:cubicBezTo>
                  <a:lnTo>
                    <a:pt x="6913" y="2881"/>
                  </a:lnTo>
                  <a:lnTo>
                    <a:pt x="6849" y="2849"/>
                  </a:lnTo>
                  <a:cubicBezTo>
                    <a:pt x="6817" y="2849"/>
                    <a:pt x="6785" y="2817"/>
                    <a:pt x="6753" y="2817"/>
                  </a:cubicBezTo>
                  <a:cubicBezTo>
                    <a:pt x="6689" y="2785"/>
                    <a:pt x="6625" y="2753"/>
                    <a:pt x="6561" y="2753"/>
                  </a:cubicBezTo>
                  <a:lnTo>
                    <a:pt x="6497" y="2721"/>
                  </a:lnTo>
                  <a:cubicBezTo>
                    <a:pt x="6433" y="2689"/>
                    <a:pt x="6401" y="2689"/>
                    <a:pt x="6337" y="2657"/>
                  </a:cubicBezTo>
                  <a:lnTo>
                    <a:pt x="6305" y="2657"/>
                  </a:lnTo>
                  <a:lnTo>
                    <a:pt x="6081" y="2593"/>
                  </a:lnTo>
                  <a:cubicBezTo>
                    <a:pt x="5985" y="2561"/>
                    <a:pt x="5921" y="2529"/>
                    <a:pt x="5825" y="2529"/>
                  </a:cubicBezTo>
                  <a:lnTo>
                    <a:pt x="5793" y="2497"/>
                  </a:lnTo>
                  <a:cubicBezTo>
                    <a:pt x="5729" y="2497"/>
                    <a:pt x="5633" y="2465"/>
                    <a:pt x="5569" y="2465"/>
                  </a:cubicBezTo>
                  <a:cubicBezTo>
                    <a:pt x="5537" y="2465"/>
                    <a:pt x="5505" y="2433"/>
                    <a:pt x="5473" y="2433"/>
                  </a:cubicBezTo>
                  <a:cubicBezTo>
                    <a:pt x="5409" y="2433"/>
                    <a:pt x="5345" y="2433"/>
                    <a:pt x="5313" y="2401"/>
                  </a:cubicBezTo>
                  <a:lnTo>
                    <a:pt x="5185" y="2401"/>
                  </a:lnTo>
                  <a:lnTo>
                    <a:pt x="5057" y="2369"/>
                  </a:lnTo>
                  <a:cubicBezTo>
                    <a:pt x="5025" y="2369"/>
                    <a:pt x="4961" y="2369"/>
                    <a:pt x="4929" y="2337"/>
                  </a:cubicBezTo>
                  <a:lnTo>
                    <a:pt x="4673" y="2337"/>
                  </a:lnTo>
                  <a:cubicBezTo>
                    <a:pt x="4641" y="2305"/>
                    <a:pt x="4577" y="2305"/>
                    <a:pt x="4545" y="2305"/>
                  </a:cubicBezTo>
                  <a:lnTo>
                    <a:pt x="4289" y="2305"/>
                  </a:lnTo>
                  <a:cubicBezTo>
                    <a:pt x="4257" y="2305"/>
                    <a:pt x="4193" y="2273"/>
                    <a:pt x="4161" y="2273"/>
                  </a:cubicBezTo>
                  <a:lnTo>
                    <a:pt x="3713" y="2273"/>
                  </a:lnTo>
                  <a:cubicBezTo>
                    <a:pt x="3681" y="2273"/>
                    <a:pt x="3649" y="2273"/>
                    <a:pt x="3617" y="2305"/>
                  </a:cubicBezTo>
                  <a:lnTo>
                    <a:pt x="3073" y="2305"/>
                  </a:lnTo>
                  <a:cubicBezTo>
                    <a:pt x="2977" y="2305"/>
                    <a:pt x="2913" y="2337"/>
                    <a:pt x="2849" y="2337"/>
                  </a:cubicBezTo>
                  <a:lnTo>
                    <a:pt x="2753" y="2337"/>
                  </a:lnTo>
                  <a:cubicBezTo>
                    <a:pt x="2689" y="2337"/>
                    <a:pt x="2625" y="2369"/>
                    <a:pt x="2560" y="2369"/>
                  </a:cubicBezTo>
                  <a:lnTo>
                    <a:pt x="2496" y="2369"/>
                  </a:lnTo>
                  <a:cubicBezTo>
                    <a:pt x="2432" y="2369"/>
                    <a:pt x="2336" y="2401"/>
                    <a:pt x="2272" y="2401"/>
                  </a:cubicBezTo>
                  <a:cubicBezTo>
                    <a:pt x="2208" y="2401"/>
                    <a:pt x="2144" y="2433"/>
                    <a:pt x="2080" y="2433"/>
                  </a:cubicBezTo>
                  <a:cubicBezTo>
                    <a:pt x="2016" y="2433"/>
                    <a:pt x="1984" y="2465"/>
                    <a:pt x="1920" y="2465"/>
                  </a:cubicBezTo>
                  <a:cubicBezTo>
                    <a:pt x="1888" y="2465"/>
                    <a:pt x="1856" y="2465"/>
                    <a:pt x="1824" y="2497"/>
                  </a:cubicBezTo>
                  <a:lnTo>
                    <a:pt x="1696" y="2497"/>
                  </a:lnTo>
                  <a:lnTo>
                    <a:pt x="1664" y="2529"/>
                  </a:lnTo>
                  <a:lnTo>
                    <a:pt x="1568" y="2529"/>
                  </a:lnTo>
                  <a:cubicBezTo>
                    <a:pt x="1536" y="2561"/>
                    <a:pt x="1504" y="2561"/>
                    <a:pt x="1472" y="2561"/>
                  </a:cubicBezTo>
                  <a:lnTo>
                    <a:pt x="1408" y="2593"/>
                  </a:lnTo>
                  <a:lnTo>
                    <a:pt x="1344" y="2593"/>
                  </a:lnTo>
                  <a:cubicBezTo>
                    <a:pt x="1280" y="2625"/>
                    <a:pt x="1248" y="2625"/>
                    <a:pt x="1216" y="2625"/>
                  </a:cubicBezTo>
                  <a:lnTo>
                    <a:pt x="1152" y="2657"/>
                  </a:lnTo>
                  <a:cubicBezTo>
                    <a:pt x="1152" y="2657"/>
                    <a:pt x="1120" y="2657"/>
                    <a:pt x="1088" y="2689"/>
                  </a:cubicBezTo>
                  <a:cubicBezTo>
                    <a:pt x="1024" y="2689"/>
                    <a:pt x="928" y="2721"/>
                    <a:pt x="832" y="2753"/>
                  </a:cubicBezTo>
                  <a:cubicBezTo>
                    <a:pt x="832" y="2785"/>
                    <a:pt x="800" y="2785"/>
                    <a:pt x="800" y="2785"/>
                  </a:cubicBezTo>
                  <a:lnTo>
                    <a:pt x="768" y="2785"/>
                  </a:lnTo>
                  <a:cubicBezTo>
                    <a:pt x="704" y="2817"/>
                    <a:pt x="640" y="2849"/>
                    <a:pt x="576" y="2881"/>
                  </a:cubicBezTo>
                  <a:lnTo>
                    <a:pt x="480" y="2913"/>
                  </a:lnTo>
                  <a:cubicBezTo>
                    <a:pt x="416" y="2913"/>
                    <a:pt x="384" y="2945"/>
                    <a:pt x="320" y="2977"/>
                  </a:cubicBezTo>
                  <a:lnTo>
                    <a:pt x="288" y="2977"/>
                  </a:lnTo>
                  <a:cubicBezTo>
                    <a:pt x="288" y="3009"/>
                    <a:pt x="256" y="3009"/>
                    <a:pt x="224" y="3009"/>
                  </a:cubicBezTo>
                  <a:cubicBezTo>
                    <a:pt x="160" y="3041"/>
                    <a:pt x="96" y="3073"/>
                    <a:pt x="64" y="3105"/>
                  </a:cubicBezTo>
                  <a:lnTo>
                    <a:pt x="64" y="897"/>
                  </a:lnTo>
                  <a:cubicBezTo>
                    <a:pt x="128" y="865"/>
                    <a:pt x="192" y="833"/>
                    <a:pt x="288" y="801"/>
                  </a:cubicBezTo>
                  <a:cubicBezTo>
                    <a:pt x="288" y="769"/>
                    <a:pt x="320" y="769"/>
                    <a:pt x="320" y="769"/>
                  </a:cubicBezTo>
                  <a:lnTo>
                    <a:pt x="352" y="737"/>
                  </a:lnTo>
                  <a:cubicBezTo>
                    <a:pt x="416" y="737"/>
                    <a:pt x="480" y="705"/>
                    <a:pt x="512" y="673"/>
                  </a:cubicBezTo>
                  <a:lnTo>
                    <a:pt x="608" y="641"/>
                  </a:lnTo>
                  <a:cubicBezTo>
                    <a:pt x="672" y="609"/>
                    <a:pt x="736" y="577"/>
                    <a:pt x="800" y="545"/>
                  </a:cubicBezTo>
                  <a:lnTo>
                    <a:pt x="864" y="545"/>
                  </a:lnTo>
                  <a:lnTo>
                    <a:pt x="1152" y="449"/>
                  </a:lnTo>
                  <a:cubicBezTo>
                    <a:pt x="1184" y="417"/>
                    <a:pt x="1184" y="417"/>
                    <a:pt x="1216" y="417"/>
                  </a:cubicBezTo>
                  <a:lnTo>
                    <a:pt x="1248" y="417"/>
                  </a:lnTo>
                  <a:lnTo>
                    <a:pt x="1376" y="353"/>
                  </a:lnTo>
                  <a:lnTo>
                    <a:pt x="1440" y="353"/>
                  </a:lnTo>
                  <a:lnTo>
                    <a:pt x="1504" y="321"/>
                  </a:lnTo>
                  <a:cubicBezTo>
                    <a:pt x="1536" y="321"/>
                    <a:pt x="1568" y="321"/>
                    <a:pt x="1600" y="289"/>
                  </a:cubicBezTo>
                  <a:lnTo>
                    <a:pt x="1728" y="289"/>
                  </a:lnTo>
                  <a:cubicBezTo>
                    <a:pt x="1760" y="257"/>
                    <a:pt x="1824" y="257"/>
                    <a:pt x="1856" y="257"/>
                  </a:cubicBezTo>
                  <a:cubicBezTo>
                    <a:pt x="1888" y="257"/>
                    <a:pt x="1920" y="225"/>
                    <a:pt x="1984" y="225"/>
                  </a:cubicBezTo>
                  <a:cubicBezTo>
                    <a:pt x="2016" y="225"/>
                    <a:pt x="2080" y="193"/>
                    <a:pt x="2112" y="193"/>
                  </a:cubicBezTo>
                  <a:lnTo>
                    <a:pt x="2144" y="193"/>
                  </a:lnTo>
                  <a:cubicBezTo>
                    <a:pt x="2208" y="193"/>
                    <a:pt x="2240" y="161"/>
                    <a:pt x="2304" y="161"/>
                  </a:cubicBezTo>
                  <a:cubicBezTo>
                    <a:pt x="2400" y="161"/>
                    <a:pt x="2464" y="129"/>
                    <a:pt x="2528" y="129"/>
                  </a:cubicBezTo>
                  <a:lnTo>
                    <a:pt x="2592" y="129"/>
                  </a:lnTo>
                  <a:cubicBezTo>
                    <a:pt x="2657" y="129"/>
                    <a:pt x="2721" y="97"/>
                    <a:pt x="2785" y="97"/>
                  </a:cubicBezTo>
                  <a:lnTo>
                    <a:pt x="2881" y="97"/>
                  </a:lnTo>
                  <a:cubicBezTo>
                    <a:pt x="2945" y="97"/>
                    <a:pt x="3041" y="65"/>
                    <a:pt x="3105" y="65"/>
                  </a:cubicBezTo>
                  <a:close/>
                  <a:moveTo>
                    <a:pt x="3393" y="1"/>
                  </a:moveTo>
                  <a:lnTo>
                    <a:pt x="3361" y="33"/>
                  </a:lnTo>
                  <a:lnTo>
                    <a:pt x="2849" y="33"/>
                  </a:lnTo>
                  <a:cubicBezTo>
                    <a:pt x="2817" y="33"/>
                    <a:pt x="2817" y="33"/>
                    <a:pt x="2785" y="65"/>
                  </a:cubicBezTo>
                  <a:lnTo>
                    <a:pt x="2560" y="65"/>
                  </a:lnTo>
                  <a:lnTo>
                    <a:pt x="2528" y="97"/>
                  </a:lnTo>
                  <a:cubicBezTo>
                    <a:pt x="2432" y="97"/>
                    <a:pt x="2368" y="97"/>
                    <a:pt x="2272" y="129"/>
                  </a:cubicBezTo>
                  <a:cubicBezTo>
                    <a:pt x="2240" y="129"/>
                    <a:pt x="2176" y="129"/>
                    <a:pt x="2144" y="161"/>
                  </a:cubicBezTo>
                  <a:lnTo>
                    <a:pt x="2080" y="161"/>
                  </a:lnTo>
                  <a:cubicBezTo>
                    <a:pt x="2048" y="161"/>
                    <a:pt x="2016" y="161"/>
                    <a:pt x="1952" y="193"/>
                  </a:cubicBezTo>
                  <a:lnTo>
                    <a:pt x="1856" y="193"/>
                  </a:lnTo>
                  <a:cubicBezTo>
                    <a:pt x="1792" y="225"/>
                    <a:pt x="1760" y="225"/>
                    <a:pt x="1728" y="225"/>
                  </a:cubicBezTo>
                  <a:lnTo>
                    <a:pt x="1696" y="225"/>
                  </a:lnTo>
                  <a:cubicBezTo>
                    <a:pt x="1664" y="257"/>
                    <a:pt x="1632" y="257"/>
                    <a:pt x="1600" y="257"/>
                  </a:cubicBezTo>
                  <a:cubicBezTo>
                    <a:pt x="1568" y="257"/>
                    <a:pt x="1536" y="289"/>
                    <a:pt x="1472" y="289"/>
                  </a:cubicBezTo>
                  <a:lnTo>
                    <a:pt x="1440" y="289"/>
                  </a:lnTo>
                  <a:cubicBezTo>
                    <a:pt x="1408" y="321"/>
                    <a:pt x="1376" y="321"/>
                    <a:pt x="1344" y="321"/>
                  </a:cubicBezTo>
                  <a:cubicBezTo>
                    <a:pt x="1312" y="321"/>
                    <a:pt x="1280" y="353"/>
                    <a:pt x="1216" y="353"/>
                  </a:cubicBezTo>
                  <a:lnTo>
                    <a:pt x="1184" y="385"/>
                  </a:lnTo>
                  <a:lnTo>
                    <a:pt x="1120" y="385"/>
                  </a:lnTo>
                  <a:cubicBezTo>
                    <a:pt x="1024" y="417"/>
                    <a:pt x="928" y="449"/>
                    <a:pt x="864" y="481"/>
                  </a:cubicBezTo>
                  <a:lnTo>
                    <a:pt x="832" y="481"/>
                  </a:lnTo>
                  <a:lnTo>
                    <a:pt x="800" y="513"/>
                  </a:lnTo>
                  <a:cubicBezTo>
                    <a:pt x="736" y="513"/>
                    <a:pt x="672" y="545"/>
                    <a:pt x="576" y="577"/>
                  </a:cubicBezTo>
                  <a:lnTo>
                    <a:pt x="512" y="609"/>
                  </a:lnTo>
                  <a:cubicBezTo>
                    <a:pt x="448" y="641"/>
                    <a:pt x="384" y="673"/>
                    <a:pt x="320" y="705"/>
                  </a:cubicBezTo>
                  <a:cubicBezTo>
                    <a:pt x="288" y="705"/>
                    <a:pt x="288" y="737"/>
                    <a:pt x="256" y="737"/>
                  </a:cubicBezTo>
                  <a:cubicBezTo>
                    <a:pt x="160" y="769"/>
                    <a:pt x="96" y="801"/>
                    <a:pt x="32" y="865"/>
                  </a:cubicBezTo>
                  <a:cubicBezTo>
                    <a:pt x="0" y="865"/>
                    <a:pt x="0" y="865"/>
                    <a:pt x="0" y="897"/>
                  </a:cubicBezTo>
                  <a:lnTo>
                    <a:pt x="0" y="3169"/>
                  </a:lnTo>
                  <a:lnTo>
                    <a:pt x="0" y="3201"/>
                  </a:lnTo>
                  <a:cubicBezTo>
                    <a:pt x="16" y="3217"/>
                    <a:pt x="24" y="3225"/>
                    <a:pt x="28" y="3225"/>
                  </a:cubicBezTo>
                  <a:cubicBezTo>
                    <a:pt x="32" y="3225"/>
                    <a:pt x="32" y="3217"/>
                    <a:pt x="32" y="3201"/>
                  </a:cubicBezTo>
                  <a:cubicBezTo>
                    <a:pt x="128" y="3169"/>
                    <a:pt x="192" y="3137"/>
                    <a:pt x="288" y="3105"/>
                  </a:cubicBezTo>
                  <a:cubicBezTo>
                    <a:pt x="288" y="3073"/>
                    <a:pt x="320" y="3073"/>
                    <a:pt x="320" y="3073"/>
                  </a:cubicBezTo>
                  <a:lnTo>
                    <a:pt x="352" y="3041"/>
                  </a:lnTo>
                  <a:cubicBezTo>
                    <a:pt x="416" y="3041"/>
                    <a:pt x="480" y="3009"/>
                    <a:pt x="544" y="2977"/>
                  </a:cubicBezTo>
                  <a:cubicBezTo>
                    <a:pt x="544" y="2977"/>
                    <a:pt x="576" y="2945"/>
                    <a:pt x="608" y="2945"/>
                  </a:cubicBezTo>
                  <a:cubicBezTo>
                    <a:pt x="672" y="2913"/>
                    <a:pt x="736" y="2881"/>
                    <a:pt x="800" y="2849"/>
                  </a:cubicBezTo>
                  <a:lnTo>
                    <a:pt x="864" y="2849"/>
                  </a:lnTo>
                  <a:cubicBezTo>
                    <a:pt x="960" y="2817"/>
                    <a:pt x="1056" y="2785"/>
                    <a:pt x="1120" y="2753"/>
                  </a:cubicBezTo>
                  <a:cubicBezTo>
                    <a:pt x="1152" y="2721"/>
                    <a:pt x="1184" y="2721"/>
                    <a:pt x="1184" y="2721"/>
                  </a:cubicBezTo>
                  <a:lnTo>
                    <a:pt x="1248" y="2721"/>
                  </a:lnTo>
                  <a:lnTo>
                    <a:pt x="1376" y="2689"/>
                  </a:lnTo>
                  <a:cubicBezTo>
                    <a:pt x="1376" y="2657"/>
                    <a:pt x="1408" y="2657"/>
                    <a:pt x="1440" y="2657"/>
                  </a:cubicBezTo>
                  <a:lnTo>
                    <a:pt x="1504" y="2657"/>
                  </a:lnTo>
                  <a:cubicBezTo>
                    <a:pt x="1536" y="2625"/>
                    <a:pt x="1568" y="2625"/>
                    <a:pt x="1600" y="2625"/>
                  </a:cubicBezTo>
                  <a:cubicBezTo>
                    <a:pt x="1632" y="2593"/>
                    <a:pt x="1664" y="2593"/>
                    <a:pt x="1696" y="2593"/>
                  </a:cubicBezTo>
                  <a:lnTo>
                    <a:pt x="1728" y="2593"/>
                  </a:lnTo>
                  <a:cubicBezTo>
                    <a:pt x="1760" y="2561"/>
                    <a:pt x="1824" y="2561"/>
                    <a:pt x="1856" y="2561"/>
                  </a:cubicBezTo>
                  <a:cubicBezTo>
                    <a:pt x="1888" y="2561"/>
                    <a:pt x="1920" y="2529"/>
                    <a:pt x="1952" y="2529"/>
                  </a:cubicBezTo>
                  <a:cubicBezTo>
                    <a:pt x="2016" y="2529"/>
                    <a:pt x="2048" y="2497"/>
                    <a:pt x="2112" y="2497"/>
                  </a:cubicBezTo>
                  <a:cubicBezTo>
                    <a:pt x="2176" y="2497"/>
                    <a:pt x="2240" y="2465"/>
                    <a:pt x="2304" y="2465"/>
                  </a:cubicBezTo>
                  <a:cubicBezTo>
                    <a:pt x="2368" y="2465"/>
                    <a:pt x="2464" y="2433"/>
                    <a:pt x="2528" y="2433"/>
                  </a:cubicBezTo>
                  <a:lnTo>
                    <a:pt x="2592" y="2433"/>
                  </a:lnTo>
                  <a:cubicBezTo>
                    <a:pt x="2657" y="2433"/>
                    <a:pt x="2721" y="2401"/>
                    <a:pt x="2785" y="2401"/>
                  </a:cubicBezTo>
                  <a:lnTo>
                    <a:pt x="2881" y="2401"/>
                  </a:lnTo>
                  <a:cubicBezTo>
                    <a:pt x="2945" y="2401"/>
                    <a:pt x="3009" y="2369"/>
                    <a:pt x="3073" y="2369"/>
                  </a:cubicBezTo>
                  <a:lnTo>
                    <a:pt x="4417" y="2369"/>
                  </a:lnTo>
                  <a:cubicBezTo>
                    <a:pt x="4449" y="2369"/>
                    <a:pt x="4481" y="2401"/>
                    <a:pt x="4513" y="2401"/>
                  </a:cubicBezTo>
                  <a:lnTo>
                    <a:pt x="4769" y="2401"/>
                  </a:lnTo>
                  <a:cubicBezTo>
                    <a:pt x="4833" y="2433"/>
                    <a:pt x="4865" y="2433"/>
                    <a:pt x="4929" y="2433"/>
                  </a:cubicBezTo>
                  <a:lnTo>
                    <a:pt x="5025" y="2433"/>
                  </a:lnTo>
                  <a:lnTo>
                    <a:pt x="5185" y="2465"/>
                  </a:lnTo>
                  <a:cubicBezTo>
                    <a:pt x="5217" y="2465"/>
                    <a:pt x="5249" y="2497"/>
                    <a:pt x="5281" y="2497"/>
                  </a:cubicBezTo>
                  <a:cubicBezTo>
                    <a:pt x="5345" y="2497"/>
                    <a:pt x="5377" y="2497"/>
                    <a:pt x="5441" y="2529"/>
                  </a:cubicBezTo>
                  <a:lnTo>
                    <a:pt x="5537" y="2529"/>
                  </a:lnTo>
                  <a:cubicBezTo>
                    <a:pt x="5633" y="2561"/>
                    <a:pt x="5697" y="2561"/>
                    <a:pt x="5761" y="2593"/>
                  </a:cubicBezTo>
                  <a:lnTo>
                    <a:pt x="5793" y="2593"/>
                  </a:lnTo>
                  <a:cubicBezTo>
                    <a:pt x="5889" y="2625"/>
                    <a:pt x="5985" y="2657"/>
                    <a:pt x="6049" y="2657"/>
                  </a:cubicBezTo>
                  <a:cubicBezTo>
                    <a:pt x="6145" y="2689"/>
                    <a:pt x="6209" y="2721"/>
                    <a:pt x="6273" y="2721"/>
                  </a:cubicBezTo>
                  <a:lnTo>
                    <a:pt x="6305" y="2753"/>
                  </a:lnTo>
                  <a:cubicBezTo>
                    <a:pt x="6369" y="2753"/>
                    <a:pt x="6433" y="2785"/>
                    <a:pt x="6465" y="2785"/>
                  </a:cubicBezTo>
                  <a:lnTo>
                    <a:pt x="6529" y="2817"/>
                  </a:lnTo>
                  <a:cubicBezTo>
                    <a:pt x="6593" y="2849"/>
                    <a:pt x="6657" y="2881"/>
                    <a:pt x="6721" y="2881"/>
                  </a:cubicBezTo>
                  <a:cubicBezTo>
                    <a:pt x="6753" y="2913"/>
                    <a:pt x="6785" y="2913"/>
                    <a:pt x="6817" y="2913"/>
                  </a:cubicBezTo>
                  <a:lnTo>
                    <a:pt x="6881" y="2945"/>
                  </a:lnTo>
                  <a:cubicBezTo>
                    <a:pt x="6913" y="2977"/>
                    <a:pt x="6913" y="2977"/>
                    <a:pt x="6945" y="2977"/>
                  </a:cubicBezTo>
                  <a:cubicBezTo>
                    <a:pt x="6977" y="2977"/>
                    <a:pt x="7009" y="3009"/>
                    <a:pt x="7041" y="3009"/>
                  </a:cubicBezTo>
                  <a:lnTo>
                    <a:pt x="7105" y="3041"/>
                  </a:lnTo>
                  <a:lnTo>
                    <a:pt x="7137" y="3073"/>
                  </a:lnTo>
                  <a:lnTo>
                    <a:pt x="7265" y="3137"/>
                  </a:lnTo>
                  <a:lnTo>
                    <a:pt x="7329" y="3169"/>
                  </a:lnTo>
                  <a:lnTo>
                    <a:pt x="7361" y="3169"/>
                  </a:lnTo>
                  <a:cubicBezTo>
                    <a:pt x="7425" y="3201"/>
                    <a:pt x="7489" y="3265"/>
                    <a:pt x="7553" y="3298"/>
                  </a:cubicBezTo>
                  <a:cubicBezTo>
                    <a:pt x="8514" y="3874"/>
                    <a:pt x="9058" y="4610"/>
                    <a:pt x="9058" y="5410"/>
                  </a:cubicBezTo>
                  <a:cubicBezTo>
                    <a:pt x="9058" y="5442"/>
                    <a:pt x="9058" y="5442"/>
                    <a:pt x="9090" y="5442"/>
                  </a:cubicBezTo>
                  <a:lnTo>
                    <a:pt x="9090" y="3137"/>
                  </a:lnTo>
                  <a:cubicBezTo>
                    <a:pt x="9122" y="2337"/>
                    <a:pt x="8578" y="1537"/>
                    <a:pt x="7585" y="961"/>
                  </a:cubicBezTo>
                  <a:cubicBezTo>
                    <a:pt x="7521" y="929"/>
                    <a:pt x="7457" y="865"/>
                    <a:pt x="7393" y="833"/>
                  </a:cubicBezTo>
                  <a:lnTo>
                    <a:pt x="7329" y="833"/>
                  </a:lnTo>
                  <a:lnTo>
                    <a:pt x="7297" y="801"/>
                  </a:lnTo>
                  <a:cubicBezTo>
                    <a:pt x="7265" y="769"/>
                    <a:pt x="7201" y="769"/>
                    <a:pt x="7169" y="737"/>
                  </a:cubicBezTo>
                  <a:cubicBezTo>
                    <a:pt x="7169" y="737"/>
                    <a:pt x="7137" y="705"/>
                    <a:pt x="7105" y="705"/>
                  </a:cubicBezTo>
                  <a:lnTo>
                    <a:pt x="7073" y="673"/>
                  </a:lnTo>
                  <a:cubicBezTo>
                    <a:pt x="7041" y="673"/>
                    <a:pt x="6977" y="641"/>
                    <a:pt x="6945" y="641"/>
                  </a:cubicBezTo>
                  <a:lnTo>
                    <a:pt x="6913" y="609"/>
                  </a:lnTo>
                  <a:lnTo>
                    <a:pt x="6817" y="577"/>
                  </a:lnTo>
                  <a:cubicBezTo>
                    <a:pt x="6785" y="577"/>
                    <a:pt x="6785" y="545"/>
                    <a:pt x="6721" y="545"/>
                  </a:cubicBezTo>
                  <a:cubicBezTo>
                    <a:pt x="6657" y="513"/>
                    <a:pt x="6593" y="513"/>
                    <a:pt x="6529" y="481"/>
                  </a:cubicBezTo>
                  <a:lnTo>
                    <a:pt x="6497" y="449"/>
                  </a:lnTo>
                  <a:cubicBezTo>
                    <a:pt x="6433" y="417"/>
                    <a:pt x="6369" y="417"/>
                    <a:pt x="6305" y="385"/>
                  </a:cubicBezTo>
                  <a:lnTo>
                    <a:pt x="6273" y="385"/>
                  </a:lnTo>
                  <a:cubicBezTo>
                    <a:pt x="6209" y="353"/>
                    <a:pt x="6145" y="353"/>
                    <a:pt x="6081" y="321"/>
                  </a:cubicBezTo>
                  <a:cubicBezTo>
                    <a:pt x="5985" y="289"/>
                    <a:pt x="5889" y="289"/>
                    <a:pt x="5793" y="257"/>
                  </a:cubicBezTo>
                  <a:lnTo>
                    <a:pt x="5761" y="257"/>
                  </a:lnTo>
                  <a:cubicBezTo>
                    <a:pt x="5697" y="225"/>
                    <a:pt x="5633" y="225"/>
                    <a:pt x="5537" y="193"/>
                  </a:cubicBezTo>
                  <a:lnTo>
                    <a:pt x="5473" y="193"/>
                  </a:lnTo>
                  <a:lnTo>
                    <a:pt x="5441" y="161"/>
                  </a:lnTo>
                  <a:lnTo>
                    <a:pt x="5281" y="161"/>
                  </a:lnTo>
                  <a:cubicBezTo>
                    <a:pt x="5249" y="129"/>
                    <a:pt x="5217" y="129"/>
                    <a:pt x="5185" y="129"/>
                  </a:cubicBezTo>
                  <a:lnTo>
                    <a:pt x="5025" y="97"/>
                  </a:lnTo>
                  <a:lnTo>
                    <a:pt x="4929" y="97"/>
                  </a:lnTo>
                  <a:cubicBezTo>
                    <a:pt x="4865" y="97"/>
                    <a:pt x="4833" y="65"/>
                    <a:pt x="4769" y="65"/>
                  </a:cubicBezTo>
                  <a:lnTo>
                    <a:pt x="4673" y="65"/>
                  </a:lnTo>
                  <a:cubicBezTo>
                    <a:pt x="4609" y="65"/>
                    <a:pt x="4577" y="65"/>
                    <a:pt x="4513" y="33"/>
                  </a:cubicBezTo>
                  <a:lnTo>
                    <a:pt x="4129" y="33"/>
                  </a:lnTo>
                  <a:cubicBezTo>
                    <a:pt x="4097" y="33"/>
                    <a:pt x="4033" y="1"/>
                    <a:pt x="400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4593325" y="4018100"/>
              <a:ext cx="228875" cy="25450"/>
            </a:xfrm>
            <a:custGeom>
              <a:rect b="b" l="l" r="r" t="t"/>
              <a:pathLst>
                <a:path extrusionOk="0" h="1018" w="9155">
                  <a:moveTo>
                    <a:pt x="9155" y="1"/>
                  </a:moveTo>
                  <a:lnTo>
                    <a:pt x="1" y="321"/>
                  </a:lnTo>
                  <a:cubicBezTo>
                    <a:pt x="1329" y="778"/>
                    <a:pt x="2787" y="1018"/>
                    <a:pt x="4245" y="1018"/>
                  </a:cubicBezTo>
                  <a:cubicBezTo>
                    <a:pt x="5949" y="1018"/>
                    <a:pt x="7654" y="691"/>
                    <a:pt x="915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4593325" y="4017300"/>
              <a:ext cx="229675" cy="27225"/>
            </a:xfrm>
            <a:custGeom>
              <a:rect b="b" l="l" r="r" t="t"/>
              <a:pathLst>
                <a:path extrusionOk="0" h="1089" w="9187">
                  <a:moveTo>
                    <a:pt x="9155" y="1"/>
                  </a:moveTo>
                  <a:cubicBezTo>
                    <a:pt x="7676" y="670"/>
                    <a:pt x="5956" y="1009"/>
                    <a:pt x="4217" y="1009"/>
                  </a:cubicBezTo>
                  <a:cubicBezTo>
                    <a:pt x="2794" y="1009"/>
                    <a:pt x="1358" y="782"/>
                    <a:pt x="33" y="321"/>
                  </a:cubicBezTo>
                  <a:lnTo>
                    <a:pt x="1" y="385"/>
                  </a:lnTo>
                  <a:cubicBezTo>
                    <a:pt x="1345" y="865"/>
                    <a:pt x="2785" y="1089"/>
                    <a:pt x="4194" y="1089"/>
                  </a:cubicBezTo>
                  <a:cubicBezTo>
                    <a:pt x="5954" y="1089"/>
                    <a:pt x="7682" y="737"/>
                    <a:pt x="9187" y="65"/>
                  </a:cubicBezTo>
                  <a:lnTo>
                    <a:pt x="915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4564525" y="3842875"/>
              <a:ext cx="266475" cy="135250"/>
            </a:xfrm>
            <a:custGeom>
              <a:rect b="b" l="l" r="r" t="t"/>
              <a:pathLst>
                <a:path extrusionOk="0" h="5410" w="10659">
                  <a:moveTo>
                    <a:pt x="1" y="0"/>
                  </a:moveTo>
                  <a:lnTo>
                    <a:pt x="1" y="2305"/>
                  </a:lnTo>
                  <a:cubicBezTo>
                    <a:pt x="1" y="3073"/>
                    <a:pt x="481" y="3841"/>
                    <a:pt x="1505" y="4449"/>
                  </a:cubicBezTo>
                  <a:cubicBezTo>
                    <a:pt x="1569" y="4513"/>
                    <a:pt x="1633" y="4545"/>
                    <a:pt x="1697" y="4577"/>
                  </a:cubicBezTo>
                  <a:cubicBezTo>
                    <a:pt x="1729" y="4577"/>
                    <a:pt x="1729" y="4609"/>
                    <a:pt x="1761" y="4609"/>
                  </a:cubicBezTo>
                  <a:cubicBezTo>
                    <a:pt x="1793" y="4641"/>
                    <a:pt x="1857" y="4641"/>
                    <a:pt x="1889" y="4673"/>
                  </a:cubicBezTo>
                  <a:cubicBezTo>
                    <a:pt x="1921" y="4673"/>
                    <a:pt x="1953" y="4705"/>
                    <a:pt x="1985" y="4705"/>
                  </a:cubicBezTo>
                  <a:cubicBezTo>
                    <a:pt x="2017" y="4737"/>
                    <a:pt x="2081" y="4737"/>
                    <a:pt x="2113" y="4769"/>
                  </a:cubicBezTo>
                  <a:cubicBezTo>
                    <a:pt x="2145" y="4769"/>
                    <a:pt x="2177" y="4801"/>
                    <a:pt x="2209" y="4801"/>
                  </a:cubicBezTo>
                  <a:cubicBezTo>
                    <a:pt x="2241" y="4833"/>
                    <a:pt x="2273" y="4833"/>
                    <a:pt x="2337" y="4865"/>
                  </a:cubicBezTo>
                  <a:cubicBezTo>
                    <a:pt x="2401" y="4897"/>
                    <a:pt x="2465" y="4929"/>
                    <a:pt x="2529" y="4929"/>
                  </a:cubicBezTo>
                  <a:cubicBezTo>
                    <a:pt x="2529" y="4961"/>
                    <a:pt x="2561" y="4961"/>
                    <a:pt x="2593" y="4961"/>
                  </a:cubicBezTo>
                  <a:cubicBezTo>
                    <a:pt x="2625" y="4993"/>
                    <a:pt x="2689" y="4993"/>
                    <a:pt x="2753" y="5025"/>
                  </a:cubicBezTo>
                  <a:lnTo>
                    <a:pt x="2785" y="5025"/>
                  </a:lnTo>
                  <a:cubicBezTo>
                    <a:pt x="2849" y="5057"/>
                    <a:pt x="2913" y="5057"/>
                    <a:pt x="2977" y="5089"/>
                  </a:cubicBezTo>
                  <a:cubicBezTo>
                    <a:pt x="3073" y="5121"/>
                    <a:pt x="3169" y="5153"/>
                    <a:pt x="3265" y="5153"/>
                  </a:cubicBezTo>
                  <a:lnTo>
                    <a:pt x="3297" y="5153"/>
                  </a:lnTo>
                  <a:cubicBezTo>
                    <a:pt x="3361" y="5185"/>
                    <a:pt x="3425" y="5217"/>
                    <a:pt x="3521" y="5217"/>
                  </a:cubicBezTo>
                  <a:lnTo>
                    <a:pt x="3553" y="5217"/>
                  </a:lnTo>
                  <a:cubicBezTo>
                    <a:pt x="3553" y="5217"/>
                    <a:pt x="3585" y="5249"/>
                    <a:pt x="3617" y="5249"/>
                  </a:cubicBezTo>
                  <a:cubicBezTo>
                    <a:pt x="3681" y="5249"/>
                    <a:pt x="3713" y="5249"/>
                    <a:pt x="3777" y="5281"/>
                  </a:cubicBezTo>
                  <a:lnTo>
                    <a:pt x="3873" y="5281"/>
                  </a:lnTo>
                  <a:lnTo>
                    <a:pt x="4033" y="5313"/>
                  </a:lnTo>
                  <a:lnTo>
                    <a:pt x="4065" y="5313"/>
                  </a:lnTo>
                  <a:cubicBezTo>
                    <a:pt x="4097" y="5313"/>
                    <a:pt x="4129" y="5313"/>
                    <a:pt x="4161" y="5345"/>
                  </a:cubicBezTo>
                  <a:lnTo>
                    <a:pt x="4418" y="5345"/>
                  </a:lnTo>
                  <a:lnTo>
                    <a:pt x="4546" y="5377"/>
                  </a:lnTo>
                  <a:lnTo>
                    <a:pt x="4802" y="5377"/>
                  </a:lnTo>
                  <a:cubicBezTo>
                    <a:pt x="4834" y="5377"/>
                    <a:pt x="4866" y="5377"/>
                    <a:pt x="4930" y="5409"/>
                  </a:cubicBezTo>
                  <a:lnTo>
                    <a:pt x="5698" y="5409"/>
                  </a:lnTo>
                  <a:cubicBezTo>
                    <a:pt x="5762" y="5377"/>
                    <a:pt x="5826" y="5377"/>
                    <a:pt x="5890" y="5377"/>
                  </a:cubicBezTo>
                  <a:lnTo>
                    <a:pt x="6242" y="5377"/>
                  </a:lnTo>
                  <a:lnTo>
                    <a:pt x="6274" y="5345"/>
                  </a:lnTo>
                  <a:lnTo>
                    <a:pt x="6498" y="5345"/>
                  </a:lnTo>
                  <a:cubicBezTo>
                    <a:pt x="6498" y="5345"/>
                    <a:pt x="6530" y="5345"/>
                    <a:pt x="6530" y="5313"/>
                  </a:cubicBezTo>
                  <a:cubicBezTo>
                    <a:pt x="6626" y="5313"/>
                    <a:pt x="6690" y="5313"/>
                    <a:pt x="6754" y="5281"/>
                  </a:cubicBezTo>
                  <a:lnTo>
                    <a:pt x="6914" y="5281"/>
                  </a:lnTo>
                  <a:cubicBezTo>
                    <a:pt x="6946" y="5249"/>
                    <a:pt x="6946" y="5249"/>
                    <a:pt x="6978" y="5249"/>
                  </a:cubicBezTo>
                  <a:cubicBezTo>
                    <a:pt x="7010" y="5249"/>
                    <a:pt x="7042" y="5249"/>
                    <a:pt x="7106" y="5217"/>
                  </a:cubicBezTo>
                  <a:lnTo>
                    <a:pt x="7202" y="5217"/>
                  </a:lnTo>
                  <a:cubicBezTo>
                    <a:pt x="7266" y="5185"/>
                    <a:pt x="7298" y="5185"/>
                    <a:pt x="7362" y="5185"/>
                  </a:cubicBezTo>
                  <a:cubicBezTo>
                    <a:pt x="7394" y="5153"/>
                    <a:pt x="7426" y="5153"/>
                    <a:pt x="7458" y="5153"/>
                  </a:cubicBezTo>
                  <a:cubicBezTo>
                    <a:pt x="7522" y="5121"/>
                    <a:pt x="7554" y="5121"/>
                    <a:pt x="7586" y="5121"/>
                  </a:cubicBezTo>
                  <a:cubicBezTo>
                    <a:pt x="7650" y="5089"/>
                    <a:pt x="7682" y="5089"/>
                    <a:pt x="7714" y="5089"/>
                  </a:cubicBezTo>
                  <a:cubicBezTo>
                    <a:pt x="7746" y="5057"/>
                    <a:pt x="7810" y="5057"/>
                    <a:pt x="7842" y="5057"/>
                  </a:cubicBezTo>
                  <a:lnTo>
                    <a:pt x="7938" y="5025"/>
                  </a:lnTo>
                  <a:cubicBezTo>
                    <a:pt x="8034" y="4993"/>
                    <a:pt x="8130" y="4961"/>
                    <a:pt x="8194" y="4929"/>
                  </a:cubicBezTo>
                  <a:cubicBezTo>
                    <a:pt x="8226" y="4929"/>
                    <a:pt x="8258" y="4897"/>
                    <a:pt x="8258" y="4897"/>
                  </a:cubicBezTo>
                  <a:cubicBezTo>
                    <a:pt x="8322" y="4865"/>
                    <a:pt x="8386" y="4833"/>
                    <a:pt x="8450" y="4833"/>
                  </a:cubicBezTo>
                  <a:lnTo>
                    <a:pt x="8546" y="4769"/>
                  </a:lnTo>
                  <a:cubicBezTo>
                    <a:pt x="8610" y="4769"/>
                    <a:pt x="8674" y="4737"/>
                    <a:pt x="8738" y="4705"/>
                  </a:cubicBezTo>
                  <a:cubicBezTo>
                    <a:pt x="8738" y="4705"/>
                    <a:pt x="8770" y="4673"/>
                    <a:pt x="8802" y="4673"/>
                  </a:cubicBezTo>
                  <a:cubicBezTo>
                    <a:pt x="8866" y="4641"/>
                    <a:pt x="8962" y="4577"/>
                    <a:pt x="9026" y="4545"/>
                  </a:cubicBezTo>
                  <a:cubicBezTo>
                    <a:pt x="9090" y="4513"/>
                    <a:pt x="9122" y="4513"/>
                    <a:pt x="9154" y="4481"/>
                  </a:cubicBezTo>
                  <a:lnTo>
                    <a:pt x="9186" y="4449"/>
                  </a:lnTo>
                  <a:cubicBezTo>
                    <a:pt x="9218" y="4449"/>
                    <a:pt x="9218" y="4417"/>
                    <a:pt x="9250" y="4417"/>
                  </a:cubicBezTo>
                  <a:lnTo>
                    <a:pt x="9282" y="4385"/>
                  </a:lnTo>
                  <a:cubicBezTo>
                    <a:pt x="9314" y="4385"/>
                    <a:pt x="9314" y="4353"/>
                    <a:pt x="9346" y="4353"/>
                  </a:cubicBezTo>
                  <a:lnTo>
                    <a:pt x="9378" y="4321"/>
                  </a:lnTo>
                  <a:cubicBezTo>
                    <a:pt x="9410" y="4321"/>
                    <a:pt x="9410" y="4321"/>
                    <a:pt x="9410" y="4289"/>
                  </a:cubicBezTo>
                  <a:cubicBezTo>
                    <a:pt x="9442" y="4289"/>
                    <a:pt x="9442" y="4289"/>
                    <a:pt x="9475" y="4257"/>
                  </a:cubicBezTo>
                  <a:cubicBezTo>
                    <a:pt x="9475" y="4257"/>
                    <a:pt x="9507" y="4257"/>
                    <a:pt x="9507" y="4225"/>
                  </a:cubicBezTo>
                  <a:cubicBezTo>
                    <a:pt x="9539" y="4225"/>
                    <a:pt x="9539" y="4225"/>
                    <a:pt x="9539" y="4193"/>
                  </a:cubicBezTo>
                  <a:cubicBezTo>
                    <a:pt x="9571" y="4193"/>
                    <a:pt x="9571" y="4193"/>
                    <a:pt x="9603" y="4161"/>
                  </a:cubicBezTo>
                  <a:cubicBezTo>
                    <a:pt x="9603" y="4161"/>
                    <a:pt x="9635" y="4161"/>
                    <a:pt x="9635" y="4129"/>
                  </a:cubicBezTo>
                  <a:cubicBezTo>
                    <a:pt x="9635" y="4129"/>
                    <a:pt x="9667" y="4129"/>
                    <a:pt x="9667" y="4097"/>
                  </a:cubicBezTo>
                  <a:cubicBezTo>
                    <a:pt x="9699" y="4097"/>
                    <a:pt x="9699" y="4097"/>
                    <a:pt x="9699" y="4065"/>
                  </a:cubicBezTo>
                  <a:cubicBezTo>
                    <a:pt x="9731" y="4065"/>
                    <a:pt x="9731" y="4033"/>
                    <a:pt x="9763" y="4033"/>
                  </a:cubicBezTo>
                  <a:lnTo>
                    <a:pt x="9795" y="4001"/>
                  </a:lnTo>
                  <a:lnTo>
                    <a:pt x="9827" y="3969"/>
                  </a:lnTo>
                  <a:lnTo>
                    <a:pt x="9859" y="3937"/>
                  </a:lnTo>
                  <a:cubicBezTo>
                    <a:pt x="9891" y="3937"/>
                    <a:pt x="9891" y="3905"/>
                    <a:pt x="9923" y="3905"/>
                  </a:cubicBezTo>
                  <a:lnTo>
                    <a:pt x="9955" y="3873"/>
                  </a:lnTo>
                  <a:cubicBezTo>
                    <a:pt x="9955" y="3841"/>
                    <a:pt x="9987" y="3809"/>
                    <a:pt x="10019" y="3777"/>
                  </a:cubicBezTo>
                  <a:cubicBezTo>
                    <a:pt x="10051" y="3745"/>
                    <a:pt x="10083" y="3745"/>
                    <a:pt x="10083" y="3713"/>
                  </a:cubicBezTo>
                  <a:lnTo>
                    <a:pt x="10115" y="3681"/>
                  </a:lnTo>
                  <a:lnTo>
                    <a:pt x="10147" y="3617"/>
                  </a:lnTo>
                  <a:lnTo>
                    <a:pt x="10211" y="3553"/>
                  </a:lnTo>
                  <a:lnTo>
                    <a:pt x="10243" y="3521"/>
                  </a:lnTo>
                  <a:cubicBezTo>
                    <a:pt x="10243" y="3521"/>
                    <a:pt x="10243" y="3489"/>
                    <a:pt x="10275" y="3457"/>
                  </a:cubicBezTo>
                  <a:cubicBezTo>
                    <a:pt x="10307" y="3425"/>
                    <a:pt x="10307" y="3393"/>
                    <a:pt x="10339" y="3361"/>
                  </a:cubicBezTo>
                  <a:cubicBezTo>
                    <a:pt x="10339" y="3329"/>
                    <a:pt x="10371" y="3329"/>
                    <a:pt x="10371" y="3297"/>
                  </a:cubicBezTo>
                  <a:lnTo>
                    <a:pt x="10403" y="3265"/>
                  </a:lnTo>
                  <a:lnTo>
                    <a:pt x="10403" y="3233"/>
                  </a:lnTo>
                  <a:lnTo>
                    <a:pt x="10435" y="3201"/>
                  </a:lnTo>
                  <a:cubicBezTo>
                    <a:pt x="10435" y="3169"/>
                    <a:pt x="10435" y="3169"/>
                    <a:pt x="10467" y="3137"/>
                  </a:cubicBezTo>
                  <a:lnTo>
                    <a:pt x="10467" y="3105"/>
                  </a:lnTo>
                  <a:lnTo>
                    <a:pt x="10499" y="3073"/>
                  </a:lnTo>
                  <a:lnTo>
                    <a:pt x="10499" y="3041"/>
                  </a:lnTo>
                  <a:lnTo>
                    <a:pt x="10531" y="3009"/>
                  </a:lnTo>
                  <a:lnTo>
                    <a:pt x="10531" y="2977"/>
                  </a:lnTo>
                  <a:lnTo>
                    <a:pt x="10531" y="2913"/>
                  </a:lnTo>
                  <a:lnTo>
                    <a:pt x="10563" y="2881"/>
                  </a:lnTo>
                  <a:lnTo>
                    <a:pt x="10563" y="2849"/>
                  </a:lnTo>
                  <a:lnTo>
                    <a:pt x="10595" y="2817"/>
                  </a:lnTo>
                  <a:lnTo>
                    <a:pt x="10595" y="2785"/>
                  </a:lnTo>
                  <a:lnTo>
                    <a:pt x="10595" y="2753"/>
                  </a:lnTo>
                  <a:lnTo>
                    <a:pt x="10595" y="2689"/>
                  </a:lnTo>
                  <a:cubicBezTo>
                    <a:pt x="10627" y="2689"/>
                    <a:pt x="10627" y="2657"/>
                    <a:pt x="10627" y="2657"/>
                  </a:cubicBezTo>
                  <a:lnTo>
                    <a:pt x="10627" y="2625"/>
                  </a:lnTo>
                  <a:lnTo>
                    <a:pt x="10627" y="2593"/>
                  </a:lnTo>
                  <a:lnTo>
                    <a:pt x="10627" y="2561"/>
                  </a:lnTo>
                  <a:lnTo>
                    <a:pt x="10627" y="2497"/>
                  </a:lnTo>
                  <a:lnTo>
                    <a:pt x="10627" y="2465"/>
                  </a:lnTo>
                  <a:cubicBezTo>
                    <a:pt x="10627" y="2465"/>
                    <a:pt x="10627" y="2433"/>
                    <a:pt x="10659" y="2433"/>
                  </a:cubicBezTo>
                  <a:lnTo>
                    <a:pt x="10659" y="2401"/>
                  </a:lnTo>
                  <a:lnTo>
                    <a:pt x="10659" y="2337"/>
                  </a:lnTo>
                  <a:lnTo>
                    <a:pt x="10659" y="224"/>
                  </a:lnTo>
                  <a:cubicBezTo>
                    <a:pt x="10659" y="224"/>
                    <a:pt x="10627" y="224"/>
                    <a:pt x="10627" y="256"/>
                  </a:cubicBezTo>
                  <a:lnTo>
                    <a:pt x="10627" y="288"/>
                  </a:lnTo>
                  <a:lnTo>
                    <a:pt x="10627" y="320"/>
                  </a:lnTo>
                  <a:lnTo>
                    <a:pt x="10627" y="352"/>
                  </a:lnTo>
                  <a:lnTo>
                    <a:pt x="10627" y="416"/>
                  </a:lnTo>
                  <a:lnTo>
                    <a:pt x="10595" y="448"/>
                  </a:lnTo>
                  <a:lnTo>
                    <a:pt x="10595" y="480"/>
                  </a:lnTo>
                  <a:lnTo>
                    <a:pt x="10595" y="512"/>
                  </a:lnTo>
                  <a:lnTo>
                    <a:pt x="10563" y="544"/>
                  </a:lnTo>
                  <a:lnTo>
                    <a:pt x="10563" y="576"/>
                  </a:lnTo>
                  <a:lnTo>
                    <a:pt x="10563" y="609"/>
                  </a:lnTo>
                  <a:lnTo>
                    <a:pt x="10531" y="673"/>
                  </a:lnTo>
                  <a:lnTo>
                    <a:pt x="10531" y="705"/>
                  </a:lnTo>
                  <a:cubicBezTo>
                    <a:pt x="10531" y="705"/>
                    <a:pt x="10531" y="737"/>
                    <a:pt x="10499" y="737"/>
                  </a:cubicBezTo>
                  <a:lnTo>
                    <a:pt x="10499" y="769"/>
                  </a:lnTo>
                  <a:cubicBezTo>
                    <a:pt x="10499" y="769"/>
                    <a:pt x="10499" y="801"/>
                    <a:pt x="10467" y="801"/>
                  </a:cubicBezTo>
                  <a:lnTo>
                    <a:pt x="10467" y="833"/>
                  </a:lnTo>
                  <a:cubicBezTo>
                    <a:pt x="10467" y="865"/>
                    <a:pt x="10435" y="865"/>
                    <a:pt x="10435" y="897"/>
                  </a:cubicBezTo>
                  <a:lnTo>
                    <a:pt x="10435" y="929"/>
                  </a:lnTo>
                  <a:cubicBezTo>
                    <a:pt x="10403" y="929"/>
                    <a:pt x="10403" y="929"/>
                    <a:pt x="10403" y="961"/>
                  </a:cubicBezTo>
                  <a:lnTo>
                    <a:pt x="10371" y="993"/>
                  </a:lnTo>
                  <a:cubicBezTo>
                    <a:pt x="10371" y="1025"/>
                    <a:pt x="10371" y="1025"/>
                    <a:pt x="10339" y="1057"/>
                  </a:cubicBezTo>
                  <a:cubicBezTo>
                    <a:pt x="10339" y="1089"/>
                    <a:pt x="10307" y="1121"/>
                    <a:pt x="10307" y="1153"/>
                  </a:cubicBezTo>
                  <a:lnTo>
                    <a:pt x="10275" y="1153"/>
                  </a:lnTo>
                  <a:cubicBezTo>
                    <a:pt x="10275" y="1185"/>
                    <a:pt x="10243" y="1185"/>
                    <a:pt x="10243" y="1217"/>
                  </a:cubicBezTo>
                  <a:lnTo>
                    <a:pt x="10211" y="1249"/>
                  </a:lnTo>
                  <a:lnTo>
                    <a:pt x="10179" y="1281"/>
                  </a:lnTo>
                  <a:lnTo>
                    <a:pt x="10179" y="1313"/>
                  </a:lnTo>
                  <a:lnTo>
                    <a:pt x="10115" y="1377"/>
                  </a:lnTo>
                  <a:cubicBezTo>
                    <a:pt x="10115" y="1377"/>
                    <a:pt x="10115" y="1409"/>
                    <a:pt x="10083" y="1409"/>
                  </a:cubicBezTo>
                  <a:cubicBezTo>
                    <a:pt x="10083" y="1441"/>
                    <a:pt x="10051" y="1441"/>
                    <a:pt x="10019" y="1473"/>
                  </a:cubicBezTo>
                  <a:cubicBezTo>
                    <a:pt x="9987" y="1505"/>
                    <a:pt x="9987" y="1537"/>
                    <a:pt x="9955" y="1569"/>
                  </a:cubicBezTo>
                  <a:lnTo>
                    <a:pt x="9923" y="1601"/>
                  </a:lnTo>
                  <a:cubicBezTo>
                    <a:pt x="9891" y="1601"/>
                    <a:pt x="9891" y="1633"/>
                    <a:pt x="9859" y="1633"/>
                  </a:cubicBezTo>
                  <a:lnTo>
                    <a:pt x="9827" y="1665"/>
                  </a:lnTo>
                  <a:lnTo>
                    <a:pt x="9795" y="1697"/>
                  </a:lnTo>
                  <a:cubicBezTo>
                    <a:pt x="9795" y="1729"/>
                    <a:pt x="9763" y="1729"/>
                    <a:pt x="9763" y="1729"/>
                  </a:cubicBezTo>
                  <a:cubicBezTo>
                    <a:pt x="9763" y="1761"/>
                    <a:pt x="9731" y="1761"/>
                    <a:pt x="9731" y="1761"/>
                  </a:cubicBezTo>
                  <a:lnTo>
                    <a:pt x="9699" y="1793"/>
                  </a:lnTo>
                  <a:cubicBezTo>
                    <a:pt x="9667" y="1825"/>
                    <a:pt x="9667" y="1825"/>
                    <a:pt x="9635" y="1825"/>
                  </a:cubicBezTo>
                  <a:cubicBezTo>
                    <a:pt x="9635" y="1857"/>
                    <a:pt x="9635" y="1857"/>
                    <a:pt x="9603" y="1857"/>
                  </a:cubicBezTo>
                  <a:cubicBezTo>
                    <a:pt x="9603" y="1889"/>
                    <a:pt x="9571" y="1889"/>
                    <a:pt x="9571" y="1889"/>
                  </a:cubicBezTo>
                  <a:lnTo>
                    <a:pt x="9539" y="1921"/>
                  </a:lnTo>
                  <a:cubicBezTo>
                    <a:pt x="9507" y="1953"/>
                    <a:pt x="9507" y="1953"/>
                    <a:pt x="9475" y="1953"/>
                  </a:cubicBezTo>
                  <a:cubicBezTo>
                    <a:pt x="9475" y="1985"/>
                    <a:pt x="9442" y="1985"/>
                    <a:pt x="9442" y="1985"/>
                  </a:cubicBezTo>
                  <a:cubicBezTo>
                    <a:pt x="9410" y="2017"/>
                    <a:pt x="9410" y="2017"/>
                    <a:pt x="9378" y="2017"/>
                  </a:cubicBezTo>
                  <a:lnTo>
                    <a:pt x="9346" y="2049"/>
                  </a:lnTo>
                  <a:cubicBezTo>
                    <a:pt x="9314" y="2049"/>
                    <a:pt x="9314" y="2081"/>
                    <a:pt x="9282" y="2081"/>
                  </a:cubicBezTo>
                  <a:cubicBezTo>
                    <a:pt x="9282" y="2081"/>
                    <a:pt x="9282" y="2113"/>
                    <a:pt x="9250" y="2113"/>
                  </a:cubicBezTo>
                  <a:lnTo>
                    <a:pt x="9218" y="2145"/>
                  </a:lnTo>
                  <a:cubicBezTo>
                    <a:pt x="9186" y="2145"/>
                    <a:pt x="9186" y="2177"/>
                    <a:pt x="9154" y="2177"/>
                  </a:cubicBezTo>
                  <a:cubicBezTo>
                    <a:pt x="9122" y="2209"/>
                    <a:pt x="9090" y="2209"/>
                    <a:pt x="9058" y="2241"/>
                  </a:cubicBezTo>
                  <a:cubicBezTo>
                    <a:pt x="8962" y="2273"/>
                    <a:pt x="8898" y="2337"/>
                    <a:pt x="8802" y="2369"/>
                  </a:cubicBezTo>
                  <a:cubicBezTo>
                    <a:pt x="8770" y="2369"/>
                    <a:pt x="8770" y="2401"/>
                    <a:pt x="8738" y="2401"/>
                  </a:cubicBezTo>
                  <a:cubicBezTo>
                    <a:pt x="8674" y="2433"/>
                    <a:pt x="8610" y="2465"/>
                    <a:pt x="8546" y="2465"/>
                  </a:cubicBezTo>
                  <a:lnTo>
                    <a:pt x="8482" y="2529"/>
                  </a:lnTo>
                  <a:cubicBezTo>
                    <a:pt x="8418" y="2529"/>
                    <a:pt x="8354" y="2561"/>
                    <a:pt x="8258" y="2593"/>
                  </a:cubicBezTo>
                  <a:lnTo>
                    <a:pt x="8226" y="2625"/>
                  </a:lnTo>
                  <a:cubicBezTo>
                    <a:pt x="8130" y="2657"/>
                    <a:pt x="8034" y="2689"/>
                    <a:pt x="7938" y="2721"/>
                  </a:cubicBezTo>
                  <a:cubicBezTo>
                    <a:pt x="7906" y="2721"/>
                    <a:pt x="7874" y="2721"/>
                    <a:pt x="7842" y="2753"/>
                  </a:cubicBezTo>
                  <a:cubicBezTo>
                    <a:pt x="7810" y="2753"/>
                    <a:pt x="7778" y="2785"/>
                    <a:pt x="7714" y="2785"/>
                  </a:cubicBezTo>
                  <a:cubicBezTo>
                    <a:pt x="7682" y="2785"/>
                    <a:pt x="7650" y="2817"/>
                    <a:pt x="7618" y="2817"/>
                  </a:cubicBezTo>
                  <a:lnTo>
                    <a:pt x="7490" y="2849"/>
                  </a:lnTo>
                  <a:cubicBezTo>
                    <a:pt x="7426" y="2849"/>
                    <a:pt x="7394" y="2849"/>
                    <a:pt x="7362" y="2881"/>
                  </a:cubicBezTo>
                  <a:cubicBezTo>
                    <a:pt x="7330" y="2881"/>
                    <a:pt x="7266" y="2881"/>
                    <a:pt x="7234" y="2913"/>
                  </a:cubicBezTo>
                  <a:cubicBezTo>
                    <a:pt x="7202" y="2913"/>
                    <a:pt x="7138" y="2913"/>
                    <a:pt x="7106" y="2945"/>
                  </a:cubicBezTo>
                  <a:lnTo>
                    <a:pt x="6978" y="2945"/>
                  </a:lnTo>
                  <a:cubicBezTo>
                    <a:pt x="6914" y="2977"/>
                    <a:pt x="6850" y="2977"/>
                    <a:pt x="6786" y="2977"/>
                  </a:cubicBezTo>
                  <a:cubicBezTo>
                    <a:pt x="6690" y="3009"/>
                    <a:pt x="6626" y="3009"/>
                    <a:pt x="6562" y="3041"/>
                  </a:cubicBezTo>
                  <a:lnTo>
                    <a:pt x="6498" y="3041"/>
                  </a:lnTo>
                  <a:cubicBezTo>
                    <a:pt x="6434" y="3041"/>
                    <a:pt x="6370" y="3041"/>
                    <a:pt x="6306" y="3073"/>
                  </a:cubicBezTo>
                  <a:lnTo>
                    <a:pt x="5890" y="3073"/>
                  </a:lnTo>
                  <a:cubicBezTo>
                    <a:pt x="5826" y="3105"/>
                    <a:pt x="5762" y="3105"/>
                    <a:pt x="5698" y="3105"/>
                  </a:cubicBezTo>
                  <a:lnTo>
                    <a:pt x="4930" y="3105"/>
                  </a:lnTo>
                  <a:cubicBezTo>
                    <a:pt x="4898" y="3105"/>
                    <a:pt x="4834" y="3105"/>
                    <a:pt x="4802" y="3073"/>
                  </a:cubicBezTo>
                  <a:lnTo>
                    <a:pt x="4418" y="3073"/>
                  </a:lnTo>
                  <a:cubicBezTo>
                    <a:pt x="4354" y="3041"/>
                    <a:pt x="4322" y="3041"/>
                    <a:pt x="4290" y="3041"/>
                  </a:cubicBezTo>
                  <a:lnTo>
                    <a:pt x="4161" y="3041"/>
                  </a:lnTo>
                  <a:cubicBezTo>
                    <a:pt x="4097" y="3041"/>
                    <a:pt x="4065" y="3009"/>
                    <a:pt x="4033" y="3009"/>
                  </a:cubicBezTo>
                  <a:lnTo>
                    <a:pt x="3873" y="2977"/>
                  </a:lnTo>
                  <a:lnTo>
                    <a:pt x="3777" y="2977"/>
                  </a:lnTo>
                  <a:cubicBezTo>
                    <a:pt x="3713" y="2977"/>
                    <a:pt x="3681" y="2945"/>
                    <a:pt x="3617" y="2945"/>
                  </a:cubicBezTo>
                  <a:cubicBezTo>
                    <a:pt x="3585" y="2945"/>
                    <a:pt x="3553" y="2945"/>
                    <a:pt x="3521" y="2913"/>
                  </a:cubicBezTo>
                  <a:cubicBezTo>
                    <a:pt x="3457" y="2913"/>
                    <a:pt x="3361" y="2881"/>
                    <a:pt x="3297" y="2881"/>
                  </a:cubicBezTo>
                  <a:cubicBezTo>
                    <a:pt x="3297" y="2881"/>
                    <a:pt x="3265" y="2881"/>
                    <a:pt x="3265" y="2849"/>
                  </a:cubicBezTo>
                  <a:cubicBezTo>
                    <a:pt x="3169" y="2849"/>
                    <a:pt x="3073" y="2817"/>
                    <a:pt x="3009" y="2785"/>
                  </a:cubicBezTo>
                  <a:cubicBezTo>
                    <a:pt x="2945" y="2785"/>
                    <a:pt x="2849" y="2753"/>
                    <a:pt x="2785" y="2721"/>
                  </a:cubicBezTo>
                  <a:lnTo>
                    <a:pt x="2753" y="2721"/>
                  </a:lnTo>
                  <a:cubicBezTo>
                    <a:pt x="2689" y="2689"/>
                    <a:pt x="2657" y="2689"/>
                    <a:pt x="2593" y="2657"/>
                  </a:cubicBezTo>
                  <a:lnTo>
                    <a:pt x="2529" y="2657"/>
                  </a:lnTo>
                  <a:lnTo>
                    <a:pt x="2337" y="2561"/>
                  </a:lnTo>
                  <a:cubicBezTo>
                    <a:pt x="2305" y="2561"/>
                    <a:pt x="2241" y="2529"/>
                    <a:pt x="2209" y="2529"/>
                  </a:cubicBezTo>
                  <a:cubicBezTo>
                    <a:pt x="2177" y="2497"/>
                    <a:pt x="2145" y="2497"/>
                    <a:pt x="2113" y="2465"/>
                  </a:cubicBezTo>
                  <a:cubicBezTo>
                    <a:pt x="2081" y="2465"/>
                    <a:pt x="2017" y="2433"/>
                    <a:pt x="1985" y="2401"/>
                  </a:cubicBezTo>
                  <a:cubicBezTo>
                    <a:pt x="1953" y="2401"/>
                    <a:pt x="1921" y="2401"/>
                    <a:pt x="1921" y="2369"/>
                  </a:cubicBezTo>
                  <a:cubicBezTo>
                    <a:pt x="1857" y="2369"/>
                    <a:pt x="1825" y="2337"/>
                    <a:pt x="1761" y="2305"/>
                  </a:cubicBezTo>
                  <a:cubicBezTo>
                    <a:pt x="1761" y="2305"/>
                    <a:pt x="1729" y="2273"/>
                    <a:pt x="1697" y="2273"/>
                  </a:cubicBezTo>
                  <a:cubicBezTo>
                    <a:pt x="1633" y="2241"/>
                    <a:pt x="1569" y="2209"/>
                    <a:pt x="1505" y="2177"/>
                  </a:cubicBezTo>
                  <a:cubicBezTo>
                    <a:pt x="513" y="1569"/>
                    <a:pt x="1" y="76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4562925" y="3842075"/>
              <a:ext cx="268075" cy="136850"/>
            </a:xfrm>
            <a:custGeom>
              <a:rect b="b" l="l" r="r" t="t"/>
              <a:pathLst>
                <a:path extrusionOk="0" h="5474" w="10723">
                  <a:moveTo>
                    <a:pt x="10659" y="544"/>
                  </a:moveTo>
                  <a:lnTo>
                    <a:pt x="10627" y="2337"/>
                  </a:lnTo>
                  <a:lnTo>
                    <a:pt x="10627" y="2401"/>
                  </a:lnTo>
                  <a:lnTo>
                    <a:pt x="10627" y="2433"/>
                  </a:lnTo>
                  <a:lnTo>
                    <a:pt x="10627" y="2497"/>
                  </a:lnTo>
                  <a:lnTo>
                    <a:pt x="10627" y="2529"/>
                  </a:lnTo>
                  <a:lnTo>
                    <a:pt x="10627" y="2561"/>
                  </a:lnTo>
                  <a:lnTo>
                    <a:pt x="10627" y="2593"/>
                  </a:lnTo>
                  <a:lnTo>
                    <a:pt x="10627" y="2625"/>
                  </a:lnTo>
                  <a:lnTo>
                    <a:pt x="10627" y="2689"/>
                  </a:lnTo>
                  <a:lnTo>
                    <a:pt x="10595" y="2689"/>
                  </a:lnTo>
                  <a:lnTo>
                    <a:pt x="10659" y="2721"/>
                  </a:lnTo>
                  <a:lnTo>
                    <a:pt x="10595" y="2721"/>
                  </a:lnTo>
                  <a:lnTo>
                    <a:pt x="10595" y="2753"/>
                  </a:lnTo>
                  <a:lnTo>
                    <a:pt x="10595" y="2785"/>
                  </a:lnTo>
                  <a:lnTo>
                    <a:pt x="10595" y="2817"/>
                  </a:lnTo>
                  <a:lnTo>
                    <a:pt x="10531" y="3009"/>
                  </a:lnTo>
                  <a:lnTo>
                    <a:pt x="10499" y="3041"/>
                  </a:lnTo>
                  <a:lnTo>
                    <a:pt x="10499" y="3073"/>
                  </a:lnTo>
                  <a:cubicBezTo>
                    <a:pt x="10499" y="3105"/>
                    <a:pt x="10499" y="3105"/>
                    <a:pt x="10467" y="3105"/>
                  </a:cubicBezTo>
                  <a:lnTo>
                    <a:pt x="10467" y="3137"/>
                  </a:lnTo>
                  <a:cubicBezTo>
                    <a:pt x="10467" y="3169"/>
                    <a:pt x="10467" y="3169"/>
                    <a:pt x="10435" y="3169"/>
                  </a:cubicBezTo>
                  <a:lnTo>
                    <a:pt x="10435" y="3233"/>
                  </a:lnTo>
                  <a:lnTo>
                    <a:pt x="10403" y="3265"/>
                  </a:lnTo>
                  <a:lnTo>
                    <a:pt x="10403" y="3297"/>
                  </a:lnTo>
                  <a:cubicBezTo>
                    <a:pt x="10371" y="3329"/>
                    <a:pt x="10371" y="3361"/>
                    <a:pt x="10339" y="3361"/>
                  </a:cubicBezTo>
                  <a:cubicBezTo>
                    <a:pt x="10339" y="3393"/>
                    <a:pt x="10307" y="3425"/>
                    <a:pt x="10307" y="3457"/>
                  </a:cubicBezTo>
                  <a:lnTo>
                    <a:pt x="10275" y="3457"/>
                  </a:lnTo>
                  <a:lnTo>
                    <a:pt x="10243" y="3521"/>
                  </a:lnTo>
                  <a:lnTo>
                    <a:pt x="10243" y="3553"/>
                  </a:lnTo>
                  <a:cubicBezTo>
                    <a:pt x="10211" y="3553"/>
                    <a:pt x="10211" y="3585"/>
                    <a:pt x="10179" y="3585"/>
                  </a:cubicBezTo>
                  <a:lnTo>
                    <a:pt x="10179" y="3617"/>
                  </a:lnTo>
                  <a:lnTo>
                    <a:pt x="10115" y="3681"/>
                  </a:lnTo>
                  <a:lnTo>
                    <a:pt x="10115" y="3713"/>
                  </a:lnTo>
                  <a:cubicBezTo>
                    <a:pt x="10083" y="3713"/>
                    <a:pt x="10051" y="3745"/>
                    <a:pt x="10051" y="3777"/>
                  </a:cubicBezTo>
                  <a:lnTo>
                    <a:pt x="10051" y="3809"/>
                  </a:lnTo>
                  <a:lnTo>
                    <a:pt x="10019" y="3777"/>
                  </a:lnTo>
                  <a:cubicBezTo>
                    <a:pt x="10019" y="3809"/>
                    <a:pt x="9987" y="3841"/>
                    <a:pt x="9955" y="3873"/>
                  </a:cubicBezTo>
                  <a:lnTo>
                    <a:pt x="9923" y="3873"/>
                  </a:lnTo>
                  <a:cubicBezTo>
                    <a:pt x="9923" y="3905"/>
                    <a:pt x="9891" y="3905"/>
                    <a:pt x="9891" y="3937"/>
                  </a:cubicBezTo>
                  <a:lnTo>
                    <a:pt x="9667" y="4129"/>
                  </a:lnTo>
                  <a:cubicBezTo>
                    <a:pt x="9635" y="4129"/>
                    <a:pt x="9635" y="4161"/>
                    <a:pt x="9635" y="4161"/>
                  </a:cubicBezTo>
                  <a:cubicBezTo>
                    <a:pt x="9603" y="4161"/>
                    <a:pt x="9603" y="4193"/>
                    <a:pt x="9571" y="4193"/>
                  </a:cubicBezTo>
                  <a:lnTo>
                    <a:pt x="9410" y="4321"/>
                  </a:lnTo>
                  <a:cubicBezTo>
                    <a:pt x="9378" y="4321"/>
                    <a:pt x="9378" y="4353"/>
                    <a:pt x="9346" y="4353"/>
                  </a:cubicBezTo>
                  <a:lnTo>
                    <a:pt x="9250" y="4417"/>
                  </a:lnTo>
                  <a:cubicBezTo>
                    <a:pt x="9250" y="4417"/>
                    <a:pt x="9218" y="4417"/>
                    <a:pt x="9218" y="4449"/>
                  </a:cubicBezTo>
                  <a:cubicBezTo>
                    <a:pt x="9218" y="4449"/>
                    <a:pt x="9186" y="4449"/>
                    <a:pt x="9186" y="4481"/>
                  </a:cubicBezTo>
                  <a:cubicBezTo>
                    <a:pt x="9122" y="4481"/>
                    <a:pt x="9090" y="4513"/>
                    <a:pt x="9058" y="4545"/>
                  </a:cubicBezTo>
                  <a:cubicBezTo>
                    <a:pt x="8994" y="4577"/>
                    <a:pt x="8930" y="4609"/>
                    <a:pt x="8834" y="4641"/>
                  </a:cubicBezTo>
                  <a:lnTo>
                    <a:pt x="8770" y="4673"/>
                  </a:lnTo>
                  <a:lnTo>
                    <a:pt x="8770" y="4705"/>
                  </a:lnTo>
                  <a:cubicBezTo>
                    <a:pt x="8706" y="4705"/>
                    <a:pt x="8642" y="4737"/>
                    <a:pt x="8578" y="4769"/>
                  </a:cubicBezTo>
                  <a:cubicBezTo>
                    <a:pt x="8546" y="4801"/>
                    <a:pt x="8514" y="4801"/>
                    <a:pt x="8514" y="4801"/>
                  </a:cubicBezTo>
                  <a:cubicBezTo>
                    <a:pt x="8418" y="4833"/>
                    <a:pt x="8354" y="4865"/>
                    <a:pt x="8290" y="4897"/>
                  </a:cubicBezTo>
                  <a:lnTo>
                    <a:pt x="8258" y="4897"/>
                  </a:lnTo>
                  <a:cubicBezTo>
                    <a:pt x="8162" y="4929"/>
                    <a:pt x="8066" y="4961"/>
                    <a:pt x="7970" y="4993"/>
                  </a:cubicBezTo>
                  <a:cubicBezTo>
                    <a:pt x="7938" y="5025"/>
                    <a:pt x="7938" y="5025"/>
                    <a:pt x="7906" y="5025"/>
                  </a:cubicBezTo>
                  <a:lnTo>
                    <a:pt x="7842" y="5025"/>
                  </a:lnTo>
                  <a:cubicBezTo>
                    <a:pt x="7810" y="5057"/>
                    <a:pt x="7778" y="5057"/>
                    <a:pt x="7746" y="5057"/>
                  </a:cubicBezTo>
                  <a:lnTo>
                    <a:pt x="7650" y="5089"/>
                  </a:lnTo>
                  <a:lnTo>
                    <a:pt x="7490" y="5153"/>
                  </a:lnTo>
                  <a:lnTo>
                    <a:pt x="7394" y="5153"/>
                  </a:lnTo>
                  <a:cubicBezTo>
                    <a:pt x="7362" y="5185"/>
                    <a:pt x="7298" y="5185"/>
                    <a:pt x="7266" y="5185"/>
                  </a:cubicBezTo>
                  <a:cubicBezTo>
                    <a:pt x="7234" y="5217"/>
                    <a:pt x="7170" y="5217"/>
                    <a:pt x="7138" y="5217"/>
                  </a:cubicBezTo>
                  <a:cubicBezTo>
                    <a:pt x="7106" y="5217"/>
                    <a:pt x="7042" y="5249"/>
                    <a:pt x="7010" y="5249"/>
                  </a:cubicBezTo>
                  <a:lnTo>
                    <a:pt x="6978" y="5249"/>
                  </a:lnTo>
                  <a:cubicBezTo>
                    <a:pt x="6914" y="5249"/>
                    <a:pt x="6882" y="5281"/>
                    <a:pt x="6818" y="5281"/>
                  </a:cubicBezTo>
                  <a:cubicBezTo>
                    <a:pt x="6722" y="5281"/>
                    <a:pt x="6658" y="5313"/>
                    <a:pt x="6594" y="5313"/>
                  </a:cubicBezTo>
                  <a:lnTo>
                    <a:pt x="6530" y="5313"/>
                  </a:lnTo>
                  <a:cubicBezTo>
                    <a:pt x="6466" y="5345"/>
                    <a:pt x="6402" y="5345"/>
                    <a:pt x="6338" y="5345"/>
                  </a:cubicBezTo>
                  <a:lnTo>
                    <a:pt x="6242" y="5345"/>
                  </a:lnTo>
                  <a:cubicBezTo>
                    <a:pt x="6178" y="5345"/>
                    <a:pt x="6082" y="5377"/>
                    <a:pt x="6018" y="5377"/>
                  </a:cubicBezTo>
                  <a:lnTo>
                    <a:pt x="4674" y="5377"/>
                  </a:lnTo>
                  <a:lnTo>
                    <a:pt x="4642" y="5345"/>
                  </a:lnTo>
                  <a:lnTo>
                    <a:pt x="4354" y="5345"/>
                  </a:lnTo>
                  <a:cubicBezTo>
                    <a:pt x="4290" y="5313"/>
                    <a:pt x="4258" y="5313"/>
                    <a:pt x="4193" y="5313"/>
                  </a:cubicBezTo>
                  <a:lnTo>
                    <a:pt x="4097" y="5313"/>
                  </a:lnTo>
                  <a:lnTo>
                    <a:pt x="3937" y="5281"/>
                  </a:lnTo>
                  <a:lnTo>
                    <a:pt x="3905" y="5281"/>
                  </a:lnTo>
                  <a:lnTo>
                    <a:pt x="3841" y="5249"/>
                  </a:lnTo>
                  <a:lnTo>
                    <a:pt x="3713" y="5249"/>
                  </a:lnTo>
                  <a:lnTo>
                    <a:pt x="3649" y="5217"/>
                  </a:lnTo>
                  <a:lnTo>
                    <a:pt x="3585" y="5217"/>
                  </a:lnTo>
                  <a:cubicBezTo>
                    <a:pt x="3521" y="5185"/>
                    <a:pt x="3425" y="5185"/>
                    <a:pt x="3361" y="5153"/>
                  </a:cubicBezTo>
                  <a:lnTo>
                    <a:pt x="3329" y="5153"/>
                  </a:lnTo>
                  <a:cubicBezTo>
                    <a:pt x="3233" y="5121"/>
                    <a:pt x="3137" y="5121"/>
                    <a:pt x="3041" y="5089"/>
                  </a:cubicBezTo>
                  <a:cubicBezTo>
                    <a:pt x="2977" y="5057"/>
                    <a:pt x="2913" y="5057"/>
                    <a:pt x="2849" y="5025"/>
                  </a:cubicBezTo>
                  <a:lnTo>
                    <a:pt x="2817" y="5025"/>
                  </a:lnTo>
                  <a:cubicBezTo>
                    <a:pt x="2753" y="4993"/>
                    <a:pt x="2689" y="4961"/>
                    <a:pt x="2657" y="4961"/>
                  </a:cubicBezTo>
                  <a:lnTo>
                    <a:pt x="2593" y="4929"/>
                  </a:lnTo>
                  <a:cubicBezTo>
                    <a:pt x="2529" y="4929"/>
                    <a:pt x="2465" y="4897"/>
                    <a:pt x="2401" y="4865"/>
                  </a:cubicBezTo>
                  <a:cubicBezTo>
                    <a:pt x="2369" y="4865"/>
                    <a:pt x="2337" y="4833"/>
                    <a:pt x="2305" y="4833"/>
                  </a:cubicBezTo>
                  <a:lnTo>
                    <a:pt x="2241" y="4801"/>
                  </a:lnTo>
                  <a:cubicBezTo>
                    <a:pt x="2209" y="4801"/>
                    <a:pt x="2209" y="4769"/>
                    <a:pt x="2177" y="4769"/>
                  </a:cubicBezTo>
                  <a:cubicBezTo>
                    <a:pt x="2145" y="4769"/>
                    <a:pt x="2113" y="4737"/>
                    <a:pt x="2081" y="4737"/>
                  </a:cubicBezTo>
                  <a:lnTo>
                    <a:pt x="2017" y="4705"/>
                  </a:lnTo>
                  <a:lnTo>
                    <a:pt x="1985" y="4673"/>
                  </a:lnTo>
                  <a:cubicBezTo>
                    <a:pt x="1921" y="4641"/>
                    <a:pt x="1889" y="4641"/>
                    <a:pt x="1857" y="4609"/>
                  </a:cubicBezTo>
                  <a:lnTo>
                    <a:pt x="1825" y="4577"/>
                  </a:lnTo>
                  <a:lnTo>
                    <a:pt x="1761" y="4577"/>
                  </a:lnTo>
                  <a:cubicBezTo>
                    <a:pt x="1697" y="4545"/>
                    <a:pt x="1633" y="4481"/>
                    <a:pt x="1569" y="4449"/>
                  </a:cubicBezTo>
                  <a:cubicBezTo>
                    <a:pt x="609" y="3873"/>
                    <a:pt x="97" y="3137"/>
                    <a:pt x="97" y="2337"/>
                  </a:cubicBezTo>
                  <a:lnTo>
                    <a:pt x="97" y="544"/>
                  </a:lnTo>
                  <a:cubicBezTo>
                    <a:pt x="257" y="1185"/>
                    <a:pt x="769" y="1761"/>
                    <a:pt x="1505" y="2209"/>
                  </a:cubicBezTo>
                  <a:cubicBezTo>
                    <a:pt x="1569" y="2241"/>
                    <a:pt x="1633" y="2273"/>
                    <a:pt x="1697" y="2305"/>
                  </a:cubicBezTo>
                  <a:cubicBezTo>
                    <a:pt x="1697" y="2337"/>
                    <a:pt x="1729" y="2337"/>
                    <a:pt x="1729" y="2337"/>
                  </a:cubicBezTo>
                  <a:lnTo>
                    <a:pt x="1793" y="2369"/>
                  </a:lnTo>
                  <a:lnTo>
                    <a:pt x="1921" y="2433"/>
                  </a:lnTo>
                  <a:lnTo>
                    <a:pt x="1953" y="2433"/>
                  </a:lnTo>
                  <a:lnTo>
                    <a:pt x="2017" y="2465"/>
                  </a:lnTo>
                  <a:cubicBezTo>
                    <a:pt x="2049" y="2497"/>
                    <a:pt x="2081" y="2497"/>
                    <a:pt x="2113" y="2529"/>
                  </a:cubicBezTo>
                  <a:lnTo>
                    <a:pt x="2177" y="2561"/>
                  </a:lnTo>
                  <a:lnTo>
                    <a:pt x="2241" y="2561"/>
                  </a:lnTo>
                  <a:cubicBezTo>
                    <a:pt x="2273" y="2593"/>
                    <a:pt x="2305" y="2593"/>
                    <a:pt x="2337" y="2625"/>
                  </a:cubicBezTo>
                  <a:cubicBezTo>
                    <a:pt x="2401" y="2625"/>
                    <a:pt x="2465" y="2657"/>
                    <a:pt x="2529" y="2689"/>
                  </a:cubicBezTo>
                  <a:lnTo>
                    <a:pt x="2593" y="2721"/>
                  </a:lnTo>
                  <a:cubicBezTo>
                    <a:pt x="2657" y="2721"/>
                    <a:pt x="2721" y="2753"/>
                    <a:pt x="2753" y="2753"/>
                  </a:cubicBezTo>
                  <a:lnTo>
                    <a:pt x="2817" y="2785"/>
                  </a:lnTo>
                  <a:lnTo>
                    <a:pt x="3009" y="2849"/>
                  </a:lnTo>
                  <a:cubicBezTo>
                    <a:pt x="3105" y="2849"/>
                    <a:pt x="3169" y="2881"/>
                    <a:pt x="3265" y="2913"/>
                  </a:cubicBezTo>
                  <a:lnTo>
                    <a:pt x="3297" y="2913"/>
                  </a:lnTo>
                  <a:cubicBezTo>
                    <a:pt x="3393" y="2945"/>
                    <a:pt x="3457" y="2945"/>
                    <a:pt x="3521" y="2977"/>
                  </a:cubicBezTo>
                  <a:lnTo>
                    <a:pt x="3649" y="2977"/>
                  </a:lnTo>
                  <a:cubicBezTo>
                    <a:pt x="3713" y="3009"/>
                    <a:pt x="3745" y="3009"/>
                    <a:pt x="3777" y="3009"/>
                  </a:cubicBezTo>
                  <a:cubicBezTo>
                    <a:pt x="3809" y="3041"/>
                    <a:pt x="3873" y="3041"/>
                    <a:pt x="3905" y="3041"/>
                  </a:cubicBezTo>
                  <a:lnTo>
                    <a:pt x="4033" y="3073"/>
                  </a:lnTo>
                  <a:lnTo>
                    <a:pt x="4161" y="3073"/>
                  </a:lnTo>
                  <a:cubicBezTo>
                    <a:pt x="4225" y="3073"/>
                    <a:pt x="4258" y="3105"/>
                    <a:pt x="4290" y="3105"/>
                  </a:cubicBezTo>
                  <a:lnTo>
                    <a:pt x="4546" y="3105"/>
                  </a:lnTo>
                  <a:cubicBezTo>
                    <a:pt x="4610" y="3105"/>
                    <a:pt x="4642" y="3137"/>
                    <a:pt x="4674" y="3137"/>
                  </a:cubicBezTo>
                  <a:lnTo>
                    <a:pt x="6018" y="3137"/>
                  </a:lnTo>
                  <a:cubicBezTo>
                    <a:pt x="6082" y="3137"/>
                    <a:pt x="6146" y="3105"/>
                    <a:pt x="6242" y="3105"/>
                  </a:cubicBezTo>
                  <a:lnTo>
                    <a:pt x="6338" y="3105"/>
                  </a:lnTo>
                  <a:cubicBezTo>
                    <a:pt x="6402" y="3105"/>
                    <a:pt x="6466" y="3073"/>
                    <a:pt x="6530" y="3073"/>
                  </a:cubicBezTo>
                  <a:lnTo>
                    <a:pt x="6562" y="3073"/>
                  </a:lnTo>
                  <a:cubicBezTo>
                    <a:pt x="6658" y="3073"/>
                    <a:pt x="6722" y="3041"/>
                    <a:pt x="6818" y="3041"/>
                  </a:cubicBezTo>
                  <a:cubicBezTo>
                    <a:pt x="6882" y="3041"/>
                    <a:pt x="6946" y="3009"/>
                    <a:pt x="7010" y="3009"/>
                  </a:cubicBezTo>
                  <a:cubicBezTo>
                    <a:pt x="7042" y="3009"/>
                    <a:pt x="7106" y="2977"/>
                    <a:pt x="7138" y="2977"/>
                  </a:cubicBezTo>
                  <a:cubicBezTo>
                    <a:pt x="7170" y="2977"/>
                    <a:pt x="7234" y="2945"/>
                    <a:pt x="7266" y="2945"/>
                  </a:cubicBezTo>
                  <a:cubicBezTo>
                    <a:pt x="7298" y="2945"/>
                    <a:pt x="7330" y="2945"/>
                    <a:pt x="7394" y="2913"/>
                  </a:cubicBezTo>
                  <a:lnTo>
                    <a:pt x="7426" y="2913"/>
                  </a:lnTo>
                  <a:cubicBezTo>
                    <a:pt x="7458" y="2913"/>
                    <a:pt x="7458" y="2913"/>
                    <a:pt x="7490" y="2881"/>
                  </a:cubicBezTo>
                  <a:cubicBezTo>
                    <a:pt x="7554" y="2881"/>
                    <a:pt x="7586" y="2881"/>
                    <a:pt x="7650" y="2849"/>
                  </a:cubicBezTo>
                  <a:lnTo>
                    <a:pt x="7746" y="2817"/>
                  </a:lnTo>
                  <a:cubicBezTo>
                    <a:pt x="7778" y="2817"/>
                    <a:pt x="7810" y="2817"/>
                    <a:pt x="7874" y="2785"/>
                  </a:cubicBezTo>
                  <a:lnTo>
                    <a:pt x="7906" y="2785"/>
                  </a:lnTo>
                  <a:cubicBezTo>
                    <a:pt x="7938" y="2785"/>
                    <a:pt x="7970" y="2753"/>
                    <a:pt x="7970" y="2753"/>
                  </a:cubicBezTo>
                  <a:cubicBezTo>
                    <a:pt x="8066" y="2721"/>
                    <a:pt x="8162" y="2689"/>
                    <a:pt x="8258" y="2657"/>
                  </a:cubicBezTo>
                  <a:lnTo>
                    <a:pt x="8290" y="2657"/>
                  </a:lnTo>
                  <a:cubicBezTo>
                    <a:pt x="8386" y="2625"/>
                    <a:pt x="8450" y="2593"/>
                    <a:pt x="8514" y="2561"/>
                  </a:cubicBezTo>
                  <a:lnTo>
                    <a:pt x="8578" y="2529"/>
                  </a:lnTo>
                  <a:lnTo>
                    <a:pt x="8770" y="2433"/>
                  </a:lnTo>
                  <a:lnTo>
                    <a:pt x="8802" y="2433"/>
                  </a:lnTo>
                  <a:lnTo>
                    <a:pt x="8834" y="2401"/>
                  </a:lnTo>
                  <a:cubicBezTo>
                    <a:pt x="8930" y="2369"/>
                    <a:pt x="9026" y="2337"/>
                    <a:pt x="9090" y="2273"/>
                  </a:cubicBezTo>
                  <a:cubicBezTo>
                    <a:pt x="9122" y="2273"/>
                    <a:pt x="9154" y="2241"/>
                    <a:pt x="9218" y="2209"/>
                  </a:cubicBezTo>
                  <a:lnTo>
                    <a:pt x="9250" y="2177"/>
                  </a:lnTo>
                  <a:cubicBezTo>
                    <a:pt x="9250" y="2177"/>
                    <a:pt x="9282" y="2177"/>
                    <a:pt x="9282" y="2145"/>
                  </a:cubicBezTo>
                  <a:cubicBezTo>
                    <a:pt x="9314" y="2145"/>
                    <a:pt x="9314" y="2145"/>
                    <a:pt x="9346" y="2113"/>
                  </a:cubicBezTo>
                  <a:lnTo>
                    <a:pt x="9506" y="2017"/>
                  </a:lnTo>
                  <a:cubicBezTo>
                    <a:pt x="9539" y="1985"/>
                    <a:pt x="9539" y="1985"/>
                    <a:pt x="9571" y="1985"/>
                  </a:cubicBezTo>
                  <a:lnTo>
                    <a:pt x="9731" y="1857"/>
                  </a:lnTo>
                  <a:lnTo>
                    <a:pt x="9923" y="1697"/>
                  </a:lnTo>
                  <a:cubicBezTo>
                    <a:pt x="9923" y="1665"/>
                    <a:pt x="9955" y="1633"/>
                    <a:pt x="9987" y="1633"/>
                  </a:cubicBezTo>
                  <a:lnTo>
                    <a:pt x="9987" y="1601"/>
                  </a:lnTo>
                  <a:lnTo>
                    <a:pt x="10083" y="1505"/>
                  </a:lnTo>
                  <a:cubicBezTo>
                    <a:pt x="10115" y="1505"/>
                    <a:pt x="10115" y="1473"/>
                    <a:pt x="10147" y="1441"/>
                  </a:cubicBezTo>
                  <a:lnTo>
                    <a:pt x="10179" y="1409"/>
                  </a:lnTo>
                  <a:lnTo>
                    <a:pt x="10211" y="1345"/>
                  </a:lnTo>
                  <a:lnTo>
                    <a:pt x="10243" y="1345"/>
                  </a:lnTo>
                  <a:lnTo>
                    <a:pt x="10275" y="1281"/>
                  </a:lnTo>
                  <a:lnTo>
                    <a:pt x="10307" y="1249"/>
                  </a:lnTo>
                  <a:cubicBezTo>
                    <a:pt x="10307" y="1249"/>
                    <a:pt x="10307" y="1217"/>
                    <a:pt x="10339" y="1217"/>
                  </a:cubicBezTo>
                  <a:lnTo>
                    <a:pt x="10339" y="1185"/>
                  </a:lnTo>
                  <a:cubicBezTo>
                    <a:pt x="10371" y="1153"/>
                    <a:pt x="10371" y="1121"/>
                    <a:pt x="10403" y="1089"/>
                  </a:cubicBezTo>
                  <a:cubicBezTo>
                    <a:pt x="10403" y="1089"/>
                    <a:pt x="10435" y="1057"/>
                    <a:pt x="10435" y="1025"/>
                  </a:cubicBezTo>
                  <a:lnTo>
                    <a:pt x="10467" y="993"/>
                  </a:lnTo>
                  <a:cubicBezTo>
                    <a:pt x="10467" y="961"/>
                    <a:pt x="10467" y="961"/>
                    <a:pt x="10499" y="961"/>
                  </a:cubicBezTo>
                  <a:lnTo>
                    <a:pt x="10531" y="833"/>
                  </a:lnTo>
                  <a:lnTo>
                    <a:pt x="10563" y="801"/>
                  </a:lnTo>
                  <a:lnTo>
                    <a:pt x="10563" y="769"/>
                  </a:lnTo>
                  <a:lnTo>
                    <a:pt x="10595" y="737"/>
                  </a:lnTo>
                  <a:lnTo>
                    <a:pt x="10659" y="544"/>
                  </a:lnTo>
                  <a:close/>
                  <a:moveTo>
                    <a:pt x="33" y="0"/>
                  </a:moveTo>
                  <a:lnTo>
                    <a:pt x="1" y="32"/>
                  </a:lnTo>
                  <a:lnTo>
                    <a:pt x="1" y="2337"/>
                  </a:lnTo>
                  <a:cubicBezTo>
                    <a:pt x="1" y="3169"/>
                    <a:pt x="545" y="3937"/>
                    <a:pt x="1537" y="4513"/>
                  </a:cubicBezTo>
                  <a:cubicBezTo>
                    <a:pt x="1601" y="4577"/>
                    <a:pt x="1665" y="4609"/>
                    <a:pt x="1729" y="4641"/>
                  </a:cubicBezTo>
                  <a:cubicBezTo>
                    <a:pt x="1729" y="4641"/>
                    <a:pt x="1761" y="4641"/>
                    <a:pt x="1761" y="4673"/>
                  </a:cubicBezTo>
                  <a:lnTo>
                    <a:pt x="1825" y="4673"/>
                  </a:lnTo>
                  <a:lnTo>
                    <a:pt x="1921" y="4737"/>
                  </a:lnTo>
                  <a:cubicBezTo>
                    <a:pt x="1953" y="4737"/>
                    <a:pt x="1953" y="4769"/>
                    <a:pt x="1985" y="4769"/>
                  </a:cubicBezTo>
                  <a:lnTo>
                    <a:pt x="2049" y="4801"/>
                  </a:lnTo>
                  <a:cubicBezTo>
                    <a:pt x="2081" y="4801"/>
                    <a:pt x="2113" y="4833"/>
                    <a:pt x="2145" y="4833"/>
                  </a:cubicBezTo>
                  <a:cubicBezTo>
                    <a:pt x="2177" y="4865"/>
                    <a:pt x="2177" y="4865"/>
                    <a:pt x="2209" y="4865"/>
                  </a:cubicBezTo>
                  <a:lnTo>
                    <a:pt x="2273" y="4897"/>
                  </a:lnTo>
                  <a:cubicBezTo>
                    <a:pt x="2305" y="4897"/>
                    <a:pt x="2337" y="4929"/>
                    <a:pt x="2369" y="4929"/>
                  </a:cubicBezTo>
                  <a:cubicBezTo>
                    <a:pt x="2433" y="4961"/>
                    <a:pt x="2497" y="4993"/>
                    <a:pt x="2561" y="4993"/>
                  </a:cubicBezTo>
                  <a:lnTo>
                    <a:pt x="2625" y="5025"/>
                  </a:lnTo>
                  <a:cubicBezTo>
                    <a:pt x="2689" y="5057"/>
                    <a:pt x="2721" y="5057"/>
                    <a:pt x="2785" y="5089"/>
                  </a:cubicBezTo>
                  <a:lnTo>
                    <a:pt x="2817" y="5089"/>
                  </a:lnTo>
                  <a:cubicBezTo>
                    <a:pt x="2881" y="5121"/>
                    <a:pt x="2945" y="5153"/>
                    <a:pt x="3041" y="5153"/>
                  </a:cubicBezTo>
                  <a:cubicBezTo>
                    <a:pt x="3105" y="5185"/>
                    <a:pt x="3201" y="5217"/>
                    <a:pt x="3297" y="5217"/>
                  </a:cubicBezTo>
                  <a:lnTo>
                    <a:pt x="3329" y="5249"/>
                  </a:lnTo>
                  <a:cubicBezTo>
                    <a:pt x="3393" y="5249"/>
                    <a:pt x="3489" y="5281"/>
                    <a:pt x="3553" y="5281"/>
                  </a:cubicBezTo>
                  <a:lnTo>
                    <a:pt x="3585" y="5281"/>
                  </a:lnTo>
                  <a:cubicBezTo>
                    <a:pt x="3585" y="5281"/>
                    <a:pt x="3617" y="5281"/>
                    <a:pt x="3617" y="5313"/>
                  </a:cubicBezTo>
                  <a:lnTo>
                    <a:pt x="3681" y="5313"/>
                  </a:lnTo>
                  <a:cubicBezTo>
                    <a:pt x="3713" y="5313"/>
                    <a:pt x="3777" y="5313"/>
                    <a:pt x="3809" y="5345"/>
                  </a:cubicBezTo>
                  <a:lnTo>
                    <a:pt x="3937" y="5345"/>
                  </a:lnTo>
                  <a:cubicBezTo>
                    <a:pt x="3969" y="5377"/>
                    <a:pt x="4033" y="5377"/>
                    <a:pt x="4065" y="5377"/>
                  </a:cubicBezTo>
                  <a:lnTo>
                    <a:pt x="4161" y="5377"/>
                  </a:lnTo>
                  <a:lnTo>
                    <a:pt x="4193" y="5409"/>
                  </a:lnTo>
                  <a:lnTo>
                    <a:pt x="4450" y="5409"/>
                  </a:lnTo>
                  <a:cubicBezTo>
                    <a:pt x="4514" y="5441"/>
                    <a:pt x="4546" y="5441"/>
                    <a:pt x="4578" y="5441"/>
                  </a:cubicBezTo>
                  <a:lnTo>
                    <a:pt x="4866" y="5441"/>
                  </a:lnTo>
                  <a:cubicBezTo>
                    <a:pt x="4898" y="5473"/>
                    <a:pt x="4930" y="5473"/>
                    <a:pt x="4962" y="5473"/>
                  </a:cubicBezTo>
                  <a:lnTo>
                    <a:pt x="5410" y="5473"/>
                  </a:lnTo>
                  <a:cubicBezTo>
                    <a:pt x="5442" y="5473"/>
                    <a:pt x="5474" y="5473"/>
                    <a:pt x="5474" y="5441"/>
                  </a:cubicBezTo>
                  <a:lnTo>
                    <a:pt x="6018" y="5441"/>
                  </a:lnTo>
                  <a:cubicBezTo>
                    <a:pt x="6082" y="5409"/>
                    <a:pt x="6178" y="5409"/>
                    <a:pt x="6242" y="5409"/>
                  </a:cubicBezTo>
                  <a:lnTo>
                    <a:pt x="6338" y="5409"/>
                  </a:lnTo>
                  <a:cubicBezTo>
                    <a:pt x="6402" y="5409"/>
                    <a:pt x="6466" y="5377"/>
                    <a:pt x="6530" y="5377"/>
                  </a:cubicBezTo>
                  <a:lnTo>
                    <a:pt x="6594" y="5377"/>
                  </a:lnTo>
                  <a:cubicBezTo>
                    <a:pt x="6658" y="5345"/>
                    <a:pt x="6722" y="5345"/>
                    <a:pt x="6818" y="5345"/>
                  </a:cubicBezTo>
                  <a:cubicBezTo>
                    <a:pt x="6882" y="5313"/>
                    <a:pt x="6914" y="5313"/>
                    <a:pt x="6978" y="5313"/>
                  </a:cubicBezTo>
                  <a:lnTo>
                    <a:pt x="7010" y="5313"/>
                  </a:lnTo>
                  <a:cubicBezTo>
                    <a:pt x="7074" y="5281"/>
                    <a:pt x="7106" y="5281"/>
                    <a:pt x="7138" y="5281"/>
                  </a:cubicBezTo>
                  <a:cubicBezTo>
                    <a:pt x="7202" y="5281"/>
                    <a:pt x="7234" y="5249"/>
                    <a:pt x="7266" y="5249"/>
                  </a:cubicBezTo>
                  <a:cubicBezTo>
                    <a:pt x="7298" y="5249"/>
                    <a:pt x="7362" y="5217"/>
                    <a:pt x="7394" y="5217"/>
                  </a:cubicBezTo>
                  <a:lnTo>
                    <a:pt x="7426" y="5217"/>
                  </a:lnTo>
                  <a:cubicBezTo>
                    <a:pt x="7458" y="5217"/>
                    <a:pt x="7490" y="5217"/>
                    <a:pt x="7522" y="5185"/>
                  </a:cubicBezTo>
                  <a:cubicBezTo>
                    <a:pt x="7554" y="5185"/>
                    <a:pt x="7586" y="5185"/>
                    <a:pt x="7650" y="5153"/>
                  </a:cubicBezTo>
                  <a:lnTo>
                    <a:pt x="7682" y="5153"/>
                  </a:lnTo>
                  <a:lnTo>
                    <a:pt x="7746" y="5121"/>
                  </a:lnTo>
                  <a:cubicBezTo>
                    <a:pt x="7810" y="5121"/>
                    <a:pt x="7842" y="5121"/>
                    <a:pt x="7874" y="5089"/>
                  </a:cubicBezTo>
                  <a:lnTo>
                    <a:pt x="7938" y="5089"/>
                  </a:lnTo>
                  <a:cubicBezTo>
                    <a:pt x="7938" y="5089"/>
                    <a:pt x="7970" y="5057"/>
                    <a:pt x="8002" y="5057"/>
                  </a:cubicBezTo>
                  <a:cubicBezTo>
                    <a:pt x="8066" y="5025"/>
                    <a:pt x="8162" y="4993"/>
                    <a:pt x="8258" y="4961"/>
                  </a:cubicBezTo>
                  <a:lnTo>
                    <a:pt x="8322" y="4929"/>
                  </a:lnTo>
                  <a:cubicBezTo>
                    <a:pt x="8386" y="4929"/>
                    <a:pt x="8450" y="4897"/>
                    <a:pt x="8514" y="4865"/>
                  </a:cubicBezTo>
                  <a:cubicBezTo>
                    <a:pt x="8546" y="4865"/>
                    <a:pt x="8578" y="4833"/>
                    <a:pt x="8610" y="4833"/>
                  </a:cubicBezTo>
                  <a:cubicBezTo>
                    <a:pt x="8674" y="4801"/>
                    <a:pt x="8706" y="4769"/>
                    <a:pt x="8770" y="4737"/>
                  </a:cubicBezTo>
                  <a:lnTo>
                    <a:pt x="8802" y="4737"/>
                  </a:lnTo>
                  <a:cubicBezTo>
                    <a:pt x="8834" y="4737"/>
                    <a:pt x="8834" y="4705"/>
                    <a:pt x="8866" y="4705"/>
                  </a:cubicBezTo>
                  <a:cubicBezTo>
                    <a:pt x="8962" y="4673"/>
                    <a:pt x="9026" y="4641"/>
                    <a:pt x="9090" y="4577"/>
                  </a:cubicBezTo>
                  <a:cubicBezTo>
                    <a:pt x="9122" y="4577"/>
                    <a:pt x="9186" y="4545"/>
                    <a:pt x="9218" y="4513"/>
                  </a:cubicBezTo>
                  <a:lnTo>
                    <a:pt x="9250" y="4481"/>
                  </a:lnTo>
                  <a:cubicBezTo>
                    <a:pt x="9282" y="4481"/>
                    <a:pt x="9282" y="4481"/>
                    <a:pt x="9314" y="4449"/>
                  </a:cubicBezTo>
                  <a:lnTo>
                    <a:pt x="9410" y="4417"/>
                  </a:lnTo>
                  <a:cubicBezTo>
                    <a:pt x="9410" y="4385"/>
                    <a:pt x="9410" y="4385"/>
                    <a:pt x="9442" y="4385"/>
                  </a:cubicBezTo>
                  <a:lnTo>
                    <a:pt x="9571" y="4289"/>
                  </a:lnTo>
                  <a:cubicBezTo>
                    <a:pt x="9571" y="4257"/>
                    <a:pt x="9603" y="4257"/>
                    <a:pt x="9603" y="4257"/>
                  </a:cubicBezTo>
                  <a:cubicBezTo>
                    <a:pt x="9635" y="4225"/>
                    <a:pt x="9635" y="4225"/>
                    <a:pt x="9667" y="4225"/>
                  </a:cubicBezTo>
                  <a:cubicBezTo>
                    <a:pt x="9667" y="4193"/>
                    <a:pt x="9667" y="4193"/>
                    <a:pt x="9699" y="4193"/>
                  </a:cubicBezTo>
                  <a:lnTo>
                    <a:pt x="9859" y="4033"/>
                  </a:lnTo>
                  <a:cubicBezTo>
                    <a:pt x="9859" y="4033"/>
                    <a:pt x="9891" y="4033"/>
                    <a:pt x="9891" y="4001"/>
                  </a:cubicBezTo>
                  <a:lnTo>
                    <a:pt x="9923" y="3969"/>
                  </a:lnTo>
                  <a:cubicBezTo>
                    <a:pt x="9955" y="3969"/>
                    <a:pt x="9955" y="3937"/>
                    <a:pt x="9987" y="3937"/>
                  </a:cubicBezTo>
                  <a:lnTo>
                    <a:pt x="10019" y="3905"/>
                  </a:lnTo>
                  <a:cubicBezTo>
                    <a:pt x="10051" y="3873"/>
                    <a:pt x="10051" y="3841"/>
                    <a:pt x="10083" y="3809"/>
                  </a:cubicBezTo>
                  <a:cubicBezTo>
                    <a:pt x="10115" y="3809"/>
                    <a:pt x="10147" y="3777"/>
                    <a:pt x="10147" y="3745"/>
                  </a:cubicBezTo>
                  <a:lnTo>
                    <a:pt x="10179" y="3713"/>
                  </a:lnTo>
                  <a:lnTo>
                    <a:pt x="10243" y="3649"/>
                  </a:lnTo>
                  <a:lnTo>
                    <a:pt x="10243" y="3617"/>
                  </a:lnTo>
                  <a:lnTo>
                    <a:pt x="10275" y="3585"/>
                  </a:lnTo>
                  <a:lnTo>
                    <a:pt x="10307" y="3553"/>
                  </a:lnTo>
                  <a:cubicBezTo>
                    <a:pt x="10307" y="3553"/>
                    <a:pt x="10339" y="3521"/>
                    <a:pt x="10339" y="3489"/>
                  </a:cubicBezTo>
                  <a:lnTo>
                    <a:pt x="10371" y="3489"/>
                  </a:lnTo>
                  <a:cubicBezTo>
                    <a:pt x="10371" y="3457"/>
                    <a:pt x="10403" y="3425"/>
                    <a:pt x="10403" y="3393"/>
                  </a:cubicBezTo>
                  <a:cubicBezTo>
                    <a:pt x="10435" y="3393"/>
                    <a:pt x="10435" y="3361"/>
                    <a:pt x="10467" y="3329"/>
                  </a:cubicBezTo>
                  <a:lnTo>
                    <a:pt x="10467" y="3297"/>
                  </a:lnTo>
                  <a:lnTo>
                    <a:pt x="10499" y="3265"/>
                  </a:lnTo>
                  <a:lnTo>
                    <a:pt x="10531" y="3201"/>
                  </a:lnTo>
                  <a:lnTo>
                    <a:pt x="10531" y="3169"/>
                  </a:lnTo>
                  <a:lnTo>
                    <a:pt x="10563" y="3137"/>
                  </a:lnTo>
                  <a:lnTo>
                    <a:pt x="10563" y="3105"/>
                  </a:lnTo>
                  <a:cubicBezTo>
                    <a:pt x="10563" y="3105"/>
                    <a:pt x="10563" y="3073"/>
                    <a:pt x="10595" y="3073"/>
                  </a:cubicBezTo>
                  <a:lnTo>
                    <a:pt x="10595" y="3009"/>
                  </a:lnTo>
                  <a:lnTo>
                    <a:pt x="10659" y="2881"/>
                  </a:lnTo>
                  <a:lnTo>
                    <a:pt x="10659" y="2849"/>
                  </a:lnTo>
                  <a:cubicBezTo>
                    <a:pt x="10659" y="2817"/>
                    <a:pt x="10659" y="2817"/>
                    <a:pt x="10691" y="2785"/>
                  </a:cubicBezTo>
                  <a:lnTo>
                    <a:pt x="10691" y="2753"/>
                  </a:lnTo>
                  <a:lnTo>
                    <a:pt x="10691" y="2721"/>
                  </a:lnTo>
                  <a:lnTo>
                    <a:pt x="10691" y="2689"/>
                  </a:lnTo>
                  <a:cubicBezTo>
                    <a:pt x="10691" y="2657"/>
                    <a:pt x="10691" y="2657"/>
                    <a:pt x="10723" y="2657"/>
                  </a:cubicBezTo>
                  <a:lnTo>
                    <a:pt x="10723" y="2593"/>
                  </a:lnTo>
                  <a:lnTo>
                    <a:pt x="10723" y="2561"/>
                  </a:lnTo>
                  <a:lnTo>
                    <a:pt x="10723" y="2529"/>
                  </a:lnTo>
                  <a:lnTo>
                    <a:pt x="10723" y="2497"/>
                  </a:lnTo>
                  <a:lnTo>
                    <a:pt x="10723" y="2465"/>
                  </a:lnTo>
                  <a:lnTo>
                    <a:pt x="10723" y="2401"/>
                  </a:lnTo>
                  <a:lnTo>
                    <a:pt x="10723" y="2337"/>
                  </a:lnTo>
                  <a:lnTo>
                    <a:pt x="10723" y="64"/>
                  </a:lnTo>
                  <a:cubicBezTo>
                    <a:pt x="10723" y="32"/>
                    <a:pt x="10723" y="32"/>
                    <a:pt x="10691" y="32"/>
                  </a:cubicBezTo>
                  <a:cubicBezTo>
                    <a:pt x="10691" y="32"/>
                    <a:pt x="10659" y="32"/>
                    <a:pt x="10659" y="64"/>
                  </a:cubicBezTo>
                  <a:lnTo>
                    <a:pt x="10659" y="128"/>
                  </a:lnTo>
                  <a:lnTo>
                    <a:pt x="10659" y="160"/>
                  </a:lnTo>
                  <a:lnTo>
                    <a:pt x="10659" y="192"/>
                  </a:lnTo>
                  <a:lnTo>
                    <a:pt x="10659" y="224"/>
                  </a:lnTo>
                  <a:lnTo>
                    <a:pt x="10659" y="256"/>
                  </a:lnTo>
                  <a:lnTo>
                    <a:pt x="10659" y="320"/>
                  </a:lnTo>
                  <a:lnTo>
                    <a:pt x="10659" y="352"/>
                  </a:lnTo>
                  <a:cubicBezTo>
                    <a:pt x="10659" y="352"/>
                    <a:pt x="10659" y="384"/>
                    <a:pt x="10627" y="384"/>
                  </a:cubicBezTo>
                  <a:lnTo>
                    <a:pt x="10627" y="416"/>
                  </a:lnTo>
                  <a:lnTo>
                    <a:pt x="10627" y="448"/>
                  </a:lnTo>
                  <a:lnTo>
                    <a:pt x="10627" y="480"/>
                  </a:lnTo>
                  <a:cubicBezTo>
                    <a:pt x="10627" y="512"/>
                    <a:pt x="10627" y="512"/>
                    <a:pt x="10595" y="512"/>
                  </a:cubicBezTo>
                  <a:lnTo>
                    <a:pt x="10563" y="705"/>
                  </a:lnTo>
                  <a:cubicBezTo>
                    <a:pt x="10531" y="737"/>
                    <a:pt x="10531" y="737"/>
                    <a:pt x="10531" y="769"/>
                  </a:cubicBezTo>
                  <a:lnTo>
                    <a:pt x="10531" y="801"/>
                  </a:lnTo>
                  <a:cubicBezTo>
                    <a:pt x="10531" y="801"/>
                    <a:pt x="10499" y="801"/>
                    <a:pt x="10499" y="833"/>
                  </a:cubicBezTo>
                  <a:lnTo>
                    <a:pt x="10467" y="929"/>
                  </a:lnTo>
                  <a:lnTo>
                    <a:pt x="10435" y="961"/>
                  </a:lnTo>
                  <a:lnTo>
                    <a:pt x="10403" y="993"/>
                  </a:lnTo>
                  <a:cubicBezTo>
                    <a:pt x="10403" y="1025"/>
                    <a:pt x="10371" y="1057"/>
                    <a:pt x="10371" y="1089"/>
                  </a:cubicBezTo>
                  <a:lnTo>
                    <a:pt x="10307" y="1153"/>
                  </a:lnTo>
                  <a:lnTo>
                    <a:pt x="10307" y="1185"/>
                  </a:lnTo>
                  <a:lnTo>
                    <a:pt x="10275" y="1217"/>
                  </a:lnTo>
                  <a:lnTo>
                    <a:pt x="10243" y="1249"/>
                  </a:lnTo>
                  <a:cubicBezTo>
                    <a:pt x="10243" y="1281"/>
                    <a:pt x="10211" y="1281"/>
                    <a:pt x="10211" y="1313"/>
                  </a:cubicBezTo>
                  <a:lnTo>
                    <a:pt x="10179" y="1345"/>
                  </a:lnTo>
                  <a:lnTo>
                    <a:pt x="10147" y="1377"/>
                  </a:lnTo>
                  <a:lnTo>
                    <a:pt x="10115" y="1409"/>
                  </a:lnTo>
                  <a:cubicBezTo>
                    <a:pt x="10115" y="1441"/>
                    <a:pt x="10083" y="1473"/>
                    <a:pt x="10051" y="1473"/>
                  </a:cubicBezTo>
                  <a:cubicBezTo>
                    <a:pt x="10019" y="1505"/>
                    <a:pt x="10019" y="1537"/>
                    <a:pt x="9987" y="1569"/>
                  </a:cubicBezTo>
                  <a:lnTo>
                    <a:pt x="9955" y="1601"/>
                  </a:lnTo>
                  <a:cubicBezTo>
                    <a:pt x="9923" y="1601"/>
                    <a:pt x="9923" y="1633"/>
                    <a:pt x="9891" y="1633"/>
                  </a:cubicBezTo>
                  <a:lnTo>
                    <a:pt x="9827" y="1697"/>
                  </a:lnTo>
                  <a:lnTo>
                    <a:pt x="9571" y="1921"/>
                  </a:lnTo>
                  <a:cubicBezTo>
                    <a:pt x="9539" y="1953"/>
                    <a:pt x="9539" y="1953"/>
                    <a:pt x="9506" y="1953"/>
                  </a:cubicBezTo>
                  <a:lnTo>
                    <a:pt x="9314" y="2081"/>
                  </a:lnTo>
                  <a:cubicBezTo>
                    <a:pt x="9314" y="2081"/>
                    <a:pt x="9314" y="2113"/>
                    <a:pt x="9282" y="2113"/>
                  </a:cubicBezTo>
                  <a:lnTo>
                    <a:pt x="9250" y="2145"/>
                  </a:lnTo>
                  <a:lnTo>
                    <a:pt x="9186" y="2177"/>
                  </a:lnTo>
                  <a:cubicBezTo>
                    <a:pt x="9154" y="2209"/>
                    <a:pt x="9122" y="2209"/>
                    <a:pt x="9090" y="2241"/>
                  </a:cubicBezTo>
                  <a:cubicBezTo>
                    <a:pt x="9026" y="2273"/>
                    <a:pt x="8930" y="2305"/>
                    <a:pt x="8834" y="2369"/>
                  </a:cubicBezTo>
                  <a:cubicBezTo>
                    <a:pt x="8834" y="2369"/>
                    <a:pt x="8802" y="2369"/>
                    <a:pt x="8802" y="2401"/>
                  </a:cubicBezTo>
                  <a:lnTo>
                    <a:pt x="8770" y="2401"/>
                  </a:lnTo>
                  <a:cubicBezTo>
                    <a:pt x="8706" y="2433"/>
                    <a:pt x="8642" y="2465"/>
                    <a:pt x="8610" y="2465"/>
                  </a:cubicBezTo>
                  <a:cubicBezTo>
                    <a:pt x="8578" y="2497"/>
                    <a:pt x="8546" y="2497"/>
                    <a:pt x="8514" y="2529"/>
                  </a:cubicBezTo>
                  <a:cubicBezTo>
                    <a:pt x="8450" y="2529"/>
                    <a:pt x="8386" y="2561"/>
                    <a:pt x="8322" y="2593"/>
                  </a:cubicBezTo>
                  <a:lnTo>
                    <a:pt x="8290" y="2593"/>
                  </a:lnTo>
                  <a:lnTo>
                    <a:pt x="8258" y="2625"/>
                  </a:lnTo>
                  <a:cubicBezTo>
                    <a:pt x="8162" y="2657"/>
                    <a:pt x="8098" y="2689"/>
                    <a:pt x="8002" y="2721"/>
                  </a:cubicBezTo>
                  <a:lnTo>
                    <a:pt x="7938" y="2721"/>
                  </a:lnTo>
                  <a:lnTo>
                    <a:pt x="7874" y="2753"/>
                  </a:lnTo>
                  <a:cubicBezTo>
                    <a:pt x="7842" y="2753"/>
                    <a:pt x="7810" y="2753"/>
                    <a:pt x="7746" y="2785"/>
                  </a:cubicBezTo>
                  <a:lnTo>
                    <a:pt x="7682" y="2817"/>
                  </a:lnTo>
                  <a:lnTo>
                    <a:pt x="7650" y="2817"/>
                  </a:lnTo>
                  <a:cubicBezTo>
                    <a:pt x="7586" y="2817"/>
                    <a:pt x="7554" y="2849"/>
                    <a:pt x="7522" y="2849"/>
                  </a:cubicBezTo>
                  <a:cubicBezTo>
                    <a:pt x="7490" y="2849"/>
                    <a:pt x="7458" y="2849"/>
                    <a:pt x="7426" y="2881"/>
                  </a:cubicBezTo>
                  <a:lnTo>
                    <a:pt x="7394" y="2881"/>
                  </a:lnTo>
                  <a:cubicBezTo>
                    <a:pt x="7362" y="2881"/>
                    <a:pt x="7298" y="2881"/>
                    <a:pt x="7266" y="2913"/>
                  </a:cubicBezTo>
                  <a:lnTo>
                    <a:pt x="7138" y="2913"/>
                  </a:lnTo>
                  <a:cubicBezTo>
                    <a:pt x="7106" y="2945"/>
                    <a:pt x="7074" y="2945"/>
                    <a:pt x="7010" y="2945"/>
                  </a:cubicBezTo>
                  <a:cubicBezTo>
                    <a:pt x="6946" y="2977"/>
                    <a:pt x="6882" y="2977"/>
                    <a:pt x="6818" y="2977"/>
                  </a:cubicBezTo>
                  <a:cubicBezTo>
                    <a:pt x="6754" y="3009"/>
                    <a:pt x="6658" y="3009"/>
                    <a:pt x="6594" y="3009"/>
                  </a:cubicBezTo>
                  <a:lnTo>
                    <a:pt x="6530" y="3041"/>
                  </a:lnTo>
                  <a:lnTo>
                    <a:pt x="6338" y="3041"/>
                  </a:lnTo>
                  <a:lnTo>
                    <a:pt x="6242" y="3073"/>
                  </a:lnTo>
                  <a:lnTo>
                    <a:pt x="5922" y="3073"/>
                  </a:lnTo>
                  <a:cubicBezTo>
                    <a:pt x="5858" y="3073"/>
                    <a:pt x="5826" y="3073"/>
                    <a:pt x="5762" y="3105"/>
                  </a:cubicBezTo>
                  <a:lnTo>
                    <a:pt x="4962" y="3105"/>
                  </a:lnTo>
                  <a:cubicBezTo>
                    <a:pt x="4930" y="3073"/>
                    <a:pt x="4898" y="3073"/>
                    <a:pt x="4834" y="3073"/>
                  </a:cubicBezTo>
                  <a:lnTo>
                    <a:pt x="4578" y="3073"/>
                  </a:lnTo>
                  <a:lnTo>
                    <a:pt x="4450" y="3041"/>
                  </a:lnTo>
                  <a:lnTo>
                    <a:pt x="4193" y="3041"/>
                  </a:lnTo>
                  <a:cubicBezTo>
                    <a:pt x="4161" y="3009"/>
                    <a:pt x="4129" y="3009"/>
                    <a:pt x="4097" y="3009"/>
                  </a:cubicBezTo>
                  <a:cubicBezTo>
                    <a:pt x="4033" y="3009"/>
                    <a:pt x="4001" y="3009"/>
                    <a:pt x="3937" y="2977"/>
                  </a:cubicBezTo>
                  <a:lnTo>
                    <a:pt x="3841" y="2977"/>
                  </a:lnTo>
                  <a:cubicBezTo>
                    <a:pt x="3777" y="2977"/>
                    <a:pt x="3745" y="2945"/>
                    <a:pt x="3681" y="2945"/>
                  </a:cubicBezTo>
                  <a:lnTo>
                    <a:pt x="3649" y="2945"/>
                  </a:lnTo>
                  <a:cubicBezTo>
                    <a:pt x="3617" y="2913"/>
                    <a:pt x="3585" y="2913"/>
                    <a:pt x="3585" y="2913"/>
                  </a:cubicBezTo>
                  <a:cubicBezTo>
                    <a:pt x="3489" y="2913"/>
                    <a:pt x="3425" y="2881"/>
                    <a:pt x="3361" y="2881"/>
                  </a:cubicBezTo>
                  <a:lnTo>
                    <a:pt x="3297" y="2849"/>
                  </a:lnTo>
                  <a:cubicBezTo>
                    <a:pt x="3233" y="2849"/>
                    <a:pt x="3137" y="2817"/>
                    <a:pt x="3041" y="2785"/>
                  </a:cubicBezTo>
                  <a:cubicBezTo>
                    <a:pt x="2977" y="2785"/>
                    <a:pt x="2913" y="2753"/>
                    <a:pt x="2849" y="2721"/>
                  </a:cubicBezTo>
                  <a:lnTo>
                    <a:pt x="2817" y="2721"/>
                  </a:lnTo>
                  <a:cubicBezTo>
                    <a:pt x="2753" y="2689"/>
                    <a:pt x="2689" y="2689"/>
                    <a:pt x="2625" y="2657"/>
                  </a:cubicBezTo>
                  <a:lnTo>
                    <a:pt x="2593" y="2657"/>
                  </a:lnTo>
                  <a:lnTo>
                    <a:pt x="2401" y="2561"/>
                  </a:lnTo>
                  <a:cubicBezTo>
                    <a:pt x="2369" y="2561"/>
                    <a:pt x="2337" y="2561"/>
                    <a:pt x="2305" y="2529"/>
                  </a:cubicBezTo>
                  <a:lnTo>
                    <a:pt x="2241" y="2497"/>
                  </a:lnTo>
                  <a:lnTo>
                    <a:pt x="2177" y="2497"/>
                  </a:lnTo>
                  <a:cubicBezTo>
                    <a:pt x="2145" y="2465"/>
                    <a:pt x="2113" y="2465"/>
                    <a:pt x="2081" y="2433"/>
                  </a:cubicBezTo>
                  <a:lnTo>
                    <a:pt x="2017" y="2401"/>
                  </a:lnTo>
                  <a:lnTo>
                    <a:pt x="1985" y="2369"/>
                  </a:lnTo>
                  <a:cubicBezTo>
                    <a:pt x="1921" y="2369"/>
                    <a:pt x="1889" y="2337"/>
                    <a:pt x="1857" y="2337"/>
                  </a:cubicBezTo>
                  <a:lnTo>
                    <a:pt x="1793" y="2305"/>
                  </a:lnTo>
                  <a:cubicBezTo>
                    <a:pt x="1793" y="2305"/>
                    <a:pt x="1793" y="2273"/>
                    <a:pt x="1761" y="2273"/>
                  </a:cubicBezTo>
                  <a:cubicBezTo>
                    <a:pt x="1697" y="2241"/>
                    <a:pt x="1633" y="2209"/>
                    <a:pt x="1569" y="2177"/>
                  </a:cubicBezTo>
                  <a:cubicBezTo>
                    <a:pt x="609" y="1601"/>
                    <a:pt x="65" y="833"/>
                    <a:pt x="65" y="32"/>
                  </a:cubicBez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4550925" y="3766050"/>
              <a:ext cx="293675" cy="154575"/>
            </a:xfrm>
            <a:custGeom>
              <a:rect b="b" l="l" r="r" t="t"/>
              <a:pathLst>
                <a:path extrusionOk="0" h="6183" w="11747">
                  <a:moveTo>
                    <a:pt x="5838" y="0"/>
                  </a:moveTo>
                  <a:cubicBezTo>
                    <a:pt x="4505" y="0"/>
                    <a:pt x="3173" y="288"/>
                    <a:pt x="2145" y="865"/>
                  </a:cubicBezTo>
                  <a:cubicBezTo>
                    <a:pt x="33" y="2049"/>
                    <a:pt x="1" y="4002"/>
                    <a:pt x="2049" y="5250"/>
                  </a:cubicBezTo>
                  <a:cubicBezTo>
                    <a:pt x="3094" y="5870"/>
                    <a:pt x="4480" y="6182"/>
                    <a:pt x="5867" y="6182"/>
                  </a:cubicBezTo>
                  <a:cubicBezTo>
                    <a:pt x="7201" y="6182"/>
                    <a:pt x="8535" y="5894"/>
                    <a:pt x="9570" y="5314"/>
                  </a:cubicBezTo>
                  <a:cubicBezTo>
                    <a:pt x="11683" y="4130"/>
                    <a:pt x="11747" y="2177"/>
                    <a:pt x="9698" y="961"/>
                  </a:cubicBezTo>
                  <a:cubicBezTo>
                    <a:pt x="8647" y="320"/>
                    <a:pt x="7242" y="0"/>
                    <a:pt x="583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4562925" y="3765250"/>
              <a:ext cx="268875" cy="156050"/>
            </a:xfrm>
            <a:custGeom>
              <a:rect b="b" l="l" r="r" t="t"/>
              <a:pathLst>
                <a:path extrusionOk="0" h="6242" w="10755">
                  <a:moveTo>
                    <a:pt x="5378" y="65"/>
                  </a:moveTo>
                  <a:cubicBezTo>
                    <a:pt x="6754" y="65"/>
                    <a:pt x="8162" y="385"/>
                    <a:pt x="9186" y="1025"/>
                  </a:cubicBezTo>
                  <a:cubicBezTo>
                    <a:pt x="10179" y="1601"/>
                    <a:pt x="10691" y="2369"/>
                    <a:pt x="10691" y="3169"/>
                  </a:cubicBezTo>
                  <a:cubicBezTo>
                    <a:pt x="10659" y="3970"/>
                    <a:pt x="10115" y="4738"/>
                    <a:pt x="9090" y="5314"/>
                  </a:cubicBezTo>
                  <a:cubicBezTo>
                    <a:pt x="8055" y="5894"/>
                    <a:pt x="6721" y="6182"/>
                    <a:pt x="5387" y="6182"/>
                  </a:cubicBezTo>
                  <a:cubicBezTo>
                    <a:pt x="4000" y="6182"/>
                    <a:pt x="2614" y="5870"/>
                    <a:pt x="1569" y="5250"/>
                  </a:cubicBezTo>
                  <a:cubicBezTo>
                    <a:pt x="609" y="4674"/>
                    <a:pt x="65" y="3906"/>
                    <a:pt x="97" y="3105"/>
                  </a:cubicBezTo>
                  <a:cubicBezTo>
                    <a:pt x="97" y="2273"/>
                    <a:pt x="673" y="1505"/>
                    <a:pt x="1697" y="929"/>
                  </a:cubicBezTo>
                  <a:cubicBezTo>
                    <a:pt x="2721" y="353"/>
                    <a:pt x="4033" y="65"/>
                    <a:pt x="5378" y="65"/>
                  </a:cubicBezTo>
                  <a:close/>
                  <a:moveTo>
                    <a:pt x="5358" y="0"/>
                  </a:moveTo>
                  <a:cubicBezTo>
                    <a:pt x="4025" y="0"/>
                    <a:pt x="2693" y="288"/>
                    <a:pt x="1665" y="865"/>
                  </a:cubicBezTo>
                  <a:cubicBezTo>
                    <a:pt x="609" y="1473"/>
                    <a:pt x="33" y="2241"/>
                    <a:pt x="33" y="3105"/>
                  </a:cubicBezTo>
                  <a:cubicBezTo>
                    <a:pt x="1" y="3906"/>
                    <a:pt x="545" y="4706"/>
                    <a:pt x="1537" y="5314"/>
                  </a:cubicBezTo>
                  <a:cubicBezTo>
                    <a:pt x="2593" y="5922"/>
                    <a:pt x="4001" y="6242"/>
                    <a:pt x="5410" y="6242"/>
                  </a:cubicBezTo>
                  <a:cubicBezTo>
                    <a:pt x="6754" y="6242"/>
                    <a:pt x="8098" y="5954"/>
                    <a:pt x="9122" y="5378"/>
                  </a:cubicBezTo>
                  <a:cubicBezTo>
                    <a:pt x="10179" y="4802"/>
                    <a:pt x="10755" y="4002"/>
                    <a:pt x="10755" y="3169"/>
                  </a:cubicBezTo>
                  <a:cubicBezTo>
                    <a:pt x="10755" y="2337"/>
                    <a:pt x="10243" y="1537"/>
                    <a:pt x="9218" y="961"/>
                  </a:cubicBezTo>
                  <a:cubicBezTo>
                    <a:pt x="8167" y="320"/>
                    <a:pt x="6762" y="0"/>
                    <a:pt x="535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4550125" y="3827675"/>
              <a:ext cx="292875" cy="108050"/>
            </a:xfrm>
            <a:custGeom>
              <a:rect b="b" l="l" r="r" t="t"/>
              <a:pathLst>
                <a:path extrusionOk="0" h="4322" w="11715">
                  <a:moveTo>
                    <a:pt x="33" y="0"/>
                  </a:moveTo>
                  <a:lnTo>
                    <a:pt x="33" y="896"/>
                  </a:lnTo>
                  <a:cubicBezTo>
                    <a:pt x="1" y="1793"/>
                    <a:pt x="577" y="2657"/>
                    <a:pt x="1729" y="3329"/>
                  </a:cubicBezTo>
                  <a:cubicBezTo>
                    <a:pt x="1825" y="3361"/>
                    <a:pt x="1889" y="3393"/>
                    <a:pt x="1953" y="3425"/>
                  </a:cubicBezTo>
                  <a:lnTo>
                    <a:pt x="2017" y="3489"/>
                  </a:lnTo>
                  <a:lnTo>
                    <a:pt x="2177" y="3553"/>
                  </a:lnTo>
                  <a:cubicBezTo>
                    <a:pt x="2209" y="3553"/>
                    <a:pt x="2241" y="3585"/>
                    <a:pt x="2273" y="3585"/>
                  </a:cubicBezTo>
                  <a:cubicBezTo>
                    <a:pt x="2305" y="3617"/>
                    <a:pt x="2337" y="3617"/>
                    <a:pt x="2401" y="3649"/>
                  </a:cubicBezTo>
                  <a:cubicBezTo>
                    <a:pt x="2433" y="3649"/>
                    <a:pt x="2465" y="3681"/>
                    <a:pt x="2497" y="3681"/>
                  </a:cubicBezTo>
                  <a:cubicBezTo>
                    <a:pt x="2529" y="3713"/>
                    <a:pt x="2561" y="3713"/>
                    <a:pt x="2593" y="3713"/>
                  </a:cubicBezTo>
                  <a:cubicBezTo>
                    <a:pt x="2593" y="3745"/>
                    <a:pt x="2625" y="3745"/>
                    <a:pt x="2625" y="3745"/>
                  </a:cubicBezTo>
                  <a:lnTo>
                    <a:pt x="2689" y="3777"/>
                  </a:lnTo>
                  <a:cubicBezTo>
                    <a:pt x="2753" y="3809"/>
                    <a:pt x="2817" y="3809"/>
                    <a:pt x="2881" y="3841"/>
                  </a:cubicBezTo>
                  <a:lnTo>
                    <a:pt x="2913" y="3841"/>
                  </a:lnTo>
                  <a:cubicBezTo>
                    <a:pt x="2977" y="3873"/>
                    <a:pt x="3073" y="3905"/>
                    <a:pt x="3137" y="3937"/>
                  </a:cubicBezTo>
                  <a:lnTo>
                    <a:pt x="3201" y="3937"/>
                  </a:lnTo>
                  <a:cubicBezTo>
                    <a:pt x="3233" y="3937"/>
                    <a:pt x="3265" y="3969"/>
                    <a:pt x="3297" y="3969"/>
                  </a:cubicBezTo>
                  <a:lnTo>
                    <a:pt x="3329" y="3969"/>
                  </a:lnTo>
                  <a:cubicBezTo>
                    <a:pt x="3393" y="4001"/>
                    <a:pt x="3457" y="4001"/>
                    <a:pt x="3521" y="4033"/>
                  </a:cubicBezTo>
                  <a:cubicBezTo>
                    <a:pt x="3553" y="4033"/>
                    <a:pt x="3585" y="4065"/>
                    <a:pt x="3617" y="4065"/>
                  </a:cubicBezTo>
                  <a:cubicBezTo>
                    <a:pt x="3681" y="4065"/>
                    <a:pt x="3745" y="4097"/>
                    <a:pt x="3809" y="4097"/>
                  </a:cubicBezTo>
                  <a:cubicBezTo>
                    <a:pt x="3841" y="4097"/>
                    <a:pt x="3873" y="4129"/>
                    <a:pt x="3905" y="4129"/>
                  </a:cubicBezTo>
                  <a:lnTo>
                    <a:pt x="4097" y="4161"/>
                  </a:lnTo>
                  <a:cubicBezTo>
                    <a:pt x="4129" y="4161"/>
                    <a:pt x="4161" y="4161"/>
                    <a:pt x="4193" y="4193"/>
                  </a:cubicBezTo>
                  <a:cubicBezTo>
                    <a:pt x="4289" y="4193"/>
                    <a:pt x="4353" y="4193"/>
                    <a:pt x="4417" y="4225"/>
                  </a:cubicBezTo>
                  <a:lnTo>
                    <a:pt x="4481" y="4225"/>
                  </a:lnTo>
                  <a:cubicBezTo>
                    <a:pt x="4577" y="4225"/>
                    <a:pt x="4673" y="4257"/>
                    <a:pt x="4770" y="4257"/>
                  </a:cubicBezTo>
                  <a:lnTo>
                    <a:pt x="4834" y="4257"/>
                  </a:lnTo>
                  <a:cubicBezTo>
                    <a:pt x="4898" y="4289"/>
                    <a:pt x="4962" y="4289"/>
                    <a:pt x="5026" y="4289"/>
                  </a:cubicBezTo>
                  <a:lnTo>
                    <a:pt x="5154" y="4289"/>
                  </a:lnTo>
                  <a:lnTo>
                    <a:pt x="5314" y="4321"/>
                  </a:lnTo>
                  <a:lnTo>
                    <a:pt x="6306" y="4321"/>
                  </a:lnTo>
                  <a:cubicBezTo>
                    <a:pt x="6370" y="4321"/>
                    <a:pt x="6434" y="4321"/>
                    <a:pt x="6498" y="4289"/>
                  </a:cubicBezTo>
                  <a:lnTo>
                    <a:pt x="6882" y="4289"/>
                  </a:lnTo>
                  <a:cubicBezTo>
                    <a:pt x="6882" y="4257"/>
                    <a:pt x="6914" y="4257"/>
                    <a:pt x="6946" y="4257"/>
                  </a:cubicBezTo>
                  <a:lnTo>
                    <a:pt x="7010" y="4257"/>
                  </a:lnTo>
                  <a:cubicBezTo>
                    <a:pt x="7106" y="4257"/>
                    <a:pt x="7170" y="4225"/>
                    <a:pt x="7266" y="4225"/>
                  </a:cubicBezTo>
                  <a:lnTo>
                    <a:pt x="7298" y="4225"/>
                  </a:lnTo>
                  <a:cubicBezTo>
                    <a:pt x="7362" y="4225"/>
                    <a:pt x="7426" y="4193"/>
                    <a:pt x="7490" y="4193"/>
                  </a:cubicBezTo>
                  <a:lnTo>
                    <a:pt x="7554" y="4193"/>
                  </a:lnTo>
                  <a:cubicBezTo>
                    <a:pt x="7586" y="4161"/>
                    <a:pt x="7586" y="4161"/>
                    <a:pt x="7618" y="4161"/>
                  </a:cubicBezTo>
                  <a:lnTo>
                    <a:pt x="7714" y="4161"/>
                  </a:lnTo>
                  <a:cubicBezTo>
                    <a:pt x="7746" y="4161"/>
                    <a:pt x="7810" y="4129"/>
                    <a:pt x="7842" y="4129"/>
                  </a:cubicBezTo>
                  <a:cubicBezTo>
                    <a:pt x="7906" y="4129"/>
                    <a:pt x="7938" y="4097"/>
                    <a:pt x="7970" y="4097"/>
                  </a:cubicBezTo>
                  <a:cubicBezTo>
                    <a:pt x="8034" y="4097"/>
                    <a:pt x="8066" y="4065"/>
                    <a:pt x="8130" y="4065"/>
                  </a:cubicBezTo>
                  <a:cubicBezTo>
                    <a:pt x="8162" y="4065"/>
                    <a:pt x="8194" y="4033"/>
                    <a:pt x="8258" y="4033"/>
                  </a:cubicBezTo>
                  <a:cubicBezTo>
                    <a:pt x="8290" y="4001"/>
                    <a:pt x="8354" y="4001"/>
                    <a:pt x="8386" y="4001"/>
                  </a:cubicBezTo>
                  <a:lnTo>
                    <a:pt x="8514" y="3937"/>
                  </a:lnTo>
                  <a:cubicBezTo>
                    <a:pt x="8546" y="3937"/>
                    <a:pt x="8610" y="3937"/>
                    <a:pt x="8642" y="3905"/>
                  </a:cubicBezTo>
                  <a:cubicBezTo>
                    <a:pt x="8674" y="3905"/>
                    <a:pt x="8706" y="3905"/>
                    <a:pt x="8706" y="3873"/>
                  </a:cubicBezTo>
                  <a:lnTo>
                    <a:pt x="8802" y="3873"/>
                  </a:lnTo>
                  <a:cubicBezTo>
                    <a:pt x="8834" y="3841"/>
                    <a:pt x="8834" y="3841"/>
                    <a:pt x="8866" y="3841"/>
                  </a:cubicBezTo>
                  <a:cubicBezTo>
                    <a:pt x="8930" y="3809"/>
                    <a:pt x="8994" y="3777"/>
                    <a:pt x="9090" y="3777"/>
                  </a:cubicBezTo>
                  <a:cubicBezTo>
                    <a:pt x="9090" y="3745"/>
                    <a:pt x="9090" y="3745"/>
                    <a:pt x="9122" y="3745"/>
                  </a:cubicBezTo>
                  <a:lnTo>
                    <a:pt x="9282" y="3681"/>
                  </a:lnTo>
                  <a:cubicBezTo>
                    <a:pt x="9314" y="3681"/>
                    <a:pt x="9346" y="3649"/>
                    <a:pt x="9346" y="3649"/>
                  </a:cubicBezTo>
                  <a:lnTo>
                    <a:pt x="9538" y="3553"/>
                  </a:lnTo>
                  <a:lnTo>
                    <a:pt x="9570" y="3553"/>
                  </a:lnTo>
                  <a:lnTo>
                    <a:pt x="9762" y="3457"/>
                  </a:lnTo>
                  <a:lnTo>
                    <a:pt x="9794" y="3425"/>
                  </a:lnTo>
                  <a:cubicBezTo>
                    <a:pt x="9858" y="3393"/>
                    <a:pt x="9954" y="3361"/>
                    <a:pt x="9986" y="3329"/>
                  </a:cubicBezTo>
                  <a:cubicBezTo>
                    <a:pt x="10018" y="3297"/>
                    <a:pt x="10051" y="3297"/>
                    <a:pt x="10083" y="3265"/>
                  </a:cubicBezTo>
                  <a:cubicBezTo>
                    <a:pt x="10115" y="3265"/>
                    <a:pt x="10115" y="3233"/>
                    <a:pt x="10147" y="3233"/>
                  </a:cubicBezTo>
                  <a:lnTo>
                    <a:pt x="10179" y="3201"/>
                  </a:lnTo>
                  <a:cubicBezTo>
                    <a:pt x="10211" y="3201"/>
                    <a:pt x="10243" y="3169"/>
                    <a:pt x="10243" y="3169"/>
                  </a:cubicBezTo>
                  <a:cubicBezTo>
                    <a:pt x="10275" y="3169"/>
                    <a:pt x="10275" y="3137"/>
                    <a:pt x="10307" y="3137"/>
                  </a:cubicBezTo>
                  <a:lnTo>
                    <a:pt x="10339" y="3105"/>
                  </a:lnTo>
                  <a:cubicBezTo>
                    <a:pt x="10371" y="3073"/>
                    <a:pt x="10371" y="3073"/>
                    <a:pt x="10403" y="3073"/>
                  </a:cubicBezTo>
                  <a:lnTo>
                    <a:pt x="10435" y="3041"/>
                  </a:lnTo>
                  <a:lnTo>
                    <a:pt x="10467" y="3009"/>
                  </a:lnTo>
                  <a:lnTo>
                    <a:pt x="10531" y="2977"/>
                  </a:lnTo>
                  <a:cubicBezTo>
                    <a:pt x="10531" y="2945"/>
                    <a:pt x="10563" y="2945"/>
                    <a:pt x="10563" y="2945"/>
                  </a:cubicBezTo>
                  <a:lnTo>
                    <a:pt x="10627" y="2913"/>
                  </a:lnTo>
                  <a:cubicBezTo>
                    <a:pt x="10627" y="2881"/>
                    <a:pt x="10659" y="2881"/>
                    <a:pt x="10659" y="2881"/>
                  </a:cubicBezTo>
                  <a:cubicBezTo>
                    <a:pt x="10659" y="2849"/>
                    <a:pt x="10691" y="2849"/>
                    <a:pt x="10691" y="2817"/>
                  </a:cubicBezTo>
                  <a:cubicBezTo>
                    <a:pt x="10723" y="2817"/>
                    <a:pt x="10723" y="2817"/>
                    <a:pt x="10723" y="2785"/>
                  </a:cubicBezTo>
                  <a:cubicBezTo>
                    <a:pt x="10755" y="2785"/>
                    <a:pt x="10755" y="2753"/>
                    <a:pt x="10787" y="2753"/>
                  </a:cubicBezTo>
                  <a:cubicBezTo>
                    <a:pt x="10787" y="2753"/>
                    <a:pt x="10787" y="2721"/>
                    <a:pt x="10819" y="2721"/>
                  </a:cubicBezTo>
                  <a:cubicBezTo>
                    <a:pt x="10851" y="2689"/>
                    <a:pt x="10883" y="2657"/>
                    <a:pt x="10915" y="2625"/>
                  </a:cubicBezTo>
                  <a:lnTo>
                    <a:pt x="10979" y="2561"/>
                  </a:lnTo>
                  <a:lnTo>
                    <a:pt x="11011" y="2529"/>
                  </a:lnTo>
                  <a:cubicBezTo>
                    <a:pt x="11043" y="2497"/>
                    <a:pt x="11075" y="2465"/>
                    <a:pt x="11075" y="2433"/>
                  </a:cubicBezTo>
                  <a:cubicBezTo>
                    <a:pt x="11139" y="2401"/>
                    <a:pt x="11139" y="2369"/>
                    <a:pt x="11171" y="2337"/>
                  </a:cubicBezTo>
                  <a:lnTo>
                    <a:pt x="11203" y="2305"/>
                  </a:lnTo>
                  <a:lnTo>
                    <a:pt x="11235" y="2273"/>
                  </a:lnTo>
                  <a:cubicBezTo>
                    <a:pt x="11235" y="2241"/>
                    <a:pt x="11267" y="2241"/>
                    <a:pt x="11267" y="2241"/>
                  </a:cubicBezTo>
                  <a:lnTo>
                    <a:pt x="11299" y="2177"/>
                  </a:lnTo>
                  <a:cubicBezTo>
                    <a:pt x="11299" y="2177"/>
                    <a:pt x="11299" y="2145"/>
                    <a:pt x="11331" y="2145"/>
                  </a:cubicBezTo>
                  <a:cubicBezTo>
                    <a:pt x="11331" y="2145"/>
                    <a:pt x="11331" y="2113"/>
                    <a:pt x="11363" y="2113"/>
                  </a:cubicBezTo>
                  <a:lnTo>
                    <a:pt x="11363" y="2081"/>
                  </a:lnTo>
                  <a:cubicBezTo>
                    <a:pt x="11395" y="2049"/>
                    <a:pt x="11395" y="2017"/>
                    <a:pt x="11395" y="2017"/>
                  </a:cubicBezTo>
                  <a:lnTo>
                    <a:pt x="11427" y="1985"/>
                  </a:lnTo>
                  <a:lnTo>
                    <a:pt x="11459" y="1921"/>
                  </a:lnTo>
                  <a:lnTo>
                    <a:pt x="11459" y="1889"/>
                  </a:lnTo>
                  <a:lnTo>
                    <a:pt x="11491" y="1857"/>
                  </a:lnTo>
                  <a:lnTo>
                    <a:pt x="11491" y="1825"/>
                  </a:lnTo>
                  <a:cubicBezTo>
                    <a:pt x="11523" y="1793"/>
                    <a:pt x="11523" y="1761"/>
                    <a:pt x="11523" y="1729"/>
                  </a:cubicBezTo>
                  <a:cubicBezTo>
                    <a:pt x="11555" y="1697"/>
                    <a:pt x="11555" y="1665"/>
                    <a:pt x="11555" y="1665"/>
                  </a:cubicBezTo>
                  <a:lnTo>
                    <a:pt x="11587" y="1633"/>
                  </a:lnTo>
                  <a:lnTo>
                    <a:pt x="11587" y="1569"/>
                  </a:lnTo>
                  <a:lnTo>
                    <a:pt x="11619" y="1537"/>
                  </a:lnTo>
                  <a:lnTo>
                    <a:pt x="11619" y="1505"/>
                  </a:lnTo>
                  <a:lnTo>
                    <a:pt x="11619" y="1473"/>
                  </a:lnTo>
                  <a:cubicBezTo>
                    <a:pt x="11619" y="1441"/>
                    <a:pt x="11651" y="1441"/>
                    <a:pt x="11651" y="1409"/>
                  </a:cubicBezTo>
                  <a:lnTo>
                    <a:pt x="11651" y="1377"/>
                  </a:lnTo>
                  <a:lnTo>
                    <a:pt x="11651" y="1345"/>
                  </a:lnTo>
                  <a:lnTo>
                    <a:pt x="11651" y="1313"/>
                  </a:lnTo>
                  <a:cubicBezTo>
                    <a:pt x="11683" y="1281"/>
                    <a:pt x="11683" y="1281"/>
                    <a:pt x="11683" y="1249"/>
                  </a:cubicBezTo>
                  <a:lnTo>
                    <a:pt x="11683" y="1217"/>
                  </a:lnTo>
                  <a:lnTo>
                    <a:pt x="11683" y="1184"/>
                  </a:lnTo>
                  <a:lnTo>
                    <a:pt x="11683" y="1120"/>
                  </a:lnTo>
                  <a:lnTo>
                    <a:pt x="11683" y="1088"/>
                  </a:lnTo>
                  <a:lnTo>
                    <a:pt x="11683" y="1056"/>
                  </a:lnTo>
                  <a:cubicBezTo>
                    <a:pt x="11683" y="1024"/>
                    <a:pt x="11683" y="1024"/>
                    <a:pt x="11715" y="992"/>
                  </a:cubicBezTo>
                  <a:lnTo>
                    <a:pt x="11715" y="928"/>
                  </a:lnTo>
                  <a:lnTo>
                    <a:pt x="11715" y="256"/>
                  </a:lnTo>
                  <a:lnTo>
                    <a:pt x="11683" y="288"/>
                  </a:lnTo>
                  <a:lnTo>
                    <a:pt x="11683" y="320"/>
                  </a:lnTo>
                  <a:lnTo>
                    <a:pt x="11683" y="384"/>
                  </a:lnTo>
                  <a:lnTo>
                    <a:pt x="11683" y="416"/>
                  </a:lnTo>
                  <a:lnTo>
                    <a:pt x="11651" y="448"/>
                  </a:lnTo>
                  <a:lnTo>
                    <a:pt x="11651" y="480"/>
                  </a:lnTo>
                  <a:lnTo>
                    <a:pt x="11651" y="544"/>
                  </a:lnTo>
                  <a:lnTo>
                    <a:pt x="11651" y="576"/>
                  </a:lnTo>
                  <a:cubicBezTo>
                    <a:pt x="11619" y="576"/>
                    <a:pt x="11619" y="608"/>
                    <a:pt x="11619" y="608"/>
                  </a:cubicBezTo>
                  <a:lnTo>
                    <a:pt x="11619" y="640"/>
                  </a:lnTo>
                  <a:cubicBezTo>
                    <a:pt x="11619" y="672"/>
                    <a:pt x="11587" y="672"/>
                    <a:pt x="11587" y="704"/>
                  </a:cubicBezTo>
                  <a:lnTo>
                    <a:pt x="11587" y="736"/>
                  </a:lnTo>
                  <a:cubicBezTo>
                    <a:pt x="11587" y="768"/>
                    <a:pt x="11555" y="768"/>
                    <a:pt x="11555" y="800"/>
                  </a:cubicBezTo>
                  <a:cubicBezTo>
                    <a:pt x="11523" y="832"/>
                    <a:pt x="11523" y="864"/>
                    <a:pt x="11523" y="896"/>
                  </a:cubicBezTo>
                  <a:lnTo>
                    <a:pt x="11491" y="928"/>
                  </a:lnTo>
                  <a:cubicBezTo>
                    <a:pt x="11491" y="928"/>
                    <a:pt x="11491" y="960"/>
                    <a:pt x="11459" y="960"/>
                  </a:cubicBezTo>
                  <a:lnTo>
                    <a:pt x="11459" y="992"/>
                  </a:lnTo>
                  <a:cubicBezTo>
                    <a:pt x="11459" y="1024"/>
                    <a:pt x="11427" y="1024"/>
                    <a:pt x="11427" y="1056"/>
                  </a:cubicBezTo>
                  <a:lnTo>
                    <a:pt x="11427" y="1088"/>
                  </a:lnTo>
                  <a:cubicBezTo>
                    <a:pt x="11395" y="1088"/>
                    <a:pt x="11395" y="1120"/>
                    <a:pt x="11395" y="1152"/>
                  </a:cubicBezTo>
                  <a:cubicBezTo>
                    <a:pt x="11363" y="1152"/>
                    <a:pt x="11363" y="1152"/>
                    <a:pt x="11363" y="1184"/>
                  </a:cubicBezTo>
                  <a:lnTo>
                    <a:pt x="11331" y="1217"/>
                  </a:lnTo>
                  <a:cubicBezTo>
                    <a:pt x="11331" y="1249"/>
                    <a:pt x="11299" y="1249"/>
                    <a:pt x="11299" y="1249"/>
                  </a:cubicBezTo>
                  <a:lnTo>
                    <a:pt x="11267" y="1313"/>
                  </a:lnTo>
                  <a:lnTo>
                    <a:pt x="11235" y="1345"/>
                  </a:lnTo>
                  <a:cubicBezTo>
                    <a:pt x="11235" y="1345"/>
                    <a:pt x="11235" y="1377"/>
                    <a:pt x="11203" y="1377"/>
                  </a:cubicBezTo>
                  <a:cubicBezTo>
                    <a:pt x="11203" y="1409"/>
                    <a:pt x="11203" y="1409"/>
                    <a:pt x="11171" y="1409"/>
                  </a:cubicBezTo>
                  <a:cubicBezTo>
                    <a:pt x="11171" y="1441"/>
                    <a:pt x="11139" y="1473"/>
                    <a:pt x="11107" y="1505"/>
                  </a:cubicBezTo>
                  <a:cubicBezTo>
                    <a:pt x="11075" y="1537"/>
                    <a:pt x="11043" y="1569"/>
                    <a:pt x="11043" y="1601"/>
                  </a:cubicBezTo>
                  <a:cubicBezTo>
                    <a:pt x="11011" y="1601"/>
                    <a:pt x="11011" y="1601"/>
                    <a:pt x="11011" y="1633"/>
                  </a:cubicBezTo>
                  <a:cubicBezTo>
                    <a:pt x="10979" y="1633"/>
                    <a:pt x="10979" y="1665"/>
                    <a:pt x="10947" y="1697"/>
                  </a:cubicBezTo>
                  <a:lnTo>
                    <a:pt x="10915" y="1697"/>
                  </a:lnTo>
                  <a:cubicBezTo>
                    <a:pt x="10883" y="1729"/>
                    <a:pt x="10851" y="1761"/>
                    <a:pt x="10819" y="1793"/>
                  </a:cubicBezTo>
                  <a:cubicBezTo>
                    <a:pt x="10819" y="1793"/>
                    <a:pt x="10819" y="1825"/>
                    <a:pt x="10787" y="1825"/>
                  </a:cubicBezTo>
                  <a:lnTo>
                    <a:pt x="10755" y="1857"/>
                  </a:lnTo>
                  <a:lnTo>
                    <a:pt x="10723" y="1889"/>
                  </a:lnTo>
                  <a:cubicBezTo>
                    <a:pt x="10691" y="1921"/>
                    <a:pt x="10691" y="1921"/>
                    <a:pt x="10659" y="1921"/>
                  </a:cubicBezTo>
                  <a:cubicBezTo>
                    <a:pt x="10659" y="1953"/>
                    <a:pt x="10627" y="1953"/>
                    <a:pt x="10627" y="1953"/>
                  </a:cubicBezTo>
                  <a:lnTo>
                    <a:pt x="10595" y="2017"/>
                  </a:lnTo>
                  <a:cubicBezTo>
                    <a:pt x="10563" y="2017"/>
                    <a:pt x="10563" y="2017"/>
                    <a:pt x="10531" y="2049"/>
                  </a:cubicBezTo>
                  <a:lnTo>
                    <a:pt x="10499" y="2081"/>
                  </a:lnTo>
                  <a:cubicBezTo>
                    <a:pt x="10467" y="2081"/>
                    <a:pt x="10467" y="2081"/>
                    <a:pt x="10435" y="2113"/>
                  </a:cubicBezTo>
                  <a:lnTo>
                    <a:pt x="10403" y="2145"/>
                  </a:lnTo>
                  <a:cubicBezTo>
                    <a:pt x="10371" y="2145"/>
                    <a:pt x="10371" y="2145"/>
                    <a:pt x="10371" y="2177"/>
                  </a:cubicBezTo>
                  <a:cubicBezTo>
                    <a:pt x="10339" y="2177"/>
                    <a:pt x="10339" y="2209"/>
                    <a:pt x="10307" y="2209"/>
                  </a:cubicBezTo>
                  <a:cubicBezTo>
                    <a:pt x="10275" y="2209"/>
                    <a:pt x="10275" y="2241"/>
                    <a:pt x="10243" y="2241"/>
                  </a:cubicBezTo>
                  <a:lnTo>
                    <a:pt x="10211" y="2273"/>
                  </a:lnTo>
                  <a:cubicBezTo>
                    <a:pt x="10179" y="2273"/>
                    <a:pt x="10179" y="2305"/>
                    <a:pt x="10147" y="2305"/>
                  </a:cubicBezTo>
                  <a:lnTo>
                    <a:pt x="10115" y="2337"/>
                  </a:lnTo>
                  <a:cubicBezTo>
                    <a:pt x="10083" y="2369"/>
                    <a:pt x="10051" y="2369"/>
                    <a:pt x="10018" y="2401"/>
                  </a:cubicBezTo>
                  <a:lnTo>
                    <a:pt x="9826" y="2497"/>
                  </a:lnTo>
                  <a:cubicBezTo>
                    <a:pt x="9794" y="2497"/>
                    <a:pt x="9794" y="2529"/>
                    <a:pt x="9762" y="2529"/>
                  </a:cubicBezTo>
                  <a:cubicBezTo>
                    <a:pt x="9698" y="2561"/>
                    <a:pt x="9634" y="2593"/>
                    <a:pt x="9602" y="2625"/>
                  </a:cubicBezTo>
                  <a:lnTo>
                    <a:pt x="9570" y="2625"/>
                  </a:lnTo>
                  <a:cubicBezTo>
                    <a:pt x="9506" y="2657"/>
                    <a:pt x="9442" y="2689"/>
                    <a:pt x="9346" y="2721"/>
                  </a:cubicBezTo>
                  <a:cubicBezTo>
                    <a:pt x="9346" y="2721"/>
                    <a:pt x="9314" y="2721"/>
                    <a:pt x="9314" y="2753"/>
                  </a:cubicBezTo>
                  <a:lnTo>
                    <a:pt x="9122" y="2817"/>
                  </a:lnTo>
                  <a:lnTo>
                    <a:pt x="9090" y="2817"/>
                  </a:lnTo>
                  <a:cubicBezTo>
                    <a:pt x="9026" y="2849"/>
                    <a:pt x="8930" y="2881"/>
                    <a:pt x="8866" y="2913"/>
                  </a:cubicBezTo>
                  <a:lnTo>
                    <a:pt x="8834" y="2913"/>
                  </a:lnTo>
                  <a:cubicBezTo>
                    <a:pt x="8770" y="2945"/>
                    <a:pt x="8706" y="2945"/>
                    <a:pt x="8674" y="2977"/>
                  </a:cubicBezTo>
                  <a:cubicBezTo>
                    <a:pt x="8610" y="2977"/>
                    <a:pt x="8578" y="3009"/>
                    <a:pt x="8514" y="3009"/>
                  </a:cubicBezTo>
                  <a:lnTo>
                    <a:pt x="8418" y="3041"/>
                  </a:lnTo>
                  <a:cubicBezTo>
                    <a:pt x="8354" y="3073"/>
                    <a:pt x="8322" y="3073"/>
                    <a:pt x="8258" y="3105"/>
                  </a:cubicBezTo>
                  <a:cubicBezTo>
                    <a:pt x="8226" y="3105"/>
                    <a:pt x="8194" y="3105"/>
                    <a:pt x="8130" y="3137"/>
                  </a:cubicBezTo>
                  <a:cubicBezTo>
                    <a:pt x="8098" y="3137"/>
                    <a:pt x="8034" y="3137"/>
                    <a:pt x="8002" y="3169"/>
                  </a:cubicBezTo>
                  <a:cubicBezTo>
                    <a:pt x="7938" y="3169"/>
                    <a:pt x="7906" y="3169"/>
                    <a:pt x="7874" y="3201"/>
                  </a:cubicBezTo>
                  <a:cubicBezTo>
                    <a:pt x="7810" y="3201"/>
                    <a:pt x="7778" y="3201"/>
                    <a:pt x="7714" y="3233"/>
                  </a:cubicBezTo>
                  <a:lnTo>
                    <a:pt x="7586" y="3233"/>
                  </a:lnTo>
                  <a:lnTo>
                    <a:pt x="7522" y="3265"/>
                  </a:lnTo>
                  <a:cubicBezTo>
                    <a:pt x="7458" y="3265"/>
                    <a:pt x="7394" y="3297"/>
                    <a:pt x="7298" y="3297"/>
                  </a:cubicBezTo>
                  <a:lnTo>
                    <a:pt x="7266" y="3297"/>
                  </a:lnTo>
                  <a:cubicBezTo>
                    <a:pt x="7202" y="3297"/>
                    <a:pt x="7106" y="3329"/>
                    <a:pt x="7042" y="3329"/>
                  </a:cubicBezTo>
                  <a:lnTo>
                    <a:pt x="6978" y="3329"/>
                  </a:lnTo>
                  <a:cubicBezTo>
                    <a:pt x="6914" y="3329"/>
                    <a:pt x="6882" y="3361"/>
                    <a:pt x="6818" y="3361"/>
                  </a:cubicBezTo>
                  <a:lnTo>
                    <a:pt x="6498" y="3361"/>
                  </a:lnTo>
                  <a:cubicBezTo>
                    <a:pt x="6434" y="3393"/>
                    <a:pt x="6370" y="3393"/>
                    <a:pt x="6306" y="3393"/>
                  </a:cubicBezTo>
                  <a:lnTo>
                    <a:pt x="5346" y="3393"/>
                  </a:lnTo>
                  <a:lnTo>
                    <a:pt x="5154" y="3361"/>
                  </a:lnTo>
                  <a:lnTo>
                    <a:pt x="5058" y="3361"/>
                  </a:lnTo>
                  <a:cubicBezTo>
                    <a:pt x="4962" y="3361"/>
                    <a:pt x="4898" y="3361"/>
                    <a:pt x="4834" y="3329"/>
                  </a:cubicBezTo>
                  <a:lnTo>
                    <a:pt x="4770" y="3329"/>
                  </a:lnTo>
                  <a:cubicBezTo>
                    <a:pt x="4673" y="3329"/>
                    <a:pt x="4577" y="3297"/>
                    <a:pt x="4481" y="3297"/>
                  </a:cubicBezTo>
                  <a:lnTo>
                    <a:pt x="4449" y="3297"/>
                  </a:lnTo>
                  <a:cubicBezTo>
                    <a:pt x="4353" y="3265"/>
                    <a:pt x="4289" y="3265"/>
                    <a:pt x="4193" y="3265"/>
                  </a:cubicBezTo>
                  <a:cubicBezTo>
                    <a:pt x="4161" y="3233"/>
                    <a:pt x="4129" y="3233"/>
                    <a:pt x="4097" y="3233"/>
                  </a:cubicBezTo>
                  <a:lnTo>
                    <a:pt x="3937" y="3201"/>
                  </a:lnTo>
                  <a:cubicBezTo>
                    <a:pt x="3905" y="3201"/>
                    <a:pt x="3873" y="3169"/>
                    <a:pt x="3841" y="3169"/>
                  </a:cubicBezTo>
                  <a:cubicBezTo>
                    <a:pt x="3777" y="3169"/>
                    <a:pt x="3713" y="3137"/>
                    <a:pt x="3649" y="3137"/>
                  </a:cubicBezTo>
                  <a:cubicBezTo>
                    <a:pt x="3617" y="3137"/>
                    <a:pt x="3553" y="3105"/>
                    <a:pt x="3521" y="3105"/>
                  </a:cubicBezTo>
                  <a:cubicBezTo>
                    <a:pt x="3457" y="3073"/>
                    <a:pt x="3425" y="3073"/>
                    <a:pt x="3361" y="3041"/>
                  </a:cubicBezTo>
                  <a:cubicBezTo>
                    <a:pt x="3297" y="3041"/>
                    <a:pt x="3265" y="3041"/>
                    <a:pt x="3201" y="3009"/>
                  </a:cubicBezTo>
                  <a:lnTo>
                    <a:pt x="3137" y="3009"/>
                  </a:lnTo>
                  <a:cubicBezTo>
                    <a:pt x="3073" y="2977"/>
                    <a:pt x="3009" y="2945"/>
                    <a:pt x="2913" y="2913"/>
                  </a:cubicBezTo>
                  <a:lnTo>
                    <a:pt x="2881" y="2913"/>
                  </a:lnTo>
                  <a:cubicBezTo>
                    <a:pt x="2817" y="2881"/>
                    <a:pt x="2753" y="2849"/>
                    <a:pt x="2689" y="2849"/>
                  </a:cubicBezTo>
                  <a:lnTo>
                    <a:pt x="2625" y="2817"/>
                  </a:lnTo>
                  <a:cubicBezTo>
                    <a:pt x="2593" y="2785"/>
                    <a:pt x="2529" y="2785"/>
                    <a:pt x="2497" y="2753"/>
                  </a:cubicBezTo>
                  <a:cubicBezTo>
                    <a:pt x="2465" y="2753"/>
                    <a:pt x="2433" y="2721"/>
                    <a:pt x="2401" y="2721"/>
                  </a:cubicBezTo>
                  <a:cubicBezTo>
                    <a:pt x="2369" y="2689"/>
                    <a:pt x="2305" y="2689"/>
                    <a:pt x="2273" y="2657"/>
                  </a:cubicBezTo>
                  <a:cubicBezTo>
                    <a:pt x="2241" y="2657"/>
                    <a:pt x="2209" y="2625"/>
                    <a:pt x="2177" y="2625"/>
                  </a:cubicBezTo>
                  <a:lnTo>
                    <a:pt x="2017" y="2561"/>
                  </a:lnTo>
                  <a:lnTo>
                    <a:pt x="1953" y="2529"/>
                  </a:lnTo>
                  <a:cubicBezTo>
                    <a:pt x="1889" y="2465"/>
                    <a:pt x="1825" y="2433"/>
                    <a:pt x="1761" y="2401"/>
                  </a:cubicBezTo>
                  <a:cubicBezTo>
                    <a:pt x="609" y="1729"/>
                    <a:pt x="33" y="864"/>
                    <a:pt x="33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4549325" y="3826875"/>
              <a:ext cx="295275" cy="109650"/>
            </a:xfrm>
            <a:custGeom>
              <a:rect b="b" l="l" r="r" t="t"/>
              <a:pathLst>
                <a:path extrusionOk="0" h="4386" w="11811">
                  <a:moveTo>
                    <a:pt x="97" y="544"/>
                  </a:moveTo>
                  <a:cubicBezTo>
                    <a:pt x="289" y="1281"/>
                    <a:pt x="865" y="1953"/>
                    <a:pt x="1761" y="2433"/>
                  </a:cubicBezTo>
                  <a:cubicBezTo>
                    <a:pt x="1825" y="2497"/>
                    <a:pt x="1889" y="2529"/>
                    <a:pt x="1953" y="2561"/>
                  </a:cubicBezTo>
                  <a:cubicBezTo>
                    <a:pt x="1985" y="2561"/>
                    <a:pt x="1985" y="2593"/>
                    <a:pt x="2017" y="2593"/>
                  </a:cubicBezTo>
                  <a:lnTo>
                    <a:pt x="2049" y="2593"/>
                  </a:lnTo>
                  <a:cubicBezTo>
                    <a:pt x="2081" y="2625"/>
                    <a:pt x="2145" y="2657"/>
                    <a:pt x="2177" y="2689"/>
                  </a:cubicBezTo>
                  <a:lnTo>
                    <a:pt x="2241" y="2689"/>
                  </a:lnTo>
                  <a:lnTo>
                    <a:pt x="2273" y="2721"/>
                  </a:lnTo>
                  <a:cubicBezTo>
                    <a:pt x="2337" y="2753"/>
                    <a:pt x="2369" y="2753"/>
                    <a:pt x="2401" y="2785"/>
                  </a:cubicBezTo>
                  <a:cubicBezTo>
                    <a:pt x="2433" y="2785"/>
                    <a:pt x="2465" y="2785"/>
                    <a:pt x="2497" y="2817"/>
                  </a:cubicBezTo>
                  <a:cubicBezTo>
                    <a:pt x="2561" y="2849"/>
                    <a:pt x="2593" y="2849"/>
                    <a:pt x="2657" y="2881"/>
                  </a:cubicBezTo>
                  <a:lnTo>
                    <a:pt x="2721" y="2881"/>
                  </a:lnTo>
                  <a:cubicBezTo>
                    <a:pt x="2785" y="2913"/>
                    <a:pt x="2849" y="2945"/>
                    <a:pt x="2913" y="2945"/>
                  </a:cubicBezTo>
                  <a:lnTo>
                    <a:pt x="2945" y="2977"/>
                  </a:lnTo>
                  <a:cubicBezTo>
                    <a:pt x="3009" y="3009"/>
                    <a:pt x="3105" y="3009"/>
                    <a:pt x="3169" y="3041"/>
                  </a:cubicBezTo>
                  <a:lnTo>
                    <a:pt x="3233" y="3073"/>
                  </a:lnTo>
                  <a:cubicBezTo>
                    <a:pt x="3265" y="3073"/>
                    <a:pt x="3329" y="3105"/>
                    <a:pt x="3361" y="3105"/>
                  </a:cubicBezTo>
                  <a:lnTo>
                    <a:pt x="3553" y="3169"/>
                  </a:lnTo>
                  <a:lnTo>
                    <a:pt x="3649" y="3169"/>
                  </a:lnTo>
                  <a:cubicBezTo>
                    <a:pt x="3713" y="3201"/>
                    <a:pt x="3777" y="3201"/>
                    <a:pt x="3873" y="3233"/>
                  </a:cubicBezTo>
                  <a:lnTo>
                    <a:pt x="3969" y="3233"/>
                  </a:lnTo>
                  <a:lnTo>
                    <a:pt x="4129" y="3297"/>
                  </a:lnTo>
                  <a:lnTo>
                    <a:pt x="4225" y="3297"/>
                  </a:lnTo>
                  <a:lnTo>
                    <a:pt x="4481" y="3329"/>
                  </a:lnTo>
                  <a:lnTo>
                    <a:pt x="4513" y="3361"/>
                  </a:lnTo>
                  <a:cubicBezTo>
                    <a:pt x="4609" y="3361"/>
                    <a:pt x="4705" y="3361"/>
                    <a:pt x="4802" y="3393"/>
                  </a:cubicBezTo>
                  <a:lnTo>
                    <a:pt x="4866" y="3393"/>
                  </a:lnTo>
                  <a:cubicBezTo>
                    <a:pt x="4930" y="3393"/>
                    <a:pt x="4994" y="3393"/>
                    <a:pt x="5090" y="3425"/>
                  </a:cubicBezTo>
                  <a:lnTo>
                    <a:pt x="6658" y="3425"/>
                  </a:lnTo>
                  <a:cubicBezTo>
                    <a:pt x="6722" y="3425"/>
                    <a:pt x="6786" y="3393"/>
                    <a:pt x="6850" y="3393"/>
                  </a:cubicBezTo>
                  <a:lnTo>
                    <a:pt x="7074" y="3393"/>
                  </a:lnTo>
                  <a:cubicBezTo>
                    <a:pt x="7138" y="3361"/>
                    <a:pt x="7234" y="3361"/>
                    <a:pt x="7298" y="3361"/>
                  </a:cubicBezTo>
                  <a:lnTo>
                    <a:pt x="7330" y="3329"/>
                  </a:lnTo>
                  <a:cubicBezTo>
                    <a:pt x="7426" y="3329"/>
                    <a:pt x="7490" y="3329"/>
                    <a:pt x="7554" y="3297"/>
                  </a:cubicBezTo>
                  <a:lnTo>
                    <a:pt x="7618" y="3297"/>
                  </a:lnTo>
                  <a:cubicBezTo>
                    <a:pt x="7650" y="3297"/>
                    <a:pt x="7682" y="3297"/>
                    <a:pt x="7714" y="3265"/>
                  </a:cubicBezTo>
                  <a:lnTo>
                    <a:pt x="7746" y="3265"/>
                  </a:lnTo>
                  <a:cubicBezTo>
                    <a:pt x="7810" y="3265"/>
                    <a:pt x="7842" y="3265"/>
                    <a:pt x="7906" y="3233"/>
                  </a:cubicBezTo>
                  <a:cubicBezTo>
                    <a:pt x="7938" y="3233"/>
                    <a:pt x="7970" y="3233"/>
                    <a:pt x="8034" y="3201"/>
                  </a:cubicBezTo>
                  <a:cubicBezTo>
                    <a:pt x="8066" y="3201"/>
                    <a:pt x="8130" y="3201"/>
                    <a:pt x="8194" y="3169"/>
                  </a:cubicBezTo>
                  <a:cubicBezTo>
                    <a:pt x="8226" y="3169"/>
                    <a:pt x="8258" y="3169"/>
                    <a:pt x="8290" y="3137"/>
                  </a:cubicBezTo>
                  <a:cubicBezTo>
                    <a:pt x="8354" y="3137"/>
                    <a:pt x="8386" y="3105"/>
                    <a:pt x="8450" y="3105"/>
                  </a:cubicBezTo>
                  <a:lnTo>
                    <a:pt x="8578" y="3073"/>
                  </a:lnTo>
                  <a:cubicBezTo>
                    <a:pt x="8610" y="3041"/>
                    <a:pt x="8674" y="3041"/>
                    <a:pt x="8706" y="3009"/>
                  </a:cubicBezTo>
                  <a:cubicBezTo>
                    <a:pt x="8770" y="3009"/>
                    <a:pt x="8802" y="2977"/>
                    <a:pt x="8866" y="2977"/>
                  </a:cubicBezTo>
                  <a:lnTo>
                    <a:pt x="8898" y="2945"/>
                  </a:lnTo>
                  <a:cubicBezTo>
                    <a:pt x="8994" y="2945"/>
                    <a:pt x="9058" y="2913"/>
                    <a:pt x="9122" y="2881"/>
                  </a:cubicBezTo>
                  <a:lnTo>
                    <a:pt x="9154" y="2849"/>
                  </a:lnTo>
                  <a:lnTo>
                    <a:pt x="9346" y="2785"/>
                  </a:lnTo>
                  <a:lnTo>
                    <a:pt x="9410" y="2753"/>
                  </a:lnTo>
                  <a:cubicBezTo>
                    <a:pt x="9474" y="2753"/>
                    <a:pt x="9538" y="2721"/>
                    <a:pt x="9602" y="2689"/>
                  </a:cubicBezTo>
                  <a:lnTo>
                    <a:pt x="9634" y="2657"/>
                  </a:lnTo>
                  <a:lnTo>
                    <a:pt x="9826" y="2561"/>
                  </a:lnTo>
                  <a:lnTo>
                    <a:pt x="9858" y="2561"/>
                  </a:lnTo>
                  <a:cubicBezTo>
                    <a:pt x="9922" y="2497"/>
                    <a:pt x="9986" y="2465"/>
                    <a:pt x="10050" y="2433"/>
                  </a:cubicBezTo>
                  <a:cubicBezTo>
                    <a:pt x="10083" y="2433"/>
                    <a:pt x="10115" y="2401"/>
                    <a:pt x="10147" y="2401"/>
                  </a:cubicBezTo>
                  <a:cubicBezTo>
                    <a:pt x="10179" y="2369"/>
                    <a:pt x="10179" y="2369"/>
                    <a:pt x="10211" y="2369"/>
                  </a:cubicBezTo>
                  <a:lnTo>
                    <a:pt x="10243" y="2337"/>
                  </a:lnTo>
                  <a:cubicBezTo>
                    <a:pt x="10275" y="2305"/>
                    <a:pt x="10307" y="2305"/>
                    <a:pt x="10307" y="2273"/>
                  </a:cubicBezTo>
                  <a:cubicBezTo>
                    <a:pt x="10339" y="2273"/>
                    <a:pt x="10339" y="2273"/>
                    <a:pt x="10371" y="2241"/>
                  </a:cubicBezTo>
                  <a:cubicBezTo>
                    <a:pt x="10371" y="2241"/>
                    <a:pt x="10403" y="2241"/>
                    <a:pt x="10403" y="2209"/>
                  </a:cubicBezTo>
                  <a:lnTo>
                    <a:pt x="10563" y="2113"/>
                  </a:lnTo>
                  <a:lnTo>
                    <a:pt x="10595" y="2081"/>
                  </a:lnTo>
                  <a:lnTo>
                    <a:pt x="10723" y="1985"/>
                  </a:lnTo>
                  <a:lnTo>
                    <a:pt x="10755" y="1953"/>
                  </a:lnTo>
                  <a:lnTo>
                    <a:pt x="10819" y="1921"/>
                  </a:lnTo>
                  <a:cubicBezTo>
                    <a:pt x="10819" y="1889"/>
                    <a:pt x="10851" y="1889"/>
                    <a:pt x="10851" y="1889"/>
                  </a:cubicBezTo>
                  <a:lnTo>
                    <a:pt x="10883" y="1825"/>
                  </a:lnTo>
                  <a:cubicBezTo>
                    <a:pt x="10915" y="1793"/>
                    <a:pt x="10947" y="1793"/>
                    <a:pt x="10979" y="1761"/>
                  </a:cubicBezTo>
                  <a:lnTo>
                    <a:pt x="11011" y="1729"/>
                  </a:lnTo>
                  <a:cubicBezTo>
                    <a:pt x="11011" y="1697"/>
                    <a:pt x="11043" y="1697"/>
                    <a:pt x="11075" y="1665"/>
                  </a:cubicBezTo>
                  <a:lnTo>
                    <a:pt x="11107" y="1633"/>
                  </a:lnTo>
                  <a:cubicBezTo>
                    <a:pt x="11107" y="1601"/>
                    <a:pt x="11139" y="1569"/>
                    <a:pt x="11171" y="1537"/>
                  </a:cubicBezTo>
                  <a:cubicBezTo>
                    <a:pt x="11203" y="1505"/>
                    <a:pt x="11235" y="1473"/>
                    <a:pt x="11235" y="1441"/>
                  </a:cubicBezTo>
                  <a:lnTo>
                    <a:pt x="11267" y="1409"/>
                  </a:lnTo>
                  <a:lnTo>
                    <a:pt x="11299" y="1377"/>
                  </a:lnTo>
                  <a:lnTo>
                    <a:pt x="11331" y="1345"/>
                  </a:lnTo>
                  <a:cubicBezTo>
                    <a:pt x="11331" y="1313"/>
                    <a:pt x="11363" y="1313"/>
                    <a:pt x="11363" y="1281"/>
                  </a:cubicBezTo>
                  <a:lnTo>
                    <a:pt x="11395" y="1249"/>
                  </a:lnTo>
                  <a:lnTo>
                    <a:pt x="11427" y="1216"/>
                  </a:lnTo>
                  <a:lnTo>
                    <a:pt x="11459" y="1184"/>
                  </a:lnTo>
                  <a:cubicBezTo>
                    <a:pt x="11459" y="1152"/>
                    <a:pt x="11459" y="1120"/>
                    <a:pt x="11491" y="1120"/>
                  </a:cubicBezTo>
                  <a:lnTo>
                    <a:pt x="11491" y="1088"/>
                  </a:lnTo>
                  <a:cubicBezTo>
                    <a:pt x="11491" y="1088"/>
                    <a:pt x="11523" y="1056"/>
                    <a:pt x="11523" y="1024"/>
                  </a:cubicBezTo>
                  <a:lnTo>
                    <a:pt x="11523" y="992"/>
                  </a:lnTo>
                  <a:cubicBezTo>
                    <a:pt x="11555" y="992"/>
                    <a:pt x="11555" y="960"/>
                    <a:pt x="11555" y="960"/>
                  </a:cubicBezTo>
                  <a:lnTo>
                    <a:pt x="11587" y="928"/>
                  </a:lnTo>
                  <a:cubicBezTo>
                    <a:pt x="11587" y="896"/>
                    <a:pt x="11587" y="864"/>
                    <a:pt x="11619" y="832"/>
                  </a:cubicBezTo>
                  <a:cubicBezTo>
                    <a:pt x="11619" y="800"/>
                    <a:pt x="11651" y="800"/>
                    <a:pt x="11651" y="768"/>
                  </a:cubicBezTo>
                  <a:lnTo>
                    <a:pt x="11651" y="736"/>
                  </a:lnTo>
                  <a:cubicBezTo>
                    <a:pt x="11683" y="704"/>
                    <a:pt x="11683" y="704"/>
                    <a:pt x="11683" y="672"/>
                  </a:cubicBezTo>
                  <a:lnTo>
                    <a:pt x="11683" y="640"/>
                  </a:lnTo>
                  <a:cubicBezTo>
                    <a:pt x="11683" y="640"/>
                    <a:pt x="11683" y="608"/>
                    <a:pt x="11715" y="608"/>
                  </a:cubicBezTo>
                  <a:lnTo>
                    <a:pt x="11715" y="960"/>
                  </a:lnTo>
                  <a:lnTo>
                    <a:pt x="11715" y="1024"/>
                  </a:lnTo>
                  <a:lnTo>
                    <a:pt x="11715" y="1056"/>
                  </a:lnTo>
                  <a:lnTo>
                    <a:pt x="11715" y="1120"/>
                  </a:lnTo>
                  <a:cubicBezTo>
                    <a:pt x="11715" y="1120"/>
                    <a:pt x="11683" y="1120"/>
                    <a:pt x="11683" y="1152"/>
                  </a:cubicBezTo>
                  <a:lnTo>
                    <a:pt x="11683" y="1184"/>
                  </a:lnTo>
                  <a:lnTo>
                    <a:pt x="11683" y="1216"/>
                  </a:lnTo>
                  <a:lnTo>
                    <a:pt x="11683" y="1281"/>
                  </a:lnTo>
                  <a:lnTo>
                    <a:pt x="11683" y="1313"/>
                  </a:lnTo>
                  <a:lnTo>
                    <a:pt x="11683" y="1345"/>
                  </a:lnTo>
                  <a:cubicBezTo>
                    <a:pt x="11651" y="1345"/>
                    <a:pt x="11651" y="1377"/>
                    <a:pt x="11651" y="1377"/>
                  </a:cubicBezTo>
                  <a:lnTo>
                    <a:pt x="11651" y="1441"/>
                  </a:lnTo>
                  <a:lnTo>
                    <a:pt x="11651" y="1473"/>
                  </a:lnTo>
                  <a:lnTo>
                    <a:pt x="11619" y="1505"/>
                  </a:lnTo>
                  <a:lnTo>
                    <a:pt x="11619" y="1537"/>
                  </a:lnTo>
                  <a:lnTo>
                    <a:pt x="11619" y="1601"/>
                  </a:lnTo>
                  <a:lnTo>
                    <a:pt x="11587" y="1633"/>
                  </a:lnTo>
                  <a:lnTo>
                    <a:pt x="11587" y="1665"/>
                  </a:lnTo>
                  <a:cubicBezTo>
                    <a:pt x="11555" y="1697"/>
                    <a:pt x="11555" y="1697"/>
                    <a:pt x="11555" y="1761"/>
                  </a:cubicBezTo>
                  <a:cubicBezTo>
                    <a:pt x="11523" y="1761"/>
                    <a:pt x="11523" y="1793"/>
                    <a:pt x="11523" y="1825"/>
                  </a:cubicBezTo>
                  <a:lnTo>
                    <a:pt x="11491" y="1857"/>
                  </a:lnTo>
                  <a:lnTo>
                    <a:pt x="11459" y="1921"/>
                  </a:lnTo>
                  <a:lnTo>
                    <a:pt x="11459" y="1953"/>
                  </a:lnTo>
                  <a:cubicBezTo>
                    <a:pt x="11427" y="1953"/>
                    <a:pt x="11427" y="1985"/>
                    <a:pt x="11427" y="1985"/>
                  </a:cubicBezTo>
                  <a:lnTo>
                    <a:pt x="11427" y="2017"/>
                  </a:lnTo>
                  <a:cubicBezTo>
                    <a:pt x="11395" y="2049"/>
                    <a:pt x="11395" y="2049"/>
                    <a:pt x="11395" y="2081"/>
                  </a:cubicBezTo>
                  <a:cubicBezTo>
                    <a:pt x="11363" y="2081"/>
                    <a:pt x="11363" y="2081"/>
                    <a:pt x="11363" y="2113"/>
                  </a:cubicBezTo>
                  <a:lnTo>
                    <a:pt x="11331" y="2145"/>
                  </a:lnTo>
                  <a:lnTo>
                    <a:pt x="11299" y="2177"/>
                  </a:lnTo>
                  <a:cubicBezTo>
                    <a:pt x="11299" y="2209"/>
                    <a:pt x="11267" y="2209"/>
                    <a:pt x="11267" y="2241"/>
                  </a:cubicBezTo>
                  <a:lnTo>
                    <a:pt x="11235" y="2273"/>
                  </a:lnTo>
                  <a:cubicBezTo>
                    <a:pt x="11235" y="2305"/>
                    <a:pt x="11203" y="2305"/>
                    <a:pt x="11203" y="2337"/>
                  </a:cubicBezTo>
                  <a:lnTo>
                    <a:pt x="11203" y="2369"/>
                  </a:lnTo>
                  <a:lnTo>
                    <a:pt x="11171" y="2337"/>
                  </a:lnTo>
                  <a:cubicBezTo>
                    <a:pt x="11171" y="2369"/>
                    <a:pt x="11139" y="2401"/>
                    <a:pt x="11107" y="2465"/>
                  </a:cubicBezTo>
                  <a:cubicBezTo>
                    <a:pt x="11075" y="2465"/>
                    <a:pt x="11075" y="2497"/>
                    <a:pt x="11043" y="2529"/>
                  </a:cubicBezTo>
                  <a:lnTo>
                    <a:pt x="11011" y="2561"/>
                  </a:lnTo>
                  <a:lnTo>
                    <a:pt x="10947" y="2625"/>
                  </a:lnTo>
                  <a:lnTo>
                    <a:pt x="10915" y="2657"/>
                  </a:lnTo>
                  <a:cubicBezTo>
                    <a:pt x="10883" y="2657"/>
                    <a:pt x="10851" y="2689"/>
                    <a:pt x="10819" y="2721"/>
                  </a:cubicBezTo>
                  <a:lnTo>
                    <a:pt x="10787" y="2753"/>
                  </a:lnTo>
                  <a:cubicBezTo>
                    <a:pt x="10787" y="2785"/>
                    <a:pt x="10755" y="2785"/>
                    <a:pt x="10755" y="2785"/>
                  </a:cubicBezTo>
                  <a:lnTo>
                    <a:pt x="10723" y="2849"/>
                  </a:lnTo>
                  <a:cubicBezTo>
                    <a:pt x="10691" y="2849"/>
                    <a:pt x="10691" y="2849"/>
                    <a:pt x="10691" y="2881"/>
                  </a:cubicBezTo>
                  <a:lnTo>
                    <a:pt x="10563" y="2977"/>
                  </a:lnTo>
                  <a:lnTo>
                    <a:pt x="10499" y="3009"/>
                  </a:lnTo>
                  <a:lnTo>
                    <a:pt x="10371" y="3105"/>
                  </a:lnTo>
                  <a:cubicBezTo>
                    <a:pt x="10339" y="3105"/>
                    <a:pt x="10339" y="3137"/>
                    <a:pt x="10307" y="3137"/>
                  </a:cubicBezTo>
                  <a:lnTo>
                    <a:pt x="10275" y="3169"/>
                  </a:lnTo>
                  <a:cubicBezTo>
                    <a:pt x="10243" y="3169"/>
                    <a:pt x="10243" y="3201"/>
                    <a:pt x="10211" y="3201"/>
                  </a:cubicBezTo>
                  <a:lnTo>
                    <a:pt x="10179" y="3233"/>
                  </a:lnTo>
                  <a:cubicBezTo>
                    <a:pt x="10147" y="3265"/>
                    <a:pt x="10147" y="3265"/>
                    <a:pt x="10083" y="3297"/>
                  </a:cubicBezTo>
                  <a:cubicBezTo>
                    <a:pt x="10083" y="3297"/>
                    <a:pt x="10050" y="3297"/>
                    <a:pt x="10018" y="3329"/>
                  </a:cubicBezTo>
                  <a:cubicBezTo>
                    <a:pt x="9954" y="3361"/>
                    <a:pt x="9890" y="3393"/>
                    <a:pt x="9826" y="3425"/>
                  </a:cubicBezTo>
                  <a:lnTo>
                    <a:pt x="9794" y="3457"/>
                  </a:lnTo>
                  <a:lnTo>
                    <a:pt x="9602" y="3553"/>
                  </a:lnTo>
                  <a:lnTo>
                    <a:pt x="9570" y="3553"/>
                  </a:lnTo>
                  <a:lnTo>
                    <a:pt x="9378" y="3649"/>
                  </a:lnTo>
                  <a:lnTo>
                    <a:pt x="9314" y="3681"/>
                  </a:lnTo>
                  <a:lnTo>
                    <a:pt x="9154" y="3745"/>
                  </a:lnTo>
                  <a:lnTo>
                    <a:pt x="9090" y="3777"/>
                  </a:lnTo>
                  <a:cubicBezTo>
                    <a:pt x="9026" y="3777"/>
                    <a:pt x="8962" y="3809"/>
                    <a:pt x="8898" y="3841"/>
                  </a:cubicBezTo>
                  <a:lnTo>
                    <a:pt x="8802" y="3873"/>
                  </a:lnTo>
                  <a:lnTo>
                    <a:pt x="8738" y="3873"/>
                  </a:lnTo>
                  <a:cubicBezTo>
                    <a:pt x="8738" y="3905"/>
                    <a:pt x="8738" y="3905"/>
                    <a:pt x="8706" y="3905"/>
                  </a:cubicBezTo>
                  <a:cubicBezTo>
                    <a:pt x="8642" y="3937"/>
                    <a:pt x="8610" y="3937"/>
                    <a:pt x="8546" y="3937"/>
                  </a:cubicBezTo>
                  <a:lnTo>
                    <a:pt x="8418" y="4001"/>
                  </a:lnTo>
                  <a:cubicBezTo>
                    <a:pt x="8386" y="4001"/>
                    <a:pt x="8322" y="4001"/>
                    <a:pt x="8290" y="4033"/>
                  </a:cubicBezTo>
                  <a:cubicBezTo>
                    <a:pt x="8258" y="4033"/>
                    <a:pt x="8194" y="4065"/>
                    <a:pt x="8162" y="4065"/>
                  </a:cubicBezTo>
                  <a:cubicBezTo>
                    <a:pt x="8130" y="4065"/>
                    <a:pt x="8066" y="4097"/>
                    <a:pt x="8002" y="4097"/>
                  </a:cubicBezTo>
                  <a:cubicBezTo>
                    <a:pt x="7970" y="4097"/>
                    <a:pt x="7938" y="4097"/>
                    <a:pt x="7906" y="4129"/>
                  </a:cubicBezTo>
                  <a:cubicBezTo>
                    <a:pt x="7842" y="4129"/>
                    <a:pt x="7778" y="4129"/>
                    <a:pt x="7746" y="4161"/>
                  </a:cubicBezTo>
                  <a:lnTo>
                    <a:pt x="7650" y="4161"/>
                  </a:lnTo>
                  <a:lnTo>
                    <a:pt x="7554" y="4193"/>
                  </a:lnTo>
                  <a:cubicBezTo>
                    <a:pt x="7458" y="4193"/>
                    <a:pt x="7394" y="4193"/>
                    <a:pt x="7330" y="4225"/>
                  </a:cubicBezTo>
                  <a:lnTo>
                    <a:pt x="7298" y="4225"/>
                  </a:lnTo>
                  <a:cubicBezTo>
                    <a:pt x="7202" y="4225"/>
                    <a:pt x="7138" y="4257"/>
                    <a:pt x="7042" y="4257"/>
                  </a:cubicBezTo>
                  <a:lnTo>
                    <a:pt x="6882" y="4257"/>
                  </a:lnTo>
                  <a:lnTo>
                    <a:pt x="6850" y="4289"/>
                  </a:lnTo>
                  <a:lnTo>
                    <a:pt x="6530" y="4289"/>
                  </a:lnTo>
                  <a:cubicBezTo>
                    <a:pt x="6466" y="4289"/>
                    <a:pt x="6402" y="4289"/>
                    <a:pt x="6338" y="4321"/>
                  </a:cubicBezTo>
                  <a:lnTo>
                    <a:pt x="5442" y="4321"/>
                  </a:lnTo>
                  <a:cubicBezTo>
                    <a:pt x="5410" y="4321"/>
                    <a:pt x="5378" y="4289"/>
                    <a:pt x="5378" y="4289"/>
                  </a:cubicBezTo>
                  <a:lnTo>
                    <a:pt x="5090" y="4289"/>
                  </a:lnTo>
                  <a:cubicBezTo>
                    <a:pt x="5026" y="4289"/>
                    <a:pt x="4930" y="4257"/>
                    <a:pt x="4866" y="4257"/>
                  </a:cubicBezTo>
                  <a:lnTo>
                    <a:pt x="4802" y="4257"/>
                  </a:lnTo>
                  <a:cubicBezTo>
                    <a:pt x="4705" y="4257"/>
                    <a:pt x="4609" y="4225"/>
                    <a:pt x="4513" y="4225"/>
                  </a:cubicBezTo>
                  <a:lnTo>
                    <a:pt x="4481" y="4225"/>
                  </a:lnTo>
                  <a:cubicBezTo>
                    <a:pt x="4417" y="4193"/>
                    <a:pt x="4321" y="4193"/>
                    <a:pt x="4257" y="4161"/>
                  </a:cubicBezTo>
                  <a:lnTo>
                    <a:pt x="4129" y="4161"/>
                  </a:lnTo>
                  <a:cubicBezTo>
                    <a:pt x="4065" y="4129"/>
                    <a:pt x="4033" y="4129"/>
                    <a:pt x="3969" y="4129"/>
                  </a:cubicBezTo>
                  <a:lnTo>
                    <a:pt x="3937" y="4129"/>
                  </a:lnTo>
                  <a:cubicBezTo>
                    <a:pt x="3937" y="4129"/>
                    <a:pt x="3905" y="4129"/>
                    <a:pt x="3905" y="4097"/>
                  </a:cubicBezTo>
                  <a:lnTo>
                    <a:pt x="3873" y="4097"/>
                  </a:lnTo>
                  <a:cubicBezTo>
                    <a:pt x="3809" y="4097"/>
                    <a:pt x="3745" y="4065"/>
                    <a:pt x="3681" y="4065"/>
                  </a:cubicBezTo>
                  <a:cubicBezTo>
                    <a:pt x="3649" y="4065"/>
                    <a:pt x="3617" y="4033"/>
                    <a:pt x="3585" y="4033"/>
                  </a:cubicBezTo>
                  <a:lnTo>
                    <a:pt x="3553" y="4033"/>
                  </a:lnTo>
                  <a:cubicBezTo>
                    <a:pt x="3521" y="4001"/>
                    <a:pt x="3457" y="4001"/>
                    <a:pt x="3393" y="3969"/>
                  </a:cubicBezTo>
                  <a:lnTo>
                    <a:pt x="3329" y="3969"/>
                  </a:lnTo>
                  <a:cubicBezTo>
                    <a:pt x="3297" y="3969"/>
                    <a:pt x="3297" y="3969"/>
                    <a:pt x="3265" y="3937"/>
                  </a:cubicBezTo>
                  <a:lnTo>
                    <a:pt x="3169" y="3937"/>
                  </a:lnTo>
                  <a:cubicBezTo>
                    <a:pt x="3105" y="3905"/>
                    <a:pt x="3041" y="3873"/>
                    <a:pt x="2945" y="3841"/>
                  </a:cubicBezTo>
                  <a:lnTo>
                    <a:pt x="2913" y="3841"/>
                  </a:lnTo>
                  <a:cubicBezTo>
                    <a:pt x="2849" y="3809"/>
                    <a:pt x="2785" y="3809"/>
                    <a:pt x="2721" y="3777"/>
                  </a:cubicBezTo>
                  <a:lnTo>
                    <a:pt x="2625" y="3745"/>
                  </a:lnTo>
                  <a:cubicBezTo>
                    <a:pt x="2593" y="3713"/>
                    <a:pt x="2593" y="3713"/>
                    <a:pt x="2561" y="3713"/>
                  </a:cubicBezTo>
                  <a:lnTo>
                    <a:pt x="2497" y="3681"/>
                  </a:lnTo>
                  <a:cubicBezTo>
                    <a:pt x="2497" y="3681"/>
                    <a:pt x="2465" y="3649"/>
                    <a:pt x="2433" y="3649"/>
                  </a:cubicBezTo>
                  <a:cubicBezTo>
                    <a:pt x="2401" y="3617"/>
                    <a:pt x="2337" y="3617"/>
                    <a:pt x="2305" y="3585"/>
                  </a:cubicBezTo>
                  <a:lnTo>
                    <a:pt x="2273" y="3585"/>
                  </a:lnTo>
                  <a:cubicBezTo>
                    <a:pt x="2273" y="3553"/>
                    <a:pt x="2241" y="3553"/>
                    <a:pt x="2209" y="3553"/>
                  </a:cubicBezTo>
                  <a:cubicBezTo>
                    <a:pt x="2177" y="3521"/>
                    <a:pt x="2113" y="3489"/>
                    <a:pt x="2081" y="3489"/>
                  </a:cubicBezTo>
                  <a:lnTo>
                    <a:pt x="2049" y="3457"/>
                  </a:lnTo>
                  <a:lnTo>
                    <a:pt x="2017" y="3457"/>
                  </a:lnTo>
                  <a:cubicBezTo>
                    <a:pt x="1921" y="3393"/>
                    <a:pt x="1857" y="3361"/>
                    <a:pt x="1793" y="3329"/>
                  </a:cubicBezTo>
                  <a:cubicBezTo>
                    <a:pt x="705" y="2689"/>
                    <a:pt x="97" y="1857"/>
                    <a:pt x="97" y="960"/>
                  </a:cubicBezTo>
                  <a:lnTo>
                    <a:pt x="97" y="544"/>
                  </a:lnTo>
                  <a:close/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960"/>
                  </a:lnTo>
                  <a:cubicBezTo>
                    <a:pt x="1" y="1889"/>
                    <a:pt x="641" y="2753"/>
                    <a:pt x="1761" y="3393"/>
                  </a:cubicBezTo>
                  <a:cubicBezTo>
                    <a:pt x="1825" y="3425"/>
                    <a:pt x="1889" y="3457"/>
                    <a:pt x="1953" y="3521"/>
                  </a:cubicBezTo>
                  <a:lnTo>
                    <a:pt x="2017" y="3521"/>
                  </a:lnTo>
                  <a:lnTo>
                    <a:pt x="2049" y="3553"/>
                  </a:lnTo>
                  <a:lnTo>
                    <a:pt x="2177" y="3617"/>
                  </a:lnTo>
                  <a:cubicBezTo>
                    <a:pt x="2209" y="3617"/>
                    <a:pt x="2241" y="3649"/>
                    <a:pt x="2241" y="3649"/>
                  </a:cubicBezTo>
                  <a:lnTo>
                    <a:pt x="2273" y="3649"/>
                  </a:lnTo>
                  <a:cubicBezTo>
                    <a:pt x="2337" y="3681"/>
                    <a:pt x="2369" y="3713"/>
                    <a:pt x="2401" y="3713"/>
                  </a:cubicBezTo>
                  <a:cubicBezTo>
                    <a:pt x="2433" y="3713"/>
                    <a:pt x="2465" y="3745"/>
                    <a:pt x="2497" y="3745"/>
                  </a:cubicBezTo>
                  <a:lnTo>
                    <a:pt x="2561" y="3777"/>
                  </a:lnTo>
                  <a:cubicBezTo>
                    <a:pt x="2561" y="3777"/>
                    <a:pt x="2593" y="3777"/>
                    <a:pt x="2593" y="3809"/>
                  </a:cubicBezTo>
                  <a:lnTo>
                    <a:pt x="2721" y="3841"/>
                  </a:lnTo>
                  <a:cubicBezTo>
                    <a:pt x="2785" y="3873"/>
                    <a:pt x="2849" y="3873"/>
                    <a:pt x="2913" y="3905"/>
                  </a:cubicBezTo>
                  <a:lnTo>
                    <a:pt x="2945" y="3905"/>
                  </a:lnTo>
                  <a:cubicBezTo>
                    <a:pt x="3009" y="3937"/>
                    <a:pt x="3105" y="3969"/>
                    <a:pt x="3169" y="4001"/>
                  </a:cubicBezTo>
                  <a:lnTo>
                    <a:pt x="3265" y="4001"/>
                  </a:lnTo>
                  <a:cubicBezTo>
                    <a:pt x="3265" y="4033"/>
                    <a:pt x="3297" y="4033"/>
                    <a:pt x="3329" y="4033"/>
                  </a:cubicBezTo>
                  <a:lnTo>
                    <a:pt x="3361" y="4033"/>
                  </a:lnTo>
                  <a:lnTo>
                    <a:pt x="3361" y="4065"/>
                  </a:lnTo>
                  <a:lnTo>
                    <a:pt x="3553" y="4097"/>
                  </a:lnTo>
                  <a:lnTo>
                    <a:pt x="3585" y="4097"/>
                  </a:lnTo>
                  <a:cubicBezTo>
                    <a:pt x="3617" y="4129"/>
                    <a:pt x="3649" y="4129"/>
                    <a:pt x="3649" y="4129"/>
                  </a:cubicBezTo>
                  <a:cubicBezTo>
                    <a:pt x="3713" y="4129"/>
                    <a:pt x="3777" y="4161"/>
                    <a:pt x="3873" y="4161"/>
                  </a:cubicBezTo>
                  <a:lnTo>
                    <a:pt x="3905" y="4193"/>
                  </a:lnTo>
                  <a:lnTo>
                    <a:pt x="3937" y="4193"/>
                  </a:lnTo>
                  <a:cubicBezTo>
                    <a:pt x="4001" y="4193"/>
                    <a:pt x="4065" y="4225"/>
                    <a:pt x="4129" y="4225"/>
                  </a:cubicBezTo>
                  <a:lnTo>
                    <a:pt x="4161" y="4225"/>
                  </a:lnTo>
                  <a:lnTo>
                    <a:pt x="4225" y="4257"/>
                  </a:lnTo>
                  <a:lnTo>
                    <a:pt x="4481" y="4289"/>
                  </a:lnTo>
                  <a:lnTo>
                    <a:pt x="4513" y="4289"/>
                  </a:lnTo>
                  <a:cubicBezTo>
                    <a:pt x="4609" y="4289"/>
                    <a:pt x="4705" y="4321"/>
                    <a:pt x="4802" y="4321"/>
                  </a:cubicBezTo>
                  <a:lnTo>
                    <a:pt x="4866" y="4321"/>
                  </a:lnTo>
                  <a:cubicBezTo>
                    <a:pt x="4930" y="4353"/>
                    <a:pt x="4994" y="4353"/>
                    <a:pt x="5090" y="4353"/>
                  </a:cubicBezTo>
                  <a:lnTo>
                    <a:pt x="5218" y="4353"/>
                  </a:lnTo>
                  <a:cubicBezTo>
                    <a:pt x="5250" y="4353"/>
                    <a:pt x="5314" y="4385"/>
                    <a:pt x="5378" y="4385"/>
                  </a:cubicBezTo>
                  <a:lnTo>
                    <a:pt x="6338" y="4385"/>
                  </a:lnTo>
                  <a:cubicBezTo>
                    <a:pt x="6402" y="4385"/>
                    <a:pt x="6498" y="4385"/>
                    <a:pt x="6562" y="4353"/>
                  </a:cubicBezTo>
                  <a:lnTo>
                    <a:pt x="6882" y="4353"/>
                  </a:lnTo>
                  <a:lnTo>
                    <a:pt x="6914" y="4321"/>
                  </a:lnTo>
                  <a:lnTo>
                    <a:pt x="7074" y="4321"/>
                  </a:lnTo>
                  <a:cubicBezTo>
                    <a:pt x="7138" y="4321"/>
                    <a:pt x="7234" y="4289"/>
                    <a:pt x="7298" y="4289"/>
                  </a:cubicBezTo>
                  <a:lnTo>
                    <a:pt x="7362" y="4289"/>
                  </a:lnTo>
                  <a:cubicBezTo>
                    <a:pt x="7426" y="4289"/>
                    <a:pt x="7490" y="4257"/>
                    <a:pt x="7554" y="4257"/>
                  </a:cubicBezTo>
                  <a:lnTo>
                    <a:pt x="7682" y="4225"/>
                  </a:lnTo>
                  <a:lnTo>
                    <a:pt x="7746" y="4225"/>
                  </a:lnTo>
                  <a:cubicBezTo>
                    <a:pt x="7810" y="4193"/>
                    <a:pt x="7842" y="4193"/>
                    <a:pt x="7906" y="4193"/>
                  </a:cubicBezTo>
                  <a:cubicBezTo>
                    <a:pt x="7938" y="4161"/>
                    <a:pt x="7970" y="4161"/>
                    <a:pt x="8034" y="4161"/>
                  </a:cubicBezTo>
                  <a:cubicBezTo>
                    <a:pt x="8066" y="4129"/>
                    <a:pt x="8130" y="4129"/>
                    <a:pt x="8194" y="4129"/>
                  </a:cubicBezTo>
                  <a:cubicBezTo>
                    <a:pt x="8226" y="4097"/>
                    <a:pt x="8258" y="4097"/>
                    <a:pt x="8290" y="4097"/>
                  </a:cubicBezTo>
                  <a:cubicBezTo>
                    <a:pt x="8354" y="4065"/>
                    <a:pt x="8418" y="4065"/>
                    <a:pt x="8450" y="4033"/>
                  </a:cubicBezTo>
                  <a:lnTo>
                    <a:pt x="8578" y="4001"/>
                  </a:lnTo>
                  <a:cubicBezTo>
                    <a:pt x="8610" y="4001"/>
                    <a:pt x="8674" y="3969"/>
                    <a:pt x="8706" y="3969"/>
                  </a:cubicBezTo>
                  <a:lnTo>
                    <a:pt x="8738" y="3969"/>
                  </a:lnTo>
                  <a:lnTo>
                    <a:pt x="8770" y="3937"/>
                  </a:lnTo>
                  <a:lnTo>
                    <a:pt x="8834" y="3937"/>
                  </a:lnTo>
                  <a:lnTo>
                    <a:pt x="8930" y="3905"/>
                  </a:lnTo>
                  <a:lnTo>
                    <a:pt x="9122" y="3809"/>
                  </a:lnTo>
                  <a:lnTo>
                    <a:pt x="9186" y="3809"/>
                  </a:lnTo>
                  <a:lnTo>
                    <a:pt x="9346" y="3713"/>
                  </a:lnTo>
                  <a:lnTo>
                    <a:pt x="9410" y="3713"/>
                  </a:lnTo>
                  <a:lnTo>
                    <a:pt x="9602" y="3617"/>
                  </a:lnTo>
                  <a:lnTo>
                    <a:pt x="9634" y="3585"/>
                  </a:lnTo>
                  <a:cubicBezTo>
                    <a:pt x="9698" y="3585"/>
                    <a:pt x="9762" y="3553"/>
                    <a:pt x="9826" y="3521"/>
                  </a:cubicBezTo>
                  <a:lnTo>
                    <a:pt x="9858" y="3489"/>
                  </a:lnTo>
                  <a:cubicBezTo>
                    <a:pt x="9954" y="3457"/>
                    <a:pt x="10018" y="3425"/>
                    <a:pt x="10083" y="3361"/>
                  </a:cubicBezTo>
                  <a:cubicBezTo>
                    <a:pt x="10083" y="3361"/>
                    <a:pt x="10115" y="3361"/>
                    <a:pt x="10147" y="3329"/>
                  </a:cubicBezTo>
                  <a:cubicBezTo>
                    <a:pt x="10179" y="3329"/>
                    <a:pt x="10179" y="3297"/>
                    <a:pt x="10211" y="3297"/>
                  </a:cubicBezTo>
                  <a:lnTo>
                    <a:pt x="10275" y="3265"/>
                  </a:lnTo>
                  <a:cubicBezTo>
                    <a:pt x="10275" y="3233"/>
                    <a:pt x="10307" y="3233"/>
                    <a:pt x="10307" y="3233"/>
                  </a:cubicBezTo>
                  <a:lnTo>
                    <a:pt x="10371" y="3201"/>
                  </a:lnTo>
                  <a:cubicBezTo>
                    <a:pt x="10371" y="3169"/>
                    <a:pt x="10403" y="3169"/>
                    <a:pt x="10403" y="3169"/>
                  </a:cubicBezTo>
                  <a:lnTo>
                    <a:pt x="10563" y="3041"/>
                  </a:lnTo>
                  <a:lnTo>
                    <a:pt x="10595" y="3009"/>
                  </a:lnTo>
                  <a:lnTo>
                    <a:pt x="10723" y="2913"/>
                  </a:lnTo>
                  <a:cubicBezTo>
                    <a:pt x="10755" y="2913"/>
                    <a:pt x="10755" y="2881"/>
                    <a:pt x="10755" y="2881"/>
                  </a:cubicBezTo>
                  <a:lnTo>
                    <a:pt x="10819" y="2849"/>
                  </a:lnTo>
                  <a:cubicBezTo>
                    <a:pt x="10819" y="2817"/>
                    <a:pt x="10851" y="2817"/>
                    <a:pt x="10851" y="2817"/>
                  </a:cubicBezTo>
                  <a:lnTo>
                    <a:pt x="10883" y="2785"/>
                  </a:lnTo>
                  <a:cubicBezTo>
                    <a:pt x="10915" y="2753"/>
                    <a:pt x="10947" y="2721"/>
                    <a:pt x="10979" y="2689"/>
                  </a:cubicBezTo>
                  <a:lnTo>
                    <a:pt x="11011" y="2657"/>
                  </a:lnTo>
                  <a:lnTo>
                    <a:pt x="11075" y="2593"/>
                  </a:lnTo>
                  <a:lnTo>
                    <a:pt x="11107" y="2561"/>
                  </a:lnTo>
                  <a:cubicBezTo>
                    <a:pt x="11107" y="2529"/>
                    <a:pt x="11139" y="2529"/>
                    <a:pt x="11171" y="2465"/>
                  </a:cubicBezTo>
                  <a:lnTo>
                    <a:pt x="11267" y="2369"/>
                  </a:lnTo>
                  <a:cubicBezTo>
                    <a:pt x="11299" y="2337"/>
                    <a:pt x="11299" y="2305"/>
                    <a:pt x="11299" y="2305"/>
                  </a:cubicBezTo>
                  <a:cubicBezTo>
                    <a:pt x="11331" y="2305"/>
                    <a:pt x="11331" y="2273"/>
                    <a:pt x="11331" y="2273"/>
                  </a:cubicBezTo>
                  <a:cubicBezTo>
                    <a:pt x="11363" y="2241"/>
                    <a:pt x="11363" y="2241"/>
                    <a:pt x="11363" y="2209"/>
                  </a:cubicBezTo>
                  <a:lnTo>
                    <a:pt x="11395" y="2177"/>
                  </a:lnTo>
                  <a:lnTo>
                    <a:pt x="11427" y="2145"/>
                  </a:lnTo>
                  <a:cubicBezTo>
                    <a:pt x="11427" y="2113"/>
                    <a:pt x="11427" y="2113"/>
                    <a:pt x="11459" y="2113"/>
                  </a:cubicBezTo>
                  <a:cubicBezTo>
                    <a:pt x="11459" y="2081"/>
                    <a:pt x="11459" y="2081"/>
                    <a:pt x="11491" y="2049"/>
                  </a:cubicBezTo>
                  <a:lnTo>
                    <a:pt x="11491" y="2017"/>
                  </a:lnTo>
                  <a:lnTo>
                    <a:pt x="11523" y="1985"/>
                  </a:lnTo>
                  <a:lnTo>
                    <a:pt x="11523" y="1953"/>
                  </a:lnTo>
                  <a:lnTo>
                    <a:pt x="11555" y="1889"/>
                  </a:lnTo>
                  <a:lnTo>
                    <a:pt x="11587" y="1857"/>
                  </a:lnTo>
                  <a:cubicBezTo>
                    <a:pt x="11587" y="1825"/>
                    <a:pt x="11619" y="1793"/>
                    <a:pt x="11619" y="1761"/>
                  </a:cubicBezTo>
                  <a:cubicBezTo>
                    <a:pt x="11619" y="1729"/>
                    <a:pt x="11651" y="1729"/>
                    <a:pt x="11651" y="1697"/>
                  </a:cubicBezTo>
                  <a:lnTo>
                    <a:pt x="11651" y="1665"/>
                  </a:lnTo>
                  <a:lnTo>
                    <a:pt x="11683" y="1601"/>
                  </a:lnTo>
                  <a:lnTo>
                    <a:pt x="11683" y="1569"/>
                  </a:lnTo>
                  <a:lnTo>
                    <a:pt x="11715" y="1537"/>
                  </a:lnTo>
                  <a:lnTo>
                    <a:pt x="11715" y="1505"/>
                  </a:lnTo>
                  <a:lnTo>
                    <a:pt x="11715" y="1441"/>
                  </a:lnTo>
                  <a:lnTo>
                    <a:pt x="11747" y="1409"/>
                  </a:lnTo>
                  <a:lnTo>
                    <a:pt x="11747" y="1377"/>
                  </a:lnTo>
                  <a:lnTo>
                    <a:pt x="11747" y="1313"/>
                  </a:lnTo>
                  <a:lnTo>
                    <a:pt x="11779" y="1281"/>
                  </a:lnTo>
                  <a:lnTo>
                    <a:pt x="11779" y="1249"/>
                  </a:lnTo>
                  <a:lnTo>
                    <a:pt x="11779" y="1216"/>
                  </a:lnTo>
                  <a:lnTo>
                    <a:pt x="11779" y="1152"/>
                  </a:lnTo>
                  <a:lnTo>
                    <a:pt x="11779" y="1120"/>
                  </a:lnTo>
                  <a:lnTo>
                    <a:pt x="11779" y="1088"/>
                  </a:lnTo>
                  <a:lnTo>
                    <a:pt x="11779" y="1024"/>
                  </a:lnTo>
                  <a:lnTo>
                    <a:pt x="11779" y="960"/>
                  </a:lnTo>
                  <a:lnTo>
                    <a:pt x="11811" y="32"/>
                  </a:lnTo>
                  <a:cubicBezTo>
                    <a:pt x="11811" y="32"/>
                    <a:pt x="11779" y="0"/>
                    <a:pt x="11747" y="0"/>
                  </a:cubicBezTo>
                  <a:lnTo>
                    <a:pt x="11715" y="32"/>
                  </a:lnTo>
                  <a:lnTo>
                    <a:pt x="11715" y="96"/>
                  </a:lnTo>
                  <a:lnTo>
                    <a:pt x="11715" y="160"/>
                  </a:lnTo>
                  <a:lnTo>
                    <a:pt x="11715" y="192"/>
                  </a:lnTo>
                  <a:lnTo>
                    <a:pt x="11715" y="256"/>
                  </a:lnTo>
                  <a:lnTo>
                    <a:pt x="11715" y="288"/>
                  </a:lnTo>
                  <a:lnTo>
                    <a:pt x="11715" y="320"/>
                  </a:lnTo>
                  <a:lnTo>
                    <a:pt x="11683" y="352"/>
                  </a:lnTo>
                  <a:lnTo>
                    <a:pt x="11683" y="384"/>
                  </a:lnTo>
                  <a:lnTo>
                    <a:pt x="11683" y="448"/>
                  </a:lnTo>
                  <a:lnTo>
                    <a:pt x="11683" y="480"/>
                  </a:lnTo>
                  <a:lnTo>
                    <a:pt x="11683" y="512"/>
                  </a:lnTo>
                  <a:cubicBezTo>
                    <a:pt x="11651" y="512"/>
                    <a:pt x="11651" y="544"/>
                    <a:pt x="11651" y="544"/>
                  </a:cubicBezTo>
                  <a:lnTo>
                    <a:pt x="11651" y="608"/>
                  </a:lnTo>
                  <a:lnTo>
                    <a:pt x="11619" y="640"/>
                  </a:lnTo>
                  <a:lnTo>
                    <a:pt x="11619" y="672"/>
                  </a:lnTo>
                  <a:lnTo>
                    <a:pt x="11619" y="704"/>
                  </a:lnTo>
                  <a:lnTo>
                    <a:pt x="11587" y="768"/>
                  </a:lnTo>
                  <a:cubicBezTo>
                    <a:pt x="11587" y="768"/>
                    <a:pt x="11587" y="800"/>
                    <a:pt x="11555" y="832"/>
                  </a:cubicBezTo>
                  <a:cubicBezTo>
                    <a:pt x="11555" y="864"/>
                    <a:pt x="11523" y="896"/>
                    <a:pt x="11523" y="928"/>
                  </a:cubicBezTo>
                  <a:cubicBezTo>
                    <a:pt x="11491" y="960"/>
                    <a:pt x="11491" y="960"/>
                    <a:pt x="11491" y="992"/>
                  </a:cubicBezTo>
                  <a:lnTo>
                    <a:pt x="11459" y="1024"/>
                  </a:lnTo>
                  <a:cubicBezTo>
                    <a:pt x="11459" y="1056"/>
                    <a:pt x="11459" y="1056"/>
                    <a:pt x="11427" y="1088"/>
                  </a:cubicBezTo>
                  <a:cubicBezTo>
                    <a:pt x="11395" y="1120"/>
                    <a:pt x="11395" y="1152"/>
                    <a:pt x="11395" y="1152"/>
                  </a:cubicBezTo>
                  <a:lnTo>
                    <a:pt x="11363" y="1184"/>
                  </a:lnTo>
                  <a:cubicBezTo>
                    <a:pt x="11363" y="1216"/>
                    <a:pt x="11363" y="1216"/>
                    <a:pt x="11331" y="1249"/>
                  </a:cubicBezTo>
                  <a:lnTo>
                    <a:pt x="11299" y="1281"/>
                  </a:lnTo>
                  <a:lnTo>
                    <a:pt x="11267" y="1313"/>
                  </a:lnTo>
                  <a:lnTo>
                    <a:pt x="11267" y="1345"/>
                  </a:lnTo>
                  <a:lnTo>
                    <a:pt x="11203" y="1409"/>
                  </a:lnTo>
                  <a:lnTo>
                    <a:pt x="11203" y="1441"/>
                  </a:lnTo>
                  <a:lnTo>
                    <a:pt x="11107" y="1537"/>
                  </a:lnTo>
                  <a:cubicBezTo>
                    <a:pt x="11075" y="1569"/>
                    <a:pt x="11075" y="1601"/>
                    <a:pt x="11043" y="1601"/>
                  </a:cubicBezTo>
                  <a:lnTo>
                    <a:pt x="11011" y="1633"/>
                  </a:lnTo>
                  <a:lnTo>
                    <a:pt x="10947" y="1697"/>
                  </a:lnTo>
                  <a:lnTo>
                    <a:pt x="10915" y="1729"/>
                  </a:lnTo>
                  <a:cubicBezTo>
                    <a:pt x="10915" y="1761"/>
                    <a:pt x="10883" y="1793"/>
                    <a:pt x="10851" y="1825"/>
                  </a:cubicBezTo>
                  <a:lnTo>
                    <a:pt x="10787" y="1857"/>
                  </a:lnTo>
                  <a:cubicBezTo>
                    <a:pt x="10787" y="1857"/>
                    <a:pt x="10755" y="1857"/>
                    <a:pt x="10755" y="1889"/>
                  </a:cubicBezTo>
                  <a:lnTo>
                    <a:pt x="10531" y="2049"/>
                  </a:lnTo>
                  <a:cubicBezTo>
                    <a:pt x="10531" y="2081"/>
                    <a:pt x="10499" y="2081"/>
                    <a:pt x="10499" y="2081"/>
                  </a:cubicBezTo>
                  <a:lnTo>
                    <a:pt x="10371" y="2177"/>
                  </a:lnTo>
                  <a:cubicBezTo>
                    <a:pt x="10339" y="2209"/>
                    <a:pt x="10339" y="2209"/>
                    <a:pt x="10307" y="2209"/>
                  </a:cubicBezTo>
                  <a:lnTo>
                    <a:pt x="10275" y="2241"/>
                  </a:lnTo>
                  <a:lnTo>
                    <a:pt x="10211" y="2305"/>
                  </a:lnTo>
                  <a:lnTo>
                    <a:pt x="10115" y="2369"/>
                  </a:lnTo>
                  <a:cubicBezTo>
                    <a:pt x="10083" y="2369"/>
                    <a:pt x="10050" y="2401"/>
                    <a:pt x="10018" y="2401"/>
                  </a:cubicBezTo>
                  <a:cubicBezTo>
                    <a:pt x="9954" y="2433"/>
                    <a:pt x="9890" y="2465"/>
                    <a:pt x="9826" y="2529"/>
                  </a:cubicBezTo>
                  <a:lnTo>
                    <a:pt x="9762" y="2529"/>
                  </a:lnTo>
                  <a:cubicBezTo>
                    <a:pt x="9730" y="2561"/>
                    <a:pt x="9666" y="2593"/>
                    <a:pt x="9602" y="2625"/>
                  </a:cubicBezTo>
                  <a:lnTo>
                    <a:pt x="9570" y="2657"/>
                  </a:lnTo>
                  <a:cubicBezTo>
                    <a:pt x="9506" y="2689"/>
                    <a:pt x="9442" y="2721"/>
                    <a:pt x="9378" y="2721"/>
                  </a:cubicBezTo>
                  <a:lnTo>
                    <a:pt x="9314" y="2753"/>
                  </a:lnTo>
                  <a:lnTo>
                    <a:pt x="9154" y="2817"/>
                  </a:lnTo>
                  <a:lnTo>
                    <a:pt x="9090" y="2849"/>
                  </a:lnTo>
                  <a:cubicBezTo>
                    <a:pt x="9026" y="2881"/>
                    <a:pt x="8962" y="2913"/>
                    <a:pt x="8898" y="2913"/>
                  </a:cubicBezTo>
                  <a:lnTo>
                    <a:pt x="8834" y="2945"/>
                  </a:lnTo>
                  <a:cubicBezTo>
                    <a:pt x="8770" y="2945"/>
                    <a:pt x="8738" y="2977"/>
                    <a:pt x="8674" y="2977"/>
                  </a:cubicBezTo>
                  <a:cubicBezTo>
                    <a:pt x="8642" y="3009"/>
                    <a:pt x="8578" y="3009"/>
                    <a:pt x="8546" y="3041"/>
                  </a:cubicBezTo>
                  <a:lnTo>
                    <a:pt x="8418" y="3073"/>
                  </a:lnTo>
                  <a:cubicBezTo>
                    <a:pt x="8386" y="3073"/>
                    <a:pt x="8322" y="3105"/>
                    <a:pt x="8290" y="3105"/>
                  </a:cubicBezTo>
                  <a:cubicBezTo>
                    <a:pt x="8226" y="3105"/>
                    <a:pt x="8194" y="3137"/>
                    <a:pt x="8162" y="3137"/>
                  </a:cubicBezTo>
                  <a:cubicBezTo>
                    <a:pt x="8098" y="3137"/>
                    <a:pt x="8066" y="3169"/>
                    <a:pt x="8002" y="3169"/>
                  </a:cubicBezTo>
                  <a:cubicBezTo>
                    <a:pt x="7970" y="3169"/>
                    <a:pt x="7938" y="3201"/>
                    <a:pt x="7874" y="3201"/>
                  </a:cubicBezTo>
                  <a:cubicBezTo>
                    <a:pt x="7842" y="3201"/>
                    <a:pt x="7778" y="3233"/>
                    <a:pt x="7746" y="3233"/>
                  </a:cubicBezTo>
                  <a:lnTo>
                    <a:pt x="7682" y="3233"/>
                  </a:lnTo>
                  <a:cubicBezTo>
                    <a:pt x="7650" y="3233"/>
                    <a:pt x="7618" y="3265"/>
                    <a:pt x="7586" y="3265"/>
                  </a:cubicBezTo>
                  <a:lnTo>
                    <a:pt x="7522" y="3265"/>
                  </a:lnTo>
                  <a:cubicBezTo>
                    <a:pt x="7458" y="3265"/>
                    <a:pt x="7394" y="3297"/>
                    <a:pt x="7330" y="3297"/>
                  </a:cubicBezTo>
                  <a:lnTo>
                    <a:pt x="7298" y="3297"/>
                  </a:lnTo>
                  <a:cubicBezTo>
                    <a:pt x="7202" y="3329"/>
                    <a:pt x="7138" y="3329"/>
                    <a:pt x="7042" y="3329"/>
                  </a:cubicBezTo>
                  <a:lnTo>
                    <a:pt x="7010" y="3329"/>
                  </a:lnTo>
                  <a:cubicBezTo>
                    <a:pt x="6946" y="3361"/>
                    <a:pt x="6882" y="3361"/>
                    <a:pt x="6850" y="3361"/>
                  </a:cubicBezTo>
                  <a:lnTo>
                    <a:pt x="6658" y="3361"/>
                  </a:lnTo>
                  <a:cubicBezTo>
                    <a:pt x="6626" y="3393"/>
                    <a:pt x="6562" y="3393"/>
                    <a:pt x="6530" y="3393"/>
                  </a:cubicBezTo>
                  <a:lnTo>
                    <a:pt x="5378" y="3393"/>
                  </a:lnTo>
                  <a:cubicBezTo>
                    <a:pt x="5314" y="3393"/>
                    <a:pt x="5282" y="3393"/>
                    <a:pt x="5218" y="3361"/>
                  </a:cubicBezTo>
                  <a:lnTo>
                    <a:pt x="4866" y="3361"/>
                  </a:lnTo>
                  <a:lnTo>
                    <a:pt x="4834" y="3329"/>
                  </a:lnTo>
                  <a:lnTo>
                    <a:pt x="4802" y="3329"/>
                  </a:lnTo>
                  <a:cubicBezTo>
                    <a:pt x="4705" y="3329"/>
                    <a:pt x="4609" y="3329"/>
                    <a:pt x="4513" y="3297"/>
                  </a:cubicBezTo>
                  <a:lnTo>
                    <a:pt x="4481" y="3297"/>
                  </a:lnTo>
                  <a:cubicBezTo>
                    <a:pt x="4417" y="3297"/>
                    <a:pt x="4321" y="3265"/>
                    <a:pt x="4257" y="3265"/>
                  </a:cubicBezTo>
                  <a:cubicBezTo>
                    <a:pt x="4225" y="3265"/>
                    <a:pt x="4193" y="3265"/>
                    <a:pt x="4193" y="3233"/>
                  </a:cubicBezTo>
                  <a:lnTo>
                    <a:pt x="4161" y="3233"/>
                  </a:lnTo>
                  <a:lnTo>
                    <a:pt x="3969" y="3201"/>
                  </a:lnTo>
                  <a:lnTo>
                    <a:pt x="3905" y="3201"/>
                  </a:lnTo>
                  <a:lnTo>
                    <a:pt x="3873" y="3169"/>
                  </a:lnTo>
                  <a:cubicBezTo>
                    <a:pt x="3809" y="3169"/>
                    <a:pt x="3745" y="3169"/>
                    <a:pt x="3681" y="3137"/>
                  </a:cubicBezTo>
                  <a:cubicBezTo>
                    <a:pt x="3649" y="3137"/>
                    <a:pt x="3617" y="3137"/>
                    <a:pt x="3585" y="3105"/>
                  </a:cubicBezTo>
                  <a:cubicBezTo>
                    <a:pt x="3521" y="3105"/>
                    <a:pt x="3457" y="3073"/>
                    <a:pt x="3393" y="3073"/>
                  </a:cubicBezTo>
                  <a:cubicBezTo>
                    <a:pt x="3329" y="3041"/>
                    <a:pt x="3297" y="3041"/>
                    <a:pt x="3233" y="3009"/>
                  </a:cubicBezTo>
                  <a:lnTo>
                    <a:pt x="3201" y="3009"/>
                  </a:lnTo>
                  <a:cubicBezTo>
                    <a:pt x="3105" y="2977"/>
                    <a:pt x="3041" y="2945"/>
                    <a:pt x="2977" y="2945"/>
                  </a:cubicBezTo>
                  <a:lnTo>
                    <a:pt x="2913" y="2913"/>
                  </a:lnTo>
                  <a:cubicBezTo>
                    <a:pt x="2849" y="2881"/>
                    <a:pt x="2785" y="2881"/>
                    <a:pt x="2753" y="2849"/>
                  </a:cubicBezTo>
                  <a:lnTo>
                    <a:pt x="2689" y="2817"/>
                  </a:lnTo>
                  <a:cubicBezTo>
                    <a:pt x="2625" y="2817"/>
                    <a:pt x="2593" y="2785"/>
                    <a:pt x="2529" y="2785"/>
                  </a:cubicBezTo>
                  <a:lnTo>
                    <a:pt x="2497" y="2753"/>
                  </a:lnTo>
                  <a:cubicBezTo>
                    <a:pt x="2497" y="2753"/>
                    <a:pt x="2465" y="2753"/>
                    <a:pt x="2433" y="2721"/>
                  </a:cubicBezTo>
                  <a:cubicBezTo>
                    <a:pt x="2401" y="2721"/>
                    <a:pt x="2369" y="2689"/>
                    <a:pt x="2305" y="2689"/>
                  </a:cubicBezTo>
                  <a:lnTo>
                    <a:pt x="2273" y="2657"/>
                  </a:lnTo>
                  <a:cubicBezTo>
                    <a:pt x="2273" y="2657"/>
                    <a:pt x="2241" y="2625"/>
                    <a:pt x="2209" y="2625"/>
                  </a:cubicBezTo>
                  <a:lnTo>
                    <a:pt x="2081" y="2561"/>
                  </a:lnTo>
                  <a:lnTo>
                    <a:pt x="2049" y="2529"/>
                  </a:lnTo>
                  <a:lnTo>
                    <a:pt x="2017" y="2529"/>
                  </a:lnTo>
                  <a:cubicBezTo>
                    <a:pt x="1921" y="2497"/>
                    <a:pt x="1857" y="2433"/>
                    <a:pt x="1793" y="2401"/>
                  </a:cubicBezTo>
                  <a:cubicBezTo>
                    <a:pt x="705" y="1761"/>
                    <a:pt x="97" y="928"/>
                    <a:pt x="97" y="32"/>
                  </a:cubicBez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4536525" y="3743050"/>
              <a:ext cx="320875" cy="169250"/>
            </a:xfrm>
            <a:custGeom>
              <a:rect b="b" l="l" r="r" t="t"/>
              <a:pathLst>
                <a:path extrusionOk="0" h="6770" w="12835">
                  <a:moveTo>
                    <a:pt x="6390" y="1"/>
                  </a:moveTo>
                  <a:cubicBezTo>
                    <a:pt x="4897" y="1"/>
                    <a:pt x="3409" y="329"/>
                    <a:pt x="2273" y="985"/>
                  </a:cubicBezTo>
                  <a:cubicBezTo>
                    <a:pt x="0" y="2329"/>
                    <a:pt x="0" y="4473"/>
                    <a:pt x="2305" y="5786"/>
                  </a:cubicBezTo>
                  <a:cubicBezTo>
                    <a:pt x="3441" y="6442"/>
                    <a:pt x="4937" y="6770"/>
                    <a:pt x="6434" y="6770"/>
                  </a:cubicBezTo>
                  <a:cubicBezTo>
                    <a:pt x="7930" y="6770"/>
                    <a:pt x="9426" y="6442"/>
                    <a:pt x="10562" y="5786"/>
                  </a:cubicBezTo>
                  <a:cubicBezTo>
                    <a:pt x="12835" y="4473"/>
                    <a:pt x="12835" y="2329"/>
                    <a:pt x="10530" y="985"/>
                  </a:cubicBezTo>
                  <a:cubicBezTo>
                    <a:pt x="9378" y="329"/>
                    <a:pt x="7882" y="1"/>
                    <a:pt x="6390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4550125" y="3742250"/>
              <a:ext cx="293675" cy="171050"/>
            </a:xfrm>
            <a:custGeom>
              <a:rect b="b" l="l" r="r" t="t"/>
              <a:pathLst>
                <a:path extrusionOk="0" h="6842" w="11747">
                  <a:moveTo>
                    <a:pt x="5858" y="89"/>
                  </a:moveTo>
                  <a:cubicBezTo>
                    <a:pt x="7330" y="89"/>
                    <a:pt x="8834" y="409"/>
                    <a:pt x="9986" y="1049"/>
                  </a:cubicBezTo>
                  <a:cubicBezTo>
                    <a:pt x="11075" y="1689"/>
                    <a:pt x="11683" y="2521"/>
                    <a:pt x="11683" y="3417"/>
                  </a:cubicBezTo>
                  <a:cubicBezTo>
                    <a:pt x="11683" y="4313"/>
                    <a:pt x="11075" y="5146"/>
                    <a:pt x="9986" y="5786"/>
                  </a:cubicBezTo>
                  <a:cubicBezTo>
                    <a:pt x="8866" y="6442"/>
                    <a:pt x="7378" y="6770"/>
                    <a:pt x="5886" y="6770"/>
                  </a:cubicBezTo>
                  <a:cubicBezTo>
                    <a:pt x="4393" y="6770"/>
                    <a:pt x="2897" y="6442"/>
                    <a:pt x="1761" y="5786"/>
                  </a:cubicBezTo>
                  <a:cubicBezTo>
                    <a:pt x="673" y="5146"/>
                    <a:pt x="65" y="4313"/>
                    <a:pt x="65" y="3417"/>
                  </a:cubicBezTo>
                  <a:cubicBezTo>
                    <a:pt x="65" y="2521"/>
                    <a:pt x="641" y="1689"/>
                    <a:pt x="1729" y="1049"/>
                  </a:cubicBezTo>
                  <a:cubicBezTo>
                    <a:pt x="2881" y="409"/>
                    <a:pt x="4353" y="89"/>
                    <a:pt x="5858" y="89"/>
                  </a:cubicBezTo>
                  <a:close/>
                  <a:moveTo>
                    <a:pt x="5858" y="1"/>
                  </a:moveTo>
                  <a:cubicBezTo>
                    <a:pt x="4353" y="1"/>
                    <a:pt x="2849" y="329"/>
                    <a:pt x="1697" y="985"/>
                  </a:cubicBezTo>
                  <a:cubicBezTo>
                    <a:pt x="609" y="1625"/>
                    <a:pt x="1" y="2489"/>
                    <a:pt x="1" y="3417"/>
                  </a:cubicBezTo>
                  <a:cubicBezTo>
                    <a:pt x="1" y="4345"/>
                    <a:pt x="609" y="5210"/>
                    <a:pt x="1729" y="5850"/>
                  </a:cubicBezTo>
                  <a:cubicBezTo>
                    <a:pt x="2881" y="6522"/>
                    <a:pt x="4385" y="6842"/>
                    <a:pt x="5890" y="6842"/>
                  </a:cubicBezTo>
                  <a:cubicBezTo>
                    <a:pt x="7394" y="6842"/>
                    <a:pt x="8898" y="6522"/>
                    <a:pt x="10051" y="5850"/>
                  </a:cubicBezTo>
                  <a:cubicBezTo>
                    <a:pt x="11139" y="5210"/>
                    <a:pt x="11747" y="4345"/>
                    <a:pt x="11747" y="3417"/>
                  </a:cubicBezTo>
                  <a:cubicBezTo>
                    <a:pt x="11747" y="2521"/>
                    <a:pt x="11139" y="1657"/>
                    <a:pt x="10018" y="985"/>
                  </a:cubicBezTo>
                  <a:cubicBezTo>
                    <a:pt x="8866" y="329"/>
                    <a:pt x="7362" y="1"/>
                    <a:pt x="585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5015025" y="3885275"/>
              <a:ext cx="383275" cy="188075"/>
            </a:xfrm>
            <a:custGeom>
              <a:rect b="b" l="l" r="r" t="t"/>
              <a:pathLst>
                <a:path extrusionOk="0" h="7523" w="15331">
                  <a:moveTo>
                    <a:pt x="11426" y="1"/>
                  </a:moveTo>
                  <a:lnTo>
                    <a:pt x="0" y="4290"/>
                  </a:lnTo>
                  <a:lnTo>
                    <a:pt x="3905" y="7522"/>
                  </a:lnTo>
                  <a:lnTo>
                    <a:pt x="15331" y="3233"/>
                  </a:lnTo>
                  <a:lnTo>
                    <a:pt x="114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5013425" y="3884475"/>
              <a:ext cx="386500" cy="189675"/>
            </a:xfrm>
            <a:custGeom>
              <a:rect b="b" l="l" r="r" t="t"/>
              <a:pathLst>
                <a:path extrusionOk="0" h="7587" w="15460">
                  <a:moveTo>
                    <a:pt x="11490" y="65"/>
                  </a:moveTo>
                  <a:lnTo>
                    <a:pt x="15331" y="3265"/>
                  </a:lnTo>
                  <a:lnTo>
                    <a:pt x="3969" y="7522"/>
                  </a:lnTo>
                  <a:lnTo>
                    <a:pt x="128" y="4354"/>
                  </a:lnTo>
                  <a:lnTo>
                    <a:pt x="11490" y="65"/>
                  </a:lnTo>
                  <a:close/>
                  <a:moveTo>
                    <a:pt x="11458" y="1"/>
                  </a:moveTo>
                  <a:lnTo>
                    <a:pt x="32" y="4290"/>
                  </a:lnTo>
                  <a:lnTo>
                    <a:pt x="32" y="4322"/>
                  </a:lnTo>
                  <a:cubicBezTo>
                    <a:pt x="0" y="4322"/>
                    <a:pt x="32" y="4354"/>
                    <a:pt x="32" y="4354"/>
                  </a:cubicBezTo>
                  <a:lnTo>
                    <a:pt x="3969" y="7586"/>
                  </a:lnTo>
                  <a:lnTo>
                    <a:pt x="4001" y="7586"/>
                  </a:lnTo>
                  <a:lnTo>
                    <a:pt x="15427" y="3297"/>
                  </a:lnTo>
                  <a:cubicBezTo>
                    <a:pt x="15427" y="3297"/>
                    <a:pt x="15427" y="3265"/>
                    <a:pt x="15459" y="3265"/>
                  </a:cubicBezTo>
                  <a:lnTo>
                    <a:pt x="15427" y="3233"/>
                  </a:lnTo>
                  <a:lnTo>
                    <a:pt x="1152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5014225" y="3978100"/>
              <a:ext cx="98425" cy="84850"/>
            </a:xfrm>
            <a:custGeom>
              <a:rect b="b" l="l" r="r" t="t"/>
              <a:pathLst>
                <a:path extrusionOk="0" h="3394" w="3937">
                  <a:moveTo>
                    <a:pt x="32" y="0"/>
                  </a:moveTo>
                  <a:lnTo>
                    <a:pt x="0" y="160"/>
                  </a:lnTo>
                  <a:lnTo>
                    <a:pt x="3937" y="3393"/>
                  </a:lnTo>
                  <a:lnTo>
                    <a:pt x="3937" y="323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5013425" y="3977300"/>
              <a:ext cx="100825" cy="86450"/>
            </a:xfrm>
            <a:custGeom>
              <a:rect b="b" l="l" r="r" t="t"/>
              <a:pathLst>
                <a:path extrusionOk="0" h="3458" w="4033">
                  <a:moveTo>
                    <a:pt x="64" y="96"/>
                  </a:moveTo>
                  <a:lnTo>
                    <a:pt x="3937" y="3265"/>
                  </a:lnTo>
                  <a:lnTo>
                    <a:pt x="3937" y="3361"/>
                  </a:lnTo>
                  <a:lnTo>
                    <a:pt x="64" y="16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lnTo>
                    <a:pt x="32" y="32"/>
                  </a:lnTo>
                  <a:lnTo>
                    <a:pt x="0" y="160"/>
                  </a:lnTo>
                  <a:lnTo>
                    <a:pt x="0" y="192"/>
                  </a:lnTo>
                  <a:lnTo>
                    <a:pt x="3937" y="3457"/>
                  </a:lnTo>
                  <a:lnTo>
                    <a:pt x="3969" y="3457"/>
                  </a:lnTo>
                  <a:lnTo>
                    <a:pt x="4001" y="3425"/>
                  </a:lnTo>
                  <a:lnTo>
                    <a:pt x="4001" y="3265"/>
                  </a:lnTo>
                  <a:cubicBezTo>
                    <a:pt x="4033" y="3265"/>
                    <a:pt x="4001" y="3233"/>
                    <a:pt x="4001" y="3233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112625" y="3951700"/>
              <a:ext cx="285675" cy="111250"/>
            </a:xfrm>
            <a:custGeom>
              <a:rect b="b" l="l" r="r" t="t"/>
              <a:pathLst>
                <a:path extrusionOk="0" h="4450" w="11427">
                  <a:moveTo>
                    <a:pt x="11427" y="0"/>
                  </a:moveTo>
                  <a:lnTo>
                    <a:pt x="1" y="4289"/>
                  </a:lnTo>
                  <a:lnTo>
                    <a:pt x="1" y="4449"/>
                  </a:lnTo>
                  <a:lnTo>
                    <a:pt x="11427" y="128"/>
                  </a:lnTo>
                  <a:lnTo>
                    <a:pt x="1142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5111025" y="3950900"/>
              <a:ext cx="288900" cy="112850"/>
            </a:xfrm>
            <a:custGeom>
              <a:rect b="b" l="l" r="r" t="t"/>
              <a:pathLst>
                <a:path extrusionOk="0" h="4514" w="11556">
                  <a:moveTo>
                    <a:pt x="11459" y="64"/>
                  </a:moveTo>
                  <a:lnTo>
                    <a:pt x="11459" y="128"/>
                  </a:lnTo>
                  <a:lnTo>
                    <a:pt x="97" y="4417"/>
                  </a:lnTo>
                  <a:lnTo>
                    <a:pt x="97" y="4353"/>
                  </a:lnTo>
                  <a:lnTo>
                    <a:pt x="11459" y="64"/>
                  </a:lnTo>
                  <a:close/>
                  <a:moveTo>
                    <a:pt x="11491" y="0"/>
                  </a:moveTo>
                  <a:lnTo>
                    <a:pt x="65" y="4289"/>
                  </a:lnTo>
                  <a:lnTo>
                    <a:pt x="33" y="4321"/>
                  </a:lnTo>
                  <a:lnTo>
                    <a:pt x="1" y="4481"/>
                  </a:lnTo>
                  <a:cubicBezTo>
                    <a:pt x="1" y="4481"/>
                    <a:pt x="33" y="4481"/>
                    <a:pt x="33" y="4513"/>
                  </a:cubicBezTo>
                  <a:lnTo>
                    <a:pt x="65" y="4513"/>
                  </a:lnTo>
                  <a:lnTo>
                    <a:pt x="11491" y="192"/>
                  </a:lnTo>
                  <a:lnTo>
                    <a:pt x="11523" y="192"/>
                  </a:lnTo>
                  <a:lnTo>
                    <a:pt x="11555" y="32"/>
                  </a:lnTo>
                  <a:cubicBezTo>
                    <a:pt x="11555" y="0"/>
                    <a:pt x="11523" y="0"/>
                    <a:pt x="11523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5015025" y="3870075"/>
              <a:ext cx="383275" cy="188850"/>
            </a:xfrm>
            <a:custGeom>
              <a:rect b="b" l="l" r="r" t="t"/>
              <a:pathLst>
                <a:path extrusionOk="0" h="7554" w="15331">
                  <a:moveTo>
                    <a:pt x="11426" y="1"/>
                  </a:moveTo>
                  <a:lnTo>
                    <a:pt x="0" y="4321"/>
                  </a:lnTo>
                  <a:lnTo>
                    <a:pt x="3905" y="7554"/>
                  </a:lnTo>
                  <a:lnTo>
                    <a:pt x="15331" y="3265"/>
                  </a:lnTo>
                  <a:lnTo>
                    <a:pt x="1142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5013425" y="3869275"/>
              <a:ext cx="386500" cy="190450"/>
            </a:xfrm>
            <a:custGeom>
              <a:rect b="b" l="l" r="r" t="t"/>
              <a:pathLst>
                <a:path extrusionOk="0" h="7618" w="15460">
                  <a:moveTo>
                    <a:pt x="11490" y="97"/>
                  </a:moveTo>
                  <a:lnTo>
                    <a:pt x="15331" y="3265"/>
                  </a:lnTo>
                  <a:lnTo>
                    <a:pt x="3969" y="7554"/>
                  </a:lnTo>
                  <a:lnTo>
                    <a:pt x="128" y="4353"/>
                  </a:lnTo>
                  <a:lnTo>
                    <a:pt x="11490" y="97"/>
                  </a:lnTo>
                  <a:close/>
                  <a:moveTo>
                    <a:pt x="11458" y="1"/>
                  </a:moveTo>
                  <a:lnTo>
                    <a:pt x="32" y="4321"/>
                  </a:lnTo>
                  <a:lnTo>
                    <a:pt x="32" y="4353"/>
                  </a:lnTo>
                  <a:cubicBezTo>
                    <a:pt x="0" y="4353"/>
                    <a:pt x="32" y="4353"/>
                    <a:pt x="32" y="4385"/>
                  </a:cubicBezTo>
                  <a:lnTo>
                    <a:pt x="3969" y="7618"/>
                  </a:lnTo>
                  <a:lnTo>
                    <a:pt x="4001" y="7618"/>
                  </a:lnTo>
                  <a:lnTo>
                    <a:pt x="15427" y="3329"/>
                  </a:lnTo>
                  <a:cubicBezTo>
                    <a:pt x="15427" y="3297"/>
                    <a:pt x="15427" y="3297"/>
                    <a:pt x="15459" y="3297"/>
                  </a:cubicBezTo>
                  <a:cubicBezTo>
                    <a:pt x="15459" y="3265"/>
                    <a:pt x="15427" y="3265"/>
                    <a:pt x="15427" y="3265"/>
                  </a:cubicBezTo>
                  <a:lnTo>
                    <a:pt x="11522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5044625" y="3885275"/>
              <a:ext cx="324075" cy="159250"/>
            </a:xfrm>
            <a:custGeom>
              <a:rect b="b" l="l" r="r" t="t"/>
              <a:pathLst>
                <a:path extrusionOk="0" h="6370" w="12963">
                  <a:moveTo>
                    <a:pt x="9634" y="1"/>
                  </a:moveTo>
                  <a:lnTo>
                    <a:pt x="0" y="3617"/>
                  </a:lnTo>
                  <a:lnTo>
                    <a:pt x="3329" y="6370"/>
                  </a:lnTo>
                  <a:lnTo>
                    <a:pt x="12963" y="2721"/>
                  </a:lnTo>
                  <a:lnTo>
                    <a:pt x="963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5043825" y="3884475"/>
              <a:ext cx="325675" cy="160850"/>
            </a:xfrm>
            <a:custGeom>
              <a:rect b="b" l="l" r="r" t="t"/>
              <a:pathLst>
                <a:path extrusionOk="0" h="6434" w="13027">
                  <a:moveTo>
                    <a:pt x="9666" y="65"/>
                  </a:moveTo>
                  <a:lnTo>
                    <a:pt x="12931" y="2753"/>
                  </a:lnTo>
                  <a:lnTo>
                    <a:pt x="3361" y="6338"/>
                  </a:lnTo>
                  <a:lnTo>
                    <a:pt x="96" y="3681"/>
                  </a:lnTo>
                  <a:lnTo>
                    <a:pt x="9666" y="65"/>
                  </a:lnTo>
                  <a:close/>
                  <a:moveTo>
                    <a:pt x="9666" y="1"/>
                  </a:moveTo>
                  <a:lnTo>
                    <a:pt x="32" y="3617"/>
                  </a:lnTo>
                  <a:cubicBezTo>
                    <a:pt x="0" y="3617"/>
                    <a:pt x="0" y="3649"/>
                    <a:pt x="0" y="3649"/>
                  </a:cubicBezTo>
                  <a:lnTo>
                    <a:pt x="0" y="3681"/>
                  </a:lnTo>
                  <a:lnTo>
                    <a:pt x="3329" y="6402"/>
                  </a:lnTo>
                  <a:cubicBezTo>
                    <a:pt x="3329" y="6434"/>
                    <a:pt x="3329" y="6434"/>
                    <a:pt x="3361" y="6434"/>
                  </a:cubicBezTo>
                  <a:lnTo>
                    <a:pt x="12995" y="2785"/>
                  </a:lnTo>
                  <a:cubicBezTo>
                    <a:pt x="13027" y="2785"/>
                    <a:pt x="13027" y="2785"/>
                    <a:pt x="13027" y="2753"/>
                  </a:cubicBezTo>
                  <a:lnTo>
                    <a:pt x="13027" y="2721"/>
                  </a:lnTo>
                  <a:lnTo>
                    <a:pt x="9698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5149450" y="3927525"/>
              <a:ext cx="121650" cy="65150"/>
            </a:xfrm>
            <a:custGeom>
              <a:rect b="b" l="l" r="r" t="t"/>
              <a:pathLst>
                <a:path extrusionOk="0" h="2606" w="4866">
                  <a:moveTo>
                    <a:pt x="2042" y="1"/>
                  </a:moveTo>
                  <a:cubicBezTo>
                    <a:pt x="1692" y="1"/>
                    <a:pt x="1353" y="54"/>
                    <a:pt x="1056" y="167"/>
                  </a:cubicBezTo>
                  <a:cubicBezTo>
                    <a:pt x="128" y="519"/>
                    <a:pt x="0" y="1319"/>
                    <a:pt x="768" y="1927"/>
                  </a:cubicBezTo>
                  <a:cubicBezTo>
                    <a:pt x="1291" y="2363"/>
                    <a:pt x="2095" y="2606"/>
                    <a:pt x="2838" y="2606"/>
                  </a:cubicBezTo>
                  <a:cubicBezTo>
                    <a:pt x="3187" y="2606"/>
                    <a:pt x="3522" y="2552"/>
                    <a:pt x="3809" y="2439"/>
                  </a:cubicBezTo>
                  <a:cubicBezTo>
                    <a:pt x="4737" y="2087"/>
                    <a:pt x="4865" y="1287"/>
                    <a:pt x="4097" y="679"/>
                  </a:cubicBezTo>
                  <a:cubicBezTo>
                    <a:pt x="3574" y="244"/>
                    <a:pt x="2785" y="1"/>
                    <a:pt x="2042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5154250" y="3926725"/>
              <a:ext cx="112050" cy="66600"/>
            </a:xfrm>
            <a:custGeom>
              <a:rect b="b" l="l" r="r" t="t"/>
              <a:pathLst>
                <a:path extrusionOk="0" h="2664" w="4482">
                  <a:moveTo>
                    <a:pt x="1857" y="71"/>
                  </a:moveTo>
                  <a:cubicBezTo>
                    <a:pt x="2593" y="71"/>
                    <a:pt x="3361" y="295"/>
                    <a:pt x="3873" y="743"/>
                  </a:cubicBezTo>
                  <a:cubicBezTo>
                    <a:pt x="4257" y="1031"/>
                    <a:pt x="4417" y="1351"/>
                    <a:pt x="4353" y="1671"/>
                  </a:cubicBezTo>
                  <a:cubicBezTo>
                    <a:pt x="4321" y="2023"/>
                    <a:pt x="4033" y="2279"/>
                    <a:pt x="3617" y="2439"/>
                  </a:cubicBezTo>
                  <a:cubicBezTo>
                    <a:pt x="3330" y="2552"/>
                    <a:pt x="2995" y="2606"/>
                    <a:pt x="2647" y="2606"/>
                  </a:cubicBezTo>
                  <a:cubicBezTo>
                    <a:pt x="1906" y="2606"/>
                    <a:pt x="1109" y="2363"/>
                    <a:pt x="608" y="1927"/>
                  </a:cubicBezTo>
                  <a:cubicBezTo>
                    <a:pt x="256" y="1639"/>
                    <a:pt x="64" y="1319"/>
                    <a:pt x="128" y="999"/>
                  </a:cubicBezTo>
                  <a:cubicBezTo>
                    <a:pt x="192" y="647"/>
                    <a:pt x="448" y="391"/>
                    <a:pt x="864" y="231"/>
                  </a:cubicBezTo>
                  <a:cubicBezTo>
                    <a:pt x="1152" y="135"/>
                    <a:pt x="1504" y="71"/>
                    <a:pt x="1857" y="71"/>
                  </a:cubicBezTo>
                  <a:close/>
                  <a:moveTo>
                    <a:pt x="1858" y="1"/>
                  </a:moveTo>
                  <a:cubicBezTo>
                    <a:pt x="1504" y="1"/>
                    <a:pt x="1161" y="54"/>
                    <a:pt x="864" y="167"/>
                  </a:cubicBezTo>
                  <a:cubicBezTo>
                    <a:pt x="416" y="327"/>
                    <a:pt x="128" y="615"/>
                    <a:pt x="64" y="967"/>
                  </a:cubicBezTo>
                  <a:cubicBezTo>
                    <a:pt x="0" y="1319"/>
                    <a:pt x="192" y="1671"/>
                    <a:pt x="544" y="1991"/>
                  </a:cubicBezTo>
                  <a:cubicBezTo>
                    <a:pt x="1088" y="2439"/>
                    <a:pt x="1889" y="2664"/>
                    <a:pt x="2657" y="2664"/>
                  </a:cubicBezTo>
                  <a:cubicBezTo>
                    <a:pt x="3009" y="2664"/>
                    <a:pt x="3329" y="2632"/>
                    <a:pt x="3649" y="2503"/>
                  </a:cubicBezTo>
                  <a:cubicBezTo>
                    <a:pt x="4097" y="2343"/>
                    <a:pt x="4385" y="2055"/>
                    <a:pt x="4449" y="1703"/>
                  </a:cubicBezTo>
                  <a:cubicBezTo>
                    <a:pt x="4481" y="1351"/>
                    <a:pt x="4321" y="999"/>
                    <a:pt x="3937" y="679"/>
                  </a:cubicBezTo>
                  <a:cubicBezTo>
                    <a:pt x="3414" y="244"/>
                    <a:pt x="2610" y="1"/>
                    <a:pt x="1858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5010225" y="3987700"/>
              <a:ext cx="355275" cy="238475"/>
            </a:xfrm>
            <a:custGeom>
              <a:rect b="b" l="l" r="r" t="t"/>
              <a:pathLst>
                <a:path extrusionOk="0" h="9539" w="14211">
                  <a:moveTo>
                    <a:pt x="9474" y="0"/>
                  </a:moveTo>
                  <a:lnTo>
                    <a:pt x="0" y="7714"/>
                  </a:lnTo>
                  <a:lnTo>
                    <a:pt x="4737" y="9538"/>
                  </a:lnTo>
                  <a:lnTo>
                    <a:pt x="14211" y="1825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5009425" y="3986900"/>
              <a:ext cx="356875" cy="240075"/>
            </a:xfrm>
            <a:custGeom>
              <a:rect b="b" l="l" r="r" t="t"/>
              <a:pathLst>
                <a:path extrusionOk="0" h="9603" w="14275">
                  <a:moveTo>
                    <a:pt x="9506" y="64"/>
                  </a:moveTo>
                  <a:lnTo>
                    <a:pt x="14179" y="1857"/>
                  </a:lnTo>
                  <a:lnTo>
                    <a:pt x="4769" y="9506"/>
                  </a:lnTo>
                  <a:lnTo>
                    <a:pt x="96" y="7714"/>
                  </a:lnTo>
                  <a:lnTo>
                    <a:pt x="9506" y="64"/>
                  </a:lnTo>
                  <a:close/>
                  <a:moveTo>
                    <a:pt x="9474" y="0"/>
                  </a:moveTo>
                  <a:lnTo>
                    <a:pt x="0" y="7714"/>
                  </a:lnTo>
                  <a:lnTo>
                    <a:pt x="0" y="7746"/>
                  </a:lnTo>
                  <a:lnTo>
                    <a:pt x="0" y="7778"/>
                  </a:lnTo>
                  <a:lnTo>
                    <a:pt x="4769" y="9602"/>
                  </a:lnTo>
                  <a:lnTo>
                    <a:pt x="4801" y="9602"/>
                  </a:lnTo>
                  <a:lnTo>
                    <a:pt x="14275" y="1889"/>
                  </a:lnTo>
                  <a:lnTo>
                    <a:pt x="14275" y="1857"/>
                  </a:lnTo>
                  <a:lnTo>
                    <a:pt x="14275" y="1825"/>
                  </a:lnTo>
                  <a:lnTo>
                    <a:pt x="950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5009425" y="4167725"/>
              <a:ext cx="119225" cy="49650"/>
            </a:xfrm>
            <a:custGeom>
              <a:rect b="b" l="l" r="r" t="t"/>
              <a:pathLst>
                <a:path extrusionOk="0" h="1986" w="4769">
                  <a:moveTo>
                    <a:pt x="0" y="1"/>
                  </a:moveTo>
                  <a:lnTo>
                    <a:pt x="32" y="161"/>
                  </a:lnTo>
                  <a:lnTo>
                    <a:pt x="4769" y="1985"/>
                  </a:lnTo>
                  <a:lnTo>
                    <a:pt x="4769" y="18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5008625" y="4166925"/>
              <a:ext cx="120825" cy="51250"/>
            </a:xfrm>
            <a:custGeom>
              <a:rect b="b" l="l" r="r" t="t"/>
              <a:pathLst>
                <a:path extrusionOk="0" h="2050" w="4833">
                  <a:moveTo>
                    <a:pt x="96" y="97"/>
                  </a:moveTo>
                  <a:lnTo>
                    <a:pt x="4769" y="1889"/>
                  </a:lnTo>
                  <a:lnTo>
                    <a:pt x="4769" y="1953"/>
                  </a:lnTo>
                  <a:lnTo>
                    <a:pt x="96" y="161"/>
                  </a:lnTo>
                  <a:lnTo>
                    <a:pt x="96" y="97"/>
                  </a:lnTo>
                  <a:close/>
                  <a:moveTo>
                    <a:pt x="0" y="1"/>
                  </a:moveTo>
                  <a:lnTo>
                    <a:pt x="0" y="33"/>
                  </a:lnTo>
                  <a:lnTo>
                    <a:pt x="32" y="193"/>
                  </a:lnTo>
                  <a:cubicBezTo>
                    <a:pt x="32" y="193"/>
                    <a:pt x="32" y="225"/>
                    <a:pt x="64" y="225"/>
                  </a:cubicBezTo>
                  <a:lnTo>
                    <a:pt x="4801" y="2049"/>
                  </a:lnTo>
                  <a:lnTo>
                    <a:pt x="4833" y="2049"/>
                  </a:lnTo>
                  <a:lnTo>
                    <a:pt x="4833" y="2017"/>
                  </a:lnTo>
                  <a:lnTo>
                    <a:pt x="4833" y="1857"/>
                  </a:lnTo>
                  <a:cubicBezTo>
                    <a:pt x="4801" y="1857"/>
                    <a:pt x="4801" y="1825"/>
                    <a:pt x="4801" y="1825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5128625" y="4021300"/>
              <a:ext cx="236875" cy="196075"/>
            </a:xfrm>
            <a:custGeom>
              <a:rect b="b" l="l" r="r" t="t"/>
              <a:pathLst>
                <a:path extrusionOk="0" h="7843" w="9475">
                  <a:moveTo>
                    <a:pt x="9475" y="1"/>
                  </a:moveTo>
                  <a:lnTo>
                    <a:pt x="1" y="7682"/>
                  </a:lnTo>
                  <a:lnTo>
                    <a:pt x="1" y="7842"/>
                  </a:lnTo>
                  <a:lnTo>
                    <a:pt x="9475" y="129"/>
                  </a:lnTo>
                  <a:lnTo>
                    <a:pt x="947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5127025" y="4020150"/>
              <a:ext cx="240075" cy="198025"/>
            </a:xfrm>
            <a:custGeom>
              <a:rect b="b" l="l" r="r" t="t"/>
              <a:pathLst>
                <a:path extrusionOk="0" h="7921" w="9603">
                  <a:moveTo>
                    <a:pt x="9507" y="111"/>
                  </a:moveTo>
                  <a:lnTo>
                    <a:pt x="9507" y="175"/>
                  </a:lnTo>
                  <a:lnTo>
                    <a:pt x="97" y="7824"/>
                  </a:lnTo>
                  <a:lnTo>
                    <a:pt x="97" y="7760"/>
                  </a:lnTo>
                  <a:lnTo>
                    <a:pt x="9507" y="111"/>
                  </a:lnTo>
                  <a:close/>
                  <a:moveTo>
                    <a:pt x="9530" y="0"/>
                  </a:moveTo>
                  <a:cubicBezTo>
                    <a:pt x="9521" y="0"/>
                    <a:pt x="9507" y="15"/>
                    <a:pt x="9507" y="15"/>
                  </a:cubicBezTo>
                  <a:lnTo>
                    <a:pt x="33" y="7696"/>
                  </a:lnTo>
                  <a:cubicBezTo>
                    <a:pt x="33" y="7728"/>
                    <a:pt x="1" y="7728"/>
                    <a:pt x="33" y="7728"/>
                  </a:cubicBezTo>
                  <a:lnTo>
                    <a:pt x="33" y="7888"/>
                  </a:lnTo>
                  <a:cubicBezTo>
                    <a:pt x="33" y="7920"/>
                    <a:pt x="65" y="7920"/>
                    <a:pt x="65" y="7920"/>
                  </a:cubicBezTo>
                  <a:lnTo>
                    <a:pt x="97" y="7920"/>
                  </a:lnTo>
                  <a:lnTo>
                    <a:pt x="9571" y="207"/>
                  </a:lnTo>
                  <a:cubicBezTo>
                    <a:pt x="9603" y="207"/>
                    <a:pt x="9603" y="207"/>
                    <a:pt x="9603" y="175"/>
                  </a:cubicBezTo>
                  <a:lnTo>
                    <a:pt x="9571" y="47"/>
                  </a:lnTo>
                  <a:cubicBezTo>
                    <a:pt x="9571" y="15"/>
                    <a:pt x="9571" y="15"/>
                    <a:pt x="9539" y="15"/>
                  </a:cubicBezTo>
                  <a:cubicBezTo>
                    <a:pt x="9539" y="4"/>
                    <a:pt x="9535" y="0"/>
                    <a:pt x="953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5009425" y="3974900"/>
              <a:ext cx="356075" cy="238475"/>
            </a:xfrm>
            <a:custGeom>
              <a:rect b="b" l="l" r="r" t="t"/>
              <a:pathLst>
                <a:path extrusionOk="0" h="9539" w="14243">
                  <a:moveTo>
                    <a:pt x="9474" y="0"/>
                  </a:moveTo>
                  <a:lnTo>
                    <a:pt x="0" y="7714"/>
                  </a:lnTo>
                  <a:lnTo>
                    <a:pt x="4769" y="9538"/>
                  </a:lnTo>
                  <a:lnTo>
                    <a:pt x="14243" y="1857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9"/>
            <p:cNvSpPr/>
            <p:nvPr/>
          </p:nvSpPr>
          <p:spPr>
            <a:xfrm>
              <a:off x="5008625" y="3974100"/>
              <a:ext cx="357675" cy="240075"/>
            </a:xfrm>
            <a:custGeom>
              <a:rect b="b" l="l" r="r" t="t"/>
              <a:pathLst>
                <a:path extrusionOk="0" h="9603" w="14307">
                  <a:moveTo>
                    <a:pt x="9538" y="96"/>
                  </a:moveTo>
                  <a:lnTo>
                    <a:pt x="14211" y="1889"/>
                  </a:lnTo>
                  <a:lnTo>
                    <a:pt x="4769" y="9538"/>
                  </a:lnTo>
                  <a:lnTo>
                    <a:pt x="96" y="7746"/>
                  </a:lnTo>
                  <a:lnTo>
                    <a:pt x="9538" y="96"/>
                  </a:lnTo>
                  <a:close/>
                  <a:moveTo>
                    <a:pt x="9538" y="0"/>
                  </a:moveTo>
                  <a:cubicBezTo>
                    <a:pt x="9506" y="0"/>
                    <a:pt x="9506" y="0"/>
                    <a:pt x="9474" y="32"/>
                  </a:cubicBezTo>
                  <a:lnTo>
                    <a:pt x="0" y="7714"/>
                  </a:lnTo>
                  <a:lnTo>
                    <a:pt x="0" y="7746"/>
                  </a:lnTo>
                  <a:cubicBezTo>
                    <a:pt x="0" y="7778"/>
                    <a:pt x="0" y="7778"/>
                    <a:pt x="32" y="7778"/>
                  </a:cubicBezTo>
                  <a:cubicBezTo>
                    <a:pt x="32" y="7778"/>
                    <a:pt x="4769" y="9602"/>
                    <a:pt x="4801" y="9602"/>
                  </a:cubicBezTo>
                  <a:lnTo>
                    <a:pt x="14275" y="1921"/>
                  </a:lnTo>
                  <a:lnTo>
                    <a:pt x="14307" y="1889"/>
                  </a:lnTo>
                  <a:cubicBezTo>
                    <a:pt x="14307" y="1857"/>
                    <a:pt x="14275" y="1857"/>
                    <a:pt x="14275" y="1857"/>
                  </a:cubicBezTo>
                  <a:lnTo>
                    <a:pt x="9538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5037425" y="3994100"/>
              <a:ext cx="300075" cy="200875"/>
            </a:xfrm>
            <a:custGeom>
              <a:rect b="b" l="l" r="r" t="t"/>
              <a:pathLst>
                <a:path extrusionOk="0" h="8035" w="12003">
                  <a:moveTo>
                    <a:pt x="8002" y="1"/>
                  </a:moveTo>
                  <a:lnTo>
                    <a:pt x="0" y="6498"/>
                  </a:lnTo>
                  <a:lnTo>
                    <a:pt x="4001" y="8034"/>
                  </a:lnTo>
                  <a:lnTo>
                    <a:pt x="12003" y="1537"/>
                  </a:lnTo>
                  <a:lnTo>
                    <a:pt x="8002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5036625" y="3992950"/>
              <a:ext cx="301675" cy="202825"/>
            </a:xfrm>
            <a:custGeom>
              <a:rect b="b" l="l" r="r" t="t"/>
              <a:pathLst>
                <a:path extrusionOk="0" h="8113" w="12067">
                  <a:moveTo>
                    <a:pt x="8034" y="79"/>
                  </a:moveTo>
                  <a:lnTo>
                    <a:pt x="11971" y="1583"/>
                  </a:lnTo>
                  <a:lnTo>
                    <a:pt x="4033" y="8048"/>
                  </a:lnTo>
                  <a:lnTo>
                    <a:pt x="96" y="6512"/>
                  </a:lnTo>
                  <a:lnTo>
                    <a:pt x="8034" y="79"/>
                  </a:lnTo>
                  <a:close/>
                  <a:moveTo>
                    <a:pt x="8026" y="0"/>
                  </a:moveTo>
                  <a:cubicBezTo>
                    <a:pt x="8016" y="0"/>
                    <a:pt x="8002" y="15"/>
                    <a:pt x="8002" y="15"/>
                  </a:cubicBezTo>
                  <a:lnTo>
                    <a:pt x="0" y="6512"/>
                  </a:lnTo>
                  <a:lnTo>
                    <a:pt x="0" y="6544"/>
                  </a:lnTo>
                  <a:cubicBezTo>
                    <a:pt x="0" y="6544"/>
                    <a:pt x="0" y="6576"/>
                    <a:pt x="32" y="6576"/>
                  </a:cubicBezTo>
                  <a:lnTo>
                    <a:pt x="4033" y="8112"/>
                  </a:lnTo>
                  <a:lnTo>
                    <a:pt x="4065" y="8112"/>
                  </a:lnTo>
                  <a:lnTo>
                    <a:pt x="12067" y="1615"/>
                  </a:lnTo>
                  <a:lnTo>
                    <a:pt x="12067" y="1583"/>
                  </a:lnTo>
                  <a:cubicBezTo>
                    <a:pt x="12067" y="1551"/>
                    <a:pt x="12067" y="1551"/>
                    <a:pt x="12035" y="1551"/>
                  </a:cubicBezTo>
                  <a:lnTo>
                    <a:pt x="8034" y="15"/>
                  </a:lnTo>
                  <a:cubicBezTo>
                    <a:pt x="8034" y="4"/>
                    <a:pt x="8030" y="0"/>
                    <a:pt x="8026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5128625" y="4056350"/>
              <a:ext cx="121650" cy="65175"/>
            </a:xfrm>
            <a:custGeom>
              <a:rect b="b" l="l" r="r" t="t"/>
              <a:pathLst>
                <a:path extrusionOk="0" h="2607" w="4866">
                  <a:moveTo>
                    <a:pt x="2824" y="1"/>
                  </a:moveTo>
                  <a:cubicBezTo>
                    <a:pt x="2081" y="1"/>
                    <a:pt x="1292" y="244"/>
                    <a:pt x="769" y="679"/>
                  </a:cubicBezTo>
                  <a:cubicBezTo>
                    <a:pt x="1" y="1287"/>
                    <a:pt x="129" y="2087"/>
                    <a:pt x="1057" y="2439"/>
                  </a:cubicBezTo>
                  <a:cubicBezTo>
                    <a:pt x="1357" y="2553"/>
                    <a:pt x="1700" y="2607"/>
                    <a:pt x="2053" y="2607"/>
                  </a:cubicBezTo>
                  <a:cubicBezTo>
                    <a:pt x="2793" y="2607"/>
                    <a:pt x="3578" y="2371"/>
                    <a:pt x="4098" y="1959"/>
                  </a:cubicBezTo>
                  <a:cubicBezTo>
                    <a:pt x="4866" y="1319"/>
                    <a:pt x="4738" y="519"/>
                    <a:pt x="3810" y="167"/>
                  </a:cubicBezTo>
                  <a:cubicBezTo>
                    <a:pt x="3513" y="54"/>
                    <a:pt x="3174" y="1"/>
                    <a:pt x="2824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5133450" y="4055550"/>
              <a:ext cx="112025" cy="66600"/>
            </a:xfrm>
            <a:custGeom>
              <a:rect b="b" l="l" r="r" t="t"/>
              <a:pathLst>
                <a:path extrusionOk="0" h="2664" w="4481">
                  <a:moveTo>
                    <a:pt x="2625" y="71"/>
                  </a:moveTo>
                  <a:cubicBezTo>
                    <a:pt x="2977" y="71"/>
                    <a:pt x="3329" y="135"/>
                    <a:pt x="3617" y="263"/>
                  </a:cubicBezTo>
                  <a:cubicBezTo>
                    <a:pt x="4033" y="423"/>
                    <a:pt x="4321" y="679"/>
                    <a:pt x="4353" y="999"/>
                  </a:cubicBezTo>
                  <a:cubicBezTo>
                    <a:pt x="4417" y="1319"/>
                    <a:pt x="4257" y="1671"/>
                    <a:pt x="3905" y="1959"/>
                  </a:cubicBezTo>
                  <a:cubicBezTo>
                    <a:pt x="3385" y="2371"/>
                    <a:pt x="2600" y="2607"/>
                    <a:pt x="1870" y="2607"/>
                  </a:cubicBezTo>
                  <a:cubicBezTo>
                    <a:pt x="1522" y="2607"/>
                    <a:pt x="1186" y="2553"/>
                    <a:pt x="896" y="2439"/>
                  </a:cubicBezTo>
                  <a:cubicBezTo>
                    <a:pt x="448" y="2279"/>
                    <a:pt x="192" y="1991"/>
                    <a:pt x="128" y="1671"/>
                  </a:cubicBezTo>
                  <a:cubicBezTo>
                    <a:pt x="64" y="1351"/>
                    <a:pt x="256" y="1031"/>
                    <a:pt x="608" y="743"/>
                  </a:cubicBezTo>
                  <a:cubicBezTo>
                    <a:pt x="1120" y="295"/>
                    <a:pt x="1888" y="71"/>
                    <a:pt x="2625" y="71"/>
                  </a:cubicBezTo>
                  <a:close/>
                  <a:moveTo>
                    <a:pt x="2623" y="1"/>
                  </a:moveTo>
                  <a:cubicBezTo>
                    <a:pt x="1871" y="1"/>
                    <a:pt x="1067" y="244"/>
                    <a:pt x="544" y="679"/>
                  </a:cubicBezTo>
                  <a:cubicBezTo>
                    <a:pt x="160" y="967"/>
                    <a:pt x="0" y="1351"/>
                    <a:pt x="64" y="1671"/>
                  </a:cubicBezTo>
                  <a:cubicBezTo>
                    <a:pt x="96" y="2023"/>
                    <a:pt x="384" y="2311"/>
                    <a:pt x="864" y="2503"/>
                  </a:cubicBezTo>
                  <a:cubicBezTo>
                    <a:pt x="1152" y="2599"/>
                    <a:pt x="1504" y="2663"/>
                    <a:pt x="1856" y="2663"/>
                  </a:cubicBezTo>
                  <a:cubicBezTo>
                    <a:pt x="2625" y="2663"/>
                    <a:pt x="3425" y="2439"/>
                    <a:pt x="3937" y="1991"/>
                  </a:cubicBezTo>
                  <a:cubicBezTo>
                    <a:pt x="4321" y="1703"/>
                    <a:pt x="4481" y="1351"/>
                    <a:pt x="4417" y="999"/>
                  </a:cubicBezTo>
                  <a:cubicBezTo>
                    <a:pt x="4385" y="647"/>
                    <a:pt x="4097" y="359"/>
                    <a:pt x="3617" y="167"/>
                  </a:cubicBezTo>
                  <a:cubicBezTo>
                    <a:pt x="3320" y="54"/>
                    <a:pt x="2977" y="1"/>
                    <a:pt x="2623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5113425" y="4086125"/>
              <a:ext cx="384900" cy="172050"/>
            </a:xfrm>
            <a:custGeom>
              <a:rect b="b" l="l" r="r" t="t"/>
              <a:pathLst>
                <a:path extrusionOk="0" h="6882" w="15396">
                  <a:moveTo>
                    <a:pt x="11779" y="0"/>
                  </a:moveTo>
                  <a:lnTo>
                    <a:pt x="1" y="3297"/>
                  </a:lnTo>
                  <a:lnTo>
                    <a:pt x="3618" y="6881"/>
                  </a:lnTo>
                  <a:lnTo>
                    <a:pt x="15396" y="3585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5112625" y="4085325"/>
              <a:ext cx="386500" cy="173650"/>
            </a:xfrm>
            <a:custGeom>
              <a:rect b="b" l="l" r="r" t="t"/>
              <a:pathLst>
                <a:path extrusionOk="0" h="6946" w="15460">
                  <a:moveTo>
                    <a:pt x="11779" y="64"/>
                  </a:moveTo>
                  <a:lnTo>
                    <a:pt x="15364" y="3585"/>
                  </a:lnTo>
                  <a:lnTo>
                    <a:pt x="3682" y="6849"/>
                  </a:lnTo>
                  <a:lnTo>
                    <a:pt x="97" y="3361"/>
                  </a:lnTo>
                  <a:lnTo>
                    <a:pt x="11779" y="64"/>
                  </a:lnTo>
                  <a:close/>
                  <a:moveTo>
                    <a:pt x="11779" y="0"/>
                  </a:moveTo>
                  <a:lnTo>
                    <a:pt x="33" y="3297"/>
                  </a:lnTo>
                  <a:cubicBezTo>
                    <a:pt x="1" y="3297"/>
                    <a:pt x="1" y="3297"/>
                    <a:pt x="1" y="3329"/>
                  </a:cubicBezTo>
                  <a:lnTo>
                    <a:pt x="1" y="3361"/>
                  </a:lnTo>
                  <a:lnTo>
                    <a:pt x="3650" y="6913"/>
                  </a:lnTo>
                  <a:lnTo>
                    <a:pt x="3650" y="6946"/>
                  </a:lnTo>
                  <a:cubicBezTo>
                    <a:pt x="3682" y="6946"/>
                    <a:pt x="3682" y="6946"/>
                    <a:pt x="3682" y="6913"/>
                  </a:cubicBezTo>
                  <a:lnTo>
                    <a:pt x="15428" y="3649"/>
                  </a:lnTo>
                  <a:cubicBezTo>
                    <a:pt x="15460" y="3649"/>
                    <a:pt x="15460" y="3617"/>
                    <a:pt x="15460" y="3617"/>
                  </a:cubicBezTo>
                  <a:lnTo>
                    <a:pt x="15460" y="3585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5114225" y="4158125"/>
              <a:ext cx="91250" cy="92850"/>
            </a:xfrm>
            <a:custGeom>
              <a:rect b="b" l="l" r="r" t="t"/>
              <a:pathLst>
                <a:path extrusionOk="0" h="3714" w="3650">
                  <a:moveTo>
                    <a:pt x="33" y="1"/>
                  </a:moveTo>
                  <a:lnTo>
                    <a:pt x="1" y="129"/>
                  </a:lnTo>
                  <a:lnTo>
                    <a:pt x="3618" y="3713"/>
                  </a:lnTo>
                  <a:lnTo>
                    <a:pt x="3650" y="355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5112625" y="4157325"/>
              <a:ext cx="93650" cy="94450"/>
            </a:xfrm>
            <a:custGeom>
              <a:rect b="b" l="l" r="r" t="t"/>
              <a:pathLst>
                <a:path extrusionOk="0" h="3778" w="3746">
                  <a:moveTo>
                    <a:pt x="97" y="97"/>
                  </a:moveTo>
                  <a:lnTo>
                    <a:pt x="3682" y="3585"/>
                  </a:lnTo>
                  <a:lnTo>
                    <a:pt x="3650" y="3681"/>
                  </a:lnTo>
                  <a:lnTo>
                    <a:pt x="97" y="161"/>
                  </a:lnTo>
                  <a:lnTo>
                    <a:pt x="97" y="97"/>
                  </a:lnTo>
                  <a:close/>
                  <a:moveTo>
                    <a:pt x="65" y="1"/>
                  </a:moveTo>
                  <a:lnTo>
                    <a:pt x="33" y="161"/>
                  </a:lnTo>
                  <a:cubicBezTo>
                    <a:pt x="1" y="193"/>
                    <a:pt x="33" y="193"/>
                    <a:pt x="33" y="193"/>
                  </a:cubicBezTo>
                  <a:lnTo>
                    <a:pt x="3650" y="3777"/>
                  </a:lnTo>
                  <a:lnTo>
                    <a:pt x="3682" y="3777"/>
                  </a:lnTo>
                  <a:cubicBezTo>
                    <a:pt x="3714" y="3777"/>
                    <a:pt x="3714" y="3777"/>
                    <a:pt x="3714" y="3745"/>
                  </a:cubicBezTo>
                  <a:lnTo>
                    <a:pt x="3746" y="3617"/>
                  </a:lnTo>
                  <a:lnTo>
                    <a:pt x="3746" y="358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5204650" y="4165325"/>
              <a:ext cx="295275" cy="85650"/>
            </a:xfrm>
            <a:custGeom>
              <a:rect b="b" l="l" r="r" t="t"/>
              <a:pathLst>
                <a:path extrusionOk="0" h="3426" w="11811">
                  <a:moveTo>
                    <a:pt x="11811" y="1"/>
                  </a:moveTo>
                  <a:lnTo>
                    <a:pt x="33" y="3265"/>
                  </a:lnTo>
                  <a:lnTo>
                    <a:pt x="1" y="3425"/>
                  </a:lnTo>
                  <a:lnTo>
                    <a:pt x="1" y="3425"/>
                  </a:lnTo>
                  <a:lnTo>
                    <a:pt x="11747" y="129"/>
                  </a:lnTo>
                  <a:lnTo>
                    <a:pt x="1181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5203850" y="4163725"/>
              <a:ext cx="296875" cy="88050"/>
            </a:xfrm>
            <a:custGeom>
              <a:rect b="b" l="l" r="r" t="t"/>
              <a:pathLst>
                <a:path extrusionOk="0" h="3522" w="11875">
                  <a:moveTo>
                    <a:pt x="11779" y="97"/>
                  </a:moveTo>
                  <a:lnTo>
                    <a:pt x="11779" y="161"/>
                  </a:lnTo>
                  <a:lnTo>
                    <a:pt x="97" y="3425"/>
                  </a:lnTo>
                  <a:lnTo>
                    <a:pt x="97" y="3361"/>
                  </a:lnTo>
                  <a:lnTo>
                    <a:pt x="11779" y="97"/>
                  </a:lnTo>
                  <a:close/>
                  <a:moveTo>
                    <a:pt x="11811" y="1"/>
                  </a:moveTo>
                  <a:lnTo>
                    <a:pt x="65" y="3297"/>
                  </a:lnTo>
                  <a:lnTo>
                    <a:pt x="33" y="3329"/>
                  </a:lnTo>
                  <a:lnTo>
                    <a:pt x="1" y="3489"/>
                  </a:lnTo>
                  <a:lnTo>
                    <a:pt x="1" y="3521"/>
                  </a:lnTo>
                  <a:lnTo>
                    <a:pt x="33" y="3521"/>
                  </a:lnTo>
                  <a:lnTo>
                    <a:pt x="11811" y="225"/>
                  </a:lnTo>
                  <a:lnTo>
                    <a:pt x="11843" y="225"/>
                  </a:lnTo>
                  <a:lnTo>
                    <a:pt x="11875" y="65"/>
                  </a:lnTo>
                  <a:lnTo>
                    <a:pt x="11875" y="33"/>
                  </a:lnTo>
                  <a:cubicBezTo>
                    <a:pt x="11843" y="1"/>
                    <a:pt x="11843" y="1"/>
                    <a:pt x="11811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5115025" y="4075725"/>
              <a:ext cx="384900" cy="171250"/>
            </a:xfrm>
            <a:custGeom>
              <a:rect b="b" l="l" r="r" t="t"/>
              <a:pathLst>
                <a:path extrusionOk="0" h="6850" w="15396">
                  <a:moveTo>
                    <a:pt x="11747" y="0"/>
                  </a:moveTo>
                  <a:lnTo>
                    <a:pt x="1" y="3297"/>
                  </a:lnTo>
                  <a:lnTo>
                    <a:pt x="3618" y="6849"/>
                  </a:lnTo>
                  <a:lnTo>
                    <a:pt x="15396" y="3585"/>
                  </a:lnTo>
                  <a:lnTo>
                    <a:pt x="1174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9"/>
            <p:cNvSpPr/>
            <p:nvPr/>
          </p:nvSpPr>
          <p:spPr>
            <a:xfrm>
              <a:off x="5114225" y="4074925"/>
              <a:ext cx="386500" cy="172850"/>
            </a:xfrm>
            <a:custGeom>
              <a:rect b="b" l="l" r="r" t="t"/>
              <a:pathLst>
                <a:path extrusionOk="0" h="6914" w="15460">
                  <a:moveTo>
                    <a:pt x="11779" y="64"/>
                  </a:moveTo>
                  <a:lnTo>
                    <a:pt x="15332" y="3585"/>
                  </a:lnTo>
                  <a:lnTo>
                    <a:pt x="3650" y="6849"/>
                  </a:lnTo>
                  <a:lnTo>
                    <a:pt x="97" y="3329"/>
                  </a:lnTo>
                  <a:lnTo>
                    <a:pt x="11779" y="64"/>
                  </a:lnTo>
                  <a:close/>
                  <a:moveTo>
                    <a:pt x="11779" y="0"/>
                  </a:moveTo>
                  <a:lnTo>
                    <a:pt x="33" y="3297"/>
                  </a:lnTo>
                  <a:lnTo>
                    <a:pt x="1" y="3297"/>
                  </a:lnTo>
                  <a:lnTo>
                    <a:pt x="1" y="3361"/>
                  </a:lnTo>
                  <a:lnTo>
                    <a:pt x="3618" y="6913"/>
                  </a:lnTo>
                  <a:lnTo>
                    <a:pt x="3682" y="6913"/>
                  </a:lnTo>
                  <a:lnTo>
                    <a:pt x="15428" y="3649"/>
                  </a:lnTo>
                  <a:lnTo>
                    <a:pt x="15460" y="3617"/>
                  </a:lnTo>
                  <a:lnTo>
                    <a:pt x="15460" y="3585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9"/>
            <p:cNvSpPr/>
            <p:nvPr/>
          </p:nvSpPr>
          <p:spPr>
            <a:xfrm>
              <a:off x="5144650" y="4089325"/>
              <a:ext cx="324875" cy="144850"/>
            </a:xfrm>
            <a:custGeom>
              <a:rect b="b" l="l" r="r" t="t"/>
              <a:pathLst>
                <a:path extrusionOk="0" h="5794" w="12995">
                  <a:moveTo>
                    <a:pt x="9922" y="0"/>
                  </a:moveTo>
                  <a:lnTo>
                    <a:pt x="0" y="2753"/>
                  </a:lnTo>
                  <a:lnTo>
                    <a:pt x="3073" y="5793"/>
                  </a:lnTo>
                  <a:lnTo>
                    <a:pt x="12995" y="3009"/>
                  </a:lnTo>
                  <a:lnTo>
                    <a:pt x="992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5143850" y="4088525"/>
              <a:ext cx="326475" cy="146450"/>
            </a:xfrm>
            <a:custGeom>
              <a:rect b="b" l="l" r="r" t="t"/>
              <a:pathLst>
                <a:path extrusionOk="0" h="5858" w="13059">
                  <a:moveTo>
                    <a:pt x="9954" y="64"/>
                  </a:moveTo>
                  <a:lnTo>
                    <a:pt x="12963" y="3009"/>
                  </a:lnTo>
                  <a:lnTo>
                    <a:pt x="3105" y="5761"/>
                  </a:lnTo>
                  <a:lnTo>
                    <a:pt x="128" y="2817"/>
                  </a:lnTo>
                  <a:lnTo>
                    <a:pt x="9954" y="64"/>
                  </a:lnTo>
                  <a:close/>
                  <a:moveTo>
                    <a:pt x="9954" y="0"/>
                  </a:moveTo>
                  <a:lnTo>
                    <a:pt x="32" y="2753"/>
                  </a:lnTo>
                  <a:cubicBezTo>
                    <a:pt x="32" y="2753"/>
                    <a:pt x="32" y="2785"/>
                    <a:pt x="0" y="2785"/>
                  </a:cubicBezTo>
                  <a:cubicBezTo>
                    <a:pt x="0" y="2817"/>
                    <a:pt x="0" y="2817"/>
                    <a:pt x="32" y="2817"/>
                  </a:cubicBezTo>
                  <a:lnTo>
                    <a:pt x="3073" y="5825"/>
                  </a:lnTo>
                  <a:cubicBezTo>
                    <a:pt x="3073" y="5857"/>
                    <a:pt x="3105" y="5857"/>
                    <a:pt x="3105" y="5857"/>
                  </a:cubicBezTo>
                  <a:lnTo>
                    <a:pt x="13027" y="3073"/>
                  </a:lnTo>
                  <a:cubicBezTo>
                    <a:pt x="13059" y="3073"/>
                    <a:pt x="13059" y="3073"/>
                    <a:pt x="13059" y="3041"/>
                  </a:cubicBezTo>
                  <a:lnTo>
                    <a:pt x="13059" y="3009"/>
                  </a:lnTo>
                  <a:lnTo>
                    <a:pt x="9986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5251050" y="4123925"/>
              <a:ext cx="120850" cy="66825"/>
            </a:xfrm>
            <a:custGeom>
              <a:rect b="b" l="l" r="r" t="t"/>
              <a:pathLst>
                <a:path extrusionOk="0" h="2673" w="4834">
                  <a:moveTo>
                    <a:pt x="1836" y="1"/>
                  </a:moveTo>
                  <a:cubicBezTo>
                    <a:pt x="1585" y="1"/>
                    <a:pt x="1343" y="29"/>
                    <a:pt x="1121" y="89"/>
                  </a:cubicBezTo>
                  <a:cubicBezTo>
                    <a:pt x="193" y="345"/>
                    <a:pt x="1" y="1145"/>
                    <a:pt x="705" y="1817"/>
                  </a:cubicBezTo>
                  <a:cubicBezTo>
                    <a:pt x="1246" y="2358"/>
                    <a:pt x="2166" y="2673"/>
                    <a:pt x="2984" y="2673"/>
                  </a:cubicBezTo>
                  <a:cubicBezTo>
                    <a:pt x="3230" y="2673"/>
                    <a:pt x="3467" y="2644"/>
                    <a:pt x="3682" y="2585"/>
                  </a:cubicBezTo>
                  <a:cubicBezTo>
                    <a:pt x="4642" y="2329"/>
                    <a:pt x="4834" y="1529"/>
                    <a:pt x="4130" y="857"/>
                  </a:cubicBezTo>
                  <a:cubicBezTo>
                    <a:pt x="3588" y="315"/>
                    <a:pt x="2668" y="1"/>
                    <a:pt x="1836" y="1"/>
                  </a:cubicBezTo>
                  <a:close/>
                </a:path>
              </a:pathLst>
            </a:custGeom>
            <a:solidFill>
              <a:srgbClr val="000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5255850" y="4122800"/>
              <a:ext cx="111250" cy="68950"/>
            </a:xfrm>
            <a:custGeom>
              <a:rect b="b" l="l" r="r" t="t"/>
              <a:pathLst>
                <a:path extrusionOk="0" h="2758" w="4450">
                  <a:moveTo>
                    <a:pt x="1633" y="69"/>
                  </a:moveTo>
                  <a:cubicBezTo>
                    <a:pt x="2465" y="69"/>
                    <a:pt x="3362" y="390"/>
                    <a:pt x="3906" y="934"/>
                  </a:cubicBezTo>
                  <a:cubicBezTo>
                    <a:pt x="4226" y="1254"/>
                    <a:pt x="4386" y="1606"/>
                    <a:pt x="4290" y="1926"/>
                  </a:cubicBezTo>
                  <a:cubicBezTo>
                    <a:pt x="4226" y="2214"/>
                    <a:pt x="3938" y="2470"/>
                    <a:pt x="3490" y="2598"/>
                  </a:cubicBezTo>
                  <a:cubicBezTo>
                    <a:pt x="3275" y="2657"/>
                    <a:pt x="3038" y="2686"/>
                    <a:pt x="2793" y="2686"/>
                  </a:cubicBezTo>
                  <a:cubicBezTo>
                    <a:pt x="1976" y="2686"/>
                    <a:pt x="1062" y="2371"/>
                    <a:pt x="545" y="1830"/>
                  </a:cubicBezTo>
                  <a:cubicBezTo>
                    <a:pt x="193" y="1510"/>
                    <a:pt x="65" y="1158"/>
                    <a:pt x="129" y="838"/>
                  </a:cubicBezTo>
                  <a:cubicBezTo>
                    <a:pt x="225" y="518"/>
                    <a:pt x="513" y="294"/>
                    <a:pt x="961" y="166"/>
                  </a:cubicBezTo>
                  <a:cubicBezTo>
                    <a:pt x="1153" y="102"/>
                    <a:pt x="1409" y="69"/>
                    <a:pt x="1633" y="69"/>
                  </a:cubicBezTo>
                  <a:close/>
                  <a:moveTo>
                    <a:pt x="1666" y="1"/>
                  </a:moveTo>
                  <a:cubicBezTo>
                    <a:pt x="1407" y="1"/>
                    <a:pt x="1157" y="33"/>
                    <a:pt x="929" y="102"/>
                  </a:cubicBezTo>
                  <a:cubicBezTo>
                    <a:pt x="449" y="230"/>
                    <a:pt x="161" y="486"/>
                    <a:pt x="65" y="838"/>
                  </a:cubicBezTo>
                  <a:cubicBezTo>
                    <a:pt x="1" y="1158"/>
                    <a:pt x="129" y="1542"/>
                    <a:pt x="481" y="1894"/>
                  </a:cubicBezTo>
                  <a:cubicBezTo>
                    <a:pt x="1025" y="2438"/>
                    <a:pt x="1953" y="2758"/>
                    <a:pt x="2785" y="2758"/>
                  </a:cubicBezTo>
                  <a:cubicBezTo>
                    <a:pt x="3042" y="2758"/>
                    <a:pt x="3298" y="2726"/>
                    <a:pt x="3522" y="2662"/>
                  </a:cubicBezTo>
                  <a:cubicBezTo>
                    <a:pt x="3970" y="2534"/>
                    <a:pt x="4290" y="2278"/>
                    <a:pt x="4354" y="1926"/>
                  </a:cubicBezTo>
                  <a:cubicBezTo>
                    <a:pt x="4450" y="1574"/>
                    <a:pt x="4322" y="1222"/>
                    <a:pt x="3970" y="870"/>
                  </a:cubicBezTo>
                  <a:cubicBezTo>
                    <a:pt x="3409" y="333"/>
                    <a:pt x="2494" y="1"/>
                    <a:pt x="1666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5355875" y="4056100"/>
              <a:ext cx="140850" cy="74450"/>
            </a:xfrm>
            <a:custGeom>
              <a:rect b="b" l="l" r="r" t="t"/>
              <a:pathLst>
                <a:path extrusionOk="0" h="2978" w="5634">
                  <a:moveTo>
                    <a:pt x="2821" y="1"/>
                  </a:moveTo>
                  <a:cubicBezTo>
                    <a:pt x="2169" y="1"/>
                    <a:pt x="1521" y="145"/>
                    <a:pt x="1025" y="433"/>
                  </a:cubicBezTo>
                  <a:cubicBezTo>
                    <a:pt x="1" y="1009"/>
                    <a:pt x="33" y="1969"/>
                    <a:pt x="1025" y="2545"/>
                  </a:cubicBezTo>
                  <a:cubicBezTo>
                    <a:pt x="1521" y="2834"/>
                    <a:pt x="2177" y="2978"/>
                    <a:pt x="2833" y="2978"/>
                  </a:cubicBezTo>
                  <a:cubicBezTo>
                    <a:pt x="3489" y="2978"/>
                    <a:pt x="4145" y="2834"/>
                    <a:pt x="4642" y="2545"/>
                  </a:cubicBezTo>
                  <a:cubicBezTo>
                    <a:pt x="5634" y="1969"/>
                    <a:pt x="5634" y="1009"/>
                    <a:pt x="4642" y="433"/>
                  </a:cubicBezTo>
                  <a:cubicBezTo>
                    <a:pt x="4129" y="145"/>
                    <a:pt x="3473" y="1"/>
                    <a:pt x="28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9"/>
            <p:cNvSpPr/>
            <p:nvPr/>
          </p:nvSpPr>
          <p:spPr>
            <a:xfrm>
              <a:off x="5361475" y="4055300"/>
              <a:ext cx="129650" cy="75650"/>
            </a:xfrm>
            <a:custGeom>
              <a:rect b="b" l="l" r="r" t="t"/>
              <a:pathLst>
                <a:path extrusionOk="0" h="3026" w="5186">
                  <a:moveTo>
                    <a:pt x="2593" y="81"/>
                  </a:moveTo>
                  <a:cubicBezTo>
                    <a:pt x="3233" y="81"/>
                    <a:pt x="3905" y="209"/>
                    <a:pt x="4386" y="497"/>
                  </a:cubicBezTo>
                  <a:cubicBezTo>
                    <a:pt x="4866" y="785"/>
                    <a:pt x="5122" y="1137"/>
                    <a:pt x="5122" y="1521"/>
                  </a:cubicBezTo>
                  <a:cubicBezTo>
                    <a:pt x="5122" y="1905"/>
                    <a:pt x="4866" y="2257"/>
                    <a:pt x="4386" y="2545"/>
                  </a:cubicBezTo>
                  <a:cubicBezTo>
                    <a:pt x="3905" y="2834"/>
                    <a:pt x="3257" y="2978"/>
                    <a:pt x="2605" y="2978"/>
                  </a:cubicBezTo>
                  <a:cubicBezTo>
                    <a:pt x="1953" y="2978"/>
                    <a:pt x="1297" y="2834"/>
                    <a:pt x="801" y="2545"/>
                  </a:cubicBezTo>
                  <a:cubicBezTo>
                    <a:pt x="353" y="2257"/>
                    <a:pt x="65" y="1905"/>
                    <a:pt x="65" y="1521"/>
                  </a:cubicBezTo>
                  <a:cubicBezTo>
                    <a:pt x="65" y="1137"/>
                    <a:pt x="321" y="785"/>
                    <a:pt x="801" y="497"/>
                  </a:cubicBezTo>
                  <a:cubicBezTo>
                    <a:pt x="1281" y="209"/>
                    <a:pt x="1953" y="81"/>
                    <a:pt x="2593" y="81"/>
                  </a:cubicBezTo>
                  <a:close/>
                  <a:moveTo>
                    <a:pt x="2581" y="1"/>
                  </a:moveTo>
                  <a:cubicBezTo>
                    <a:pt x="1921" y="1"/>
                    <a:pt x="1265" y="145"/>
                    <a:pt x="769" y="433"/>
                  </a:cubicBezTo>
                  <a:cubicBezTo>
                    <a:pt x="257" y="721"/>
                    <a:pt x="1" y="1105"/>
                    <a:pt x="1" y="1521"/>
                  </a:cubicBezTo>
                  <a:cubicBezTo>
                    <a:pt x="1" y="1937"/>
                    <a:pt x="289" y="2321"/>
                    <a:pt x="769" y="2609"/>
                  </a:cubicBezTo>
                  <a:cubicBezTo>
                    <a:pt x="1281" y="2898"/>
                    <a:pt x="1953" y="3026"/>
                    <a:pt x="2593" y="3026"/>
                  </a:cubicBezTo>
                  <a:cubicBezTo>
                    <a:pt x="3265" y="3026"/>
                    <a:pt x="3937" y="2898"/>
                    <a:pt x="4418" y="2609"/>
                  </a:cubicBezTo>
                  <a:cubicBezTo>
                    <a:pt x="4930" y="2321"/>
                    <a:pt x="5186" y="1937"/>
                    <a:pt x="5186" y="1521"/>
                  </a:cubicBezTo>
                  <a:cubicBezTo>
                    <a:pt x="5186" y="1105"/>
                    <a:pt x="4930" y="721"/>
                    <a:pt x="4418" y="433"/>
                  </a:cubicBezTo>
                  <a:cubicBezTo>
                    <a:pt x="3905" y="145"/>
                    <a:pt x="3241" y="1"/>
                    <a:pt x="25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9"/>
            <p:cNvSpPr/>
            <p:nvPr/>
          </p:nvSpPr>
          <p:spPr>
            <a:xfrm>
              <a:off x="5427900" y="4055500"/>
              <a:ext cx="140050" cy="74250"/>
            </a:xfrm>
            <a:custGeom>
              <a:rect b="b" l="l" r="r" t="t"/>
              <a:pathLst>
                <a:path extrusionOk="0" h="2970" w="5602">
                  <a:moveTo>
                    <a:pt x="2801" y="1"/>
                  </a:moveTo>
                  <a:cubicBezTo>
                    <a:pt x="2145" y="1"/>
                    <a:pt x="1489" y="153"/>
                    <a:pt x="992" y="457"/>
                  </a:cubicBezTo>
                  <a:cubicBezTo>
                    <a:pt x="0" y="1033"/>
                    <a:pt x="0" y="1961"/>
                    <a:pt x="992" y="2537"/>
                  </a:cubicBezTo>
                  <a:cubicBezTo>
                    <a:pt x="1505" y="2826"/>
                    <a:pt x="2161" y="2970"/>
                    <a:pt x="2813" y="2970"/>
                  </a:cubicBezTo>
                  <a:cubicBezTo>
                    <a:pt x="3465" y="2970"/>
                    <a:pt x="4113" y="2826"/>
                    <a:pt x="4609" y="2537"/>
                  </a:cubicBezTo>
                  <a:cubicBezTo>
                    <a:pt x="5601" y="1961"/>
                    <a:pt x="5601" y="1033"/>
                    <a:pt x="4609" y="457"/>
                  </a:cubicBezTo>
                  <a:cubicBezTo>
                    <a:pt x="4113" y="153"/>
                    <a:pt x="3457" y="1"/>
                    <a:pt x="280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9"/>
            <p:cNvSpPr/>
            <p:nvPr/>
          </p:nvSpPr>
          <p:spPr>
            <a:xfrm>
              <a:off x="5433500" y="4054700"/>
              <a:ext cx="128850" cy="76250"/>
            </a:xfrm>
            <a:custGeom>
              <a:rect b="b" l="l" r="r" t="t"/>
              <a:pathLst>
                <a:path extrusionOk="0" h="3050" w="5154">
                  <a:moveTo>
                    <a:pt x="2561" y="73"/>
                  </a:moveTo>
                  <a:cubicBezTo>
                    <a:pt x="3233" y="73"/>
                    <a:pt x="3873" y="233"/>
                    <a:pt x="4353" y="521"/>
                  </a:cubicBezTo>
                  <a:cubicBezTo>
                    <a:pt x="4833" y="777"/>
                    <a:pt x="5089" y="1129"/>
                    <a:pt x="5089" y="1513"/>
                  </a:cubicBezTo>
                  <a:cubicBezTo>
                    <a:pt x="5089" y="1897"/>
                    <a:pt x="4833" y="2281"/>
                    <a:pt x="4385" y="2537"/>
                  </a:cubicBezTo>
                  <a:cubicBezTo>
                    <a:pt x="3889" y="2826"/>
                    <a:pt x="3241" y="2970"/>
                    <a:pt x="2593" y="2970"/>
                  </a:cubicBezTo>
                  <a:cubicBezTo>
                    <a:pt x="1945" y="2970"/>
                    <a:pt x="1297" y="2826"/>
                    <a:pt x="800" y="2537"/>
                  </a:cubicBezTo>
                  <a:cubicBezTo>
                    <a:pt x="320" y="2249"/>
                    <a:pt x="64" y="1897"/>
                    <a:pt x="64" y="1513"/>
                  </a:cubicBezTo>
                  <a:cubicBezTo>
                    <a:pt x="64" y="1129"/>
                    <a:pt x="320" y="777"/>
                    <a:pt x="768" y="521"/>
                  </a:cubicBezTo>
                  <a:cubicBezTo>
                    <a:pt x="1281" y="233"/>
                    <a:pt x="1921" y="73"/>
                    <a:pt x="2561" y="73"/>
                  </a:cubicBezTo>
                  <a:close/>
                  <a:moveTo>
                    <a:pt x="2573" y="1"/>
                  </a:moveTo>
                  <a:cubicBezTo>
                    <a:pt x="1913" y="1"/>
                    <a:pt x="1249" y="153"/>
                    <a:pt x="736" y="457"/>
                  </a:cubicBezTo>
                  <a:cubicBezTo>
                    <a:pt x="256" y="745"/>
                    <a:pt x="0" y="1129"/>
                    <a:pt x="0" y="1513"/>
                  </a:cubicBezTo>
                  <a:cubicBezTo>
                    <a:pt x="0" y="1929"/>
                    <a:pt x="256" y="2313"/>
                    <a:pt x="768" y="2601"/>
                  </a:cubicBezTo>
                  <a:cubicBezTo>
                    <a:pt x="1249" y="2890"/>
                    <a:pt x="1921" y="3050"/>
                    <a:pt x="2593" y="3050"/>
                  </a:cubicBezTo>
                  <a:cubicBezTo>
                    <a:pt x="3233" y="3050"/>
                    <a:pt x="3905" y="2890"/>
                    <a:pt x="4417" y="2601"/>
                  </a:cubicBezTo>
                  <a:cubicBezTo>
                    <a:pt x="4897" y="2313"/>
                    <a:pt x="5153" y="1929"/>
                    <a:pt x="5153" y="1545"/>
                  </a:cubicBezTo>
                  <a:cubicBezTo>
                    <a:pt x="5153" y="1129"/>
                    <a:pt x="4897" y="745"/>
                    <a:pt x="4385" y="457"/>
                  </a:cubicBezTo>
                  <a:cubicBezTo>
                    <a:pt x="3889" y="153"/>
                    <a:pt x="3233" y="1"/>
                    <a:pt x="25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9"/>
            <p:cNvSpPr/>
            <p:nvPr/>
          </p:nvSpPr>
          <p:spPr>
            <a:xfrm>
              <a:off x="5511900" y="4012900"/>
              <a:ext cx="140850" cy="73650"/>
            </a:xfrm>
            <a:custGeom>
              <a:rect b="b" l="l" r="r" t="t"/>
              <a:pathLst>
                <a:path extrusionOk="0" h="2946" w="5634">
                  <a:moveTo>
                    <a:pt x="2813" y="1"/>
                  </a:moveTo>
                  <a:cubicBezTo>
                    <a:pt x="2161" y="1"/>
                    <a:pt x="1505" y="145"/>
                    <a:pt x="993" y="433"/>
                  </a:cubicBezTo>
                  <a:cubicBezTo>
                    <a:pt x="1" y="1009"/>
                    <a:pt x="1" y="1937"/>
                    <a:pt x="1025" y="2513"/>
                  </a:cubicBezTo>
                  <a:cubicBezTo>
                    <a:pt x="1521" y="2801"/>
                    <a:pt x="2177" y="2945"/>
                    <a:pt x="2833" y="2945"/>
                  </a:cubicBezTo>
                  <a:cubicBezTo>
                    <a:pt x="3490" y="2945"/>
                    <a:pt x="4146" y="2801"/>
                    <a:pt x="4642" y="2513"/>
                  </a:cubicBezTo>
                  <a:cubicBezTo>
                    <a:pt x="5634" y="1937"/>
                    <a:pt x="5634" y="1009"/>
                    <a:pt x="4610" y="433"/>
                  </a:cubicBezTo>
                  <a:cubicBezTo>
                    <a:pt x="4114" y="145"/>
                    <a:pt x="3466" y="1"/>
                    <a:pt x="281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9"/>
            <p:cNvSpPr/>
            <p:nvPr/>
          </p:nvSpPr>
          <p:spPr>
            <a:xfrm>
              <a:off x="5517500" y="4012100"/>
              <a:ext cx="129650" cy="75650"/>
            </a:xfrm>
            <a:custGeom>
              <a:rect b="b" l="l" r="r" t="t"/>
              <a:pathLst>
                <a:path extrusionOk="0" h="3026" w="5186">
                  <a:moveTo>
                    <a:pt x="2593" y="49"/>
                  </a:moveTo>
                  <a:cubicBezTo>
                    <a:pt x="3234" y="49"/>
                    <a:pt x="3874" y="209"/>
                    <a:pt x="4386" y="497"/>
                  </a:cubicBezTo>
                  <a:cubicBezTo>
                    <a:pt x="4866" y="753"/>
                    <a:pt x="5122" y="1137"/>
                    <a:pt x="5122" y="1521"/>
                  </a:cubicBezTo>
                  <a:cubicBezTo>
                    <a:pt x="5122" y="1873"/>
                    <a:pt x="4866" y="2257"/>
                    <a:pt x="4386" y="2513"/>
                  </a:cubicBezTo>
                  <a:cubicBezTo>
                    <a:pt x="3906" y="2801"/>
                    <a:pt x="3258" y="2945"/>
                    <a:pt x="2605" y="2945"/>
                  </a:cubicBezTo>
                  <a:cubicBezTo>
                    <a:pt x="1953" y="2945"/>
                    <a:pt x="1297" y="2801"/>
                    <a:pt x="801" y="2513"/>
                  </a:cubicBezTo>
                  <a:cubicBezTo>
                    <a:pt x="353" y="2257"/>
                    <a:pt x="65" y="1873"/>
                    <a:pt x="65" y="1489"/>
                  </a:cubicBezTo>
                  <a:cubicBezTo>
                    <a:pt x="65" y="1105"/>
                    <a:pt x="321" y="753"/>
                    <a:pt x="801" y="497"/>
                  </a:cubicBezTo>
                  <a:cubicBezTo>
                    <a:pt x="1281" y="209"/>
                    <a:pt x="1953" y="49"/>
                    <a:pt x="2593" y="49"/>
                  </a:cubicBezTo>
                  <a:close/>
                  <a:moveTo>
                    <a:pt x="2581" y="1"/>
                  </a:moveTo>
                  <a:cubicBezTo>
                    <a:pt x="1921" y="1"/>
                    <a:pt x="1265" y="145"/>
                    <a:pt x="769" y="433"/>
                  </a:cubicBezTo>
                  <a:cubicBezTo>
                    <a:pt x="289" y="721"/>
                    <a:pt x="1" y="1105"/>
                    <a:pt x="1" y="1521"/>
                  </a:cubicBezTo>
                  <a:cubicBezTo>
                    <a:pt x="1" y="1905"/>
                    <a:pt x="289" y="2289"/>
                    <a:pt x="769" y="2577"/>
                  </a:cubicBezTo>
                  <a:cubicBezTo>
                    <a:pt x="1281" y="2865"/>
                    <a:pt x="1953" y="3025"/>
                    <a:pt x="2593" y="3025"/>
                  </a:cubicBezTo>
                  <a:cubicBezTo>
                    <a:pt x="3266" y="3025"/>
                    <a:pt x="3938" y="2865"/>
                    <a:pt x="4418" y="2577"/>
                  </a:cubicBezTo>
                  <a:cubicBezTo>
                    <a:pt x="4930" y="2289"/>
                    <a:pt x="5186" y="1937"/>
                    <a:pt x="5186" y="1521"/>
                  </a:cubicBezTo>
                  <a:cubicBezTo>
                    <a:pt x="5186" y="1105"/>
                    <a:pt x="4930" y="721"/>
                    <a:pt x="4418" y="433"/>
                  </a:cubicBezTo>
                  <a:cubicBezTo>
                    <a:pt x="3906" y="145"/>
                    <a:pt x="3242" y="1"/>
                    <a:pt x="25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9"/>
            <p:cNvSpPr/>
            <p:nvPr/>
          </p:nvSpPr>
          <p:spPr>
            <a:xfrm>
              <a:off x="4996600" y="4375375"/>
              <a:ext cx="140875" cy="74425"/>
            </a:xfrm>
            <a:custGeom>
              <a:rect b="b" l="l" r="r" t="t"/>
              <a:pathLst>
                <a:path extrusionOk="0" h="2977" w="5635">
                  <a:moveTo>
                    <a:pt x="2822" y="0"/>
                  </a:moveTo>
                  <a:cubicBezTo>
                    <a:pt x="2169" y="0"/>
                    <a:pt x="1521" y="144"/>
                    <a:pt x="1025" y="432"/>
                  </a:cubicBezTo>
                  <a:cubicBezTo>
                    <a:pt x="1" y="1009"/>
                    <a:pt x="33" y="1969"/>
                    <a:pt x="1025" y="2545"/>
                  </a:cubicBezTo>
                  <a:cubicBezTo>
                    <a:pt x="1521" y="2833"/>
                    <a:pt x="2177" y="2977"/>
                    <a:pt x="2834" y="2977"/>
                  </a:cubicBezTo>
                  <a:cubicBezTo>
                    <a:pt x="3490" y="2977"/>
                    <a:pt x="4146" y="2833"/>
                    <a:pt x="4642" y="2545"/>
                  </a:cubicBezTo>
                  <a:cubicBezTo>
                    <a:pt x="5634" y="1969"/>
                    <a:pt x="5634" y="1009"/>
                    <a:pt x="4642" y="432"/>
                  </a:cubicBezTo>
                  <a:cubicBezTo>
                    <a:pt x="4130" y="144"/>
                    <a:pt x="3474" y="0"/>
                    <a:pt x="282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9"/>
            <p:cNvSpPr/>
            <p:nvPr/>
          </p:nvSpPr>
          <p:spPr>
            <a:xfrm>
              <a:off x="5002225" y="4374575"/>
              <a:ext cx="129625" cy="75625"/>
            </a:xfrm>
            <a:custGeom>
              <a:rect b="b" l="l" r="r" t="t"/>
              <a:pathLst>
                <a:path extrusionOk="0" h="3025" w="5185">
                  <a:moveTo>
                    <a:pt x="2593" y="80"/>
                  </a:moveTo>
                  <a:cubicBezTo>
                    <a:pt x="3233" y="80"/>
                    <a:pt x="3905" y="208"/>
                    <a:pt x="4385" y="496"/>
                  </a:cubicBezTo>
                  <a:cubicBezTo>
                    <a:pt x="4865" y="785"/>
                    <a:pt x="5121" y="1137"/>
                    <a:pt x="5121" y="1521"/>
                  </a:cubicBezTo>
                  <a:cubicBezTo>
                    <a:pt x="5121" y="1905"/>
                    <a:pt x="4865" y="2257"/>
                    <a:pt x="4385" y="2545"/>
                  </a:cubicBezTo>
                  <a:cubicBezTo>
                    <a:pt x="3905" y="2817"/>
                    <a:pt x="3257" y="2953"/>
                    <a:pt x="2605" y="2953"/>
                  </a:cubicBezTo>
                  <a:cubicBezTo>
                    <a:pt x="1952" y="2953"/>
                    <a:pt x="1296" y="2817"/>
                    <a:pt x="800" y="2545"/>
                  </a:cubicBezTo>
                  <a:cubicBezTo>
                    <a:pt x="352" y="2257"/>
                    <a:pt x="64" y="1905"/>
                    <a:pt x="64" y="1521"/>
                  </a:cubicBezTo>
                  <a:cubicBezTo>
                    <a:pt x="64" y="1137"/>
                    <a:pt x="352" y="785"/>
                    <a:pt x="800" y="496"/>
                  </a:cubicBezTo>
                  <a:cubicBezTo>
                    <a:pt x="1312" y="208"/>
                    <a:pt x="1952" y="80"/>
                    <a:pt x="2593" y="80"/>
                  </a:cubicBezTo>
                  <a:close/>
                  <a:moveTo>
                    <a:pt x="2605" y="0"/>
                  </a:moveTo>
                  <a:cubicBezTo>
                    <a:pt x="1944" y="0"/>
                    <a:pt x="1280" y="144"/>
                    <a:pt x="768" y="432"/>
                  </a:cubicBezTo>
                  <a:cubicBezTo>
                    <a:pt x="288" y="721"/>
                    <a:pt x="0" y="1105"/>
                    <a:pt x="0" y="1521"/>
                  </a:cubicBezTo>
                  <a:cubicBezTo>
                    <a:pt x="0" y="1937"/>
                    <a:pt x="288" y="2321"/>
                    <a:pt x="800" y="2609"/>
                  </a:cubicBezTo>
                  <a:cubicBezTo>
                    <a:pt x="1280" y="2897"/>
                    <a:pt x="1952" y="3025"/>
                    <a:pt x="2625" y="3025"/>
                  </a:cubicBezTo>
                  <a:cubicBezTo>
                    <a:pt x="3265" y="3025"/>
                    <a:pt x="3937" y="2897"/>
                    <a:pt x="4449" y="2609"/>
                  </a:cubicBezTo>
                  <a:cubicBezTo>
                    <a:pt x="4929" y="2321"/>
                    <a:pt x="5185" y="1937"/>
                    <a:pt x="5185" y="1521"/>
                  </a:cubicBezTo>
                  <a:cubicBezTo>
                    <a:pt x="5185" y="1105"/>
                    <a:pt x="4929" y="721"/>
                    <a:pt x="4417" y="432"/>
                  </a:cubicBezTo>
                  <a:cubicBezTo>
                    <a:pt x="3921" y="144"/>
                    <a:pt x="3265" y="0"/>
                    <a:pt x="26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9"/>
            <p:cNvSpPr/>
            <p:nvPr/>
          </p:nvSpPr>
          <p:spPr>
            <a:xfrm>
              <a:off x="4860575" y="4356975"/>
              <a:ext cx="140850" cy="74425"/>
            </a:xfrm>
            <a:custGeom>
              <a:rect b="b" l="l" r="r" t="t"/>
              <a:pathLst>
                <a:path extrusionOk="0" h="2977" w="5634">
                  <a:moveTo>
                    <a:pt x="2801" y="0"/>
                  </a:moveTo>
                  <a:cubicBezTo>
                    <a:pt x="2145" y="0"/>
                    <a:pt x="1489" y="144"/>
                    <a:pt x="993" y="432"/>
                  </a:cubicBezTo>
                  <a:cubicBezTo>
                    <a:pt x="1" y="1040"/>
                    <a:pt x="1" y="1969"/>
                    <a:pt x="1025" y="2545"/>
                  </a:cubicBezTo>
                  <a:cubicBezTo>
                    <a:pt x="1521" y="2833"/>
                    <a:pt x="2169" y="2977"/>
                    <a:pt x="2821" y="2977"/>
                  </a:cubicBezTo>
                  <a:cubicBezTo>
                    <a:pt x="3474" y="2977"/>
                    <a:pt x="4130" y="2833"/>
                    <a:pt x="4642" y="2545"/>
                  </a:cubicBezTo>
                  <a:cubicBezTo>
                    <a:pt x="5634" y="1969"/>
                    <a:pt x="5634" y="1008"/>
                    <a:pt x="4610" y="432"/>
                  </a:cubicBezTo>
                  <a:cubicBezTo>
                    <a:pt x="4114" y="144"/>
                    <a:pt x="3458" y="0"/>
                    <a:pt x="28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>
              <a:off x="4866175" y="4356175"/>
              <a:ext cx="129650" cy="75625"/>
            </a:xfrm>
            <a:custGeom>
              <a:rect b="b" l="l" r="r" t="t"/>
              <a:pathLst>
                <a:path extrusionOk="0" h="3025" w="5186">
                  <a:moveTo>
                    <a:pt x="2593" y="80"/>
                  </a:moveTo>
                  <a:cubicBezTo>
                    <a:pt x="3234" y="80"/>
                    <a:pt x="3874" y="208"/>
                    <a:pt x="4386" y="496"/>
                  </a:cubicBezTo>
                  <a:cubicBezTo>
                    <a:pt x="4834" y="784"/>
                    <a:pt x="5090" y="1136"/>
                    <a:pt x="5090" y="1521"/>
                  </a:cubicBezTo>
                  <a:cubicBezTo>
                    <a:pt x="5090" y="1905"/>
                    <a:pt x="4866" y="2257"/>
                    <a:pt x="4386" y="2545"/>
                  </a:cubicBezTo>
                  <a:cubicBezTo>
                    <a:pt x="3890" y="2833"/>
                    <a:pt x="3242" y="2977"/>
                    <a:pt x="2593" y="2977"/>
                  </a:cubicBezTo>
                  <a:cubicBezTo>
                    <a:pt x="1945" y="2977"/>
                    <a:pt x="1297" y="2833"/>
                    <a:pt x="801" y="2545"/>
                  </a:cubicBezTo>
                  <a:cubicBezTo>
                    <a:pt x="321" y="2257"/>
                    <a:pt x="65" y="1905"/>
                    <a:pt x="65" y="1521"/>
                  </a:cubicBezTo>
                  <a:cubicBezTo>
                    <a:pt x="65" y="1136"/>
                    <a:pt x="321" y="784"/>
                    <a:pt x="801" y="496"/>
                  </a:cubicBezTo>
                  <a:cubicBezTo>
                    <a:pt x="1281" y="208"/>
                    <a:pt x="1921" y="80"/>
                    <a:pt x="2593" y="80"/>
                  </a:cubicBezTo>
                  <a:close/>
                  <a:moveTo>
                    <a:pt x="2581" y="0"/>
                  </a:moveTo>
                  <a:cubicBezTo>
                    <a:pt x="1921" y="0"/>
                    <a:pt x="1265" y="144"/>
                    <a:pt x="769" y="432"/>
                  </a:cubicBezTo>
                  <a:cubicBezTo>
                    <a:pt x="257" y="720"/>
                    <a:pt x="1" y="1104"/>
                    <a:pt x="1" y="1521"/>
                  </a:cubicBezTo>
                  <a:cubicBezTo>
                    <a:pt x="1" y="1937"/>
                    <a:pt x="289" y="2321"/>
                    <a:pt x="769" y="2609"/>
                  </a:cubicBezTo>
                  <a:cubicBezTo>
                    <a:pt x="1281" y="2897"/>
                    <a:pt x="1953" y="3025"/>
                    <a:pt x="2593" y="3025"/>
                  </a:cubicBezTo>
                  <a:cubicBezTo>
                    <a:pt x="3266" y="3025"/>
                    <a:pt x="3938" y="2897"/>
                    <a:pt x="4418" y="2609"/>
                  </a:cubicBezTo>
                  <a:cubicBezTo>
                    <a:pt x="4898" y="2321"/>
                    <a:pt x="5186" y="1937"/>
                    <a:pt x="5186" y="1521"/>
                  </a:cubicBezTo>
                  <a:cubicBezTo>
                    <a:pt x="5186" y="1104"/>
                    <a:pt x="4898" y="720"/>
                    <a:pt x="4418" y="432"/>
                  </a:cubicBezTo>
                  <a:cubicBezTo>
                    <a:pt x="3906" y="144"/>
                    <a:pt x="3242" y="0"/>
                    <a:pt x="25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>
              <a:off x="4811775" y="4429975"/>
              <a:ext cx="67250" cy="30625"/>
            </a:xfrm>
            <a:custGeom>
              <a:rect b="b" l="l" r="r" t="t"/>
              <a:pathLst>
                <a:path extrusionOk="0" h="1225" w="2690">
                  <a:moveTo>
                    <a:pt x="1345" y="1"/>
                  </a:moveTo>
                  <a:cubicBezTo>
                    <a:pt x="1033" y="1"/>
                    <a:pt x="721" y="57"/>
                    <a:pt x="481" y="169"/>
                  </a:cubicBezTo>
                  <a:cubicBezTo>
                    <a:pt x="1" y="425"/>
                    <a:pt x="1" y="809"/>
                    <a:pt x="481" y="1033"/>
                  </a:cubicBezTo>
                  <a:cubicBezTo>
                    <a:pt x="721" y="1161"/>
                    <a:pt x="1033" y="1225"/>
                    <a:pt x="1345" y="1225"/>
                  </a:cubicBezTo>
                  <a:cubicBezTo>
                    <a:pt x="1657" y="1225"/>
                    <a:pt x="1969" y="1161"/>
                    <a:pt x="2209" y="1033"/>
                  </a:cubicBezTo>
                  <a:cubicBezTo>
                    <a:pt x="2689" y="809"/>
                    <a:pt x="2689" y="425"/>
                    <a:pt x="2209" y="169"/>
                  </a:cubicBezTo>
                  <a:cubicBezTo>
                    <a:pt x="1969" y="57"/>
                    <a:pt x="1657" y="1"/>
                    <a:pt x="13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>
              <a:off x="4813375" y="4428575"/>
              <a:ext cx="63250" cy="32850"/>
            </a:xfrm>
            <a:custGeom>
              <a:rect b="b" l="l" r="r" t="t"/>
              <a:pathLst>
                <a:path extrusionOk="0" h="1314" w="2530">
                  <a:moveTo>
                    <a:pt x="1281" y="97"/>
                  </a:moveTo>
                  <a:cubicBezTo>
                    <a:pt x="1569" y="97"/>
                    <a:pt x="1889" y="129"/>
                    <a:pt x="2113" y="257"/>
                  </a:cubicBezTo>
                  <a:cubicBezTo>
                    <a:pt x="2337" y="353"/>
                    <a:pt x="2465" y="513"/>
                    <a:pt x="2465" y="673"/>
                  </a:cubicBezTo>
                  <a:cubicBezTo>
                    <a:pt x="2465" y="801"/>
                    <a:pt x="2337" y="961"/>
                    <a:pt x="2113" y="1057"/>
                  </a:cubicBezTo>
                  <a:cubicBezTo>
                    <a:pt x="1889" y="1185"/>
                    <a:pt x="1585" y="1249"/>
                    <a:pt x="1277" y="1249"/>
                  </a:cubicBezTo>
                  <a:cubicBezTo>
                    <a:pt x="969" y="1249"/>
                    <a:pt x="657" y="1185"/>
                    <a:pt x="417" y="1057"/>
                  </a:cubicBezTo>
                  <a:cubicBezTo>
                    <a:pt x="193" y="961"/>
                    <a:pt x="97" y="801"/>
                    <a:pt x="97" y="673"/>
                  </a:cubicBezTo>
                  <a:cubicBezTo>
                    <a:pt x="97" y="513"/>
                    <a:pt x="193" y="353"/>
                    <a:pt x="417" y="257"/>
                  </a:cubicBezTo>
                  <a:cubicBezTo>
                    <a:pt x="641" y="129"/>
                    <a:pt x="961" y="97"/>
                    <a:pt x="1281" y="97"/>
                  </a:cubicBezTo>
                  <a:close/>
                  <a:moveTo>
                    <a:pt x="1265" y="1"/>
                  </a:moveTo>
                  <a:cubicBezTo>
                    <a:pt x="945" y="1"/>
                    <a:pt x="625" y="65"/>
                    <a:pt x="385" y="193"/>
                  </a:cubicBezTo>
                  <a:cubicBezTo>
                    <a:pt x="161" y="321"/>
                    <a:pt x="1" y="481"/>
                    <a:pt x="1" y="673"/>
                  </a:cubicBezTo>
                  <a:cubicBezTo>
                    <a:pt x="1" y="833"/>
                    <a:pt x="161" y="993"/>
                    <a:pt x="385" y="1121"/>
                  </a:cubicBezTo>
                  <a:cubicBezTo>
                    <a:pt x="641" y="1249"/>
                    <a:pt x="961" y="1313"/>
                    <a:pt x="1281" y="1313"/>
                  </a:cubicBezTo>
                  <a:cubicBezTo>
                    <a:pt x="1601" y="1313"/>
                    <a:pt x="1921" y="1249"/>
                    <a:pt x="2145" y="1121"/>
                  </a:cubicBezTo>
                  <a:cubicBezTo>
                    <a:pt x="2401" y="1025"/>
                    <a:pt x="2529" y="833"/>
                    <a:pt x="2529" y="673"/>
                  </a:cubicBezTo>
                  <a:cubicBezTo>
                    <a:pt x="2529" y="481"/>
                    <a:pt x="2401" y="321"/>
                    <a:pt x="2145" y="193"/>
                  </a:cubicBezTo>
                  <a:cubicBezTo>
                    <a:pt x="1905" y="65"/>
                    <a:pt x="1585" y="1"/>
                    <a:pt x="12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>
              <a:off x="4889400" y="43741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704"/>
                  </a:lnTo>
                  <a:cubicBezTo>
                    <a:pt x="0" y="1025"/>
                    <a:pt x="224" y="1377"/>
                    <a:pt x="672" y="1633"/>
                  </a:cubicBezTo>
                  <a:cubicBezTo>
                    <a:pt x="768" y="1665"/>
                    <a:pt x="864" y="1729"/>
                    <a:pt x="992" y="1761"/>
                  </a:cubicBezTo>
                  <a:cubicBezTo>
                    <a:pt x="1088" y="1825"/>
                    <a:pt x="1184" y="1857"/>
                    <a:pt x="1280" y="1857"/>
                  </a:cubicBezTo>
                  <a:cubicBezTo>
                    <a:pt x="1344" y="1889"/>
                    <a:pt x="1408" y="1921"/>
                    <a:pt x="1504" y="1921"/>
                  </a:cubicBezTo>
                  <a:cubicBezTo>
                    <a:pt x="1568" y="1953"/>
                    <a:pt x="1664" y="1953"/>
                    <a:pt x="1728" y="1953"/>
                  </a:cubicBezTo>
                  <a:cubicBezTo>
                    <a:pt x="1793" y="1985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53"/>
                  </a:cubicBezTo>
                  <a:cubicBezTo>
                    <a:pt x="3105" y="1921"/>
                    <a:pt x="3233" y="1889"/>
                    <a:pt x="3361" y="1825"/>
                  </a:cubicBezTo>
                  <a:cubicBezTo>
                    <a:pt x="3553" y="1793"/>
                    <a:pt x="3713" y="1697"/>
                    <a:pt x="3873" y="1601"/>
                  </a:cubicBezTo>
                  <a:lnTo>
                    <a:pt x="3905" y="1601"/>
                  </a:lnTo>
                  <a:cubicBezTo>
                    <a:pt x="4001" y="1537"/>
                    <a:pt x="4097" y="1473"/>
                    <a:pt x="4193" y="1377"/>
                  </a:cubicBezTo>
                  <a:lnTo>
                    <a:pt x="4321" y="1249"/>
                  </a:lnTo>
                  <a:cubicBezTo>
                    <a:pt x="4353" y="1185"/>
                    <a:pt x="4385" y="1153"/>
                    <a:pt x="4417" y="1089"/>
                  </a:cubicBezTo>
                  <a:cubicBezTo>
                    <a:pt x="4449" y="1057"/>
                    <a:pt x="4449" y="1025"/>
                    <a:pt x="4481" y="961"/>
                  </a:cubicBezTo>
                  <a:cubicBezTo>
                    <a:pt x="4481" y="929"/>
                    <a:pt x="4513" y="897"/>
                    <a:pt x="4513" y="833"/>
                  </a:cubicBezTo>
                  <a:lnTo>
                    <a:pt x="4513" y="704"/>
                  </a:lnTo>
                  <a:lnTo>
                    <a:pt x="4545" y="32"/>
                  </a:lnTo>
                  <a:lnTo>
                    <a:pt x="4513" y="32"/>
                  </a:lnTo>
                  <a:lnTo>
                    <a:pt x="4513" y="160"/>
                  </a:lnTo>
                  <a:cubicBezTo>
                    <a:pt x="4513" y="224"/>
                    <a:pt x="4481" y="256"/>
                    <a:pt x="4481" y="288"/>
                  </a:cubicBezTo>
                  <a:cubicBezTo>
                    <a:pt x="4449" y="352"/>
                    <a:pt x="4449" y="384"/>
                    <a:pt x="4417" y="416"/>
                  </a:cubicBezTo>
                  <a:cubicBezTo>
                    <a:pt x="4385" y="480"/>
                    <a:pt x="4353" y="512"/>
                    <a:pt x="4321" y="544"/>
                  </a:cubicBezTo>
                  <a:cubicBezTo>
                    <a:pt x="4289" y="608"/>
                    <a:pt x="4225" y="672"/>
                    <a:pt x="4193" y="704"/>
                  </a:cubicBezTo>
                  <a:cubicBezTo>
                    <a:pt x="4097" y="801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61" y="1153"/>
                  </a:cubicBezTo>
                  <a:cubicBezTo>
                    <a:pt x="3233" y="1217"/>
                    <a:pt x="3105" y="1249"/>
                    <a:pt x="2945" y="1281"/>
                  </a:cubicBezTo>
                  <a:cubicBezTo>
                    <a:pt x="2849" y="1281"/>
                    <a:pt x="2753" y="1313"/>
                    <a:pt x="2657" y="1313"/>
                  </a:cubicBezTo>
                  <a:lnTo>
                    <a:pt x="1953" y="1313"/>
                  </a:lnTo>
                  <a:cubicBezTo>
                    <a:pt x="1889" y="1313"/>
                    <a:pt x="1793" y="1313"/>
                    <a:pt x="1728" y="1281"/>
                  </a:cubicBezTo>
                  <a:cubicBezTo>
                    <a:pt x="1664" y="1281"/>
                    <a:pt x="1568" y="1281"/>
                    <a:pt x="1504" y="1249"/>
                  </a:cubicBezTo>
                  <a:cubicBezTo>
                    <a:pt x="1408" y="1217"/>
                    <a:pt x="1344" y="1217"/>
                    <a:pt x="1280" y="1185"/>
                  </a:cubicBezTo>
                  <a:cubicBezTo>
                    <a:pt x="1184" y="1153"/>
                    <a:pt x="1088" y="1153"/>
                    <a:pt x="992" y="1089"/>
                  </a:cubicBezTo>
                  <a:cubicBezTo>
                    <a:pt x="864" y="1057"/>
                    <a:pt x="768" y="993"/>
                    <a:pt x="672" y="961"/>
                  </a:cubicBezTo>
                  <a:cubicBezTo>
                    <a:pt x="224" y="704"/>
                    <a:pt x="0" y="352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>
              <a:off x="4887800" y="4373375"/>
              <a:ext cx="115250" cy="52025"/>
            </a:xfrm>
            <a:custGeom>
              <a:rect b="b" l="l" r="r" t="t"/>
              <a:pathLst>
                <a:path extrusionOk="0" h="2081" w="4610">
                  <a:moveTo>
                    <a:pt x="4545" y="384"/>
                  </a:moveTo>
                  <a:lnTo>
                    <a:pt x="4545" y="736"/>
                  </a:lnTo>
                  <a:lnTo>
                    <a:pt x="4545" y="865"/>
                  </a:lnTo>
                  <a:cubicBezTo>
                    <a:pt x="4545" y="897"/>
                    <a:pt x="4513" y="961"/>
                    <a:pt x="4513" y="993"/>
                  </a:cubicBezTo>
                  <a:cubicBezTo>
                    <a:pt x="4481" y="1025"/>
                    <a:pt x="4481" y="1089"/>
                    <a:pt x="4449" y="1121"/>
                  </a:cubicBezTo>
                  <a:cubicBezTo>
                    <a:pt x="4417" y="1153"/>
                    <a:pt x="4385" y="1217"/>
                    <a:pt x="4353" y="1249"/>
                  </a:cubicBezTo>
                  <a:cubicBezTo>
                    <a:pt x="4321" y="1313"/>
                    <a:pt x="4289" y="1345"/>
                    <a:pt x="4225" y="1409"/>
                  </a:cubicBezTo>
                  <a:cubicBezTo>
                    <a:pt x="4129" y="1473"/>
                    <a:pt x="4065" y="1537"/>
                    <a:pt x="3937" y="1601"/>
                  </a:cubicBezTo>
                  <a:lnTo>
                    <a:pt x="3905" y="1633"/>
                  </a:lnTo>
                  <a:cubicBezTo>
                    <a:pt x="3777" y="1697"/>
                    <a:pt x="3617" y="1793"/>
                    <a:pt x="3425" y="1825"/>
                  </a:cubicBezTo>
                  <a:cubicBezTo>
                    <a:pt x="3297" y="1889"/>
                    <a:pt x="3137" y="1921"/>
                    <a:pt x="3009" y="1953"/>
                  </a:cubicBezTo>
                  <a:cubicBezTo>
                    <a:pt x="2913" y="1953"/>
                    <a:pt x="2817" y="1985"/>
                    <a:pt x="2721" y="1985"/>
                  </a:cubicBezTo>
                  <a:lnTo>
                    <a:pt x="2017" y="1985"/>
                  </a:lnTo>
                  <a:cubicBezTo>
                    <a:pt x="1953" y="1985"/>
                    <a:pt x="1889" y="1985"/>
                    <a:pt x="1792" y="1953"/>
                  </a:cubicBezTo>
                  <a:cubicBezTo>
                    <a:pt x="1728" y="1953"/>
                    <a:pt x="1664" y="1953"/>
                    <a:pt x="1568" y="1921"/>
                  </a:cubicBezTo>
                  <a:cubicBezTo>
                    <a:pt x="1504" y="1921"/>
                    <a:pt x="1408" y="1889"/>
                    <a:pt x="1344" y="1857"/>
                  </a:cubicBezTo>
                  <a:cubicBezTo>
                    <a:pt x="1248" y="1825"/>
                    <a:pt x="1152" y="1793"/>
                    <a:pt x="1088" y="1761"/>
                  </a:cubicBezTo>
                  <a:cubicBezTo>
                    <a:pt x="960" y="1729"/>
                    <a:pt x="864" y="1665"/>
                    <a:pt x="736" y="1633"/>
                  </a:cubicBezTo>
                  <a:cubicBezTo>
                    <a:pt x="320" y="1377"/>
                    <a:pt x="96" y="1057"/>
                    <a:pt x="96" y="704"/>
                  </a:cubicBezTo>
                  <a:lnTo>
                    <a:pt x="96" y="384"/>
                  </a:lnTo>
                  <a:cubicBezTo>
                    <a:pt x="192" y="608"/>
                    <a:pt x="416" y="833"/>
                    <a:pt x="704" y="993"/>
                  </a:cubicBezTo>
                  <a:cubicBezTo>
                    <a:pt x="800" y="1057"/>
                    <a:pt x="928" y="1121"/>
                    <a:pt x="1024" y="1153"/>
                  </a:cubicBezTo>
                  <a:cubicBezTo>
                    <a:pt x="1120" y="1185"/>
                    <a:pt x="1216" y="1217"/>
                    <a:pt x="1312" y="1249"/>
                  </a:cubicBezTo>
                  <a:cubicBezTo>
                    <a:pt x="1408" y="1281"/>
                    <a:pt x="1472" y="1281"/>
                    <a:pt x="1568" y="1313"/>
                  </a:cubicBezTo>
                  <a:cubicBezTo>
                    <a:pt x="1632" y="1313"/>
                    <a:pt x="1728" y="1345"/>
                    <a:pt x="1792" y="1345"/>
                  </a:cubicBezTo>
                  <a:cubicBezTo>
                    <a:pt x="1857" y="1345"/>
                    <a:pt x="1953" y="1377"/>
                    <a:pt x="2017" y="1377"/>
                  </a:cubicBezTo>
                  <a:lnTo>
                    <a:pt x="2721" y="1377"/>
                  </a:lnTo>
                  <a:cubicBezTo>
                    <a:pt x="2817" y="1345"/>
                    <a:pt x="2913" y="1345"/>
                    <a:pt x="3009" y="1345"/>
                  </a:cubicBezTo>
                  <a:cubicBezTo>
                    <a:pt x="3169" y="1313"/>
                    <a:pt x="3297" y="1281"/>
                    <a:pt x="3457" y="1217"/>
                  </a:cubicBezTo>
                  <a:cubicBezTo>
                    <a:pt x="3617" y="1153"/>
                    <a:pt x="3809" y="1089"/>
                    <a:pt x="3937" y="993"/>
                  </a:cubicBezTo>
                  <a:lnTo>
                    <a:pt x="3969" y="993"/>
                  </a:lnTo>
                  <a:cubicBezTo>
                    <a:pt x="4097" y="929"/>
                    <a:pt x="4193" y="833"/>
                    <a:pt x="4257" y="769"/>
                  </a:cubicBezTo>
                  <a:cubicBezTo>
                    <a:pt x="4321" y="704"/>
                    <a:pt x="4385" y="672"/>
                    <a:pt x="4417" y="608"/>
                  </a:cubicBezTo>
                  <a:cubicBezTo>
                    <a:pt x="4449" y="576"/>
                    <a:pt x="4481" y="512"/>
                    <a:pt x="4513" y="480"/>
                  </a:cubicBezTo>
                  <a:cubicBezTo>
                    <a:pt x="4513" y="448"/>
                    <a:pt x="4545" y="416"/>
                    <a:pt x="4545" y="384"/>
                  </a:cubicBez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704"/>
                  </a:lnTo>
                  <a:cubicBezTo>
                    <a:pt x="0" y="1089"/>
                    <a:pt x="256" y="1409"/>
                    <a:pt x="704" y="1665"/>
                  </a:cubicBezTo>
                  <a:cubicBezTo>
                    <a:pt x="800" y="1729"/>
                    <a:pt x="928" y="1793"/>
                    <a:pt x="1024" y="1825"/>
                  </a:cubicBezTo>
                  <a:cubicBezTo>
                    <a:pt x="1120" y="1889"/>
                    <a:pt x="1216" y="1921"/>
                    <a:pt x="1312" y="1921"/>
                  </a:cubicBezTo>
                  <a:cubicBezTo>
                    <a:pt x="1376" y="1953"/>
                    <a:pt x="1472" y="1985"/>
                    <a:pt x="1568" y="1985"/>
                  </a:cubicBezTo>
                  <a:cubicBezTo>
                    <a:pt x="1632" y="2017"/>
                    <a:pt x="1696" y="2017"/>
                    <a:pt x="1792" y="2049"/>
                  </a:cubicBezTo>
                  <a:lnTo>
                    <a:pt x="2017" y="2049"/>
                  </a:lnTo>
                  <a:cubicBezTo>
                    <a:pt x="2081" y="2081"/>
                    <a:pt x="2145" y="2081"/>
                    <a:pt x="2241" y="2081"/>
                  </a:cubicBezTo>
                  <a:lnTo>
                    <a:pt x="2337" y="2081"/>
                  </a:lnTo>
                  <a:cubicBezTo>
                    <a:pt x="2369" y="2081"/>
                    <a:pt x="2433" y="2081"/>
                    <a:pt x="2465" y="2049"/>
                  </a:cubicBezTo>
                  <a:lnTo>
                    <a:pt x="2689" y="2049"/>
                  </a:lnTo>
                  <a:cubicBezTo>
                    <a:pt x="2817" y="2049"/>
                    <a:pt x="2913" y="2017"/>
                    <a:pt x="3009" y="2017"/>
                  </a:cubicBezTo>
                  <a:cubicBezTo>
                    <a:pt x="3137" y="1985"/>
                    <a:pt x="3297" y="1953"/>
                    <a:pt x="3425" y="1889"/>
                  </a:cubicBezTo>
                  <a:cubicBezTo>
                    <a:pt x="3617" y="1825"/>
                    <a:pt x="3777" y="1761"/>
                    <a:pt x="3937" y="1665"/>
                  </a:cubicBezTo>
                  <a:lnTo>
                    <a:pt x="3969" y="1665"/>
                  </a:lnTo>
                  <a:cubicBezTo>
                    <a:pt x="4065" y="1601"/>
                    <a:pt x="4161" y="1537"/>
                    <a:pt x="4257" y="1441"/>
                  </a:cubicBezTo>
                  <a:cubicBezTo>
                    <a:pt x="4289" y="1409"/>
                    <a:pt x="4353" y="1345"/>
                    <a:pt x="4385" y="1281"/>
                  </a:cubicBezTo>
                  <a:cubicBezTo>
                    <a:pt x="4417" y="1249"/>
                    <a:pt x="4449" y="1185"/>
                    <a:pt x="4481" y="1153"/>
                  </a:cubicBezTo>
                  <a:cubicBezTo>
                    <a:pt x="4513" y="1121"/>
                    <a:pt x="4545" y="1057"/>
                    <a:pt x="4545" y="1025"/>
                  </a:cubicBezTo>
                  <a:cubicBezTo>
                    <a:pt x="4577" y="961"/>
                    <a:pt x="4577" y="929"/>
                    <a:pt x="4609" y="897"/>
                  </a:cubicBezTo>
                  <a:lnTo>
                    <a:pt x="4609" y="736"/>
                  </a:lnTo>
                  <a:lnTo>
                    <a:pt x="4609" y="64"/>
                  </a:lnTo>
                  <a:cubicBezTo>
                    <a:pt x="4609" y="32"/>
                    <a:pt x="4609" y="0"/>
                    <a:pt x="4577" y="0"/>
                  </a:cubicBezTo>
                  <a:cubicBezTo>
                    <a:pt x="4545" y="0"/>
                    <a:pt x="4545" y="32"/>
                    <a:pt x="4545" y="64"/>
                  </a:cubicBezTo>
                  <a:cubicBezTo>
                    <a:pt x="4545" y="96"/>
                    <a:pt x="4545" y="160"/>
                    <a:pt x="4513" y="192"/>
                  </a:cubicBezTo>
                  <a:cubicBezTo>
                    <a:pt x="4513" y="224"/>
                    <a:pt x="4513" y="288"/>
                    <a:pt x="4481" y="320"/>
                  </a:cubicBezTo>
                  <a:cubicBezTo>
                    <a:pt x="4481" y="352"/>
                    <a:pt x="4449" y="384"/>
                    <a:pt x="4417" y="448"/>
                  </a:cubicBezTo>
                  <a:cubicBezTo>
                    <a:pt x="4417" y="480"/>
                    <a:pt x="4385" y="512"/>
                    <a:pt x="4353" y="576"/>
                  </a:cubicBezTo>
                  <a:cubicBezTo>
                    <a:pt x="4289" y="608"/>
                    <a:pt x="4257" y="672"/>
                    <a:pt x="4193" y="704"/>
                  </a:cubicBezTo>
                  <a:cubicBezTo>
                    <a:pt x="4129" y="801"/>
                    <a:pt x="4033" y="865"/>
                    <a:pt x="3937" y="929"/>
                  </a:cubicBezTo>
                  <a:lnTo>
                    <a:pt x="3905" y="929"/>
                  </a:lnTo>
                  <a:cubicBezTo>
                    <a:pt x="3745" y="1025"/>
                    <a:pt x="3585" y="1121"/>
                    <a:pt x="3425" y="1153"/>
                  </a:cubicBezTo>
                  <a:cubicBezTo>
                    <a:pt x="3265" y="1185"/>
                    <a:pt x="3137" y="1249"/>
                    <a:pt x="2977" y="1249"/>
                  </a:cubicBezTo>
                  <a:cubicBezTo>
                    <a:pt x="2881" y="1281"/>
                    <a:pt x="2785" y="1313"/>
                    <a:pt x="2689" y="1313"/>
                  </a:cubicBezTo>
                  <a:lnTo>
                    <a:pt x="2017" y="1313"/>
                  </a:lnTo>
                  <a:cubicBezTo>
                    <a:pt x="1921" y="1313"/>
                    <a:pt x="1857" y="1313"/>
                    <a:pt x="1792" y="1281"/>
                  </a:cubicBezTo>
                  <a:cubicBezTo>
                    <a:pt x="1728" y="1281"/>
                    <a:pt x="1632" y="1249"/>
                    <a:pt x="1568" y="1249"/>
                  </a:cubicBezTo>
                  <a:cubicBezTo>
                    <a:pt x="1504" y="1217"/>
                    <a:pt x="1408" y="1217"/>
                    <a:pt x="1344" y="1185"/>
                  </a:cubicBezTo>
                  <a:cubicBezTo>
                    <a:pt x="1248" y="1153"/>
                    <a:pt x="1152" y="1121"/>
                    <a:pt x="1056" y="1089"/>
                  </a:cubicBezTo>
                  <a:cubicBezTo>
                    <a:pt x="960" y="1057"/>
                    <a:pt x="832" y="993"/>
                    <a:pt x="736" y="929"/>
                  </a:cubicBezTo>
                  <a:cubicBezTo>
                    <a:pt x="320" y="704"/>
                    <a:pt x="96" y="384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>
              <a:off x="4883800" y="4341375"/>
              <a:ext cx="124050" cy="65625"/>
            </a:xfrm>
            <a:custGeom>
              <a:rect b="b" l="l" r="r" t="t"/>
              <a:pathLst>
                <a:path extrusionOk="0" h="2625" w="4962">
                  <a:moveTo>
                    <a:pt x="2485" y="0"/>
                  </a:moveTo>
                  <a:cubicBezTo>
                    <a:pt x="1904" y="0"/>
                    <a:pt x="1328" y="128"/>
                    <a:pt x="896" y="384"/>
                  </a:cubicBezTo>
                  <a:cubicBezTo>
                    <a:pt x="0" y="896"/>
                    <a:pt x="0" y="1728"/>
                    <a:pt x="896" y="2241"/>
                  </a:cubicBezTo>
                  <a:cubicBezTo>
                    <a:pt x="1344" y="2497"/>
                    <a:pt x="1920" y="2625"/>
                    <a:pt x="2497" y="2625"/>
                  </a:cubicBezTo>
                  <a:cubicBezTo>
                    <a:pt x="3073" y="2625"/>
                    <a:pt x="3649" y="2497"/>
                    <a:pt x="4097" y="2241"/>
                  </a:cubicBezTo>
                  <a:cubicBezTo>
                    <a:pt x="4961" y="1728"/>
                    <a:pt x="4961" y="896"/>
                    <a:pt x="4097" y="384"/>
                  </a:cubicBezTo>
                  <a:cubicBezTo>
                    <a:pt x="3649" y="128"/>
                    <a:pt x="3065" y="0"/>
                    <a:pt x="24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>
              <a:off x="4888600" y="4340575"/>
              <a:ext cx="114450" cy="67225"/>
            </a:xfrm>
            <a:custGeom>
              <a:rect b="b" l="l" r="r" t="t"/>
              <a:pathLst>
                <a:path extrusionOk="0" h="2689" w="4578">
                  <a:moveTo>
                    <a:pt x="2273" y="96"/>
                  </a:moveTo>
                  <a:cubicBezTo>
                    <a:pt x="2849" y="96"/>
                    <a:pt x="3425" y="224"/>
                    <a:pt x="3873" y="448"/>
                  </a:cubicBezTo>
                  <a:cubicBezTo>
                    <a:pt x="4289" y="704"/>
                    <a:pt x="4513" y="1024"/>
                    <a:pt x="4513" y="1376"/>
                  </a:cubicBezTo>
                  <a:cubicBezTo>
                    <a:pt x="4513" y="1696"/>
                    <a:pt x="4289" y="2016"/>
                    <a:pt x="3873" y="2241"/>
                  </a:cubicBezTo>
                  <a:cubicBezTo>
                    <a:pt x="3441" y="2497"/>
                    <a:pt x="2873" y="2625"/>
                    <a:pt x="2301" y="2625"/>
                  </a:cubicBezTo>
                  <a:cubicBezTo>
                    <a:pt x="1728" y="2625"/>
                    <a:pt x="1152" y="2497"/>
                    <a:pt x="704" y="2241"/>
                  </a:cubicBezTo>
                  <a:cubicBezTo>
                    <a:pt x="288" y="2016"/>
                    <a:pt x="64" y="1696"/>
                    <a:pt x="64" y="1344"/>
                  </a:cubicBezTo>
                  <a:cubicBezTo>
                    <a:pt x="64" y="1024"/>
                    <a:pt x="288" y="704"/>
                    <a:pt x="704" y="448"/>
                  </a:cubicBezTo>
                  <a:cubicBezTo>
                    <a:pt x="1152" y="224"/>
                    <a:pt x="1728" y="96"/>
                    <a:pt x="2273" y="96"/>
                  </a:cubicBezTo>
                  <a:close/>
                  <a:moveTo>
                    <a:pt x="2289" y="0"/>
                  </a:moveTo>
                  <a:cubicBezTo>
                    <a:pt x="1704" y="0"/>
                    <a:pt x="1120" y="128"/>
                    <a:pt x="672" y="384"/>
                  </a:cubicBezTo>
                  <a:cubicBezTo>
                    <a:pt x="224" y="640"/>
                    <a:pt x="0" y="992"/>
                    <a:pt x="0" y="1344"/>
                  </a:cubicBezTo>
                  <a:cubicBezTo>
                    <a:pt x="0" y="1728"/>
                    <a:pt x="224" y="2048"/>
                    <a:pt x="672" y="2305"/>
                  </a:cubicBezTo>
                  <a:cubicBezTo>
                    <a:pt x="1120" y="2561"/>
                    <a:pt x="1696" y="2689"/>
                    <a:pt x="2305" y="2689"/>
                  </a:cubicBezTo>
                  <a:cubicBezTo>
                    <a:pt x="2881" y="2689"/>
                    <a:pt x="3489" y="2561"/>
                    <a:pt x="3905" y="2305"/>
                  </a:cubicBezTo>
                  <a:cubicBezTo>
                    <a:pt x="4353" y="2048"/>
                    <a:pt x="4577" y="1728"/>
                    <a:pt x="4577" y="1344"/>
                  </a:cubicBezTo>
                  <a:cubicBezTo>
                    <a:pt x="4577" y="992"/>
                    <a:pt x="4353" y="640"/>
                    <a:pt x="3905" y="384"/>
                  </a:cubicBezTo>
                  <a:cubicBezTo>
                    <a:pt x="3457" y="128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897400" y="4348775"/>
              <a:ext cx="97625" cy="51625"/>
            </a:xfrm>
            <a:custGeom>
              <a:rect b="b" l="l" r="r" t="t"/>
              <a:pathLst>
                <a:path extrusionOk="0" h="2065" w="3905">
                  <a:moveTo>
                    <a:pt x="1937" y="0"/>
                  </a:moveTo>
                  <a:cubicBezTo>
                    <a:pt x="1481" y="0"/>
                    <a:pt x="1024" y="104"/>
                    <a:pt x="672" y="312"/>
                  </a:cubicBezTo>
                  <a:cubicBezTo>
                    <a:pt x="0" y="696"/>
                    <a:pt x="0" y="1368"/>
                    <a:pt x="704" y="1753"/>
                  </a:cubicBezTo>
                  <a:cubicBezTo>
                    <a:pt x="1040" y="1961"/>
                    <a:pt x="1489" y="2065"/>
                    <a:pt x="1941" y="2065"/>
                  </a:cubicBezTo>
                  <a:cubicBezTo>
                    <a:pt x="2393" y="2065"/>
                    <a:pt x="2849" y="1961"/>
                    <a:pt x="3201" y="1753"/>
                  </a:cubicBezTo>
                  <a:cubicBezTo>
                    <a:pt x="3905" y="1368"/>
                    <a:pt x="3873" y="696"/>
                    <a:pt x="3201" y="312"/>
                  </a:cubicBezTo>
                  <a:cubicBezTo>
                    <a:pt x="2849" y="104"/>
                    <a:pt x="2393" y="0"/>
                    <a:pt x="193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9"/>
            <p:cNvSpPr/>
            <p:nvPr/>
          </p:nvSpPr>
          <p:spPr>
            <a:xfrm>
              <a:off x="4900600" y="4347975"/>
              <a:ext cx="90425" cy="53425"/>
            </a:xfrm>
            <a:custGeom>
              <a:rect b="b" l="l" r="r" t="t"/>
              <a:pathLst>
                <a:path extrusionOk="0" h="2137" w="3617">
                  <a:moveTo>
                    <a:pt x="1825" y="56"/>
                  </a:moveTo>
                  <a:cubicBezTo>
                    <a:pt x="2273" y="56"/>
                    <a:pt x="2721" y="184"/>
                    <a:pt x="3041" y="376"/>
                  </a:cubicBezTo>
                  <a:cubicBezTo>
                    <a:pt x="3361" y="568"/>
                    <a:pt x="3553" y="792"/>
                    <a:pt x="3553" y="1048"/>
                  </a:cubicBezTo>
                  <a:cubicBezTo>
                    <a:pt x="3553" y="1336"/>
                    <a:pt x="3361" y="1560"/>
                    <a:pt x="3041" y="1752"/>
                  </a:cubicBezTo>
                  <a:cubicBezTo>
                    <a:pt x="2705" y="1945"/>
                    <a:pt x="2265" y="2041"/>
                    <a:pt x="1821" y="2041"/>
                  </a:cubicBezTo>
                  <a:cubicBezTo>
                    <a:pt x="1377" y="2041"/>
                    <a:pt x="928" y="1945"/>
                    <a:pt x="576" y="1752"/>
                  </a:cubicBezTo>
                  <a:cubicBezTo>
                    <a:pt x="256" y="1560"/>
                    <a:pt x="96" y="1304"/>
                    <a:pt x="96" y="1048"/>
                  </a:cubicBezTo>
                  <a:cubicBezTo>
                    <a:pt x="96" y="792"/>
                    <a:pt x="256" y="568"/>
                    <a:pt x="576" y="376"/>
                  </a:cubicBezTo>
                  <a:cubicBezTo>
                    <a:pt x="928" y="184"/>
                    <a:pt x="1377" y="56"/>
                    <a:pt x="1825" y="56"/>
                  </a:cubicBezTo>
                  <a:close/>
                  <a:moveTo>
                    <a:pt x="1809" y="0"/>
                  </a:moveTo>
                  <a:cubicBezTo>
                    <a:pt x="1353" y="0"/>
                    <a:pt x="896" y="104"/>
                    <a:pt x="544" y="312"/>
                  </a:cubicBezTo>
                  <a:cubicBezTo>
                    <a:pt x="192" y="504"/>
                    <a:pt x="0" y="760"/>
                    <a:pt x="0" y="1048"/>
                  </a:cubicBezTo>
                  <a:cubicBezTo>
                    <a:pt x="0" y="1336"/>
                    <a:pt x="192" y="1624"/>
                    <a:pt x="544" y="1817"/>
                  </a:cubicBezTo>
                  <a:cubicBezTo>
                    <a:pt x="896" y="2009"/>
                    <a:pt x="1377" y="2137"/>
                    <a:pt x="1825" y="2137"/>
                  </a:cubicBezTo>
                  <a:cubicBezTo>
                    <a:pt x="2273" y="2137"/>
                    <a:pt x="2753" y="2009"/>
                    <a:pt x="3105" y="1817"/>
                  </a:cubicBezTo>
                  <a:cubicBezTo>
                    <a:pt x="3425" y="1624"/>
                    <a:pt x="3617" y="1336"/>
                    <a:pt x="3617" y="1048"/>
                  </a:cubicBezTo>
                  <a:cubicBezTo>
                    <a:pt x="3617" y="760"/>
                    <a:pt x="3425" y="504"/>
                    <a:pt x="3073" y="312"/>
                  </a:cubicBezTo>
                  <a:cubicBezTo>
                    <a:pt x="2721" y="104"/>
                    <a:pt x="2265" y="0"/>
                    <a:pt x="180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9"/>
            <p:cNvSpPr/>
            <p:nvPr/>
          </p:nvSpPr>
          <p:spPr>
            <a:xfrm>
              <a:off x="4996600" y="439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4945400" y="4412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4955000" y="4411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97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4965400" y="441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4975000" y="440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4983000" y="4402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57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33" y="321"/>
                    <a:pt x="65" y="289"/>
                    <a:pt x="65" y="257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4990200" y="439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33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4894200" y="439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4935000" y="4411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33" y="321"/>
                    <a:pt x="65" y="321"/>
                  </a:cubicBezTo>
                  <a:lnTo>
                    <a:pt x="97" y="289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4925400" y="441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4915800" y="440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289"/>
                  </a:lnTo>
                  <a:cubicBezTo>
                    <a:pt x="0" y="289"/>
                    <a:pt x="0" y="321"/>
                    <a:pt x="32" y="321"/>
                  </a:cubicBezTo>
                  <a:cubicBezTo>
                    <a:pt x="64" y="321"/>
                    <a:pt x="64" y="289"/>
                    <a:pt x="64" y="289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4907800" y="4402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57"/>
                  </a:lnTo>
                  <a:cubicBezTo>
                    <a:pt x="0" y="289"/>
                    <a:pt x="32" y="321"/>
                    <a:pt x="32" y="321"/>
                  </a:cubicBezTo>
                  <a:cubicBezTo>
                    <a:pt x="64" y="321"/>
                    <a:pt x="64" y="289"/>
                    <a:pt x="64" y="25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4900600" y="439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4917400" y="4358175"/>
              <a:ext cx="58425" cy="32825"/>
            </a:xfrm>
            <a:custGeom>
              <a:rect b="b" l="l" r="r" t="t"/>
              <a:pathLst>
                <a:path extrusionOk="0" h="1313" w="2337">
                  <a:moveTo>
                    <a:pt x="512" y="0"/>
                  </a:moveTo>
                  <a:lnTo>
                    <a:pt x="352" y="96"/>
                  </a:lnTo>
                  <a:lnTo>
                    <a:pt x="608" y="224"/>
                  </a:lnTo>
                  <a:cubicBezTo>
                    <a:pt x="576" y="256"/>
                    <a:pt x="544" y="256"/>
                    <a:pt x="512" y="288"/>
                  </a:cubicBezTo>
                  <a:cubicBezTo>
                    <a:pt x="480" y="288"/>
                    <a:pt x="448" y="320"/>
                    <a:pt x="448" y="320"/>
                  </a:cubicBezTo>
                  <a:lnTo>
                    <a:pt x="192" y="192"/>
                  </a:lnTo>
                  <a:lnTo>
                    <a:pt x="0" y="288"/>
                  </a:lnTo>
                  <a:lnTo>
                    <a:pt x="320" y="448"/>
                  </a:lnTo>
                  <a:cubicBezTo>
                    <a:pt x="128" y="672"/>
                    <a:pt x="192" y="960"/>
                    <a:pt x="512" y="1152"/>
                  </a:cubicBezTo>
                  <a:cubicBezTo>
                    <a:pt x="705" y="1248"/>
                    <a:pt x="961" y="1312"/>
                    <a:pt x="1217" y="1312"/>
                  </a:cubicBezTo>
                  <a:lnTo>
                    <a:pt x="1217" y="1152"/>
                  </a:lnTo>
                  <a:cubicBezTo>
                    <a:pt x="1025" y="1152"/>
                    <a:pt x="865" y="1088"/>
                    <a:pt x="737" y="1024"/>
                  </a:cubicBezTo>
                  <a:cubicBezTo>
                    <a:pt x="512" y="896"/>
                    <a:pt x="448" y="736"/>
                    <a:pt x="544" y="576"/>
                  </a:cubicBezTo>
                  <a:lnTo>
                    <a:pt x="544" y="576"/>
                  </a:lnTo>
                  <a:lnTo>
                    <a:pt x="1025" y="864"/>
                  </a:lnTo>
                  <a:lnTo>
                    <a:pt x="1185" y="768"/>
                  </a:lnTo>
                  <a:lnTo>
                    <a:pt x="640" y="448"/>
                  </a:lnTo>
                  <a:cubicBezTo>
                    <a:pt x="673" y="448"/>
                    <a:pt x="705" y="416"/>
                    <a:pt x="705" y="384"/>
                  </a:cubicBezTo>
                  <a:cubicBezTo>
                    <a:pt x="737" y="384"/>
                    <a:pt x="769" y="352"/>
                    <a:pt x="801" y="352"/>
                  </a:cubicBezTo>
                  <a:lnTo>
                    <a:pt x="1345" y="672"/>
                  </a:lnTo>
                  <a:lnTo>
                    <a:pt x="1505" y="576"/>
                  </a:lnTo>
                  <a:lnTo>
                    <a:pt x="1025" y="288"/>
                  </a:lnTo>
                  <a:cubicBezTo>
                    <a:pt x="1089" y="280"/>
                    <a:pt x="1157" y="276"/>
                    <a:pt x="1226" y="276"/>
                  </a:cubicBezTo>
                  <a:cubicBezTo>
                    <a:pt x="1433" y="276"/>
                    <a:pt x="1649" y="312"/>
                    <a:pt x="1793" y="384"/>
                  </a:cubicBezTo>
                  <a:cubicBezTo>
                    <a:pt x="1921" y="480"/>
                    <a:pt x="2017" y="576"/>
                    <a:pt x="2017" y="672"/>
                  </a:cubicBezTo>
                  <a:lnTo>
                    <a:pt x="2337" y="672"/>
                  </a:lnTo>
                  <a:cubicBezTo>
                    <a:pt x="2305" y="544"/>
                    <a:pt x="2209" y="384"/>
                    <a:pt x="2017" y="288"/>
                  </a:cubicBezTo>
                  <a:cubicBezTo>
                    <a:pt x="1812" y="165"/>
                    <a:pt x="1527" y="108"/>
                    <a:pt x="1249" y="108"/>
                  </a:cubicBezTo>
                  <a:cubicBezTo>
                    <a:pt x="1093" y="108"/>
                    <a:pt x="938" y="126"/>
                    <a:pt x="801" y="160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4916600" y="4356575"/>
              <a:ext cx="60025" cy="35225"/>
            </a:xfrm>
            <a:custGeom>
              <a:rect b="b" l="l" r="r" t="t"/>
              <a:pathLst>
                <a:path extrusionOk="0" h="1409" w="2401">
                  <a:moveTo>
                    <a:pt x="544" y="96"/>
                  </a:moveTo>
                  <a:lnTo>
                    <a:pt x="833" y="256"/>
                  </a:lnTo>
                  <a:cubicBezTo>
                    <a:pt x="982" y="222"/>
                    <a:pt x="1139" y="204"/>
                    <a:pt x="1293" y="204"/>
                  </a:cubicBezTo>
                  <a:cubicBezTo>
                    <a:pt x="1568" y="204"/>
                    <a:pt x="1832" y="261"/>
                    <a:pt x="2017" y="384"/>
                  </a:cubicBezTo>
                  <a:cubicBezTo>
                    <a:pt x="2177" y="448"/>
                    <a:pt x="2273" y="576"/>
                    <a:pt x="2305" y="704"/>
                  </a:cubicBezTo>
                  <a:lnTo>
                    <a:pt x="2081" y="704"/>
                  </a:lnTo>
                  <a:cubicBezTo>
                    <a:pt x="2049" y="608"/>
                    <a:pt x="1985" y="512"/>
                    <a:pt x="1857" y="416"/>
                  </a:cubicBezTo>
                  <a:cubicBezTo>
                    <a:pt x="1695" y="347"/>
                    <a:pt x="1501" y="295"/>
                    <a:pt x="1296" y="295"/>
                  </a:cubicBezTo>
                  <a:cubicBezTo>
                    <a:pt x="1217" y="295"/>
                    <a:pt x="1137" y="302"/>
                    <a:pt x="1057" y="320"/>
                  </a:cubicBezTo>
                  <a:cubicBezTo>
                    <a:pt x="1057" y="320"/>
                    <a:pt x="1025" y="320"/>
                    <a:pt x="1025" y="352"/>
                  </a:cubicBezTo>
                  <a:cubicBezTo>
                    <a:pt x="1025" y="352"/>
                    <a:pt x="1025" y="384"/>
                    <a:pt x="1057" y="384"/>
                  </a:cubicBezTo>
                  <a:lnTo>
                    <a:pt x="1473" y="640"/>
                  </a:lnTo>
                  <a:lnTo>
                    <a:pt x="1377" y="672"/>
                  </a:lnTo>
                  <a:lnTo>
                    <a:pt x="865" y="384"/>
                  </a:lnTo>
                  <a:lnTo>
                    <a:pt x="833" y="384"/>
                  </a:lnTo>
                  <a:cubicBezTo>
                    <a:pt x="801" y="384"/>
                    <a:pt x="769" y="416"/>
                    <a:pt x="737" y="416"/>
                  </a:cubicBezTo>
                  <a:cubicBezTo>
                    <a:pt x="705" y="448"/>
                    <a:pt x="672" y="448"/>
                    <a:pt x="640" y="480"/>
                  </a:cubicBezTo>
                  <a:lnTo>
                    <a:pt x="640" y="512"/>
                  </a:lnTo>
                  <a:cubicBezTo>
                    <a:pt x="640" y="512"/>
                    <a:pt x="640" y="544"/>
                    <a:pt x="672" y="544"/>
                  </a:cubicBezTo>
                  <a:lnTo>
                    <a:pt x="1153" y="832"/>
                  </a:lnTo>
                  <a:lnTo>
                    <a:pt x="1057" y="864"/>
                  </a:lnTo>
                  <a:lnTo>
                    <a:pt x="576" y="608"/>
                  </a:lnTo>
                  <a:lnTo>
                    <a:pt x="544" y="608"/>
                  </a:lnTo>
                  <a:cubicBezTo>
                    <a:pt x="448" y="800"/>
                    <a:pt x="512" y="992"/>
                    <a:pt x="737" y="1120"/>
                  </a:cubicBezTo>
                  <a:cubicBezTo>
                    <a:pt x="865" y="1184"/>
                    <a:pt x="1025" y="1248"/>
                    <a:pt x="1217" y="1248"/>
                  </a:cubicBezTo>
                  <a:lnTo>
                    <a:pt x="1217" y="1344"/>
                  </a:lnTo>
                  <a:cubicBezTo>
                    <a:pt x="961" y="1344"/>
                    <a:pt x="737" y="1280"/>
                    <a:pt x="576" y="1184"/>
                  </a:cubicBezTo>
                  <a:cubicBezTo>
                    <a:pt x="384" y="1088"/>
                    <a:pt x="288" y="960"/>
                    <a:pt x="288" y="832"/>
                  </a:cubicBezTo>
                  <a:cubicBezTo>
                    <a:pt x="256" y="736"/>
                    <a:pt x="288" y="640"/>
                    <a:pt x="352" y="544"/>
                  </a:cubicBezTo>
                  <a:lnTo>
                    <a:pt x="384" y="512"/>
                  </a:lnTo>
                  <a:lnTo>
                    <a:pt x="352" y="480"/>
                  </a:lnTo>
                  <a:lnTo>
                    <a:pt x="128" y="352"/>
                  </a:lnTo>
                  <a:lnTo>
                    <a:pt x="224" y="288"/>
                  </a:lnTo>
                  <a:lnTo>
                    <a:pt x="448" y="416"/>
                  </a:lnTo>
                  <a:lnTo>
                    <a:pt x="480" y="416"/>
                  </a:lnTo>
                  <a:cubicBezTo>
                    <a:pt x="512" y="416"/>
                    <a:pt x="544" y="384"/>
                    <a:pt x="576" y="384"/>
                  </a:cubicBezTo>
                  <a:cubicBezTo>
                    <a:pt x="576" y="352"/>
                    <a:pt x="608" y="352"/>
                    <a:pt x="640" y="320"/>
                  </a:cubicBezTo>
                  <a:cubicBezTo>
                    <a:pt x="672" y="320"/>
                    <a:pt x="672" y="320"/>
                    <a:pt x="672" y="288"/>
                  </a:cubicBezTo>
                  <a:cubicBezTo>
                    <a:pt x="672" y="288"/>
                    <a:pt x="672" y="256"/>
                    <a:pt x="640" y="256"/>
                  </a:cubicBezTo>
                  <a:lnTo>
                    <a:pt x="448" y="160"/>
                  </a:lnTo>
                  <a:lnTo>
                    <a:pt x="544" y="96"/>
                  </a:lnTo>
                  <a:close/>
                  <a:moveTo>
                    <a:pt x="512" y="0"/>
                  </a:moveTo>
                  <a:lnTo>
                    <a:pt x="352" y="96"/>
                  </a:lnTo>
                  <a:lnTo>
                    <a:pt x="352" y="128"/>
                  </a:lnTo>
                  <a:lnTo>
                    <a:pt x="352" y="160"/>
                  </a:lnTo>
                  <a:lnTo>
                    <a:pt x="544" y="288"/>
                  </a:lnTo>
                  <a:lnTo>
                    <a:pt x="512" y="288"/>
                  </a:lnTo>
                  <a:cubicBezTo>
                    <a:pt x="512" y="320"/>
                    <a:pt x="480" y="320"/>
                    <a:pt x="448" y="352"/>
                  </a:cubicBezTo>
                  <a:lnTo>
                    <a:pt x="224" y="224"/>
                  </a:lnTo>
                  <a:cubicBezTo>
                    <a:pt x="224" y="208"/>
                    <a:pt x="216" y="200"/>
                    <a:pt x="208" y="200"/>
                  </a:cubicBezTo>
                  <a:cubicBezTo>
                    <a:pt x="200" y="200"/>
                    <a:pt x="192" y="208"/>
                    <a:pt x="192" y="224"/>
                  </a:cubicBezTo>
                  <a:lnTo>
                    <a:pt x="32" y="320"/>
                  </a:lnTo>
                  <a:cubicBezTo>
                    <a:pt x="32" y="320"/>
                    <a:pt x="0" y="320"/>
                    <a:pt x="0" y="352"/>
                  </a:cubicBezTo>
                  <a:lnTo>
                    <a:pt x="32" y="384"/>
                  </a:lnTo>
                  <a:lnTo>
                    <a:pt x="288" y="512"/>
                  </a:lnTo>
                  <a:cubicBezTo>
                    <a:pt x="224" y="608"/>
                    <a:pt x="192" y="736"/>
                    <a:pt x="192" y="832"/>
                  </a:cubicBezTo>
                  <a:cubicBezTo>
                    <a:pt x="224" y="992"/>
                    <a:pt x="352" y="1120"/>
                    <a:pt x="544" y="1248"/>
                  </a:cubicBezTo>
                  <a:cubicBezTo>
                    <a:pt x="705" y="1344"/>
                    <a:pt x="961" y="1408"/>
                    <a:pt x="1249" y="1408"/>
                  </a:cubicBezTo>
                  <a:cubicBezTo>
                    <a:pt x="1281" y="1408"/>
                    <a:pt x="1281" y="1408"/>
                    <a:pt x="1281" y="1376"/>
                  </a:cubicBezTo>
                  <a:lnTo>
                    <a:pt x="1281" y="1216"/>
                  </a:lnTo>
                  <a:cubicBezTo>
                    <a:pt x="1281" y="1184"/>
                    <a:pt x="1249" y="1184"/>
                    <a:pt x="1249" y="1184"/>
                  </a:cubicBezTo>
                  <a:cubicBezTo>
                    <a:pt x="1057" y="1184"/>
                    <a:pt x="897" y="1120"/>
                    <a:pt x="769" y="1056"/>
                  </a:cubicBezTo>
                  <a:cubicBezTo>
                    <a:pt x="608" y="960"/>
                    <a:pt x="544" y="832"/>
                    <a:pt x="576" y="704"/>
                  </a:cubicBezTo>
                  <a:lnTo>
                    <a:pt x="576" y="704"/>
                  </a:lnTo>
                  <a:lnTo>
                    <a:pt x="1025" y="960"/>
                  </a:lnTo>
                  <a:lnTo>
                    <a:pt x="1057" y="960"/>
                  </a:lnTo>
                  <a:lnTo>
                    <a:pt x="1217" y="864"/>
                  </a:lnTo>
                  <a:lnTo>
                    <a:pt x="1249" y="832"/>
                  </a:lnTo>
                  <a:cubicBezTo>
                    <a:pt x="1249" y="800"/>
                    <a:pt x="1249" y="800"/>
                    <a:pt x="1217" y="800"/>
                  </a:cubicBezTo>
                  <a:lnTo>
                    <a:pt x="737" y="512"/>
                  </a:lnTo>
                  <a:lnTo>
                    <a:pt x="769" y="480"/>
                  </a:lnTo>
                  <a:cubicBezTo>
                    <a:pt x="801" y="480"/>
                    <a:pt x="801" y="480"/>
                    <a:pt x="833" y="448"/>
                  </a:cubicBezTo>
                  <a:lnTo>
                    <a:pt x="1345" y="768"/>
                  </a:lnTo>
                  <a:lnTo>
                    <a:pt x="1409" y="768"/>
                  </a:lnTo>
                  <a:lnTo>
                    <a:pt x="1569" y="672"/>
                  </a:lnTo>
                  <a:lnTo>
                    <a:pt x="1569" y="640"/>
                  </a:lnTo>
                  <a:lnTo>
                    <a:pt x="1569" y="608"/>
                  </a:lnTo>
                  <a:lnTo>
                    <a:pt x="1153" y="352"/>
                  </a:lnTo>
                  <a:cubicBezTo>
                    <a:pt x="1409" y="352"/>
                    <a:pt x="1633" y="384"/>
                    <a:pt x="1825" y="480"/>
                  </a:cubicBezTo>
                  <a:cubicBezTo>
                    <a:pt x="1921" y="544"/>
                    <a:pt x="2017" y="640"/>
                    <a:pt x="2017" y="736"/>
                  </a:cubicBezTo>
                  <a:cubicBezTo>
                    <a:pt x="2017" y="768"/>
                    <a:pt x="2049" y="768"/>
                    <a:pt x="2049" y="768"/>
                  </a:cubicBezTo>
                  <a:lnTo>
                    <a:pt x="2369" y="768"/>
                  </a:lnTo>
                  <a:lnTo>
                    <a:pt x="2401" y="736"/>
                  </a:lnTo>
                  <a:cubicBezTo>
                    <a:pt x="2369" y="576"/>
                    <a:pt x="2241" y="416"/>
                    <a:pt x="2049" y="288"/>
                  </a:cubicBezTo>
                  <a:cubicBezTo>
                    <a:pt x="1846" y="187"/>
                    <a:pt x="1579" y="124"/>
                    <a:pt x="1305" y="124"/>
                  </a:cubicBezTo>
                  <a:cubicBezTo>
                    <a:pt x="1147" y="124"/>
                    <a:pt x="985" y="145"/>
                    <a:pt x="833" y="192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4889400" y="43485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672"/>
                  </a:lnTo>
                  <a:cubicBezTo>
                    <a:pt x="0" y="1024"/>
                    <a:pt x="224" y="1344"/>
                    <a:pt x="672" y="1600"/>
                  </a:cubicBezTo>
                  <a:cubicBezTo>
                    <a:pt x="768" y="1664"/>
                    <a:pt x="864" y="1728"/>
                    <a:pt x="992" y="1761"/>
                  </a:cubicBezTo>
                  <a:cubicBezTo>
                    <a:pt x="1088" y="1793"/>
                    <a:pt x="1184" y="1825"/>
                    <a:pt x="1280" y="1857"/>
                  </a:cubicBezTo>
                  <a:cubicBezTo>
                    <a:pt x="1344" y="1889"/>
                    <a:pt x="1408" y="1889"/>
                    <a:pt x="1504" y="1921"/>
                  </a:cubicBezTo>
                  <a:cubicBezTo>
                    <a:pt x="1568" y="1921"/>
                    <a:pt x="1664" y="1953"/>
                    <a:pt x="1728" y="1953"/>
                  </a:cubicBezTo>
                  <a:cubicBezTo>
                    <a:pt x="1793" y="1985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21"/>
                  </a:cubicBezTo>
                  <a:cubicBezTo>
                    <a:pt x="3105" y="1921"/>
                    <a:pt x="3233" y="1857"/>
                    <a:pt x="3361" y="1825"/>
                  </a:cubicBezTo>
                  <a:cubicBezTo>
                    <a:pt x="3553" y="1761"/>
                    <a:pt x="3713" y="1696"/>
                    <a:pt x="3873" y="1600"/>
                  </a:cubicBezTo>
                  <a:lnTo>
                    <a:pt x="3905" y="1600"/>
                  </a:lnTo>
                  <a:cubicBezTo>
                    <a:pt x="4001" y="1536"/>
                    <a:pt x="4097" y="1440"/>
                    <a:pt x="4193" y="1376"/>
                  </a:cubicBezTo>
                  <a:cubicBezTo>
                    <a:pt x="4225" y="1344"/>
                    <a:pt x="4289" y="1280"/>
                    <a:pt x="4321" y="1216"/>
                  </a:cubicBezTo>
                  <a:cubicBezTo>
                    <a:pt x="4353" y="1184"/>
                    <a:pt x="4385" y="1152"/>
                    <a:pt x="4417" y="1088"/>
                  </a:cubicBezTo>
                  <a:cubicBezTo>
                    <a:pt x="4449" y="1056"/>
                    <a:pt x="4449" y="1024"/>
                    <a:pt x="4481" y="960"/>
                  </a:cubicBezTo>
                  <a:cubicBezTo>
                    <a:pt x="4481" y="928"/>
                    <a:pt x="4513" y="896"/>
                    <a:pt x="4513" y="832"/>
                  </a:cubicBezTo>
                  <a:lnTo>
                    <a:pt x="4513" y="704"/>
                  </a:lnTo>
                  <a:lnTo>
                    <a:pt x="4545" y="0"/>
                  </a:lnTo>
                  <a:lnTo>
                    <a:pt x="4513" y="32"/>
                  </a:lnTo>
                  <a:lnTo>
                    <a:pt x="4513" y="160"/>
                  </a:lnTo>
                  <a:cubicBezTo>
                    <a:pt x="4513" y="192"/>
                    <a:pt x="4481" y="256"/>
                    <a:pt x="4481" y="288"/>
                  </a:cubicBezTo>
                  <a:cubicBezTo>
                    <a:pt x="4449" y="320"/>
                    <a:pt x="4449" y="384"/>
                    <a:pt x="4417" y="416"/>
                  </a:cubicBezTo>
                  <a:cubicBezTo>
                    <a:pt x="4385" y="448"/>
                    <a:pt x="4353" y="512"/>
                    <a:pt x="4321" y="544"/>
                  </a:cubicBezTo>
                  <a:cubicBezTo>
                    <a:pt x="4289" y="608"/>
                    <a:pt x="4225" y="640"/>
                    <a:pt x="4193" y="704"/>
                  </a:cubicBezTo>
                  <a:cubicBezTo>
                    <a:pt x="4097" y="768"/>
                    <a:pt x="4001" y="864"/>
                    <a:pt x="3905" y="928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61" y="1152"/>
                  </a:cubicBezTo>
                  <a:cubicBezTo>
                    <a:pt x="3233" y="1184"/>
                    <a:pt x="3105" y="1216"/>
                    <a:pt x="2945" y="1248"/>
                  </a:cubicBezTo>
                  <a:cubicBezTo>
                    <a:pt x="2849" y="1280"/>
                    <a:pt x="2753" y="1280"/>
                    <a:pt x="2657" y="1312"/>
                  </a:cubicBezTo>
                  <a:lnTo>
                    <a:pt x="1953" y="1312"/>
                  </a:lnTo>
                  <a:cubicBezTo>
                    <a:pt x="1889" y="1312"/>
                    <a:pt x="1793" y="1280"/>
                    <a:pt x="1728" y="1280"/>
                  </a:cubicBezTo>
                  <a:cubicBezTo>
                    <a:pt x="1664" y="1280"/>
                    <a:pt x="1568" y="1248"/>
                    <a:pt x="1504" y="1248"/>
                  </a:cubicBezTo>
                  <a:cubicBezTo>
                    <a:pt x="1408" y="1216"/>
                    <a:pt x="1344" y="1216"/>
                    <a:pt x="1280" y="1184"/>
                  </a:cubicBezTo>
                  <a:cubicBezTo>
                    <a:pt x="1184" y="1152"/>
                    <a:pt x="1088" y="1120"/>
                    <a:pt x="992" y="1088"/>
                  </a:cubicBezTo>
                  <a:cubicBezTo>
                    <a:pt x="864" y="1056"/>
                    <a:pt x="768" y="992"/>
                    <a:pt x="672" y="928"/>
                  </a:cubicBezTo>
                  <a:cubicBezTo>
                    <a:pt x="224" y="672"/>
                    <a:pt x="0" y="352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4887800" y="4347775"/>
              <a:ext cx="115250" cy="51225"/>
            </a:xfrm>
            <a:custGeom>
              <a:rect b="b" l="l" r="r" t="t"/>
              <a:pathLst>
                <a:path extrusionOk="0" h="2049" w="4610">
                  <a:moveTo>
                    <a:pt x="4545" y="384"/>
                  </a:moveTo>
                  <a:lnTo>
                    <a:pt x="4545" y="736"/>
                  </a:lnTo>
                  <a:lnTo>
                    <a:pt x="4545" y="864"/>
                  </a:lnTo>
                  <a:cubicBezTo>
                    <a:pt x="4545" y="896"/>
                    <a:pt x="4513" y="960"/>
                    <a:pt x="4513" y="992"/>
                  </a:cubicBezTo>
                  <a:cubicBezTo>
                    <a:pt x="4481" y="1024"/>
                    <a:pt x="4481" y="1056"/>
                    <a:pt x="4449" y="1120"/>
                  </a:cubicBezTo>
                  <a:cubicBezTo>
                    <a:pt x="4417" y="1152"/>
                    <a:pt x="4385" y="1184"/>
                    <a:pt x="4353" y="1248"/>
                  </a:cubicBezTo>
                  <a:cubicBezTo>
                    <a:pt x="4321" y="1280"/>
                    <a:pt x="4289" y="1344"/>
                    <a:pt x="4225" y="1376"/>
                  </a:cubicBezTo>
                  <a:cubicBezTo>
                    <a:pt x="4129" y="1472"/>
                    <a:pt x="4065" y="1536"/>
                    <a:pt x="3937" y="1600"/>
                  </a:cubicBezTo>
                  <a:lnTo>
                    <a:pt x="3905" y="1600"/>
                  </a:lnTo>
                  <a:cubicBezTo>
                    <a:pt x="3777" y="1696"/>
                    <a:pt x="3617" y="1793"/>
                    <a:pt x="3425" y="1825"/>
                  </a:cubicBezTo>
                  <a:cubicBezTo>
                    <a:pt x="3297" y="1889"/>
                    <a:pt x="3137" y="1921"/>
                    <a:pt x="3009" y="1921"/>
                  </a:cubicBezTo>
                  <a:cubicBezTo>
                    <a:pt x="2913" y="1953"/>
                    <a:pt x="2817" y="1985"/>
                    <a:pt x="2721" y="1985"/>
                  </a:cubicBezTo>
                  <a:lnTo>
                    <a:pt x="2017" y="1985"/>
                  </a:lnTo>
                  <a:cubicBezTo>
                    <a:pt x="1953" y="1985"/>
                    <a:pt x="1889" y="1985"/>
                    <a:pt x="1792" y="1953"/>
                  </a:cubicBezTo>
                  <a:cubicBezTo>
                    <a:pt x="1728" y="1953"/>
                    <a:pt x="1664" y="1921"/>
                    <a:pt x="1568" y="1921"/>
                  </a:cubicBezTo>
                  <a:cubicBezTo>
                    <a:pt x="1504" y="1889"/>
                    <a:pt x="1408" y="1889"/>
                    <a:pt x="1344" y="1857"/>
                  </a:cubicBezTo>
                  <a:cubicBezTo>
                    <a:pt x="1248" y="1825"/>
                    <a:pt x="1152" y="1793"/>
                    <a:pt x="1088" y="1760"/>
                  </a:cubicBezTo>
                  <a:cubicBezTo>
                    <a:pt x="960" y="1728"/>
                    <a:pt x="864" y="1664"/>
                    <a:pt x="736" y="1600"/>
                  </a:cubicBezTo>
                  <a:cubicBezTo>
                    <a:pt x="320" y="1376"/>
                    <a:pt x="96" y="1056"/>
                    <a:pt x="96" y="704"/>
                  </a:cubicBezTo>
                  <a:lnTo>
                    <a:pt x="96" y="384"/>
                  </a:lnTo>
                  <a:cubicBezTo>
                    <a:pt x="192" y="608"/>
                    <a:pt x="416" y="832"/>
                    <a:pt x="704" y="992"/>
                  </a:cubicBezTo>
                  <a:cubicBezTo>
                    <a:pt x="800" y="1056"/>
                    <a:pt x="928" y="1120"/>
                    <a:pt x="1024" y="1152"/>
                  </a:cubicBezTo>
                  <a:cubicBezTo>
                    <a:pt x="1120" y="1184"/>
                    <a:pt x="1216" y="1216"/>
                    <a:pt x="1312" y="1248"/>
                  </a:cubicBezTo>
                  <a:cubicBezTo>
                    <a:pt x="1408" y="1280"/>
                    <a:pt x="1472" y="1280"/>
                    <a:pt x="1568" y="1312"/>
                  </a:cubicBezTo>
                  <a:cubicBezTo>
                    <a:pt x="1632" y="1312"/>
                    <a:pt x="1728" y="1344"/>
                    <a:pt x="1792" y="1344"/>
                  </a:cubicBezTo>
                  <a:cubicBezTo>
                    <a:pt x="1857" y="1344"/>
                    <a:pt x="1953" y="1376"/>
                    <a:pt x="2017" y="1376"/>
                  </a:cubicBezTo>
                  <a:lnTo>
                    <a:pt x="2721" y="1376"/>
                  </a:lnTo>
                  <a:cubicBezTo>
                    <a:pt x="2817" y="1376"/>
                    <a:pt x="2913" y="1344"/>
                    <a:pt x="3009" y="1344"/>
                  </a:cubicBezTo>
                  <a:cubicBezTo>
                    <a:pt x="3169" y="1312"/>
                    <a:pt x="3297" y="1280"/>
                    <a:pt x="3457" y="1216"/>
                  </a:cubicBezTo>
                  <a:cubicBezTo>
                    <a:pt x="3617" y="1152"/>
                    <a:pt x="3809" y="1088"/>
                    <a:pt x="3937" y="992"/>
                  </a:cubicBezTo>
                  <a:lnTo>
                    <a:pt x="3969" y="992"/>
                  </a:lnTo>
                  <a:cubicBezTo>
                    <a:pt x="4097" y="928"/>
                    <a:pt x="4193" y="832"/>
                    <a:pt x="4257" y="768"/>
                  </a:cubicBezTo>
                  <a:cubicBezTo>
                    <a:pt x="4321" y="704"/>
                    <a:pt x="4385" y="672"/>
                    <a:pt x="4417" y="608"/>
                  </a:cubicBezTo>
                  <a:cubicBezTo>
                    <a:pt x="4449" y="576"/>
                    <a:pt x="4481" y="512"/>
                    <a:pt x="4513" y="480"/>
                  </a:cubicBezTo>
                  <a:cubicBezTo>
                    <a:pt x="4513" y="448"/>
                    <a:pt x="4545" y="416"/>
                    <a:pt x="4545" y="384"/>
                  </a:cubicBezTo>
                  <a:close/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704"/>
                  </a:lnTo>
                  <a:cubicBezTo>
                    <a:pt x="0" y="1056"/>
                    <a:pt x="256" y="1408"/>
                    <a:pt x="704" y="1664"/>
                  </a:cubicBezTo>
                  <a:cubicBezTo>
                    <a:pt x="800" y="1728"/>
                    <a:pt x="928" y="1793"/>
                    <a:pt x="1024" y="1825"/>
                  </a:cubicBezTo>
                  <a:cubicBezTo>
                    <a:pt x="1120" y="1857"/>
                    <a:pt x="1216" y="1889"/>
                    <a:pt x="1312" y="1921"/>
                  </a:cubicBezTo>
                  <a:cubicBezTo>
                    <a:pt x="1408" y="1953"/>
                    <a:pt x="1472" y="1985"/>
                    <a:pt x="1568" y="1985"/>
                  </a:cubicBezTo>
                  <a:cubicBezTo>
                    <a:pt x="1632" y="2017"/>
                    <a:pt x="1696" y="2017"/>
                    <a:pt x="1792" y="2017"/>
                  </a:cubicBezTo>
                  <a:cubicBezTo>
                    <a:pt x="1857" y="2049"/>
                    <a:pt x="1921" y="2049"/>
                    <a:pt x="2017" y="2049"/>
                  </a:cubicBezTo>
                  <a:lnTo>
                    <a:pt x="2689" y="2049"/>
                  </a:lnTo>
                  <a:cubicBezTo>
                    <a:pt x="2817" y="2017"/>
                    <a:pt x="2913" y="2017"/>
                    <a:pt x="3009" y="1985"/>
                  </a:cubicBezTo>
                  <a:cubicBezTo>
                    <a:pt x="3137" y="1985"/>
                    <a:pt x="3297" y="1921"/>
                    <a:pt x="3425" y="1889"/>
                  </a:cubicBezTo>
                  <a:cubicBezTo>
                    <a:pt x="3617" y="1825"/>
                    <a:pt x="3777" y="1760"/>
                    <a:pt x="3937" y="1664"/>
                  </a:cubicBezTo>
                  <a:lnTo>
                    <a:pt x="3969" y="1664"/>
                  </a:lnTo>
                  <a:cubicBezTo>
                    <a:pt x="4065" y="1600"/>
                    <a:pt x="4161" y="1504"/>
                    <a:pt x="4257" y="1440"/>
                  </a:cubicBezTo>
                  <a:cubicBezTo>
                    <a:pt x="4289" y="1376"/>
                    <a:pt x="4353" y="1344"/>
                    <a:pt x="4385" y="1280"/>
                  </a:cubicBezTo>
                  <a:cubicBezTo>
                    <a:pt x="4417" y="1248"/>
                    <a:pt x="4449" y="1184"/>
                    <a:pt x="4481" y="1152"/>
                  </a:cubicBezTo>
                  <a:cubicBezTo>
                    <a:pt x="4513" y="1088"/>
                    <a:pt x="4545" y="1056"/>
                    <a:pt x="4545" y="1024"/>
                  </a:cubicBezTo>
                  <a:cubicBezTo>
                    <a:pt x="4577" y="960"/>
                    <a:pt x="4577" y="928"/>
                    <a:pt x="4609" y="864"/>
                  </a:cubicBezTo>
                  <a:lnTo>
                    <a:pt x="4609" y="736"/>
                  </a:lnTo>
                  <a:lnTo>
                    <a:pt x="4609" y="32"/>
                  </a:lnTo>
                  <a:cubicBezTo>
                    <a:pt x="4609" y="32"/>
                    <a:pt x="4609" y="0"/>
                    <a:pt x="4577" y="0"/>
                  </a:cubicBezTo>
                  <a:cubicBezTo>
                    <a:pt x="4545" y="0"/>
                    <a:pt x="4545" y="32"/>
                    <a:pt x="4545" y="64"/>
                  </a:cubicBezTo>
                  <a:cubicBezTo>
                    <a:pt x="4545" y="96"/>
                    <a:pt x="4545" y="160"/>
                    <a:pt x="4513" y="192"/>
                  </a:cubicBezTo>
                  <a:cubicBezTo>
                    <a:pt x="4513" y="224"/>
                    <a:pt x="4513" y="256"/>
                    <a:pt x="4481" y="320"/>
                  </a:cubicBezTo>
                  <a:cubicBezTo>
                    <a:pt x="4481" y="352"/>
                    <a:pt x="4449" y="384"/>
                    <a:pt x="4417" y="416"/>
                  </a:cubicBezTo>
                  <a:cubicBezTo>
                    <a:pt x="4417" y="480"/>
                    <a:pt x="4385" y="512"/>
                    <a:pt x="4353" y="576"/>
                  </a:cubicBezTo>
                  <a:cubicBezTo>
                    <a:pt x="4289" y="608"/>
                    <a:pt x="4257" y="672"/>
                    <a:pt x="4193" y="704"/>
                  </a:cubicBezTo>
                  <a:cubicBezTo>
                    <a:pt x="4129" y="800"/>
                    <a:pt x="4033" y="864"/>
                    <a:pt x="3937" y="928"/>
                  </a:cubicBezTo>
                  <a:lnTo>
                    <a:pt x="3905" y="928"/>
                  </a:lnTo>
                  <a:cubicBezTo>
                    <a:pt x="3745" y="1024"/>
                    <a:pt x="3585" y="1088"/>
                    <a:pt x="3425" y="1152"/>
                  </a:cubicBezTo>
                  <a:cubicBezTo>
                    <a:pt x="3265" y="1184"/>
                    <a:pt x="3137" y="1216"/>
                    <a:pt x="2977" y="1248"/>
                  </a:cubicBezTo>
                  <a:cubicBezTo>
                    <a:pt x="2881" y="1280"/>
                    <a:pt x="2785" y="1280"/>
                    <a:pt x="2689" y="1312"/>
                  </a:cubicBezTo>
                  <a:lnTo>
                    <a:pt x="2017" y="1312"/>
                  </a:lnTo>
                  <a:cubicBezTo>
                    <a:pt x="1921" y="1312"/>
                    <a:pt x="1857" y="1280"/>
                    <a:pt x="1792" y="1280"/>
                  </a:cubicBezTo>
                  <a:cubicBezTo>
                    <a:pt x="1728" y="1280"/>
                    <a:pt x="1632" y="1248"/>
                    <a:pt x="1568" y="1248"/>
                  </a:cubicBezTo>
                  <a:cubicBezTo>
                    <a:pt x="1504" y="1216"/>
                    <a:pt x="1408" y="1216"/>
                    <a:pt x="1344" y="1184"/>
                  </a:cubicBezTo>
                  <a:cubicBezTo>
                    <a:pt x="1248" y="1152"/>
                    <a:pt x="1152" y="1120"/>
                    <a:pt x="1056" y="1088"/>
                  </a:cubicBezTo>
                  <a:cubicBezTo>
                    <a:pt x="960" y="1056"/>
                    <a:pt x="832" y="992"/>
                    <a:pt x="736" y="928"/>
                  </a:cubicBezTo>
                  <a:cubicBezTo>
                    <a:pt x="320" y="704"/>
                    <a:pt x="96" y="384"/>
                    <a:pt x="96" y="32"/>
                  </a:cubicBez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4883800" y="4315750"/>
              <a:ext cx="124050" cy="65650"/>
            </a:xfrm>
            <a:custGeom>
              <a:rect b="b" l="l" r="r" t="t"/>
              <a:pathLst>
                <a:path extrusionOk="0" h="2626" w="4962">
                  <a:moveTo>
                    <a:pt x="2485" y="1"/>
                  </a:moveTo>
                  <a:cubicBezTo>
                    <a:pt x="1904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0" y="2625"/>
                    <a:pt x="2497" y="2625"/>
                  </a:cubicBezTo>
                  <a:cubicBezTo>
                    <a:pt x="3073" y="2625"/>
                    <a:pt x="3649" y="2497"/>
                    <a:pt x="4097" y="2241"/>
                  </a:cubicBezTo>
                  <a:cubicBezTo>
                    <a:pt x="4961" y="1729"/>
                    <a:pt x="4961" y="897"/>
                    <a:pt x="4097" y="385"/>
                  </a:cubicBezTo>
                  <a:cubicBezTo>
                    <a:pt x="3649" y="129"/>
                    <a:pt x="3065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4888600" y="4314950"/>
              <a:ext cx="114450" cy="67250"/>
            </a:xfrm>
            <a:custGeom>
              <a:rect b="b" l="l" r="r" t="t"/>
              <a:pathLst>
                <a:path extrusionOk="0" h="2690" w="4578">
                  <a:moveTo>
                    <a:pt x="2273" y="65"/>
                  </a:moveTo>
                  <a:cubicBezTo>
                    <a:pt x="2849" y="65"/>
                    <a:pt x="3425" y="193"/>
                    <a:pt x="3873" y="449"/>
                  </a:cubicBezTo>
                  <a:cubicBezTo>
                    <a:pt x="4289" y="705"/>
                    <a:pt x="4513" y="1025"/>
                    <a:pt x="4513" y="1345"/>
                  </a:cubicBezTo>
                  <a:cubicBezTo>
                    <a:pt x="4513" y="1697"/>
                    <a:pt x="4289" y="2017"/>
                    <a:pt x="3873" y="2241"/>
                  </a:cubicBezTo>
                  <a:cubicBezTo>
                    <a:pt x="3441" y="2497"/>
                    <a:pt x="2873" y="2625"/>
                    <a:pt x="2301" y="2625"/>
                  </a:cubicBezTo>
                  <a:cubicBezTo>
                    <a:pt x="1728" y="2625"/>
                    <a:pt x="1152" y="2497"/>
                    <a:pt x="704" y="2241"/>
                  </a:cubicBezTo>
                  <a:cubicBezTo>
                    <a:pt x="288" y="2017"/>
                    <a:pt x="64" y="1697"/>
                    <a:pt x="64" y="1345"/>
                  </a:cubicBezTo>
                  <a:cubicBezTo>
                    <a:pt x="64" y="1025"/>
                    <a:pt x="288" y="705"/>
                    <a:pt x="704" y="449"/>
                  </a:cubicBezTo>
                  <a:cubicBezTo>
                    <a:pt x="1152" y="193"/>
                    <a:pt x="1728" y="65"/>
                    <a:pt x="2273" y="65"/>
                  </a:cubicBezTo>
                  <a:close/>
                  <a:moveTo>
                    <a:pt x="2289" y="1"/>
                  </a:moveTo>
                  <a:cubicBezTo>
                    <a:pt x="1704" y="1"/>
                    <a:pt x="1120" y="129"/>
                    <a:pt x="672" y="385"/>
                  </a:cubicBezTo>
                  <a:cubicBezTo>
                    <a:pt x="224" y="641"/>
                    <a:pt x="0" y="993"/>
                    <a:pt x="0" y="1345"/>
                  </a:cubicBezTo>
                  <a:cubicBezTo>
                    <a:pt x="0" y="1729"/>
                    <a:pt x="224" y="2049"/>
                    <a:pt x="672" y="2305"/>
                  </a:cubicBezTo>
                  <a:cubicBezTo>
                    <a:pt x="1120" y="2561"/>
                    <a:pt x="1696" y="2689"/>
                    <a:pt x="2305" y="2689"/>
                  </a:cubicBezTo>
                  <a:cubicBezTo>
                    <a:pt x="2881" y="2689"/>
                    <a:pt x="3489" y="2561"/>
                    <a:pt x="3905" y="2305"/>
                  </a:cubicBezTo>
                  <a:cubicBezTo>
                    <a:pt x="4353" y="2049"/>
                    <a:pt x="4577" y="1729"/>
                    <a:pt x="4577" y="1345"/>
                  </a:cubicBezTo>
                  <a:cubicBezTo>
                    <a:pt x="4577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4897400" y="4323150"/>
              <a:ext cx="97625" cy="51050"/>
            </a:xfrm>
            <a:custGeom>
              <a:rect b="b" l="l" r="r" t="t"/>
              <a:pathLst>
                <a:path extrusionOk="0" h="2042" w="3905">
                  <a:moveTo>
                    <a:pt x="1937" y="1"/>
                  </a:moveTo>
                  <a:cubicBezTo>
                    <a:pt x="1481" y="1"/>
                    <a:pt x="1024" y="105"/>
                    <a:pt x="672" y="313"/>
                  </a:cubicBezTo>
                  <a:cubicBezTo>
                    <a:pt x="0" y="697"/>
                    <a:pt x="0" y="1337"/>
                    <a:pt x="704" y="1753"/>
                  </a:cubicBezTo>
                  <a:cubicBezTo>
                    <a:pt x="1040" y="1945"/>
                    <a:pt x="1489" y="2041"/>
                    <a:pt x="1941" y="2041"/>
                  </a:cubicBezTo>
                  <a:cubicBezTo>
                    <a:pt x="2393" y="2041"/>
                    <a:pt x="2849" y="1945"/>
                    <a:pt x="3201" y="1753"/>
                  </a:cubicBezTo>
                  <a:cubicBezTo>
                    <a:pt x="3905" y="1337"/>
                    <a:pt x="3873" y="697"/>
                    <a:pt x="3201" y="313"/>
                  </a:cubicBezTo>
                  <a:cubicBezTo>
                    <a:pt x="2849" y="105"/>
                    <a:pt x="2393" y="1"/>
                    <a:pt x="193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4900600" y="4322150"/>
              <a:ext cx="90425" cy="52850"/>
            </a:xfrm>
            <a:custGeom>
              <a:rect b="b" l="l" r="r" t="t"/>
              <a:pathLst>
                <a:path extrusionOk="0" h="2114" w="3617">
                  <a:moveTo>
                    <a:pt x="1825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61" y="545"/>
                    <a:pt x="3553" y="801"/>
                    <a:pt x="3553" y="1057"/>
                  </a:cubicBezTo>
                  <a:cubicBezTo>
                    <a:pt x="3553" y="1313"/>
                    <a:pt x="3361" y="1569"/>
                    <a:pt x="3041" y="1761"/>
                  </a:cubicBezTo>
                  <a:cubicBezTo>
                    <a:pt x="2705" y="1953"/>
                    <a:pt x="2265" y="2049"/>
                    <a:pt x="1821" y="2049"/>
                  </a:cubicBezTo>
                  <a:cubicBezTo>
                    <a:pt x="1377" y="2049"/>
                    <a:pt x="928" y="1953"/>
                    <a:pt x="576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8" y="161"/>
                    <a:pt x="1377" y="65"/>
                    <a:pt x="1825" y="65"/>
                  </a:cubicBezTo>
                  <a:close/>
                  <a:moveTo>
                    <a:pt x="1809" y="1"/>
                  </a:moveTo>
                  <a:cubicBezTo>
                    <a:pt x="1353" y="1"/>
                    <a:pt x="896" y="97"/>
                    <a:pt x="544" y="289"/>
                  </a:cubicBezTo>
                  <a:cubicBezTo>
                    <a:pt x="192" y="513"/>
                    <a:pt x="0" y="769"/>
                    <a:pt x="0" y="1057"/>
                  </a:cubicBezTo>
                  <a:cubicBezTo>
                    <a:pt x="0" y="1345"/>
                    <a:pt x="192" y="1633"/>
                    <a:pt x="544" y="1825"/>
                  </a:cubicBezTo>
                  <a:cubicBezTo>
                    <a:pt x="896" y="2017"/>
                    <a:pt x="1377" y="2113"/>
                    <a:pt x="1825" y="2113"/>
                  </a:cubicBezTo>
                  <a:cubicBezTo>
                    <a:pt x="2273" y="2113"/>
                    <a:pt x="2753" y="2017"/>
                    <a:pt x="3105" y="1825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513"/>
                    <a:pt x="3073" y="289"/>
                  </a:cubicBezTo>
                  <a:cubicBezTo>
                    <a:pt x="2721" y="97"/>
                    <a:pt x="2265" y="1"/>
                    <a:pt x="1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4996600" y="436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4945400" y="4386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4955000" y="43853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97" y="321"/>
                    <a:pt x="65" y="289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4965400" y="4384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lnTo>
                    <a:pt x="33" y="321"/>
                  </a:lnTo>
                  <a:cubicBezTo>
                    <a:pt x="65" y="321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4975000" y="4381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lnTo>
                    <a:pt x="65" y="288"/>
                  </a:ln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4983000" y="4376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4990200" y="4371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4894200" y="436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4935000" y="43853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65" y="321"/>
                  </a:cubicBezTo>
                  <a:cubicBezTo>
                    <a:pt x="65" y="321"/>
                    <a:pt x="97" y="321"/>
                    <a:pt x="97" y="289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4925400" y="4384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1"/>
                    <a:pt x="32" y="321"/>
                  </a:cubicBezTo>
                  <a:lnTo>
                    <a:pt x="64" y="288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4915800" y="4381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4907800" y="4376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4900600" y="4371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4917400" y="4332575"/>
              <a:ext cx="58425" cy="32825"/>
            </a:xfrm>
            <a:custGeom>
              <a:rect b="b" l="l" r="r" t="t"/>
              <a:pathLst>
                <a:path extrusionOk="0" h="1313" w="2337">
                  <a:moveTo>
                    <a:pt x="512" y="0"/>
                  </a:moveTo>
                  <a:lnTo>
                    <a:pt x="352" y="96"/>
                  </a:lnTo>
                  <a:lnTo>
                    <a:pt x="608" y="224"/>
                  </a:lnTo>
                  <a:cubicBezTo>
                    <a:pt x="576" y="256"/>
                    <a:pt x="544" y="256"/>
                    <a:pt x="512" y="288"/>
                  </a:cubicBezTo>
                  <a:cubicBezTo>
                    <a:pt x="480" y="288"/>
                    <a:pt x="448" y="320"/>
                    <a:pt x="448" y="320"/>
                  </a:cubicBezTo>
                  <a:lnTo>
                    <a:pt x="192" y="192"/>
                  </a:lnTo>
                  <a:lnTo>
                    <a:pt x="0" y="288"/>
                  </a:lnTo>
                  <a:lnTo>
                    <a:pt x="320" y="448"/>
                  </a:lnTo>
                  <a:cubicBezTo>
                    <a:pt x="128" y="672"/>
                    <a:pt x="192" y="960"/>
                    <a:pt x="512" y="1152"/>
                  </a:cubicBezTo>
                  <a:cubicBezTo>
                    <a:pt x="705" y="1248"/>
                    <a:pt x="961" y="1312"/>
                    <a:pt x="1217" y="1312"/>
                  </a:cubicBezTo>
                  <a:lnTo>
                    <a:pt x="1217" y="1152"/>
                  </a:lnTo>
                  <a:cubicBezTo>
                    <a:pt x="1025" y="1152"/>
                    <a:pt x="865" y="1088"/>
                    <a:pt x="737" y="1024"/>
                  </a:cubicBezTo>
                  <a:cubicBezTo>
                    <a:pt x="512" y="896"/>
                    <a:pt x="448" y="736"/>
                    <a:pt x="544" y="576"/>
                  </a:cubicBezTo>
                  <a:lnTo>
                    <a:pt x="544" y="576"/>
                  </a:lnTo>
                  <a:lnTo>
                    <a:pt x="1025" y="832"/>
                  </a:lnTo>
                  <a:lnTo>
                    <a:pt x="1185" y="736"/>
                  </a:lnTo>
                  <a:lnTo>
                    <a:pt x="640" y="448"/>
                  </a:lnTo>
                  <a:cubicBezTo>
                    <a:pt x="673" y="416"/>
                    <a:pt x="705" y="416"/>
                    <a:pt x="705" y="384"/>
                  </a:cubicBezTo>
                  <a:cubicBezTo>
                    <a:pt x="737" y="384"/>
                    <a:pt x="769" y="352"/>
                    <a:pt x="801" y="352"/>
                  </a:cubicBezTo>
                  <a:lnTo>
                    <a:pt x="1345" y="640"/>
                  </a:lnTo>
                  <a:lnTo>
                    <a:pt x="1505" y="544"/>
                  </a:lnTo>
                  <a:lnTo>
                    <a:pt x="1025" y="288"/>
                  </a:lnTo>
                  <a:cubicBezTo>
                    <a:pt x="1110" y="267"/>
                    <a:pt x="1202" y="256"/>
                    <a:pt x="1295" y="256"/>
                  </a:cubicBezTo>
                  <a:cubicBezTo>
                    <a:pt x="1480" y="256"/>
                    <a:pt x="1665" y="299"/>
                    <a:pt x="1793" y="384"/>
                  </a:cubicBezTo>
                  <a:cubicBezTo>
                    <a:pt x="1921" y="480"/>
                    <a:pt x="2017" y="576"/>
                    <a:pt x="2017" y="672"/>
                  </a:cubicBezTo>
                  <a:lnTo>
                    <a:pt x="2337" y="672"/>
                  </a:lnTo>
                  <a:cubicBezTo>
                    <a:pt x="2305" y="512"/>
                    <a:pt x="2209" y="384"/>
                    <a:pt x="2017" y="256"/>
                  </a:cubicBezTo>
                  <a:cubicBezTo>
                    <a:pt x="1814" y="155"/>
                    <a:pt x="1535" y="92"/>
                    <a:pt x="1259" y="92"/>
                  </a:cubicBezTo>
                  <a:cubicBezTo>
                    <a:pt x="1100" y="92"/>
                    <a:pt x="941" y="113"/>
                    <a:pt x="801" y="160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4916600" y="4330975"/>
              <a:ext cx="60025" cy="35225"/>
            </a:xfrm>
            <a:custGeom>
              <a:rect b="b" l="l" r="r" t="t"/>
              <a:pathLst>
                <a:path extrusionOk="0" h="1409" w="2401">
                  <a:moveTo>
                    <a:pt x="544" y="96"/>
                  </a:moveTo>
                  <a:lnTo>
                    <a:pt x="833" y="256"/>
                  </a:lnTo>
                  <a:cubicBezTo>
                    <a:pt x="985" y="209"/>
                    <a:pt x="1147" y="188"/>
                    <a:pt x="1304" y="188"/>
                  </a:cubicBezTo>
                  <a:cubicBezTo>
                    <a:pt x="1575" y="188"/>
                    <a:pt x="1834" y="251"/>
                    <a:pt x="2017" y="352"/>
                  </a:cubicBezTo>
                  <a:cubicBezTo>
                    <a:pt x="2177" y="448"/>
                    <a:pt x="2273" y="576"/>
                    <a:pt x="2305" y="704"/>
                  </a:cubicBezTo>
                  <a:lnTo>
                    <a:pt x="2081" y="704"/>
                  </a:lnTo>
                  <a:cubicBezTo>
                    <a:pt x="2049" y="576"/>
                    <a:pt x="1985" y="480"/>
                    <a:pt x="1857" y="416"/>
                  </a:cubicBezTo>
                  <a:cubicBezTo>
                    <a:pt x="1707" y="331"/>
                    <a:pt x="1530" y="288"/>
                    <a:pt x="1342" y="288"/>
                  </a:cubicBezTo>
                  <a:cubicBezTo>
                    <a:pt x="1249" y="288"/>
                    <a:pt x="1153" y="299"/>
                    <a:pt x="1057" y="320"/>
                  </a:cubicBezTo>
                  <a:lnTo>
                    <a:pt x="1025" y="320"/>
                  </a:lnTo>
                  <a:cubicBezTo>
                    <a:pt x="1025" y="352"/>
                    <a:pt x="1025" y="352"/>
                    <a:pt x="1057" y="384"/>
                  </a:cubicBezTo>
                  <a:lnTo>
                    <a:pt x="1473" y="608"/>
                  </a:lnTo>
                  <a:lnTo>
                    <a:pt x="1377" y="672"/>
                  </a:lnTo>
                  <a:lnTo>
                    <a:pt x="865" y="384"/>
                  </a:lnTo>
                  <a:cubicBezTo>
                    <a:pt x="865" y="368"/>
                    <a:pt x="857" y="360"/>
                    <a:pt x="849" y="360"/>
                  </a:cubicBezTo>
                  <a:cubicBezTo>
                    <a:pt x="841" y="360"/>
                    <a:pt x="833" y="368"/>
                    <a:pt x="833" y="384"/>
                  </a:cubicBezTo>
                  <a:cubicBezTo>
                    <a:pt x="801" y="384"/>
                    <a:pt x="769" y="416"/>
                    <a:pt x="737" y="416"/>
                  </a:cubicBezTo>
                  <a:cubicBezTo>
                    <a:pt x="705" y="448"/>
                    <a:pt x="672" y="448"/>
                    <a:pt x="640" y="480"/>
                  </a:cubicBezTo>
                  <a:lnTo>
                    <a:pt x="640" y="512"/>
                  </a:lnTo>
                  <a:cubicBezTo>
                    <a:pt x="640" y="512"/>
                    <a:pt x="640" y="544"/>
                    <a:pt x="672" y="544"/>
                  </a:cubicBezTo>
                  <a:lnTo>
                    <a:pt x="1153" y="800"/>
                  </a:lnTo>
                  <a:lnTo>
                    <a:pt x="1057" y="864"/>
                  </a:lnTo>
                  <a:lnTo>
                    <a:pt x="576" y="608"/>
                  </a:lnTo>
                  <a:lnTo>
                    <a:pt x="544" y="608"/>
                  </a:lnTo>
                  <a:cubicBezTo>
                    <a:pt x="448" y="800"/>
                    <a:pt x="512" y="992"/>
                    <a:pt x="737" y="1120"/>
                  </a:cubicBezTo>
                  <a:cubicBezTo>
                    <a:pt x="865" y="1184"/>
                    <a:pt x="1025" y="1216"/>
                    <a:pt x="1217" y="1248"/>
                  </a:cubicBezTo>
                  <a:lnTo>
                    <a:pt x="1217" y="1344"/>
                  </a:lnTo>
                  <a:cubicBezTo>
                    <a:pt x="961" y="1344"/>
                    <a:pt x="737" y="1280"/>
                    <a:pt x="576" y="1184"/>
                  </a:cubicBezTo>
                  <a:cubicBezTo>
                    <a:pt x="384" y="1088"/>
                    <a:pt x="288" y="960"/>
                    <a:pt x="288" y="832"/>
                  </a:cubicBezTo>
                  <a:cubicBezTo>
                    <a:pt x="256" y="736"/>
                    <a:pt x="288" y="608"/>
                    <a:pt x="352" y="512"/>
                  </a:cubicBezTo>
                  <a:lnTo>
                    <a:pt x="384" y="512"/>
                  </a:lnTo>
                  <a:cubicBezTo>
                    <a:pt x="384" y="480"/>
                    <a:pt x="352" y="480"/>
                    <a:pt x="352" y="480"/>
                  </a:cubicBezTo>
                  <a:lnTo>
                    <a:pt x="128" y="320"/>
                  </a:lnTo>
                  <a:lnTo>
                    <a:pt x="224" y="288"/>
                  </a:lnTo>
                  <a:lnTo>
                    <a:pt x="448" y="416"/>
                  </a:lnTo>
                  <a:lnTo>
                    <a:pt x="480" y="416"/>
                  </a:lnTo>
                  <a:cubicBezTo>
                    <a:pt x="512" y="384"/>
                    <a:pt x="544" y="384"/>
                    <a:pt x="576" y="352"/>
                  </a:cubicBezTo>
                  <a:cubicBezTo>
                    <a:pt x="576" y="352"/>
                    <a:pt x="608" y="320"/>
                    <a:pt x="640" y="320"/>
                  </a:cubicBezTo>
                  <a:cubicBezTo>
                    <a:pt x="672" y="320"/>
                    <a:pt x="672" y="288"/>
                    <a:pt x="672" y="288"/>
                  </a:cubicBezTo>
                  <a:cubicBezTo>
                    <a:pt x="672" y="288"/>
                    <a:pt x="672" y="256"/>
                    <a:pt x="640" y="256"/>
                  </a:cubicBezTo>
                  <a:lnTo>
                    <a:pt x="448" y="128"/>
                  </a:lnTo>
                  <a:lnTo>
                    <a:pt x="544" y="96"/>
                  </a:lnTo>
                  <a:close/>
                  <a:moveTo>
                    <a:pt x="512" y="0"/>
                  </a:moveTo>
                  <a:lnTo>
                    <a:pt x="352" y="96"/>
                  </a:lnTo>
                  <a:lnTo>
                    <a:pt x="352" y="128"/>
                  </a:lnTo>
                  <a:lnTo>
                    <a:pt x="352" y="160"/>
                  </a:lnTo>
                  <a:lnTo>
                    <a:pt x="544" y="288"/>
                  </a:lnTo>
                  <a:lnTo>
                    <a:pt x="512" y="288"/>
                  </a:lnTo>
                  <a:cubicBezTo>
                    <a:pt x="512" y="320"/>
                    <a:pt x="480" y="320"/>
                    <a:pt x="448" y="352"/>
                  </a:cubicBezTo>
                  <a:lnTo>
                    <a:pt x="224" y="192"/>
                  </a:lnTo>
                  <a:lnTo>
                    <a:pt x="192" y="192"/>
                  </a:lnTo>
                  <a:lnTo>
                    <a:pt x="32" y="288"/>
                  </a:lnTo>
                  <a:cubicBezTo>
                    <a:pt x="32" y="320"/>
                    <a:pt x="0" y="320"/>
                    <a:pt x="0" y="320"/>
                  </a:cubicBezTo>
                  <a:cubicBezTo>
                    <a:pt x="0" y="352"/>
                    <a:pt x="0" y="352"/>
                    <a:pt x="32" y="352"/>
                  </a:cubicBezTo>
                  <a:lnTo>
                    <a:pt x="288" y="512"/>
                  </a:lnTo>
                  <a:cubicBezTo>
                    <a:pt x="224" y="608"/>
                    <a:pt x="192" y="736"/>
                    <a:pt x="192" y="832"/>
                  </a:cubicBezTo>
                  <a:cubicBezTo>
                    <a:pt x="224" y="992"/>
                    <a:pt x="352" y="1120"/>
                    <a:pt x="544" y="1216"/>
                  </a:cubicBezTo>
                  <a:cubicBezTo>
                    <a:pt x="705" y="1344"/>
                    <a:pt x="961" y="1408"/>
                    <a:pt x="1249" y="1408"/>
                  </a:cubicBezTo>
                  <a:cubicBezTo>
                    <a:pt x="1281" y="1408"/>
                    <a:pt x="1281" y="1376"/>
                    <a:pt x="1281" y="1376"/>
                  </a:cubicBezTo>
                  <a:lnTo>
                    <a:pt x="1281" y="1216"/>
                  </a:lnTo>
                  <a:cubicBezTo>
                    <a:pt x="1281" y="1184"/>
                    <a:pt x="1249" y="1184"/>
                    <a:pt x="1249" y="1184"/>
                  </a:cubicBezTo>
                  <a:cubicBezTo>
                    <a:pt x="1057" y="1152"/>
                    <a:pt x="897" y="1120"/>
                    <a:pt x="769" y="1056"/>
                  </a:cubicBezTo>
                  <a:cubicBezTo>
                    <a:pt x="608" y="960"/>
                    <a:pt x="544" y="832"/>
                    <a:pt x="576" y="672"/>
                  </a:cubicBezTo>
                  <a:lnTo>
                    <a:pt x="576" y="672"/>
                  </a:lnTo>
                  <a:lnTo>
                    <a:pt x="1025" y="960"/>
                  </a:lnTo>
                  <a:lnTo>
                    <a:pt x="1057" y="960"/>
                  </a:lnTo>
                  <a:lnTo>
                    <a:pt x="1217" y="864"/>
                  </a:lnTo>
                  <a:lnTo>
                    <a:pt x="1249" y="832"/>
                  </a:lnTo>
                  <a:cubicBezTo>
                    <a:pt x="1249" y="800"/>
                    <a:pt x="1249" y="800"/>
                    <a:pt x="1217" y="800"/>
                  </a:cubicBezTo>
                  <a:lnTo>
                    <a:pt x="737" y="512"/>
                  </a:lnTo>
                  <a:cubicBezTo>
                    <a:pt x="737" y="480"/>
                    <a:pt x="769" y="480"/>
                    <a:pt x="769" y="480"/>
                  </a:cubicBezTo>
                  <a:cubicBezTo>
                    <a:pt x="801" y="480"/>
                    <a:pt x="801" y="448"/>
                    <a:pt x="833" y="448"/>
                  </a:cubicBezTo>
                  <a:lnTo>
                    <a:pt x="1345" y="736"/>
                  </a:lnTo>
                  <a:cubicBezTo>
                    <a:pt x="1361" y="752"/>
                    <a:pt x="1369" y="760"/>
                    <a:pt x="1377" y="760"/>
                  </a:cubicBezTo>
                  <a:cubicBezTo>
                    <a:pt x="1385" y="760"/>
                    <a:pt x="1393" y="752"/>
                    <a:pt x="1409" y="736"/>
                  </a:cubicBezTo>
                  <a:lnTo>
                    <a:pt x="1569" y="640"/>
                  </a:lnTo>
                  <a:lnTo>
                    <a:pt x="1569" y="608"/>
                  </a:lnTo>
                  <a:lnTo>
                    <a:pt x="1569" y="576"/>
                  </a:lnTo>
                  <a:lnTo>
                    <a:pt x="1153" y="352"/>
                  </a:lnTo>
                  <a:cubicBezTo>
                    <a:pt x="1409" y="352"/>
                    <a:pt x="1633" y="384"/>
                    <a:pt x="1825" y="480"/>
                  </a:cubicBezTo>
                  <a:cubicBezTo>
                    <a:pt x="1921" y="544"/>
                    <a:pt x="2017" y="640"/>
                    <a:pt x="2017" y="736"/>
                  </a:cubicBezTo>
                  <a:lnTo>
                    <a:pt x="2049" y="768"/>
                  </a:lnTo>
                  <a:lnTo>
                    <a:pt x="2337" y="768"/>
                  </a:lnTo>
                  <a:cubicBezTo>
                    <a:pt x="2369" y="768"/>
                    <a:pt x="2369" y="768"/>
                    <a:pt x="2369" y="736"/>
                  </a:cubicBezTo>
                  <a:lnTo>
                    <a:pt x="2401" y="736"/>
                  </a:lnTo>
                  <a:cubicBezTo>
                    <a:pt x="2369" y="576"/>
                    <a:pt x="2241" y="416"/>
                    <a:pt x="2049" y="288"/>
                  </a:cubicBezTo>
                  <a:cubicBezTo>
                    <a:pt x="1844" y="165"/>
                    <a:pt x="1573" y="108"/>
                    <a:pt x="1295" y="108"/>
                  </a:cubicBezTo>
                  <a:cubicBezTo>
                    <a:pt x="1139" y="108"/>
                    <a:pt x="982" y="126"/>
                    <a:pt x="833" y="16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4896600" y="43285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672"/>
                  </a:lnTo>
                  <a:cubicBezTo>
                    <a:pt x="0" y="992"/>
                    <a:pt x="224" y="1344"/>
                    <a:pt x="672" y="1600"/>
                  </a:cubicBezTo>
                  <a:cubicBezTo>
                    <a:pt x="768" y="1664"/>
                    <a:pt x="864" y="1728"/>
                    <a:pt x="992" y="1760"/>
                  </a:cubicBezTo>
                  <a:lnTo>
                    <a:pt x="1280" y="1856"/>
                  </a:lnTo>
                  <a:cubicBezTo>
                    <a:pt x="1344" y="1856"/>
                    <a:pt x="1440" y="1888"/>
                    <a:pt x="1505" y="1920"/>
                  </a:cubicBezTo>
                  <a:cubicBezTo>
                    <a:pt x="1569" y="1920"/>
                    <a:pt x="1665" y="1920"/>
                    <a:pt x="1729" y="1952"/>
                  </a:cubicBezTo>
                  <a:cubicBezTo>
                    <a:pt x="1793" y="1952"/>
                    <a:pt x="1889" y="1952"/>
                    <a:pt x="1953" y="1984"/>
                  </a:cubicBezTo>
                  <a:lnTo>
                    <a:pt x="2401" y="1984"/>
                  </a:lnTo>
                  <a:cubicBezTo>
                    <a:pt x="2497" y="1984"/>
                    <a:pt x="2561" y="1984"/>
                    <a:pt x="2657" y="1952"/>
                  </a:cubicBezTo>
                  <a:cubicBezTo>
                    <a:pt x="2753" y="1952"/>
                    <a:pt x="2849" y="1952"/>
                    <a:pt x="2945" y="1920"/>
                  </a:cubicBezTo>
                  <a:cubicBezTo>
                    <a:pt x="3105" y="1888"/>
                    <a:pt x="3233" y="1856"/>
                    <a:pt x="3361" y="1824"/>
                  </a:cubicBezTo>
                  <a:cubicBezTo>
                    <a:pt x="3553" y="1760"/>
                    <a:pt x="3713" y="1696"/>
                    <a:pt x="3873" y="1600"/>
                  </a:cubicBezTo>
                  <a:cubicBezTo>
                    <a:pt x="3873" y="1600"/>
                    <a:pt x="3905" y="1600"/>
                    <a:pt x="3905" y="1568"/>
                  </a:cubicBezTo>
                  <a:cubicBezTo>
                    <a:pt x="4001" y="1504"/>
                    <a:pt x="4097" y="1440"/>
                    <a:pt x="4193" y="1376"/>
                  </a:cubicBezTo>
                  <a:cubicBezTo>
                    <a:pt x="4225" y="1312"/>
                    <a:pt x="4289" y="1280"/>
                    <a:pt x="4321" y="1216"/>
                  </a:cubicBezTo>
                  <a:cubicBezTo>
                    <a:pt x="4353" y="1184"/>
                    <a:pt x="4385" y="1120"/>
                    <a:pt x="4417" y="1088"/>
                  </a:cubicBezTo>
                  <a:cubicBezTo>
                    <a:pt x="4449" y="1024"/>
                    <a:pt x="4481" y="992"/>
                    <a:pt x="4481" y="960"/>
                  </a:cubicBezTo>
                  <a:cubicBezTo>
                    <a:pt x="4513" y="896"/>
                    <a:pt x="4513" y="864"/>
                    <a:pt x="4513" y="832"/>
                  </a:cubicBezTo>
                  <a:cubicBezTo>
                    <a:pt x="4513" y="768"/>
                    <a:pt x="4513" y="736"/>
                    <a:pt x="4545" y="704"/>
                  </a:cubicBezTo>
                  <a:lnTo>
                    <a:pt x="4545" y="32"/>
                  </a:lnTo>
                  <a:cubicBezTo>
                    <a:pt x="4545" y="64"/>
                    <a:pt x="4513" y="96"/>
                    <a:pt x="4513" y="160"/>
                  </a:cubicBezTo>
                  <a:cubicBezTo>
                    <a:pt x="4513" y="192"/>
                    <a:pt x="4481" y="224"/>
                    <a:pt x="4481" y="288"/>
                  </a:cubicBezTo>
                  <a:cubicBezTo>
                    <a:pt x="4449" y="320"/>
                    <a:pt x="4449" y="352"/>
                    <a:pt x="4417" y="416"/>
                  </a:cubicBezTo>
                  <a:cubicBezTo>
                    <a:pt x="4385" y="448"/>
                    <a:pt x="4353" y="512"/>
                    <a:pt x="4321" y="544"/>
                  </a:cubicBezTo>
                  <a:cubicBezTo>
                    <a:pt x="4289" y="608"/>
                    <a:pt x="4225" y="640"/>
                    <a:pt x="4193" y="704"/>
                  </a:cubicBezTo>
                  <a:cubicBezTo>
                    <a:pt x="4097" y="768"/>
                    <a:pt x="4001" y="832"/>
                    <a:pt x="3905" y="896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61" y="1152"/>
                  </a:cubicBezTo>
                  <a:cubicBezTo>
                    <a:pt x="3233" y="1184"/>
                    <a:pt x="3105" y="1216"/>
                    <a:pt x="2945" y="1248"/>
                  </a:cubicBezTo>
                  <a:cubicBezTo>
                    <a:pt x="2849" y="1280"/>
                    <a:pt x="2753" y="1280"/>
                    <a:pt x="2657" y="1280"/>
                  </a:cubicBezTo>
                  <a:cubicBezTo>
                    <a:pt x="2561" y="1312"/>
                    <a:pt x="2497" y="1312"/>
                    <a:pt x="2401" y="1312"/>
                  </a:cubicBezTo>
                  <a:lnTo>
                    <a:pt x="2177" y="1312"/>
                  </a:lnTo>
                  <a:cubicBezTo>
                    <a:pt x="2113" y="1312"/>
                    <a:pt x="2017" y="1312"/>
                    <a:pt x="1953" y="1280"/>
                  </a:cubicBezTo>
                  <a:lnTo>
                    <a:pt x="1729" y="1280"/>
                  </a:lnTo>
                  <a:cubicBezTo>
                    <a:pt x="1665" y="1248"/>
                    <a:pt x="1569" y="1248"/>
                    <a:pt x="1505" y="1216"/>
                  </a:cubicBezTo>
                  <a:cubicBezTo>
                    <a:pt x="1440" y="1216"/>
                    <a:pt x="1344" y="1184"/>
                    <a:pt x="1280" y="1184"/>
                  </a:cubicBezTo>
                  <a:lnTo>
                    <a:pt x="992" y="1088"/>
                  </a:lnTo>
                  <a:cubicBezTo>
                    <a:pt x="864" y="1024"/>
                    <a:pt x="768" y="992"/>
                    <a:pt x="672" y="928"/>
                  </a:cubicBezTo>
                  <a:cubicBezTo>
                    <a:pt x="224" y="672"/>
                    <a:pt x="0" y="320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4895800" y="4327775"/>
              <a:ext cx="114450" cy="51225"/>
            </a:xfrm>
            <a:custGeom>
              <a:rect b="b" l="l" r="r" t="t"/>
              <a:pathLst>
                <a:path extrusionOk="0" h="2049" w="4578">
                  <a:moveTo>
                    <a:pt x="4513" y="352"/>
                  </a:moveTo>
                  <a:lnTo>
                    <a:pt x="4513" y="736"/>
                  </a:lnTo>
                  <a:lnTo>
                    <a:pt x="4513" y="864"/>
                  </a:lnTo>
                  <a:cubicBezTo>
                    <a:pt x="4513" y="896"/>
                    <a:pt x="4481" y="928"/>
                    <a:pt x="4481" y="992"/>
                  </a:cubicBezTo>
                  <a:cubicBezTo>
                    <a:pt x="4449" y="1024"/>
                    <a:pt x="4449" y="1056"/>
                    <a:pt x="4417" y="1088"/>
                  </a:cubicBezTo>
                  <a:cubicBezTo>
                    <a:pt x="4385" y="1152"/>
                    <a:pt x="4353" y="1184"/>
                    <a:pt x="4321" y="1216"/>
                  </a:cubicBezTo>
                  <a:cubicBezTo>
                    <a:pt x="4289" y="1280"/>
                    <a:pt x="4257" y="1344"/>
                    <a:pt x="4193" y="1376"/>
                  </a:cubicBezTo>
                  <a:cubicBezTo>
                    <a:pt x="4129" y="1440"/>
                    <a:pt x="4033" y="1536"/>
                    <a:pt x="3905" y="1600"/>
                  </a:cubicBezTo>
                  <a:lnTo>
                    <a:pt x="3873" y="1600"/>
                  </a:lnTo>
                  <a:cubicBezTo>
                    <a:pt x="3745" y="1696"/>
                    <a:pt x="3585" y="1760"/>
                    <a:pt x="3393" y="1824"/>
                  </a:cubicBezTo>
                  <a:cubicBezTo>
                    <a:pt x="3265" y="1856"/>
                    <a:pt x="3137" y="1888"/>
                    <a:pt x="2977" y="1920"/>
                  </a:cubicBezTo>
                  <a:cubicBezTo>
                    <a:pt x="2881" y="1952"/>
                    <a:pt x="2785" y="1952"/>
                    <a:pt x="2689" y="1952"/>
                  </a:cubicBezTo>
                  <a:cubicBezTo>
                    <a:pt x="2625" y="1984"/>
                    <a:pt x="2529" y="1984"/>
                    <a:pt x="2433" y="1984"/>
                  </a:cubicBezTo>
                  <a:lnTo>
                    <a:pt x="1985" y="1984"/>
                  </a:lnTo>
                  <a:cubicBezTo>
                    <a:pt x="1921" y="1952"/>
                    <a:pt x="1857" y="1952"/>
                    <a:pt x="1793" y="1952"/>
                  </a:cubicBezTo>
                  <a:cubicBezTo>
                    <a:pt x="1697" y="1920"/>
                    <a:pt x="1633" y="1920"/>
                    <a:pt x="1569" y="1920"/>
                  </a:cubicBezTo>
                  <a:cubicBezTo>
                    <a:pt x="1472" y="1888"/>
                    <a:pt x="1408" y="1856"/>
                    <a:pt x="1312" y="1856"/>
                  </a:cubicBezTo>
                  <a:cubicBezTo>
                    <a:pt x="1216" y="1824"/>
                    <a:pt x="1152" y="1792"/>
                    <a:pt x="1056" y="1760"/>
                  </a:cubicBezTo>
                  <a:cubicBezTo>
                    <a:pt x="928" y="1696"/>
                    <a:pt x="832" y="1664"/>
                    <a:pt x="736" y="1600"/>
                  </a:cubicBezTo>
                  <a:cubicBezTo>
                    <a:pt x="320" y="1344"/>
                    <a:pt x="64" y="1024"/>
                    <a:pt x="64" y="704"/>
                  </a:cubicBezTo>
                  <a:lnTo>
                    <a:pt x="64" y="352"/>
                  </a:lnTo>
                  <a:cubicBezTo>
                    <a:pt x="160" y="608"/>
                    <a:pt x="384" y="800"/>
                    <a:pt x="672" y="992"/>
                  </a:cubicBezTo>
                  <a:cubicBezTo>
                    <a:pt x="800" y="1056"/>
                    <a:pt x="896" y="1088"/>
                    <a:pt x="1024" y="1152"/>
                  </a:cubicBezTo>
                  <a:cubicBezTo>
                    <a:pt x="1088" y="1184"/>
                    <a:pt x="1184" y="1216"/>
                    <a:pt x="1280" y="1248"/>
                  </a:cubicBezTo>
                  <a:cubicBezTo>
                    <a:pt x="1376" y="1248"/>
                    <a:pt x="1440" y="1280"/>
                    <a:pt x="1537" y="1280"/>
                  </a:cubicBezTo>
                  <a:cubicBezTo>
                    <a:pt x="1601" y="1312"/>
                    <a:pt x="1697" y="1312"/>
                    <a:pt x="1761" y="1344"/>
                  </a:cubicBezTo>
                  <a:lnTo>
                    <a:pt x="1985" y="1344"/>
                  </a:lnTo>
                  <a:cubicBezTo>
                    <a:pt x="2049" y="1376"/>
                    <a:pt x="2145" y="1376"/>
                    <a:pt x="2209" y="1376"/>
                  </a:cubicBezTo>
                  <a:lnTo>
                    <a:pt x="2433" y="1376"/>
                  </a:lnTo>
                  <a:cubicBezTo>
                    <a:pt x="2529" y="1376"/>
                    <a:pt x="2625" y="1376"/>
                    <a:pt x="2689" y="1344"/>
                  </a:cubicBezTo>
                  <a:cubicBezTo>
                    <a:pt x="2785" y="1344"/>
                    <a:pt x="2881" y="1344"/>
                    <a:pt x="2977" y="1312"/>
                  </a:cubicBezTo>
                  <a:cubicBezTo>
                    <a:pt x="3137" y="1280"/>
                    <a:pt x="3297" y="1248"/>
                    <a:pt x="3425" y="1216"/>
                  </a:cubicBezTo>
                  <a:cubicBezTo>
                    <a:pt x="3585" y="1152"/>
                    <a:pt x="3777" y="1088"/>
                    <a:pt x="3905" y="992"/>
                  </a:cubicBezTo>
                  <a:lnTo>
                    <a:pt x="3937" y="960"/>
                  </a:lnTo>
                  <a:cubicBezTo>
                    <a:pt x="4065" y="896"/>
                    <a:pt x="4161" y="832"/>
                    <a:pt x="4257" y="768"/>
                  </a:cubicBezTo>
                  <a:cubicBezTo>
                    <a:pt x="4289" y="704"/>
                    <a:pt x="4353" y="640"/>
                    <a:pt x="4385" y="608"/>
                  </a:cubicBezTo>
                  <a:cubicBezTo>
                    <a:pt x="4417" y="544"/>
                    <a:pt x="4449" y="512"/>
                    <a:pt x="4481" y="448"/>
                  </a:cubicBezTo>
                  <a:cubicBezTo>
                    <a:pt x="4513" y="416"/>
                    <a:pt x="4513" y="384"/>
                    <a:pt x="4513" y="352"/>
                  </a:cubicBez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704"/>
                  </a:lnTo>
                  <a:cubicBezTo>
                    <a:pt x="0" y="1056"/>
                    <a:pt x="224" y="1408"/>
                    <a:pt x="672" y="1664"/>
                  </a:cubicBezTo>
                  <a:cubicBezTo>
                    <a:pt x="768" y="1728"/>
                    <a:pt x="896" y="1792"/>
                    <a:pt x="1024" y="1824"/>
                  </a:cubicBezTo>
                  <a:cubicBezTo>
                    <a:pt x="1088" y="1856"/>
                    <a:pt x="1184" y="1888"/>
                    <a:pt x="1280" y="1920"/>
                  </a:cubicBezTo>
                  <a:cubicBezTo>
                    <a:pt x="1376" y="1952"/>
                    <a:pt x="1440" y="1952"/>
                    <a:pt x="1537" y="1984"/>
                  </a:cubicBezTo>
                  <a:cubicBezTo>
                    <a:pt x="1601" y="1984"/>
                    <a:pt x="1697" y="2016"/>
                    <a:pt x="1761" y="2016"/>
                  </a:cubicBezTo>
                  <a:cubicBezTo>
                    <a:pt x="1825" y="2016"/>
                    <a:pt x="1921" y="2048"/>
                    <a:pt x="1985" y="2048"/>
                  </a:cubicBezTo>
                  <a:lnTo>
                    <a:pt x="2657" y="2048"/>
                  </a:lnTo>
                  <a:cubicBezTo>
                    <a:pt x="2785" y="2016"/>
                    <a:pt x="2881" y="2016"/>
                    <a:pt x="2977" y="1984"/>
                  </a:cubicBezTo>
                  <a:cubicBezTo>
                    <a:pt x="3105" y="1952"/>
                    <a:pt x="3265" y="1920"/>
                    <a:pt x="3393" y="1888"/>
                  </a:cubicBezTo>
                  <a:cubicBezTo>
                    <a:pt x="3585" y="1824"/>
                    <a:pt x="3745" y="1760"/>
                    <a:pt x="3905" y="1664"/>
                  </a:cubicBezTo>
                  <a:lnTo>
                    <a:pt x="3937" y="1664"/>
                  </a:lnTo>
                  <a:cubicBezTo>
                    <a:pt x="4033" y="1600"/>
                    <a:pt x="4129" y="1504"/>
                    <a:pt x="4225" y="1440"/>
                  </a:cubicBezTo>
                  <a:cubicBezTo>
                    <a:pt x="4257" y="1376"/>
                    <a:pt x="4321" y="1344"/>
                    <a:pt x="4353" y="1280"/>
                  </a:cubicBezTo>
                  <a:cubicBezTo>
                    <a:pt x="4385" y="1248"/>
                    <a:pt x="4417" y="1184"/>
                    <a:pt x="4449" y="1152"/>
                  </a:cubicBezTo>
                  <a:cubicBezTo>
                    <a:pt x="4481" y="1088"/>
                    <a:pt x="4513" y="1056"/>
                    <a:pt x="4513" y="992"/>
                  </a:cubicBezTo>
                  <a:cubicBezTo>
                    <a:pt x="4545" y="960"/>
                    <a:pt x="4545" y="928"/>
                    <a:pt x="4577" y="864"/>
                  </a:cubicBezTo>
                  <a:lnTo>
                    <a:pt x="4577" y="736"/>
                  </a:lnTo>
                  <a:lnTo>
                    <a:pt x="4577" y="32"/>
                  </a:lnTo>
                  <a:cubicBezTo>
                    <a:pt x="4577" y="32"/>
                    <a:pt x="4577" y="0"/>
                    <a:pt x="4545" y="0"/>
                  </a:cubicBezTo>
                  <a:cubicBezTo>
                    <a:pt x="4513" y="0"/>
                    <a:pt x="4513" y="32"/>
                    <a:pt x="4513" y="64"/>
                  </a:cubicBezTo>
                  <a:cubicBezTo>
                    <a:pt x="4513" y="96"/>
                    <a:pt x="4513" y="128"/>
                    <a:pt x="4481" y="192"/>
                  </a:cubicBezTo>
                  <a:cubicBezTo>
                    <a:pt x="4481" y="224"/>
                    <a:pt x="4481" y="256"/>
                    <a:pt x="4449" y="320"/>
                  </a:cubicBezTo>
                  <a:cubicBezTo>
                    <a:pt x="4449" y="352"/>
                    <a:pt x="4417" y="384"/>
                    <a:pt x="4417" y="416"/>
                  </a:cubicBezTo>
                  <a:cubicBezTo>
                    <a:pt x="4385" y="480"/>
                    <a:pt x="4353" y="512"/>
                    <a:pt x="4321" y="544"/>
                  </a:cubicBezTo>
                  <a:cubicBezTo>
                    <a:pt x="4289" y="608"/>
                    <a:pt x="4225" y="672"/>
                    <a:pt x="4193" y="704"/>
                  </a:cubicBezTo>
                  <a:cubicBezTo>
                    <a:pt x="4097" y="768"/>
                    <a:pt x="4001" y="864"/>
                    <a:pt x="3905" y="928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93" y="1152"/>
                  </a:cubicBezTo>
                  <a:cubicBezTo>
                    <a:pt x="3265" y="1184"/>
                    <a:pt x="3105" y="1216"/>
                    <a:pt x="2945" y="1248"/>
                  </a:cubicBezTo>
                  <a:cubicBezTo>
                    <a:pt x="2881" y="1280"/>
                    <a:pt x="2785" y="1280"/>
                    <a:pt x="2689" y="1280"/>
                  </a:cubicBezTo>
                  <a:cubicBezTo>
                    <a:pt x="2593" y="1312"/>
                    <a:pt x="2497" y="1312"/>
                    <a:pt x="2433" y="1312"/>
                  </a:cubicBezTo>
                  <a:lnTo>
                    <a:pt x="1985" y="1312"/>
                  </a:lnTo>
                  <a:cubicBezTo>
                    <a:pt x="1921" y="1280"/>
                    <a:pt x="1825" y="1280"/>
                    <a:pt x="1761" y="1280"/>
                  </a:cubicBezTo>
                  <a:cubicBezTo>
                    <a:pt x="1697" y="1248"/>
                    <a:pt x="1601" y="1248"/>
                    <a:pt x="1537" y="1248"/>
                  </a:cubicBezTo>
                  <a:cubicBezTo>
                    <a:pt x="1472" y="1216"/>
                    <a:pt x="1376" y="1184"/>
                    <a:pt x="1312" y="1184"/>
                  </a:cubicBezTo>
                  <a:lnTo>
                    <a:pt x="1024" y="1088"/>
                  </a:lnTo>
                  <a:cubicBezTo>
                    <a:pt x="928" y="1024"/>
                    <a:pt x="800" y="992"/>
                    <a:pt x="704" y="928"/>
                  </a:cubicBezTo>
                  <a:cubicBezTo>
                    <a:pt x="288" y="672"/>
                    <a:pt x="64" y="352"/>
                    <a:pt x="64" y="32"/>
                  </a:cubicBez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4891000" y="4295750"/>
              <a:ext cx="124850" cy="65650"/>
            </a:xfrm>
            <a:custGeom>
              <a:rect b="b" l="l" r="r" t="t"/>
              <a:pathLst>
                <a:path extrusionOk="0" h="2626" w="4994">
                  <a:moveTo>
                    <a:pt x="2485" y="1"/>
                  </a:moveTo>
                  <a:cubicBezTo>
                    <a:pt x="1905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9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7"/>
                    <a:pt x="4097" y="385"/>
                  </a:cubicBezTo>
                  <a:cubicBezTo>
                    <a:pt x="3649" y="129"/>
                    <a:pt x="3065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4895800" y="4294950"/>
              <a:ext cx="115250" cy="67250"/>
            </a:xfrm>
            <a:custGeom>
              <a:rect b="b" l="l" r="r" t="t"/>
              <a:pathLst>
                <a:path extrusionOk="0" h="2690" w="4610">
                  <a:moveTo>
                    <a:pt x="2305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289" y="705"/>
                    <a:pt x="4545" y="993"/>
                    <a:pt x="4545" y="1345"/>
                  </a:cubicBezTo>
                  <a:cubicBezTo>
                    <a:pt x="4545" y="1697"/>
                    <a:pt x="4321" y="1985"/>
                    <a:pt x="3905" y="2241"/>
                  </a:cubicBezTo>
                  <a:cubicBezTo>
                    <a:pt x="3457" y="2497"/>
                    <a:pt x="2881" y="2625"/>
                    <a:pt x="2309" y="2625"/>
                  </a:cubicBezTo>
                  <a:cubicBezTo>
                    <a:pt x="1737" y="2625"/>
                    <a:pt x="1168" y="2497"/>
                    <a:pt x="736" y="2241"/>
                  </a:cubicBezTo>
                  <a:cubicBezTo>
                    <a:pt x="320" y="1985"/>
                    <a:pt x="64" y="1665"/>
                    <a:pt x="64" y="1345"/>
                  </a:cubicBezTo>
                  <a:cubicBezTo>
                    <a:pt x="64" y="993"/>
                    <a:pt x="288" y="673"/>
                    <a:pt x="704" y="449"/>
                  </a:cubicBezTo>
                  <a:cubicBezTo>
                    <a:pt x="1152" y="193"/>
                    <a:pt x="1729" y="65"/>
                    <a:pt x="2305" y="65"/>
                  </a:cubicBezTo>
                  <a:close/>
                  <a:moveTo>
                    <a:pt x="2289" y="1"/>
                  </a:moveTo>
                  <a:cubicBezTo>
                    <a:pt x="1705" y="1"/>
                    <a:pt x="1120" y="129"/>
                    <a:pt x="672" y="385"/>
                  </a:cubicBezTo>
                  <a:cubicBezTo>
                    <a:pt x="256" y="641"/>
                    <a:pt x="0" y="961"/>
                    <a:pt x="0" y="1345"/>
                  </a:cubicBezTo>
                  <a:cubicBezTo>
                    <a:pt x="0" y="1697"/>
                    <a:pt x="256" y="2049"/>
                    <a:pt x="704" y="2305"/>
                  </a:cubicBezTo>
                  <a:cubicBezTo>
                    <a:pt x="1152" y="2561"/>
                    <a:pt x="1729" y="2689"/>
                    <a:pt x="2305" y="2689"/>
                  </a:cubicBezTo>
                  <a:cubicBezTo>
                    <a:pt x="2881" y="2689"/>
                    <a:pt x="3489" y="2561"/>
                    <a:pt x="3937" y="2305"/>
                  </a:cubicBezTo>
                  <a:cubicBezTo>
                    <a:pt x="4353" y="2049"/>
                    <a:pt x="4609" y="1697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4904600" y="4302950"/>
              <a:ext cx="97650" cy="51250"/>
            </a:xfrm>
            <a:custGeom>
              <a:rect b="b" l="l" r="r" t="t"/>
              <a:pathLst>
                <a:path extrusionOk="0" h="2050" w="3906">
                  <a:moveTo>
                    <a:pt x="1941" y="1"/>
                  </a:moveTo>
                  <a:cubicBezTo>
                    <a:pt x="1489" y="1"/>
                    <a:pt x="1040" y="97"/>
                    <a:pt x="704" y="289"/>
                  </a:cubicBezTo>
                  <a:cubicBezTo>
                    <a:pt x="0" y="705"/>
                    <a:pt x="0" y="1345"/>
                    <a:pt x="704" y="1761"/>
                  </a:cubicBezTo>
                  <a:cubicBezTo>
                    <a:pt x="1056" y="1953"/>
                    <a:pt x="1513" y="2049"/>
                    <a:pt x="1965" y="2049"/>
                  </a:cubicBezTo>
                  <a:cubicBezTo>
                    <a:pt x="2417" y="2049"/>
                    <a:pt x="2865" y="1953"/>
                    <a:pt x="3201" y="1761"/>
                  </a:cubicBezTo>
                  <a:cubicBezTo>
                    <a:pt x="3905" y="1345"/>
                    <a:pt x="3905" y="705"/>
                    <a:pt x="3201" y="289"/>
                  </a:cubicBezTo>
                  <a:cubicBezTo>
                    <a:pt x="2849" y="97"/>
                    <a:pt x="2393" y="1"/>
                    <a:pt x="194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4907800" y="4302150"/>
              <a:ext cx="90425" cy="52850"/>
            </a:xfrm>
            <a:custGeom>
              <a:rect b="b" l="l" r="r" t="t"/>
              <a:pathLst>
                <a:path extrusionOk="0" h="2114" w="3617">
                  <a:moveTo>
                    <a:pt x="1825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93" y="545"/>
                    <a:pt x="3553" y="801"/>
                    <a:pt x="3553" y="1057"/>
                  </a:cubicBezTo>
                  <a:cubicBezTo>
                    <a:pt x="3553" y="1313"/>
                    <a:pt x="3393" y="1569"/>
                    <a:pt x="3073" y="1761"/>
                  </a:cubicBezTo>
                  <a:cubicBezTo>
                    <a:pt x="2737" y="1953"/>
                    <a:pt x="2289" y="2049"/>
                    <a:pt x="1841" y="2049"/>
                  </a:cubicBezTo>
                  <a:cubicBezTo>
                    <a:pt x="1393" y="2049"/>
                    <a:pt x="944" y="1953"/>
                    <a:pt x="608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8" y="161"/>
                    <a:pt x="1377" y="65"/>
                    <a:pt x="1825" y="65"/>
                  </a:cubicBezTo>
                  <a:close/>
                  <a:moveTo>
                    <a:pt x="1809" y="1"/>
                  </a:moveTo>
                  <a:cubicBezTo>
                    <a:pt x="1353" y="1"/>
                    <a:pt x="896" y="97"/>
                    <a:pt x="544" y="289"/>
                  </a:cubicBezTo>
                  <a:cubicBezTo>
                    <a:pt x="192" y="481"/>
                    <a:pt x="0" y="769"/>
                    <a:pt x="0" y="1057"/>
                  </a:cubicBezTo>
                  <a:cubicBezTo>
                    <a:pt x="0" y="1345"/>
                    <a:pt x="192" y="1601"/>
                    <a:pt x="544" y="1825"/>
                  </a:cubicBezTo>
                  <a:cubicBezTo>
                    <a:pt x="896" y="2017"/>
                    <a:pt x="1377" y="2113"/>
                    <a:pt x="1825" y="2113"/>
                  </a:cubicBezTo>
                  <a:cubicBezTo>
                    <a:pt x="2273" y="2113"/>
                    <a:pt x="2753" y="2017"/>
                    <a:pt x="3105" y="1825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513"/>
                    <a:pt x="3073" y="289"/>
                  </a:cubicBezTo>
                  <a:cubicBezTo>
                    <a:pt x="2721" y="97"/>
                    <a:pt x="2265" y="1"/>
                    <a:pt x="1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5003825" y="434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4952600" y="4366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lnTo>
                    <a:pt x="1" y="32"/>
                  </a:ln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4963000" y="436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4972600" y="4363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97" y="320"/>
                    <a:pt x="97" y="288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4982200" y="4360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4990200" y="4356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4997400" y="4351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4901400" y="434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4943000" y="436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4932600" y="4363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288"/>
                  </a:lnTo>
                  <a:cubicBezTo>
                    <a:pt x="0" y="320"/>
                    <a:pt x="0" y="320"/>
                    <a:pt x="32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4923000" y="4360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4915000" y="4356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32" y="320"/>
                    <a:pt x="64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4907800" y="4351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96" y="288"/>
                    <a:pt x="96" y="288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4924600" y="4311750"/>
              <a:ext cx="58425" cy="33650"/>
            </a:xfrm>
            <a:custGeom>
              <a:rect b="b" l="l" r="r" t="t"/>
              <a:pathLst>
                <a:path extrusionOk="0" h="1346" w="2337">
                  <a:moveTo>
                    <a:pt x="513" y="1"/>
                  </a:moveTo>
                  <a:lnTo>
                    <a:pt x="352" y="97"/>
                  </a:lnTo>
                  <a:lnTo>
                    <a:pt x="609" y="257"/>
                  </a:lnTo>
                  <a:cubicBezTo>
                    <a:pt x="577" y="257"/>
                    <a:pt x="545" y="289"/>
                    <a:pt x="513" y="289"/>
                  </a:cubicBezTo>
                  <a:cubicBezTo>
                    <a:pt x="481" y="321"/>
                    <a:pt x="449" y="321"/>
                    <a:pt x="449" y="353"/>
                  </a:cubicBezTo>
                  <a:lnTo>
                    <a:pt x="192" y="193"/>
                  </a:lnTo>
                  <a:lnTo>
                    <a:pt x="0" y="289"/>
                  </a:lnTo>
                  <a:lnTo>
                    <a:pt x="320" y="449"/>
                  </a:lnTo>
                  <a:cubicBezTo>
                    <a:pt x="128" y="705"/>
                    <a:pt x="192" y="961"/>
                    <a:pt x="513" y="1153"/>
                  </a:cubicBezTo>
                  <a:cubicBezTo>
                    <a:pt x="705" y="1281"/>
                    <a:pt x="961" y="1345"/>
                    <a:pt x="1217" y="1345"/>
                  </a:cubicBezTo>
                  <a:lnTo>
                    <a:pt x="1217" y="1153"/>
                  </a:lnTo>
                  <a:cubicBezTo>
                    <a:pt x="1025" y="1153"/>
                    <a:pt x="865" y="1121"/>
                    <a:pt x="737" y="1025"/>
                  </a:cubicBezTo>
                  <a:cubicBezTo>
                    <a:pt x="513" y="929"/>
                    <a:pt x="449" y="737"/>
                    <a:pt x="545" y="577"/>
                  </a:cubicBezTo>
                  <a:lnTo>
                    <a:pt x="545" y="577"/>
                  </a:lnTo>
                  <a:lnTo>
                    <a:pt x="1025" y="865"/>
                  </a:lnTo>
                  <a:lnTo>
                    <a:pt x="1185" y="769"/>
                  </a:lnTo>
                  <a:lnTo>
                    <a:pt x="641" y="449"/>
                  </a:lnTo>
                  <a:cubicBezTo>
                    <a:pt x="673" y="449"/>
                    <a:pt x="705" y="417"/>
                    <a:pt x="705" y="417"/>
                  </a:cubicBezTo>
                  <a:cubicBezTo>
                    <a:pt x="737" y="385"/>
                    <a:pt x="769" y="385"/>
                    <a:pt x="801" y="353"/>
                  </a:cubicBezTo>
                  <a:lnTo>
                    <a:pt x="1345" y="673"/>
                  </a:lnTo>
                  <a:lnTo>
                    <a:pt x="1505" y="577"/>
                  </a:lnTo>
                  <a:lnTo>
                    <a:pt x="1025" y="289"/>
                  </a:lnTo>
                  <a:cubicBezTo>
                    <a:pt x="1085" y="281"/>
                    <a:pt x="1149" y="277"/>
                    <a:pt x="1214" y="277"/>
                  </a:cubicBezTo>
                  <a:cubicBezTo>
                    <a:pt x="1425" y="277"/>
                    <a:pt x="1646" y="319"/>
                    <a:pt x="1793" y="417"/>
                  </a:cubicBezTo>
                  <a:cubicBezTo>
                    <a:pt x="1953" y="481"/>
                    <a:pt x="2017" y="577"/>
                    <a:pt x="2017" y="705"/>
                  </a:cubicBezTo>
                  <a:lnTo>
                    <a:pt x="2337" y="705"/>
                  </a:lnTo>
                  <a:cubicBezTo>
                    <a:pt x="2305" y="545"/>
                    <a:pt x="2209" y="385"/>
                    <a:pt x="2017" y="289"/>
                  </a:cubicBezTo>
                  <a:cubicBezTo>
                    <a:pt x="1812" y="166"/>
                    <a:pt x="1541" y="108"/>
                    <a:pt x="1263" y="108"/>
                  </a:cubicBezTo>
                  <a:cubicBezTo>
                    <a:pt x="1107" y="108"/>
                    <a:pt x="950" y="126"/>
                    <a:pt x="801" y="161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4924600" y="4310950"/>
              <a:ext cx="59225" cy="35250"/>
            </a:xfrm>
            <a:custGeom>
              <a:rect b="b" l="l" r="r" t="t"/>
              <a:pathLst>
                <a:path extrusionOk="0" h="1410" w="2369">
                  <a:moveTo>
                    <a:pt x="513" y="65"/>
                  </a:moveTo>
                  <a:lnTo>
                    <a:pt x="801" y="225"/>
                  </a:lnTo>
                  <a:lnTo>
                    <a:pt x="833" y="225"/>
                  </a:lnTo>
                  <a:cubicBezTo>
                    <a:pt x="970" y="190"/>
                    <a:pt x="1121" y="173"/>
                    <a:pt x="1270" y="173"/>
                  </a:cubicBezTo>
                  <a:cubicBezTo>
                    <a:pt x="1537" y="173"/>
                    <a:pt x="1800" y="230"/>
                    <a:pt x="1985" y="353"/>
                  </a:cubicBezTo>
                  <a:cubicBezTo>
                    <a:pt x="2145" y="449"/>
                    <a:pt x="2273" y="545"/>
                    <a:pt x="2273" y="673"/>
                  </a:cubicBezTo>
                  <a:lnTo>
                    <a:pt x="2049" y="673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54" y="319"/>
                    <a:pt x="1445" y="277"/>
                    <a:pt x="1228" y="277"/>
                  </a:cubicBezTo>
                  <a:cubicBezTo>
                    <a:pt x="1161" y="277"/>
                    <a:pt x="1093" y="281"/>
                    <a:pt x="1025" y="289"/>
                  </a:cubicBezTo>
                  <a:lnTo>
                    <a:pt x="993" y="321"/>
                  </a:lnTo>
                  <a:cubicBezTo>
                    <a:pt x="993" y="321"/>
                    <a:pt x="993" y="353"/>
                    <a:pt x="1025" y="353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3" y="353"/>
                  </a:lnTo>
                  <a:lnTo>
                    <a:pt x="801" y="353"/>
                  </a:lnTo>
                  <a:cubicBezTo>
                    <a:pt x="769" y="385"/>
                    <a:pt x="737" y="385"/>
                    <a:pt x="705" y="417"/>
                  </a:cubicBezTo>
                  <a:cubicBezTo>
                    <a:pt x="673" y="417"/>
                    <a:pt x="673" y="449"/>
                    <a:pt x="641" y="449"/>
                  </a:cubicBezTo>
                  <a:lnTo>
                    <a:pt x="609" y="481"/>
                  </a:lnTo>
                  <a:cubicBezTo>
                    <a:pt x="609" y="513"/>
                    <a:pt x="609" y="513"/>
                    <a:pt x="641" y="513"/>
                  </a:cubicBezTo>
                  <a:lnTo>
                    <a:pt x="1121" y="801"/>
                  </a:lnTo>
                  <a:lnTo>
                    <a:pt x="1025" y="865"/>
                  </a:lnTo>
                  <a:lnTo>
                    <a:pt x="545" y="577"/>
                  </a:lnTo>
                  <a:cubicBezTo>
                    <a:pt x="513" y="577"/>
                    <a:pt x="513" y="609"/>
                    <a:pt x="513" y="609"/>
                  </a:cubicBezTo>
                  <a:cubicBezTo>
                    <a:pt x="417" y="769"/>
                    <a:pt x="513" y="961"/>
                    <a:pt x="705" y="1089"/>
                  </a:cubicBezTo>
                  <a:cubicBezTo>
                    <a:pt x="833" y="1185"/>
                    <a:pt x="993" y="1217"/>
                    <a:pt x="1185" y="1217"/>
                  </a:cubicBezTo>
                  <a:lnTo>
                    <a:pt x="1185" y="1345"/>
                  </a:lnTo>
                  <a:cubicBezTo>
                    <a:pt x="929" y="1313"/>
                    <a:pt x="705" y="1249"/>
                    <a:pt x="545" y="1153"/>
                  </a:cubicBezTo>
                  <a:cubicBezTo>
                    <a:pt x="385" y="1057"/>
                    <a:pt x="288" y="929"/>
                    <a:pt x="256" y="801"/>
                  </a:cubicBezTo>
                  <a:cubicBezTo>
                    <a:pt x="224" y="705"/>
                    <a:pt x="256" y="609"/>
                    <a:pt x="352" y="513"/>
                  </a:cubicBezTo>
                  <a:lnTo>
                    <a:pt x="352" y="481"/>
                  </a:lnTo>
                  <a:lnTo>
                    <a:pt x="320" y="449"/>
                  </a:lnTo>
                  <a:lnTo>
                    <a:pt x="96" y="321"/>
                  </a:lnTo>
                  <a:lnTo>
                    <a:pt x="192" y="257"/>
                  </a:lnTo>
                  <a:lnTo>
                    <a:pt x="417" y="417"/>
                  </a:lnTo>
                  <a:cubicBezTo>
                    <a:pt x="417" y="417"/>
                    <a:pt x="449" y="417"/>
                    <a:pt x="449" y="385"/>
                  </a:cubicBezTo>
                  <a:cubicBezTo>
                    <a:pt x="481" y="385"/>
                    <a:pt x="513" y="353"/>
                    <a:pt x="545" y="353"/>
                  </a:cubicBezTo>
                  <a:cubicBezTo>
                    <a:pt x="545" y="321"/>
                    <a:pt x="577" y="321"/>
                    <a:pt x="609" y="321"/>
                  </a:cubicBezTo>
                  <a:lnTo>
                    <a:pt x="641" y="289"/>
                  </a:lnTo>
                  <a:cubicBezTo>
                    <a:pt x="641" y="257"/>
                    <a:pt x="641" y="257"/>
                    <a:pt x="609" y="257"/>
                  </a:cubicBezTo>
                  <a:lnTo>
                    <a:pt x="417" y="129"/>
                  </a:lnTo>
                  <a:lnTo>
                    <a:pt x="513" y="65"/>
                  </a:lnTo>
                  <a:close/>
                  <a:moveTo>
                    <a:pt x="513" y="1"/>
                  </a:moveTo>
                  <a:lnTo>
                    <a:pt x="320" y="97"/>
                  </a:lnTo>
                  <a:lnTo>
                    <a:pt x="320" y="129"/>
                  </a:lnTo>
                  <a:lnTo>
                    <a:pt x="320" y="161"/>
                  </a:lnTo>
                  <a:lnTo>
                    <a:pt x="545" y="289"/>
                  </a:lnTo>
                  <a:lnTo>
                    <a:pt x="513" y="289"/>
                  </a:lnTo>
                  <a:cubicBezTo>
                    <a:pt x="481" y="289"/>
                    <a:pt x="449" y="321"/>
                    <a:pt x="449" y="321"/>
                  </a:cubicBezTo>
                  <a:lnTo>
                    <a:pt x="192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05"/>
                    <a:pt x="192" y="833"/>
                  </a:cubicBezTo>
                  <a:cubicBezTo>
                    <a:pt x="224" y="993"/>
                    <a:pt x="320" y="1121"/>
                    <a:pt x="513" y="1217"/>
                  </a:cubicBezTo>
                  <a:cubicBezTo>
                    <a:pt x="705" y="1345"/>
                    <a:pt x="929" y="1409"/>
                    <a:pt x="1217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185"/>
                  </a:lnTo>
                  <a:cubicBezTo>
                    <a:pt x="1249" y="1185"/>
                    <a:pt x="1249" y="1153"/>
                    <a:pt x="1217" y="1153"/>
                  </a:cubicBezTo>
                  <a:cubicBezTo>
                    <a:pt x="1057" y="1153"/>
                    <a:pt x="865" y="1121"/>
                    <a:pt x="737" y="1025"/>
                  </a:cubicBezTo>
                  <a:cubicBezTo>
                    <a:pt x="577" y="929"/>
                    <a:pt x="513" y="801"/>
                    <a:pt x="545" y="673"/>
                  </a:cubicBezTo>
                  <a:lnTo>
                    <a:pt x="545" y="673"/>
                  </a:lnTo>
                  <a:lnTo>
                    <a:pt x="993" y="929"/>
                  </a:lnTo>
                  <a:lnTo>
                    <a:pt x="1057" y="929"/>
                  </a:lnTo>
                  <a:lnTo>
                    <a:pt x="1217" y="833"/>
                  </a:lnTo>
                  <a:lnTo>
                    <a:pt x="1217" y="801"/>
                  </a:lnTo>
                  <a:lnTo>
                    <a:pt x="1217" y="769"/>
                  </a:lnTo>
                  <a:lnTo>
                    <a:pt x="705" y="481"/>
                  </a:lnTo>
                  <a:lnTo>
                    <a:pt x="737" y="481"/>
                  </a:lnTo>
                  <a:cubicBezTo>
                    <a:pt x="769" y="449"/>
                    <a:pt x="801" y="449"/>
                    <a:pt x="801" y="449"/>
                  </a:cubicBezTo>
                  <a:lnTo>
                    <a:pt x="1345" y="737"/>
                  </a:lnTo>
                  <a:lnTo>
                    <a:pt x="1377" y="737"/>
                  </a:lnTo>
                  <a:lnTo>
                    <a:pt x="1537" y="641"/>
                  </a:lnTo>
                  <a:lnTo>
                    <a:pt x="1537" y="609"/>
                  </a:lnTo>
                  <a:lnTo>
                    <a:pt x="1537" y="577"/>
                  </a:lnTo>
                  <a:lnTo>
                    <a:pt x="1153" y="353"/>
                  </a:lnTo>
                  <a:cubicBezTo>
                    <a:pt x="1192" y="347"/>
                    <a:pt x="1233" y="345"/>
                    <a:pt x="1274" y="345"/>
                  </a:cubicBezTo>
                  <a:cubicBezTo>
                    <a:pt x="1464" y="345"/>
                    <a:pt x="1661" y="402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lnTo>
                    <a:pt x="2017" y="769"/>
                  </a:lnTo>
                  <a:lnTo>
                    <a:pt x="2337" y="769"/>
                  </a:lnTo>
                  <a:cubicBezTo>
                    <a:pt x="2337" y="769"/>
                    <a:pt x="2337" y="737"/>
                    <a:pt x="2369" y="737"/>
                  </a:cubicBezTo>
                  <a:lnTo>
                    <a:pt x="2369" y="705"/>
                  </a:lnTo>
                  <a:cubicBezTo>
                    <a:pt x="2337" y="545"/>
                    <a:pt x="2241" y="417"/>
                    <a:pt x="2049" y="289"/>
                  </a:cubicBezTo>
                  <a:cubicBezTo>
                    <a:pt x="1823" y="166"/>
                    <a:pt x="1545" y="108"/>
                    <a:pt x="1264" y="108"/>
                  </a:cubicBezTo>
                  <a:cubicBezTo>
                    <a:pt x="1107" y="108"/>
                    <a:pt x="950" y="126"/>
                    <a:pt x="801" y="161"/>
                  </a:cubicBezTo>
                  <a:lnTo>
                    <a:pt x="54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4875000" y="4314150"/>
              <a:ext cx="113625" cy="49650"/>
            </a:xfrm>
            <a:custGeom>
              <a:rect b="b" l="l" r="r" t="t"/>
              <a:pathLst>
                <a:path extrusionOk="0" h="1986" w="4545">
                  <a:moveTo>
                    <a:pt x="0" y="1"/>
                  </a:moveTo>
                  <a:lnTo>
                    <a:pt x="0" y="673"/>
                  </a:lnTo>
                  <a:cubicBezTo>
                    <a:pt x="0" y="1025"/>
                    <a:pt x="224" y="1345"/>
                    <a:pt x="672" y="1601"/>
                  </a:cubicBezTo>
                  <a:cubicBezTo>
                    <a:pt x="768" y="1665"/>
                    <a:pt x="864" y="1729"/>
                    <a:pt x="992" y="1761"/>
                  </a:cubicBezTo>
                  <a:cubicBezTo>
                    <a:pt x="1088" y="1793"/>
                    <a:pt x="1184" y="1825"/>
                    <a:pt x="1280" y="1857"/>
                  </a:cubicBezTo>
                  <a:cubicBezTo>
                    <a:pt x="1344" y="1889"/>
                    <a:pt x="1440" y="1889"/>
                    <a:pt x="1504" y="1921"/>
                  </a:cubicBezTo>
                  <a:cubicBezTo>
                    <a:pt x="1568" y="1921"/>
                    <a:pt x="1664" y="1953"/>
                    <a:pt x="1728" y="1953"/>
                  </a:cubicBezTo>
                  <a:cubicBezTo>
                    <a:pt x="1792" y="1953"/>
                    <a:pt x="1888" y="1985"/>
                    <a:pt x="1952" y="1985"/>
                  </a:cubicBezTo>
                  <a:lnTo>
                    <a:pt x="2657" y="1985"/>
                  </a:lnTo>
                  <a:cubicBezTo>
                    <a:pt x="2753" y="1953"/>
                    <a:pt x="2849" y="1953"/>
                    <a:pt x="2945" y="1921"/>
                  </a:cubicBezTo>
                  <a:cubicBezTo>
                    <a:pt x="3105" y="1889"/>
                    <a:pt x="3233" y="1857"/>
                    <a:pt x="3393" y="1825"/>
                  </a:cubicBezTo>
                  <a:cubicBezTo>
                    <a:pt x="3553" y="1761"/>
                    <a:pt x="3713" y="1697"/>
                    <a:pt x="3873" y="1601"/>
                  </a:cubicBezTo>
                  <a:cubicBezTo>
                    <a:pt x="3873" y="1601"/>
                    <a:pt x="3905" y="1601"/>
                    <a:pt x="3905" y="1569"/>
                  </a:cubicBezTo>
                  <a:lnTo>
                    <a:pt x="4193" y="1377"/>
                  </a:lnTo>
                  <a:cubicBezTo>
                    <a:pt x="4257" y="1313"/>
                    <a:pt x="4289" y="1281"/>
                    <a:pt x="4321" y="1217"/>
                  </a:cubicBezTo>
                  <a:cubicBezTo>
                    <a:pt x="4353" y="1185"/>
                    <a:pt x="4385" y="1121"/>
                    <a:pt x="4417" y="1089"/>
                  </a:cubicBezTo>
                  <a:cubicBezTo>
                    <a:pt x="4449" y="1057"/>
                    <a:pt x="4481" y="993"/>
                    <a:pt x="4481" y="961"/>
                  </a:cubicBezTo>
                  <a:cubicBezTo>
                    <a:pt x="4513" y="929"/>
                    <a:pt x="4513" y="865"/>
                    <a:pt x="4513" y="833"/>
                  </a:cubicBezTo>
                  <a:cubicBezTo>
                    <a:pt x="4513" y="801"/>
                    <a:pt x="4513" y="737"/>
                    <a:pt x="4545" y="705"/>
                  </a:cubicBezTo>
                  <a:lnTo>
                    <a:pt x="4545" y="33"/>
                  </a:lnTo>
                  <a:cubicBezTo>
                    <a:pt x="4545" y="65"/>
                    <a:pt x="4513" y="129"/>
                    <a:pt x="4513" y="161"/>
                  </a:cubicBezTo>
                  <a:cubicBezTo>
                    <a:pt x="4513" y="193"/>
                    <a:pt x="4513" y="225"/>
                    <a:pt x="4481" y="289"/>
                  </a:cubicBezTo>
                  <a:cubicBezTo>
                    <a:pt x="4481" y="321"/>
                    <a:pt x="4449" y="385"/>
                    <a:pt x="4417" y="417"/>
                  </a:cubicBezTo>
                  <a:cubicBezTo>
                    <a:pt x="4385" y="449"/>
                    <a:pt x="4353" y="513"/>
                    <a:pt x="4321" y="545"/>
                  </a:cubicBezTo>
                  <a:cubicBezTo>
                    <a:pt x="4289" y="609"/>
                    <a:pt x="4257" y="641"/>
                    <a:pt x="4193" y="705"/>
                  </a:cubicBezTo>
                  <a:lnTo>
                    <a:pt x="3905" y="897"/>
                  </a:lnTo>
                  <a:lnTo>
                    <a:pt x="3873" y="929"/>
                  </a:lnTo>
                  <a:cubicBezTo>
                    <a:pt x="3713" y="1025"/>
                    <a:pt x="3553" y="1089"/>
                    <a:pt x="3393" y="1153"/>
                  </a:cubicBezTo>
                  <a:cubicBezTo>
                    <a:pt x="3233" y="1185"/>
                    <a:pt x="3105" y="1217"/>
                    <a:pt x="2945" y="1249"/>
                  </a:cubicBezTo>
                  <a:cubicBezTo>
                    <a:pt x="2849" y="1281"/>
                    <a:pt x="2753" y="1281"/>
                    <a:pt x="2657" y="1281"/>
                  </a:cubicBezTo>
                  <a:cubicBezTo>
                    <a:pt x="2593" y="1313"/>
                    <a:pt x="2497" y="1313"/>
                    <a:pt x="2401" y="1313"/>
                  </a:cubicBezTo>
                  <a:lnTo>
                    <a:pt x="1952" y="1313"/>
                  </a:lnTo>
                  <a:cubicBezTo>
                    <a:pt x="1888" y="1281"/>
                    <a:pt x="1792" y="1281"/>
                    <a:pt x="1728" y="1281"/>
                  </a:cubicBezTo>
                  <a:cubicBezTo>
                    <a:pt x="1664" y="1249"/>
                    <a:pt x="1568" y="1249"/>
                    <a:pt x="1504" y="1249"/>
                  </a:cubicBezTo>
                  <a:cubicBezTo>
                    <a:pt x="1440" y="1217"/>
                    <a:pt x="1344" y="1185"/>
                    <a:pt x="1280" y="1185"/>
                  </a:cubicBezTo>
                  <a:cubicBezTo>
                    <a:pt x="1184" y="1153"/>
                    <a:pt x="1088" y="1121"/>
                    <a:pt x="992" y="1089"/>
                  </a:cubicBezTo>
                  <a:cubicBezTo>
                    <a:pt x="864" y="1057"/>
                    <a:pt x="768" y="993"/>
                    <a:pt x="672" y="929"/>
                  </a:cubicBezTo>
                  <a:cubicBezTo>
                    <a:pt x="224" y="673"/>
                    <a:pt x="0" y="321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4874200" y="4313350"/>
              <a:ext cx="114425" cy="51250"/>
            </a:xfrm>
            <a:custGeom>
              <a:rect b="b" l="l" r="r" t="t"/>
              <a:pathLst>
                <a:path extrusionOk="0" h="2050" w="4577">
                  <a:moveTo>
                    <a:pt x="64" y="353"/>
                  </a:moveTo>
                  <a:cubicBezTo>
                    <a:pt x="160" y="609"/>
                    <a:pt x="384" y="801"/>
                    <a:pt x="672" y="993"/>
                  </a:cubicBezTo>
                  <a:cubicBezTo>
                    <a:pt x="768" y="1057"/>
                    <a:pt x="896" y="1089"/>
                    <a:pt x="1024" y="1153"/>
                  </a:cubicBezTo>
                  <a:cubicBezTo>
                    <a:pt x="1088" y="1185"/>
                    <a:pt x="1184" y="1217"/>
                    <a:pt x="1280" y="1249"/>
                  </a:cubicBezTo>
                  <a:cubicBezTo>
                    <a:pt x="1376" y="1281"/>
                    <a:pt x="1440" y="1281"/>
                    <a:pt x="1536" y="1313"/>
                  </a:cubicBezTo>
                  <a:cubicBezTo>
                    <a:pt x="1600" y="1313"/>
                    <a:pt x="1696" y="1345"/>
                    <a:pt x="1760" y="1345"/>
                  </a:cubicBezTo>
                  <a:cubicBezTo>
                    <a:pt x="1824" y="1345"/>
                    <a:pt x="1920" y="1345"/>
                    <a:pt x="1984" y="1377"/>
                  </a:cubicBezTo>
                  <a:lnTo>
                    <a:pt x="2689" y="1377"/>
                  </a:lnTo>
                  <a:cubicBezTo>
                    <a:pt x="2785" y="1345"/>
                    <a:pt x="2881" y="1345"/>
                    <a:pt x="2977" y="1313"/>
                  </a:cubicBezTo>
                  <a:cubicBezTo>
                    <a:pt x="3137" y="1281"/>
                    <a:pt x="3265" y="1249"/>
                    <a:pt x="3425" y="1217"/>
                  </a:cubicBezTo>
                  <a:cubicBezTo>
                    <a:pt x="3585" y="1153"/>
                    <a:pt x="3777" y="1089"/>
                    <a:pt x="3905" y="993"/>
                  </a:cubicBezTo>
                  <a:lnTo>
                    <a:pt x="3937" y="993"/>
                  </a:lnTo>
                  <a:cubicBezTo>
                    <a:pt x="4065" y="929"/>
                    <a:pt x="4161" y="833"/>
                    <a:pt x="4225" y="769"/>
                  </a:cubicBezTo>
                  <a:cubicBezTo>
                    <a:pt x="4289" y="705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481" y="449"/>
                    <a:pt x="4513" y="417"/>
                    <a:pt x="4513" y="385"/>
                  </a:cubicBezTo>
                  <a:lnTo>
                    <a:pt x="4513" y="737"/>
                  </a:lnTo>
                  <a:lnTo>
                    <a:pt x="4513" y="865"/>
                  </a:lnTo>
                  <a:cubicBezTo>
                    <a:pt x="4513" y="897"/>
                    <a:pt x="4481" y="929"/>
                    <a:pt x="4481" y="993"/>
                  </a:cubicBezTo>
                  <a:cubicBezTo>
                    <a:pt x="4449" y="1025"/>
                    <a:pt x="4449" y="1057"/>
                    <a:pt x="4417" y="1121"/>
                  </a:cubicBezTo>
                  <a:cubicBezTo>
                    <a:pt x="4385" y="1153"/>
                    <a:pt x="4353" y="1185"/>
                    <a:pt x="4321" y="1249"/>
                  </a:cubicBezTo>
                  <a:cubicBezTo>
                    <a:pt x="4289" y="1281"/>
                    <a:pt x="4257" y="1345"/>
                    <a:pt x="4193" y="1377"/>
                  </a:cubicBezTo>
                  <a:cubicBezTo>
                    <a:pt x="4097" y="1473"/>
                    <a:pt x="4033" y="1537"/>
                    <a:pt x="3905" y="1601"/>
                  </a:cubicBezTo>
                  <a:lnTo>
                    <a:pt x="3873" y="1601"/>
                  </a:lnTo>
                  <a:cubicBezTo>
                    <a:pt x="3745" y="1697"/>
                    <a:pt x="3585" y="1761"/>
                    <a:pt x="3393" y="1825"/>
                  </a:cubicBezTo>
                  <a:cubicBezTo>
                    <a:pt x="3265" y="1857"/>
                    <a:pt x="3105" y="1889"/>
                    <a:pt x="2977" y="1921"/>
                  </a:cubicBezTo>
                  <a:cubicBezTo>
                    <a:pt x="2881" y="1953"/>
                    <a:pt x="2785" y="1953"/>
                    <a:pt x="2689" y="1985"/>
                  </a:cubicBezTo>
                  <a:lnTo>
                    <a:pt x="1984" y="1985"/>
                  </a:lnTo>
                  <a:cubicBezTo>
                    <a:pt x="1920" y="1985"/>
                    <a:pt x="1856" y="1953"/>
                    <a:pt x="1760" y="1953"/>
                  </a:cubicBezTo>
                  <a:cubicBezTo>
                    <a:pt x="1696" y="1953"/>
                    <a:pt x="1632" y="1921"/>
                    <a:pt x="1536" y="1921"/>
                  </a:cubicBezTo>
                  <a:cubicBezTo>
                    <a:pt x="1472" y="1889"/>
                    <a:pt x="1408" y="1889"/>
                    <a:pt x="1312" y="1857"/>
                  </a:cubicBezTo>
                  <a:cubicBezTo>
                    <a:pt x="1216" y="1825"/>
                    <a:pt x="1120" y="1793"/>
                    <a:pt x="1056" y="1761"/>
                  </a:cubicBezTo>
                  <a:cubicBezTo>
                    <a:pt x="928" y="1729"/>
                    <a:pt x="832" y="1665"/>
                    <a:pt x="736" y="1601"/>
                  </a:cubicBezTo>
                  <a:cubicBezTo>
                    <a:pt x="288" y="1377"/>
                    <a:pt x="64" y="1057"/>
                    <a:pt x="64" y="705"/>
                  </a:cubicBezTo>
                  <a:lnTo>
                    <a:pt x="64" y="353"/>
                  </a:lnTo>
                  <a:close/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705"/>
                  </a:lnTo>
                  <a:cubicBezTo>
                    <a:pt x="0" y="1057"/>
                    <a:pt x="224" y="1409"/>
                    <a:pt x="672" y="1665"/>
                  </a:cubicBezTo>
                  <a:cubicBezTo>
                    <a:pt x="768" y="1729"/>
                    <a:pt x="896" y="1793"/>
                    <a:pt x="1024" y="1825"/>
                  </a:cubicBezTo>
                  <a:cubicBezTo>
                    <a:pt x="1088" y="1857"/>
                    <a:pt x="1184" y="1889"/>
                    <a:pt x="1280" y="1921"/>
                  </a:cubicBezTo>
                  <a:cubicBezTo>
                    <a:pt x="1376" y="1953"/>
                    <a:pt x="1440" y="1953"/>
                    <a:pt x="1536" y="1985"/>
                  </a:cubicBezTo>
                  <a:cubicBezTo>
                    <a:pt x="1600" y="1985"/>
                    <a:pt x="1696" y="2017"/>
                    <a:pt x="1760" y="2017"/>
                  </a:cubicBezTo>
                  <a:cubicBezTo>
                    <a:pt x="1824" y="2017"/>
                    <a:pt x="1920" y="2049"/>
                    <a:pt x="1984" y="2049"/>
                  </a:cubicBezTo>
                  <a:lnTo>
                    <a:pt x="2433" y="2049"/>
                  </a:lnTo>
                  <a:cubicBezTo>
                    <a:pt x="2497" y="2049"/>
                    <a:pt x="2593" y="2049"/>
                    <a:pt x="2689" y="2017"/>
                  </a:cubicBezTo>
                  <a:cubicBezTo>
                    <a:pt x="2785" y="2017"/>
                    <a:pt x="2881" y="2017"/>
                    <a:pt x="2977" y="1985"/>
                  </a:cubicBezTo>
                  <a:cubicBezTo>
                    <a:pt x="3105" y="1953"/>
                    <a:pt x="3265" y="1921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33"/>
                  </a:lnTo>
                  <a:lnTo>
                    <a:pt x="4225" y="1441"/>
                  </a:lnTo>
                  <a:cubicBezTo>
                    <a:pt x="4289" y="1377"/>
                    <a:pt x="4321" y="1313"/>
                    <a:pt x="4353" y="1281"/>
                  </a:cubicBezTo>
                  <a:cubicBezTo>
                    <a:pt x="4417" y="1217"/>
                    <a:pt x="4449" y="1185"/>
                    <a:pt x="4449" y="1121"/>
                  </a:cubicBezTo>
                  <a:cubicBezTo>
                    <a:pt x="4481" y="1089"/>
                    <a:pt x="4513" y="1057"/>
                    <a:pt x="4513" y="993"/>
                  </a:cubicBezTo>
                  <a:cubicBezTo>
                    <a:pt x="4545" y="961"/>
                    <a:pt x="4545" y="929"/>
                    <a:pt x="4577" y="865"/>
                  </a:cubicBezTo>
                  <a:lnTo>
                    <a:pt x="4577" y="737"/>
                  </a:lnTo>
                  <a:lnTo>
                    <a:pt x="4577" y="33"/>
                  </a:lnTo>
                  <a:cubicBezTo>
                    <a:pt x="4577" y="33"/>
                    <a:pt x="4577" y="1"/>
                    <a:pt x="4545" y="1"/>
                  </a:cubicBezTo>
                  <a:cubicBezTo>
                    <a:pt x="4545" y="1"/>
                    <a:pt x="4513" y="33"/>
                    <a:pt x="4513" y="65"/>
                  </a:cubicBezTo>
                  <a:lnTo>
                    <a:pt x="4513" y="193"/>
                  </a:lnTo>
                  <a:cubicBezTo>
                    <a:pt x="4481" y="225"/>
                    <a:pt x="4481" y="257"/>
                    <a:pt x="4449" y="321"/>
                  </a:cubicBezTo>
                  <a:cubicBezTo>
                    <a:pt x="4449" y="353"/>
                    <a:pt x="4417" y="385"/>
                    <a:pt x="4417" y="417"/>
                  </a:cubicBezTo>
                  <a:cubicBezTo>
                    <a:pt x="4385" y="481"/>
                    <a:pt x="4353" y="513"/>
                    <a:pt x="4321" y="545"/>
                  </a:cubicBezTo>
                  <a:cubicBezTo>
                    <a:pt x="4289" y="609"/>
                    <a:pt x="4225" y="673"/>
                    <a:pt x="4193" y="705"/>
                  </a:cubicBezTo>
                  <a:cubicBezTo>
                    <a:pt x="4097" y="769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53" y="1089"/>
                    <a:pt x="3393" y="1153"/>
                  </a:cubicBezTo>
                  <a:cubicBezTo>
                    <a:pt x="3265" y="1185"/>
                    <a:pt x="3105" y="1217"/>
                    <a:pt x="2977" y="1249"/>
                  </a:cubicBezTo>
                  <a:cubicBezTo>
                    <a:pt x="2881" y="1281"/>
                    <a:pt x="2785" y="1281"/>
                    <a:pt x="2689" y="1281"/>
                  </a:cubicBezTo>
                  <a:cubicBezTo>
                    <a:pt x="2593" y="1313"/>
                    <a:pt x="2529" y="1313"/>
                    <a:pt x="2433" y="1313"/>
                  </a:cubicBezTo>
                  <a:lnTo>
                    <a:pt x="1984" y="1313"/>
                  </a:lnTo>
                  <a:cubicBezTo>
                    <a:pt x="1920" y="1281"/>
                    <a:pt x="1824" y="1281"/>
                    <a:pt x="1760" y="1281"/>
                  </a:cubicBezTo>
                  <a:cubicBezTo>
                    <a:pt x="1696" y="1249"/>
                    <a:pt x="1600" y="1249"/>
                    <a:pt x="1536" y="1249"/>
                  </a:cubicBezTo>
                  <a:cubicBezTo>
                    <a:pt x="1472" y="1217"/>
                    <a:pt x="1376" y="1185"/>
                    <a:pt x="1312" y="1185"/>
                  </a:cubicBezTo>
                  <a:cubicBezTo>
                    <a:pt x="1216" y="1153"/>
                    <a:pt x="1120" y="1121"/>
                    <a:pt x="1024" y="1089"/>
                  </a:cubicBezTo>
                  <a:cubicBezTo>
                    <a:pt x="928" y="1025"/>
                    <a:pt x="800" y="993"/>
                    <a:pt x="704" y="929"/>
                  </a:cubicBezTo>
                  <a:cubicBezTo>
                    <a:pt x="288" y="673"/>
                    <a:pt x="64" y="353"/>
                    <a:pt x="64" y="33"/>
                  </a:cubicBez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4869400" y="4281350"/>
              <a:ext cx="124825" cy="65650"/>
            </a:xfrm>
            <a:custGeom>
              <a:rect b="b" l="l" r="r" t="t"/>
              <a:pathLst>
                <a:path extrusionOk="0" h="2626" w="4993">
                  <a:moveTo>
                    <a:pt x="2484" y="1"/>
                  </a:moveTo>
                  <a:cubicBezTo>
                    <a:pt x="1904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0" y="2625"/>
                    <a:pt x="2496" y="2625"/>
                  </a:cubicBezTo>
                  <a:cubicBezTo>
                    <a:pt x="3073" y="2625"/>
                    <a:pt x="3649" y="2497"/>
                    <a:pt x="4097" y="2241"/>
                  </a:cubicBezTo>
                  <a:cubicBezTo>
                    <a:pt x="4993" y="1729"/>
                    <a:pt x="4961" y="897"/>
                    <a:pt x="4097" y="385"/>
                  </a:cubicBezTo>
                  <a:cubicBezTo>
                    <a:pt x="3649" y="129"/>
                    <a:pt x="3065" y="1"/>
                    <a:pt x="248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4874200" y="4280550"/>
              <a:ext cx="115225" cy="67250"/>
            </a:xfrm>
            <a:custGeom>
              <a:rect b="b" l="l" r="r" t="t"/>
              <a:pathLst>
                <a:path extrusionOk="0" h="2690" w="4609">
                  <a:moveTo>
                    <a:pt x="2304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289" y="705"/>
                    <a:pt x="4545" y="1025"/>
                    <a:pt x="4545" y="1345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57" y="2497"/>
                    <a:pt x="2881" y="2625"/>
                    <a:pt x="2308" y="2625"/>
                  </a:cubicBezTo>
                  <a:cubicBezTo>
                    <a:pt x="1736" y="2625"/>
                    <a:pt x="1168" y="2497"/>
                    <a:pt x="736" y="2241"/>
                  </a:cubicBezTo>
                  <a:cubicBezTo>
                    <a:pt x="320" y="1985"/>
                    <a:pt x="64" y="1697"/>
                    <a:pt x="64" y="1345"/>
                  </a:cubicBezTo>
                  <a:cubicBezTo>
                    <a:pt x="64" y="993"/>
                    <a:pt x="288" y="705"/>
                    <a:pt x="704" y="449"/>
                  </a:cubicBezTo>
                  <a:cubicBezTo>
                    <a:pt x="1152" y="193"/>
                    <a:pt x="1728" y="65"/>
                    <a:pt x="2304" y="65"/>
                  </a:cubicBezTo>
                  <a:close/>
                  <a:moveTo>
                    <a:pt x="2288" y="1"/>
                  </a:moveTo>
                  <a:cubicBezTo>
                    <a:pt x="1704" y="1"/>
                    <a:pt x="1120" y="129"/>
                    <a:pt x="672" y="385"/>
                  </a:cubicBezTo>
                  <a:cubicBezTo>
                    <a:pt x="224" y="641"/>
                    <a:pt x="0" y="961"/>
                    <a:pt x="0" y="1345"/>
                  </a:cubicBezTo>
                  <a:cubicBezTo>
                    <a:pt x="0" y="1697"/>
                    <a:pt x="256" y="2049"/>
                    <a:pt x="672" y="2305"/>
                  </a:cubicBezTo>
                  <a:cubicBezTo>
                    <a:pt x="1120" y="2561"/>
                    <a:pt x="1728" y="2689"/>
                    <a:pt x="2304" y="2689"/>
                  </a:cubicBezTo>
                  <a:cubicBezTo>
                    <a:pt x="2881" y="2689"/>
                    <a:pt x="3489" y="2561"/>
                    <a:pt x="3905" y="2305"/>
                  </a:cubicBezTo>
                  <a:cubicBezTo>
                    <a:pt x="4353" y="2049"/>
                    <a:pt x="4609" y="1697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4883000" y="4288550"/>
              <a:ext cx="97625" cy="51250"/>
            </a:xfrm>
            <a:custGeom>
              <a:rect b="b" l="l" r="r" t="t"/>
              <a:pathLst>
                <a:path extrusionOk="0" h="2050" w="3905">
                  <a:moveTo>
                    <a:pt x="1940" y="1"/>
                  </a:moveTo>
                  <a:cubicBezTo>
                    <a:pt x="1488" y="1"/>
                    <a:pt x="1040" y="97"/>
                    <a:pt x="704" y="289"/>
                  </a:cubicBezTo>
                  <a:cubicBezTo>
                    <a:pt x="0" y="705"/>
                    <a:pt x="0" y="1345"/>
                    <a:pt x="704" y="1761"/>
                  </a:cubicBezTo>
                  <a:cubicBezTo>
                    <a:pt x="1056" y="1953"/>
                    <a:pt x="1512" y="2049"/>
                    <a:pt x="1964" y="2049"/>
                  </a:cubicBezTo>
                  <a:cubicBezTo>
                    <a:pt x="2417" y="2049"/>
                    <a:pt x="2865" y="1953"/>
                    <a:pt x="3201" y="1761"/>
                  </a:cubicBezTo>
                  <a:cubicBezTo>
                    <a:pt x="3905" y="1345"/>
                    <a:pt x="3905" y="705"/>
                    <a:pt x="3201" y="289"/>
                  </a:cubicBezTo>
                  <a:cubicBezTo>
                    <a:pt x="2849" y="97"/>
                    <a:pt x="2393" y="1"/>
                    <a:pt x="194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4886200" y="4287750"/>
              <a:ext cx="90425" cy="52850"/>
            </a:xfrm>
            <a:custGeom>
              <a:rect b="b" l="l" r="r" t="t"/>
              <a:pathLst>
                <a:path extrusionOk="0" h="2114" w="3617">
                  <a:moveTo>
                    <a:pt x="1824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61" y="545"/>
                    <a:pt x="3553" y="801"/>
                    <a:pt x="3553" y="1057"/>
                  </a:cubicBezTo>
                  <a:cubicBezTo>
                    <a:pt x="3553" y="1313"/>
                    <a:pt x="3393" y="1569"/>
                    <a:pt x="3073" y="1761"/>
                  </a:cubicBezTo>
                  <a:cubicBezTo>
                    <a:pt x="2721" y="1953"/>
                    <a:pt x="2273" y="2049"/>
                    <a:pt x="1824" y="2049"/>
                  </a:cubicBezTo>
                  <a:cubicBezTo>
                    <a:pt x="1376" y="2049"/>
                    <a:pt x="928" y="1953"/>
                    <a:pt x="576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8" y="161"/>
                    <a:pt x="1376" y="65"/>
                    <a:pt x="1824" y="65"/>
                  </a:cubicBezTo>
                  <a:close/>
                  <a:moveTo>
                    <a:pt x="1808" y="1"/>
                  </a:moveTo>
                  <a:cubicBezTo>
                    <a:pt x="1352" y="1"/>
                    <a:pt x="896" y="97"/>
                    <a:pt x="544" y="289"/>
                  </a:cubicBezTo>
                  <a:cubicBezTo>
                    <a:pt x="192" y="513"/>
                    <a:pt x="0" y="769"/>
                    <a:pt x="0" y="1057"/>
                  </a:cubicBezTo>
                  <a:cubicBezTo>
                    <a:pt x="0" y="1345"/>
                    <a:pt x="192" y="1601"/>
                    <a:pt x="544" y="1825"/>
                  </a:cubicBezTo>
                  <a:cubicBezTo>
                    <a:pt x="896" y="2017"/>
                    <a:pt x="1376" y="2113"/>
                    <a:pt x="1824" y="2113"/>
                  </a:cubicBezTo>
                  <a:cubicBezTo>
                    <a:pt x="2273" y="2113"/>
                    <a:pt x="2753" y="2017"/>
                    <a:pt x="3105" y="1825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513"/>
                    <a:pt x="3073" y="289"/>
                  </a:cubicBezTo>
                  <a:cubicBezTo>
                    <a:pt x="2721" y="97"/>
                    <a:pt x="2265" y="1"/>
                    <a:pt x="18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4982200" y="433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lnTo>
                    <a:pt x="33" y="320"/>
                  </a:ln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4931000" y="4351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4940600" y="4350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33" y="320"/>
                    <a:pt x="65" y="320"/>
                  </a:cubicBezTo>
                  <a:cubicBezTo>
                    <a:pt x="65" y="320"/>
                    <a:pt x="97" y="320"/>
                    <a:pt x="97" y="288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4951000" y="435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lnTo>
                    <a:pt x="33" y="320"/>
                  </a:ln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4960600" y="434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4968600" y="4342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4975800" y="433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4879800" y="433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921400" y="4350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320"/>
                    <a:pt x="0" y="320"/>
                    <a:pt x="32" y="320"/>
                  </a:cubicBezTo>
                  <a:cubicBezTo>
                    <a:pt x="32" y="320"/>
                    <a:pt x="64" y="320"/>
                    <a:pt x="64" y="288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9"/>
            <p:cNvSpPr/>
            <p:nvPr/>
          </p:nvSpPr>
          <p:spPr>
            <a:xfrm>
              <a:off x="4911000" y="435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9"/>
            <p:cNvSpPr/>
            <p:nvPr/>
          </p:nvSpPr>
          <p:spPr>
            <a:xfrm>
              <a:off x="4901400" y="434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56"/>
                  </a:lnTo>
                  <a:cubicBezTo>
                    <a:pt x="0" y="288"/>
                    <a:pt x="32" y="320"/>
                    <a:pt x="32" y="320"/>
                  </a:cubicBezTo>
                  <a:cubicBezTo>
                    <a:pt x="64" y="320"/>
                    <a:pt x="64" y="288"/>
                    <a:pt x="64" y="25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4893400" y="43421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4886200" y="43373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lnTo>
                    <a:pt x="0" y="32"/>
                  </a:ln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96" y="320"/>
                    <a:pt x="64" y="288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4903800" y="4297350"/>
              <a:ext cx="57625" cy="33650"/>
            </a:xfrm>
            <a:custGeom>
              <a:rect b="b" l="l" r="r" t="t"/>
              <a:pathLst>
                <a:path extrusionOk="0" h="1346" w="2305">
                  <a:moveTo>
                    <a:pt x="480" y="1"/>
                  </a:moveTo>
                  <a:lnTo>
                    <a:pt x="320" y="97"/>
                  </a:lnTo>
                  <a:lnTo>
                    <a:pt x="576" y="257"/>
                  </a:lnTo>
                  <a:cubicBezTo>
                    <a:pt x="544" y="257"/>
                    <a:pt x="512" y="289"/>
                    <a:pt x="480" y="289"/>
                  </a:cubicBezTo>
                  <a:lnTo>
                    <a:pt x="416" y="35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288" y="481"/>
                  </a:lnTo>
                  <a:cubicBezTo>
                    <a:pt x="96" y="705"/>
                    <a:pt x="160" y="993"/>
                    <a:pt x="480" y="1153"/>
                  </a:cubicBezTo>
                  <a:cubicBezTo>
                    <a:pt x="672" y="1281"/>
                    <a:pt x="928" y="1345"/>
                    <a:pt x="1184" y="1345"/>
                  </a:cubicBezTo>
                  <a:lnTo>
                    <a:pt x="1184" y="1185"/>
                  </a:lnTo>
                  <a:cubicBezTo>
                    <a:pt x="992" y="1153"/>
                    <a:pt x="832" y="1121"/>
                    <a:pt x="704" y="1057"/>
                  </a:cubicBezTo>
                  <a:cubicBezTo>
                    <a:pt x="480" y="929"/>
                    <a:pt x="416" y="737"/>
                    <a:pt x="512" y="609"/>
                  </a:cubicBezTo>
                  <a:lnTo>
                    <a:pt x="512" y="609"/>
                  </a:lnTo>
                  <a:lnTo>
                    <a:pt x="992" y="865"/>
                  </a:lnTo>
                  <a:lnTo>
                    <a:pt x="1152" y="769"/>
                  </a:lnTo>
                  <a:lnTo>
                    <a:pt x="608" y="481"/>
                  </a:lnTo>
                  <a:cubicBezTo>
                    <a:pt x="640" y="449"/>
                    <a:pt x="672" y="449"/>
                    <a:pt x="704" y="417"/>
                  </a:cubicBezTo>
                  <a:cubicBezTo>
                    <a:pt x="736" y="417"/>
                    <a:pt x="736" y="385"/>
                    <a:pt x="768" y="385"/>
                  </a:cubicBezTo>
                  <a:lnTo>
                    <a:pt x="1313" y="673"/>
                  </a:lnTo>
                  <a:lnTo>
                    <a:pt x="1473" y="577"/>
                  </a:lnTo>
                  <a:lnTo>
                    <a:pt x="992" y="321"/>
                  </a:lnTo>
                  <a:cubicBezTo>
                    <a:pt x="1088" y="300"/>
                    <a:pt x="1184" y="289"/>
                    <a:pt x="1277" y="289"/>
                  </a:cubicBezTo>
                  <a:cubicBezTo>
                    <a:pt x="1462" y="289"/>
                    <a:pt x="1633" y="332"/>
                    <a:pt x="1761" y="417"/>
                  </a:cubicBezTo>
                  <a:cubicBezTo>
                    <a:pt x="1921" y="513"/>
                    <a:pt x="1985" y="609"/>
                    <a:pt x="1985" y="705"/>
                  </a:cubicBezTo>
                  <a:lnTo>
                    <a:pt x="2305" y="705"/>
                  </a:lnTo>
                  <a:cubicBezTo>
                    <a:pt x="2273" y="545"/>
                    <a:pt x="2177" y="417"/>
                    <a:pt x="1985" y="289"/>
                  </a:cubicBezTo>
                  <a:cubicBezTo>
                    <a:pt x="1793" y="174"/>
                    <a:pt x="1543" y="116"/>
                    <a:pt x="1284" y="116"/>
                  </a:cubicBezTo>
                  <a:cubicBezTo>
                    <a:pt x="1112" y="116"/>
                    <a:pt x="935" y="142"/>
                    <a:pt x="768" y="193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9"/>
            <p:cNvSpPr/>
            <p:nvPr/>
          </p:nvSpPr>
          <p:spPr>
            <a:xfrm>
              <a:off x="4903000" y="4296550"/>
              <a:ext cx="59225" cy="35250"/>
            </a:xfrm>
            <a:custGeom>
              <a:rect b="b" l="l" r="r" t="t"/>
              <a:pathLst>
                <a:path extrusionOk="0" h="1410" w="2369">
                  <a:moveTo>
                    <a:pt x="512" y="97"/>
                  </a:moveTo>
                  <a:lnTo>
                    <a:pt x="800" y="257"/>
                  </a:lnTo>
                  <a:lnTo>
                    <a:pt x="832" y="257"/>
                  </a:lnTo>
                  <a:cubicBezTo>
                    <a:pt x="973" y="210"/>
                    <a:pt x="1127" y="189"/>
                    <a:pt x="1280" y="189"/>
                  </a:cubicBezTo>
                  <a:cubicBezTo>
                    <a:pt x="1543" y="189"/>
                    <a:pt x="1802" y="252"/>
                    <a:pt x="1985" y="353"/>
                  </a:cubicBezTo>
                  <a:cubicBezTo>
                    <a:pt x="2145" y="449"/>
                    <a:pt x="2273" y="577"/>
                    <a:pt x="2273" y="705"/>
                  </a:cubicBezTo>
                  <a:lnTo>
                    <a:pt x="2049" y="705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75" y="332"/>
                    <a:pt x="1497" y="289"/>
                    <a:pt x="1310" y="289"/>
                  </a:cubicBezTo>
                  <a:cubicBezTo>
                    <a:pt x="1216" y="289"/>
                    <a:pt x="1120" y="300"/>
                    <a:pt x="1024" y="321"/>
                  </a:cubicBezTo>
                  <a:lnTo>
                    <a:pt x="992" y="321"/>
                  </a:lnTo>
                  <a:cubicBezTo>
                    <a:pt x="992" y="353"/>
                    <a:pt x="992" y="353"/>
                    <a:pt x="1024" y="385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2" y="385"/>
                  </a:lnTo>
                  <a:cubicBezTo>
                    <a:pt x="832" y="369"/>
                    <a:pt x="824" y="361"/>
                    <a:pt x="816" y="361"/>
                  </a:cubicBezTo>
                  <a:cubicBezTo>
                    <a:pt x="808" y="361"/>
                    <a:pt x="800" y="369"/>
                    <a:pt x="800" y="385"/>
                  </a:cubicBezTo>
                  <a:cubicBezTo>
                    <a:pt x="768" y="385"/>
                    <a:pt x="736" y="385"/>
                    <a:pt x="704" y="417"/>
                  </a:cubicBezTo>
                  <a:cubicBezTo>
                    <a:pt x="672" y="417"/>
                    <a:pt x="640" y="449"/>
                    <a:pt x="640" y="481"/>
                  </a:cubicBezTo>
                  <a:cubicBezTo>
                    <a:pt x="608" y="481"/>
                    <a:pt x="608" y="481"/>
                    <a:pt x="608" y="513"/>
                  </a:cubicBezTo>
                  <a:lnTo>
                    <a:pt x="640" y="545"/>
                  </a:lnTo>
                  <a:lnTo>
                    <a:pt x="1120" y="801"/>
                  </a:lnTo>
                  <a:lnTo>
                    <a:pt x="1024" y="865"/>
                  </a:lnTo>
                  <a:lnTo>
                    <a:pt x="544" y="609"/>
                  </a:lnTo>
                  <a:cubicBezTo>
                    <a:pt x="544" y="609"/>
                    <a:pt x="544" y="595"/>
                    <a:pt x="535" y="595"/>
                  </a:cubicBezTo>
                  <a:cubicBezTo>
                    <a:pt x="530" y="595"/>
                    <a:pt x="523" y="598"/>
                    <a:pt x="512" y="609"/>
                  </a:cubicBezTo>
                  <a:cubicBezTo>
                    <a:pt x="416" y="801"/>
                    <a:pt x="480" y="993"/>
                    <a:pt x="704" y="1121"/>
                  </a:cubicBezTo>
                  <a:cubicBezTo>
                    <a:pt x="832" y="1185"/>
                    <a:pt x="992" y="1217"/>
                    <a:pt x="1184" y="1249"/>
                  </a:cubicBezTo>
                  <a:lnTo>
                    <a:pt x="1184" y="1345"/>
                  </a:lnTo>
                  <a:cubicBezTo>
                    <a:pt x="928" y="1313"/>
                    <a:pt x="704" y="1281"/>
                    <a:pt x="544" y="1153"/>
                  </a:cubicBezTo>
                  <a:cubicBezTo>
                    <a:pt x="384" y="1089"/>
                    <a:pt x="256" y="961"/>
                    <a:pt x="256" y="833"/>
                  </a:cubicBezTo>
                  <a:cubicBezTo>
                    <a:pt x="224" y="705"/>
                    <a:pt x="256" y="609"/>
                    <a:pt x="320" y="513"/>
                  </a:cubicBezTo>
                  <a:cubicBezTo>
                    <a:pt x="352" y="513"/>
                    <a:pt x="352" y="513"/>
                    <a:pt x="352" y="481"/>
                  </a:cubicBezTo>
                  <a:lnTo>
                    <a:pt x="320" y="481"/>
                  </a:lnTo>
                  <a:lnTo>
                    <a:pt x="96" y="321"/>
                  </a:lnTo>
                  <a:lnTo>
                    <a:pt x="192" y="289"/>
                  </a:lnTo>
                  <a:lnTo>
                    <a:pt x="416" y="417"/>
                  </a:lnTo>
                  <a:lnTo>
                    <a:pt x="448" y="417"/>
                  </a:lnTo>
                  <a:cubicBezTo>
                    <a:pt x="480" y="385"/>
                    <a:pt x="512" y="385"/>
                    <a:pt x="544" y="353"/>
                  </a:cubicBezTo>
                  <a:cubicBezTo>
                    <a:pt x="544" y="353"/>
                    <a:pt x="576" y="321"/>
                    <a:pt x="608" y="321"/>
                  </a:cubicBezTo>
                  <a:cubicBezTo>
                    <a:pt x="640" y="321"/>
                    <a:pt x="640" y="289"/>
                    <a:pt x="640" y="289"/>
                  </a:cubicBezTo>
                  <a:cubicBezTo>
                    <a:pt x="640" y="289"/>
                    <a:pt x="640" y="257"/>
                    <a:pt x="608" y="257"/>
                  </a:cubicBezTo>
                  <a:lnTo>
                    <a:pt x="416" y="129"/>
                  </a:lnTo>
                  <a:lnTo>
                    <a:pt x="512" y="97"/>
                  </a:lnTo>
                  <a:close/>
                  <a:moveTo>
                    <a:pt x="512" y="1"/>
                  </a:moveTo>
                  <a:lnTo>
                    <a:pt x="352" y="97"/>
                  </a:lnTo>
                  <a:cubicBezTo>
                    <a:pt x="320" y="97"/>
                    <a:pt x="320" y="129"/>
                    <a:pt x="320" y="129"/>
                  </a:cubicBezTo>
                  <a:cubicBezTo>
                    <a:pt x="320" y="129"/>
                    <a:pt x="320" y="161"/>
                    <a:pt x="352" y="161"/>
                  </a:cubicBezTo>
                  <a:lnTo>
                    <a:pt x="544" y="289"/>
                  </a:lnTo>
                  <a:lnTo>
                    <a:pt x="512" y="289"/>
                  </a:lnTo>
                  <a:cubicBezTo>
                    <a:pt x="480" y="321"/>
                    <a:pt x="448" y="321"/>
                    <a:pt x="448" y="321"/>
                  </a:cubicBezTo>
                  <a:lnTo>
                    <a:pt x="192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05"/>
                    <a:pt x="192" y="833"/>
                  </a:cubicBezTo>
                  <a:cubicBezTo>
                    <a:pt x="224" y="993"/>
                    <a:pt x="320" y="1121"/>
                    <a:pt x="512" y="1217"/>
                  </a:cubicBezTo>
                  <a:cubicBezTo>
                    <a:pt x="704" y="1345"/>
                    <a:pt x="960" y="1409"/>
                    <a:pt x="1216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217"/>
                  </a:lnTo>
                  <a:cubicBezTo>
                    <a:pt x="1249" y="1185"/>
                    <a:pt x="1249" y="1185"/>
                    <a:pt x="1216" y="1185"/>
                  </a:cubicBezTo>
                  <a:cubicBezTo>
                    <a:pt x="1056" y="1153"/>
                    <a:pt x="864" y="1121"/>
                    <a:pt x="768" y="1057"/>
                  </a:cubicBezTo>
                  <a:cubicBezTo>
                    <a:pt x="576" y="961"/>
                    <a:pt x="512" y="801"/>
                    <a:pt x="576" y="673"/>
                  </a:cubicBezTo>
                  <a:lnTo>
                    <a:pt x="576" y="673"/>
                  </a:lnTo>
                  <a:lnTo>
                    <a:pt x="1024" y="929"/>
                  </a:lnTo>
                  <a:cubicBezTo>
                    <a:pt x="1024" y="945"/>
                    <a:pt x="1024" y="953"/>
                    <a:pt x="1028" y="953"/>
                  </a:cubicBezTo>
                  <a:cubicBezTo>
                    <a:pt x="1032" y="953"/>
                    <a:pt x="1040" y="945"/>
                    <a:pt x="1056" y="929"/>
                  </a:cubicBezTo>
                  <a:lnTo>
                    <a:pt x="1216" y="833"/>
                  </a:lnTo>
                  <a:lnTo>
                    <a:pt x="1216" y="801"/>
                  </a:lnTo>
                  <a:lnTo>
                    <a:pt x="1216" y="769"/>
                  </a:lnTo>
                  <a:lnTo>
                    <a:pt x="736" y="513"/>
                  </a:lnTo>
                  <a:lnTo>
                    <a:pt x="736" y="481"/>
                  </a:lnTo>
                  <a:cubicBezTo>
                    <a:pt x="768" y="481"/>
                    <a:pt x="800" y="449"/>
                    <a:pt x="832" y="449"/>
                  </a:cubicBezTo>
                  <a:lnTo>
                    <a:pt x="1345" y="737"/>
                  </a:lnTo>
                  <a:lnTo>
                    <a:pt x="1377" y="737"/>
                  </a:lnTo>
                  <a:lnTo>
                    <a:pt x="1537" y="641"/>
                  </a:lnTo>
                  <a:cubicBezTo>
                    <a:pt x="1537" y="641"/>
                    <a:pt x="1569" y="641"/>
                    <a:pt x="1569" y="609"/>
                  </a:cubicBezTo>
                  <a:lnTo>
                    <a:pt x="1537" y="577"/>
                  </a:lnTo>
                  <a:lnTo>
                    <a:pt x="1152" y="353"/>
                  </a:lnTo>
                  <a:cubicBezTo>
                    <a:pt x="1192" y="347"/>
                    <a:pt x="1233" y="345"/>
                    <a:pt x="1274" y="345"/>
                  </a:cubicBezTo>
                  <a:cubicBezTo>
                    <a:pt x="1464" y="345"/>
                    <a:pt x="1661" y="402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cubicBezTo>
                    <a:pt x="2017" y="737"/>
                    <a:pt x="2017" y="769"/>
                    <a:pt x="2049" y="769"/>
                  </a:cubicBezTo>
                  <a:lnTo>
                    <a:pt x="2337" y="769"/>
                  </a:lnTo>
                  <a:lnTo>
                    <a:pt x="2369" y="737"/>
                  </a:lnTo>
                  <a:cubicBezTo>
                    <a:pt x="2337" y="545"/>
                    <a:pt x="2241" y="417"/>
                    <a:pt x="2049" y="289"/>
                  </a:cubicBezTo>
                  <a:cubicBezTo>
                    <a:pt x="1843" y="166"/>
                    <a:pt x="1559" y="108"/>
                    <a:pt x="1281" y="108"/>
                  </a:cubicBezTo>
                  <a:cubicBezTo>
                    <a:pt x="1125" y="108"/>
                    <a:pt x="970" y="126"/>
                    <a:pt x="832" y="16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9"/>
            <p:cNvSpPr/>
            <p:nvPr/>
          </p:nvSpPr>
          <p:spPr>
            <a:xfrm>
              <a:off x="4895000" y="4290950"/>
              <a:ext cx="113650" cy="49650"/>
            </a:xfrm>
            <a:custGeom>
              <a:rect b="b" l="l" r="r" t="t"/>
              <a:pathLst>
                <a:path extrusionOk="0" h="1986" w="4546">
                  <a:moveTo>
                    <a:pt x="0" y="1"/>
                  </a:moveTo>
                  <a:lnTo>
                    <a:pt x="0" y="673"/>
                  </a:lnTo>
                  <a:cubicBezTo>
                    <a:pt x="0" y="1025"/>
                    <a:pt x="224" y="1345"/>
                    <a:pt x="672" y="1601"/>
                  </a:cubicBezTo>
                  <a:cubicBezTo>
                    <a:pt x="768" y="1665"/>
                    <a:pt x="896" y="1729"/>
                    <a:pt x="992" y="1761"/>
                  </a:cubicBezTo>
                  <a:lnTo>
                    <a:pt x="1280" y="1857"/>
                  </a:lnTo>
                  <a:cubicBezTo>
                    <a:pt x="1344" y="1889"/>
                    <a:pt x="1440" y="1889"/>
                    <a:pt x="1504" y="1921"/>
                  </a:cubicBezTo>
                  <a:cubicBezTo>
                    <a:pt x="1601" y="1921"/>
                    <a:pt x="1665" y="1953"/>
                    <a:pt x="1729" y="1953"/>
                  </a:cubicBezTo>
                  <a:cubicBezTo>
                    <a:pt x="1825" y="1985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21"/>
                  </a:cubicBezTo>
                  <a:cubicBezTo>
                    <a:pt x="3105" y="1921"/>
                    <a:pt x="3265" y="1857"/>
                    <a:pt x="3393" y="1825"/>
                  </a:cubicBezTo>
                  <a:cubicBezTo>
                    <a:pt x="3553" y="1761"/>
                    <a:pt x="3713" y="1697"/>
                    <a:pt x="3873" y="1601"/>
                  </a:cubicBezTo>
                  <a:lnTo>
                    <a:pt x="3905" y="1601"/>
                  </a:lnTo>
                  <a:cubicBezTo>
                    <a:pt x="4001" y="1537"/>
                    <a:pt x="4097" y="1441"/>
                    <a:pt x="4193" y="1377"/>
                  </a:cubicBezTo>
                  <a:cubicBezTo>
                    <a:pt x="4257" y="1345"/>
                    <a:pt x="4289" y="1281"/>
                    <a:pt x="4353" y="1217"/>
                  </a:cubicBezTo>
                  <a:cubicBezTo>
                    <a:pt x="4385" y="1185"/>
                    <a:pt x="4417" y="1153"/>
                    <a:pt x="4417" y="1089"/>
                  </a:cubicBezTo>
                  <a:cubicBezTo>
                    <a:pt x="4449" y="1057"/>
                    <a:pt x="4481" y="1025"/>
                    <a:pt x="4481" y="961"/>
                  </a:cubicBezTo>
                  <a:cubicBezTo>
                    <a:pt x="4513" y="929"/>
                    <a:pt x="4513" y="897"/>
                    <a:pt x="4513" y="833"/>
                  </a:cubicBezTo>
                  <a:cubicBezTo>
                    <a:pt x="4545" y="801"/>
                    <a:pt x="4545" y="737"/>
                    <a:pt x="4545" y="705"/>
                  </a:cubicBezTo>
                  <a:lnTo>
                    <a:pt x="4545" y="33"/>
                  </a:lnTo>
                  <a:cubicBezTo>
                    <a:pt x="4545" y="65"/>
                    <a:pt x="4545" y="129"/>
                    <a:pt x="4513" y="161"/>
                  </a:cubicBezTo>
                  <a:cubicBezTo>
                    <a:pt x="4513" y="193"/>
                    <a:pt x="4513" y="257"/>
                    <a:pt x="4481" y="289"/>
                  </a:cubicBezTo>
                  <a:cubicBezTo>
                    <a:pt x="4481" y="321"/>
                    <a:pt x="4449" y="385"/>
                    <a:pt x="4417" y="417"/>
                  </a:cubicBezTo>
                  <a:cubicBezTo>
                    <a:pt x="4417" y="449"/>
                    <a:pt x="4385" y="513"/>
                    <a:pt x="4353" y="545"/>
                  </a:cubicBezTo>
                  <a:lnTo>
                    <a:pt x="4193" y="705"/>
                  </a:lnTo>
                  <a:cubicBezTo>
                    <a:pt x="4129" y="769"/>
                    <a:pt x="4033" y="865"/>
                    <a:pt x="3905" y="929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93" y="1153"/>
                  </a:cubicBezTo>
                  <a:cubicBezTo>
                    <a:pt x="3265" y="1185"/>
                    <a:pt x="3105" y="1217"/>
                    <a:pt x="2945" y="1249"/>
                  </a:cubicBezTo>
                  <a:cubicBezTo>
                    <a:pt x="2849" y="1281"/>
                    <a:pt x="2753" y="1281"/>
                    <a:pt x="2657" y="1313"/>
                  </a:cubicBezTo>
                  <a:lnTo>
                    <a:pt x="1953" y="1313"/>
                  </a:lnTo>
                  <a:cubicBezTo>
                    <a:pt x="1889" y="1313"/>
                    <a:pt x="1825" y="1281"/>
                    <a:pt x="1729" y="1281"/>
                  </a:cubicBezTo>
                  <a:cubicBezTo>
                    <a:pt x="1665" y="1281"/>
                    <a:pt x="1601" y="1249"/>
                    <a:pt x="1504" y="1249"/>
                  </a:cubicBezTo>
                  <a:cubicBezTo>
                    <a:pt x="1440" y="1217"/>
                    <a:pt x="1344" y="1217"/>
                    <a:pt x="1280" y="1185"/>
                  </a:cubicBezTo>
                  <a:lnTo>
                    <a:pt x="992" y="1089"/>
                  </a:lnTo>
                  <a:cubicBezTo>
                    <a:pt x="896" y="1057"/>
                    <a:pt x="768" y="993"/>
                    <a:pt x="672" y="929"/>
                  </a:cubicBezTo>
                  <a:cubicBezTo>
                    <a:pt x="224" y="673"/>
                    <a:pt x="0" y="35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4894200" y="4290150"/>
              <a:ext cx="114450" cy="52050"/>
            </a:xfrm>
            <a:custGeom>
              <a:rect b="b" l="l" r="r" t="t"/>
              <a:pathLst>
                <a:path extrusionOk="0" h="2082" w="4578">
                  <a:moveTo>
                    <a:pt x="4545" y="385"/>
                  </a:moveTo>
                  <a:lnTo>
                    <a:pt x="4545" y="737"/>
                  </a:lnTo>
                  <a:cubicBezTo>
                    <a:pt x="4513" y="769"/>
                    <a:pt x="4513" y="833"/>
                    <a:pt x="4513" y="865"/>
                  </a:cubicBezTo>
                  <a:cubicBezTo>
                    <a:pt x="4513" y="897"/>
                    <a:pt x="4481" y="961"/>
                    <a:pt x="4481" y="993"/>
                  </a:cubicBezTo>
                  <a:cubicBezTo>
                    <a:pt x="4481" y="1025"/>
                    <a:pt x="4449" y="1057"/>
                    <a:pt x="4417" y="1121"/>
                  </a:cubicBezTo>
                  <a:cubicBezTo>
                    <a:pt x="4385" y="1153"/>
                    <a:pt x="4353" y="1185"/>
                    <a:pt x="4321" y="1249"/>
                  </a:cubicBezTo>
                  <a:cubicBezTo>
                    <a:pt x="4289" y="1281"/>
                    <a:pt x="4257" y="1345"/>
                    <a:pt x="4193" y="1377"/>
                  </a:cubicBezTo>
                  <a:cubicBezTo>
                    <a:pt x="4129" y="1473"/>
                    <a:pt x="4033" y="1537"/>
                    <a:pt x="3905" y="1601"/>
                  </a:cubicBezTo>
                  <a:cubicBezTo>
                    <a:pt x="3745" y="1697"/>
                    <a:pt x="3585" y="1761"/>
                    <a:pt x="3393" y="1825"/>
                  </a:cubicBezTo>
                  <a:cubicBezTo>
                    <a:pt x="3265" y="1857"/>
                    <a:pt x="3137" y="1921"/>
                    <a:pt x="2977" y="1921"/>
                  </a:cubicBezTo>
                  <a:cubicBezTo>
                    <a:pt x="2881" y="1953"/>
                    <a:pt x="2785" y="1985"/>
                    <a:pt x="2689" y="1985"/>
                  </a:cubicBezTo>
                  <a:lnTo>
                    <a:pt x="1985" y="1985"/>
                  </a:lnTo>
                  <a:cubicBezTo>
                    <a:pt x="1921" y="1985"/>
                    <a:pt x="1857" y="1985"/>
                    <a:pt x="1793" y="1953"/>
                  </a:cubicBezTo>
                  <a:cubicBezTo>
                    <a:pt x="1697" y="1953"/>
                    <a:pt x="1633" y="1921"/>
                    <a:pt x="1568" y="1921"/>
                  </a:cubicBezTo>
                  <a:cubicBezTo>
                    <a:pt x="1472" y="1889"/>
                    <a:pt x="1408" y="1889"/>
                    <a:pt x="1312" y="1857"/>
                  </a:cubicBezTo>
                  <a:cubicBezTo>
                    <a:pt x="1248" y="1825"/>
                    <a:pt x="1152" y="1793"/>
                    <a:pt x="1056" y="1761"/>
                  </a:cubicBezTo>
                  <a:cubicBezTo>
                    <a:pt x="928" y="1729"/>
                    <a:pt x="832" y="1665"/>
                    <a:pt x="736" y="1601"/>
                  </a:cubicBezTo>
                  <a:cubicBezTo>
                    <a:pt x="320" y="1377"/>
                    <a:pt x="64" y="1057"/>
                    <a:pt x="64" y="705"/>
                  </a:cubicBezTo>
                  <a:lnTo>
                    <a:pt x="64" y="385"/>
                  </a:lnTo>
                  <a:cubicBezTo>
                    <a:pt x="192" y="609"/>
                    <a:pt x="384" y="833"/>
                    <a:pt x="672" y="993"/>
                  </a:cubicBezTo>
                  <a:cubicBezTo>
                    <a:pt x="800" y="1057"/>
                    <a:pt x="896" y="1121"/>
                    <a:pt x="1024" y="1153"/>
                  </a:cubicBezTo>
                  <a:cubicBezTo>
                    <a:pt x="1120" y="1185"/>
                    <a:pt x="1184" y="1217"/>
                    <a:pt x="1280" y="1249"/>
                  </a:cubicBezTo>
                  <a:cubicBezTo>
                    <a:pt x="1376" y="1281"/>
                    <a:pt x="1472" y="1281"/>
                    <a:pt x="1536" y="1313"/>
                  </a:cubicBezTo>
                  <a:cubicBezTo>
                    <a:pt x="1601" y="1313"/>
                    <a:pt x="1697" y="1345"/>
                    <a:pt x="1761" y="1345"/>
                  </a:cubicBezTo>
                  <a:cubicBezTo>
                    <a:pt x="1825" y="1345"/>
                    <a:pt x="1921" y="1377"/>
                    <a:pt x="1985" y="1377"/>
                  </a:cubicBezTo>
                  <a:lnTo>
                    <a:pt x="2689" y="1377"/>
                  </a:lnTo>
                  <a:cubicBezTo>
                    <a:pt x="2785" y="1377"/>
                    <a:pt x="2881" y="1345"/>
                    <a:pt x="2977" y="1345"/>
                  </a:cubicBezTo>
                  <a:cubicBezTo>
                    <a:pt x="3137" y="1313"/>
                    <a:pt x="3297" y="1281"/>
                    <a:pt x="3425" y="1217"/>
                  </a:cubicBezTo>
                  <a:cubicBezTo>
                    <a:pt x="3617" y="1153"/>
                    <a:pt x="3777" y="1089"/>
                    <a:pt x="3937" y="993"/>
                  </a:cubicBezTo>
                  <a:cubicBezTo>
                    <a:pt x="4065" y="929"/>
                    <a:pt x="4161" y="833"/>
                    <a:pt x="4257" y="769"/>
                  </a:cubicBezTo>
                  <a:cubicBezTo>
                    <a:pt x="4289" y="705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513" y="449"/>
                    <a:pt x="4513" y="417"/>
                    <a:pt x="4545" y="385"/>
                  </a:cubicBez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705"/>
                  </a:lnTo>
                  <a:cubicBezTo>
                    <a:pt x="0" y="1089"/>
                    <a:pt x="256" y="1409"/>
                    <a:pt x="672" y="1665"/>
                  </a:cubicBezTo>
                  <a:cubicBezTo>
                    <a:pt x="800" y="1729"/>
                    <a:pt x="896" y="1793"/>
                    <a:pt x="1024" y="1825"/>
                  </a:cubicBezTo>
                  <a:lnTo>
                    <a:pt x="1312" y="1921"/>
                  </a:lnTo>
                  <a:cubicBezTo>
                    <a:pt x="1376" y="1953"/>
                    <a:pt x="1472" y="1985"/>
                    <a:pt x="1536" y="1985"/>
                  </a:cubicBezTo>
                  <a:cubicBezTo>
                    <a:pt x="1601" y="2017"/>
                    <a:pt x="1697" y="2017"/>
                    <a:pt x="1761" y="2017"/>
                  </a:cubicBezTo>
                  <a:cubicBezTo>
                    <a:pt x="1857" y="2049"/>
                    <a:pt x="1921" y="2049"/>
                    <a:pt x="1985" y="2049"/>
                  </a:cubicBezTo>
                  <a:cubicBezTo>
                    <a:pt x="2049" y="2049"/>
                    <a:pt x="2145" y="2081"/>
                    <a:pt x="2209" y="2081"/>
                  </a:cubicBezTo>
                  <a:lnTo>
                    <a:pt x="2305" y="2081"/>
                  </a:lnTo>
                  <a:cubicBezTo>
                    <a:pt x="2369" y="2081"/>
                    <a:pt x="2401" y="2049"/>
                    <a:pt x="2433" y="2049"/>
                  </a:cubicBezTo>
                  <a:lnTo>
                    <a:pt x="2689" y="2049"/>
                  </a:lnTo>
                  <a:cubicBezTo>
                    <a:pt x="2785" y="2049"/>
                    <a:pt x="2881" y="2017"/>
                    <a:pt x="2977" y="2017"/>
                  </a:cubicBezTo>
                  <a:cubicBezTo>
                    <a:pt x="3105" y="1985"/>
                    <a:pt x="3265" y="1953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65"/>
                  </a:lnTo>
                  <a:cubicBezTo>
                    <a:pt x="4033" y="1601"/>
                    <a:pt x="4129" y="1537"/>
                    <a:pt x="4225" y="1441"/>
                  </a:cubicBezTo>
                  <a:cubicBezTo>
                    <a:pt x="4289" y="1409"/>
                    <a:pt x="4321" y="1345"/>
                    <a:pt x="4385" y="1281"/>
                  </a:cubicBezTo>
                  <a:cubicBezTo>
                    <a:pt x="4417" y="1249"/>
                    <a:pt x="4449" y="1185"/>
                    <a:pt x="4481" y="1153"/>
                  </a:cubicBezTo>
                  <a:cubicBezTo>
                    <a:pt x="4481" y="1121"/>
                    <a:pt x="4513" y="1057"/>
                    <a:pt x="4545" y="1025"/>
                  </a:cubicBezTo>
                  <a:cubicBezTo>
                    <a:pt x="4545" y="961"/>
                    <a:pt x="4577" y="929"/>
                    <a:pt x="4577" y="897"/>
                  </a:cubicBezTo>
                  <a:lnTo>
                    <a:pt x="4577" y="737"/>
                  </a:lnTo>
                  <a:lnTo>
                    <a:pt x="4577" y="65"/>
                  </a:lnTo>
                  <a:cubicBezTo>
                    <a:pt x="4577" y="33"/>
                    <a:pt x="4577" y="1"/>
                    <a:pt x="4545" y="1"/>
                  </a:cubicBezTo>
                  <a:cubicBezTo>
                    <a:pt x="4545" y="1"/>
                    <a:pt x="4513" y="33"/>
                    <a:pt x="4513" y="65"/>
                  </a:cubicBezTo>
                  <a:lnTo>
                    <a:pt x="4513" y="193"/>
                  </a:lnTo>
                  <a:cubicBezTo>
                    <a:pt x="4481" y="225"/>
                    <a:pt x="4481" y="289"/>
                    <a:pt x="4481" y="321"/>
                  </a:cubicBezTo>
                  <a:cubicBezTo>
                    <a:pt x="4449" y="353"/>
                    <a:pt x="4449" y="385"/>
                    <a:pt x="4417" y="449"/>
                  </a:cubicBezTo>
                  <a:cubicBezTo>
                    <a:pt x="4385" y="481"/>
                    <a:pt x="4353" y="513"/>
                    <a:pt x="4321" y="577"/>
                  </a:cubicBezTo>
                  <a:lnTo>
                    <a:pt x="4193" y="705"/>
                  </a:lnTo>
                  <a:cubicBezTo>
                    <a:pt x="4097" y="801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85" y="1089"/>
                    <a:pt x="3393" y="1153"/>
                  </a:cubicBezTo>
                  <a:cubicBezTo>
                    <a:pt x="3265" y="1185"/>
                    <a:pt x="3105" y="1249"/>
                    <a:pt x="2977" y="1249"/>
                  </a:cubicBezTo>
                  <a:cubicBezTo>
                    <a:pt x="2881" y="1281"/>
                    <a:pt x="2785" y="1313"/>
                    <a:pt x="2689" y="1313"/>
                  </a:cubicBezTo>
                  <a:lnTo>
                    <a:pt x="1985" y="1313"/>
                  </a:lnTo>
                  <a:cubicBezTo>
                    <a:pt x="1921" y="1313"/>
                    <a:pt x="1857" y="1313"/>
                    <a:pt x="1761" y="1281"/>
                  </a:cubicBezTo>
                  <a:cubicBezTo>
                    <a:pt x="1697" y="1281"/>
                    <a:pt x="1633" y="1249"/>
                    <a:pt x="1536" y="1249"/>
                  </a:cubicBezTo>
                  <a:cubicBezTo>
                    <a:pt x="1472" y="1217"/>
                    <a:pt x="1376" y="1217"/>
                    <a:pt x="1312" y="1185"/>
                  </a:cubicBezTo>
                  <a:cubicBezTo>
                    <a:pt x="1216" y="1153"/>
                    <a:pt x="1120" y="1121"/>
                    <a:pt x="1056" y="1089"/>
                  </a:cubicBezTo>
                  <a:cubicBezTo>
                    <a:pt x="928" y="1057"/>
                    <a:pt x="832" y="993"/>
                    <a:pt x="704" y="929"/>
                  </a:cubicBezTo>
                  <a:cubicBezTo>
                    <a:pt x="288" y="705"/>
                    <a:pt x="64" y="385"/>
                    <a:pt x="64" y="33"/>
                  </a:cubicBez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4889400" y="4258150"/>
              <a:ext cx="124850" cy="65625"/>
            </a:xfrm>
            <a:custGeom>
              <a:rect b="b" l="l" r="r" t="t"/>
              <a:pathLst>
                <a:path extrusionOk="0" h="2625" w="4994">
                  <a:moveTo>
                    <a:pt x="2485" y="0"/>
                  </a:moveTo>
                  <a:cubicBezTo>
                    <a:pt x="1905" y="0"/>
                    <a:pt x="1328" y="129"/>
                    <a:pt x="896" y="385"/>
                  </a:cubicBezTo>
                  <a:cubicBezTo>
                    <a:pt x="0" y="897"/>
                    <a:pt x="32" y="1729"/>
                    <a:pt x="896" y="2241"/>
                  </a:cubicBezTo>
                  <a:cubicBezTo>
                    <a:pt x="1344" y="2497"/>
                    <a:pt x="1929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7"/>
                    <a:pt x="4097" y="385"/>
                  </a:cubicBezTo>
                  <a:cubicBezTo>
                    <a:pt x="3649" y="129"/>
                    <a:pt x="3065" y="0"/>
                    <a:pt x="24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4894200" y="4257350"/>
              <a:ext cx="115250" cy="67225"/>
            </a:xfrm>
            <a:custGeom>
              <a:rect b="b" l="l" r="r" t="t"/>
              <a:pathLst>
                <a:path extrusionOk="0" h="2689" w="4610">
                  <a:moveTo>
                    <a:pt x="2305" y="65"/>
                  </a:moveTo>
                  <a:cubicBezTo>
                    <a:pt x="2881" y="65"/>
                    <a:pt x="3457" y="193"/>
                    <a:pt x="3905" y="449"/>
                  </a:cubicBezTo>
                  <a:cubicBezTo>
                    <a:pt x="4321" y="705"/>
                    <a:pt x="4545" y="1025"/>
                    <a:pt x="4545" y="1345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73" y="2497"/>
                    <a:pt x="2897" y="2625"/>
                    <a:pt x="2321" y="2625"/>
                  </a:cubicBezTo>
                  <a:cubicBezTo>
                    <a:pt x="1745" y="2625"/>
                    <a:pt x="1168" y="2497"/>
                    <a:pt x="736" y="2241"/>
                  </a:cubicBezTo>
                  <a:cubicBezTo>
                    <a:pt x="320" y="2017"/>
                    <a:pt x="96" y="1697"/>
                    <a:pt x="96" y="1345"/>
                  </a:cubicBezTo>
                  <a:cubicBezTo>
                    <a:pt x="96" y="1025"/>
                    <a:pt x="320" y="705"/>
                    <a:pt x="736" y="449"/>
                  </a:cubicBezTo>
                  <a:cubicBezTo>
                    <a:pt x="1152" y="193"/>
                    <a:pt x="1729" y="65"/>
                    <a:pt x="2305" y="65"/>
                  </a:cubicBezTo>
                  <a:close/>
                  <a:moveTo>
                    <a:pt x="2289" y="0"/>
                  </a:moveTo>
                  <a:cubicBezTo>
                    <a:pt x="1705" y="0"/>
                    <a:pt x="1120" y="129"/>
                    <a:pt x="672" y="385"/>
                  </a:cubicBezTo>
                  <a:cubicBezTo>
                    <a:pt x="256" y="641"/>
                    <a:pt x="0" y="993"/>
                    <a:pt x="0" y="1345"/>
                  </a:cubicBezTo>
                  <a:cubicBezTo>
                    <a:pt x="0" y="1729"/>
                    <a:pt x="256" y="2049"/>
                    <a:pt x="704" y="2305"/>
                  </a:cubicBezTo>
                  <a:cubicBezTo>
                    <a:pt x="1152" y="2561"/>
                    <a:pt x="1729" y="2689"/>
                    <a:pt x="2305" y="2689"/>
                  </a:cubicBezTo>
                  <a:cubicBezTo>
                    <a:pt x="2913" y="2689"/>
                    <a:pt x="3489" y="2561"/>
                    <a:pt x="3937" y="2305"/>
                  </a:cubicBezTo>
                  <a:cubicBezTo>
                    <a:pt x="4353" y="2049"/>
                    <a:pt x="4609" y="1729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9"/>
            <p:cNvSpPr/>
            <p:nvPr/>
          </p:nvSpPr>
          <p:spPr>
            <a:xfrm>
              <a:off x="4903000" y="4265550"/>
              <a:ext cx="97625" cy="51025"/>
            </a:xfrm>
            <a:custGeom>
              <a:rect b="b" l="l" r="r" t="t"/>
              <a:pathLst>
                <a:path extrusionOk="0" h="2041" w="3905">
                  <a:moveTo>
                    <a:pt x="1941" y="1"/>
                  </a:moveTo>
                  <a:cubicBezTo>
                    <a:pt x="1489" y="1"/>
                    <a:pt x="1040" y="105"/>
                    <a:pt x="704" y="313"/>
                  </a:cubicBezTo>
                  <a:cubicBezTo>
                    <a:pt x="0" y="697"/>
                    <a:pt x="0" y="1337"/>
                    <a:pt x="704" y="1753"/>
                  </a:cubicBezTo>
                  <a:cubicBezTo>
                    <a:pt x="1056" y="1945"/>
                    <a:pt x="1513" y="2041"/>
                    <a:pt x="1965" y="2041"/>
                  </a:cubicBezTo>
                  <a:cubicBezTo>
                    <a:pt x="2417" y="2041"/>
                    <a:pt x="2865" y="1945"/>
                    <a:pt x="3201" y="1753"/>
                  </a:cubicBezTo>
                  <a:cubicBezTo>
                    <a:pt x="3905" y="1337"/>
                    <a:pt x="3905" y="697"/>
                    <a:pt x="3201" y="313"/>
                  </a:cubicBezTo>
                  <a:cubicBezTo>
                    <a:pt x="2849" y="105"/>
                    <a:pt x="2393" y="1"/>
                    <a:pt x="194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9"/>
            <p:cNvSpPr/>
            <p:nvPr/>
          </p:nvSpPr>
          <p:spPr>
            <a:xfrm>
              <a:off x="4907000" y="4264750"/>
              <a:ext cx="90425" cy="52625"/>
            </a:xfrm>
            <a:custGeom>
              <a:rect b="b" l="l" r="r" t="t"/>
              <a:pathLst>
                <a:path extrusionOk="0" h="2105" w="3617">
                  <a:moveTo>
                    <a:pt x="1793" y="57"/>
                  </a:moveTo>
                  <a:cubicBezTo>
                    <a:pt x="2241" y="57"/>
                    <a:pt x="2689" y="153"/>
                    <a:pt x="3041" y="377"/>
                  </a:cubicBezTo>
                  <a:cubicBezTo>
                    <a:pt x="3361" y="537"/>
                    <a:pt x="3521" y="793"/>
                    <a:pt x="3521" y="1049"/>
                  </a:cubicBezTo>
                  <a:cubicBezTo>
                    <a:pt x="3521" y="1305"/>
                    <a:pt x="3361" y="1561"/>
                    <a:pt x="3041" y="1753"/>
                  </a:cubicBezTo>
                  <a:cubicBezTo>
                    <a:pt x="2705" y="1945"/>
                    <a:pt x="2257" y="2041"/>
                    <a:pt x="1809" y="2041"/>
                  </a:cubicBezTo>
                  <a:cubicBezTo>
                    <a:pt x="1361" y="2041"/>
                    <a:pt x="912" y="1945"/>
                    <a:pt x="576" y="1753"/>
                  </a:cubicBezTo>
                  <a:cubicBezTo>
                    <a:pt x="256" y="1561"/>
                    <a:pt x="64" y="1305"/>
                    <a:pt x="64" y="1049"/>
                  </a:cubicBezTo>
                  <a:cubicBezTo>
                    <a:pt x="64" y="793"/>
                    <a:pt x="224" y="537"/>
                    <a:pt x="544" y="377"/>
                  </a:cubicBezTo>
                  <a:cubicBezTo>
                    <a:pt x="896" y="153"/>
                    <a:pt x="1345" y="57"/>
                    <a:pt x="1793" y="57"/>
                  </a:cubicBezTo>
                  <a:close/>
                  <a:moveTo>
                    <a:pt x="1793" y="1"/>
                  </a:moveTo>
                  <a:cubicBezTo>
                    <a:pt x="1329" y="1"/>
                    <a:pt x="864" y="105"/>
                    <a:pt x="512" y="313"/>
                  </a:cubicBezTo>
                  <a:cubicBezTo>
                    <a:pt x="192" y="505"/>
                    <a:pt x="0" y="761"/>
                    <a:pt x="0" y="1049"/>
                  </a:cubicBezTo>
                  <a:cubicBezTo>
                    <a:pt x="0" y="1337"/>
                    <a:pt x="192" y="1625"/>
                    <a:pt x="544" y="1817"/>
                  </a:cubicBezTo>
                  <a:cubicBezTo>
                    <a:pt x="896" y="2009"/>
                    <a:pt x="1345" y="2105"/>
                    <a:pt x="1793" y="2105"/>
                  </a:cubicBezTo>
                  <a:cubicBezTo>
                    <a:pt x="2273" y="2105"/>
                    <a:pt x="2721" y="2009"/>
                    <a:pt x="3073" y="1817"/>
                  </a:cubicBezTo>
                  <a:cubicBezTo>
                    <a:pt x="3425" y="1625"/>
                    <a:pt x="3617" y="1337"/>
                    <a:pt x="3617" y="1049"/>
                  </a:cubicBezTo>
                  <a:cubicBezTo>
                    <a:pt x="3617" y="761"/>
                    <a:pt x="3425" y="505"/>
                    <a:pt x="3073" y="313"/>
                  </a:cubicBezTo>
                  <a:cubicBezTo>
                    <a:pt x="2721" y="105"/>
                    <a:pt x="2257" y="1"/>
                    <a:pt x="179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5002225" y="430775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1"/>
                  </a:moveTo>
                  <a:lnTo>
                    <a:pt x="0" y="33"/>
                  </a:ln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96" y="321"/>
                    <a:pt x="96" y="289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4951000" y="4328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97" y="320"/>
                    <a:pt x="97" y="288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4961400" y="432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4971000" y="4326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33" y="320"/>
                    <a:pt x="65" y="320"/>
                  </a:cubicBezTo>
                  <a:lnTo>
                    <a:pt x="97" y="288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980600" y="4323750"/>
              <a:ext cx="1625" cy="8050"/>
            </a:xfrm>
            <a:custGeom>
              <a:rect b="b" l="l" r="r" t="t"/>
              <a:pathLst>
                <a:path extrusionOk="0" h="322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4988600" y="43189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4995800" y="4314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4899800" y="43077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lnTo>
                    <a:pt x="0" y="33"/>
                  </a:ln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4941400" y="432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4931000" y="432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4921400" y="4323750"/>
              <a:ext cx="2425" cy="8050"/>
            </a:xfrm>
            <a:custGeom>
              <a:rect b="b" l="l" r="r" t="t"/>
              <a:pathLst>
                <a:path extrusionOk="0" h="322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89"/>
                  </a:lnTo>
                  <a:cubicBezTo>
                    <a:pt x="0" y="289"/>
                    <a:pt x="32" y="321"/>
                    <a:pt x="64" y="321"/>
                  </a:cubicBezTo>
                  <a:lnTo>
                    <a:pt x="96" y="289"/>
                  </a:ln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4914200" y="43189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907000" y="4314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923800" y="4274950"/>
              <a:ext cx="57625" cy="32825"/>
            </a:xfrm>
            <a:custGeom>
              <a:rect b="b" l="l" r="r" t="t"/>
              <a:pathLst>
                <a:path extrusionOk="0" h="1313" w="2305">
                  <a:moveTo>
                    <a:pt x="481" y="1"/>
                  </a:moveTo>
                  <a:lnTo>
                    <a:pt x="320" y="97"/>
                  </a:lnTo>
                  <a:lnTo>
                    <a:pt x="577" y="225"/>
                  </a:lnTo>
                  <a:cubicBezTo>
                    <a:pt x="545" y="257"/>
                    <a:pt x="513" y="257"/>
                    <a:pt x="481" y="289"/>
                  </a:cubicBezTo>
                  <a:cubicBezTo>
                    <a:pt x="449" y="289"/>
                    <a:pt x="449" y="321"/>
                    <a:pt x="417" y="321"/>
                  </a:cubicBezTo>
                  <a:lnTo>
                    <a:pt x="160" y="193"/>
                  </a:lnTo>
                  <a:lnTo>
                    <a:pt x="0" y="289"/>
                  </a:lnTo>
                  <a:lnTo>
                    <a:pt x="288" y="449"/>
                  </a:lnTo>
                  <a:cubicBezTo>
                    <a:pt x="96" y="673"/>
                    <a:pt x="160" y="961"/>
                    <a:pt x="481" y="1153"/>
                  </a:cubicBezTo>
                  <a:cubicBezTo>
                    <a:pt x="673" y="1249"/>
                    <a:pt x="929" y="1313"/>
                    <a:pt x="1185" y="1313"/>
                  </a:cubicBezTo>
                  <a:lnTo>
                    <a:pt x="1185" y="1153"/>
                  </a:lnTo>
                  <a:cubicBezTo>
                    <a:pt x="1025" y="1153"/>
                    <a:pt x="833" y="1089"/>
                    <a:pt x="705" y="1025"/>
                  </a:cubicBezTo>
                  <a:cubicBezTo>
                    <a:pt x="481" y="897"/>
                    <a:pt x="417" y="737"/>
                    <a:pt x="513" y="577"/>
                  </a:cubicBezTo>
                  <a:lnTo>
                    <a:pt x="513" y="577"/>
                  </a:lnTo>
                  <a:lnTo>
                    <a:pt x="993" y="833"/>
                  </a:lnTo>
                  <a:lnTo>
                    <a:pt x="1153" y="737"/>
                  </a:lnTo>
                  <a:lnTo>
                    <a:pt x="609" y="449"/>
                  </a:lnTo>
                  <a:cubicBezTo>
                    <a:pt x="641" y="417"/>
                    <a:pt x="673" y="417"/>
                    <a:pt x="705" y="385"/>
                  </a:cubicBezTo>
                  <a:cubicBezTo>
                    <a:pt x="737" y="385"/>
                    <a:pt x="769" y="353"/>
                    <a:pt x="801" y="353"/>
                  </a:cubicBezTo>
                  <a:lnTo>
                    <a:pt x="1313" y="641"/>
                  </a:lnTo>
                  <a:lnTo>
                    <a:pt x="1473" y="545"/>
                  </a:lnTo>
                  <a:lnTo>
                    <a:pt x="993" y="289"/>
                  </a:lnTo>
                  <a:cubicBezTo>
                    <a:pt x="1089" y="267"/>
                    <a:pt x="1185" y="257"/>
                    <a:pt x="1278" y="257"/>
                  </a:cubicBezTo>
                  <a:cubicBezTo>
                    <a:pt x="1466" y="257"/>
                    <a:pt x="1643" y="299"/>
                    <a:pt x="1793" y="385"/>
                  </a:cubicBezTo>
                  <a:cubicBezTo>
                    <a:pt x="1921" y="481"/>
                    <a:pt x="1985" y="577"/>
                    <a:pt x="2017" y="673"/>
                  </a:cubicBezTo>
                  <a:lnTo>
                    <a:pt x="2305" y="673"/>
                  </a:lnTo>
                  <a:cubicBezTo>
                    <a:pt x="2273" y="513"/>
                    <a:pt x="2177" y="385"/>
                    <a:pt x="1985" y="257"/>
                  </a:cubicBezTo>
                  <a:cubicBezTo>
                    <a:pt x="1782" y="155"/>
                    <a:pt x="1515" y="93"/>
                    <a:pt x="1241" y="93"/>
                  </a:cubicBezTo>
                  <a:cubicBezTo>
                    <a:pt x="1083" y="93"/>
                    <a:pt x="921" y="114"/>
                    <a:pt x="769" y="161"/>
                  </a:cubicBezTo>
                  <a:lnTo>
                    <a:pt x="48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923000" y="4273350"/>
              <a:ext cx="59225" cy="35225"/>
            </a:xfrm>
            <a:custGeom>
              <a:rect b="b" l="l" r="r" t="t"/>
              <a:pathLst>
                <a:path extrusionOk="0" h="1409" w="2369">
                  <a:moveTo>
                    <a:pt x="513" y="97"/>
                  </a:moveTo>
                  <a:lnTo>
                    <a:pt x="801" y="257"/>
                  </a:lnTo>
                  <a:lnTo>
                    <a:pt x="833" y="257"/>
                  </a:lnTo>
                  <a:cubicBezTo>
                    <a:pt x="974" y="210"/>
                    <a:pt x="1127" y="189"/>
                    <a:pt x="1282" y="189"/>
                  </a:cubicBezTo>
                  <a:cubicBezTo>
                    <a:pt x="1547" y="189"/>
                    <a:pt x="1814" y="251"/>
                    <a:pt x="2017" y="353"/>
                  </a:cubicBezTo>
                  <a:cubicBezTo>
                    <a:pt x="2177" y="449"/>
                    <a:pt x="2273" y="577"/>
                    <a:pt x="2305" y="705"/>
                  </a:cubicBezTo>
                  <a:lnTo>
                    <a:pt x="2081" y="705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97" y="331"/>
                    <a:pt x="1512" y="289"/>
                    <a:pt x="1317" y="289"/>
                  </a:cubicBezTo>
                  <a:cubicBezTo>
                    <a:pt x="1220" y="289"/>
                    <a:pt x="1121" y="299"/>
                    <a:pt x="1025" y="321"/>
                  </a:cubicBezTo>
                  <a:cubicBezTo>
                    <a:pt x="993" y="353"/>
                    <a:pt x="1025" y="353"/>
                    <a:pt x="1025" y="385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3" y="385"/>
                  </a:lnTo>
                  <a:lnTo>
                    <a:pt x="801" y="385"/>
                  </a:lnTo>
                  <a:cubicBezTo>
                    <a:pt x="769" y="385"/>
                    <a:pt x="737" y="417"/>
                    <a:pt x="705" y="417"/>
                  </a:cubicBezTo>
                  <a:cubicBezTo>
                    <a:pt x="705" y="449"/>
                    <a:pt x="673" y="449"/>
                    <a:pt x="641" y="481"/>
                  </a:cubicBezTo>
                  <a:lnTo>
                    <a:pt x="641" y="513"/>
                  </a:lnTo>
                  <a:lnTo>
                    <a:pt x="641" y="545"/>
                  </a:lnTo>
                  <a:lnTo>
                    <a:pt x="1121" y="801"/>
                  </a:lnTo>
                  <a:lnTo>
                    <a:pt x="1025" y="865"/>
                  </a:lnTo>
                  <a:lnTo>
                    <a:pt x="577" y="609"/>
                  </a:lnTo>
                  <a:lnTo>
                    <a:pt x="513" y="609"/>
                  </a:lnTo>
                  <a:cubicBezTo>
                    <a:pt x="416" y="801"/>
                    <a:pt x="513" y="993"/>
                    <a:pt x="737" y="1121"/>
                  </a:cubicBezTo>
                  <a:cubicBezTo>
                    <a:pt x="833" y="1185"/>
                    <a:pt x="1025" y="1217"/>
                    <a:pt x="1185" y="1249"/>
                  </a:cubicBezTo>
                  <a:lnTo>
                    <a:pt x="1185" y="1345"/>
                  </a:lnTo>
                  <a:cubicBezTo>
                    <a:pt x="929" y="1345"/>
                    <a:pt x="705" y="1281"/>
                    <a:pt x="545" y="1185"/>
                  </a:cubicBezTo>
                  <a:cubicBezTo>
                    <a:pt x="384" y="1089"/>
                    <a:pt x="288" y="961"/>
                    <a:pt x="256" y="833"/>
                  </a:cubicBezTo>
                  <a:cubicBezTo>
                    <a:pt x="224" y="737"/>
                    <a:pt x="256" y="609"/>
                    <a:pt x="352" y="513"/>
                  </a:cubicBezTo>
                  <a:lnTo>
                    <a:pt x="352" y="481"/>
                  </a:lnTo>
                  <a:lnTo>
                    <a:pt x="96" y="321"/>
                  </a:lnTo>
                  <a:lnTo>
                    <a:pt x="192" y="289"/>
                  </a:lnTo>
                  <a:lnTo>
                    <a:pt x="416" y="417"/>
                  </a:lnTo>
                  <a:lnTo>
                    <a:pt x="481" y="417"/>
                  </a:lnTo>
                  <a:cubicBezTo>
                    <a:pt x="481" y="385"/>
                    <a:pt x="513" y="385"/>
                    <a:pt x="545" y="353"/>
                  </a:cubicBezTo>
                  <a:cubicBezTo>
                    <a:pt x="577" y="353"/>
                    <a:pt x="609" y="321"/>
                    <a:pt x="641" y="321"/>
                  </a:cubicBezTo>
                  <a:lnTo>
                    <a:pt x="641" y="289"/>
                  </a:lnTo>
                  <a:lnTo>
                    <a:pt x="641" y="257"/>
                  </a:lnTo>
                  <a:lnTo>
                    <a:pt x="416" y="129"/>
                  </a:lnTo>
                  <a:lnTo>
                    <a:pt x="513" y="97"/>
                  </a:lnTo>
                  <a:close/>
                  <a:moveTo>
                    <a:pt x="513" y="1"/>
                  </a:moveTo>
                  <a:lnTo>
                    <a:pt x="352" y="97"/>
                  </a:lnTo>
                  <a:cubicBezTo>
                    <a:pt x="320" y="97"/>
                    <a:pt x="320" y="129"/>
                    <a:pt x="320" y="129"/>
                  </a:cubicBezTo>
                  <a:cubicBezTo>
                    <a:pt x="320" y="161"/>
                    <a:pt x="320" y="161"/>
                    <a:pt x="352" y="161"/>
                  </a:cubicBezTo>
                  <a:lnTo>
                    <a:pt x="545" y="289"/>
                  </a:lnTo>
                  <a:lnTo>
                    <a:pt x="513" y="289"/>
                  </a:lnTo>
                  <a:lnTo>
                    <a:pt x="449" y="353"/>
                  </a:lnTo>
                  <a:lnTo>
                    <a:pt x="224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37"/>
                    <a:pt x="192" y="833"/>
                  </a:cubicBezTo>
                  <a:cubicBezTo>
                    <a:pt x="224" y="993"/>
                    <a:pt x="320" y="1121"/>
                    <a:pt x="513" y="1249"/>
                  </a:cubicBezTo>
                  <a:cubicBezTo>
                    <a:pt x="705" y="1345"/>
                    <a:pt x="961" y="1409"/>
                    <a:pt x="1217" y="1409"/>
                  </a:cubicBezTo>
                  <a:lnTo>
                    <a:pt x="1249" y="1409"/>
                  </a:lnTo>
                  <a:lnTo>
                    <a:pt x="1281" y="1377"/>
                  </a:lnTo>
                  <a:lnTo>
                    <a:pt x="1281" y="1217"/>
                  </a:lnTo>
                  <a:cubicBezTo>
                    <a:pt x="1249" y="1185"/>
                    <a:pt x="1249" y="1185"/>
                    <a:pt x="1217" y="1185"/>
                  </a:cubicBezTo>
                  <a:cubicBezTo>
                    <a:pt x="1057" y="1153"/>
                    <a:pt x="897" y="1121"/>
                    <a:pt x="769" y="1057"/>
                  </a:cubicBezTo>
                  <a:cubicBezTo>
                    <a:pt x="609" y="961"/>
                    <a:pt x="513" y="833"/>
                    <a:pt x="577" y="673"/>
                  </a:cubicBezTo>
                  <a:lnTo>
                    <a:pt x="577" y="673"/>
                  </a:lnTo>
                  <a:lnTo>
                    <a:pt x="1025" y="961"/>
                  </a:lnTo>
                  <a:lnTo>
                    <a:pt x="1057" y="961"/>
                  </a:lnTo>
                  <a:lnTo>
                    <a:pt x="1217" y="865"/>
                  </a:lnTo>
                  <a:cubicBezTo>
                    <a:pt x="1217" y="833"/>
                    <a:pt x="1249" y="833"/>
                    <a:pt x="1249" y="833"/>
                  </a:cubicBezTo>
                  <a:cubicBezTo>
                    <a:pt x="1249" y="801"/>
                    <a:pt x="1217" y="801"/>
                    <a:pt x="1217" y="801"/>
                  </a:cubicBezTo>
                  <a:lnTo>
                    <a:pt x="737" y="513"/>
                  </a:lnTo>
                  <a:cubicBezTo>
                    <a:pt x="737" y="513"/>
                    <a:pt x="737" y="481"/>
                    <a:pt x="769" y="481"/>
                  </a:cubicBezTo>
                  <a:cubicBezTo>
                    <a:pt x="769" y="481"/>
                    <a:pt x="801" y="449"/>
                    <a:pt x="833" y="449"/>
                  </a:cubicBezTo>
                  <a:lnTo>
                    <a:pt x="1345" y="737"/>
                  </a:lnTo>
                  <a:cubicBezTo>
                    <a:pt x="1345" y="753"/>
                    <a:pt x="1353" y="761"/>
                    <a:pt x="1361" y="761"/>
                  </a:cubicBezTo>
                  <a:cubicBezTo>
                    <a:pt x="1369" y="761"/>
                    <a:pt x="1377" y="753"/>
                    <a:pt x="1377" y="737"/>
                  </a:cubicBezTo>
                  <a:lnTo>
                    <a:pt x="1537" y="641"/>
                  </a:lnTo>
                  <a:cubicBezTo>
                    <a:pt x="1569" y="641"/>
                    <a:pt x="1569" y="641"/>
                    <a:pt x="1569" y="609"/>
                  </a:cubicBezTo>
                  <a:lnTo>
                    <a:pt x="1537" y="577"/>
                  </a:lnTo>
                  <a:lnTo>
                    <a:pt x="1153" y="353"/>
                  </a:lnTo>
                  <a:cubicBezTo>
                    <a:pt x="1377" y="353"/>
                    <a:pt x="1633" y="385"/>
                    <a:pt x="1793" y="481"/>
                  </a:cubicBezTo>
                  <a:cubicBezTo>
                    <a:pt x="1921" y="545"/>
                    <a:pt x="1985" y="641"/>
                    <a:pt x="2017" y="737"/>
                  </a:cubicBezTo>
                  <a:cubicBezTo>
                    <a:pt x="2017" y="769"/>
                    <a:pt x="2017" y="769"/>
                    <a:pt x="2049" y="769"/>
                  </a:cubicBezTo>
                  <a:lnTo>
                    <a:pt x="2369" y="769"/>
                  </a:lnTo>
                  <a:lnTo>
                    <a:pt x="2369" y="737"/>
                  </a:lnTo>
                  <a:cubicBezTo>
                    <a:pt x="2369" y="577"/>
                    <a:pt x="2241" y="417"/>
                    <a:pt x="2049" y="289"/>
                  </a:cubicBezTo>
                  <a:cubicBezTo>
                    <a:pt x="1831" y="180"/>
                    <a:pt x="1525" y="116"/>
                    <a:pt x="1231" y="116"/>
                  </a:cubicBezTo>
                  <a:cubicBezTo>
                    <a:pt x="1092" y="116"/>
                    <a:pt x="956" y="130"/>
                    <a:pt x="833" y="161"/>
                  </a:cubicBezTo>
                  <a:lnTo>
                    <a:pt x="54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9"/>
            <p:cNvSpPr/>
            <p:nvPr/>
          </p:nvSpPr>
          <p:spPr>
            <a:xfrm>
              <a:off x="4858975" y="4269350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1" y="1"/>
                  </a:moveTo>
                  <a:lnTo>
                    <a:pt x="1" y="673"/>
                  </a:lnTo>
                  <a:cubicBezTo>
                    <a:pt x="1" y="1025"/>
                    <a:pt x="225" y="1345"/>
                    <a:pt x="673" y="1601"/>
                  </a:cubicBezTo>
                  <a:cubicBezTo>
                    <a:pt x="769" y="1665"/>
                    <a:pt x="897" y="1729"/>
                    <a:pt x="993" y="1761"/>
                  </a:cubicBezTo>
                  <a:cubicBezTo>
                    <a:pt x="1089" y="1793"/>
                    <a:pt x="1185" y="1825"/>
                    <a:pt x="1281" y="1857"/>
                  </a:cubicBezTo>
                  <a:cubicBezTo>
                    <a:pt x="1345" y="1889"/>
                    <a:pt x="1441" y="1889"/>
                    <a:pt x="1505" y="1921"/>
                  </a:cubicBezTo>
                  <a:cubicBezTo>
                    <a:pt x="1601" y="1921"/>
                    <a:pt x="1665" y="1953"/>
                    <a:pt x="1729" y="1953"/>
                  </a:cubicBezTo>
                  <a:cubicBezTo>
                    <a:pt x="1825" y="1953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53"/>
                    <a:pt x="2849" y="1953"/>
                    <a:pt x="2945" y="1921"/>
                  </a:cubicBezTo>
                  <a:cubicBezTo>
                    <a:pt x="3106" y="1921"/>
                    <a:pt x="3266" y="1857"/>
                    <a:pt x="3394" y="1825"/>
                  </a:cubicBezTo>
                  <a:cubicBezTo>
                    <a:pt x="3554" y="1761"/>
                    <a:pt x="3746" y="1697"/>
                    <a:pt x="3874" y="1601"/>
                  </a:cubicBezTo>
                  <a:lnTo>
                    <a:pt x="3906" y="1601"/>
                  </a:lnTo>
                  <a:cubicBezTo>
                    <a:pt x="4034" y="1537"/>
                    <a:pt x="4130" y="1441"/>
                    <a:pt x="4194" y="1377"/>
                  </a:cubicBezTo>
                  <a:cubicBezTo>
                    <a:pt x="4258" y="1345"/>
                    <a:pt x="4290" y="1281"/>
                    <a:pt x="4354" y="1217"/>
                  </a:cubicBezTo>
                  <a:cubicBezTo>
                    <a:pt x="4386" y="1185"/>
                    <a:pt x="4418" y="1153"/>
                    <a:pt x="4418" y="1089"/>
                  </a:cubicBezTo>
                  <a:cubicBezTo>
                    <a:pt x="4450" y="1057"/>
                    <a:pt x="4482" y="1025"/>
                    <a:pt x="4482" y="961"/>
                  </a:cubicBezTo>
                  <a:cubicBezTo>
                    <a:pt x="4514" y="929"/>
                    <a:pt x="4514" y="897"/>
                    <a:pt x="4514" y="833"/>
                  </a:cubicBezTo>
                  <a:cubicBezTo>
                    <a:pt x="4546" y="801"/>
                    <a:pt x="4546" y="737"/>
                    <a:pt x="4546" y="705"/>
                  </a:cubicBezTo>
                  <a:lnTo>
                    <a:pt x="4546" y="33"/>
                  </a:lnTo>
                  <a:cubicBezTo>
                    <a:pt x="4546" y="65"/>
                    <a:pt x="4546" y="129"/>
                    <a:pt x="4514" y="161"/>
                  </a:cubicBezTo>
                  <a:cubicBezTo>
                    <a:pt x="4514" y="193"/>
                    <a:pt x="4514" y="257"/>
                    <a:pt x="4482" y="289"/>
                  </a:cubicBezTo>
                  <a:cubicBezTo>
                    <a:pt x="4482" y="321"/>
                    <a:pt x="4450" y="385"/>
                    <a:pt x="4418" y="417"/>
                  </a:cubicBezTo>
                  <a:cubicBezTo>
                    <a:pt x="4418" y="449"/>
                    <a:pt x="4386" y="513"/>
                    <a:pt x="4354" y="545"/>
                  </a:cubicBezTo>
                  <a:lnTo>
                    <a:pt x="4194" y="705"/>
                  </a:lnTo>
                  <a:cubicBezTo>
                    <a:pt x="4130" y="769"/>
                    <a:pt x="4034" y="865"/>
                    <a:pt x="3906" y="929"/>
                  </a:cubicBezTo>
                  <a:lnTo>
                    <a:pt x="3874" y="929"/>
                  </a:lnTo>
                  <a:cubicBezTo>
                    <a:pt x="3746" y="1025"/>
                    <a:pt x="3554" y="1089"/>
                    <a:pt x="3394" y="1153"/>
                  </a:cubicBezTo>
                  <a:cubicBezTo>
                    <a:pt x="3266" y="1185"/>
                    <a:pt x="3106" y="1217"/>
                    <a:pt x="2945" y="1249"/>
                  </a:cubicBezTo>
                  <a:cubicBezTo>
                    <a:pt x="2849" y="1281"/>
                    <a:pt x="2753" y="1281"/>
                    <a:pt x="2657" y="1313"/>
                  </a:cubicBezTo>
                  <a:lnTo>
                    <a:pt x="1953" y="1313"/>
                  </a:lnTo>
                  <a:cubicBezTo>
                    <a:pt x="1889" y="1313"/>
                    <a:pt x="1825" y="1281"/>
                    <a:pt x="1729" y="1281"/>
                  </a:cubicBezTo>
                  <a:cubicBezTo>
                    <a:pt x="1665" y="1281"/>
                    <a:pt x="1601" y="1249"/>
                    <a:pt x="1505" y="1249"/>
                  </a:cubicBezTo>
                  <a:cubicBezTo>
                    <a:pt x="1441" y="1217"/>
                    <a:pt x="1345" y="1217"/>
                    <a:pt x="1281" y="1185"/>
                  </a:cubicBezTo>
                  <a:cubicBezTo>
                    <a:pt x="1185" y="1153"/>
                    <a:pt x="1089" y="1121"/>
                    <a:pt x="993" y="1089"/>
                  </a:cubicBezTo>
                  <a:cubicBezTo>
                    <a:pt x="897" y="1057"/>
                    <a:pt x="769" y="993"/>
                    <a:pt x="673" y="929"/>
                  </a:cubicBezTo>
                  <a:cubicBezTo>
                    <a:pt x="225" y="673"/>
                    <a:pt x="1" y="353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9"/>
            <p:cNvSpPr/>
            <p:nvPr/>
          </p:nvSpPr>
          <p:spPr>
            <a:xfrm>
              <a:off x="4858175" y="4268550"/>
              <a:ext cx="115250" cy="51225"/>
            </a:xfrm>
            <a:custGeom>
              <a:rect b="b" l="l" r="r" t="t"/>
              <a:pathLst>
                <a:path extrusionOk="0" h="2049" w="4610">
                  <a:moveTo>
                    <a:pt x="97" y="353"/>
                  </a:moveTo>
                  <a:cubicBezTo>
                    <a:pt x="193" y="609"/>
                    <a:pt x="385" y="833"/>
                    <a:pt x="705" y="993"/>
                  </a:cubicBezTo>
                  <a:cubicBezTo>
                    <a:pt x="801" y="1057"/>
                    <a:pt x="897" y="1089"/>
                    <a:pt x="1025" y="1153"/>
                  </a:cubicBezTo>
                  <a:cubicBezTo>
                    <a:pt x="1121" y="1185"/>
                    <a:pt x="1217" y="1217"/>
                    <a:pt x="1313" y="1249"/>
                  </a:cubicBezTo>
                  <a:cubicBezTo>
                    <a:pt x="1377" y="1281"/>
                    <a:pt x="1473" y="1281"/>
                    <a:pt x="1537" y="1313"/>
                  </a:cubicBezTo>
                  <a:cubicBezTo>
                    <a:pt x="1633" y="1313"/>
                    <a:pt x="1697" y="1345"/>
                    <a:pt x="1761" y="1345"/>
                  </a:cubicBezTo>
                  <a:cubicBezTo>
                    <a:pt x="1857" y="1345"/>
                    <a:pt x="1921" y="1345"/>
                    <a:pt x="1985" y="1377"/>
                  </a:cubicBezTo>
                  <a:lnTo>
                    <a:pt x="2689" y="1377"/>
                  </a:lnTo>
                  <a:cubicBezTo>
                    <a:pt x="2785" y="1345"/>
                    <a:pt x="2913" y="1345"/>
                    <a:pt x="3009" y="1313"/>
                  </a:cubicBezTo>
                  <a:cubicBezTo>
                    <a:pt x="3138" y="1281"/>
                    <a:pt x="3298" y="1249"/>
                    <a:pt x="3426" y="1217"/>
                  </a:cubicBezTo>
                  <a:cubicBezTo>
                    <a:pt x="3618" y="1153"/>
                    <a:pt x="3778" y="1089"/>
                    <a:pt x="3938" y="993"/>
                  </a:cubicBezTo>
                  <a:lnTo>
                    <a:pt x="3970" y="961"/>
                  </a:lnTo>
                  <a:cubicBezTo>
                    <a:pt x="4066" y="897"/>
                    <a:pt x="4162" y="833"/>
                    <a:pt x="4258" y="769"/>
                  </a:cubicBezTo>
                  <a:cubicBezTo>
                    <a:pt x="4290" y="705"/>
                    <a:pt x="4354" y="641"/>
                    <a:pt x="4386" y="609"/>
                  </a:cubicBezTo>
                  <a:cubicBezTo>
                    <a:pt x="4418" y="545"/>
                    <a:pt x="4450" y="513"/>
                    <a:pt x="4482" y="449"/>
                  </a:cubicBezTo>
                  <a:cubicBezTo>
                    <a:pt x="4514" y="449"/>
                    <a:pt x="4514" y="417"/>
                    <a:pt x="4546" y="385"/>
                  </a:cubicBezTo>
                  <a:lnTo>
                    <a:pt x="4546" y="737"/>
                  </a:lnTo>
                  <a:cubicBezTo>
                    <a:pt x="4514" y="769"/>
                    <a:pt x="4514" y="833"/>
                    <a:pt x="4514" y="865"/>
                  </a:cubicBezTo>
                  <a:cubicBezTo>
                    <a:pt x="4514" y="897"/>
                    <a:pt x="4514" y="929"/>
                    <a:pt x="4482" y="993"/>
                  </a:cubicBezTo>
                  <a:cubicBezTo>
                    <a:pt x="4482" y="1025"/>
                    <a:pt x="4450" y="1057"/>
                    <a:pt x="4418" y="1121"/>
                  </a:cubicBezTo>
                  <a:cubicBezTo>
                    <a:pt x="4418" y="1153"/>
                    <a:pt x="4386" y="1185"/>
                    <a:pt x="4354" y="1249"/>
                  </a:cubicBezTo>
                  <a:cubicBezTo>
                    <a:pt x="4290" y="1281"/>
                    <a:pt x="4258" y="1345"/>
                    <a:pt x="4194" y="1377"/>
                  </a:cubicBezTo>
                  <a:cubicBezTo>
                    <a:pt x="4130" y="1473"/>
                    <a:pt x="4034" y="1537"/>
                    <a:pt x="3938" y="1601"/>
                  </a:cubicBezTo>
                  <a:lnTo>
                    <a:pt x="3906" y="1601"/>
                  </a:lnTo>
                  <a:cubicBezTo>
                    <a:pt x="3746" y="1697"/>
                    <a:pt x="3586" y="1761"/>
                    <a:pt x="3394" y="1825"/>
                  </a:cubicBezTo>
                  <a:cubicBezTo>
                    <a:pt x="3266" y="1857"/>
                    <a:pt x="3138" y="1889"/>
                    <a:pt x="2977" y="1921"/>
                  </a:cubicBezTo>
                  <a:cubicBezTo>
                    <a:pt x="2881" y="1953"/>
                    <a:pt x="2785" y="1953"/>
                    <a:pt x="2689" y="1985"/>
                  </a:cubicBezTo>
                  <a:lnTo>
                    <a:pt x="2017" y="1985"/>
                  </a:lnTo>
                  <a:cubicBezTo>
                    <a:pt x="1921" y="1985"/>
                    <a:pt x="1857" y="1953"/>
                    <a:pt x="1793" y="1953"/>
                  </a:cubicBezTo>
                  <a:cubicBezTo>
                    <a:pt x="1697" y="1953"/>
                    <a:pt x="1633" y="1921"/>
                    <a:pt x="1569" y="1921"/>
                  </a:cubicBezTo>
                  <a:cubicBezTo>
                    <a:pt x="1473" y="1889"/>
                    <a:pt x="1409" y="1889"/>
                    <a:pt x="1345" y="1857"/>
                  </a:cubicBezTo>
                  <a:cubicBezTo>
                    <a:pt x="1249" y="1825"/>
                    <a:pt x="1153" y="1793"/>
                    <a:pt x="1057" y="1761"/>
                  </a:cubicBezTo>
                  <a:cubicBezTo>
                    <a:pt x="929" y="1729"/>
                    <a:pt x="833" y="1665"/>
                    <a:pt x="737" y="1601"/>
                  </a:cubicBezTo>
                  <a:cubicBezTo>
                    <a:pt x="321" y="1377"/>
                    <a:pt x="97" y="1057"/>
                    <a:pt x="97" y="705"/>
                  </a:cubicBezTo>
                  <a:lnTo>
                    <a:pt x="97" y="353"/>
                  </a:ln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705"/>
                  </a:lnTo>
                  <a:cubicBezTo>
                    <a:pt x="1" y="1057"/>
                    <a:pt x="257" y="1409"/>
                    <a:pt x="705" y="1665"/>
                  </a:cubicBezTo>
                  <a:cubicBezTo>
                    <a:pt x="801" y="1729"/>
                    <a:pt x="897" y="1793"/>
                    <a:pt x="1025" y="1825"/>
                  </a:cubicBezTo>
                  <a:cubicBezTo>
                    <a:pt x="1121" y="1857"/>
                    <a:pt x="1217" y="1889"/>
                    <a:pt x="1313" y="1921"/>
                  </a:cubicBezTo>
                  <a:cubicBezTo>
                    <a:pt x="1377" y="1953"/>
                    <a:pt x="1473" y="1985"/>
                    <a:pt x="1537" y="1985"/>
                  </a:cubicBezTo>
                  <a:cubicBezTo>
                    <a:pt x="1633" y="2017"/>
                    <a:pt x="1697" y="2017"/>
                    <a:pt x="1761" y="2017"/>
                  </a:cubicBezTo>
                  <a:cubicBezTo>
                    <a:pt x="1857" y="2049"/>
                    <a:pt x="1921" y="2049"/>
                    <a:pt x="1985" y="2049"/>
                  </a:cubicBezTo>
                  <a:lnTo>
                    <a:pt x="2689" y="2049"/>
                  </a:lnTo>
                  <a:cubicBezTo>
                    <a:pt x="2785" y="2017"/>
                    <a:pt x="2881" y="2017"/>
                    <a:pt x="2977" y="1985"/>
                  </a:cubicBezTo>
                  <a:cubicBezTo>
                    <a:pt x="3138" y="1953"/>
                    <a:pt x="3266" y="1921"/>
                    <a:pt x="3426" y="1889"/>
                  </a:cubicBezTo>
                  <a:cubicBezTo>
                    <a:pt x="3586" y="1825"/>
                    <a:pt x="3778" y="1761"/>
                    <a:pt x="3906" y="1665"/>
                  </a:cubicBezTo>
                  <a:lnTo>
                    <a:pt x="3938" y="1665"/>
                  </a:lnTo>
                  <a:cubicBezTo>
                    <a:pt x="4066" y="1601"/>
                    <a:pt x="4162" y="1505"/>
                    <a:pt x="4226" y="1441"/>
                  </a:cubicBezTo>
                  <a:cubicBezTo>
                    <a:pt x="4290" y="1377"/>
                    <a:pt x="4322" y="1345"/>
                    <a:pt x="4386" y="1281"/>
                  </a:cubicBezTo>
                  <a:cubicBezTo>
                    <a:pt x="4418" y="1249"/>
                    <a:pt x="4450" y="1185"/>
                    <a:pt x="4482" y="1153"/>
                  </a:cubicBezTo>
                  <a:cubicBezTo>
                    <a:pt x="4514" y="1089"/>
                    <a:pt x="4514" y="1057"/>
                    <a:pt x="4546" y="993"/>
                  </a:cubicBezTo>
                  <a:cubicBezTo>
                    <a:pt x="4546" y="961"/>
                    <a:pt x="4578" y="929"/>
                    <a:pt x="4578" y="865"/>
                  </a:cubicBezTo>
                  <a:cubicBezTo>
                    <a:pt x="4578" y="833"/>
                    <a:pt x="4610" y="769"/>
                    <a:pt x="4610" y="737"/>
                  </a:cubicBezTo>
                  <a:lnTo>
                    <a:pt x="4610" y="33"/>
                  </a:lnTo>
                  <a:lnTo>
                    <a:pt x="4578" y="1"/>
                  </a:lnTo>
                  <a:cubicBezTo>
                    <a:pt x="4546" y="1"/>
                    <a:pt x="4514" y="33"/>
                    <a:pt x="4514" y="65"/>
                  </a:cubicBezTo>
                  <a:lnTo>
                    <a:pt x="4514" y="193"/>
                  </a:lnTo>
                  <a:cubicBezTo>
                    <a:pt x="4514" y="225"/>
                    <a:pt x="4482" y="257"/>
                    <a:pt x="4482" y="321"/>
                  </a:cubicBezTo>
                  <a:cubicBezTo>
                    <a:pt x="4450" y="353"/>
                    <a:pt x="4450" y="385"/>
                    <a:pt x="4418" y="417"/>
                  </a:cubicBezTo>
                  <a:cubicBezTo>
                    <a:pt x="4386" y="481"/>
                    <a:pt x="4354" y="513"/>
                    <a:pt x="4322" y="577"/>
                  </a:cubicBezTo>
                  <a:cubicBezTo>
                    <a:pt x="4290" y="609"/>
                    <a:pt x="4258" y="673"/>
                    <a:pt x="4194" y="705"/>
                  </a:cubicBezTo>
                  <a:cubicBezTo>
                    <a:pt x="4130" y="801"/>
                    <a:pt x="4034" y="865"/>
                    <a:pt x="3906" y="929"/>
                  </a:cubicBezTo>
                  <a:lnTo>
                    <a:pt x="3874" y="929"/>
                  </a:lnTo>
                  <a:cubicBezTo>
                    <a:pt x="3746" y="1025"/>
                    <a:pt x="3586" y="1089"/>
                    <a:pt x="3394" y="1153"/>
                  </a:cubicBezTo>
                  <a:cubicBezTo>
                    <a:pt x="3266" y="1185"/>
                    <a:pt x="3138" y="1217"/>
                    <a:pt x="2977" y="1249"/>
                  </a:cubicBezTo>
                  <a:cubicBezTo>
                    <a:pt x="2881" y="1281"/>
                    <a:pt x="2785" y="1281"/>
                    <a:pt x="2689" y="1313"/>
                  </a:cubicBezTo>
                  <a:lnTo>
                    <a:pt x="1985" y="1313"/>
                  </a:lnTo>
                  <a:cubicBezTo>
                    <a:pt x="1921" y="1313"/>
                    <a:pt x="1857" y="1281"/>
                    <a:pt x="1793" y="1281"/>
                  </a:cubicBezTo>
                  <a:cubicBezTo>
                    <a:pt x="1697" y="1281"/>
                    <a:pt x="1633" y="1249"/>
                    <a:pt x="1569" y="1249"/>
                  </a:cubicBezTo>
                  <a:cubicBezTo>
                    <a:pt x="1473" y="1217"/>
                    <a:pt x="1409" y="1217"/>
                    <a:pt x="1313" y="1185"/>
                  </a:cubicBezTo>
                  <a:cubicBezTo>
                    <a:pt x="1217" y="1153"/>
                    <a:pt x="1153" y="1121"/>
                    <a:pt x="1057" y="1089"/>
                  </a:cubicBezTo>
                  <a:cubicBezTo>
                    <a:pt x="929" y="1057"/>
                    <a:pt x="833" y="993"/>
                    <a:pt x="737" y="929"/>
                  </a:cubicBezTo>
                  <a:cubicBezTo>
                    <a:pt x="321" y="705"/>
                    <a:pt x="65" y="38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9"/>
            <p:cNvSpPr/>
            <p:nvPr/>
          </p:nvSpPr>
          <p:spPr>
            <a:xfrm>
              <a:off x="4854175" y="4236550"/>
              <a:ext cx="124050" cy="65625"/>
            </a:xfrm>
            <a:custGeom>
              <a:rect b="b" l="l" r="r" t="t"/>
              <a:pathLst>
                <a:path extrusionOk="0" h="2625" w="4962">
                  <a:moveTo>
                    <a:pt x="2465" y="0"/>
                  </a:moveTo>
                  <a:cubicBezTo>
                    <a:pt x="1889" y="0"/>
                    <a:pt x="1313" y="128"/>
                    <a:pt x="865" y="384"/>
                  </a:cubicBezTo>
                  <a:cubicBezTo>
                    <a:pt x="1" y="897"/>
                    <a:pt x="1" y="1729"/>
                    <a:pt x="865" y="2241"/>
                  </a:cubicBezTo>
                  <a:cubicBezTo>
                    <a:pt x="1313" y="2497"/>
                    <a:pt x="1897" y="2625"/>
                    <a:pt x="2477" y="2625"/>
                  </a:cubicBezTo>
                  <a:cubicBezTo>
                    <a:pt x="3057" y="2625"/>
                    <a:pt x="3634" y="2497"/>
                    <a:pt x="4066" y="2241"/>
                  </a:cubicBezTo>
                  <a:cubicBezTo>
                    <a:pt x="4962" y="1729"/>
                    <a:pt x="4962" y="897"/>
                    <a:pt x="4066" y="384"/>
                  </a:cubicBezTo>
                  <a:cubicBezTo>
                    <a:pt x="3618" y="128"/>
                    <a:pt x="3041" y="0"/>
                    <a:pt x="246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4858175" y="4235750"/>
              <a:ext cx="115250" cy="67225"/>
            </a:xfrm>
            <a:custGeom>
              <a:rect b="b" l="l" r="r" t="t"/>
              <a:pathLst>
                <a:path extrusionOk="0" h="2689" w="4610">
                  <a:moveTo>
                    <a:pt x="2305" y="64"/>
                  </a:moveTo>
                  <a:cubicBezTo>
                    <a:pt x="2881" y="64"/>
                    <a:pt x="3458" y="192"/>
                    <a:pt x="3906" y="448"/>
                  </a:cubicBezTo>
                  <a:cubicBezTo>
                    <a:pt x="4322" y="704"/>
                    <a:pt x="4546" y="1025"/>
                    <a:pt x="4546" y="1345"/>
                  </a:cubicBezTo>
                  <a:cubicBezTo>
                    <a:pt x="4546" y="1697"/>
                    <a:pt x="4322" y="2017"/>
                    <a:pt x="3906" y="2241"/>
                  </a:cubicBezTo>
                  <a:cubicBezTo>
                    <a:pt x="3474" y="2497"/>
                    <a:pt x="2897" y="2625"/>
                    <a:pt x="2321" y="2625"/>
                  </a:cubicBezTo>
                  <a:cubicBezTo>
                    <a:pt x="1745" y="2625"/>
                    <a:pt x="1169" y="2497"/>
                    <a:pt x="737" y="2241"/>
                  </a:cubicBezTo>
                  <a:cubicBezTo>
                    <a:pt x="321" y="2017"/>
                    <a:pt x="97" y="1697"/>
                    <a:pt x="97" y="1345"/>
                  </a:cubicBezTo>
                  <a:cubicBezTo>
                    <a:pt x="97" y="1025"/>
                    <a:pt x="321" y="704"/>
                    <a:pt x="737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289" y="0"/>
                  </a:moveTo>
                  <a:cubicBezTo>
                    <a:pt x="1705" y="0"/>
                    <a:pt x="1121" y="128"/>
                    <a:pt x="673" y="384"/>
                  </a:cubicBezTo>
                  <a:cubicBezTo>
                    <a:pt x="257" y="640"/>
                    <a:pt x="1" y="993"/>
                    <a:pt x="1" y="1345"/>
                  </a:cubicBezTo>
                  <a:cubicBezTo>
                    <a:pt x="1" y="1697"/>
                    <a:pt x="257" y="2049"/>
                    <a:pt x="705" y="2305"/>
                  </a:cubicBezTo>
                  <a:cubicBezTo>
                    <a:pt x="1153" y="2561"/>
                    <a:pt x="1729" y="2689"/>
                    <a:pt x="2305" y="2689"/>
                  </a:cubicBezTo>
                  <a:cubicBezTo>
                    <a:pt x="2913" y="2689"/>
                    <a:pt x="3490" y="2561"/>
                    <a:pt x="3938" y="2305"/>
                  </a:cubicBezTo>
                  <a:cubicBezTo>
                    <a:pt x="4354" y="2049"/>
                    <a:pt x="4610" y="1729"/>
                    <a:pt x="4610" y="1345"/>
                  </a:cubicBezTo>
                  <a:cubicBezTo>
                    <a:pt x="4610" y="993"/>
                    <a:pt x="4354" y="640"/>
                    <a:pt x="3906" y="384"/>
                  </a:cubicBezTo>
                  <a:cubicBezTo>
                    <a:pt x="3458" y="128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4867800" y="4243950"/>
              <a:ext cx="96825" cy="51025"/>
            </a:xfrm>
            <a:custGeom>
              <a:rect b="b" l="l" r="r" t="t"/>
              <a:pathLst>
                <a:path extrusionOk="0" h="2041" w="3873">
                  <a:moveTo>
                    <a:pt x="1932" y="0"/>
                  </a:moveTo>
                  <a:cubicBezTo>
                    <a:pt x="1480" y="0"/>
                    <a:pt x="1024" y="104"/>
                    <a:pt x="672" y="312"/>
                  </a:cubicBezTo>
                  <a:cubicBezTo>
                    <a:pt x="0" y="697"/>
                    <a:pt x="0" y="1337"/>
                    <a:pt x="672" y="1753"/>
                  </a:cubicBezTo>
                  <a:cubicBezTo>
                    <a:pt x="1024" y="1945"/>
                    <a:pt x="1480" y="2041"/>
                    <a:pt x="1936" y="2041"/>
                  </a:cubicBezTo>
                  <a:cubicBezTo>
                    <a:pt x="2392" y="2041"/>
                    <a:pt x="2849" y="1945"/>
                    <a:pt x="3201" y="1753"/>
                  </a:cubicBezTo>
                  <a:cubicBezTo>
                    <a:pt x="3873" y="1337"/>
                    <a:pt x="3873" y="697"/>
                    <a:pt x="3169" y="312"/>
                  </a:cubicBezTo>
                  <a:cubicBezTo>
                    <a:pt x="2833" y="104"/>
                    <a:pt x="2384" y="0"/>
                    <a:pt x="193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4871000" y="4243150"/>
              <a:ext cx="90425" cy="52625"/>
            </a:xfrm>
            <a:custGeom>
              <a:rect b="b" l="l" r="r" t="t"/>
              <a:pathLst>
                <a:path extrusionOk="0" h="2105" w="3617">
                  <a:moveTo>
                    <a:pt x="1792" y="56"/>
                  </a:moveTo>
                  <a:cubicBezTo>
                    <a:pt x="2240" y="56"/>
                    <a:pt x="2689" y="152"/>
                    <a:pt x="3041" y="344"/>
                  </a:cubicBezTo>
                  <a:cubicBezTo>
                    <a:pt x="3361" y="536"/>
                    <a:pt x="3521" y="793"/>
                    <a:pt x="3521" y="1049"/>
                  </a:cubicBezTo>
                  <a:cubicBezTo>
                    <a:pt x="3521" y="1305"/>
                    <a:pt x="3361" y="1561"/>
                    <a:pt x="3041" y="1753"/>
                  </a:cubicBezTo>
                  <a:cubicBezTo>
                    <a:pt x="2705" y="1945"/>
                    <a:pt x="2256" y="2041"/>
                    <a:pt x="1808" y="2041"/>
                  </a:cubicBezTo>
                  <a:cubicBezTo>
                    <a:pt x="1360" y="2041"/>
                    <a:pt x="912" y="1945"/>
                    <a:pt x="576" y="1753"/>
                  </a:cubicBezTo>
                  <a:cubicBezTo>
                    <a:pt x="256" y="1561"/>
                    <a:pt x="64" y="1305"/>
                    <a:pt x="64" y="1049"/>
                  </a:cubicBezTo>
                  <a:cubicBezTo>
                    <a:pt x="64" y="793"/>
                    <a:pt x="256" y="536"/>
                    <a:pt x="576" y="344"/>
                  </a:cubicBezTo>
                  <a:cubicBezTo>
                    <a:pt x="896" y="152"/>
                    <a:pt x="1344" y="56"/>
                    <a:pt x="1792" y="56"/>
                  </a:cubicBezTo>
                  <a:close/>
                  <a:moveTo>
                    <a:pt x="1792" y="0"/>
                  </a:moveTo>
                  <a:cubicBezTo>
                    <a:pt x="1328" y="0"/>
                    <a:pt x="864" y="104"/>
                    <a:pt x="512" y="312"/>
                  </a:cubicBezTo>
                  <a:cubicBezTo>
                    <a:pt x="192" y="504"/>
                    <a:pt x="0" y="761"/>
                    <a:pt x="0" y="1049"/>
                  </a:cubicBezTo>
                  <a:cubicBezTo>
                    <a:pt x="0" y="1337"/>
                    <a:pt x="192" y="1625"/>
                    <a:pt x="544" y="1817"/>
                  </a:cubicBezTo>
                  <a:cubicBezTo>
                    <a:pt x="896" y="2009"/>
                    <a:pt x="1344" y="2105"/>
                    <a:pt x="1792" y="2105"/>
                  </a:cubicBezTo>
                  <a:cubicBezTo>
                    <a:pt x="2272" y="2105"/>
                    <a:pt x="2721" y="2009"/>
                    <a:pt x="3073" y="1817"/>
                  </a:cubicBezTo>
                  <a:cubicBezTo>
                    <a:pt x="3425" y="1625"/>
                    <a:pt x="3617" y="1337"/>
                    <a:pt x="3617" y="1049"/>
                  </a:cubicBezTo>
                  <a:cubicBezTo>
                    <a:pt x="3617" y="761"/>
                    <a:pt x="3425" y="504"/>
                    <a:pt x="3073" y="312"/>
                  </a:cubicBezTo>
                  <a:cubicBezTo>
                    <a:pt x="2721" y="104"/>
                    <a:pt x="2256" y="0"/>
                    <a:pt x="17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4966200" y="428615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65" y="321"/>
                  </a:cubicBezTo>
                  <a:cubicBezTo>
                    <a:pt x="65" y="321"/>
                    <a:pt x="97" y="321"/>
                    <a:pt x="97" y="289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4915000" y="430695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64" y="321"/>
                  </a:cubicBezTo>
                  <a:cubicBezTo>
                    <a:pt x="64" y="321"/>
                    <a:pt x="96" y="321"/>
                    <a:pt x="96" y="289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4925400" y="4306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4935800" y="43053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4944600" y="4302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4952600" y="42973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4959800" y="42925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4863775" y="428615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97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4905400" y="4306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4895000" y="43053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64" y="289"/>
                    <a:pt x="64" y="289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4886200" y="43021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289"/>
                  </a:lnTo>
                  <a:cubicBezTo>
                    <a:pt x="0" y="289"/>
                    <a:pt x="0" y="321"/>
                    <a:pt x="32" y="321"/>
                  </a:cubicBezTo>
                  <a:lnTo>
                    <a:pt x="64" y="289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4878200" y="42973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4871000" y="429255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4887800" y="4253350"/>
              <a:ext cx="57625" cy="32825"/>
            </a:xfrm>
            <a:custGeom>
              <a:rect b="b" l="l" r="r" t="t"/>
              <a:pathLst>
                <a:path extrusionOk="0" h="1313" w="2305">
                  <a:moveTo>
                    <a:pt x="480" y="0"/>
                  </a:moveTo>
                  <a:lnTo>
                    <a:pt x="320" y="96"/>
                  </a:lnTo>
                  <a:lnTo>
                    <a:pt x="576" y="225"/>
                  </a:lnTo>
                  <a:cubicBezTo>
                    <a:pt x="544" y="257"/>
                    <a:pt x="512" y="257"/>
                    <a:pt x="480" y="289"/>
                  </a:cubicBezTo>
                  <a:cubicBezTo>
                    <a:pt x="448" y="289"/>
                    <a:pt x="448" y="321"/>
                    <a:pt x="416" y="321"/>
                  </a:cubicBezTo>
                  <a:lnTo>
                    <a:pt x="160" y="192"/>
                  </a:lnTo>
                  <a:lnTo>
                    <a:pt x="0" y="289"/>
                  </a:lnTo>
                  <a:lnTo>
                    <a:pt x="288" y="449"/>
                  </a:lnTo>
                  <a:cubicBezTo>
                    <a:pt x="96" y="673"/>
                    <a:pt x="160" y="961"/>
                    <a:pt x="512" y="1153"/>
                  </a:cubicBezTo>
                  <a:cubicBezTo>
                    <a:pt x="704" y="1249"/>
                    <a:pt x="928" y="1313"/>
                    <a:pt x="1184" y="1313"/>
                  </a:cubicBezTo>
                  <a:lnTo>
                    <a:pt x="1184" y="1153"/>
                  </a:lnTo>
                  <a:cubicBezTo>
                    <a:pt x="1024" y="1153"/>
                    <a:pt x="832" y="1089"/>
                    <a:pt x="704" y="1025"/>
                  </a:cubicBezTo>
                  <a:cubicBezTo>
                    <a:pt x="480" y="897"/>
                    <a:pt x="448" y="737"/>
                    <a:pt x="512" y="577"/>
                  </a:cubicBezTo>
                  <a:lnTo>
                    <a:pt x="512" y="577"/>
                  </a:lnTo>
                  <a:lnTo>
                    <a:pt x="992" y="833"/>
                  </a:lnTo>
                  <a:lnTo>
                    <a:pt x="1152" y="737"/>
                  </a:lnTo>
                  <a:lnTo>
                    <a:pt x="608" y="449"/>
                  </a:lnTo>
                  <a:cubicBezTo>
                    <a:pt x="640" y="417"/>
                    <a:pt x="672" y="417"/>
                    <a:pt x="704" y="385"/>
                  </a:cubicBezTo>
                  <a:cubicBezTo>
                    <a:pt x="736" y="385"/>
                    <a:pt x="768" y="353"/>
                    <a:pt x="800" y="353"/>
                  </a:cubicBezTo>
                  <a:lnTo>
                    <a:pt x="1312" y="641"/>
                  </a:lnTo>
                  <a:lnTo>
                    <a:pt x="1504" y="545"/>
                  </a:lnTo>
                  <a:lnTo>
                    <a:pt x="1024" y="289"/>
                  </a:lnTo>
                  <a:cubicBezTo>
                    <a:pt x="1110" y="267"/>
                    <a:pt x="1199" y="257"/>
                    <a:pt x="1288" y="257"/>
                  </a:cubicBezTo>
                  <a:cubicBezTo>
                    <a:pt x="1465" y="257"/>
                    <a:pt x="1643" y="299"/>
                    <a:pt x="1792" y="385"/>
                  </a:cubicBezTo>
                  <a:cubicBezTo>
                    <a:pt x="1921" y="481"/>
                    <a:pt x="1985" y="577"/>
                    <a:pt x="2017" y="673"/>
                  </a:cubicBezTo>
                  <a:lnTo>
                    <a:pt x="2305" y="673"/>
                  </a:lnTo>
                  <a:cubicBezTo>
                    <a:pt x="2305" y="513"/>
                    <a:pt x="2177" y="385"/>
                    <a:pt x="1985" y="257"/>
                  </a:cubicBezTo>
                  <a:cubicBezTo>
                    <a:pt x="1782" y="155"/>
                    <a:pt x="1515" y="92"/>
                    <a:pt x="1249" y="92"/>
                  </a:cubicBezTo>
                  <a:cubicBezTo>
                    <a:pt x="1095" y="92"/>
                    <a:pt x="941" y="114"/>
                    <a:pt x="800" y="160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4887000" y="4251750"/>
              <a:ext cx="59225" cy="35225"/>
            </a:xfrm>
            <a:custGeom>
              <a:rect b="b" l="l" r="r" t="t"/>
              <a:pathLst>
                <a:path extrusionOk="0" h="1409" w="2369">
                  <a:moveTo>
                    <a:pt x="512" y="96"/>
                  </a:moveTo>
                  <a:lnTo>
                    <a:pt x="800" y="256"/>
                  </a:lnTo>
                  <a:lnTo>
                    <a:pt x="832" y="256"/>
                  </a:lnTo>
                  <a:cubicBezTo>
                    <a:pt x="973" y="210"/>
                    <a:pt x="1127" y="188"/>
                    <a:pt x="1281" y="188"/>
                  </a:cubicBezTo>
                  <a:cubicBezTo>
                    <a:pt x="1547" y="188"/>
                    <a:pt x="1814" y="251"/>
                    <a:pt x="2017" y="353"/>
                  </a:cubicBezTo>
                  <a:cubicBezTo>
                    <a:pt x="2177" y="449"/>
                    <a:pt x="2273" y="577"/>
                    <a:pt x="2305" y="705"/>
                  </a:cubicBezTo>
                  <a:lnTo>
                    <a:pt x="2081" y="705"/>
                  </a:lnTo>
                  <a:cubicBezTo>
                    <a:pt x="2049" y="577"/>
                    <a:pt x="1953" y="481"/>
                    <a:pt x="1824" y="417"/>
                  </a:cubicBezTo>
                  <a:cubicBezTo>
                    <a:pt x="1696" y="331"/>
                    <a:pt x="1512" y="289"/>
                    <a:pt x="1317" y="289"/>
                  </a:cubicBezTo>
                  <a:cubicBezTo>
                    <a:pt x="1220" y="289"/>
                    <a:pt x="1120" y="299"/>
                    <a:pt x="1024" y="321"/>
                  </a:cubicBezTo>
                  <a:cubicBezTo>
                    <a:pt x="992" y="353"/>
                    <a:pt x="1024" y="353"/>
                    <a:pt x="1024" y="385"/>
                  </a:cubicBezTo>
                  <a:lnTo>
                    <a:pt x="1440" y="609"/>
                  </a:lnTo>
                  <a:lnTo>
                    <a:pt x="1344" y="673"/>
                  </a:lnTo>
                  <a:lnTo>
                    <a:pt x="832" y="385"/>
                  </a:lnTo>
                  <a:lnTo>
                    <a:pt x="800" y="385"/>
                  </a:lnTo>
                  <a:cubicBezTo>
                    <a:pt x="768" y="385"/>
                    <a:pt x="736" y="417"/>
                    <a:pt x="704" y="417"/>
                  </a:cubicBezTo>
                  <a:cubicBezTo>
                    <a:pt x="704" y="449"/>
                    <a:pt x="672" y="449"/>
                    <a:pt x="640" y="481"/>
                  </a:cubicBezTo>
                  <a:lnTo>
                    <a:pt x="640" y="513"/>
                  </a:lnTo>
                  <a:lnTo>
                    <a:pt x="640" y="545"/>
                  </a:lnTo>
                  <a:lnTo>
                    <a:pt x="1120" y="801"/>
                  </a:lnTo>
                  <a:lnTo>
                    <a:pt x="1024" y="865"/>
                  </a:lnTo>
                  <a:lnTo>
                    <a:pt x="576" y="609"/>
                  </a:lnTo>
                  <a:lnTo>
                    <a:pt x="512" y="609"/>
                  </a:lnTo>
                  <a:cubicBezTo>
                    <a:pt x="416" y="801"/>
                    <a:pt x="512" y="993"/>
                    <a:pt x="736" y="1121"/>
                  </a:cubicBezTo>
                  <a:cubicBezTo>
                    <a:pt x="832" y="1185"/>
                    <a:pt x="1024" y="1217"/>
                    <a:pt x="1184" y="1249"/>
                  </a:cubicBezTo>
                  <a:lnTo>
                    <a:pt x="1184" y="1345"/>
                  </a:lnTo>
                  <a:cubicBezTo>
                    <a:pt x="928" y="1345"/>
                    <a:pt x="704" y="1281"/>
                    <a:pt x="544" y="1185"/>
                  </a:cubicBezTo>
                  <a:cubicBezTo>
                    <a:pt x="384" y="1089"/>
                    <a:pt x="288" y="961"/>
                    <a:pt x="256" y="833"/>
                  </a:cubicBezTo>
                  <a:cubicBezTo>
                    <a:pt x="224" y="737"/>
                    <a:pt x="256" y="609"/>
                    <a:pt x="352" y="513"/>
                  </a:cubicBezTo>
                  <a:lnTo>
                    <a:pt x="352" y="481"/>
                  </a:lnTo>
                  <a:lnTo>
                    <a:pt x="96" y="321"/>
                  </a:lnTo>
                  <a:lnTo>
                    <a:pt x="192" y="289"/>
                  </a:lnTo>
                  <a:lnTo>
                    <a:pt x="416" y="417"/>
                  </a:lnTo>
                  <a:lnTo>
                    <a:pt x="480" y="417"/>
                  </a:lnTo>
                  <a:cubicBezTo>
                    <a:pt x="480" y="385"/>
                    <a:pt x="512" y="385"/>
                    <a:pt x="544" y="353"/>
                  </a:cubicBezTo>
                  <a:cubicBezTo>
                    <a:pt x="576" y="353"/>
                    <a:pt x="608" y="321"/>
                    <a:pt x="640" y="321"/>
                  </a:cubicBezTo>
                  <a:lnTo>
                    <a:pt x="640" y="289"/>
                  </a:lnTo>
                  <a:lnTo>
                    <a:pt x="640" y="256"/>
                  </a:lnTo>
                  <a:lnTo>
                    <a:pt x="416" y="128"/>
                  </a:lnTo>
                  <a:lnTo>
                    <a:pt x="512" y="96"/>
                  </a:lnTo>
                  <a:close/>
                  <a:moveTo>
                    <a:pt x="512" y="0"/>
                  </a:moveTo>
                  <a:lnTo>
                    <a:pt x="352" y="96"/>
                  </a:lnTo>
                  <a:lnTo>
                    <a:pt x="320" y="128"/>
                  </a:lnTo>
                  <a:cubicBezTo>
                    <a:pt x="320" y="128"/>
                    <a:pt x="320" y="160"/>
                    <a:pt x="352" y="160"/>
                  </a:cubicBezTo>
                  <a:lnTo>
                    <a:pt x="544" y="289"/>
                  </a:lnTo>
                  <a:lnTo>
                    <a:pt x="512" y="289"/>
                  </a:lnTo>
                  <a:lnTo>
                    <a:pt x="448" y="353"/>
                  </a:lnTo>
                  <a:lnTo>
                    <a:pt x="224" y="192"/>
                  </a:lnTo>
                  <a:lnTo>
                    <a:pt x="192" y="192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88" y="513"/>
                  </a:lnTo>
                  <a:cubicBezTo>
                    <a:pt x="192" y="609"/>
                    <a:pt x="160" y="737"/>
                    <a:pt x="192" y="833"/>
                  </a:cubicBezTo>
                  <a:cubicBezTo>
                    <a:pt x="224" y="993"/>
                    <a:pt x="352" y="1121"/>
                    <a:pt x="512" y="1217"/>
                  </a:cubicBezTo>
                  <a:cubicBezTo>
                    <a:pt x="704" y="1345"/>
                    <a:pt x="960" y="1409"/>
                    <a:pt x="1216" y="1409"/>
                  </a:cubicBezTo>
                  <a:lnTo>
                    <a:pt x="1248" y="1409"/>
                  </a:lnTo>
                  <a:lnTo>
                    <a:pt x="1280" y="1377"/>
                  </a:lnTo>
                  <a:lnTo>
                    <a:pt x="1280" y="1217"/>
                  </a:lnTo>
                  <a:cubicBezTo>
                    <a:pt x="1248" y="1185"/>
                    <a:pt x="1248" y="1185"/>
                    <a:pt x="1216" y="1185"/>
                  </a:cubicBezTo>
                  <a:cubicBezTo>
                    <a:pt x="1056" y="1153"/>
                    <a:pt x="896" y="1121"/>
                    <a:pt x="768" y="1057"/>
                  </a:cubicBezTo>
                  <a:cubicBezTo>
                    <a:pt x="608" y="961"/>
                    <a:pt x="512" y="801"/>
                    <a:pt x="576" y="673"/>
                  </a:cubicBezTo>
                  <a:lnTo>
                    <a:pt x="576" y="673"/>
                  </a:lnTo>
                  <a:lnTo>
                    <a:pt x="1024" y="929"/>
                  </a:lnTo>
                  <a:cubicBezTo>
                    <a:pt x="1024" y="945"/>
                    <a:pt x="1032" y="953"/>
                    <a:pt x="1040" y="953"/>
                  </a:cubicBezTo>
                  <a:cubicBezTo>
                    <a:pt x="1048" y="953"/>
                    <a:pt x="1056" y="945"/>
                    <a:pt x="1056" y="929"/>
                  </a:cubicBezTo>
                  <a:lnTo>
                    <a:pt x="1216" y="833"/>
                  </a:lnTo>
                  <a:cubicBezTo>
                    <a:pt x="1216" y="833"/>
                    <a:pt x="1248" y="833"/>
                    <a:pt x="1248" y="801"/>
                  </a:cubicBezTo>
                  <a:cubicBezTo>
                    <a:pt x="1248" y="801"/>
                    <a:pt x="1216" y="801"/>
                    <a:pt x="1216" y="769"/>
                  </a:cubicBezTo>
                  <a:lnTo>
                    <a:pt x="736" y="513"/>
                  </a:lnTo>
                  <a:cubicBezTo>
                    <a:pt x="736" y="481"/>
                    <a:pt x="736" y="481"/>
                    <a:pt x="768" y="481"/>
                  </a:cubicBezTo>
                  <a:cubicBezTo>
                    <a:pt x="768" y="481"/>
                    <a:pt x="800" y="449"/>
                    <a:pt x="832" y="449"/>
                  </a:cubicBezTo>
                  <a:lnTo>
                    <a:pt x="1344" y="737"/>
                  </a:lnTo>
                  <a:cubicBezTo>
                    <a:pt x="1344" y="753"/>
                    <a:pt x="1352" y="761"/>
                    <a:pt x="1360" y="761"/>
                  </a:cubicBezTo>
                  <a:cubicBezTo>
                    <a:pt x="1368" y="761"/>
                    <a:pt x="1376" y="753"/>
                    <a:pt x="1376" y="737"/>
                  </a:cubicBezTo>
                  <a:lnTo>
                    <a:pt x="1536" y="641"/>
                  </a:lnTo>
                  <a:cubicBezTo>
                    <a:pt x="1568" y="641"/>
                    <a:pt x="1568" y="641"/>
                    <a:pt x="1568" y="609"/>
                  </a:cubicBezTo>
                  <a:lnTo>
                    <a:pt x="1536" y="577"/>
                  </a:lnTo>
                  <a:lnTo>
                    <a:pt x="1152" y="353"/>
                  </a:lnTo>
                  <a:cubicBezTo>
                    <a:pt x="1192" y="347"/>
                    <a:pt x="1233" y="344"/>
                    <a:pt x="1274" y="344"/>
                  </a:cubicBezTo>
                  <a:cubicBezTo>
                    <a:pt x="1464" y="344"/>
                    <a:pt x="1661" y="402"/>
                    <a:pt x="1792" y="481"/>
                  </a:cubicBezTo>
                  <a:cubicBezTo>
                    <a:pt x="1921" y="545"/>
                    <a:pt x="1985" y="641"/>
                    <a:pt x="2017" y="737"/>
                  </a:cubicBezTo>
                  <a:cubicBezTo>
                    <a:pt x="2017" y="737"/>
                    <a:pt x="2017" y="769"/>
                    <a:pt x="2049" y="769"/>
                  </a:cubicBezTo>
                  <a:lnTo>
                    <a:pt x="2337" y="769"/>
                  </a:lnTo>
                  <a:cubicBezTo>
                    <a:pt x="2337" y="769"/>
                    <a:pt x="2369" y="769"/>
                    <a:pt x="2369" y="737"/>
                  </a:cubicBezTo>
                  <a:cubicBezTo>
                    <a:pt x="2369" y="577"/>
                    <a:pt x="2241" y="417"/>
                    <a:pt x="2049" y="289"/>
                  </a:cubicBezTo>
                  <a:cubicBezTo>
                    <a:pt x="1843" y="165"/>
                    <a:pt x="1572" y="108"/>
                    <a:pt x="1295" y="108"/>
                  </a:cubicBezTo>
                  <a:cubicBezTo>
                    <a:pt x="1139" y="108"/>
                    <a:pt x="982" y="126"/>
                    <a:pt x="832" y="160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5447900" y="4044500"/>
              <a:ext cx="116050" cy="68850"/>
            </a:xfrm>
            <a:custGeom>
              <a:rect b="b" l="l" r="r" t="t"/>
              <a:pathLst>
                <a:path extrusionOk="0" h="2754" w="4642">
                  <a:moveTo>
                    <a:pt x="4641" y="1377"/>
                  </a:moveTo>
                  <a:cubicBezTo>
                    <a:pt x="4641" y="1377"/>
                    <a:pt x="4634" y="1399"/>
                    <a:pt x="4621" y="1435"/>
                  </a:cubicBezTo>
                  <a:lnTo>
                    <a:pt x="4621" y="1435"/>
                  </a:lnTo>
                  <a:cubicBezTo>
                    <a:pt x="4626" y="1426"/>
                    <a:pt x="4633" y="1418"/>
                    <a:pt x="4641" y="1409"/>
                  </a:cubicBezTo>
                  <a:lnTo>
                    <a:pt x="4641" y="1377"/>
                  </a:lnTo>
                  <a:close/>
                  <a:moveTo>
                    <a:pt x="320" y="1"/>
                  </a:moveTo>
                  <a:lnTo>
                    <a:pt x="96" y="641"/>
                  </a:lnTo>
                  <a:cubicBezTo>
                    <a:pt x="0" y="961"/>
                    <a:pt x="128" y="1377"/>
                    <a:pt x="480" y="1729"/>
                  </a:cubicBezTo>
                  <a:cubicBezTo>
                    <a:pt x="544" y="1825"/>
                    <a:pt x="641" y="1921"/>
                    <a:pt x="737" y="1985"/>
                  </a:cubicBezTo>
                  <a:cubicBezTo>
                    <a:pt x="801" y="2049"/>
                    <a:pt x="897" y="2113"/>
                    <a:pt x="961" y="2177"/>
                  </a:cubicBezTo>
                  <a:cubicBezTo>
                    <a:pt x="1025" y="2209"/>
                    <a:pt x="1121" y="2241"/>
                    <a:pt x="1185" y="2305"/>
                  </a:cubicBezTo>
                  <a:lnTo>
                    <a:pt x="1377" y="2401"/>
                  </a:lnTo>
                  <a:cubicBezTo>
                    <a:pt x="1441" y="2433"/>
                    <a:pt x="1505" y="2465"/>
                    <a:pt x="1569" y="2497"/>
                  </a:cubicBezTo>
                  <a:cubicBezTo>
                    <a:pt x="1665" y="2497"/>
                    <a:pt x="1729" y="2529"/>
                    <a:pt x="1793" y="2561"/>
                  </a:cubicBezTo>
                  <a:cubicBezTo>
                    <a:pt x="1857" y="2593"/>
                    <a:pt x="1953" y="2625"/>
                    <a:pt x="2017" y="2625"/>
                  </a:cubicBezTo>
                  <a:cubicBezTo>
                    <a:pt x="2081" y="2657"/>
                    <a:pt x="2177" y="2689"/>
                    <a:pt x="2241" y="2689"/>
                  </a:cubicBezTo>
                  <a:cubicBezTo>
                    <a:pt x="2337" y="2721"/>
                    <a:pt x="2433" y="2721"/>
                    <a:pt x="2529" y="2753"/>
                  </a:cubicBezTo>
                  <a:lnTo>
                    <a:pt x="2977" y="2753"/>
                  </a:lnTo>
                  <a:cubicBezTo>
                    <a:pt x="3169" y="2753"/>
                    <a:pt x="3361" y="2753"/>
                    <a:pt x="3521" y="2721"/>
                  </a:cubicBezTo>
                  <a:cubicBezTo>
                    <a:pt x="3521" y="2689"/>
                    <a:pt x="3553" y="2689"/>
                    <a:pt x="3553" y="2689"/>
                  </a:cubicBezTo>
                  <a:cubicBezTo>
                    <a:pt x="3681" y="2657"/>
                    <a:pt x="3809" y="2625"/>
                    <a:pt x="3905" y="2593"/>
                  </a:cubicBezTo>
                  <a:cubicBezTo>
                    <a:pt x="3969" y="2561"/>
                    <a:pt x="4001" y="2529"/>
                    <a:pt x="4065" y="2465"/>
                  </a:cubicBezTo>
                  <a:cubicBezTo>
                    <a:pt x="4129" y="2465"/>
                    <a:pt x="4161" y="2401"/>
                    <a:pt x="4193" y="2369"/>
                  </a:cubicBezTo>
                  <a:cubicBezTo>
                    <a:pt x="4225" y="2337"/>
                    <a:pt x="4257" y="2305"/>
                    <a:pt x="4289" y="2273"/>
                  </a:cubicBezTo>
                  <a:lnTo>
                    <a:pt x="4385" y="2177"/>
                  </a:lnTo>
                  <a:cubicBezTo>
                    <a:pt x="4385" y="2113"/>
                    <a:pt x="4417" y="2081"/>
                    <a:pt x="4417" y="2049"/>
                  </a:cubicBezTo>
                  <a:cubicBezTo>
                    <a:pt x="4417" y="2023"/>
                    <a:pt x="4566" y="1594"/>
                    <a:pt x="4621" y="1435"/>
                  </a:cubicBezTo>
                  <a:lnTo>
                    <a:pt x="4621" y="1435"/>
                  </a:lnTo>
                  <a:cubicBezTo>
                    <a:pt x="4607" y="1458"/>
                    <a:pt x="4601" y="1482"/>
                    <a:pt x="4577" y="1505"/>
                  </a:cubicBezTo>
                  <a:cubicBezTo>
                    <a:pt x="4545" y="1569"/>
                    <a:pt x="4545" y="1601"/>
                    <a:pt x="4513" y="1633"/>
                  </a:cubicBezTo>
                  <a:lnTo>
                    <a:pt x="4417" y="1729"/>
                  </a:lnTo>
                  <a:cubicBezTo>
                    <a:pt x="4353" y="1761"/>
                    <a:pt x="4321" y="1793"/>
                    <a:pt x="4289" y="1825"/>
                  </a:cubicBezTo>
                  <a:cubicBezTo>
                    <a:pt x="4225" y="1857"/>
                    <a:pt x="4161" y="1889"/>
                    <a:pt x="4097" y="1921"/>
                  </a:cubicBezTo>
                  <a:cubicBezTo>
                    <a:pt x="4001" y="1985"/>
                    <a:pt x="3873" y="2017"/>
                    <a:pt x="3777" y="2049"/>
                  </a:cubicBezTo>
                  <a:lnTo>
                    <a:pt x="3713" y="2049"/>
                  </a:lnTo>
                  <a:cubicBezTo>
                    <a:pt x="3553" y="2113"/>
                    <a:pt x="3361" y="2113"/>
                    <a:pt x="3201" y="2113"/>
                  </a:cubicBezTo>
                  <a:cubicBezTo>
                    <a:pt x="3041" y="2113"/>
                    <a:pt x="2881" y="2113"/>
                    <a:pt x="2753" y="2081"/>
                  </a:cubicBezTo>
                  <a:cubicBezTo>
                    <a:pt x="2657" y="2081"/>
                    <a:pt x="2561" y="2049"/>
                    <a:pt x="2465" y="2049"/>
                  </a:cubicBezTo>
                  <a:cubicBezTo>
                    <a:pt x="2369" y="2017"/>
                    <a:pt x="2305" y="2017"/>
                    <a:pt x="2209" y="1985"/>
                  </a:cubicBezTo>
                  <a:cubicBezTo>
                    <a:pt x="2145" y="1953"/>
                    <a:pt x="2081" y="1953"/>
                    <a:pt x="1985" y="1921"/>
                  </a:cubicBezTo>
                  <a:cubicBezTo>
                    <a:pt x="1921" y="1889"/>
                    <a:pt x="1857" y="1857"/>
                    <a:pt x="1793" y="1825"/>
                  </a:cubicBezTo>
                  <a:cubicBezTo>
                    <a:pt x="1729" y="1793"/>
                    <a:pt x="1665" y="1793"/>
                    <a:pt x="1569" y="1761"/>
                  </a:cubicBezTo>
                  <a:cubicBezTo>
                    <a:pt x="1505" y="1729"/>
                    <a:pt x="1441" y="1665"/>
                    <a:pt x="1377" y="1633"/>
                  </a:cubicBezTo>
                  <a:cubicBezTo>
                    <a:pt x="1313" y="1601"/>
                    <a:pt x="1249" y="1569"/>
                    <a:pt x="1185" y="1505"/>
                  </a:cubicBezTo>
                  <a:cubicBezTo>
                    <a:pt x="1089" y="1473"/>
                    <a:pt x="1025" y="1409"/>
                    <a:pt x="929" y="1345"/>
                  </a:cubicBezTo>
                  <a:cubicBezTo>
                    <a:pt x="833" y="1281"/>
                    <a:pt x="737" y="1185"/>
                    <a:pt x="673" y="1089"/>
                  </a:cubicBezTo>
                  <a:cubicBezTo>
                    <a:pt x="320" y="705"/>
                    <a:pt x="224" y="321"/>
                    <a:pt x="32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5447100" y="4043700"/>
              <a:ext cx="117650" cy="70450"/>
            </a:xfrm>
            <a:custGeom>
              <a:rect b="b" l="l" r="r" t="t"/>
              <a:pathLst>
                <a:path extrusionOk="0" h="2818" w="4706">
                  <a:moveTo>
                    <a:pt x="288" y="385"/>
                  </a:moveTo>
                  <a:cubicBezTo>
                    <a:pt x="288" y="641"/>
                    <a:pt x="448" y="897"/>
                    <a:pt x="673" y="1153"/>
                  </a:cubicBezTo>
                  <a:cubicBezTo>
                    <a:pt x="769" y="1249"/>
                    <a:pt x="865" y="1313"/>
                    <a:pt x="961" y="1409"/>
                  </a:cubicBezTo>
                  <a:cubicBezTo>
                    <a:pt x="1025" y="1473"/>
                    <a:pt x="1089" y="1505"/>
                    <a:pt x="1185" y="1569"/>
                  </a:cubicBezTo>
                  <a:cubicBezTo>
                    <a:pt x="1249" y="1633"/>
                    <a:pt x="1313" y="1665"/>
                    <a:pt x="1409" y="1697"/>
                  </a:cubicBezTo>
                  <a:cubicBezTo>
                    <a:pt x="1473" y="1729"/>
                    <a:pt x="1537" y="1761"/>
                    <a:pt x="1601" y="1793"/>
                  </a:cubicBezTo>
                  <a:lnTo>
                    <a:pt x="1793" y="1889"/>
                  </a:lnTo>
                  <a:cubicBezTo>
                    <a:pt x="1889" y="1921"/>
                    <a:pt x="1953" y="1953"/>
                    <a:pt x="2017" y="1985"/>
                  </a:cubicBezTo>
                  <a:cubicBezTo>
                    <a:pt x="2081" y="2017"/>
                    <a:pt x="2177" y="2017"/>
                    <a:pt x="2241" y="2049"/>
                  </a:cubicBezTo>
                  <a:cubicBezTo>
                    <a:pt x="2337" y="2081"/>
                    <a:pt x="2401" y="2081"/>
                    <a:pt x="2497" y="2113"/>
                  </a:cubicBezTo>
                  <a:cubicBezTo>
                    <a:pt x="2593" y="2113"/>
                    <a:pt x="2689" y="2145"/>
                    <a:pt x="2785" y="2145"/>
                  </a:cubicBezTo>
                  <a:cubicBezTo>
                    <a:pt x="2945" y="2177"/>
                    <a:pt x="3073" y="2177"/>
                    <a:pt x="3233" y="2177"/>
                  </a:cubicBezTo>
                  <a:cubicBezTo>
                    <a:pt x="3425" y="2177"/>
                    <a:pt x="3617" y="2177"/>
                    <a:pt x="3777" y="2113"/>
                  </a:cubicBezTo>
                  <a:lnTo>
                    <a:pt x="3809" y="2113"/>
                  </a:lnTo>
                  <a:cubicBezTo>
                    <a:pt x="3937" y="2081"/>
                    <a:pt x="4033" y="2049"/>
                    <a:pt x="4161" y="1985"/>
                  </a:cubicBezTo>
                  <a:cubicBezTo>
                    <a:pt x="4225" y="1953"/>
                    <a:pt x="4289" y="1921"/>
                    <a:pt x="4321" y="1889"/>
                  </a:cubicBezTo>
                  <a:cubicBezTo>
                    <a:pt x="4385" y="1857"/>
                    <a:pt x="4417" y="1825"/>
                    <a:pt x="4481" y="1793"/>
                  </a:cubicBezTo>
                  <a:cubicBezTo>
                    <a:pt x="4481" y="1761"/>
                    <a:pt x="4513" y="1729"/>
                    <a:pt x="4545" y="1729"/>
                  </a:cubicBezTo>
                  <a:lnTo>
                    <a:pt x="4417" y="2049"/>
                  </a:lnTo>
                  <a:cubicBezTo>
                    <a:pt x="4417" y="2113"/>
                    <a:pt x="4385" y="2145"/>
                    <a:pt x="4385" y="2177"/>
                  </a:cubicBezTo>
                  <a:cubicBezTo>
                    <a:pt x="4353" y="2209"/>
                    <a:pt x="4321" y="2241"/>
                    <a:pt x="4321" y="2273"/>
                  </a:cubicBezTo>
                  <a:cubicBezTo>
                    <a:pt x="4289" y="2305"/>
                    <a:pt x="4257" y="2337"/>
                    <a:pt x="4225" y="2369"/>
                  </a:cubicBezTo>
                  <a:cubicBezTo>
                    <a:pt x="4193" y="2401"/>
                    <a:pt x="4129" y="2433"/>
                    <a:pt x="4097" y="2465"/>
                  </a:cubicBezTo>
                  <a:cubicBezTo>
                    <a:pt x="4033" y="2529"/>
                    <a:pt x="3969" y="2561"/>
                    <a:pt x="3905" y="2593"/>
                  </a:cubicBezTo>
                  <a:cubicBezTo>
                    <a:pt x="3809" y="2625"/>
                    <a:pt x="3713" y="2657"/>
                    <a:pt x="3585" y="2689"/>
                  </a:cubicBezTo>
                  <a:lnTo>
                    <a:pt x="3553" y="2689"/>
                  </a:lnTo>
                  <a:cubicBezTo>
                    <a:pt x="3393" y="2753"/>
                    <a:pt x="3201" y="2753"/>
                    <a:pt x="3009" y="2753"/>
                  </a:cubicBezTo>
                  <a:cubicBezTo>
                    <a:pt x="2881" y="2753"/>
                    <a:pt x="2721" y="2753"/>
                    <a:pt x="2593" y="2721"/>
                  </a:cubicBezTo>
                  <a:cubicBezTo>
                    <a:pt x="2497" y="2721"/>
                    <a:pt x="2401" y="2721"/>
                    <a:pt x="2305" y="2689"/>
                  </a:cubicBezTo>
                  <a:cubicBezTo>
                    <a:pt x="2209" y="2657"/>
                    <a:pt x="2145" y="2657"/>
                    <a:pt x="2049" y="2625"/>
                  </a:cubicBezTo>
                  <a:cubicBezTo>
                    <a:pt x="1985" y="2593"/>
                    <a:pt x="1889" y="2593"/>
                    <a:pt x="1825" y="2561"/>
                  </a:cubicBezTo>
                  <a:cubicBezTo>
                    <a:pt x="1761" y="2529"/>
                    <a:pt x="1697" y="2497"/>
                    <a:pt x="1633" y="2497"/>
                  </a:cubicBezTo>
                  <a:cubicBezTo>
                    <a:pt x="1569" y="2465"/>
                    <a:pt x="1505" y="2433"/>
                    <a:pt x="1441" y="2401"/>
                  </a:cubicBezTo>
                  <a:cubicBezTo>
                    <a:pt x="1345" y="2369"/>
                    <a:pt x="1281" y="2337"/>
                    <a:pt x="1217" y="2305"/>
                  </a:cubicBezTo>
                  <a:cubicBezTo>
                    <a:pt x="1153" y="2241"/>
                    <a:pt x="1089" y="2209"/>
                    <a:pt x="1025" y="2177"/>
                  </a:cubicBezTo>
                  <a:cubicBezTo>
                    <a:pt x="929" y="2113"/>
                    <a:pt x="865" y="2049"/>
                    <a:pt x="801" y="1985"/>
                  </a:cubicBezTo>
                  <a:cubicBezTo>
                    <a:pt x="705" y="1921"/>
                    <a:pt x="608" y="1825"/>
                    <a:pt x="544" y="1761"/>
                  </a:cubicBezTo>
                  <a:cubicBezTo>
                    <a:pt x="192" y="1409"/>
                    <a:pt x="64" y="1025"/>
                    <a:pt x="192" y="705"/>
                  </a:cubicBezTo>
                  <a:lnTo>
                    <a:pt x="288" y="385"/>
                  </a:lnTo>
                  <a:close/>
                  <a:moveTo>
                    <a:pt x="352" y="1"/>
                  </a:moveTo>
                  <a:cubicBezTo>
                    <a:pt x="352" y="1"/>
                    <a:pt x="320" y="1"/>
                    <a:pt x="320" y="33"/>
                  </a:cubicBezTo>
                  <a:lnTo>
                    <a:pt x="96" y="673"/>
                  </a:lnTo>
                  <a:cubicBezTo>
                    <a:pt x="0" y="1025"/>
                    <a:pt x="128" y="1409"/>
                    <a:pt x="480" y="1793"/>
                  </a:cubicBezTo>
                  <a:cubicBezTo>
                    <a:pt x="544" y="1889"/>
                    <a:pt x="641" y="1985"/>
                    <a:pt x="737" y="2049"/>
                  </a:cubicBezTo>
                  <a:cubicBezTo>
                    <a:pt x="801" y="2113"/>
                    <a:pt x="897" y="2177"/>
                    <a:pt x="993" y="2209"/>
                  </a:cubicBezTo>
                  <a:cubicBezTo>
                    <a:pt x="1057" y="2273"/>
                    <a:pt x="1121" y="2305"/>
                    <a:pt x="1185" y="2337"/>
                  </a:cubicBezTo>
                  <a:cubicBezTo>
                    <a:pt x="1249" y="2369"/>
                    <a:pt x="1313" y="2433"/>
                    <a:pt x="1409" y="2465"/>
                  </a:cubicBezTo>
                  <a:cubicBezTo>
                    <a:pt x="1473" y="2497"/>
                    <a:pt x="1537" y="2529"/>
                    <a:pt x="1601" y="2561"/>
                  </a:cubicBezTo>
                  <a:cubicBezTo>
                    <a:pt x="1665" y="2561"/>
                    <a:pt x="1729" y="2593"/>
                    <a:pt x="1825" y="2625"/>
                  </a:cubicBezTo>
                  <a:cubicBezTo>
                    <a:pt x="1889" y="2657"/>
                    <a:pt x="1953" y="2689"/>
                    <a:pt x="2049" y="2689"/>
                  </a:cubicBezTo>
                  <a:cubicBezTo>
                    <a:pt x="2113" y="2721"/>
                    <a:pt x="2209" y="2721"/>
                    <a:pt x="2273" y="2753"/>
                  </a:cubicBezTo>
                  <a:cubicBezTo>
                    <a:pt x="2369" y="2785"/>
                    <a:pt x="2465" y="2785"/>
                    <a:pt x="2561" y="2817"/>
                  </a:cubicBezTo>
                  <a:lnTo>
                    <a:pt x="3009" y="2817"/>
                  </a:lnTo>
                  <a:cubicBezTo>
                    <a:pt x="3233" y="2817"/>
                    <a:pt x="3393" y="2817"/>
                    <a:pt x="3585" y="2753"/>
                  </a:cubicBezTo>
                  <a:lnTo>
                    <a:pt x="3617" y="2753"/>
                  </a:lnTo>
                  <a:cubicBezTo>
                    <a:pt x="3713" y="2721"/>
                    <a:pt x="3841" y="2689"/>
                    <a:pt x="3937" y="2625"/>
                  </a:cubicBezTo>
                  <a:lnTo>
                    <a:pt x="4129" y="2529"/>
                  </a:lnTo>
                  <a:cubicBezTo>
                    <a:pt x="4193" y="2497"/>
                    <a:pt x="4225" y="2465"/>
                    <a:pt x="4257" y="2433"/>
                  </a:cubicBezTo>
                  <a:lnTo>
                    <a:pt x="4353" y="2337"/>
                  </a:lnTo>
                  <a:cubicBezTo>
                    <a:pt x="4385" y="2273"/>
                    <a:pt x="4417" y="2241"/>
                    <a:pt x="4449" y="2209"/>
                  </a:cubicBezTo>
                  <a:cubicBezTo>
                    <a:pt x="4449" y="2177"/>
                    <a:pt x="4481" y="2113"/>
                    <a:pt x="4481" y="2081"/>
                  </a:cubicBezTo>
                  <a:cubicBezTo>
                    <a:pt x="4481" y="2081"/>
                    <a:pt x="4705" y="1441"/>
                    <a:pt x="4705" y="1409"/>
                  </a:cubicBezTo>
                  <a:cubicBezTo>
                    <a:pt x="4705" y="1409"/>
                    <a:pt x="4705" y="1377"/>
                    <a:pt x="4673" y="1377"/>
                  </a:cubicBezTo>
                  <a:cubicBezTo>
                    <a:pt x="4673" y="1377"/>
                    <a:pt x="4641" y="1377"/>
                    <a:pt x="4641" y="1409"/>
                  </a:cubicBezTo>
                  <a:cubicBezTo>
                    <a:pt x="4609" y="1441"/>
                    <a:pt x="4609" y="1505"/>
                    <a:pt x="4577" y="1537"/>
                  </a:cubicBezTo>
                  <a:cubicBezTo>
                    <a:pt x="4545" y="1569"/>
                    <a:pt x="4545" y="1601"/>
                    <a:pt x="4513" y="1633"/>
                  </a:cubicBezTo>
                  <a:lnTo>
                    <a:pt x="4417" y="1729"/>
                  </a:lnTo>
                  <a:cubicBezTo>
                    <a:pt x="4385" y="1761"/>
                    <a:pt x="4353" y="1793"/>
                    <a:pt x="4289" y="1825"/>
                  </a:cubicBezTo>
                  <a:cubicBezTo>
                    <a:pt x="4225" y="1857"/>
                    <a:pt x="4193" y="1889"/>
                    <a:pt x="4129" y="1921"/>
                  </a:cubicBezTo>
                  <a:cubicBezTo>
                    <a:pt x="4033" y="1985"/>
                    <a:pt x="3905" y="2017"/>
                    <a:pt x="3777" y="2049"/>
                  </a:cubicBezTo>
                  <a:lnTo>
                    <a:pt x="3745" y="2049"/>
                  </a:lnTo>
                  <a:cubicBezTo>
                    <a:pt x="3585" y="2081"/>
                    <a:pt x="3425" y="2113"/>
                    <a:pt x="3233" y="2113"/>
                  </a:cubicBezTo>
                  <a:cubicBezTo>
                    <a:pt x="3073" y="2113"/>
                    <a:pt x="2945" y="2113"/>
                    <a:pt x="2785" y="2081"/>
                  </a:cubicBezTo>
                  <a:cubicBezTo>
                    <a:pt x="2689" y="2081"/>
                    <a:pt x="2593" y="2049"/>
                    <a:pt x="2497" y="2049"/>
                  </a:cubicBezTo>
                  <a:cubicBezTo>
                    <a:pt x="2433" y="2017"/>
                    <a:pt x="2337" y="2017"/>
                    <a:pt x="2273" y="1985"/>
                  </a:cubicBezTo>
                  <a:cubicBezTo>
                    <a:pt x="2177" y="1953"/>
                    <a:pt x="2113" y="1921"/>
                    <a:pt x="2049" y="1921"/>
                  </a:cubicBezTo>
                  <a:cubicBezTo>
                    <a:pt x="1953" y="1889"/>
                    <a:pt x="1889" y="1857"/>
                    <a:pt x="1825" y="1825"/>
                  </a:cubicBezTo>
                  <a:cubicBezTo>
                    <a:pt x="1761" y="1793"/>
                    <a:pt x="1697" y="1793"/>
                    <a:pt x="1633" y="1761"/>
                  </a:cubicBezTo>
                  <a:cubicBezTo>
                    <a:pt x="1569" y="1729"/>
                    <a:pt x="1505" y="1665"/>
                    <a:pt x="1441" y="1633"/>
                  </a:cubicBezTo>
                  <a:cubicBezTo>
                    <a:pt x="1377" y="1601"/>
                    <a:pt x="1281" y="1569"/>
                    <a:pt x="1217" y="1505"/>
                  </a:cubicBezTo>
                  <a:cubicBezTo>
                    <a:pt x="1153" y="1473"/>
                    <a:pt x="1057" y="1409"/>
                    <a:pt x="993" y="1345"/>
                  </a:cubicBezTo>
                  <a:cubicBezTo>
                    <a:pt x="897" y="1281"/>
                    <a:pt x="801" y="1185"/>
                    <a:pt x="737" y="1121"/>
                  </a:cubicBezTo>
                  <a:cubicBezTo>
                    <a:pt x="416" y="737"/>
                    <a:pt x="288" y="385"/>
                    <a:pt x="384" y="65"/>
                  </a:cubicBezTo>
                  <a:cubicBezTo>
                    <a:pt x="384" y="33"/>
                    <a:pt x="384" y="1"/>
                    <a:pt x="3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5447100" y="4026200"/>
              <a:ext cx="124850" cy="71050"/>
            </a:xfrm>
            <a:custGeom>
              <a:rect b="b" l="l" r="r" t="t"/>
              <a:pathLst>
                <a:path extrusionOk="0" h="2842" w="4994">
                  <a:moveTo>
                    <a:pt x="1824" y="0"/>
                  </a:moveTo>
                  <a:cubicBezTo>
                    <a:pt x="1624" y="0"/>
                    <a:pt x="1430" y="20"/>
                    <a:pt x="1249" y="61"/>
                  </a:cubicBezTo>
                  <a:cubicBezTo>
                    <a:pt x="256" y="285"/>
                    <a:pt x="0" y="1085"/>
                    <a:pt x="705" y="1821"/>
                  </a:cubicBezTo>
                  <a:cubicBezTo>
                    <a:pt x="1280" y="2449"/>
                    <a:pt x="2284" y="2842"/>
                    <a:pt x="3173" y="2842"/>
                  </a:cubicBezTo>
                  <a:cubicBezTo>
                    <a:pt x="3371" y="2842"/>
                    <a:pt x="3564" y="2822"/>
                    <a:pt x="3745" y="2781"/>
                  </a:cubicBezTo>
                  <a:cubicBezTo>
                    <a:pt x="4769" y="2557"/>
                    <a:pt x="4993" y="1789"/>
                    <a:pt x="4289" y="1021"/>
                  </a:cubicBezTo>
                  <a:cubicBezTo>
                    <a:pt x="3740" y="393"/>
                    <a:pt x="2720" y="0"/>
                    <a:pt x="182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5451900" y="4025400"/>
              <a:ext cx="115250" cy="72750"/>
            </a:xfrm>
            <a:custGeom>
              <a:rect b="b" l="l" r="r" t="t"/>
              <a:pathLst>
                <a:path extrusionOk="0" h="2910" w="4610">
                  <a:moveTo>
                    <a:pt x="1633" y="61"/>
                  </a:moveTo>
                  <a:cubicBezTo>
                    <a:pt x="2497" y="61"/>
                    <a:pt x="3521" y="477"/>
                    <a:pt x="4097" y="1085"/>
                  </a:cubicBezTo>
                  <a:cubicBezTo>
                    <a:pt x="4417" y="1437"/>
                    <a:pt x="4545" y="1789"/>
                    <a:pt x="4449" y="2109"/>
                  </a:cubicBezTo>
                  <a:cubicBezTo>
                    <a:pt x="4353" y="2429"/>
                    <a:pt x="4033" y="2685"/>
                    <a:pt x="3553" y="2781"/>
                  </a:cubicBezTo>
                  <a:cubicBezTo>
                    <a:pt x="3378" y="2822"/>
                    <a:pt x="3189" y="2842"/>
                    <a:pt x="2993" y="2842"/>
                  </a:cubicBezTo>
                  <a:cubicBezTo>
                    <a:pt x="2114" y="2842"/>
                    <a:pt x="1094" y="2449"/>
                    <a:pt x="545" y="1821"/>
                  </a:cubicBezTo>
                  <a:cubicBezTo>
                    <a:pt x="192" y="1469"/>
                    <a:pt x="96" y="1117"/>
                    <a:pt x="192" y="797"/>
                  </a:cubicBezTo>
                  <a:cubicBezTo>
                    <a:pt x="288" y="477"/>
                    <a:pt x="609" y="221"/>
                    <a:pt x="1057" y="125"/>
                  </a:cubicBezTo>
                  <a:cubicBezTo>
                    <a:pt x="1249" y="93"/>
                    <a:pt x="1441" y="61"/>
                    <a:pt x="1633" y="61"/>
                  </a:cubicBezTo>
                  <a:close/>
                  <a:moveTo>
                    <a:pt x="1634" y="0"/>
                  </a:moveTo>
                  <a:cubicBezTo>
                    <a:pt x="1433" y="0"/>
                    <a:pt x="1238" y="20"/>
                    <a:pt x="1057" y="61"/>
                  </a:cubicBezTo>
                  <a:cubicBezTo>
                    <a:pt x="577" y="157"/>
                    <a:pt x="224" y="413"/>
                    <a:pt x="128" y="765"/>
                  </a:cubicBezTo>
                  <a:cubicBezTo>
                    <a:pt x="0" y="1117"/>
                    <a:pt x="160" y="1501"/>
                    <a:pt x="481" y="1885"/>
                  </a:cubicBezTo>
                  <a:cubicBezTo>
                    <a:pt x="1057" y="2525"/>
                    <a:pt x="2113" y="2909"/>
                    <a:pt x="3009" y="2909"/>
                  </a:cubicBezTo>
                  <a:cubicBezTo>
                    <a:pt x="3201" y="2909"/>
                    <a:pt x="3393" y="2909"/>
                    <a:pt x="3585" y="2845"/>
                  </a:cubicBezTo>
                  <a:cubicBezTo>
                    <a:pt x="4065" y="2749"/>
                    <a:pt x="4417" y="2493"/>
                    <a:pt x="4513" y="2141"/>
                  </a:cubicBezTo>
                  <a:cubicBezTo>
                    <a:pt x="4609" y="1789"/>
                    <a:pt x="4481" y="1405"/>
                    <a:pt x="4129" y="1021"/>
                  </a:cubicBezTo>
                  <a:cubicBezTo>
                    <a:pt x="3580" y="393"/>
                    <a:pt x="2538" y="0"/>
                    <a:pt x="163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5460700" y="4033875"/>
              <a:ext cx="97650" cy="55975"/>
            </a:xfrm>
            <a:custGeom>
              <a:rect b="b" l="l" r="r" t="t"/>
              <a:pathLst>
                <a:path extrusionOk="0" h="2239" w="3906">
                  <a:moveTo>
                    <a:pt x="1412" y="1"/>
                  </a:moveTo>
                  <a:cubicBezTo>
                    <a:pt x="1266" y="1"/>
                    <a:pt x="1125" y="14"/>
                    <a:pt x="993" y="42"/>
                  </a:cubicBezTo>
                  <a:cubicBezTo>
                    <a:pt x="193" y="234"/>
                    <a:pt x="0" y="842"/>
                    <a:pt x="545" y="1450"/>
                  </a:cubicBezTo>
                  <a:cubicBezTo>
                    <a:pt x="987" y="1919"/>
                    <a:pt x="1789" y="2239"/>
                    <a:pt x="2487" y="2239"/>
                  </a:cubicBezTo>
                  <a:cubicBezTo>
                    <a:pt x="2647" y="2239"/>
                    <a:pt x="2802" y="2222"/>
                    <a:pt x="2945" y="2186"/>
                  </a:cubicBezTo>
                  <a:cubicBezTo>
                    <a:pt x="3713" y="2026"/>
                    <a:pt x="3905" y="1386"/>
                    <a:pt x="3361" y="810"/>
                  </a:cubicBezTo>
                  <a:cubicBezTo>
                    <a:pt x="2911" y="307"/>
                    <a:pt x="2110" y="1"/>
                    <a:pt x="141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5464700" y="4033075"/>
              <a:ext cx="90450" cy="57875"/>
            </a:xfrm>
            <a:custGeom>
              <a:rect b="b" l="l" r="r" t="t"/>
              <a:pathLst>
                <a:path extrusionOk="0" h="2315" w="3618">
                  <a:moveTo>
                    <a:pt x="1281" y="74"/>
                  </a:moveTo>
                  <a:cubicBezTo>
                    <a:pt x="1953" y="74"/>
                    <a:pt x="2753" y="394"/>
                    <a:pt x="3201" y="842"/>
                  </a:cubicBezTo>
                  <a:cubicBezTo>
                    <a:pt x="3425" y="1130"/>
                    <a:pt x="3553" y="1418"/>
                    <a:pt x="3457" y="1674"/>
                  </a:cubicBezTo>
                  <a:cubicBezTo>
                    <a:pt x="3393" y="1930"/>
                    <a:pt x="3137" y="2090"/>
                    <a:pt x="2785" y="2186"/>
                  </a:cubicBezTo>
                  <a:cubicBezTo>
                    <a:pt x="2652" y="2214"/>
                    <a:pt x="2509" y="2227"/>
                    <a:pt x="2363" y="2227"/>
                  </a:cubicBezTo>
                  <a:cubicBezTo>
                    <a:pt x="1665" y="2227"/>
                    <a:pt x="866" y="1926"/>
                    <a:pt x="417" y="1450"/>
                  </a:cubicBezTo>
                  <a:cubicBezTo>
                    <a:pt x="161" y="1162"/>
                    <a:pt x="65" y="874"/>
                    <a:pt x="161" y="618"/>
                  </a:cubicBezTo>
                  <a:cubicBezTo>
                    <a:pt x="225" y="394"/>
                    <a:pt x="481" y="202"/>
                    <a:pt x="833" y="106"/>
                  </a:cubicBezTo>
                  <a:cubicBezTo>
                    <a:pt x="961" y="74"/>
                    <a:pt x="1121" y="74"/>
                    <a:pt x="1281" y="74"/>
                  </a:cubicBezTo>
                  <a:close/>
                  <a:moveTo>
                    <a:pt x="1237" y="1"/>
                  </a:moveTo>
                  <a:cubicBezTo>
                    <a:pt x="1086" y="1"/>
                    <a:pt x="939" y="14"/>
                    <a:pt x="801" y="42"/>
                  </a:cubicBezTo>
                  <a:cubicBezTo>
                    <a:pt x="417" y="138"/>
                    <a:pt x="161" y="330"/>
                    <a:pt x="65" y="618"/>
                  </a:cubicBezTo>
                  <a:cubicBezTo>
                    <a:pt x="1" y="874"/>
                    <a:pt x="97" y="1194"/>
                    <a:pt x="353" y="1482"/>
                  </a:cubicBezTo>
                  <a:cubicBezTo>
                    <a:pt x="833" y="1994"/>
                    <a:pt x="1633" y="2314"/>
                    <a:pt x="2337" y="2314"/>
                  </a:cubicBezTo>
                  <a:cubicBezTo>
                    <a:pt x="2497" y="2314"/>
                    <a:pt x="2657" y="2282"/>
                    <a:pt x="2785" y="2250"/>
                  </a:cubicBezTo>
                  <a:cubicBezTo>
                    <a:pt x="3169" y="2154"/>
                    <a:pt x="3457" y="1962"/>
                    <a:pt x="3521" y="1706"/>
                  </a:cubicBezTo>
                  <a:cubicBezTo>
                    <a:pt x="3617" y="1418"/>
                    <a:pt x="3521" y="1098"/>
                    <a:pt x="3233" y="810"/>
                  </a:cubicBezTo>
                  <a:cubicBezTo>
                    <a:pt x="2783" y="307"/>
                    <a:pt x="1960" y="1"/>
                    <a:pt x="123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5551125" y="4092525"/>
              <a:ext cx="3225" cy="8025"/>
            </a:xfrm>
            <a:custGeom>
              <a:rect b="b" l="l" r="r" t="t"/>
              <a:pathLst>
                <a:path extrusionOk="0" h="321" w="129">
                  <a:moveTo>
                    <a:pt x="128" y="0"/>
                  </a:moveTo>
                  <a:cubicBezTo>
                    <a:pt x="96" y="0"/>
                    <a:pt x="64" y="32"/>
                    <a:pt x="64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32" y="320"/>
                    <a:pt x="64" y="320"/>
                    <a:pt x="64" y="288"/>
                  </a:cubicBezTo>
                  <a:lnTo>
                    <a:pt x="128" y="6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5495900" y="4097775"/>
              <a:ext cx="4025" cy="7575"/>
            </a:xfrm>
            <a:custGeom>
              <a:rect b="b" l="l" r="r" t="t"/>
              <a:pathLst>
                <a:path extrusionOk="0" h="303" w="161">
                  <a:moveTo>
                    <a:pt x="98" y="0"/>
                  </a:moveTo>
                  <a:cubicBezTo>
                    <a:pt x="79" y="0"/>
                    <a:pt x="65" y="14"/>
                    <a:pt x="65" y="14"/>
                  </a:cubicBezTo>
                  <a:lnTo>
                    <a:pt x="1" y="270"/>
                  </a:lnTo>
                  <a:cubicBezTo>
                    <a:pt x="1" y="302"/>
                    <a:pt x="1" y="302"/>
                    <a:pt x="33" y="302"/>
                  </a:cubicBezTo>
                  <a:lnTo>
                    <a:pt x="65" y="302"/>
                  </a:lnTo>
                  <a:lnTo>
                    <a:pt x="129" y="46"/>
                  </a:lnTo>
                  <a:cubicBezTo>
                    <a:pt x="161" y="14"/>
                    <a:pt x="129" y="14"/>
                    <a:pt x="129" y="14"/>
                  </a:cubicBezTo>
                  <a:cubicBezTo>
                    <a:pt x="118" y="4"/>
                    <a:pt x="107" y="0"/>
                    <a:pt x="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5505500" y="4099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97" y="0"/>
                    <a:pt x="65" y="32"/>
                    <a:pt x="65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129" y="64"/>
                  </a:lnTo>
                  <a:cubicBezTo>
                    <a:pt x="161" y="32"/>
                    <a:pt x="129" y="32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5515100" y="4102125"/>
              <a:ext cx="4025" cy="7225"/>
            </a:xfrm>
            <a:custGeom>
              <a:rect b="b" l="l" r="r" t="t"/>
              <a:pathLst>
                <a:path extrusionOk="0" h="289" w="161">
                  <a:moveTo>
                    <a:pt x="97" y="0"/>
                  </a:moveTo>
                  <a:lnTo>
                    <a:pt x="33" y="256"/>
                  </a:lnTo>
                  <a:cubicBezTo>
                    <a:pt x="1" y="288"/>
                    <a:pt x="33" y="288"/>
                    <a:pt x="65" y="288"/>
                  </a:cubicBezTo>
                  <a:lnTo>
                    <a:pt x="97" y="288"/>
                  </a:lnTo>
                  <a:lnTo>
                    <a:pt x="161" y="32"/>
                  </a:lnTo>
                  <a:cubicBezTo>
                    <a:pt x="161" y="0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5525500" y="4101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97" y="0"/>
                    <a:pt x="65" y="0"/>
                    <a:pt x="65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129" y="64"/>
                  </a:lnTo>
                  <a:cubicBezTo>
                    <a:pt x="161" y="32"/>
                    <a:pt x="129" y="0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5534325" y="4099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8" y="0"/>
                  </a:moveTo>
                  <a:cubicBezTo>
                    <a:pt x="96" y="0"/>
                    <a:pt x="64" y="0"/>
                    <a:pt x="64" y="32"/>
                  </a:cubicBezTo>
                  <a:lnTo>
                    <a:pt x="0" y="256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32" y="320"/>
                    <a:pt x="64" y="320"/>
                    <a:pt x="64" y="288"/>
                  </a:cubicBezTo>
                  <a:lnTo>
                    <a:pt x="128" y="32"/>
                  </a:lnTo>
                  <a:cubicBezTo>
                    <a:pt x="160" y="32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5542325" y="4097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8" y="0"/>
                  </a:moveTo>
                  <a:cubicBezTo>
                    <a:pt x="96" y="0"/>
                    <a:pt x="96" y="0"/>
                    <a:pt x="96" y="32"/>
                  </a:cubicBezTo>
                  <a:lnTo>
                    <a:pt x="0" y="256"/>
                  </a:lnTo>
                  <a:cubicBezTo>
                    <a:pt x="0" y="288"/>
                    <a:pt x="0" y="288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160" y="32"/>
                  </a:lnTo>
                  <a:cubicBezTo>
                    <a:pt x="160" y="32"/>
                    <a:pt x="160" y="0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5452700" y="40621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8" y="0"/>
                  </a:moveTo>
                  <a:cubicBezTo>
                    <a:pt x="128" y="0"/>
                    <a:pt x="96" y="0"/>
                    <a:pt x="96" y="32"/>
                  </a:cubicBezTo>
                  <a:lnTo>
                    <a:pt x="32" y="256"/>
                  </a:lnTo>
                  <a:cubicBezTo>
                    <a:pt x="0" y="288"/>
                    <a:pt x="32" y="320"/>
                    <a:pt x="64" y="320"/>
                  </a:cubicBezTo>
                  <a:lnTo>
                    <a:pt x="96" y="288"/>
                  </a:lnTo>
                  <a:lnTo>
                    <a:pt x="160" y="64"/>
                  </a:lnTo>
                  <a:cubicBezTo>
                    <a:pt x="160" y="32"/>
                    <a:pt x="160" y="0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5486300" y="40941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97" y="0"/>
                    <a:pt x="97" y="0"/>
                    <a:pt x="65" y="32"/>
                  </a:cubicBezTo>
                  <a:lnTo>
                    <a:pt x="1" y="256"/>
                  </a:lnTo>
                  <a:cubicBezTo>
                    <a:pt x="1" y="288"/>
                    <a:pt x="1" y="288"/>
                    <a:pt x="33" y="320"/>
                  </a:cubicBezTo>
                  <a:cubicBezTo>
                    <a:pt x="65" y="320"/>
                    <a:pt x="65" y="288"/>
                    <a:pt x="65" y="288"/>
                  </a:cubicBezTo>
                  <a:lnTo>
                    <a:pt x="161" y="3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5476700" y="4089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lnTo>
                    <a:pt x="97" y="32"/>
                  </a:lnTo>
                  <a:lnTo>
                    <a:pt x="1" y="288"/>
                  </a:lnTo>
                  <a:cubicBezTo>
                    <a:pt x="1" y="288"/>
                    <a:pt x="33" y="320"/>
                    <a:pt x="65" y="320"/>
                  </a:cubicBezTo>
                  <a:lnTo>
                    <a:pt x="97" y="288"/>
                  </a:lnTo>
                  <a:lnTo>
                    <a:pt x="161" y="64"/>
                  </a:lnTo>
                  <a:cubicBezTo>
                    <a:pt x="161" y="32"/>
                    <a:pt x="161" y="32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5468700" y="4083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129" y="0"/>
                    <a:pt x="97" y="0"/>
                    <a:pt x="97" y="32"/>
                  </a:cubicBezTo>
                  <a:lnTo>
                    <a:pt x="33" y="256"/>
                  </a:lnTo>
                  <a:cubicBezTo>
                    <a:pt x="1" y="288"/>
                    <a:pt x="33" y="320"/>
                    <a:pt x="65" y="320"/>
                  </a:cubicBezTo>
                  <a:cubicBezTo>
                    <a:pt x="65" y="320"/>
                    <a:pt x="97" y="320"/>
                    <a:pt x="97" y="288"/>
                  </a:cubicBezTo>
                  <a:lnTo>
                    <a:pt x="161" y="64"/>
                  </a:lnTo>
                  <a:cubicBezTo>
                    <a:pt x="161" y="3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5463100" y="4077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9" y="0"/>
                  </a:moveTo>
                  <a:cubicBezTo>
                    <a:pt x="97" y="0"/>
                    <a:pt x="65" y="0"/>
                    <a:pt x="65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129" y="32"/>
                  </a:lnTo>
                  <a:cubicBezTo>
                    <a:pt x="161" y="32"/>
                    <a:pt x="129" y="0"/>
                    <a:pt x="1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5457500" y="40701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128" y="0"/>
                  </a:moveTo>
                  <a:cubicBezTo>
                    <a:pt x="96" y="0"/>
                    <a:pt x="96" y="32"/>
                    <a:pt x="64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128" y="64"/>
                  </a:lnTo>
                  <a:cubicBezTo>
                    <a:pt x="160" y="32"/>
                    <a:pt x="128" y="32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5484700" y="4041300"/>
              <a:ext cx="53650" cy="37650"/>
            </a:xfrm>
            <a:custGeom>
              <a:rect b="b" l="l" r="r" t="t"/>
              <a:pathLst>
                <a:path extrusionOk="0" h="1506" w="2146">
                  <a:moveTo>
                    <a:pt x="609" y="1"/>
                  </a:moveTo>
                  <a:lnTo>
                    <a:pt x="417" y="65"/>
                  </a:lnTo>
                  <a:lnTo>
                    <a:pt x="609" y="257"/>
                  </a:lnTo>
                  <a:cubicBezTo>
                    <a:pt x="577" y="257"/>
                    <a:pt x="545" y="289"/>
                    <a:pt x="513" y="289"/>
                  </a:cubicBezTo>
                  <a:cubicBezTo>
                    <a:pt x="481" y="289"/>
                    <a:pt x="449" y="289"/>
                    <a:pt x="417" y="321"/>
                  </a:cubicBezTo>
                  <a:lnTo>
                    <a:pt x="225" y="97"/>
                  </a:lnTo>
                  <a:lnTo>
                    <a:pt x="33" y="129"/>
                  </a:lnTo>
                  <a:lnTo>
                    <a:pt x="257" y="385"/>
                  </a:lnTo>
                  <a:cubicBezTo>
                    <a:pt x="33" y="545"/>
                    <a:pt x="1" y="833"/>
                    <a:pt x="257" y="1121"/>
                  </a:cubicBezTo>
                  <a:cubicBezTo>
                    <a:pt x="417" y="1281"/>
                    <a:pt x="641" y="1409"/>
                    <a:pt x="865" y="1505"/>
                  </a:cubicBezTo>
                  <a:lnTo>
                    <a:pt x="897" y="1313"/>
                  </a:lnTo>
                  <a:cubicBezTo>
                    <a:pt x="737" y="1281"/>
                    <a:pt x="577" y="1185"/>
                    <a:pt x="481" y="1057"/>
                  </a:cubicBezTo>
                  <a:cubicBezTo>
                    <a:pt x="321" y="865"/>
                    <a:pt x="321" y="705"/>
                    <a:pt x="449" y="577"/>
                  </a:cubicBezTo>
                  <a:lnTo>
                    <a:pt x="449" y="577"/>
                  </a:lnTo>
                  <a:lnTo>
                    <a:pt x="801" y="993"/>
                  </a:lnTo>
                  <a:lnTo>
                    <a:pt x="993" y="929"/>
                  </a:lnTo>
                  <a:lnTo>
                    <a:pt x="577" y="481"/>
                  </a:lnTo>
                  <a:cubicBezTo>
                    <a:pt x="609" y="481"/>
                    <a:pt x="641" y="449"/>
                    <a:pt x="673" y="449"/>
                  </a:cubicBezTo>
                  <a:lnTo>
                    <a:pt x="769" y="449"/>
                  </a:lnTo>
                  <a:lnTo>
                    <a:pt x="1185" y="897"/>
                  </a:lnTo>
                  <a:lnTo>
                    <a:pt x="1377" y="865"/>
                  </a:lnTo>
                  <a:lnTo>
                    <a:pt x="993" y="449"/>
                  </a:lnTo>
                  <a:lnTo>
                    <a:pt x="993" y="449"/>
                  </a:lnTo>
                  <a:cubicBezTo>
                    <a:pt x="1281" y="481"/>
                    <a:pt x="1537" y="609"/>
                    <a:pt x="1697" y="769"/>
                  </a:cubicBezTo>
                  <a:cubicBezTo>
                    <a:pt x="1825" y="897"/>
                    <a:pt x="1857" y="993"/>
                    <a:pt x="1825" y="1121"/>
                  </a:cubicBezTo>
                  <a:lnTo>
                    <a:pt x="2113" y="1185"/>
                  </a:lnTo>
                  <a:cubicBezTo>
                    <a:pt x="2145" y="1057"/>
                    <a:pt x="2081" y="897"/>
                    <a:pt x="1953" y="737"/>
                  </a:cubicBezTo>
                  <a:cubicBezTo>
                    <a:pt x="1697" y="449"/>
                    <a:pt x="1249" y="257"/>
                    <a:pt x="833" y="25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5484700" y="4040500"/>
              <a:ext cx="55250" cy="38450"/>
            </a:xfrm>
            <a:custGeom>
              <a:rect b="b" l="l" r="r" t="t"/>
              <a:pathLst>
                <a:path extrusionOk="0" h="1538" w="2210">
                  <a:moveTo>
                    <a:pt x="577" y="65"/>
                  </a:moveTo>
                  <a:lnTo>
                    <a:pt x="769" y="289"/>
                  </a:lnTo>
                  <a:lnTo>
                    <a:pt x="801" y="321"/>
                  </a:lnTo>
                  <a:cubicBezTo>
                    <a:pt x="1217" y="321"/>
                    <a:pt x="1665" y="513"/>
                    <a:pt x="1889" y="769"/>
                  </a:cubicBezTo>
                  <a:cubicBezTo>
                    <a:pt x="2017" y="897"/>
                    <a:pt x="2081" y="1057"/>
                    <a:pt x="2081" y="1185"/>
                  </a:cubicBezTo>
                  <a:lnTo>
                    <a:pt x="1857" y="1121"/>
                  </a:lnTo>
                  <a:cubicBezTo>
                    <a:pt x="1857" y="993"/>
                    <a:pt x="1825" y="897"/>
                    <a:pt x="1729" y="769"/>
                  </a:cubicBezTo>
                  <a:cubicBezTo>
                    <a:pt x="1537" y="609"/>
                    <a:pt x="1281" y="481"/>
                    <a:pt x="993" y="417"/>
                  </a:cubicBezTo>
                  <a:cubicBezTo>
                    <a:pt x="961" y="417"/>
                    <a:pt x="961" y="449"/>
                    <a:pt x="961" y="449"/>
                  </a:cubicBezTo>
                  <a:lnTo>
                    <a:pt x="961" y="481"/>
                  </a:lnTo>
                  <a:lnTo>
                    <a:pt x="1281" y="865"/>
                  </a:lnTo>
                  <a:lnTo>
                    <a:pt x="1185" y="897"/>
                  </a:lnTo>
                  <a:lnTo>
                    <a:pt x="769" y="449"/>
                  </a:lnTo>
                  <a:lnTo>
                    <a:pt x="769" y="417"/>
                  </a:lnTo>
                  <a:cubicBezTo>
                    <a:pt x="705" y="449"/>
                    <a:pt x="673" y="449"/>
                    <a:pt x="641" y="449"/>
                  </a:cubicBezTo>
                  <a:cubicBezTo>
                    <a:pt x="609" y="449"/>
                    <a:pt x="577" y="449"/>
                    <a:pt x="545" y="481"/>
                  </a:cubicBezTo>
                  <a:lnTo>
                    <a:pt x="545" y="513"/>
                  </a:lnTo>
                  <a:lnTo>
                    <a:pt x="545" y="545"/>
                  </a:lnTo>
                  <a:lnTo>
                    <a:pt x="929" y="929"/>
                  </a:lnTo>
                  <a:lnTo>
                    <a:pt x="801" y="961"/>
                  </a:lnTo>
                  <a:lnTo>
                    <a:pt x="449" y="577"/>
                  </a:lnTo>
                  <a:cubicBezTo>
                    <a:pt x="449" y="577"/>
                    <a:pt x="449" y="545"/>
                    <a:pt x="417" y="545"/>
                  </a:cubicBezTo>
                  <a:lnTo>
                    <a:pt x="417" y="577"/>
                  </a:lnTo>
                  <a:cubicBezTo>
                    <a:pt x="257" y="705"/>
                    <a:pt x="289" y="929"/>
                    <a:pt x="449" y="1089"/>
                  </a:cubicBezTo>
                  <a:cubicBezTo>
                    <a:pt x="545" y="1217"/>
                    <a:pt x="705" y="1313"/>
                    <a:pt x="865" y="1377"/>
                  </a:cubicBezTo>
                  <a:lnTo>
                    <a:pt x="833" y="1473"/>
                  </a:lnTo>
                  <a:cubicBezTo>
                    <a:pt x="609" y="1377"/>
                    <a:pt x="417" y="1249"/>
                    <a:pt x="289" y="1121"/>
                  </a:cubicBezTo>
                  <a:cubicBezTo>
                    <a:pt x="161" y="961"/>
                    <a:pt x="97" y="833"/>
                    <a:pt x="97" y="705"/>
                  </a:cubicBezTo>
                  <a:cubicBezTo>
                    <a:pt x="129" y="577"/>
                    <a:pt x="193" y="513"/>
                    <a:pt x="289" y="449"/>
                  </a:cubicBezTo>
                  <a:lnTo>
                    <a:pt x="289" y="417"/>
                  </a:lnTo>
                  <a:lnTo>
                    <a:pt x="289" y="385"/>
                  </a:lnTo>
                  <a:lnTo>
                    <a:pt x="97" y="193"/>
                  </a:lnTo>
                  <a:lnTo>
                    <a:pt x="193" y="161"/>
                  </a:lnTo>
                  <a:lnTo>
                    <a:pt x="385" y="353"/>
                  </a:lnTo>
                  <a:lnTo>
                    <a:pt x="417" y="353"/>
                  </a:lnTo>
                  <a:cubicBezTo>
                    <a:pt x="449" y="353"/>
                    <a:pt x="481" y="353"/>
                    <a:pt x="513" y="321"/>
                  </a:cubicBezTo>
                  <a:lnTo>
                    <a:pt x="609" y="321"/>
                  </a:lnTo>
                  <a:lnTo>
                    <a:pt x="641" y="289"/>
                  </a:lnTo>
                  <a:cubicBezTo>
                    <a:pt x="641" y="289"/>
                    <a:pt x="641" y="257"/>
                    <a:pt x="609" y="257"/>
                  </a:cubicBezTo>
                  <a:lnTo>
                    <a:pt x="449" y="97"/>
                  </a:lnTo>
                  <a:lnTo>
                    <a:pt x="577" y="65"/>
                  </a:lnTo>
                  <a:close/>
                  <a:moveTo>
                    <a:pt x="609" y="1"/>
                  </a:moveTo>
                  <a:lnTo>
                    <a:pt x="417" y="33"/>
                  </a:lnTo>
                  <a:cubicBezTo>
                    <a:pt x="385" y="33"/>
                    <a:pt x="385" y="33"/>
                    <a:pt x="385" y="65"/>
                  </a:cubicBezTo>
                  <a:lnTo>
                    <a:pt x="385" y="97"/>
                  </a:lnTo>
                  <a:lnTo>
                    <a:pt x="545" y="257"/>
                  </a:lnTo>
                  <a:lnTo>
                    <a:pt x="513" y="257"/>
                  </a:lnTo>
                  <a:cubicBezTo>
                    <a:pt x="481" y="289"/>
                    <a:pt x="449" y="289"/>
                    <a:pt x="449" y="289"/>
                  </a:cubicBezTo>
                  <a:lnTo>
                    <a:pt x="257" y="97"/>
                  </a:lnTo>
                  <a:cubicBezTo>
                    <a:pt x="257" y="65"/>
                    <a:pt x="225" y="65"/>
                    <a:pt x="225" y="65"/>
                  </a:cubicBezTo>
                  <a:lnTo>
                    <a:pt x="33" y="129"/>
                  </a:lnTo>
                  <a:cubicBezTo>
                    <a:pt x="1" y="129"/>
                    <a:pt x="1" y="129"/>
                    <a:pt x="1" y="161"/>
                  </a:cubicBezTo>
                  <a:lnTo>
                    <a:pt x="1" y="193"/>
                  </a:lnTo>
                  <a:lnTo>
                    <a:pt x="225" y="417"/>
                  </a:lnTo>
                  <a:cubicBezTo>
                    <a:pt x="97" y="481"/>
                    <a:pt x="65" y="577"/>
                    <a:pt x="33" y="673"/>
                  </a:cubicBezTo>
                  <a:cubicBezTo>
                    <a:pt x="33" y="833"/>
                    <a:pt x="97" y="993"/>
                    <a:pt x="225" y="1153"/>
                  </a:cubicBezTo>
                  <a:cubicBezTo>
                    <a:pt x="385" y="1313"/>
                    <a:pt x="609" y="1473"/>
                    <a:pt x="865" y="1537"/>
                  </a:cubicBezTo>
                  <a:cubicBezTo>
                    <a:pt x="897" y="1537"/>
                    <a:pt x="897" y="1537"/>
                    <a:pt x="897" y="1505"/>
                  </a:cubicBezTo>
                  <a:lnTo>
                    <a:pt x="929" y="1345"/>
                  </a:lnTo>
                  <a:cubicBezTo>
                    <a:pt x="961" y="1345"/>
                    <a:pt x="929" y="1313"/>
                    <a:pt x="929" y="1313"/>
                  </a:cubicBezTo>
                  <a:cubicBezTo>
                    <a:pt x="769" y="1249"/>
                    <a:pt x="609" y="1153"/>
                    <a:pt x="513" y="1057"/>
                  </a:cubicBezTo>
                  <a:cubicBezTo>
                    <a:pt x="385" y="897"/>
                    <a:pt x="353" y="737"/>
                    <a:pt x="449" y="641"/>
                  </a:cubicBezTo>
                  <a:lnTo>
                    <a:pt x="449" y="641"/>
                  </a:lnTo>
                  <a:lnTo>
                    <a:pt x="801" y="1025"/>
                  </a:lnTo>
                  <a:lnTo>
                    <a:pt x="833" y="1025"/>
                  </a:lnTo>
                  <a:lnTo>
                    <a:pt x="1025" y="993"/>
                  </a:lnTo>
                  <a:cubicBezTo>
                    <a:pt x="1025" y="993"/>
                    <a:pt x="1057" y="993"/>
                    <a:pt x="1057" y="961"/>
                  </a:cubicBezTo>
                  <a:cubicBezTo>
                    <a:pt x="1057" y="961"/>
                    <a:pt x="1057" y="929"/>
                    <a:pt x="1025" y="929"/>
                  </a:cubicBezTo>
                  <a:lnTo>
                    <a:pt x="641" y="513"/>
                  </a:lnTo>
                  <a:lnTo>
                    <a:pt x="705" y="513"/>
                  </a:lnTo>
                  <a:cubicBezTo>
                    <a:pt x="705" y="513"/>
                    <a:pt x="737" y="513"/>
                    <a:pt x="769" y="481"/>
                  </a:cubicBezTo>
                  <a:lnTo>
                    <a:pt x="1185" y="929"/>
                  </a:lnTo>
                  <a:cubicBezTo>
                    <a:pt x="1185" y="961"/>
                    <a:pt x="1185" y="961"/>
                    <a:pt x="1217" y="961"/>
                  </a:cubicBezTo>
                  <a:lnTo>
                    <a:pt x="1409" y="897"/>
                  </a:lnTo>
                  <a:lnTo>
                    <a:pt x="1441" y="897"/>
                  </a:lnTo>
                  <a:cubicBezTo>
                    <a:pt x="1441" y="865"/>
                    <a:pt x="1441" y="865"/>
                    <a:pt x="1409" y="833"/>
                  </a:cubicBezTo>
                  <a:lnTo>
                    <a:pt x="1121" y="513"/>
                  </a:lnTo>
                  <a:lnTo>
                    <a:pt x="1121" y="513"/>
                  </a:lnTo>
                  <a:cubicBezTo>
                    <a:pt x="1345" y="577"/>
                    <a:pt x="1569" y="673"/>
                    <a:pt x="1697" y="833"/>
                  </a:cubicBezTo>
                  <a:cubicBezTo>
                    <a:pt x="1793" y="929"/>
                    <a:pt x="1825" y="1025"/>
                    <a:pt x="1825" y="1121"/>
                  </a:cubicBezTo>
                  <a:lnTo>
                    <a:pt x="1825" y="1153"/>
                  </a:lnTo>
                  <a:lnTo>
                    <a:pt x="2113" y="1249"/>
                  </a:lnTo>
                  <a:lnTo>
                    <a:pt x="2145" y="1249"/>
                  </a:lnTo>
                  <a:lnTo>
                    <a:pt x="2177" y="1217"/>
                  </a:lnTo>
                  <a:cubicBezTo>
                    <a:pt x="2209" y="1057"/>
                    <a:pt x="2145" y="897"/>
                    <a:pt x="1985" y="737"/>
                  </a:cubicBezTo>
                  <a:cubicBezTo>
                    <a:pt x="1729" y="449"/>
                    <a:pt x="1281" y="257"/>
                    <a:pt x="865" y="225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5369475" y="4045300"/>
              <a:ext cx="114450" cy="67250"/>
            </a:xfrm>
            <a:custGeom>
              <a:rect b="b" l="l" r="r" t="t"/>
              <a:pathLst>
                <a:path extrusionOk="0" h="2690" w="4578">
                  <a:moveTo>
                    <a:pt x="4354" y="1"/>
                  </a:moveTo>
                  <a:lnTo>
                    <a:pt x="4354" y="33"/>
                  </a:lnTo>
                  <a:cubicBezTo>
                    <a:pt x="4354" y="65"/>
                    <a:pt x="4386" y="97"/>
                    <a:pt x="4386" y="129"/>
                  </a:cubicBezTo>
                  <a:lnTo>
                    <a:pt x="4386" y="289"/>
                  </a:lnTo>
                  <a:cubicBezTo>
                    <a:pt x="4386" y="321"/>
                    <a:pt x="4354" y="353"/>
                    <a:pt x="4354" y="417"/>
                  </a:cubicBezTo>
                  <a:cubicBezTo>
                    <a:pt x="4354" y="481"/>
                    <a:pt x="4322" y="513"/>
                    <a:pt x="4322" y="577"/>
                  </a:cubicBezTo>
                  <a:cubicBezTo>
                    <a:pt x="4290" y="641"/>
                    <a:pt x="4258" y="705"/>
                    <a:pt x="4226" y="769"/>
                  </a:cubicBezTo>
                  <a:cubicBezTo>
                    <a:pt x="4162" y="865"/>
                    <a:pt x="4098" y="961"/>
                    <a:pt x="4002" y="1025"/>
                  </a:cubicBezTo>
                  <a:lnTo>
                    <a:pt x="4002" y="1057"/>
                  </a:lnTo>
                  <a:cubicBezTo>
                    <a:pt x="3874" y="1185"/>
                    <a:pt x="3746" y="1313"/>
                    <a:pt x="3585" y="1409"/>
                  </a:cubicBezTo>
                  <a:cubicBezTo>
                    <a:pt x="3457" y="1505"/>
                    <a:pt x="3329" y="1569"/>
                    <a:pt x="3201" y="1633"/>
                  </a:cubicBezTo>
                  <a:cubicBezTo>
                    <a:pt x="3105" y="1697"/>
                    <a:pt x="3009" y="1729"/>
                    <a:pt x="2945" y="1761"/>
                  </a:cubicBezTo>
                  <a:cubicBezTo>
                    <a:pt x="2849" y="1793"/>
                    <a:pt x="2785" y="1825"/>
                    <a:pt x="2689" y="1857"/>
                  </a:cubicBezTo>
                  <a:cubicBezTo>
                    <a:pt x="2625" y="1857"/>
                    <a:pt x="2561" y="1889"/>
                    <a:pt x="2465" y="1921"/>
                  </a:cubicBezTo>
                  <a:cubicBezTo>
                    <a:pt x="2401" y="1953"/>
                    <a:pt x="2337" y="1953"/>
                    <a:pt x="2273" y="1953"/>
                  </a:cubicBezTo>
                  <a:cubicBezTo>
                    <a:pt x="2177" y="1985"/>
                    <a:pt x="2113" y="1985"/>
                    <a:pt x="2049" y="2017"/>
                  </a:cubicBezTo>
                  <a:cubicBezTo>
                    <a:pt x="1985" y="2017"/>
                    <a:pt x="1889" y="2017"/>
                    <a:pt x="1825" y="2049"/>
                  </a:cubicBezTo>
                  <a:lnTo>
                    <a:pt x="1281" y="2049"/>
                  </a:lnTo>
                  <a:cubicBezTo>
                    <a:pt x="1153" y="2017"/>
                    <a:pt x="1025" y="2017"/>
                    <a:pt x="929" y="1985"/>
                  </a:cubicBezTo>
                  <a:cubicBezTo>
                    <a:pt x="417" y="1857"/>
                    <a:pt x="97" y="1601"/>
                    <a:pt x="1" y="1281"/>
                  </a:cubicBezTo>
                  <a:lnTo>
                    <a:pt x="1" y="1281"/>
                  </a:lnTo>
                  <a:lnTo>
                    <a:pt x="193" y="1921"/>
                  </a:lnTo>
                  <a:cubicBezTo>
                    <a:pt x="289" y="2241"/>
                    <a:pt x="609" y="2529"/>
                    <a:pt x="1121" y="2625"/>
                  </a:cubicBezTo>
                  <a:cubicBezTo>
                    <a:pt x="1217" y="2657"/>
                    <a:pt x="1345" y="2689"/>
                    <a:pt x="1473" y="2689"/>
                  </a:cubicBezTo>
                  <a:lnTo>
                    <a:pt x="2017" y="2689"/>
                  </a:lnTo>
                  <a:cubicBezTo>
                    <a:pt x="2081" y="2689"/>
                    <a:pt x="2177" y="2657"/>
                    <a:pt x="2241" y="2657"/>
                  </a:cubicBezTo>
                  <a:cubicBezTo>
                    <a:pt x="2305" y="2657"/>
                    <a:pt x="2369" y="2625"/>
                    <a:pt x="2465" y="2625"/>
                  </a:cubicBezTo>
                  <a:cubicBezTo>
                    <a:pt x="2529" y="2593"/>
                    <a:pt x="2593" y="2593"/>
                    <a:pt x="2657" y="2561"/>
                  </a:cubicBezTo>
                  <a:cubicBezTo>
                    <a:pt x="2753" y="2529"/>
                    <a:pt x="2817" y="2529"/>
                    <a:pt x="2881" y="2497"/>
                  </a:cubicBezTo>
                  <a:cubicBezTo>
                    <a:pt x="2977" y="2465"/>
                    <a:pt x="3041" y="2433"/>
                    <a:pt x="3137" y="2401"/>
                  </a:cubicBezTo>
                  <a:cubicBezTo>
                    <a:pt x="3233" y="2369"/>
                    <a:pt x="3297" y="2337"/>
                    <a:pt x="3393" y="2273"/>
                  </a:cubicBezTo>
                  <a:cubicBezTo>
                    <a:pt x="3521" y="2209"/>
                    <a:pt x="3649" y="2145"/>
                    <a:pt x="3778" y="2049"/>
                  </a:cubicBezTo>
                  <a:cubicBezTo>
                    <a:pt x="3938" y="1953"/>
                    <a:pt x="4066" y="1825"/>
                    <a:pt x="4194" y="1697"/>
                  </a:cubicBezTo>
                  <a:cubicBezTo>
                    <a:pt x="4290" y="1601"/>
                    <a:pt x="4354" y="1505"/>
                    <a:pt x="4418" y="1409"/>
                  </a:cubicBezTo>
                  <a:lnTo>
                    <a:pt x="4514" y="1217"/>
                  </a:lnTo>
                  <a:cubicBezTo>
                    <a:pt x="4514" y="1153"/>
                    <a:pt x="4546" y="1121"/>
                    <a:pt x="4546" y="1057"/>
                  </a:cubicBezTo>
                  <a:cubicBezTo>
                    <a:pt x="4578" y="1025"/>
                    <a:pt x="4578" y="961"/>
                    <a:pt x="4578" y="929"/>
                  </a:cubicBezTo>
                  <a:lnTo>
                    <a:pt x="4578" y="801"/>
                  </a:lnTo>
                  <a:cubicBezTo>
                    <a:pt x="4578" y="737"/>
                    <a:pt x="4546" y="705"/>
                    <a:pt x="4546" y="673"/>
                  </a:cubicBezTo>
                  <a:cubicBezTo>
                    <a:pt x="4546" y="641"/>
                    <a:pt x="4354" y="1"/>
                    <a:pt x="435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5368675" y="4043700"/>
              <a:ext cx="116050" cy="70450"/>
            </a:xfrm>
            <a:custGeom>
              <a:rect b="b" l="l" r="r" t="t"/>
              <a:pathLst>
                <a:path extrusionOk="0" h="2818" w="4642">
                  <a:moveTo>
                    <a:pt x="4450" y="385"/>
                  </a:moveTo>
                  <a:cubicBezTo>
                    <a:pt x="4450" y="385"/>
                    <a:pt x="4546" y="705"/>
                    <a:pt x="4546" y="737"/>
                  </a:cubicBezTo>
                  <a:cubicBezTo>
                    <a:pt x="4546" y="769"/>
                    <a:pt x="4578" y="801"/>
                    <a:pt x="4578" y="833"/>
                  </a:cubicBezTo>
                  <a:lnTo>
                    <a:pt x="4578" y="961"/>
                  </a:lnTo>
                  <a:cubicBezTo>
                    <a:pt x="4578" y="1025"/>
                    <a:pt x="4546" y="1057"/>
                    <a:pt x="4546" y="1121"/>
                  </a:cubicBezTo>
                  <a:cubicBezTo>
                    <a:pt x="4546" y="1153"/>
                    <a:pt x="4514" y="1217"/>
                    <a:pt x="4514" y="1249"/>
                  </a:cubicBezTo>
                  <a:lnTo>
                    <a:pt x="4418" y="1441"/>
                  </a:lnTo>
                  <a:cubicBezTo>
                    <a:pt x="4354" y="1537"/>
                    <a:pt x="4290" y="1633"/>
                    <a:pt x="4194" y="1729"/>
                  </a:cubicBezTo>
                  <a:lnTo>
                    <a:pt x="4194" y="1761"/>
                  </a:lnTo>
                  <a:cubicBezTo>
                    <a:pt x="4066" y="1857"/>
                    <a:pt x="3938" y="1985"/>
                    <a:pt x="3778" y="2081"/>
                  </a:cubicBezTo>
                  <a:cubicBezTo>
                    <a:pt x="3649" y="2177"/>
                    <a:pt x="3521" y="2241"/>
                    <a:pt x="3393" y="2305"/>
                  </a:cubicBezTo>
                  <a:cubicBezTo>
                    <a:pt x="3329" y="2369"/>
                    <a:pt x="3233" y="2401"/>
                    <a:pt x="3137" y="2433"/>
                  </a:cubicBezTo>
                  <a:cubicBezTo>
                    <a:pt x="3073" y="2465"/>
                    <a:pt x="2977" y="2497"/>
                    <a:pt x="2913" y="2529"/>
                  </a:cubicBezTo>
                  <a:cubicBezTo>
                    <a:pt x="2849" y="2561"/>
                    <a:pt x="2753" y="2561"/>
                    <a:pt x="2689" y="2593"/>
                  </a:cubicBezTo>
                  <a:cubicBezTo>
                    <a:pt x="2625" y="2625"/>
                    <a:pt x="2529" y="2625"/>
                    <a:pt x="2465" y="2657"/>
                  </a:cubicBezTo>
                  <a:cubicBezTo>
                    <a:pt x="2401" y="2657"/>
                    <a:pt x="2337" y="2689"/>
                    <a:pt x="2241" y="2689"/>
                  </a:cubicBezTo>
                  <a:cubicBezTo>
                    <a:pt x="2177" y="2689"/>
                    <a:pt x="2113" y="2721"/>
                    <a:pt x="2017" y="2721"/>
                  </a:cubicBezTo>
                  <a:lnTo>
                    <a:pt x="1505" y="2721"/>
                  </a:lnTo>
                  <a:cubicBezTo>
                    <a:pt x="1377" y="2721"/>
                    <a:pt x="1249" y="2689"/>
                    <a:pt x="1153" y="2657"/>
                  </a:cubicBezTo>
                  <a:cubicBezTo>
                    <a:pt x="673" y="2561"/>
                    <a:pt x="353" y="2305"/>
                    <a:pt x="257" y="1985"/>
                  </a:cubicBezTo>
                  <a:lnTo>
                    <a:pt x="161" y="1665"/>
                  </a:lnTo>
                  <a:lnTo>
                    <a:pt x="161" y="1665"/>
                  </a:lnTo>
                  <a:cubicBezTo>
                    <a:pt x="321" y="1857"/>
                    <a:pt x="609" y="2017"/>
                    <a:pt x="961" y="2081"/>
                  </a:cubicBezTo>
                  <a:cubicBezTo>
                    <a:pt x="1057" y="2113"/>
                    <a:pt x="1185" y="2113"/>
                    <a:pt x="1313" y="2145"/>
                  </a:cubicBezTo>
                  <a:lnTo>
                    <a:pt x="1857" y="2145"/>
                  </a:lnTo>
                  <a:cubicBezTo>
                    <a:pt x="1921" y="2113"/>
                    <a:pt x="2017" y="2113"/>
                    <a:pt x="2081" y="2113"/>
                  </a:cubicBezTo>
                  <a:cubicBezTo>
                    <a:pt x="2145" y="2081"/>
                    <a:pt x="2241" y="2081"/>
                    <a:pt x="2305" y="2049"/>
                  </a:cubicBezTo>
                  <a:cubicBezTo>
                    <a:pt x="2369" y="2049"/>
                    <a:pt x="2433" y="2017"/>
                    <a:pt x="2529" y="2017"/>
                  </a:cubicBezTo>
                  <a:cubicBezTo>
                    <a:pt x="2593" y="1985"/>
                    <a:pt x="2657" y="1953"/>
                    <a:pt x="2753" y="1953"/>
                  </a:cubicBezTo>
                  <a:cubicBezTo>
                    <a:pt x="2817" y="1921"/>
                    <a:pt x="2913" y="1889"/>
                    <a:pt x="2977" y="1857"/>
                  </a:cubicBezTo>
                  <a:cubicBezTo>
                    <a:pt x="3073" y="1825"/>
                    <a:pt x="3169" y="1761"/>
                    <a:pt x="3233" y="1729"/>
                  </a:cubicBezTo>
                  <a:cubicBezTo>
                    <a:pt x="3393" y="1665"/>
                    <a:pt x="3521" y="1569"/>
                    <a:pt x="3617" y="1505"/>
                  </a:cubicBezTo>
                  <a:cubicBezTo>
                    <a:pt x="3778" y="1377"/>
                    <a:pt x="3938" y="1281"/>
                    <a:pt x="4066" y="1153"/>
                  </a:cubicBezTo>
                  <a:lnTo>
                    <a:pt x="4066" y="1121"/>
                  </a:lnTo>
                  <a:cubicBezTo>
                    <a:pt x="4162" y="1025"/>
                    <a:pt x="4226" y="929"/>
                    <a:pt x="4290" y="833"/>
                  </a:cubicBezTo>
                  <a:cubicBezTo>
                    <a:pt x="4322" y="769"/>
                    <a:pt x="4354" y="705"/>
                    <a:pt x="4386" y="641"/>
                  </a:cubicBezTo>
                  <a:cubicBezTo>
                    <a:pt x="4386" y="577"/>
                    <a:pt x="4418" y="513"/>
                    <a:pt x="4418" y="481"/>
                  </a:cubicBezTo>
                  <a:cubicBezTo>
                    <a:pt x="4450" y="449"/>
                    <a:pt x="4450" y="417"/>
                    <a:pt x="4450" y="385"/>
                  </a:cubicBezTo>
                  <a:close/>
                  <a:moveTo>
                    <a:pt x="4386" y="1"/>
                  </a:moveTo>
                  <a:cubicBezTo>
                    <a:pt x="4354" y="33"/>
                    <a:pt x="4354" y="33"/>
                    <a:pt x="4354" y="65"/>
                  </a:cubicBezTo>
                  <a:cubicBezTo>
                    <a:pt x="4354" y="129"/>
                    <a:pt x="4386" y="161"/>
                    <a:pt x="4386" y="193"/>
                  </a:cubicBezTo>
                  <a:lnTo>
                    <a:pt x="4386" y="321"/>
                  </a:lnTo>
                  <a:cubicBezTo>
                    <a:pt x="4386" y="385"/>
                    <a:pt x="4354" y="417"/>
                    <a:pt x="4354" y="449"/>
                  </a:cubicBezTo>
                  <a:cubicBezTo>
                    <a:pt x="4354" y="513"/>
                    <a:pt x="4322" y="577"/>
                    <a:pt x="4322" y="609"/>
                  </a:cubicBezTo>
                  <a:cubicBezTo>
                    <a:pt x="4290" y="673"/>
                    <a:pt x="4258" y="737"/>
                    <a:pt x="4226" y="801"/>
                  </a:cubicBezTo>
                  <a:cubicBezTo>
                    <a:pt x="4162" y="897"/>
                    <a:pt x="4098" y="993"/>
                    <a:pt x="4002" y="1089"/>
                  </a:cubicBezTo>
                  <a:cubicBezTo>
                    <a:pt x="3874" y="1217"/>
                    <a:pt x="3745" y="1345"/>
                    <a:pt x="3585" y="1441"/>
                  </a:cubicBezTo>
                  <a:cubicBezTo>
                    <a:pt x="3457" y="1537"/>
                    <a:pt x="3329" y="1601"/>
                    <a:pt x="3201" y="1665"/>
                  </a:cubicBezTo>
                  <a:cubicBezTo>
                    <a:pt x="3137" y="1729"/>
                    <a:pt x="3041" y="1761"/>
                    <a:pt x="2945" y="1793"/>
                  </a:cubicBezTo>
                  <a:cubicBezTo>
                    <a:pt x="2881" y="1825"/>
                    <a:pt x="2785" y="1857"/>
                    <a:pt x="2721" y="1889"/>
                  </a:cubicBezTo>
                  <a:cubicBezTo>
                    <a:pt x="2625" y="1921"/>
                    <a:pt x="2561" y="1921"/>
                    <a:pt x="2497" y="1953"/>
                  </a:cubicBezTo>
                  <a:cubicBezTo>
                    <a:pt x="2433" y="1985"/>
                    <a:pt x="2337" y="1985"/>
                    <a:pt x="2273" y="2017"/>
                  </a:cubicBezTo>
                  <a:cubicBezTo>
                    <a:pt x="2209" y="2017"/>
                    <a:pt x="2145" y="2017"/>
                    <a:pt x="2049" y="2049"/>
                  </a:cubicBezTo>
                  <a:cubicBezTo>
                    <a:pt x="1985" y="2049"/>
                    <a:pt x="1921" y="2049"/>
                    <a:pt x="1825" y="2081"/>
                  </a:cubicBezTo>
                  <a:lnTo>
                    <a:pt x="1313" y="2081"/>
                  </a:lnTo>
                  <a:cubicBezTo>
                    <a:pt x="1185" y="2049"/>
                    <a:pt x="1057" y="2049"/>
                    <a:pt x="961" y="2017"/>
                  </a:cubicBezTo>
                  <a:cubicBezTo>
                    <a:pt x="481" y="1921"/>
                    <a:pt x="161" y="1665"/>
                    <a:pt x="65" y="1345"/>
                  </a:cubicBezTo>
                  <a:cubicBezTo>
                    <a:pt x="65" y="1313"/>
                    <a:pt x="33" y="1313"/>
                    <a:pt x="33" y="1313"/>
                  </a:cubicBezTo>
                  <a:cubicBezTo>
                    <a:pt x="1" y="1313"/>
                    <a:pt x="1" y="1345"/>
                    <a:pt x="1" y="1377"/>
                  </a:cubicBezTo>
                  <a:lnTo>
                    <a:pt x="193" y="2017"/>
                  </a:lnTo>
                  <a:cubicBezTo>
                    <a:pt x="289" y="2369"/>
                    <a:pt x="641" y="2625"/>
                    <a:pt x="1121" y="2753"/>
                  </a:cubicBezTo>
                  <a:cubicBezTo>
                    <a:pt x="1249" y="2753"/>
                    <a:pt x="1377" y="2785"/>
                    <a:pt x="1505" y="2785"/>
                  </a:cubicBezTo>
                  <a:cubicBezTo>
                    <a:pt x="1569" y="2817"/>
                    <a:pt x="1665" y="2817"/>
                    <a:pt x="1761" y="2817"/>
                  </a:cubicBezTo>
                  <a:cubicBezTo>
                    <a:pt x="1761" y="2817"/>
                    <a:pt x="1793" y="2817"/>
                    <a:pt x="1793" y="2785"/>
                  </a:cubicBezTo>
                  <a:lnTo>
                    <a:pt x="2049" y="2785"/>
                  </a:lnTo>
                  <a:cubicBezTo>
                    <a:pt x="2113" y="2785"/>
                    <a:pt x="2209" y="2753"/>
                    <a:pt x="2273" y="2753"/>
                  </a:cubicBezTo>
                  <a:cubicBezTo>
                    <a:pt x="2337" y="2753"/>
                    <a:pt x="2433" y="2721"/>
                    <a:pt x="2497" y="2721"/>
                  </a:cubicBezTo>
                  <a:cubicBezTo>
                    <a:pt x="2561" y="2689"/>
                    <a:pt x="2657" y="2689"/>
                    <a:pt x="2721" y="2657"/>
                  </a:cubicBezTo>
                  <a:cubicBezTo>
                    <a:pt x="2785" y="2657"/>
                    <a:pt x="2881" y="2625"/>
                    <a:pt x="2945" y="2593"/>
                  </a:cubicBezTo>
                  <a:cubicBezTo>
                    <a:pt x="3009" y="2561"/>
                    <a:pt x="3105" y="2529"/>
                    <a:pt x="3169" y="2497"/>
                  </a:cubicBezTo>
                  <a:cubicBezTo>
                    <a:pt x="3265" y="2465"/>
                    <a:pt x="3361" y="2433"/>
                    <a:pt x="3425" y="2369"/>
                  </a:cubicBezTo>
                  <a:cubicBezTo>
                    <a:pt x="3585" y="2305"/>
                    <a:pt x="3713" y="2241"/>
                    <a:pt x="3842" y="2145"/>
                  </a:cubicBezTo>
                  <a:cubicBezTo>
                    <a:pt x="3970" y="2049"/>
                    <a:pt x="4130" y="1921"/>
                    <a:pt x="4258" y="1793"/>
                  </a:cubicBezTo>
                  <a:lnTo>
                    <a:pt x="4258" y="1761"/>
                  </a:lnTo>
                  <a:cubicBezTo>
                    <a:pt x="4354" y="1665"/>
                    <a:pt x="4418" y="1569"/>
                    <a:pt x="4482" y="1473"/>
                  </a:cubicBezTo>
                  <a:lnTo>
                    <a:pt x="4578" y="1281"/>
                  </a:lnTo>
                  <a:cubicBezTo>
                    <a:pt x="4610" y="1249"/>
                    <a:pt x="4610" y="1185"/>
                    <a:pt x="4610" y="1121"/>
                  </a:cubicBezTo>
                  <a:cubicBezTo>
                    <a:pt x="4642" y="1089"/>
                    <a:pt x="4642" y="1025"/>
                    <a:pt x="4642" y="993"/>
                  </a:cubicBezTo>
                  <a:lnTo>
                    <a:pt x="4642" y="833"/>
                  </a:lnTo>
                  <a:cubicBezTo>
                    <a:pt x="4642" y="801"/>
                    <a:pt x="4642" y="737"/>
                    <a:pt x="4610" y="705"/>
                  </a:cubicBezTo>
                  <a:lnTo>
                    <a:pt x="4418" y="33"/>
                  </a:lnTo>
                  <a:cubicBezTo>
                    <a:pt x="4418" y="1"/>
                    <a:pt x="4386" y="1"/>
                    <a:pt x="438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5361475" y="4026125"/>
              <a:ext cx="124850" cy="70400"/>
            </a:xfrm>
            <a:custGeom>
              <a:rect b="b" l="l" r="r" t="t"/>
              <a:pathLst>
                <a:path extrusionOk="0" h="2816" w="4994">
                  <a:moveTo>
                    <a:pt x="3162" y="0"/>
                  </a:moveTo>
                  <a:cubicBezTo>
                    <a:pt x="2263" y="0"/>
                    <a:pt x="1275" y="370"/>
                    <a:pt x="705" y="992"/>
                  </a:cubicBezTo>
                  <a:cubicBezTo>
                    <a:pt x="1" y="1728"/>
                    <a:pt x="225" y="2528"/>
                    <a:pt x="1249" y="2752"/>
                  </a:cubicBezTo>
                  <a:cubicBezTo>
                    <a:pt x="1438" y="2795"/>
                    <a:pt x="1642" y="2816"/>
                    <a:pt x="1852" y="2816"/>
                  </a:cubicBezTo>
                  <a:cubicBezTo>
                    <a:pt x="2742" y="2816"/>
                    <a:pt x="3752" y="2446"/>
                    <a:pt x="4322" y="1824"/>
                  </a:cubicBezTo>
                  <a:cubicBezTo>
                    <a:pt x="4994" y="1088"/>
                    <a:pt x="4770" y="288"/>
                    <a:pt x="3777" y="64"/>
                  </a:cubicBezTo>
                  <a:cubicBezTo>
                    <a:pt x="3582" y="21"/>
                    <a:pt x="3375" y="0"/>
                    <a:pt x="316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5366275" y="4025025"/>
              <a:ext cx="115250" cy="72325"/>
            </a:xfrm>
            <a:custGeom>
              <a:rect b="b" l="l" r="r" t="t"/>
              <a:pathLst>
                <a:path extrusionOk="0" h="2893" w="4610">
                  <a:moveTo>
                    <a:pt x="2977" y="76"/>
                  </a:moveTo>
                  <a:cubicBezTo>
                    <a:pt x="3169" y="76"/>
                    <a:pt x="3361" y="108"/>
                    <a:pt x="3553" y="140"/>
                  </a:cubicBezTo>
                  <a:cubicBezTo>
                    <a:pt x="4034" y="268"/>
                    <a:pt x="4354" y="492"/>
                    <a:pt x="4450" y="812"/>
                  </a:cubicBezTo>
                  <a:cubicBezTo>
                    <a:pt x="4546" y="1132"/>
                    <a:pt x="4418" y="1516"/>
                    <a:pt x="4098" y="1868"/>
                  </a:cubicBezTo>
                  <a:cubicBezTo>
                    <a:pt x="3529" y="2463"/>
                    <a:pt x="2542" y="2828"/>
                    <a:pt x="1660" y="2828"/>
                  </a:cubicBezTo>
                  <a:cubicBezTo>
                    <a:pt x="1451" y="2828"/>
                    <a:pt x="1247" y="2807"/>
                    <a:pt x="1057" y="2764"/>
                  </a:cubicBezTo>
                  <a:cubicBezTo>
                    <a:pt x="577" y="2668"/>
                    <a:pt x="257" y="2412"/>
                    <a:pt x="161" y="2092"/>
                  </a:cubicBezTo>
                  <a:cubicBezTo>
                    <a:pt x="65" y="1772"/>
                    <a:pt x="193" y="1388"/>
                    <a:pt x="545" y="1068"/>
                  </a:cubicBezTo>
                  <a:cubicBezTo>
                    <a:pt x="1089" y="460"/>
                    <a:pt x="2081" y="76"/>
                    <a:pt x="2977" y="76"/>
                  </a:cubicBezTo>
                  <a:close/>
                  <a:moveTo>
                    <a:pt x="2949" y="0"/>
                  </a:moveTo>
                  <a:cubicBezTo>
                    <a:pt x="2058" y="0"/>
                    <a:pt x="1044" y="389"/>
                    <a:pt x="481" y="1004"/>
                  </a:cubicBezTo>
                  <a:cubicBezTo>
                    <a:pt x="129" y="1356"/>
                    <a:pt x="1" y="1772"/>
                    <a:pt x="97" y="2092"/>
                  </a:cubicBezTo>
                  <a:cubicBezTo>
                    <a:pt x="225" y="2444"/>
                    <a:pt x="545" y="2700"/>
                    <a:pt x="1057" y="2828"/>
                  </a:cubicBezTo>
                  <a:cubicBezTo>
                    <a:pt x="1217" y="2892"/>
                    <a:pt x="1441" y="2892"/>
                    <a:pt x="1665" y="2892"/>
                  </a:cubicBezTo>
                  <a:cubicBezTo>
                    <a:pt x="2561" y="2892"/>
                    <a:pt x="3585" y="2508"/>
                    <a:pt x="4130" y="1900"/>
                  </a:cubicBezTo>
                  <a:cubicBezTo>
                    <a:pt x="4482" y="1548"/>
                    <a:pt x="4610" y="1132"/>
                    <a:pt x="4514" y="812"/>
                  </a:cubicBezTo>
                  <a:cubicBezTo>
                    <a:pt x="4418" y="460"/>
                    <a:pt x="4066" y="204"/>
                    <a:pt x="3585" y="76"/>
                  </a:cubicBezTo>
                  <a:cubicBezTo>
                    <a:pt x="3387" y="25"/>
                    <a:pt x="3172" y="0"/>
                    <a:pt x="29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5375075" y="4033525"/>
              <a:ext cx="97650" cy="55625"/>
            </a:xfrm>
            <a:custGeom>
              <a:rect b="b" l="l" r="r" t="t"/>
              <a:pathLst>
                <a:path extrusionOk="0" h="2225" w="3906">
                  <a:moveTo>
                    <a:pt x="2464" y="0"/>
                  </a:moveTo>
                  <a:cubicBezTo>
                    <a:pt x="1772" y="0"/>
                    <a:pt x="982" y="303"/>
                    <a:pt x="545" y="792"/>
                  </a:cubicBezTo>
                  <a:cubicBezTo>
                    <a:pt x="1" y="1368"/>
                    <a:pt x="193" y="1976"/>
                    <a:pt x="961" y="2168"/>
                  </a:cubicBezTo>
                  <a:cubicBezTo>
                    <a:pt x="1119" y="2206"/>
                    <a:pt x="1287" y="2224"/>
                    <a:pt x="1458" y="2224"/>
                  </a:cubicBezTo>
                  <a:cubicBezTo>
                    <a:pt x="2158" y="2224"/>
                    <a:pt x="2925" y="1927"/>
                    <a:pt x="3361" y="1464"/>
                  </a:cubicBezTo>
                  <a:cubicBezTo>
                    <a:pt x="3906" y="856"/>
                    <a:pt x="3714" y="248"/>
                    <a:pt x="2945" y="56"/>
                  </a:cubicBezTo>
                  <a:cubicBezTo>
                    <a:pt x="2795" y="18"/>
                    <a:pt x="2632" y="0"/>
                    <a:pt x="246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5378275" y="4032725"/>
              <a:ext cx="91250" cy="57425"/>
            </a:xfrm>
            <a:custGeom>
              <a:rect b="b" l="l" r="r" t="t"/>
              <a:pathLst>
                <a:path extrusionOk="0" h="2297" w="3650">
                  <a:moveTo>
                    <a:pt x="2337" y="88"/>
                  </a:moveTo>
                  <a:cubicBezTo>
                    <a:pt x="2497" y="88"/>
                    <a:pt x="2657" y="88"/>
                    <a:pt x="2817" y="120"/>
                  </a:cubicBezTo>
                  <a:cubicBezTo>
                    <a:pt x="3169" y="216"/>
                    <a:pt x="3426" y="408"/>
                    <a:pt x="3490" y="664"/>
                  </a:cubicBezTo>
                  <a:cubicBezTo>
                    <a:pt x="3554" y="920"/>
                    <a:pt x="3458" y="1176"/>
                    <a:pt x="3201" y="1464"/>
                  </a:cubicBezTo>
                  <a:cubicBezTo>
                    <a:pt x="2790" y="1927"/>
                    <a:pt x="2008" y="2224"/>
                    <a:pt x="1335" y="2224"/>
                  </a:cubicBezTo>
                  <a:cubicBezTo>
                    <a:pt x="1169" y="2224"/>
                    <a:pt x="1010" y="2206"/>
                    <a:pt x="865" y="2168"/>
                  </a:cubicBezTo>
                  <a:cubicBezTo>
                    <a:pt x="481" y="2072"/>
                    <a:pt x="257" y="1912"/>
                    <a:pt x="161" y="1656"/>
                  </a:cubicBezTo>
                  <a:cubicBezTo>
                    <a:pt x="97" y="1400"/>
                    <a:pt x="193" y="1112"/>
                    <a:pt x="449" y="824"/>
                  </a:cubicBezTo>
                  <a:cubicBezTo>
                    <a:pt x="865" y="376"/>
                    <a:pt x="1665" y="88"/>
                    <a:pt x="2337" y="88"/>
                  </a:cubicBezTo>
                  <a:close/>
                  <a:moveTo>
                    <a:pt x="2320" y="0"/>
                  </a:moveTo>
                  <a:cubicBezTo>
                    <a:pt x="1612" y="0"/>
                    <a:pt x="822" y="303"/>
                    <a:pt x="385" y="792"/>
                  </a:cubicBezTo>
                  <a:cubicBezTo>
                    <a:pt x="97" y="1080"/>
                    <a:pt x="1" y="1400"/>
                    <a:pt x="97" y="1656"/>
                  </a:cubicBezTo>
                  <a:cubicBezTo>
                    <a:pt x="193" y="1944"/>
                    <a:pt x="449" y="2136"/>
                    <a:pt x="833" y="2232"/>
                  </a:cubicBezTo>
                  <a:cubicBezTo>
                    <a:pt x="993" y="2264"/>
                    <a:pt x="1153" y="2296"/>
                    <a:pt x="1313" y="2296"/>
                  </a:cubicBezTo>
                  <a:cubicBezTo>
                    <a:pt x="2017" y="2296"/>
                    <a:pt x="2817" y="1976"/>
                    <a:pt x="3265" y="1496"/>
                  </a:cubicBezTo>
                  <a:cubicBezTo>
                    <a:pt x="3522" y="1208"/>
                    <a:pt x="3650" y="920"/>
                    <a:pt x="3554" y="632"/>
                  </a:cubicBezTo>
                  <a:cubicBezTo>
                    <a:pt x="3458" y="344"/>
                    <a:pt x="3201" y="152"/>
                    <a:pt x="2817" y="56"/>
                  </a:cubicBezTo>
                  <a:cubicBezTo>
                    <a:pt x="2661" y="18"/>
                    <a:pt x="2493" y="0"/>
                    <a:pt x="23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5477500" y="4062125"/>
              <a:ext cx="3225" cy="8025"/>
            </a:xfrm>
            <a:custGeom>
              <a:rect b="b" l="l" r="r" t="t"/>
              <a:pathLst>
                <a:path extrusionOk="0" h="321" w="129">
                  <a:moveTo>
                    <a:pt x="33" y="0"/>
                  </a:moveTo>
                  <a:cubicBezTo>
                    <a:pt x="1" y="32"/>
                    <a:pt x="1" y="32"/>
                    <a:pt x="1" y="64"/>
                  </a:cubicBezTo>
                  <a:lnTo>
                    <a:pt x="65" y="288"/>
                  </a:lnTo>
                  <a:cubicBezTo>
                    <a:pt x="65" y="320"/>
                    <a:pt x="97" y="320"/>
                    <a:pt x="97" y="320"/>
                  </a:cubicBezTo>
                  <a:lnTo>
                    <a:pt x="129" y="320"/>
                  </a:lnTo>
                  <a:lnTo>
                    <a:pt x="129" y="288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5434300" y="4097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64" y="288"/>
                  </a:lnTo>
                  <a:lnTo>
                    <a:pt x="96" y="320"/>
                  </a:lnTo>
                  <a:lnTo>
                    <a:pt x="128" y="320"/>
                  </a:lnTo>
                  <a:cubicBezTo>
                    <a:pt x="128" y="320"/>
                    <a:pt x="160" y="288"/>
                    <a:pt x="128" y="25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9"/>
            <p:cNvSpPr/>
            <p:nvPr/>
          </p:nvSpPr>
          <p:spPr>
            <a:xfrm>
              <a:off x="5443900" y="4094125"/>
              <a:ext cx="3225" cy="7225"/>
            </a:xfrm>
            <a:custGeom>
              <a:rect b="b" l="l" r="r" t="t"/>
              <a:pathLst>
                <a:path extrusionOk="0" h="289" w="129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64" y="288"/>
                  </a:lnTo>
                  <a:lnTo>
                    <a:pt x="96" y="288"/>
                  </a:lnTo>
                  <a:cubicBezTo>
                    <a:pt x="128" y="288"/>
                    <a:pt x="128" y="288"/>
                    <a:pt x="128" y="256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9"/>
            <p:cNvSpPr/>
            <p:nvPr/>
          </p:nvSpPr>
          <p:spPr>
            <a:xfrm>
              <a:off x="5452700" y="4089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2" y="0"/>
                  </a:moveTo>
                  <a:cubicBezTo>
                    <a:pt x="32" y="0"/>
                    <a:pt x="0" y="32"/>
                    <a:pt x="32" y="64"/>
                  </a:cubicBezTo>
                  <a:lnTo>
                    <a:pt x="96" y="288"/>
                  </a:lnTo>
                  <a:cubicBezTo>
                    <a:pt x="96" y="320"/>
                    <a:pt x="96" y="320"/>
                    <a:pt x="128" y="320"/>
                  </a:cubicBezTo>
                  <a:cubicBezTo>
                    <a:pt x="160" y="320"/>
                    <a:pt x="160" y="288"/>
                    <a:pt x="160" y="288"/>
                  </a:cubicBezTo>
                  <a:lnTo>
                    <a:pt x="96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460700" y="4083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2" y="0"/>
                  </a:moveTo>
                  <a:cubicBezTo>
                    <a:pt x="32" y="0"/>
                    <a:pt x="0" y="32"/>
                    <a:pt x="32" y="64"/>
                  </a:cubicBezTo>
                  <a:lnTo>
                    <a:pt x="97" y="288"/>
                  </a:lnTo>
                  <a:cubicBezTo>
                    <a:pt x="97" y="320"/>
                    <a:pt x="97" y="320"/>
                    <a:pt x="129" y="320"/>
                  </a:cubicBezTo>
                  <a:cubicBezTo>
                    <a:pt x="161" y="320"/>
                    <a:pt x="161" y="288"/>
                    <a:pt x="161" y="256"/>
                  </a:cubicBezTo>
                  <a:lnTo>
                    <a:pt x="97" y="32"/>
                  </a:lnTo>
                  <a:cubicBezTo>
                    <a:pt x="97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467100" y="40773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97" y="288"/>
                  </a:lnTo>
                  <a:cubicBezTo>
                    <a:pt x="97" y="320"/>
                    <a:pt x="97" y="320"/>
                    <a:pt x="129" y="320"/>
                  </a:cubicBezTo>
                  <a:cubicBezTo>
                    <a:pt x="161" y="320"/>
                    <a:pt x="161" y="288"/>
                    <a:pt x="161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9"/>
            <p:cNvSpPr/>
            <p:nvPr/>
          </p:nvSpPr>
          <p:spPr>
            <a:xfrm>
              <a:off x="5472700" y="4070925"/>
              <a:ext cx="4025" cy="7225"/>
            </a:xfrm>
            <a:custGeom>
              <a:rect b="b" l="l" r="r" t="t"/>
              <a:pathLst>
                <a:path extrusionOk="0" h="289" w="161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65" y="288"/>
                  </a:lnTo>
                  <a:lnTo>
                    <a:pt x="129" y="288"/>
                  </a:lnTo>
                  <a:cubicBezTo>
                    <a:pt x="129" y="288"/>
                    <a:pt x="161" y="288"/>
                    <a:pt x="161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9"/>
            <p:cNvSpPr/>
            <p:nvPr/>
          </p:nvSpPr>
          <p:spPr>
            <a:xfrm>
              <a:off x="5379075" y="4091725"/>
              <a:ext cx="4025" cy="8025"/>
            </a:xfrm>
            <a:custGeom>
              <a:rect b="b" l="l" r="r" t="t"/>
              <a:pathLst>
                <a:path extrusionOk="0" h="321" w="161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65" y="288"/>
                  </a:lnTo>
                  <a:cubicBezTo>
                    <a:pt x="97" y="320"/>
                    <a:pt x="97" y="320"/>
                    <a:pt x="129" y="320"/>
                  </a:cubicBezTo>
                  <a:cubicBezTo>
                    <a:pt x="129" y="320"/>
                    <a:pt x="161" y="288"/>
                    <a:pt x="129" y="288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9"/>
            <p:cNvSpPr/>
            <p:nvPr/>
          </p:nvSpPr>
          <p:spPr>
            <a:xfrm>
              <a:off x="5424700" y="4099725"/>
              <a:ext cx="3225" cy="8025"/>
            </a:xfrm>
            <a:custGeom>
              <a:rect b="b" l="l" r="r" t="t"/>
              <a:pathLst>
                <a:path extrusionOk="0" h="321" w="129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64" y="288"/>
                  </a:lnTo>
                  <a:lnTo>
                    <a:pt x="96" y="320"/>
                  </a:lnTo>
                  <a:lnTo>
                    <a:pt x="128" y="320"/>
                  </a:lnTo>
                  <a:lnTo>
                    <a:pt x="128" y="256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9"/>
            <p:cNvSpPr/>
            <p:nvPr/>
          </p:nvSpPr>
          <p:spPr>
            <a:xfrm>
              <a:off x="5414300" y="4101325"/>
              <a:ext cx="4025" cy="7225"/>
            </a:xfrm>
            <a:custGeom>
              <a:rect b="b" l="l" r="r" t="t"/>
              <a:pathLst>
                <a:path extrusionOk="0" h="289" w="161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64" y="288"/>
                  </a:lnTo>
                  <a:lnTo>
                    <a:pt x="128" y="288"/>
                  </a:lnTo>
                  <a:cubicBezTo>
                    <a:pt x="128" y="288"/>
                    <a:pt x="160" y="288"/>
                    <a:pt x="128" y="25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9"/>
            <p:cNvSpPr/>
            <p:nvPr/>
          </p:nvSpPr>
          <p:spPr>
            <a:xfrm>
              <a:off x="5404700" y="4100525"/>
              <a:ext cx="3225" cy="8025"/>
            </a:xfrm>
            <a:custGeom>
              <a:rect b="b" l="l" r="r" t="t"/>
              <a:pathLst>
                <a:path extrusionOk="0" h="321" w="129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64" y="288"/>
                  </a:lnTo>
                  <a:cubicBezTo>
                    <a:pt x="64" y="320"/>
                    <a:pt x="96" y="320"/>
                    <a:pt x="96" y="320"/>
                  </a:cubicBezTo>
                  <a:lnTo>
                    <a:pt x="128" y="320"/>
                  </a:lnTo>
                  <a:lnTo>
                    <a:pt x="128" y="288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9"/>
            <p:cNvSpPr/>
            <p:nvPr/>
          </p:nvSpPr>
          <p:spPr>
            <a:xfrm>
              <a:off x="5395875" y="4098925"/>
              <a:ext cx="3250" cy="8025"/>
            </a:xfrm>
            <a:custGeom>
              <a:rect b="b" l="l" r="r" t="t"/>
              <a:pathLst>
                <a:path extrusionOk="0" h="321" w="13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65" y="288"/>
                  </a:lnTo>
                  <a:lnTo>
                    <a:pt x="97" y="320"/>
                  </a:lnTo>
                  <a:lnTo>
                    <a:pt x="129" y="320"/>
                  </a:lnTo>
                  <a:lnTo>
                    <a:pt x="129" y="256"/>
                  </a:ln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9"/>
            <p:cNvSpPr/>
            <p:nvPr/>
          </p:nvSpPr>
          <p:spPr>
            <a:xfrm>
              <a:off x="5387075" y="4096525"/>
              <a:ext cx="4025" cy="7225"/>
            </a:xfrm>
            <a:custGeom>
              <a:rect b="b" l="l" r="r" t="t"/>
              <a:pathLst>
                <a:path extrusionOk="0" h="289" w="161">
                  <a:moveTo>
                    <a:pt x="33" y="0"/>
                  </a:moveTo>
                  <a:cubicBezTo>
                    <a:pt x="33" y="0"/>
                    <a:pt x="1" y="32"/>
                    <a:pt x="33" y="32"/>
                  </a:cubicBezTo>
                  <a:lnTo>
                    <a:pt x="97" y="288"/>
                  </a:lnTo>
                  <a:lnTo>
                    <a:pt x="129" y="288"/>
                  </a:lnTo>
                  <a:cubicBezTo>
                    <a:pt x="161" y="288"/>
                    <a:pt x="161" y="288"/>
                    <a:pt x="161" y="256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9"/>
            <p:cNvSpPr/>
            <p:nvPr/>
          </p:nvSpPr>
          <p:spPr>
            <a:xfrm>
              <a:off x="5394275" y="4045300"/>
              <a:ext cx="57650" cy="33250"/>
            </a:xfrm>
            <a:custGeom>
              <a:rect b="b" l="l" r="r" t="t"/>
              <a:pathLst>
                <a:path extrusionOk="0" h="1330" w="2306">
                  <a:moveTo>
                    <a:pt x="1639" y="0"/>
                  </a:moveTo>
                  <a:cubicBezTo>
                    <a:pt x="1322" y="0"/>
                    <a:pt x="982" y="110"/>
                    <a:pt x="737" y="257"/>
                  </a:cubicBezTo>
                  <a:lnTo>
                    <a:pt x="385" y="193"/>
                  </a:lnTo>
                  <a:lnTo>
                    <a:pt x="257" y="321"/>
                  </a:lnTo>
                  <a:lnTo>
                    <a:pt x="545" y="385"/>
                  </a:lnTo>
                  <a:cubicBezTo>
                    <a:pt x="513" y="417"/>
                    <a:pt x="513" y="449"/>
                    <a:pt x="481" y="449"/>
                  </a:cubicBezTo>
                  <a:cubicBezTo>
                    <a:pt x="449" y="481"/>
                    <a:pt x="449" y="513"/>
                    <a:pt x="417" y="545"/>
                  </a:cubicBezTo>
                  <a:lnTo>
                    <a:pt x="129" y="481"/>
                  </a:lnTo>
                  <a:lnTo>
                    <a:pt x="1" y="609"/>
                  </a:lnTo>
                  <a:lnTo>
                    <a:pt x="321" y="673"/>
                  </a:lnTo>
                  <a:cubicBezTo>
                    <a:pt x="225" y="961"/>
                    <a:pt x="353" y="1217"/>
                    <a:pt x="737" y="1281"/>
                  </a:cubicBezTo>
                  <a:cubicBezTo>
                    <a:pt x="849" y="1313"/>
                    <a:pt x="961" y="1329"/>
                    <a:pt x="1077" y="1329"/>
                  </a:cubicBezTo>
                  <a:cubicBezTo>
                    <a:pt x="1193" y="1329"/>
                    <a:pt x="1313" y="1313"/>
                    <a:pt x="1441" y="1281"/>
                  </a:cubicBezTo>
                  <a:lnTo>
                    <a:pt x="1377" y="1089"/>
                  </a:lnTo>
                  <a:cubicBezTo>
                    <a:pt x="1284" y="1127"/>
                    <a:pt x="1190" y="1142"/>
                    <a:pt x="1096" y="1142"/>
                  </a:cubicBezTo>
                  <a:cubicBezTo>
                    <a:pt x="1030" y="1142"/>
                    <a:pt x="963" y="1134"/>
                    <a:pt x="897" y="1121"/>
                  </a:cubicBezTo>
                  <a:cubicBezTo>
                    <a:pt x="673" y="1057"/>
                    <a:pt x="545" y="929"/>
                    <a:pt x="577" y="737"/>
                  </a:cubicBezTo>
                  <a:lnTo>
                    <a:pt x="577" y="737"/>
                  </a:lnTo>
                  <a:lnTo>
                    <a:pt x="1121" y="865"/>
                  </a:lnTo>
                  <a:lnTo>
                    <a:pt x="1249" y="737"/>
                  </a:lnTo>
                  <a:lnTo>
                    <a:pt x="641" y="577"/>
                  </a:lnTo>
                  <a:cubicBezTo>
                    <a:pt x="673" y="577"/>
                    <a:pt x="673" y="545"/>
                    <a:pt x="705" y="513"/>
                  </a:cubicBezTo>
                  <a:lnTo>
                    <a:pt x="769" y="449"/>
                  </a:lnTo>
                  <a:lnTo>
                    <a:pt x="1377" y="609"/>
                  </a:lnTo>
                  <a:lnTo>
                    <a:pt x="1505" y="449"/>
                  </a:lnTo>
                  <a:lnTo>
                    <a:pt x="961" y="321"/>
                  </a:lnTo>
                  <a:cubicBezTo>
                    <a:pt x="1132" y="236"/>
                    <a:pt x="1317" y="193"/>
                    <a:pt x="1487" y="193"/>
                  </a:cubicBezTo>
                  <a:cubicBezTo>
                    <a:pt x="1573" y="193"/>
                    <a:pt x="1655" y="204"/>
                    <a:pt x="1729" y="225"/>
                  </a:cubicBezTo>
                  <a:cubicBezTo>
                    <a:pt x="1889" y="257"/>
                    <a:pt x="1985" y="321"/>
                    <a:pt x="2049" y="417"/>
                  </a:cubicBezTo>
                  <a:lnTo>
                    <a:pt x="2305" y="321"/>
                  </a:lnTo>
                  <a:cubicBezTo>
                    <a:pt x="2273" y="193"/>
                    <a:pt x="2113" y="97"/>
                    <a:pt x="1921" y="33"/>
                  </a:cubicBezTo>
                  <a:cubicBezTo>
                    <a:pt x="1832" y="10"/>
                    <a:pt x="1736" y="0"/>
                    <a:pt x="163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9"/>
            <p:cNvSpPr/>
            <p:nvPr/>
          </p:nvSpPr>
          <p:spPr>
            <a:xfrm>
              <a:off x="5393475" y="4044375"/>
              <a:ext cx="60050" cy="35375"/>
            </a:xfrm>
            <a:custGeom>
              <a:rect b="b" l="l" r="r" t="t"/>
              <a:pathLst>
                <a:path extrusionOk="0" h="1415" w="2402">
                  <a:moveTo>
                    <a:pt x="1656" y="65"/>
                  </a:moveTo>
                  <a:cubicBezTo>
                    <a:pt x="1761" y="65"/>
                    <a:pt x="1861" y="77"/>
                    <a:pt x="1953" y="102"/>
                  </a:cubicBezTo>
                  <a:cubicBezTo>
                    <a:pt x="2113" y="134"/>
                    <a:pt x="2241" y="230"/>
                    <a:pt x="2305" y="326"/>
                  </a:cubicBezTo>
                  <a:lnTo>
                    <a:pt x="2081" y="390"/>
                  </a:lnTo>
                  <a:cubicBezTo>
                    <a:pt x="2049" y="326"/>
                    <a:pt x="1921" y="230"/>
                    <a:pt x="1793" y="198"/>
                  </a:cubicBezTo>
                  <a:cubicBezTo>
                    <a:pt x="1740" y="190"/>
                    <a:pt x="1682" y="186"/>
                    <a:pt x="1621" y="186"/>
                  </a:cubicBezTo>
                  <a:cubicBezTo>
                    <a:pt x="1422" y="186"/>
                    <a:pt x="1189" y="228"/>
                    <a:pt x="993" y="326"/>
                  </a:cubicBezTo>
                  <a:lnTo>
                    <a:pt x="961" y="358"/>
                  </a:lnTo>
                  <a:lnTo>
                    <a:pt x="993" y="390"/>
                  </a:lnTo>
                  <a:lnTo>
                    <a:pt x="1473" y="518"/>
                  </a:lnTo>
                  <a:lnTo>
                    <a:pt x="1409" y="582"/>
                  </a:lnTo>
                  <a:lnTo>
                    <a:pt x="833" y="454"/>
                  </a:lnTo>
                  <a:lnTo>
                    <a:pt x="801" y="454"/>
                  </a:lnTo>
                  <a:cubicBezTo>
                    <a:pt x="769" y="486"/>
                    <a:pt x="737" y="518"/>
                    <a:pt x="705" y="518"/>
                  </a:cubicBezTo>
                  <a:cubicBezTo>
                    <a:pt x="705" y="550"/>
                    <a:pt x="673" y="582"/>
                    <a:pt x="673" y="614"/>
                  </a:cubicBezTo>
                  <a:cubicBezTo>
                    <a:pt x="641" y="614"/>
                    <a:pt x="641" y="614"/>
                    <a:pt x="641" y="646"/>
                  </a:cubicBezTo>
                  <a:lnTo>
                    <a:pt x="673" y="646"/>
                  </a:lnTo>
                  <a:lnTo>
                    <a:pt x="1217" y="774"/>
                  </a:lnTo>
                  <a:lnTo>
                    <a:pt x="1153" y="870"/>
                  </a:lnTo>
                  <a:lnTo>
                    <a:pt x="609" y="742"/>
                  </a:lnTo>
                  <a:cubicBezTo>
                    <a:pt x="577" y="742"/>
                    <a:pt x="577" y="774"/>
                    <a:pt x="577" y="774"/>
                  </a:cubicBezTo>
                  <a:cubicBezTo>
                    <a:pt x="545" y="966"/>
                    <a:pt x="673" y="1126"/>
                    <a:pt x="929" y="1190"/>
                  </a:cubicBezTo>
                  <a:cubicBezTo>
                    <a:pt x="993" y="1206"/>
                    <a:pt x="1065" y="1214"/>
                    <a:pt x="1145" y="1214"/>
                  </a:cubicBezTo>
                  <a:cubicBezTo>
                    <a:pt x="1225" y="1214"/>
                    <a:pt x="1313" y="1206"/>
                    <a:pt x="1409" y="1190"/>
                  </a:cubicBezTo>
                  <a:lnTo>
                    <a:pt x="1441" y="1286"/>
                  </a:lnTo>
                  <a:cubicBezTo>
                    <a:pt x="1313" y="1318"/>
                    <a:pt x="1193" y="1334"/>
                    <a:pt x="1081" y="1334"/>
                  </a:cubicBezTo>
                  <a:cubicBezTo>
                    <a:pt x="969" y="1334"/>
                    <a:pt x="865" y="1318"/>
                    <a:pt x="769" y="1286"/>
                  </a:cubicBezTo>
                  <a:cubicBezTo>
                    <a:pt x="577" y="1254"/>
                    <a:pt x="449" y="1158"/>
                    <a:pt x="385" y="1062"/>
                  </a:cubicBezTo>
                  <a:cubicBezTo>
                    <a:pt x="353" y="966"/>
                    <a:pt x="353" y="838"/>
                    <a:pt x="385" y="742"/>
                  </a:cubicBezTo>
                  <a:lnTo>
                    <a:pt x="385" y="710"/>
                  </a:lnTo>
                  <a:cubicBezTo>
                    <a:pt x="385" y="710"/>
                    <a:pt x="385" y="678"/>
                    <a:pt x="353" y="678"/>
                  </a:cubicBezTo>
                  <a:lnTo>
                    <a:pt x="97" y="614"/>
                  </a:lnTo>
                  <a:lnTo>
                    <a:pt x="193" y="550"/>
                  </a:lnTo>
                  <a:lnTo>
                    <a:pt x="449" y="614"/>
                  </a:lnTo>
                  <a:cubicBezTo>
                    <a:pt x="449" y="614"/>
                    <a:pt x="481" y="614"/>
                    <a:pt x="481" y="582"/>
                  </a:cubicBezTo>
                  <a:cubicBezTo>
                    <a:pt x="513" y="582"/>
                    <a:pt x="513" y="550"/>
                    <a:pt x="545" y="518"/>
                  </a:cubicBezTo>
                  <a:lnTo>
                    <a:pt x="609" y="454"/>
                  </a:lnTo>
                  <a:lnTo>
                    <a:pt x="609" y="422"/>
                  </a:lnTo>
                  <a:cubicBezTo>
                    <a:pt x="609" y="390"/>
                    <a:pt x="609" y="390"/>
                    <a:pt x="577" y="390"/>
                  </a:cubicBezTo>
                  <a:lnTo>
                    <a:pt x="353" y="358"/>
                  </a:lnTo>
                  <a:lnTo>
                    <a:pt x="449" y="262"/>
                  </a:lnTo>
                  <a:lnTo>
                    <a:pt x="737" y="326"/>
                  </a:lnTo>
                  <a:lnTo>
                    <a:pt x="769" y="326"/>
                  </a:lnTo>
                  <a:cubicBezTo>
                    <a:pt x="1029" y="160"/>
                    <a:pt x="1359" y="65"/>
                    <a:pt x="1656" y="65"/>
                  </a:cubicBezTo>
                  <a:close/>
                  <a:moveTo>
                    <a:pt x="1656" y="1"/>
                  </a:moveTo>
                  <a:cubicBezTo>
                    <a:pt x="1359" y="1"/>
                    <a:pt x="1029" y="96"/>
                    <a:pt x="769" y="262"/>
                  </a:cubicBezTo>
                  <a:lnTo>
                    <a:pt x="449" y="198"/>
                  </a:lnTo>
                  <a:lnTo>
                    <a:pt x="417" y="198"/>
                  </a:lnTo>
                  <a:lnTo>
                    <a:pt x="257" y="358"/>
                  </a:lnTo>
                  <a:lnTo>
                    <a:pt x="257" y="390"/>
                  </a:lnTo>
                  <a:lnTo>
                    <a:pt x="289" y="390"/>
                  </a:lnTo>
                  <a:lnTo>
                    <a:pt x="513" y="454"/>
                  </a:lnTo>
                  <a:lnTo>
                    <a:pt x="481" y="486"/>
                  </a:lnTo>
                  <a:cubicBezTo>
                    <a:pt x="481" y="486"/>
                    <a:pt x="449" y="518"/>
                    <a:pt x="449" y="550"/>
                  </a:cubicBezTo>
                  <a:lnTo>
                    <a:pt x="161" y="486"/>
                  </a:lnTo>
                  <a:lnTo>
                    <a:pt x="129" y="486"/>
                  </a:lnTo>
                  <a:lnTo>
                    <a:pt x="1" y="614"/>
                  </a:lnTo>
                  <a:lnTo>
                    <a:pt x="1" y="646"/>
                  </a:lnTo>
                  <a:cubicBezTo>
                    <a:pt x="1" y="678"/>
                    <a:pt x="1" y="678"/>
                    <a:pt x="33" y="678"/>
                  </a:cubicBezTo>
                  <a:lnTo>
                    <a:pt x="321" y="742"/>
                  </a:lnTo>
                  <a:cubicBezTo>
                    <a:pt x="289" y="870"/>
                    <a:pt x="289" y="998"/>
                    <a:pt x="321" y="1094"/>
                  </a:cubicBezTo>
                  <a:cubicBezTo>
                    <a:pt x="385" y="1222"/>
                    <a:pt x="545" y="1318"/>
                    <a:pt x="737" y="1382"/>
                  </a:cubicBezTo>
                  <a:cubicBezTo>
                    <a:pt x="833" y="1382"/>
                    <a:pt x="929" y="1414"/>
                    <a:pt x="1057" y="1414"/>
                  </a:cubicBezTo>
                  <a:cubicBezTo>
                    <a:pt x="1185" y="1414"/>
                    <a:pt x="1345" y="1382"/>
                    <a:pt x="1473" y="1350"/>
                  </a:cubicBezTo>
                  <a:cubicBezTo>
                    <a:pt x="1505" y="1350"/>
                    <a:pt x="1505" y="1318"/>
                    <a:pt x="1505" y="1318"/>
                  </a:cubicBezTo>
                  <a:lnTo>
                    <a:pt x="1505" y="1286"/>
                  </a:lnTo>
                  <a:lnTo>
                    <a:pt x="1473" y="1126"/>
                  </a:lnTo>
                  <a:cubicBezTo>
                    <a:pt x="1441" y="1126"/>
                    <a:pt x="1441" y="1094"/>
                    <a:pt x="1409" y="1094"/>
                  </a:cubicBezTo>
                  <a:cubicBezTo>
                    <a:pt x="1316" y="1132"/>
                    <a:pt x="1211" y="1147"/>
                    <a:pt x="1114" y="1147"/>
                  </a:cubicBezTo>
                  <a:cubicBezTo>
                    <a:pt x="1046" y="1147"/>
                    <a:pt x="982" y="1139"/>
                    <a:pt x="929" y="1126"/>
                  </a:cubicBezTo>
                  <a:cubicBezTo>
                    <a:pt x="737" y="1062"/>
                    <a:pt x="641" y="966"/>
                    <a:pt x="641" y="838"/>
                  </a:cubicBezTo>
                  <a:lnTo>
                    <a:pt x="641" y="838"/>
                  </a:lnTo>
                  <a:lnTo>
                    <a:pt x="1153" y="934"/>
                  </a:lnTo>
                  <a:lnTo>
                    <a:pt x="1185" y="934"/>
                  </a:lnTo>
                  <a:lnTo>
                    <a:pt x="1313" y="806"/>
                  </a:lnTo>
                  <a:lnTo>
                    <a:pt x="1313" y="774"/>
                  </a:lnTo>
                  <a:lnTo>
                    <a:pt x="1313" y="742"/>
                  </a:lnTo>
                  <a:lnTo>
                    <a:pt x="737" y="614"/>
                  </a:lnTo>
                  <a:lnTo>
                    <a:pt x="769" y="582"/>
                  </a:lnTo>
                  <a:cubicBezTo>
                    <a:pt x="801" y="582"/>
                    <a:pt x="801" y="550"/>
                    <a:pt x="833" y="518"/>
                  </a:cubicBezTo>
                  <a:lnTo>
                    <a:pt x="1409" y="678"/>
                  </a:lnTo>
                  <a:cubicBezTo>
                    <a:pt x="1441" y="678"/>
                    <a:pt x="1441" y="678"/>
                    <a:pt x="1441" y="646"/>
                  </a:cubicBezTo>
                  <a:lnTo>
                    <a:pt x="1569" y="518"/>
                  </a:lnTo>
                  <a:cubicBezTo>
                    <a:pt x="1601" y="518"/>
                    <a:pt x="1601" y="486"/>
                    <a:pt x="1601" y="486"/>
                  </a:cubicBezTo>
                  <a:lnTo>
                    <a:pt x="1569" y="454"/>
                  </a:lnTo>
                  <a:lnTo>
                    <a:pt x="1121" y="358"/>
                  </a:lnTo>
                  <a:cubicBezTo>
                    <a:pt x="1266" y="296"/>
                    <a:pt x="1424" y="261"/>
                    <a:pt x="1569" y="261"/>
                  </a:cubicBezTo>
                  <a:cubicBezTo>
                    <a:pt x="1649" y="261"/>
                    <a:pt x="1725" y="271"/>
                    <a:pt x="1793" y="294"/>
                  </a:cubicBezTo>
                  <a:cubicBezTo>
                    <a:pt x="1921" y="326"/>
                    <a:pt x="2017" y="390"/>
                    <a:pt x="2049" y="454"/>
                  </a:cubicBezTo>
                  <a:cubicBezTo>
                    <a:pt x="2049" y="486"/>
                    <a:pt x="2081" y="486"/>
                    <a:pt x="2081" y="486"/>
                  </a:cubicBezTo>
                  <a:lnTo>
                    <a:pt x="2369" y="390"/>
                  </a:lnTo>
                  <a:lnTo>
                    <a:pt x="2401" y="390"/>
                  </a:lnTo>
                  <a:lnTo>
                    <a:pt x="2401" y="358"/>
                  </a:lnTo>
                  <a:cubicBezTo>
                    <a:pt x="2337" y="198"/>
                    <a:pt x="2177" y="102"/>
                    <a:pt x="1953" y="38"/>
                  </a:cubicBezTo>
                  <a:cubicBezTo>
                    <a:pt x="1861" y="13"/>
                    <a:pt x="1761" y="1"/>
                    <a:pt x="165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9"/>
            <p:cNvSpPr/>
            <p:nvPr/>
          </p:nvSpPr>
          <p:spPr>
            <a:xfrm>
              <a:off x="5022225" y="43893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673"/>
                  </a:lnTo>
                  <a:cubicBezTo>
                    <a:pt x="0" y="1025"/>
                    <a:pt x="224" y="1377"/>
                    <a:pt x="672" y="1601"/>
                  </a:cubicBezTo>
                  <a:cubicBezTo>
                    <a:pt x="768" y="1665"/>
                    <a:pt x="864" y="1729"/>
                    <a:pt x="992" y="1761"/>
                  </a:cubicBezTo>
                  <a:cubicBezTo>
                    <a:pt x="1088" y="1793"/>
                    <a:pt x="1184" y="1825"/>
                    <a:pt x="1280" y="1857"/>
                  </a:cubicBezTo>
                  <a:cubicBezTo>
                    <a:pt x="1344" y="1889"/>
                    <a:pt x="1440" y="1921"/>
                    <a:pt x="1504" y="1921"/>
                  </a:cubicBezTo>
                  <a:cubicBezTo>
                    <a:pt x="1568" y="1953"/>
                    <a:pt x="1664" y="1953"/>
                    <a:pt x="1728" y="1953"/>
                  </a:cubicBezTo>
                  <a:cubicBezTo>
                    <a:pt x="1793" y="1985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53"/>
                  </a:cubicBezTo>
                  <a:cubicBezTo>
                    <a:pt x="3105" y="1921"/>
                    <a:pt x="3233" y="1889"/>
                    <a:pt x="3361" y="1825"/>
                  </a:cubicBezTo>
                  <a:cubicBezTo>
                    <a:pt x="3553" y="1761"/>
                    <a:pt x="3713" y="1697"/>
                    <a:pt x="3873" y="1601"/>
                  </a:cubicBezTo>
                  <a:lnTo>
                    <a:pt x="3905" y="1601"/>
                  </a:lnTo>
                  <a:cubicBezTo>
                    <a:pt x="4001" y="1537"/>
                    <a:pt x="4097" y="1473"/>
                    <a:pt x="4193" y="1377"/>
                  </a:cubicBezTo>
                  <a:cubicBezTo>
                    <a:pt x="4225" y="1345"/>
                    <a:pt x="4289" y="1281"/>
                    <a:pt x="4321" y="1217"/>
                  </a:cubicBezTo>
                  <a:cubicBezTo>
                    <a:pt x="4353" y="1185"/>
                    <a:pt x="4385" y="1153"/>
                    <a:pt x="4417" y="1089"/>
                  </a:cubicBezTo>
                  <a:cubicBezTo>
                    <a:pt x="4449" y="1057"/>
                    <a:pt x="4481" y="1025"/>
                    <a:pt x="4481" y="961"/>
                  </a:cubicBezTo>
                  <a:cubicBezTo>
                    <a:pt x="4513" y="929"/>
                    <a:pt x="4513" y="897"/>
                    <a:pt x="4513" y="833"/>
                  </a:cubicBezTo>
                  <a:cubicBezTo>
                    <a:pt x="4513" y="801"/>
                    <a:pt x="4513" y="737"/>
                    <a:pt x="4545" y="705"/>
                  </a:cubicBezTo>
                  <a:lnTo>
                    <a:pt x="4545" y="32"/>
                  </a:lnTo>
                  <a:cubicBezTo>
                    <a:pt x="4545" y="96"/>
                    <a:pt x="4513" y="129"/>
                    <a:pt x="4513" y="161"/>
                  </a:cubicBezTo>
                  <a:cubicBezTo>
                    <a:pt x="4513" y="225"/>
                    <a:pt x="4481" y="257"/>
                    <a:pt x="4481" y="289"/>
                  </a:cubicBezTo>
                  <a:cubicBezTo>
                    <a:pt x="4449" y="353"/>
                    <a:pt x="4449" y="385"/>
                    <a:pt x="4417" y="417"/>
                  </a:cubicBezTo>
                  <a:cubicBezTo>
                    <a:pt x="4385" y="481"/>
                    <a:pt x="4353" y="513"/>
                    <a:pt x="4321" y="545"/>
                  </a:cubicBezTo>
                  <a:cubicBezTo>
                    <a:pt x="4289" y="609"/>
                    <a:pt x="4225" y="673"/>
                    <a:pt x="4193" y="705"/>
                  </a:cubicBezTo>
                  <a:cubicBezTo>
                    <a:pt x="4097" y="769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61" y="1153"/>
                  </a:cubicBezTo>
                  <a:cubicBezTo>
                    <a:pt x="3233" y="1185"/>
                    <a:pt x="3105" y="1249"/>
                    <a:pt x="2945" y="1249"/>
                  </a:cubicBezTo>
                  <a:cubicBezTo>
                    <a:pt x="2849" y="1281"/>
                    <a:pt x="2753" y="1281"/>
                    <a:pt x="2657" y="1313"/>
                  </a:cubicBezTo>
                  <a:lnTo>
                    <a:pt x="1953" y="1313"/>
                  </a:lnTo>
                  <a:cubicBezTo>
                    <a:pt x="1889" y="1313"/>
                    <a:pt x="1793" y="1281"/>
                    <a:pt x="1728" y="1281"/>
                  </a:cubicBezTo>
                  <a:cubicBezTo>
                    <a:pt x="1664" y="1281"/>
                    <a:pt x="1568" y="1249"/>
                    <a:pt x="1504" y="1249"/>
                  </a:cubicBezTo>
                  <a:cubicBezTo>
                    <a:pt x="1440" y="1217"/>
                    <a:pt x="1344" y="1217"/>
                    <a:pt x="1280" y="1185"/>
                  </a:cubicBezTo>
                  <a:cubicBezTo>
                    <a:pt x="1184" y="1153"/>
                    <a:pt x="1088" y="1121"/>
                    <a:pt x="992" y="1089"/>
                  </a:cubicBezTo>
                  <a:cubicBezTo>
                    <a:pt x="864" y="1057"/>
                    <a:pt x="768" y="993"/>
                    <a:pt x="672" y="929"/>
                  </a:cubicBezTo>
                  <a:cubicBezTo>
                    <a:pt x="224" y="673"/>
                    <a:pt x="0" y="353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9"/>
            <p:cNvSpPr/>
            <p:nvPr/>
          </p:nvSpPr>
          <p:spPr>
            <a:xfrm>
              <a:off x="5021425" y="4388575"/>
              <a:ext cx="114450" cy="52025"/>
            </a:xfrm>
            <a:custGeom>
              <a:rect b="b" l="l" r="r" t="t"/>
              <a:pathLst>
                <a:path extrusionOk="0" h="2081" w="4578">
                  <a:moveTo>
                    <a:pt x="4545" y="385"/>
                  </a:moveTo>
                  <a:lnTo>
                    <a:pt x="4545" y="737"/>
                  </a:lnTo>
                  <a:cubicBezTo>
                    <a:pt x="4513" y="801"/>
                    <a:pt x="4513" y="833"/>
                    <a:pt x="4513" y="865"/>
                  </a:cubicBezTo>
                  <a:cubicBezTo>
                    <a:pt x="4513" y="929"/>
                    <a:pt x="4481" y="961"/>
                    <a:pt x="4481" y="993"/>
                  </a:cubicBezTo>
                  <a:cubicBezTo>
                    <a:pt x="4481" y="1025"/>
                    <a:pt x="4449" y="1089"/>
                    <a:pt x="4417" y="1121"/>
                  </a:cubicBezTo>
                  <a:cubicBezTo>
                    <a:pt x="4385" y="1153"/>
                    <a:pt x="4353" y="1217"/>
                    <a:pt x="4321" y="1249"/>
                  </a:cubicBezTo>
                  <a:cubicBezTo>
                    <a:pt x="4289" y="1313"/>
                    <a:pt x="4257" y="1345"/>
                    <a:pt x="4193" y="1409"/>
                  </a:cubicBezTo>
                  <a:cubicBezTo>
                    <a:pt x="4129" y="1473"/>
                    <a:pt x="4033" y="1537"/>
                    <a:pt x="3905" y="1601"/>
                  </a:cubicBezTo>
                  <a:lnTo>
                    <a:pt x="3905" y="1633"/>
                  </a:lnTo>
                  <a:cubicBezTo>
                    <a:pt x="3745" y="1697"/>
                    <a:pt x="3585" y="1793"/>
                    <a:pt x="3393" y="1825"/>
                  </a:cubicBezTo>
                  <a:cubicBezTo>
                    <a:pt x="3265" y="1889"/>
                    <a:pt x="3137" y="1921"/>
                    <a:pt x="2977" y="1953"/>
                  </a:cubicBezTo>
                  <a:cubicBezTo>
                    <a:pt x="2881" y="1953"/>
                    <a:pt x="2785" y="1985"/>
                    <a:pt x="2689" y="1985"/>
                  </a:cubicBezTo>
                  <a:lnTo>
                    <a:pt x="2433" y="1985"/>
                  </a:lnTo>
                  <a:cubicBezTo>
                    <a:pt x="2390" y="1985"/>
                    <a:pt x="2347" y="1999"/>
                    <a:pt x="2295" y="1999"/>
                  </a:cubicBezTo>
                  <a:cubicBezTo>
                    <a:pt x="2269" y="1999"/>
                    <a:pt x="2241" y="1996"/>
                    <a:pt x="2209" y="1985"/>
                  </a:cubicBezTo>
                  <a:lnTo>
                    <a:pt x="1985" y="1985"/>
                  </a:lnTo>
                  <a:cubicBezTo>
                    <a:pt x="1921" y="1985"/>
                    <a:pt x="1857" y="1985"/>
                    <a:pt x="1793" y="1953"/>
                  </a:cubicBezTo>
                  <a:cubicBezTo>
                    <a:pt x="1696" y="1953"/>
                    <a:pt x="1632" y="1953"/>
                    <a:pt x="1568" y="1921"/>
                  </a:cubicBezTo>
                  <a:cubicBezTo>
                    <a:pt x="1472" y="1921"/>
                    <a:pt x="1408" y="1889"/>
                    <a:pt x="1312" y="1857"/>
                  </a:cubicBezTo>
                  <a:cubicBezTo>
                    <a:pt x="1216" y="1825"/>
                    <a:pt x="1152" y="1825"/>
                    <a:pt x="1056" y="1761"/>
                  </a:cubicBezTo>
                  <a:cubicBezTo>
                    <a:pt x="928" y="1729"/>
                    <a:pt x="832" y="1665"/>
                    <a:pt x="736" y="1633"/>
                  </a:cubicBezTo>
                  <a:cubicBezTo>
                    <a:pt x="320" y="1377"/>
                    <a:pt x="64" y="1057"/>
                    <a:pt x="64" y="705"/>
                  </a:cubicBezTo>
                  <a:lnTo>
                    <a:pt x="64" y="385"/>
                  </a:lnTo>
                  <a:cubicBezTo>
                    <a:pt x="160" y="609"/>
                    <a:pt x="384" y="833"/>
                    <a:pt x="672" y="993"/>
                  </a:cubicBezTo>
                  <a:cubicBezTo>
                    <a:pt x="800" y="1057"/>
                    <a:pt x="896" y="1121"/>
                    <a:pt x="1024" y="1153"/>
                  </a:cubicBezTo>
                  <a:cubicBezTo>
                    <a:pt x="1120" y="1185"/>
                    <a:pt x="1184" y="1217"/>
                    <a:pt x="1280" y="1249"/>
                  </a:cubicBezTo>
                  <a:cubicBezTo>
                    <a:pt x="1376" y="1281"/>
                    <a:pt x="1472" y="1313"/>
                    <a:pt x="1536" y="1313"/>
                  </a:cubicBezTo>
                  <a:cubicBezTo>
                    <a:pt x="1600" y="1345"/>
                    <a:pt x="1696" y="1345"/>
                    <a:pt x="1760" y="1345"/>
                  </a:cubicBezTo>
                  <a:cubicBezTo>
                    <a:pt x="1857" y="1377"/>
                    <a:pt x="1921" y="1377"/>
                    <a:pt x="1985" y="1377"/>
                  </a:cubicBezTo>
                  <a:lnTo>
                    <a:pt x="2209" y="1377"/>
                  </a:lnTo>
                  <a:cubicBezTo>
                    <a:pt x="2257" y="1393"/>
                    <a:pt x="2297" y="1401"/>
                    <a:pt x="2333" y="1401"/>
                  </a:cubicBezTo>
                  <a:cubicBezTo>
                    <a:pt x="2369" y="1401"/>
                    <a:pt x="2401" y="1393"/>
                    <a:pt x="2433" y="1377"/>
                  </a:cubicBezTo>
                  <a:lnTo>
                    <a:pt x="2689" y="1377"/>
                  </a:lnTo>
                  <a:cubicBezTo>
                    <a:pt x="2785" y="1377"/>
                    <a:pt x="2881" y="1345"/>
                    <a:pt x="2977" y="1345"/>
                  </a:cubicBezTo>
                  <a:cubicBezTo>
                    <a:pt x="3137" y="1313"/>
                    <a:pt x="3297" y="1281"/>
                    <a:pt x="3425" y="1217"/>
                  </a:cubicBezTo>
                  <a:cubicBezTo>
                    <a:pt x="3617" y="1153"/>
                    <a:pt x="3777" y="1089"/>
                    <a:pt x="3937" y="993"/>
                  </a:cubicBezTo>
                  <a:cubicBezTo>
                    <a:pt x="4065" y="929"/>
                    <a:pt x="4161" y="865"/>
                    <a:pt x="4257" y="769"/>
                  </a:cubicBezTo>
                  <a:cubicBezTo>
                    <a:pt x="4289" y="737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513" y="449"/>
                    <a:pt x="4513" y="417"/>
                    <a:pt x="4545" y="385"/>
                  </a:cubicBezTo>
                  <a:close/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705"/>
                  </a:lnTo>
                  <a:cubicBezTo>
                    <a:pt x="0" y="1089"/>
                    <a:pt x="224" y="1409"/>
                    <a:pt x="672" y="1665"/>
                  </a:cubicBezTo>
                  <a:cubicBezTo>
                    <a:pt x="800" y="1729"/>
                    <a:pt x="896" y="1793"/>
                    <a:pt x="1024" y="1825"/>
                  </a:cubicBezTo>
                  <a:cubicBezTo>
                    <a:pt x="1088" y="1889"/>
                    <a:pt x="1184" y="1921"/>
                    <a:pt x="1280" y="1921"/>
                  </a:cubicBezTo>
                  <a:cubicBezTo>
                    <a:pt x="1376" y="1953"/>
                    <a:pt x="1440" y="1985"/>
                    <a:pt x="1536" y="1985"/>
                  </a:cubicBezTo>
                  <a:cubicBezTo>
                    <a:pt x="1600" y="2017"/>
                    <a:pt x="1696" y="2017"/>
                    <a:pt x="1760" y="2049"/>
                  </a:cubicBezTo>
                  <a:lnTo>
                    <a:pt x="1985" y="2049"/>
                  </a:lnTo>
                  <a:cubicBezTo>
                    <a:pt x="2049" y="2081"/>
                    <a:pt x="2145" y="2081"/>
                    <a:pt x="2209" y="2081"/>
                  </a:cubicBezTo>
                  <a:lnTo>
                    <a:pt x="2305" y="2081"/>
                  </a:lnTo>
                  <a:cubicBezTo>
                    <a:pt x="2369" y="2081"/>
                    <a:pt x="2401" y="2081"/>
                    <a:pt x="2433" y="2049"/>
                  </a:cubicBezTo>
                  <a:lnTo>
                    <a:pt x="2689" y="2049"/>
                  </a:lnTo>
                  <a:cubicBezTo>
                    <a:pt x="2785" y="2049"/>
                    <a:pt x="2881" y="2017"/>
                    <a:pt x="2977" y="2017"/>
                  </a:cubicBezTo>
                  <a:cubicBezTo>
                    <a:pt x="3105" y="1985"/>
                    <a:pt x="3265" y="1953"/>
                    <a:pt x="3393" y="1889"/>
                  </a:cubicBezTo>
                  <a:cubicBezTo>
                    <a:pt x="3585" y="1857"/>
                    <a:pt x="3745" y="1761"/>
                    <a:pt x="3905" y="1665"/>
                  </a:cubicBezTo>
                  <a:lnTo>
                    <a:pt x="3937" y="1665"/>
                  </a:lnTo>
                  <a:cubicBezTo>
                    <a:pt x="4033" y="1601"/>
                    <a:pt x="4129" y="1537"/>
                    <a:pt x="4225" y="1441"/>
                  </a:cubicBezTo>
                  <a:cubicBezTo>
                    <a:pt x="4289" y="1409"/>
                    <a:pt x="4321" y="1345"/>
                    <a:pt x="4385" y="1281"/>
                  </a:cubicBezTo>
                  <a:cubicBezTo>
                    <a:pt x="4417" y="1249"/>
                    <a:pt x="4449" y="1185"/>
                    <a:pt x="4481" y="1153"/>
                  </a:cubicBezTo>
                  <a:cubicBezTo>
                    <a:pt x="4481" y="1121"/>
                    <a:pt x="4513" y="1057"/>
                    <a:pt x="4545" y="1025"/>
                  </a:cubicBezTo>
                  <a:cubicBezTo>
                    <a:pt x="4545" y="961"/>
                    <a:pt x="4577" y="929"/>
                    <a:pt x="4577" y="897"/>
                  </a:cubicBezTo>
                  <a:lnTo>
                    <a:pt x="4577" y="737"/>
                  </a:lnTo>
                  <a:lnTo>
                    <a:pt x="4577" y="64"/>
                  </a:lnTo>
                  <a:cubicBezTo>
                    <a:pt x="4577" y="32"/>
                    <a:pt x="4577" y="0"/>
                    <a:pt x="4545" y="0"/>
                  </a:cubicBezTo>
                  <a:cubicBezTo>
                    <a:pt x="4545" y="0"/>
                    <a:pt x="4513" y="32"/>
                    <a:pt x="4513" y="64"/>
                  </a:cubicBezTo>
                  <a:lnTo>
                    <a:pt x="4513" y="193"/>
                  </a:lnTo>
                  <a:cubicBezTo>
                    <a:pt x="4481" y="225"/>
                    <a:pt x="4481" y="289"/>
                    <a:pt x="4481" y="321"/>
                  </a:cubicBezTo>
                  <a:cubicBezTo>
                    <a:pt x="4449" y="353"/>
                    <a:pt x="4449" y="385"/>
                    <a:pt x="4417" y="449"/>
                  </a:cubicBezTo>
                  <a:cubicBezTo>
                    <a:pt x="4385" y="481"/>
                    <a:pt x="4353" y="513"/>
                    <a:pt x="4321" y="577"/>
                  </a:cubicBezTo>
                  <a:cubicBezTo>
                    <a:pt x="4289" y="609"/>
                    <a:pt x="4257" y="673"/>
                    <a:pt x="4193" y="705"/>
                  </a:cubicBezTo>
                  <a:cubicBezTo>
                    <a:pt x="4097" y="801"/>
                    <a:pt x="4033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85" y="1089"/>
                    <a:pt x="3393" y="1153"/>
                  </a:cubicBezTo>
                  <a:cubicBezTo>
                    <a:pt x="3265" y="1185"/>
                    <a:pt x="3105" y="1249"/>
                    <a:pt x="2977" y="1249"/>
                  </a:cubicBezTo>
                  <a:cubicBezTo>
                    <a:pt x="2881" y="1281"/>
                    <a:pt x="2785" y="1313"/>
                    <a:pt x="2689" y="1313"/>
                  </a:cubicBezTo>
                  <a:lnTo>
                    <a:pt x="1985" y="1313"/>
                  </a:lnTo>
                  <a:cubicBezTo>
                    <a:pt x="1921" y="1313"/>
                    <a:pt x="1825" y="1313"/>
                    <a:pt x="1760" y="1281"/>
                  </a:cubicBezTo>
                  <a:cubicBezTo>
                    <a:pt x="1696" y="1281"/>
                    <a:pt x="1600" y="1249"/>
                    <a:pt x="1536" y="1249"/>
                  </a:cubicBezTo>
                  <a:cubicBezTo>
                    <a:pt x="1472" y="1217"/>
                    <a:pt x="1376" y="1217"/>
                    <a:pt x="1312" y="1185"/>
                  </a:cubicBezTo>
                  <a:cubicBezTo>
                    <a:pt x="1216" y="1153"/>
                    <a:pt x="1120" y="1121"/>
                    <a:pt x="1024" y="1089"/>
                  </a:cubicBezTo>
                  <a:cubicBezTo>
                    <a:pt x="928" y="1057"/>
                    <a:pt x="800" y="993"/>
                    <a:pt x="704" y="929"/>
                  </a:cubicBezTo>
                  <a:cubicBezTo>
                    <a:pt x="288" y="705"/>
                    <a:pt x="64" y="385"/>
                    <a:pt x="64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9"/>
            <p:cNvSpPr/>
            <p:nvPr/>
          </p:nvSpPr>
          <p:spPr>
            <a:xfrm>
              <a:off x="5016625" y="4356575"/>
              <a:ext cx="124850" cy="65625"/>
            </a:xfrm>
            <a:custGeom>
              <a:rect b="b" l="l" r="r" t="t"/>
              <a:pathLst>
                <a:path extrusionOk="0" h="2625" w="4994">
                  <a:moveTo>
                    <a:pt x="2485" y="0"/>
                  </a:moveTo>
                  <a:cubicBezTo>
                    <a:pt x="1904" y="0"/>
                    <a:pt x="1328" y="128"/>
                    <a:pt x="896" y="384"/>
                  </a:cubicBezTo>
                  <a:cubicBezTo>
                    <a:pt x="0" y="896"/>
                    <a:pt x="0" y="1729"/>
                    <a:pt x="896" y="2241"/>
                  </a:cubicBezTo>
                  <a:cubicBezTo>
                    <a:pt x="1344" y="2497"/>
                    <a:pt x="1928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6"/>
                    <a:pt x="4097" y="384"/>
                  </a:cubicBezTo>
                  <a:cubicBezTo>
                    <a:pt x="3649" y="128"/>
                    <a:pt x="3065" y="0"/>
                    <a:pt x="24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9"/>
            <p:cNvSpPr/>
            <p:nvPr/>
          </p:nvSpPr>
          <p:spPr>
            <a:xfrm>
              <a:off x="5021425" y="4355775"/>
              <a:ext cx="115250" cy="67225"/>
            </a:xfrm>
            <a:custGeom>
              <a:rect b="b" l="l" r="r" t="t"/>
              <a:pathLst>
                <a:path extrusionOk="0" h="2689" w="4610">
                  <a:moveTo>
                    <a:pt x="2305" y="96"/>
                  </a:moveTo>
                  <a:cubicBezTo>
                    <a:pt x="2881" y="96"/>
                    <a:pt x="3457" y="192"/>
                    <a:pt x="3873" y="448"/>
                  </a:cubicBezTo>
                  <a:cubicBezTo>
                    <a:pt x="4321" y="704"/>
                    <a:pt x="4545" y="1024"/>
                    <a:pt x="4545" y="1344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73" y="2497"/>
                    <a:pt x="2897" y="2625"/>
                    <a:pt x="2321" y="2625"/>
                  </a:cubicBezTo>
                  <a:cubicBezTo>
                    <a:pt x="1744" y="2625"/>
                    <a:pt x="1168" y="2497"/>
                    <a:pt x="736" y="2241"/>
                  </a:cubicBezTo>
                  <a:cubicBezTo>
                    <a:pt x="320" y="2017"/>
                    <a:pt x="64" y="1697"/>
                    <a:pt x="64" y="1344"/>
                  </a:cubicBezTo>
                  <a:cubicBezTo>
                    <a:pt x="64" y="1024"/>
                    <a:pt x="320" y="704"/>
                    <a:pt x="704" y="448"/>
                  </a:cubicBezTo>
                  <a:cubicBezTo>
                    <a:pt x="1152" y="224"/>
                    <a:pt x="1728" y="96"/>
                    <a:pt x="2305" y="96"/>
                  </a:cubicBezTo>
                  <a:close/>
                  <a:moveTo>
                    <a:pt x="2289" y="0"/>
                  </a:moveTo>
                  <a:cubicBezTo>
                    <a:pt x="1704" y="0"/>
                    <a:pt x="1120" y="128"/>
                    <a:pt x="672" y="384"/>
                  </a:cubicBezTo>
                  <a:cubicBezTo>
                    <a:pt x="256" y="640"/>
                    <a:pt x="0" y="992"/>
                    <a:pt x="0" y="1344"/>
                  </a:cubicBezTo>
                  <a:cubicBezTo>
                    <a:pt x="0" y="1729"/>
                    <a:pt x="256" y="2049"/>
                    <a:pt x="704" y="2305"/>
                  </a:cubicBezTo>
                  <a:cubicBezTo>
                    <a:pt x="1152" y="2561"/>
                    <a:pt x="1728" y="2689"/>
                    <a:pt x="2305" y="2689"/>
                  </a:cubicBezTo>
                  <a:cubicBezTo>
                    <a:pt x="2913" y="2689"/>
                    <a:pt x="3489" y="2561"/>
                    <a:pt x="3937" y="2305"/>
                  </a:cubicBezTo>
                  <a:cubicBezTo>
                    <a:pt x="4353" y="2049"/>
                    <a:pt x="4609" y="1729"/>
                    <a:pt x="4609" y="1344"/>
                  </a:cubicBezTo>
                  <a:cubicBezTo>
                    <a:pt x="4609" y="992"/>
                    <a:pt x="4353" y="640"/>
                    <a:pt x="3905" y="384"/>
                  </a:cubicBezTo>
                  <a:cubicBezTo>
                    <a:pt x="3457" y="128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9"/>
            <p:cNvSpPr/>
            <p:nvPr/>
          </p:nvSpPr>
          <p:spPr>
            <a:xfrm>
              <a:off x="5030225" y="4363975"/>
              <a:ext cx="97625" cy="51625"/>
            </a:xfrm>
            <a:custGeom>
              <a:rect b="b" l="l" r="r" t="t"/>
              <a:pathLst>
                <a:path extrusionOk="0" h="2065" w="3905">
                  <a:moveTo>
                    <a:pt x="1941" y="0"/>
                  </a:moveTo>
                  <a:cubicBezTo>
                    <a:pt x="1489" y="0"/>
                    <a:pt x="1040" y="104"/>
                    <a:pt x="704" y="312"/>
                  </a:cubicBezTo>
                  <a:cubicBezTo>
                    <a:pt x="0" y="696"/>
                    <a:pt x="0" y="1369"/>
                    <a:pt x="704" y="1753"/>
                  </a:cubicBezTo>
                  <a:cubicBezTo>
                    <a:pt x="1056" y="1961"/>
                    <a:pt x="1513" y="2065"/>
                    <a:pt x="1965" y="2065"/>
                  </a:cubicBezTo>
                  <a:cubicBezTo>
                    <a:pt x="2417" y="2065"/>
                    <a:pt x="2865" y="1961"/>
                    <a:pt x="3201" y="1753"/>
                  </a:cubicBezTo>
                  <a:cubicBezTo>
                    <a:pt x="3905" y="1369"/>
                    <a:pt x="3905" y="696"/>
                    <a:pt x="3201" y="312"/>
                  </a:cubicBezTo>
                  <a:cubicBezTo>
                    <a:pt x="2849" y="104"/>
                    <a:pt x="2393" y="0"/>
                    <a:pt x="194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9"/>
            <p:cNvSpPr/>
            <p:nvPr/>
          </p:nvSpPr>
          <p:spPr>
            <a:xfrm>
              <a:off x="5033425" y="4363175"/>
              <a:ext cx="90425" cy="53425"/>
            </a:xfrm>
            <a:custGeom>
              <a:rect b="b" l="l" r="r" t="t"/>
              <a:pathLst>
                <a:path extrusionOk="0" h="2137" w="3617">
                  <a:moveTo>
                    <a:pt x="1825" y="56"/>
                  </a:moveTo>
                  <a:cubicBezTo>
                    <a:pt x="2273" y="56"/>
                    <a:pt x="2721" y="184"/>
                    <a:pt x="3041" y="376"/>
                  </a:cubicBezTo>
                  <a:cubicBezTo>
                    <a:pt x="3393" y="568"/>
                    <a:pt x="3553" y="792"/>
                    <a:pt x="3553" y="1048"/>
                  </a:cubicBezTo>
                  <a:cubicBezTo>
                    <a:pt x="3553" y="1337"/>
                    <a:pt x="3393" y="1561"/>
                    <a:pt x="3073" y="1753"/>
                  </a:cubicBezTo>
                  <a:cubicBezTo>
                    <a:pt x="2737" y="1945"/>
                    <a:pt x="2289" y="2041"/>
                    <a:pt x="1841" y="2041"/>
                  </a:cubicBezTo>
                  <a:cubicBezTo>
                    <a:pt x="1393" y="2041"/>
                    <a:pt x="944" y="1945"/>
                    <a:pt x="608" y="1753"/>
                  </a:cubicBezTo>
                  <a:cubicBezTo>
                    <a:pt x="256" y="1561"/>
                    <a:pt x="96" y="1305"/>
                    <a:pt x="96" y="1048"/>
                  </a:cubicBezTo>
                  <a:cubicBezTo>
                    <a:pt x="96" y="792"/>
                    <a:pt x="256" y="568"/>
                    <a:pt x="576" y="376"/>
                  </a:cubicBezTo>
                  <a:cubicBezTo>
                    <a:pt x="928" y="184"/>
                    <a:pt x="1377" y="56"/>
                    <a:pt x="1825" y="56"/>
                  </a:cubicBezTo>
                  <a:close/>
                  <a:moveTo>
                    <a:pt x="1813" y="0"/>
                  </a:moveTo>
                  <a:cubicBezTo>
                    <a:pt x="1353" y="0"/>
                    <a:pt x="896" y="104"/>
                    <a:pt x="544" y="312"/>
                  </a:cubicBezTo>
                  <a:cubicBezTo>
                    <a:pt x="192" y="504"/>
                    <a:pt x="0" y="760"/>
                    <a:pt x="0" y="1048"/>
                  </a:cubicBezTo>
                  <a:cubicBezTo>
                    <a:pt x="0" y="1337"/>
                    <a:pt x="224" y="1625"/>
                    <a:pt x="544" y="1817"/>
                  </a:cubicBezTo>
                  <a:cubicBezTo>
                    <a:pt x="896" y="2009"/>
                    <a:pt x="1377" y="2137"/>
                    <a:pt x="1825" y="2137"/>
                  </a:cubicBezTo>
                  <a:cubicBezTo>
                    <a:pt x="2305" y="2137"/>
                    <a:pt x="2753" y="2009"/>
                    <a:pt x="3105" y="1817"/>
                  </a:cubicBezTo>
                  <a:cubicBezTo>
                    <a:pt x="3457" y="1625"/>
                    <a:pt x="3617" y="1337"/>
                    <a:pt x="3617" y="1048"/>
                  </a:cubicBezTo>
                  <a:cubicBezTo>
                    <a:pt x="3617" y="760"/>
                    <a:pt x="3425" y="504"/>
                    <a:pt x="3105" y="312"/>
                  </a:cubicBezTo>
                  <a:cubicBezTo>
                    <a:pt x="2737" y="104"/>
                    <a:pt x="2273" y="0"/>
                    <a:pt x="181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9"/>
            <p:cNvSpPr/>
            <p:nvPr/>
          </p:nvSpPr>
          <p:spPr>
            <a:xfrm>
              <a:off x="5129425" y="4406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9"/>
            <p:cNvSpPr/>
            <p:nvPr/>
          </p:nvSpPr>
          <p:spPr>
            <a:xfrm>
              <a:off x="5078225" y="442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257"/>
                  </a:lnTo>
                  <a:cubicBezTo>
                    <a:pt x="1" y="289"/>
                    <a:pt x="33" y="321"/>
                    <a:pt x="33" y="321"/>
                  </a:cubicBezTo>
                  <a:cubicBezTo>
                    <a:pt x="65" y="321"/>
                    <a:pt x="65" y="289"/>
                    <a:pt x="65" y="25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9"/>
            <p:cNvSpPr/>
            <p:nvPr/>
          </p:nvSpPr>
          <p:spPr>
            <a:xfrm>
              <a:off x="5088625" y="442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9"/>
            <p:cNvSpPr/>
            <p:nvPr/>
          </p:nvSpPr>
          <p:spPr>
            <a:xfrm>
              <a:off x="5098225" y="44253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97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9"/>
            <p:cNvSpPr/>
            <p:nvPr/>
          </p:nvSpPr>
          <p:spPr>
            <a:xfrm>
              <a:off x="5107825" y="4422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9"/>
            <p:cNvSpPr/>
            <p:nvPr/>
          </p:nvSpPr>
          <p:spPr>
            <a:xfrm>
              <a:off x="5115825" y="4418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57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65" y="321"/>
                    <a:pt x="65" y="289"/>
                    <a:pt x="65" y="25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9"/>
            <p:cNvSpPr/>
            <p:nvPr/>
          </p:nvSpPr>
          <p:spPr>
            <a:xfrm>
              <a:off x="5123025" y="4412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9"/>
            <p:cNvSpPr/>
            <p:nvPr/>
          </p:nvSpPr>
          <p:spPr>
            <a:xfrm>
              <a:off x="5027025" y="4406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lnTo>
                    <a:pt x="0" y="33"/>
                  </a:ln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9"/>
            <p:cNvSpPr/>
            <p:nvPr/>
          </p:nvSpPr>
          <p:spPr>
            <a:xfrm>
              <a:off x="5068625" y="442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9"/>
            <p:cNvSpPr/>
            <p:nvPr/>
          </p:nvSpPr>
          <p:spPr>
            <a:xfrm>
              <a:off x="5058225" y="442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289"/>
                    <a:pt x="0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9"/>
            <p:cNvSpPr/>
            <p:nvPr/>
          </p:nvSpPr>
          <p:spPr>
            <a:xfrm>
              <a:off x="5048625" y="44221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64" y="289"/>
                    <a:pt x="96" y="289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9"/>
            <p:cNvSpPr/>
            <p:nvPr/>
          </p:nvSpPr>
          <p:spPr>
            <a:xfrm>
              <a:off x="5040625" y="44181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57"/>
                  </a:lnTo>
                  <a:cubicBezTo>
                    <a:pt x="0" y="289"/>
                    <a:pt x="32" y="321"/>
                    <a:pt x="64" y="321"/>
                  </a:cubicBezTo>
                  <a:cubicBezTo>
                    <a:pt x="64" y="321"/>
                    <a:pt x="96" y="289"/>
                    <a:pt x="96" y="257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9"/>
            <p:cNvSpPr/>
            <p:nvPr/>
          </p:nvSpPr>
          <p:spPr>
            <a:xfrm>
              <a:off x="5033425" y="4412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64" y="321"/>
                  </a:cubicBezTo>
                  <a:cubicBezTo>
                    <a:pt x="64" y="321"/>
                    <a:pt x="96" y="321"/>
                    <a:pt x="96" y="289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9"/>
            <p:cNvSpPr/>
            <p:nvPr/>
          </p:nvSpPr>
          <p:spPr>
            <a:xfrm>
              <a:off x="5051025" y="4373375"/>
              <a:ext cx="57625" cy="32825"/>
            </a:xfrm>
            <a:custGeom>
              <a:rect b="b" l="l" r="r" t="t"/>
              <a:pathLst>
                <a:path extrusionOk="0" h="1313" w="2305">
                  <a:moveTo>
                    <a:pt x="480" y="0"/>
                  </a:moveTo>
                  <a:lnTo>
                    <a:pt x="320" y="96"/>
                  </a:lnTo>
                  <a:lnTo>
                    <a:pt x="576" y="224"/>
                  </a:lnTo>
                  <a:cubicBezTo>
                    <a:pt x="544" y="256"/>
                    <a:pt x="512" y="256"/>
                    <a:pt x="480" y="288"/>
                  </a:cubicBezTo>
                  <a:cubicBezTo>
                    <a:pt x="448" y="288"/>
                    <a:pt x="416" y="320"/>
                    <a:pt x="416" y="320"/>
                  </a:cubicBezTo>
                  <a:lnTo>
                    <a:pt x="160" y="192"/>
                  </a:lnTo>
                  <a:lnTo>
                    <a:pt x="0" y="288"/>
                  </a:lnTo>
                  <a:lnTo>
                    <a:pt x="288" y="448"/>
                  </a:lnTo>
                  <a:cubicBezTo>
                    <a:pt x="96" y="672"/>
                    <a:pt x="160" y="961"/>
                    <a:pt x="480" y="1153"/>
                  </a:cubicBezTo>
                  <a:cubicBezTo>
                    <a:pt x="673" y="1249"/>
                    <a:pt x="929" y="1313"/>
                    <a:pt x="1185" y="1313"/>
                  </a:cubicBezTo>
                  <a:lnTo>
                    <a:pt x="1185" y="1153"/>
                  </a:lnTo>
                  <a:cubicBezTo>
                    <a:pt x="993" y="1153"/>
                    <a:pt x="833" y="1089"/>
                    <a:pt x="705" y="1025"/>
                  </a:cubicBezTo>
                  <a:cubicBezTo>
                    <a:pt x="480" y="897"/>
                    <a:pt x="416" y="736"/>
                    <a:pt x="512" y="576"/>
                  </a:cubicBezTo>
                  <a:lnTo>
                    <a:pt x="512" y="576"/>
                  </a:lnTo>
                  <a:lnTo>
                    <a:pt x="993" y="865"/>
                  </a:lnTo>
                  <a:lnTo>
                    <a:pt x="1153" y="769"/>
                  </a:lnTo>
                  <a:lnTo>
                    <a:pt x="609" y="448"/>
                  </a:lnTo>
                  <a:cubicBezTo>
                    <a:pt x="641" y="448"/>
                    <a:pt x="673" y="416"/>
                    <a:pt x="705" y="384"/>
                  </a:cubicBezTo>
                  <a:cubicBezTo>
                    <a:pt x="737" y="384"/>
                    <a:pt x="769" y="352"/>
                    <a:pt x="801" y="352"/>
                  </a:cubicBezTo>
                  <a:lnTo>
                    <a:pt x="1313" y="672"/>
                  </a:lnTo>
                  <a:lnTo>
                    <a:pt x="1473" y="576"/>
                  </a:lnTo>
                  <a:lnTo>
                    <a:pt x="993" y="288"/>
                  </a:lnTo>
                  <a:cubicBezTo>
                    <a:pt x="1065" y="280"/>
                    <a:pt x="1137" y="276"/>
                    <a:pt x="1208" y="276"/>
                  </a:cubicBezTo>
                  <a:cubicBezTo>
                    <a:pt x="1421" y="276"/>
                    <a:pt x="1625" y="312"/>
                    <a:pt x="1793" y="384"/>
                  </a:cubicBezTo>
                  <a:cubicBezTo>
                    <a:pt x="1921" y="480"/>
                    <a:pt x="1985" y="576"/>
                    <a:pt x="2017" y="672"/>
                  </a:cubicBezTo>
                  <a:lnTo>
                    <a:pt x="2305" y="672"/>
                  </a:lnTo>
                  <a:cubicBezTo>
                    <a:pt x="2273" y="544"/>
                    <a:pt x="2177" y="384"/>
                    <a:pt x="1985" y="288"/>
                  </a:cubicBezTo>
                  <a:cubicBezTo>
                    <a:pt x="1780" y="165"/>
                    <a:pt x="1509" y="108"/>
                    <a:pt x="1231" y="108"/>
                  </a:cubicBezTo>
                  <a:cubicBezTo>
                    <a:pt x="1075" y="108"/>
                    <a:pt x="918" y="126"/>
                    <a:pt x="769" y="160"/>
                  </a:cubicBezTo>
                  <a:lnTo>
                    <a:pt x="4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9"/>
            <p:cNvSpPr/>
            <p:nvPr/>
          </p:nvSpPr>
          <p:spPr>
            <a:xfrm>
              <a:off x="5050225" y="4371775"/>
              <a:ext cx="59225" cy="35225"/>
            </a:xfrm>
            <a:custGeom>
              <a:rect b="b" l="l" r="r" t="t"/>
              <a:pathLst>
                <a:path extrusionOk="0" h="1409" w="2369">
                  <a:moveTo>
                    <a:pt x="512" y="96"/>
                  </a:moveTo>
                  <a:lnTo>
                    <a:pt x="801" y="256"/>
                  </a:lnTo>
                  <a:lnTo>
                    <a:pt x="833" y="256"/>
                  </a:lnTo>
                  <a:cubicBezTo>
                    <a:pt x="970" y="222"/>
                    <a:pt x="1121" y="204"/>
                    <a:pt x="1271" y="204"/>
                  </a:cubicBezTo>
                  <a:cubicBezTo>
                    <a:pt x="1541" y="204"/>
                    <a:pt x="1812" y="261"/>
                    <a:pt x="2017" y="384"/>
                  </a:cubicBezTo>
                  <a:cubicBezTo>
                    <a:pt x="2177" y="448"/>
                    <a:pt x="2273" y="576"/>
                    <a:pt x="2305" y="704"/>
                  </a:cubicBezTo>
                  <a:lnTo>
                    <a:pt x="2081" y="704"/>
                  </a:lnTo>
                  <a:cubicBezTo>
                    <a:pt x="2049" y="608"/>
                    <a:pt x="1953" y="512"/>
                    <a:pt x="1825" y="416"/>
                  </a:cubicBezTo>
                  <a:cubicBezTo>
                    <a:pt x="1686" y="347"/>
                    <a:pt x="1481" y="295"/>
                    <a:pt x="1270" y="295"/>
                  </a:cubicBezTo>
                  <a:cubicBezTo>
                    <a:pt x="1188" y="295"/>
                    <a:pt x="1105" y="303"/>
                    <a:pt x="1025" y="320"/>
                  </a:cubicBezTo>
                  <a:lnTo>
                    <a:pt x="993" y="352"/>
                  </a:lnTo>
                  <a:lnTo>
                    <a:pt x="1025" y="384"/>
                  </a:lnTo>
                  <a:lnTo>
                    <a:pt x="1441" y="640"/>
                  </a:lnTo>
                  <a:lnTo>
                    <a:pt x="1345" y="672"/>
                  </a:lnTo>
                  <a:lnTo>
                    <a:pt x="833" y="384"/>
                  </a:lnTo>
                  <a:lnTo>
                    <a:pt x="801" y="384"/>
                  </a:lnTo>
                  <a:cubicBezTo>
                    <a:pt x="769" y="384"/>
                    <a:pt x="737" y="416"/>
                    <a:pt x="705" y="416"/>
                  </a:cubicBezTo>
                  <a:lnTo>
                    <a:pt x="641" y="480"/>
                  </a:lnTo>
                  <a:cubicBezTo>
                    <a:pt x="608" y="480"/>
                    <a:pt x="608" y="512"/>
                    <a:pt x="608" y="512"/>
                  </a:cubicBezTo>
                  <a:cubicBezTo>
                    <a:pt x="608" y="512"/>
                    <a:pt x="608" y="544"/>
                    <a:pt x="641" y="544"/>
                  </a:cubicBezTo>
                  <a:lnTo>
                    <a:pt x="1121" y="833"/>
                  </a:lnTo>
                  <a:lnTo>
                    <a:pt x="1025" y="865"/>
                  </a:lnTo>
                  <a:lnTo>
                    <a:pt x="544" y="608"/>
                  </a:lnTo>
                  <a:lnTo>
                    <a:pt x="512" y="608"/>
                  </a:lnTo>
                  <a:cubicBezTo>
                    <a:pt x="416" y="800"/>
                    <a:pt x="512" y="993"/>
                    <a:pt x="705" y="1121"/>
                  </a:cubicBezTo>
                  <a:cubicBezTo>
                    <a:pt x="833" y="1185"/>
                    <a:pt x="993" y="1249"/>
                    <a:pt x="1185" y="1249"/>
                  </a:cubicBezTo>
                  <a:lnTo>
                    <a:pt x="1185" y="1345"/>
                  </a:lnTo>
                  <a:cubicBezTo>
                    <a:pt x="929" y="1345"/>
                    <a:pt x="705" y="1281"/>
                    <a:pt x="544" y="1185"/>
                  </a:cubicBezTo>
                  <a:cubicBezTo>
                    <a:pt x="384" y="1089"/>
                    <a:pt x="288" y="961"/>
                    <a:pt x="256" y="833"/>
                  </a:cubicBezTo>
                  <a:cubicBezTo>
                    <a:pt x="224" y="736"/>
                    <a:pt x="256" y="640"/>
                    <a:pt x="352" y="544"/>
                  </a:cubicBezTo>
                  <a:lnTo>
                    <a:pt x="352" y="512"/>
                  </a:lnTo>
                  <a:cubicBezTo>
                    <a:pt x="352" y="512"/>
                    <a:pt x="352" y="480"/>
                    <a:pt x="320" y="480"/>
                  </a:cubicBezTo>
                  <a:lnTo>
                    <a:pt x="96" y="352"/>
                  </a:lnTo>
                  <a:lnTo>
                    <a:pt x="192" y="288"/>
                  </a:lnTo>
                  <a:lnTo>
                    <a:pt x="416" y="416"/>
                  </a:lnTo>
                  <a:lnTo>
                    <a:pt x="448" y="416"/>
                  </a:lnTo>
                  <a:cubicBezTo>
                    <a:pt x="480" y="416"/>
                    <a:pt x="512" y="384"/>
                    <a:pt x="544" y="384"/>
                  </a:cubicBezTo>
                  <a:cubicBezTo>
                    <a:pt x="576" y="352"/>
                    <a:pt x="576" y="352"/>
                    <a:pt x="608" y="320"/>
                  </a:cubicBezTo>
                  <a:cubicBezTo>
                    <a:pt x="641" y="320"/>
                    <a:pt x="641" y="320"/>
                    <a:pt x="641" y="288"/>
                  </a:cubicBezTo>
                  <a:lnTo>
                    <a:pt x="641" y="256"/>
                  </a:lnTo>
                  <a:lnTo>
                    <a:pt x="416" y="160"/>
                  </a:lnTo>
                  <a:lnTo>
                    <a:pt x="512" y="96"/>
                  </a:lnTo>
                  <a:close/>
                  <a:moveTo>
                    <a:pt x="512" y="0"/>
                  </a:moveTo>
                  <a:lnTo>
                    <a:pt x="352" y="96"/>
                  </a:lnTo>
                  <a:lnTo>
                    <a:pt x="320" y="128"/>
                  </a:lnTo>
                  <a:cubicBezTo>
                    <a:pt x="320" y="160"/>
                    <a:pt x="320" y="160"/>
                    <a:pt x="352" y="160"/>
                  </a:cubicBezTo>
                  <a:lnTo>
                    <a:pt x="544" y="288"/>
                  </a:lnTo>
                  <a:cubicBezTo>
                    <a:pt x="512" y="288"/>
                    <a:pt x="512" y="288"/>
                    <a:pt x="512" y="320"/>
                  </a:cubicBezTo>
                  <a:cubicBezTo>
                    <a:pt x="480" y="320"/>
                    <a:pt x="448" y="320"/>
                    <a:pt x="448" y="352"/>
                  </a:cubicBezTo>
                  <a:lnTo>
                    <a:pt x="192" y="224"/>
                  </a:lnTo>
                  <a:cubicBezTo>
                    <a:pt x="192" y="208"/>
                    <a:pt x="192" y="200"/>
                    <a:pt x="188" y="200"/>
                  </a:cubicBezTo>
                  <a:cubicBezTo>
                    <a:pt x="184" y="200"/>
                    <a:pt x="176" y="208"/>
                    <a:pt x="160" y="224"/>
                  </a:cubicBezTo>
                  <a:lnTo>
                    <a:pt x="0" y="320"/>
                  </a:lnTo>
                  <a:lnTo>
                    <a:pt x="0" y="352"/>
                  </a:lnTo>
                  <a:lnTo>
                    <a:pt x="0" y="384"/>
                  </a:lnTo>
                  <a:lnTo>
                    <a:pt x="256" y="512"/>
                  </a:lnTo>
                  <a:cubicBezTo>
                    <a:pt x="192" y="608"/>
                    <a:pt x="160" y="736"/>
                    <a:pt x="192" y="833"/>
                  </a:cubicBezTo>
                  <a:cubicBezTo>
                    <a:pt x="224" y="993"/>
                    <a:pt x="320" y="1121"/>
                    <a:pt x="512" y="1249"/>
                  </a:cubicBezTo>
                  <a:cubicBezTo>
                    <a:pt x="705" y="1345"/>
                    <a:pt x="961" y="1409"/>
                    <a:pt x="1217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217"/>
                  </a:lnTo>
                  <a:cubicBezTo>
                    <a:pt x="1249" y="1185"/>
                    <a:pt x="1249" y="1185"/>
                    <a:pt x="1217" y="1185"/>
                  </a:cubicBezTo>
                  <a:cubicBezTo>
                    <a:pt x="1057" y="1185"/>
                    <a:pt x="865" y="1121"/>
                    <a:pt x="769" y="1057"/>
                  </a:cubicBezTo>
                  <a:cubicBezTo>
                    <a:pt x="576" y="961"/>
                    <a:pt x="512" y="833"/>
                    <a:pt x="576" y="704"/>
                  </a:cubicBezTo>
                  <a:lnTo>
                    <a:pt x="576" y="704"/>
                  </a:lnTo>
                  <a:lnTo>
                    <a:pt x="1025" y="961"/>
                  </a:lnTo>
                  <a:lnTo>
                    <a:pt x="1057" y="961"/>
                  </a:lnTo>
                  <a:lnTo>
                    <a:pt x="1217" y="865"/>
                  </a:lnTo>
                  <a:lnTo>
                    <a:pt x="1217" y="833"/>
                  </a:lnTo>
                  <a:lnTo>
                    <a:pt x="1217" y="800"/>
                  </a:lnTo>
                  <a:lnTo>
                    <a:pt x="737" y="512"/>
                  </a:lnTo>
                  <a:lnTo>
                    <a:pt x="737" y="480"/>
                  </a:lnTo>
                  <a:cubicBezTo>
                    <a:pt x="769" y="480"/>
                    <a:pt x="801" y="480"/>
                    <a:pt x="833" y="448"/>
                  </a:cubicBezTo>
                  <a:lnTo>
                    <a:pt x="1345" y="768"/>
                  </a:lnTo>
                  <a:lnTo>
                    <a:pt x="1377" y="768"/>
                  </a:lnTo>
                  <a:lnTo>
                    <a:pt x="1537" y="672"/>
                  </a:lnTo>
                  <a:cubicBezTo>
                    <a:pt x="1537" y="640"/>
                    <a:pt x="1569" y="640"/>
                    <a:pt x="1569" y="640"/>
                  </a:cubicBezTo>
                  <a:cubicBezTo>
                    <a:pt x="1569" y="608"/>
                    <a:pt x="1537" y="608"/>
                    <a:pt x="1537" y="608"/>
                  </a:cubicBezTo>
                  <a:lnTo>
                    <a:pt x="1153" y="384"/>
                  </a:lnTo>
                  <a:cubicBezTo>
                    <a:pt x="1209" y="376"/>
                    <a:pt x="1267" y="372"/>
                    <a:pt x="1325" y="372"/>
                  </a:cubicBezTo>
                  <a:cubicBezTo>
                    <a:pt x="1499" y="372"/>
                    <a:pt x="1673" y="408"/>
                    <a:pt x="1793" y="480"/>
                  </a:cubicBezTo>
                  <a:cubicBezTo>
                    <a:pt x="1921" y="544"/>
                    <a:pt x="1985" y="640"/>
                    <a:pt x="1985" y="736"/>
                  </a:cubicBezTo>
                  <a:cubicBezTo>
                    <a:pt x="2017" y="768"/>
                    <a:pt x="2017" y="768"/>
                    <a:pt x="2049" y="768"/>
                  </a:cubicBezTo>
                  <a:lnTo>
                    <a:pt x="2369" y="768"/>
                  </a:lnTo>
                  <a:lnTo>
                    <a:pt x="2369" y="736"/>
                  </a:lnTo>
                  <a:cubicBezTo>
                    <a:pt x="2337" y="576"/>
                    <a:pt x="2241" y="416"/>
                    <a:pt x="2049" y="320"/>
                  </a:cubicBezTo>
                  <a:cubicBezTo>
                    <a:pt x="1842" y="196"/>
                    <a:pt x="1555" y="126"/>
                    <a:pt x="1275" y="126"/>
                  </a:cubicBezTo>
                  <a:cubicBezTo>
                    <a:pt x="1121" y="126"/>
                    <a:pt x="969" y="147"/>
                    <a:pt x="833" y="192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9"/>
            <p:cNvSpPr/>
            <p:nvPr/>
          </p:nvSpPr>
          <p:spPr>
            <a:xfrm>
              <a:off x="5028625" y="4362175"/>
              <a:ext cx="113650" cy="49625"/>
            </a:xfrm>
            <a:custGeom>
              <a:rect b="b" l="l" r="r" t="t"/>
              <a:pathLst>
                <a:path extrusionOk="0" h="1985" w="4546">
                  <a:moveTo>
                    <a:pt x="0" y="0"/>
                  </a:moveTo>
                  <a:lnTo>
                    <a:pt x="0" y="672"/>
                  </a:lnTo>
                  <a:cubicBezTo>
                    <a:pt x="0" y="992"/>
                    <a:pt x="224" y="1345"/>
                    <a:pt x="672" y="1601"/>
                  </a:cubicBezTo>
                  <a:cubicBezTo>
                    <a:pt x="768" y="1665"/>
                    <a:pt x="864" y="1697"/>
                    <a:pt x="992" y="1761"/>
                  </a:cubicBezTo>
                  <a:lnTo>
                    <a:pt x="1280" y="1857"/>
                  </a:lnTo>
                  <a:cubicBezTo>
                    <a:pt x="1344" y="1857"/>
                    <a:pt x="1408" y="1889"/>
                    <a:pt x="1505" y="1889"/>
                  </a:cubicBezTo>
                  <a:cubicBezTo>
                    <a:pt x="1569" y="1921"/>
                    <a:pt x="1665" y="1921"/>
                    <a:pt x="1729" y="1953"/>
                  </a:cubicBezTo>
                  <a:cubicBezTo>
                    <a:pt x="1793" y="1953"/>
                    <a:pt x="1889" y="1953"/>
                    <a:pt x="1953" y="1985"/>
                  </a:cubicBezTo>
                  <a:lnTo>
                    <a:pt x="2401" y="1985"/>
                  </a:lnTo>
                  <a:cubicBezTo>
                    <a:pt x="2497" y="1985"/>
                    <a:pt x="2561" y="1985"/>
                    <a:pt x="2657" y="1953"/>
                  </a:cubicBezTo>
                  <a:cubicBezTo>
                    <a:pt x="2753" y="1953"/>
                    <a:pt x="2849" y="1953"/>
                    <a:pt x="2945" y="1921"/>
                  </a:cubicBezTo>
                  <a:cubicBezTo>
                    <a:pt x="3105" y="1889"/>
                    <a:pt x="3233" y="1857"/>
                    <a:pt x="3361" y="1825"/>
                  </a:cubicBezTo>
                  <a:cubicBezTo>
                    <a:pt x="3553" y="1761"/>
                    <a:pt x="3713" y="1697"/>
                    <a:pt x="3873" y="1601"/>
                  </a:cubicBezTo>
                  <a:cubicBezTo>
                    <a:pt x="3873" y="1601"/>
                    <a:pt x="3873" y="1569"/>
                    <a:pt x="3905" y="1569"/>
                  </a:cubicBezTo>
                  <a:cubicBezTo>
                    <a:pt x="4001" y="1505"/>
                    <a:pt x="4097" y="1441"/>
                    <a:pt x="4193" y="1377"/>
                  </a:cubicBezTo>
                  <a:cubicBezTo>
                    <a:pt x="4225" y="1313"/>
                    <a:pt x="4289" y="1281"/>
                    <a:pt x="4321" y="1217"/>
                  </a:cubicBezTo>
                  <a:cubicBezTo>
                    <a:pt x="4353" y="1184"/>
                    <a:pt x="4385" y="1120"/>
                    <a:pt x="4417" y="1088"/>
                  </a:cubicBezTo>
                  <a:cubicBezTo>
                    <a:pt x="4449" y="1024"/>
                    <a:pt x="4449" y="992"/>
                    <a:pt x="4481" y="960"/>
                  </a:cubicBezTo>
                  <a:cubicBezTo>
                    <a:pt x="4481" y="896"/>
                    <a:pt x="4513" y="864"/>
                    <a:pt x="4513" y="832"/>
                  </a:cubicBezTo>
                  <a:cubicBezTo>
                    <a:pt x="4513" y="768"/>
                    <a:pt x="4513" y="736"/>
                    <a:pt x="4545" y="704"/>
                  </a:cubicBezTo>
                  <a:lnTo>
                    <a:pt x="4545" y="32"/>
                  </a:lnTo>
                  <a:cubicBezTo>
                    <a:pt x="4545" y="64"/>
                    <a:pt x="4513" y="96"/>
                    <a:pt x="4513" y="160"/>
                  </a:cubicBezTo>
                  <a:cubicBezTo>
                    <a:pt x="4513" y="192"/>
                    <a:pt x="4481" y="224"/>
                    <a:pt x="4481" y="288"/>
                  </a:cubicBezTo>
                  <a:cubicBezTo>
                    <a:pt x="4449" y="320"/>
                    <a:pt x="4449" y="352"/>
                    <a:pt x="4417" y="416"/>
                  </a:cubicBezTo>
                  <a:cubicBezTo>
                    <a:pt x="4385" y="448"/>
                    <a:pt x="4353" y="512"/>
                    <a:pt x="4321" y="544"/>
                  </a:cubicBezTo>
                  <a:cubicBezTo>
                    <a:pt x="4289" y="576"/>
                    <a:pt x="4225" y="640"/>
                    <a:pt x="4193" y="704"/>
                  </a:cubicBezTo>
                  <a:cubicBezTo>
                    <a:pt x="4097" y="768"/>
                    <a:pt x="4001" y="832"/>
                    <a:pt x="3905" y="896"/>
                  </a:cubicBezTo>
                  <a:cubicBezTo>
                    <a:pt x="3873" y="896"/>
                    <a:pt x="3873" y="928"/>
                    <a:pt x="3873" y="928"/>
                  </a:cubicBezTo>
                  <a:cubicBezTo>
                    <a:pt x="3713" y="992"/>
                    <a:pt x="3553" y="1088"/>
                    <a:pt x="3361" y="1152"/>
                  </a:cubicBezTo>
                  <a:cubicBezTo>
                    <a:pt x="3233" y="1184"/>
                    <a:pt x="3105" y="1217"/>
                    <a:pt x="2945" y="1249"/>
                  </a:cubicBezTo>
                  <a:cubicBezTo>
                    <a:pt x="2849" y="1249"/>
                    <a:pt x="2753" y="1281"/>
                    <a:pt x="2657" y="1281"/>
                  </a:cubicBezTo>
                  <a:cubicBezTo>
                    <a:pt x="2561" y="1281"/>
                    <a:pt x="2497" y="1313"/>
                    <a:pt x="2401" y="1313"/>
                  </a:cubicBezTo>
                  <a:lnTo>
                    <a:pt x="2177" y="1313"/>
                  </a:lnTo>
                  <a:cubicBezTo>
                    <a:pt x="2081" y="1313"/>
                    <a:pt x="2017" y="1313"/>
                    <a:pt x="1953" y="1281"/>
                  </a:cubicBezTo>
                  <a:lnTo>
                    <a:pt x="1729" y="1281"/>
                  </a:lnTo>
                  <a:cubicBezTo>
                    <a:pt x="1665" y="1249"/>
                    <a:pt x="1569" y="1249"/>
                    <a:pt x="1505" y="1217"/>
                  </a:cubicBezTo>
                  <a:cubicBezTo>
                    <a:pt x="1408" y="1217"/>
                    <a:pt x="1344" y="1184"/>
                    <a:pt x="1280" y="1184"/>
                  </a:cubicBezTo>
                  <a:lnTo>
                    <a:pt x="992" y="1088"/>
                  </a:lnTo>
                  <a:cubicBezTo>
                    <a:pt x="864" y="1024"/>
                    <a:pt x="768" y="992"/>
                    <a:pt x="672" y="928"/>
                  </a:cubicBezTo>
                  <a:cubicBezTo>
                    <a:pt x="224" y="672"/>
                    <a:pt x="0" y="320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9"/>
            <p:cNvSpPr/>
            <p:nvPr/>
          </p:nvSpPr>
          <p:spPr>
            <a:xfrm>
              <a:off x="5027825" y="4361375"/>
              <a:ext cx="114450" cy="51225"/>
            </a:xfrm>
            <a:custGeom>
              <a:rect b="b" l="l" r="r" t="t"/>
              <a:pathLst>
                <a:path extrusionOk="0" h="2049" w="4578">
                  <a:moveTo>
                    <a:pt x="64" y="352"/>
                  </a:moveTo>
                  <a:cubicBezTo>
                    <a:pt x="160" y="608"/>
                    <a:pt x="384" y="800"/>
                    <a:pt x="672" y="992"/>
                  </a:cubicBezTo>
                  <a:cubicBezTo>
                    <a:pt x="768" y="1056"/>
                    <a:pt x="896" y="1088"/>
                    <a:pt x="1024" y="1152"/>
                  </a:cubicBezTo>
                  <a:cubicBezTo>
                    <a:pt x="1088" y="1184"/>
                    <a:pt x="1184" y="1216"/>
                    <a:pt x="1280" y="1249"/>
                  </a:cubicBezTo>
                  <a:cubicBezTo>
                    <a:pt x="1376" y="1249"/>
                    <a:pt x="1440" y="1281"/>
                    <a:pt x="1537" y="1313"/>
                  </a:cubicBezTo>
                  <a:cubicBezTo>
                    <a:pt x="1601" y="1313"/>
                    <a:pt x="1697" y="1313"/>
                    <a:pt x="1761" y="1345"/>
                  </a:cubicBezTo>
                  <a:cubicBezTo>
                    <a:pt x="1825" y="1345"/>
                    <a:pt x="1921" y="1345"/>
                    <a:pt x="1985" y="1377"/>
                  </a:cubicBezTo>
                  <a:lnTo>
                    <a:pt x="2433" y="1377"/>
                  </a:lnTo>
                  <a:cubicBezTo>
                    <a:pt x="2529" y="1377"/>
                    <a:pt x="2593" y="1377"/>
                    <a:pt x="2689" y="1345"/>
                  </a:cubicBezTo>
                  <a:cubicBezTo>
                    <a:pt x="2785" y="1345"/>
                    <a:pt x="2881" y="1345"/>
                    <a:pt x="2977" y="1313"/>
                  </a:cubicBezTo>
                  <a:cubicBezTo>
                    <a:pt x="3137" y="1281"/>
                    <a:pt x="3265" y="1249"/>
                    <a:pt x="3425" y="1216"/>
                  </a:cubicBezTo>
                  <a:cubicBezTo>
                    <a:pt x="3585" y="1152"/>
                    <a:pt x="3777" y="1088"/>
                    <a:pt x="3905" y="992"/>
                  </a:cubicBezTo>
                  <a:lnTo>
                    <a:pt x="3937" y="960"/>
                  </a:lnTo>
                  <a:cubicBezTo>
                    <a:pt x="4065" y="896"/>
                    <a:pt x="4161" y="832"/>
                    <a:pt x="4225" y="768"/>
                  </a:cubicBezTo>
                  <a:lnTo>
                    <a:pt x="4385" y="608"/>
                  </a:lnTo>
                  <a:cubicBezTo>
                    <a:pt x="4417" y="544"/>
                    <a:pt x="4449" y="512"/>
                    <a:pt x="4481" y="448"/>
                  </a:cubicBezTo>
                  <a:cubicBezTo>
                    <a:pt x="4481" y="416"/>
                    <a:pt x="4513" y="416"/>
                    <a:pt x="4513" y="384"/>
                  </a:cubicBezTo>
                  <a:lnTo>
                    <a:pt x="4513" y="736"/>
                  </a:lnTo>
                  <a:lnTo>
                    <a:pt x="4513" y="864"/>
                  </a:lnTo>
                  <a:cubicBezTo>
                    <a:pt x="4513" y="896"/>
                    <a:pt x="4481" y="928"/>
                    <a:pt x="4481" y="960"/>
                  </a:cubicBezTo>
                  <a:cubicBezTo>
                    <a:pt x="4449" y="1024"/>
                    <a:pt x="4449" y="1056"/>
                    <a:pt x="4417" y="1088"/>
                  </a:cubicBezTo>
                  <a:cubicBezTo>
                    <a:pt x="4385" y="1152"/>
                    <a:pt x="4353" y="1184"/>
                    <a:pt x="4321" y="1216"/>
                  </a:cubicBezTo>
                  <a:cubicBezTo>
                    <a:pt x="4289" y="1281"/>
                    <a:pt x="4225" y="1345"/>
                    <a:pt x="4193" y="1377"/>
                  </a:cubicBezTo>
                  <a:cubicBezTo>
                    <a:pt x="4097" y="1441"/>
                    <a:pt x="4001" y="1537"/>
                    <a:pt x="3905" y="1601"/>
                  </a:cubicBezTo>
                  <a:lnTo>
                    <a:pt x="3873" y="1601"/>
                  </a:lnTo>
                  <a:cubicBezTo>
                    <a:pt x="3745" y="1697"/>
                    <a:pt x="3585" y="1761"/>
                    <a:pt x="3393" y="1825"/>
                  </a:cubicBezTo>
                  <a:cubicBezTo>
                    <a:pt x="3265" y="1857"/>
                    <a:pt x="3105" y="1889"/>
                    <a:pt x="2977" y="1921"/>
                  </a:cubicBezTo>
                  <a:cubicBezTo>
                    <a:pt x="2881" y="1953"/>
                    <a:pt x="2785" y="1953"/>
                    <a:pt x="2689" y="1953"/>
                  </a:cubicBezTo>
                  <a:cubicBezTo>
                    <a:pt x="2593" y="1985"/>
                    <a:pt x="2529" y="1985"/>
                    <a:pt x="2433" y="1985"/>
                  </a:cubicBezTo>
                  <a:lnTo>
                    <a:pt x="1985" y="1985"/>
                  </a:lnTo>
                  <a:cubicBezTo>
                    <a:pt x="1921" y="1953"/>
                    <a:pt x="1857" y="1953"/>
                    <a:pt x="1761" y="1953"/>
                  </a:cubicBezTo>
                  <a:cubicBezTo>
                    <a:pt x="1697" y="1921"/>
                    <a:pt x="1633" y="1921"/>
                    <a:pt x="1537" y="1921"/>
                  </a:cubicBezTo>
                  <a:cubicBezTo>
                    <a:pt x="1472" y="1889"/>
                    <a:pt x="1376" y="1857"/>
                    <a:pt x="1312" y="1857"/>
                  </a:cubicBezTo>
                  <a:cubicBezTo>
                    <a:pt x="1216" y="1825"/>
                    <a:pt x="1120" y="1793"/>
                    <a:pt x="1056" y="1761"/>
                  </a:cubicBezTo>
                  <a:cubicBezTo>
                    <a:pt x="928" y="1697"/>
                    <a:pt x="832" y="1665"/>
                    <a:pt x="704" y="1601"/>
                  </a:cubicBezTo>
                  <a:cubicBezTo>
                    <a:pt x="288" y="1345"/>
                    <a:pt x="64" y="1024"/>
                    <a:pt x="64" y="704"/>
                  </a:cubicBezTo>
                  <a:lnTo>
                    <a:pt x="64" y="352"/>
                  </a:ln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704"/>
                  </a:lnTo>
                  <a:cubicBezTo>
                    <a:pt x="0" y="1056"/>
                    <a:pt x="224" y="1409"/>
                    <a:pt x="672" y="1665"/>
                  </a:cubicBezTo>
                  <a:cubicBezTo>
                    <a:pt x="768" y="1729"/>
                    <a:pt x="896" y="1761"/>
                    <a:pt x="992" y="1825"/>
                  </a:cubicBezTo>
                  <a:lnTo>
                    <a:pt x="1280" y="1921"/>
                  </a:lnTo>
                  <a:cubicBezTo>
                    <a:pt x="1376" y="1953"/>
                    <a:pt x="1440" y="1953"/>
                    <a:pt x="1537" y="1985"/>
                  </a:cubicBezTo>
                  <a:cubicBezTo>
                    <a:pt x="1601" y="1985"/>
                    <a:pt x="1665" y="2017"/>
                    <a:pt x="1761" y="2017"/>
                  </a:cubicBezTo>
                  <a:cubicBezTo>
                    <a:pt x="1825" y="2017"/>
                    <a:pt x="1889" y="2049"/>
                    <a:pt x="1985" y="2049"/>
                  </a:cubicBezTo>
                  <a:lnTo>
                    <a:pt x="2401" y="2049"/>
                  </a:lnTo>
                  <a:cubicBezTo>
                    <a:pt x="2497" y="2049"/>
                    <a:pt x="2593" y="2049"/>
                    <a:pt x="2657" y="2017"/>
                  </a:cubicBezTo>
                  <a:cubicBezTo>
                    <a:pt x="2753" y="2017"/>
                    <a:pt x="2849" y="2017"/>
                    <a:pt x="2945" y="1985"/>
                  </a:cubicBezTo>
                  <a:cubicBezTo>
                    <a:pt x="3105" y="1953"/>
                    <a:pt x="3265" y="1921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33"/>
                  </a:lnTo>
                  <a:cubicBezTo>
                    <a:pt x="4033" y="1569"/>
                    <a:pt x="4129" y="1505"/>
                    <a:pt x="4225" y="1441"/>
                  </a:cubicBezTo>
                  <a:cubicBezTo>
                    <a:pt x="4257" y="1377"/>
                    <a:pt x="4321" y="1313"/>
                    <a:pt x="4353" y="1281"/>
                  </a:cubicBezTo>
                  <a:cubicBezTo>
                    <a:pt x="4385" y="1216"/>
                    <a:pt x="4417" y="1184"/>
                    <a:pt x="4449" y="1120"/>
                  </a:cubicBezTo>
                  <a:cubicBezTo>
                    <a:pt x="4481" y="1088"/>
                    <a:pt x="4513" y="1056"/>
                    <a:pt x="4513" y="992"/>
                  </a:cubicBezTo>
                  <a:cubicBezTo>
                    <a:pt x="4545" y="960"/>
                    <a:pt x="4545" y="896"/>
                    <a:pt x="4545" y="864"/>
                  </a:cubicBezTo>
                  <a:cubicBezTo>
                    <a:pt x="4577" y="832"/>
                    <a:pt x="4577" y="768"/>
                    <a:pt x="4577" y="736"/>
                  </a:cubicBezTo>
                  <a:lnTo>
                    <a:pt x="4577" y="32"/>
                  </a:lnTo>
                  <a:cubicBezTo>
                    <a:pt x="4577" y="0"/>
                    <a:pt x="4577" y="0"/>
                    <a:pt x="4545" y="0"/>
                  </a:cubicBezTo>
                  <a:cubicBezTo>
                    <a:pt x="4513" y="0"/>
                    <a:pt x="4513" y="0"/>
                    <a:pt x="4513" y="64"/>
                  </a:cubicBezTo>
                  <a:cubicBezTo>
                    <a:pt x="4513" y="96"/>
                    <a:pt x="4513" y="128"/>
                    <a:pt x="4481" y="192"/>
                  </a:cubicBezTo>
                  <a:cubicBezTo>
                    <a:pt x="4481" y="224"/>
                    <a:pt x="4481" y="256"/>
                    <a:pt x="4449" y="288"/>
                  </a:cubicBezTo>
                  <a:cubicBezTo>
                    <a:pt x="4449" y="352"/>
                    <a:pt x="4417" y="384"/>
                    <a:pt x="4385" y="416"/>
                  </a:cubicBezTo>
                  <a:cubicBezTo>
                    <a:pt x="4385" y="480"/>
                    <a:pt x="4353" y="512"/>
                    <a:pt x="4321" y="544"/>
                  </a:cubicBezTo>
                  <a:cubicBezTo>
                    <a:pt x="4257" y="608"/>
                    <a:pt x="4225" y="640"/>
                    <a:pt x="4161" y="704"/>
                  </a:cubicBezTo>
                  <a:cubicBezTo>
                    <a:pt x="4097" y="768"/>
                    <a:pt x="4001" y="832"/>
                    <a:pt x="3905" y="896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93" y="1152"/>
                  </a:cubicBezTo>
                  <a:cubicBezTo>
                    <a:pt x="3233" y="1184"/>
                    <a:pt x="3105" y="1216"/>
                    <a:pt x="2945" y="1249"/>
                  </a:cubicBezTo>
                  <a:cubicBezTo>
                    <a:pt x="2881" y="1249"/>
                    <a:pt x="2753" y="1281"/>
                    <a:pt x="2657" y="1281"/>
                  </a:cubicBezTo>
                  <a:cubicBezTo>
                    <a:pt x="2593" y="1313"/>
                    <a:pt x="2497" y="1313"/>
                    <a:pt x="2433" y="1313"/>
                  </a:cubicBezTo>
                  <a:lnTo>
                    <a:pt x="2209" y="1313"/>
                  </a:lnTo>
                  <a:cubicBezTo>
                    <a:pt x="2113" y="1313"/>
                    <a:pt x="2049" y="1313"/>
                    <a:pt x="1985" y="1281"/>
                  </a:cubicBezTo>
                  <a:lnTo>
                    <a:pt x="1761" y="1281"/>
                  </a:lnTo>
                  <a:cubicBezTo>
                    <a:pt x="1697" y="1249"/>
                    <a:pt x="1601" y="1249"/>
                    <a:pt x="1537" y="1216"/>
                  </a:cubicBezTo>
                  <a:cubicBezTo>
                    <a:pt x="1472" y="1216"/>
                    <a:pt x="1376" y="1184"/>
                    <a:pt x="1312" y="1184"/>
                  </a:cubicBezTo>
                  <a:lnTo>
                    <a:pt x="1024" y="1088"/>
                  </a:lnTo>
                  <a:cubicBezTo>
                    <a:pt x="928" y="1024"/>
                    <a:pt x="800" y="992"/>
                    <a:pt x="704" y="928"/>
                  </a:cubicBezTo>
                  <a:cubicBezTo>
                    <a:pt x="288" y="672"/>
                    <a:pt x="64" y="352"/>
                    <a:pt x="64" y="32"/>
                  </a:cubicBez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9"/>
            <p:cNvSpPr/>
            <p:nvPr/>
          </p:nvSpPr>
          <p:spPr>
            <a:xfrm>
              <a:off x="5023025" y="4329375"/>
              <a:ext cx="124850" cy="65625"/>
            </a:xfrm>
            <a:custGeom>
              <a:rect b="b" l="l" r="r" t="t"/>
              <a:pathLst>
                <a:path extrusionOk="0" h="2625" w="4994">
                  <a:moveTo>
                    <a:pt x="2485" y="0"/>
                  </a:moveTo>
                  <a:cubicBezTo>
                    <a:pt x="1905" y="0"/>
                    <a:pt x="1328" y="128"/>
                    <a:pt x="896" y="384"/>
                  </a:cubicBezTo>
                  <a:cubicBezTo>
                    <a:pt x="0" y="896"/>
                    <a:pt x="0" y="1728"/>
                    <a:pt x="896" y="2240"/>
                  </a:cubicBezTo>
                  <a:cubicBezTo>
                    <a:pt x="1344" y="2496"/>
                    <a:pt x="1921" y="2625"/>
                    <a:pt x="2497" y="2625"/>
                  </a:cubicBezTo>
                  <a:cubicBezTo>
                    <a:pt x="3073" y="2625"/>
                    <a:pt x="3649" y="2496"/>
                    <a:pt x="4097" y="2240"/>
                  </a:cubicBezTo>
                  <a:cubicBezTo>
                    <a:pt x="4993" y="1728"/>
                    <a:pt x="4961" y="896"/>
                    <a:pt x="4097" y="384"/>
                  </a:cubicBezTo>
                  <a:cubicBezTo>
                    <a:pt x="3649" y="128"/>
                    <a:pt x="3065" y="0"/>
                    <a:pt x="24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9"/>
            <p:cNvSpPr/>
            <p:nvPr/>
          </p:nvSpPr>
          <p:spPr>
            <a:xfrm>
              <a:off x="5027825" y="4328575"/>
              <a:ext cx="114450" cy="67225"/>
            </a:xfrm>
            <a:custGeom>
              <a:rect b="b" l="l" r="r" t="t"/>
              <a:pathLst>
                <a:path extrusionOk="0" h="2689" w="4578">
                  <a:moveTo>
                    <a:pt x="2305" y="64"/>
                  </a:moveTo>
                  <a:cubicBezTo>
                    <a:pt x="2849" y="64"/>
                    <a:pt x="3425" y="192"/>
                    <a:pt x="3873" y="448"/>
                  </a:cubicBezTo>
                  <a:cubicBezTo>
                    <a:pt x="4289" y="704"/>
                    <a:pt x="4545" y="992"/>
                    <a:pt x="4545" y="1344"/>
                  </a:cubicBezTo>
                  <a:cubicBezTo>
                    <a:pt x="4545" y="1696"/>
                    <a:pt x="4289" y="1984"/>
                    <a:pt x="3905" y="2240"/>
                  </a:cubicBezTo>
                  <a:cubicBezTo>
                    <a:pt x="3457" y="2496"/>
                    <a:pt x="2881" y="2625"/>
                    <a:pt x="2309" y="2625"/>
                  </a:cubicBezTo>
                  <a:cubicBezTo>
                    <a:pt x="1737" y="2625"/>
                    <a:pt x="1168" y="2496"/>
                    <a:pt x="736" y="2240"/>
                  </a:cubicBezTo>
                  <a:cubicBezTo>
                    <a:pt x="288" y="1984"/>
                    <a:pt x="64" y="1664"/>
                    <a:pt x="64" y="1344"/>
                  </a:cubicBezTo>
                  <a:cubicBezTo>
                    <a:pt x="64" y="992"/>
                    <a:pt x="288" y="672"/>
                    <a:pt x="704" y="448"/>
                  </a:cubicBezTo>
                  <a:cubicBezTo>
                    <a:pt x="1152" y="192"/>
                    <a:pt x="1729" y="64"/>
                    <a:pt x="2305" y="64"/>
                  </a:cubicBezTo>
                  <a:close/>
                  <a:moveTo>
                    <a:pt x="2289" y="0"/>
                  </a:moveTo>
                  <a:cubicBezTo>
                    <a:pt x="1705" y="0"/>
                    <a:pt x="1120" y="128"/>
                    <a:pt x="672" y="384"/>
                  </a:cubicBezTo>
                  <a:cubicBezTo>
                    <a:pt x="224" y="640"/>
                    <a:pt x="0" y="960"/>
                    <a:pt x="0" y="1344"/>
                  </a:cubicBezTo>
                  <a:cubicBezTo>
                    <a:pt x="0" y="1696"/>
                    <a:pt x="224" y="2048"/>
                    <a:pt x="672" y="2304"/>
                  </a:cubicBezTo>
                  <a:cubicBezTo>
                    <a:pt x="1120" y="2561"/>
                    <a:pt x="1729" y="2689"/>
                    <a:pt x="2305" y="2689"/>
                  </a:cubicBezTo>
                  <a:cubicBezTo>
                    <a:pt x="2881" y="2689"/>
                    <a:pt x="3489" y="2561"/>
                    <a:pt x="3905" y="2304"/>
                  </a:cubicBezTo>
                  <a:cubicBezTo>
                    <a:pt x="4353" y="2048"/>
                    <a:pt x="4577" y="1696"/>
                    <a:pt x="4577" y="1344"/>
                  </a:cubicBezTo>
                  <a:cubicBezTo>
                    <a:pt x="4577" y="992"/>
                    <a:pt x="4353" y="640"/>
                    <a:pt x="3905" y="384"/>
                  </a:cubicBezTo>
                  <a:cubicBezTo>
                    <a:pt x="3457" y="128"/>
                    <a:pt x="2873" y="0"/>
                    <a:pt x="2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9"/>
            <p:cNvSpPr/>
            <p:nvPr/>
          </p:nvSpPr>
          <p:spPr>
            <a:xfrm>
              <a:off x="5036625" y="4336575"/>
              <a:ext cx="97650" cy="51225"/>
            </a:xfrm>
            <a:custGeom>
              <a:rect b="b" l="l" r="r" t="t"/>
              <a:pathLst>
                <a:path extrusionOk="0" h="2049" w="3906">
                  <a:moveTo>
                    <a:pt x="1941" y="0"/>
                  </a:moveTo>
                  <a:cubicBezTo>
                    <a:pt x="1489" y="0"/>
                    <a:pt x="1040" y="96"/>
                    <a:pt x="704" y="288"/>
                  </a:cubicBezTo>
                  <a:cubicBezTo>
                    <a:pt x="0" y="704"/>
                    <a:pt x="0" y="1344"/>
                    <a:pt x="704" y="1760"/>
                  </a:cubicBezTo>
                  <a:cubicBezTo>
                    <a:pt x="1056" y="1952"/>
                    <a:pt x="1513" y="2048"/>
                    <a:pt x="1965" y="2048"/>
                  </a:cubicBezTo>
                  <a:cubicBezTo>
                    <a:pt x="2417" y="2048"/>
                    <a:pt x="2865" y="1952"/>
                    <a:pt x="3201" y="1760"/>
                  </a:cubicBezTo>
                  <a:cubicBezTo>
                    <a:pt x="3905" y="1344"/>
                    <a:pt x="3873" y="704"/>
                    <a:pt x="3201" y="288"/>
                  </a:cubicBezTo>
                  <a:cubicBezTo>
                    <a:pt x="2849" y="96"/>
                    <a:pt x="2393" y="0"/>
                    <a:pt x="194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9"/>
            <p:cNvSpPr/>
            <p:nvPr/>
          </p:nvSpPr>
          <p:spPr>
            <a:xfrm>
              <a:off x="5039825" y="4335775"/>
              <a:ext cx="90425" cy="52825"/>
            </a:xfrm>
            <a:custGeom>
              <a:rect b="b" l="l" r="r" t="t"/>
              <a:pathLst>
                <a:path extrusionOk="0" h="2113" w="3617">
                  <a:moveTo>
                    <a:pt x="1825" y="64"/>
                  </a:moveTo>
                  <a:cubicBezTo>
                    <a:pt x="2273" y="64"/>
                    <a:pt x="2721" y="160"/>
                    <a:pt x="3041" y="352"/>
                  </a:cubicBezTo>
                  <a:cubicBezTo>
                    <a:pt x="3361" y="544"/>
                    <a:pt x="3553" y="800"/>
                    <a:pt x="3553" y="1056"/>
                  </a:cubicBezTo>
                  <a:cubicBezTo>
                    <a:pt x="3553" y="1312"/>
                    <a:pt x="3361" y="1568"/>
                    <a:pt x="3041" y="1760"/>
                  </a:cubicBezTo>
                  <a:cubicBezTo>
                    <a:pt x="2705" y="1952"/>
                    <a:pt x="2265" y="2048"/>
                    <a:pt x="1821" y="2048"/>
                  </a:cubicBezTo>
                  <a:cubicBezTo>
                    <a:pt x="1377" y="2048"/>
                    <a:pt x="928" y="1952"/>
                    <a:pt x="576" y="1760"/>
                  </a:cubicBezTo>
                  <a:cubicBezTo>
                    <a:pt x="256" y="1568"/>
                    <a:pt x="96" y="1312"/>
                    <a:pt x="96" y="1056"/>
                  </a:cubicBezTo>
                  <a:cubicBezTo>
                    <a:pt x="96" y="800"/>
                    <a:pt x="256" y="544"/>
                    <a:pt x="576" y="352"/>
                  </a:cubicBezTo>
                  <a:cubicBezTo>
                    <a:pt x="928" y="160"/>
                    <a:pt x="1377" y="64"/>
                    <a:pt x="1825" y="64"/>
                  </a:cubicBezTo>
                  <a:close/>
                  <a:moveTo>
                    <a:pt x="1809" y="0"/>
                  </a:moveTo>
                  <a:cubicBezTo>
                    <a:pt x="1353" y="0"/>
                    <a:pt x="896" y="96"/>
                    <a:pt x="544" y="288"/>
                  </a:cubicBezTo>
                  <a:cubicBezTo>
                    <a:pt x="192" y="480"/>
                    <a:pt x="0" y="768"/>
                    <a:pt x="0" y="1056"/>
                  </a:cubicBezTo>
                  <a:cubicBezTo>
                    <a:pt x="0" y="1344"/>
                    <a:pt x="192" y="1600"/>
                    <a:pt x="544" y="1824"/>
                  </a:cubicBezTo>
                  <a:cubicBezTo>
                    <a:pt x="896" y="2016"/>
                    <a:pt x="1377" y="2112"/>
                    <a:pt x="1825" y="2112"/>
                  </a:cubicBezTo>
                  <a:cubicBezTo>
                    <a:pt x="2273" y="2112"/>
                    <a:pt x="2753" y="2016"/>
                    <a:pt x="3105" y="1792"/>
                  </a:cubicBezTo>
                  <a:cubicBezTo>
                    <a:pt x="3425" y="1600"/>
                    <a:pt x="3617" y="1344"/>
                    <a:pt x="3617" y="1056"/>
                  </a:cubicBezTo>
                  <a:cubicBezTo>
                    <a:pt x="3617" y="768"/>
                    <a:pt x="3425" y="480"/>
                    <a:pt x="3073" y="288"/>
                  </a:cubicBezTo>
                  <a:cubicBezTo>
                    <a:pt x="2721" y="96"/>
                    <a:pt x="2265" y="0"/>
                    <a:pt x="180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9"/>
            <p:cNvSpPr/>
            <p:nvPr/>
          </p:nvSpPr>
          <p:spPr>
            <a:xfrm>
              <a:off x="5135850" y="4378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9"/>
            <p:cNvSpPr/>
            <p:nvPr/>
          </p:nvSpPr>
          <p:spPr>
            <a:xfrm>
              <a:off x="5084625" y="4399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9"/>
            <p:cNvSpPr/>
            <p:nvPr/>
          </p:nvSpPr>
          <p:spPr>
            <a:xfrm>
              <a:off x="5094225" y="4398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97" y="321"/>
                    <a:pt x="97" y="289"/>
                  </a:cubicBezTo>
                  <a:lnTo>
                    <a:pt x="97" y="33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9"/>
            <p:cNvSpPr/>
            <p:nvPr/>
          </p:nvSpPr>
          <p:spPr>
            <a:xfrm>
              <a:off x="5104625" y="439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9"/>
            <p:cNvSpPr/>
            <p:nvPr/>
          </p:nvSpPr>
          <p:spPr>
            <a:xfrm>
              <a:off x="5114225" y="4394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9"/>
            <p:cNvSpPr/>
            <p:nvPr/>
          </p:nvSpPr>
          <p:spPr>
            <a:xfrm>
              <a:off x="5122225" y="439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33" y="321"/>
                    <a:pt x="65" y="321"/>
                    <a:pt x="65" y="289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9"/>
            <p:cNvSpPr/>
            <p:nvPr/>
          </p:nvSpPr>
          <p:spPr>
            <a:xfrm>
              <a:off x="5129425" y="438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65" y="289"/>
                  </a:ln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9"/>
            <p:cNvSpPr/>
            <p:nvPr/>
          </p:nvSpPr>
          <p:spPr>
            <a:xfrm>
              <a:off x="5033425" y="4378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9"/>
            <p:cNvSpPr/>
            <p:nvPr/>
          </p:nvSpPr>
          <p:spPr>
            <a:xfrm>
              <a:off x="5074225" y="4398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33" y="321"/>
                    <a:pt x="65" y="321"/>
                  </a:cubicBezTo>
                  <a:cubicBezTo>
                    <a:pt x="65" y="321"/>
                    <a:pt x="97" y="321"/>
                    <a:pt x="97" y="289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9"/>
            <p:cNvSpPr/>
            <p:nvPr/>
          </p:nvSpPr>
          <p:spPr>
            <a:xfrm>
              <a:off x="5064625" y="4397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5" y="321"/>
                    <a:pt x="65" y="289"/>
                  </a:cubicBezTo>
                  <a:lnTo>
                    <a:pt x="65" y="65"/>
                  </a:lnTo>
                  <a:cubicBezTo>
                    <a:pt x="65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9"/>
            <p:cNvSpPr/>
            <p:nvPr/>
          </p:nvSpPr>
          <p:spPr>
            <a:xfrm>
              <a:off x="5055025" y="4394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9"/>
            <p:cNvSpPr/>
            <p:nvPr/>
          </p:nvSpPr>
          <p:spPr>
            <a:xfrm>
              <a:off x="5047025" y="4390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lnTo>
                    <a:pt x="0" y="32"/>
                  </a:lnTo>
                  <a:lnTo>
                    <a:pt x="0" y="289"/>
                  </a:lnTo>
                  <a:cubicBezTo>
                    <a:pt x="0" y="321"/>
                    <a:pt x="32" y="321"/>
                    <a:pt x="32" y="321"/>
                  </a:cubicBezTo>
                  <a:cubicBezTo>
                    <a:pt x="64" y="321"/>
                    <a:pt x="64" y="321"/>
                    <a:pt x="64" y="289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9"/>
            <p:cNvSpPr/>
            <p:nvPr/>
          </p:nvSpPr>
          <p:spPr>
            <a:xfrm>
              <a:off x="5039825" y="4385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64" y="289"/>
                    <a:pt x="64" y="289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9"/>
            <p:cNvSpPr/>
            <p:nvPr/>
          </p:nvSpPr>
          <p:spPr>
            <a:xfrm>
              <a:off x="5056625" y="4345375"/>
              <a:ext cx="57625" cy="33625"/>
            </a:xfrm>
            <a:custGeom>
              <a:rect b="b" l="l" r="r" t="t"/>
              <a:pathLst>
                <a:path extrusionOk="0" h="1345" w="2305">
                  <a:moveTo>
                    <a:pt x="513" y="0"/>
                  </a:moveTo>
                  <a:lnTo>
                    <a:pt x="352" y="96"/>
                  </a:lnTo>
                  <a:lnTo>
                    <a:pt x="609" y="256"/>
                  </a:lnTo>
                  <a:cubicBezTo>
                    <a:pt x="577" y="256"/>
                    <a:pt x="545" y="288"/>
                    <a:pt x="513" y="288"/>
                  </a:cubicBezTo>
                  <a:cubicBezTo>
                    <a:pt x="481" y="320"/>
                    <a:pt x="449" y="320"/>
                    <a:pt x="417" y="352"/>
                  </a:cubicBezTo>
                  <a:lnTo>
                    <a:pt x="160" y="192"/>
                  </a:lnTo>
                  <a:lnTo>
                    <a:pt x="0" y="288"/>
                  </a:lnTo>
                  <a:lnTo>
                    <a:pt x="320" y="480"/>
                  </a:lnTo>
                  <a:cubicBezTo>
                    <a:pt x="128" y="704"/>
                    <a:pt x="192" y="960"/>
                    <a:pt x="513" y="1152"/>
                  </a:cubicBezTo>
                  <a:cubicBezTo>
                    <a:pt x="705" y="1280"/>
                    <a:pt x="961" y="1344"/>
                    <a:pt x="1217" y="1344"/>
                  </a:cubicBezTo>
                  <a:lnTo>
                    <a:pt x="1217" y="1184"/>
                  </a:lnTo>
                  <a:cubicBezTo>
                    <a:pt x="1025" y="1152"/>
                    <a:pt x="865" y="1120"/>
                    <a:pt x="737" y="1056"/>
                  </a:cubicBezTo>
                  <a:cubicBezTo>
                    <a:pt x="513" y="928"/>
                    <a:pt x="449" y="736"/>
                    <a:pt x="545" y="608"/>
                  </a:cubicBezTo>
                  <a:lnTo>
                    <a:pt x="545" y="608"/>
                  </a:lnTo>
                  <a:lnTo>
                    <a:pt x="1025" y="864"/>
                  </a:lnTo>
                  <a:lnTo>
                    <a:pt x="1185" y="768"/>
                  </a:lnTo>
                  <a:lnTo>
                    <a:pt x="641" y="480"/>
                  </a:lnTo>
                  <a:cubicBezTo>
                    <a:pt x="673" y="448"/>
                    <a:pt x="673" y="416"/>
                    <a:pt x="705" y="416"/>
                  </a:cubicBezTo>
                  <a:cubicBezTo>
                    <a:pt x="737" y="384"/>
                    <a:pt x="769" y="384"/>
                    <a:pt x="801" y="384"/>
                  </a:cubicBezTo>
                  <a:lnTo>
                    <a:pt x="1345" y="672"/>
                  </a:lnTo>
                  <a:lnTo>
                    <a:pt x="1505" y="576"/>
                  </a:lnTo>
                  <a:lnTo>
                    <a:pt x="1025" y="320"/>
                  </a:lnTo>
                  <a:cubicBezTo>
                    <a:pt x="1110" y="299"/>
                    <a:pt x="1202" y="288"/>
                    <a:pt x="1295" y="288"/>
                  </a:cubicBezTo>
                  <a:cubicBezTo>
                    <a:pt x="1480" y="288"/>
                    <a:pt x="1665" y="331"/>
                    <a:pt x="1793" y="416"/>
                  </a:cubicBezTo>
                  <a:cubicBezTo>
                    <a:pt x="1921" y="480"/>
                    <a:pt x="2017" y="608"/>
                    <a:pt x="2017" y="704"/>
                  </a:cubicBezTo>
                  <a:lnTo>
                    <a:pt x="2305" y="704"/>
                  </a:lnTo>
                  <a:cubicBezTo>
                    <a:pt x="2305" y="544"/>
                    <a:pt x="2209" y="416"/>
                    <a:pt x="2017" y="288"/>
                  </a:cubicBezTo>
                  <a:cubicBezTo>
                    <a:pt x="1825" y="173"/>
                    <a:pt x="1564" y="115"/>
                    <a:pt x="1302" y="115"/>
                  </a:cubicBezTo>
                  <a:cubicBezTo>
                    <a:pt x="1128" y="115"/>
                    <a:pt x="954" y="141"/>
                    <a:pt x="801" y="192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9"/>
            <p:cNvSpPr/>
            <p:nvPr/>
          </p:nvSpPr>
          <p:spPr>
            <a:xfrm>
              <a:off x="5055825" y="4344575"/>
              <a:ext cx="60025" cy="35225"/>
            </a:xfrm>
            <a:custGeom>
              <a:rect b="b" l="l" r="r" t="t"/>
              <a:pathLst>
                <a:path extrusionOk="0" h="1409" w="2401">
                  <a:moveTo>
                    <a:pt x="545" y="64"/>
                  </a:moveTo>
                  <a:lnTo>
                    <a:pt x="833" y="224"/>
                  </a:lnTo>
                  <a:lnTo>
                    <a:pt x="833" y="256"/>
                  </a:lnTo>
                  <a:cubicBezTo>
                    <a:pt x="985" y="209"/>
                    <a:pt x="1147" y="188"/>
                    <a:pt x="1304" y="188"/>
                  </a:cubicBezTo>
                  <a:cubicBezTo>
                    <a:pt x="1575" y="188"/>
                    <a:pt x="1834" y="251"/>
                    <a:pt x="2017" y="352"/>
                  </a:cubicBezTo>
                  <a:cubicBezTo>
                    <a:pt x="2177" y="448"/>
                    <a:pt x="2273" y="576"/>
                    <a:pt x="2305" y="704"/>
                  </a:cubicBezTo>
                  <a:lnTo>
                    <a:pt x="2081" y="704"/>
                  </a:lnTo>
                  <a:cubicBezTo>
                    <a:pt x="2049" y="576"/>
                    <a:pt x="1985" y="480"/>
                    <a:pt x="1857" y="416"/>
                  </a:cubicBezTo>
                  <a:cubicBezTo>
                    <a:pt x="1686" y="318"/>
                    <a:pt x="1477" y="277"/>
                    <a:pt x="1260" y="277"/>
                  </a:cubicBezTo>
                  <a:cubicBezTo>
                    <a:pt x="1193" y="277"/>
                    <a:pt x="1125" y="281"/>
                    <a:pt x="1057" y="288"/>
                  </a:cubicBezTo>
                  <a:lnTo>
                    <a:pt x="1025" y="320"/>
                  </a:lnTo>
                  <a:cubicBezTo>
                    <a:pt x="1025" y="352"/>
                    <a:pt x="1025" y="352"/>
                    <a:pt x="1057" y="352"/>
                  </a:cubicBezTo>
                  <a:lnTo>
                    <a:pt x="1473" y="608"/>
                  </a:lnTo>
                  <a:lnTo>
                    <a:pt x="1377" y="672"/>
                  </a:lnTo>
                  <a:lnTo>
                    <a:pt x="865" y="384"/>
                  </a:lnTo>
                  <a:cubicBezTo>
                    <a:pt x="865" y="352"/>
                    <a:pt x="833" y="352"/>
                    <a:pt x="833" y="352"/>
                  </a:cubicBezTo>
                  <a:cubicBezTo>
                    <a:pt x="801" y="384"/>
                    <a:pt x="769" y="384"/>
                    <a:pt x="737" y="416"/>
                  </a:cubicBezTo>
                  <a:cubicBezTo>
                    <a:pt x="705" y="416"/>
                    <a:pt x="673" y="448"/>
                    <a:pt x="641" y="480"/>
                  </a:cubicBezTo>
                  <a:lnTo>
                    <a:pt x="641" y="512"/>
                  </a:lnTo>
                  <a:lnTo>
                    <a:pt x="673" y="512"/>
                  </a:lnTo>
                  <a:lnTo>
                    <a:pt x="1153" y="800"/>
                  </a:lnTo>
                  <a:lnTo>
                    <a:pt x="1057" y="864"/>
                  </a:lnTo>
                  <a:lnTo>
                    <a:pt x="577" y="608"/>
                  </a:lnTo>
                  <a:cubicBezTo>
                    <a:pt x="577" y="576"/>
                    <a:pt x="577" y="576"/>
                    <a:pt x="545" y="576"/>
                  </a:cubicBezTo>
                  <a:lnTo>
                    <a:pt x="545" y="608"/>
                  </a:lnTo>
                  <a:cubicBezTo>
                    <a:pt x="449" y="768"/>
                    <a:pt x="513" y="992"/>
                    <a:pt x="737" y="1088"/>
                  </a:cubicBezTo>
                  <a:cubicBezTo>
                    <a:pt x="865" y="1184"/>
                    <a:pt x="1025" y="1216"/>
                    <a:pt x="1217" y="1248"/>
                  </a:cubicBezTo>
                  <a:lnTo>
                    <a:pt x="1217" y="1344"/>
                  </a:lnTo>
                  <a:cubicBezTo>
                    <a:pt x="961" y="1312"/>
                    <a:pt x="737" y="1248"/>
                    <a:pt x="577" y="1152"/>
                  </a:cubicBezTo>
                  <a:cubicBezTo>
                    <a:pt x="417" y="1056"/>
                    <a:pt x="288" y="960"/>
                    <a:pt x="288" y="832"/>
                  </a:cubicBezTo>
                  <a:cubicBezTo>
                    <a:pt x="256" y="704"/>
                    <a:pt x="288" y="608"/>
                    <a:pt x="352" y="512"/>
                  </a:cubicBezTo>
                  <a:cubicBezTo>
                    <a:pt x="384" y="512"/>
                    <a:pt x="384" y="512"/>
                    <a:pt x="384" y="480"/>
                  </a:cubicBezTo>
                  <a:lnTo>
                    <a:pt x="352" y="480"/>
                  </a:lnTo>
                  <a:lnTo>
                    <a:pt x="128" y="320"/>
                  </a:lnTo>
                  <a:lnTo>
                    <a:pt x="224" y="288"/>
                  </a:lnTo>
                  <a:lnTo>
                    <a:pt x="449" y="416"/>
                  </a:lnTo>
                  <a:lnTo>
                    <a:pt x="481" y="416"/>
                  </a:lnTo>
                  <a:cubicBezTo>
                    <a:pt x="513" y="384"/>
                    <a:pt x="545" y="384"/>
                    <a:pt x="577" y="352"/>
                  </a:cubicBezTo>
                  <a:cubicBezTo>
                    <a:pt x="577" y="352"/>
                    <a:pt x="609" y="320"/>
                    <a:pt x="641" y="320"/>
                  </a:cubicBezTo>
                  <a:cubicBezTo>
                    <a:pt x="673" y="320"/>
                    <a:pt x="673" y="288"/>
                    <a:pt x="673" y="288"/>
                  </a:cubicBezTo>
                  <a:cubicBezTo>
                    <a:pt x="673" y="256"/>
                    <a:pt x="673" y="256"/>
                    <a:pt x="641" y="256"/>
                  </a:cubicBezTo>
                  <a:lnTo>
                    <a:pt x="449" y="128"/>
                  </a:lnTo>
                  <a:lnTo>
                    <a:pt x="545" y="64"/>
                  </a:lnTo>
                  <a:close/>
                  <a:moveTo>
                    <a:pt x="513" y="0"/>
                  </a:moveTo>
                  <a:lnTo>
                    <a:pt x="352" y="96"/>
                  </a:lnTo>
                  <a:lnTo>
                    <a:pt x="352" y="128"/>
                  </a:lnTo>
                  <a:lnTo>
                    <a:pt x="352" y="160"/>
                  </a:lnTo>
                  <a:lnTo>
                    <a:pt x="577" y="288"/>
                  </a:lnTo>
                  <a:lnTo>
                    <a:pt x="545" y="288"/>
                  </a:lnTo>
                  <a:cubicBezTo>
                    <a:pt x="513" y="288"/>
                    <a:pt x="481" y="320"/>
                    <a:pt x="481" y="320"/>
                  </a:cubicBezTo>
                  <a:lnTo>
                    <a:pt x="224" y="192"/>
                  </a:lnTo>
                  <a:lnTo>
                    <a:pt x="192" y="192"/>
                  </a:lnTo>
                  <a:lnTo>
                    <a:pt x="32" y="288"/>
                  </a:lnTo>
                  <a:lnTo>
                    <a:pt x="0" y="320"/>
                  </a:lnTo>
                  <a:lnTo>
                    <a:pt x="32" y="352"/>
                  </a:lnTo>
                  <a:lnTo>
                    <a:pt x="288" y="512"/>
                  </a:lnTo>
                  <a:cubicBezTo>
                    <a:pt x="224" y="608"/>
                    <a:pt x="192" y="704"/>
                    <a:pt x="224" y="832"/>
                  </a:cubicBezTo>
                  <a:cubicBezTo>
                    <a:pt x="224" y="992"/>
                    <a:pt x="352" y="1120"/>
                    <a:pt x="545" y="1216"/>
                  </a:cubicBezTo>
                  <a:cubicBezTo>
                    <a:pt x="705" y="1344"/>
                    <a:pt x="961" y="1408"/>
                    <a:pt x="1249" y="1408"/>
                  </a:cubicBezTo>
                  <a:lnTo>
                    <a:pt x="1281" y="1408"/>
                  </a:lnTo>
                  <a:lnTo>
                    <a:pt x="1281" y="1376"/>
                  </a:lnTo>
                  <a:lnTo>
                    <a:pt x="1281" y="1216"/>
                  </a:lnTo>
                  <a:cubicBezTo>
                    <a:pt x="1281" y="1184"/>
                    <a:pt x="1281" y="1152"/>
                    <a:pt x="1249" y="1152"/>
                  </a:cubicBezTo>
                  <a:cubicBezTo>
                    <a:pt x="1057" y="1152"/>
                    <a:pt x="897" y="1120"/>
                    <a:pt x="769" y="1056"/>
                  </a:cubicBezTo>
                  <a:cubicBezTo>
                    <a:pt x="609" y="960"/>
                    <a:pt x="545" y="800"/>
                    <a:pt x="577" y="672"/>
                  </a:cubicBezTo>
                  <a:lnTo>
                    <a:pt x="577" y="672"/>
                  </a:lnTo>
                  <a:lnTo>
                    <a:pt x="1025" y="928"/>
                  </a:lnTo>
                  <a:cubicBezTo>
                    <a:pt x="1041" y="944"/>
                    <a:pt x="1049" y="952"/>
                    <a:pt x="1053" y="952"/>
                  </a:cubicBezTo>
                  <a:cubicBezTo>
                    <a:pt x="1057" y="952"/>
                    <a:pt x="1057" y="944"/>
                    <a:pt x="1057" y="928"/>
                  </a:cubicBezTo>
                  <a:lnTo>
                    <a:pt x="1249" y="832"/>
                  </a:lnTo>
                  <a:lnTo>
                    <a:pt x="1249" y="800"/>
                  </a:lnTo>
                  <a:lnTo>
                    <a:pt x="1249" y="768"/>
                  </a:lnTo>
                  <a:lnTo>
                    <a:pt x="737" y="480"/>
                  </a:lnTo>
                  <a:lnTo>
                    <a:pt x="769" y="480"/>
                  </a:lnTo>
                  <a:cubicBezTo>
                    <a:pt x="801" y="448"/>
                    <a:pt x="801" y="448"/>
                    <a:pt x="833" y="448"/>
                  </a:cubicBezTo>
                  <a:lnTo>
                    <a:pt x="1377" y="736"/>
                  </a:lnTo>
                  <a:lnTo>
                    <a:pt x="1409" y="736"/>
                  </a:lnTo>
                  <a:lnTo>
                    <a:pt x="1569" y="640"/>
                  </a:lnTo>
                  <a:lnTo>
                    <a:pt x="1569" y="608"/>
                  </a:lnTo>
                  <a:lnTo>
                    <a:pt x="1569" y="576"/>
                  </a:lnTo>
                  <a:lnTo>
                    <a:pt x="1185" y="352"/>
                  </a:lnTo>
                  <a:cubicBezTo>
                    <a:pt x="1224" y="347"/>
                    <a:pt x="1264" y="344"/>
                    <a:pt x="1304" y="344"/>
                  </a:cubicBezTo>
                  <a:cubicBezTo>
                    <a:pt x="1487" y="344"/>
                    <a:pt x="1667" y="401"/>
                    <a:pt x="1825" y="480"/>
                  </a:cubicBezTo>
                  <a:cubicBezTo>
                    <a:pt x="1921" y="544"/>
                    <a:pt x="2017" y="640"/>
                    <a:pt x="2017" y="736"/>
                  </a:cubicBezTo>
                  <a:lnTo>
                    <a:pt x="2049" y="768"/>
                  </a:lnTo>
                  <a:lnTo>
                    <a:pt x="2369" y="768"/>
                  </a:lnTo>
                  <a:lnTo>
                    <a:pt x="2369" y="736"/>
                  </a:lnTo>
                  <a:cubicBezTo>
                    <a:pt x="2401" y="736"/>
                    <a:pt x="2401" y="736"/>
                    <a:pt x="2401" y="704"/>
                  </a:cubicBezTo>
                  <a:cubicBezTo>
                    <a:pt x="2369" y="544"/>
                    <a:pt x="2273" y="416"/>
                    <a:pt x="2049" y="288"/>
                  </a:cubicBezTo>
                  <a:cubicBezTo>
                    <a:pt x="1844" y="165"/>
                    <a:pt x="1573" y="108"/>
                    <a:pt x="1295" y="108"/>
                  </a:cubicBezTo>
                  <a:cubicBezTo>
                    <a:pt x="1139" y="108"/>
                    <a:pt x="982" y="126"/>
                    <a:pt x="833" y="160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9"/>
            <p:cNvSpPr/>
            <p:nvPr/>
          </p:nvSpPr>
          <p:spPr>
            <a:xfrm>
              <a:off x="5017425" y="4336575"/>
              <a:ext cx="113625" cy="49625"/>
            </a:xfrm>
            <a:custGeom>
              <a:rect b="b" l="l" r="r" t="t"/>
              <a:pathLst>
                <a:path extrusionOk="0" h="1985" w="4545">
                  <a:moveTo>
                    <a:pt x="0" y="0"/>
                  </a:moveTo>
                  <a:lnTo>
                    <a:pt x="0" y="672"/>
                  </a:lnTo>
                  <a:cubicBezTo>
                    <a:pt x="0" y="1024"/>
                    <a:pt x="224" y="1344"/>
                    <a:pt x="672" y="1600"/>
                  </a:cubicBezTo>
                  <a:cubicBezTo>
                    <a:pt x="768" y="1664"/>
                    <a:pt x="896" y="1728"/>
                    <a:pt x="992" y="1760"/>
                  </a:cubicBezTo>
                  <a:lnTo>
                    <a:pt x="1280" y="1856"/>
                  </a:lnTo>
                  <a:cubicBezTo>
                    <a:pt x="1344" y="1888"/>
                    <a:pt x="1440" y="1888"/>
                    <a:pt x="1504" y="1920"/>
                  </a:cubicBezTo>
                  <a:cubicBezTo>
                    <a:pt x="1568" y="1920"/>
                    <a:pt x="1664" y="1952"/>
                    <a:pt x="1728" y="1952"/>
                  </a:cubicBezTo>
                  <a:cubicBezTo>
                    <a:pt x="1792" y="1952"/>
                    <a:pt x="1888" y="1984"/>
                    <a:pt x="1953" y="1984"/>
                  </a:cubicBezTo>
                  <a:lnTo>
                    <a:pt x="2657" y="1984"/>
                  </a:lnTo>
                  <a:cubicBezTo>
                    <a:pt x="2753" y="1952"/>
                    <a:pt x="2849" y="1952"/>
                    <a:pt x="2945" y="1920"/>
                  </a:cubicBezTo>
                  <a:cubicBezTo>
                    <a:pt x="3105" y="1888"/>
                    <a:pt x="3233" y="1856"/>
                    <a:pt x="3393" y="1824"/>
                  </a:cubicBezTo>
                  <a:cubicBezTo>
                    <a:pt x="3553" y="1760"/>
                    <a:pt x="3713" y="1696"/>
                    <a:pt x="3873" y="1600"/>
                  </a:cubicBezTo>
                  <a:cubicBezTo>
                    <a:pt x="3873" y="1600"/>
                    <a:pt x="3905" y="1600"/>
                    <a:pt x="3905" y="1568"/>
                  </a:cubicBezTo>
                  <a:cubicBezTo>
                    <a:pt x="4001" y="1504"/>
                    <a:pt x="4097" y="1440"/>
                    <a:pt x="4193" y="1376"/>
                  </a:cubicBezTo>
                  <a:cubicBezTo>
                    <a:pt x="4257" y="1312"/>
                    <a:pt x="4289" y="1280"/>
                    <a:pt x="4321" y="1216"/>
                  </a:cubicBezTo>
                  <a:cubicBezTo>
                    <a:pt x="4353" y="1184"/>
                    <a:pt x="4385" y="1120"/>
                    <a:pt x="4417" y="1088"/>
                  </a:cubicBezTo>
                  <a:cubicBezTo>
                    <a:pt x="4449" y="1056"/>
                    <a:pt x="4481" y="992"/>
                    <a:pt x="4481" y="960"/>
                  </a:cubicBezTo>
                  <a:cubicBezTo>
                    <a:pt x="4513" y="928"/>
                    <a:pt x="4513" y="864"/>
                    <a:pt x="4513" y="832"/>
                  </a:cubicBezTo>
                  <a:cubicBezTo>
                    <a:pt x="4513" y="800"/>
                    <a:pt x="4545" y="736"/>
                    <a:pt x="4545" y="704"/>
                  </a:cubicBezTo>
                  <a:lnTo>
                    <a:pt x="4545" y="32"/>
                  </a:lnTo>
                  <a:cubicBezTo>
                    <a:pt x="4545" y="64"/>
                    <a:pt x="4513" y="128"/>
                    <a:pt x="4513" y="160"/>
                  </a:cubicBezTo>
                  <a:cubicBezTo>
                    <a:pt x="4513" y="192"/>
                    <a:pt x="4513" y="224"/>
                    <a:pt x="4481" y="288"/>
                  </a:cubicBezTo>
                  <a:cubicBezTo>
                    <a:pt x="4481" y="320"/>
                    <a:pt x="4449" y="384"/>
                    <a:pt x="4417" y="416"/>
                  </a:cubicBezTo>
                  <a:cubicBezTo>
                    <a:pt x="4385" y="448"/>
                    <a:pt x="4353" y="512"/>
                    <a:pt x="4321" y="544"/>
                  </a:cubicBezTo>
                  <a:cubicBezTo>
                    <a:pt x="4289" y="608"/>
                    <a:pt x="4257" y="640"/>
                    <a:pt x="4193" y="704"/>
                  </a:cubicBezTo>
                  <a:cubicBezTo>
                    <a:pt x="4097" y="768"/>
                    <a:pt x="4001" y="832"/>
                    <a:pt x="3905" y="896"/>
                  </a:cubicBezTo>
                  <a:lnTo>
                    <a:pt x="3873" y="928"/>
                  </a:lnTo>
                  <a:cubicBezTo>
                    <a:pt x="3713" y="1024"/>
                    <a:pt x="3553" y="1088"/>
                    <a:pt x="3393" y="1152"/>
                  </a:cubicBezTo>
                  <a:cubicBezTo>
                    <a:pt x="3233" y="1184"/>
                    <a:pt x="3105" y="1216"/>
                    <a:pt x="2945" y="1248"/>
                  </a:cubicBezTo>
                  <a:cubicBezTo>
                    <a:pt x="2849" y="1280"/>
                    <a:pt x="2753" y="1280"/>
                    <a:pt x="2657" y="1280"/>
                  </a:cubicBezTo>
                  <a:cubicBezTo>
                    <a:pt x="2593" y="1312"/>
                    <a:pt x="2497" y="1312"/>
                    <a:pt x="2401" y="1312"/>
                  </a:cubicBezTo>
                  <a:lnTo>
                    <a:pt x="1953" y="1312"/>
                  </a:lnTo>
                  <a:cubicBezTo>
                    <a:pt x="1888" y="1280"/>
                    <a:pt x="1792" y="1280"/>
                    <a:pt x="1728" y="1280"/>
                  </a:cubicBezTo>
                  <a:cubicBezTo>
                    <a:pt x="1664" y="1248"/>
                    <a:pt x="1568" y="1248"/>
                    <a:pt x="1504" y="1248"/>
                  </a:cubicBezTo>
                  <a:cubicBezTo>
                    <a:pt x="1440" y="1216"/>
                    <a:pt x="1344" y="1184"/>
                    <a:pt x="1280" y="1184"/>
                  </a:cubicBezTo>
                  <a:lnTo>
                    <a:pt x="992" y="1088"/>
                  </a:lnTo>
                  <a:cubicBezTo>
                    <a:pt x="896" y="1056"/>
                    <a:pt x="768" y="992"/>
                    <a:pt x="672" y="928"/>
                  </a:cubicBezTo>
                  <a:cubicBezTo>
                    <a:pt x="224" y="672"/>
                    <a:pt x="0" y="320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9"/>
            <p:cNvSpPr/>
            <p:nvPr/>
          </p:nvSpPr>
          <p:spPr>
            <a:xfrm>
              <a:off x="5016625" y="4335775"/>
              <a:ext cx="114425" cy="51225"/>
            </a:xfrm>
            <a:custGeom>
              <a:rect b="b" l="l" r="r" t="t"/>
              <a:pathLst>
                <a:path extrusionOk="0" h="2049" w="4577">
                  <a:moveTo>
                    <a:pt x="4513" y="352"/>
                  </a:moveTo>
                  <a:lnTo>
                    <a:pt x="4513" y="736"/>
                  </a:lnTo>
                  <a:lnTo>
                    <a:pt x="4513" y="864"/>
                  </a:lnTo>
                  <a:cubicBezTo>
                    <a:pt x="4513" y="896"/>
                    <a:pt x="4481" y="928"/>
                    <a:pt x="4481" y="992"/>
                  </a:cubicBezTo>
                  <a:cubicBezTo>
                    <a:pt x="4449" y="1024"/>
                    <a:pt x="4449" y="1056"/>
                    <a:pt x="4417" y="1088"/>
                  </a:cubicBezTo>
                  <a:cubicBezTo>
                    <a:pt x="4385" y="1152"/>
                    <a:pt x="4353" y="1184"/>
                    <a:pt x="4321" y="1248"/>
                  </a:cubicBezTo>
                  <a:cubicBezTo>
                    <a:pt x="4289" y="1280"/>
                    <a:pt x="4257" y="1344"/>
                    <a:pt x="4193" y="1376"/>
                  </a:cubicBezTo>
                  <a:cubicBezTo>
                    <a:pt x="4129" y="1472"/>
                    <a:pt x="4033" y="1536"/>
                    <a:pt x="3905" y="1600"/>
                  </a:cubicBezTo>
                  <a:lnTo>
                    <a:pt x="3873" y="1600"/>
                  </a:lnTo>
                  <a:cubicBezTo>
                    <a:pt x="3745" y="1696"/>
                    <a:pt x="3585" y="1760"/>
                    <a:pt x="3393" y="1824"/>
                  </a:cubicBezTo>
                  <a:cubicBezTo>
                    <a:pt x="3265" y="1856"/>
                    <a:pt x="3137" y="1888"/>
                    <a:pt x="2977" y="1920"/>
                  </a:cubicBezTo>
                  <a:cubicBezTo>
                    <a:pt x="2881" y="1952"/>
                    <a:pt x="2785" y="1952"/>
                    <a:pt x="2689" y="1952"/>
                  </a:cubicBezTo>
                  <a:cubicBezTo>
                    <a:pt x="2625" y="1984"/>
                    <a:pt x="2529" y="1984"/>
                    <a:pt x="2433" y="1984"/>
                  </a:cubicBezTo>
                  <a:lnTo>
                    <a:pt x="1985" y="1984"/>
                  </a:lnTo>
                  <a:cubicBezTo>
                    <a:pt x="1920" y="1952"/>
                    <a:pt x="1856" y="1952"/>
                    <a:pt x="1792" y="1952"/>
                  </a:cubicBezTo>
                  <a:cubicBezTo>
                    <a:pt x="1696" y="1920"/>
                    <a:pt x="1632" y="1920"/>
                    <a:pt x="1568" y="1920"/>
                  </a:cubicBezTo>
                  <a:cubicBezTo>
                    <a:pt x="1472" y="1888"/>
                    <a:pt x="1408" y="1856"/>
                    <a:pt x="1312" y="1856"/>
                  </a:cubicBezTo>
                  <a:cubicBezTo>
                    <a:pt x="1216" y="1824"/>
                    <a:pt x="1152" y="1792"/>
                    <a:pt x="1056" y="1760"/>
                  </a:cubicBezTo>
                  <a:cubicBezTo>
                    <a:pt x="928" y="1696"/>
                    <a:pt x="832" y="1664"/>
                    <a:pt x="736" y="1600"/>
                  </a:cubicBezTo>
                  <a:cubicBezTo>
                    <a:pt x="320" y="1344"/>
                    <a:pt x="64" y="1024"/>
                    <a:pt x="64" y="704"/>
                  </a:cubicBezTo>
                  <a:lnTo>
                    <a:pt x="64" y="352"/>
                  </a:lnTo>
                  <a:cubicBezTo>
                    <a:pt x="160" y="608"/>
                    <a:pt x="384" y="800"/>
                    <a:pt x="672" y="992"/>
                  </a:cubicBezTo>
                  <a:cubicBezTo>
                    <a:pt x="800" y="1056"/>
                    <a:pt x="896" y="1088"/>
                    <a:pt x="1024" y="1152"/>
                  </a:cubicBezTo>
                  <a:cubicBezTo>
                    <a:pt x="1088" y="1184"/>
                    <a:pt x="1184" y="1216"/>
                    <a:pt x="1280" y="1248"/>
                  </a:cubicBezTo>
                  <a:cubicBezTo>
                    <a:pt x="1376" y="1248"/>
                    <a:pt x="1440" y="1280"/>
                    <a:pt x="1536" y="1280"/>
                  </a:cubicBezTo>
                  <a:cubicBezTo>
                    <a:pt x="1600" y="1312"/>
                    <a:pt x="1696" y="1312"/>
                    <a:pt x="1760" y="1344"/>
                  </a:cubicBezTo>
                  <a:lnTo>
                    <a:pt x="1985" y="1344"/>
                  </a:lnTo>
                  <a:cubicBezTo>
                    <a:pt x="2049" y="1376"/>
                    <a:pt x="2145" y="1376"/>
                    <a:pt x="2209" y="1376"/>
                  </a:cubicBezTo>
                  <a:lnTo>
                    <a:pt x="2433" y="1376"/>
                  </a:lnTo>
                  <a:cubicBezTo>
                    <a:pt x="2529" y="1376"/>
                    <a:pt x="2625" y="1376"/>
                    <a:pt x="2689" y="1344"/>
                  </a:cubicBezTo>
                  <a:cubicBezTo>
                    <a:pt x="2785" y="1344"/>
                    <a:pt x="2881" y="1344"/>
                    <a:pt x="2977" y="1312"/>
                  </a:cubicBezTo>
                  <a:cubicBezTo>
                    <a:pt x="3137" y="1280"/>
                    <a:pt x="3297" y="1248"/>
                    <a:pt x="3425" y="1216"/>
                  </a:cubicBezTo>
                  <a:cubicBezTo>
                    <a:pt x="3585" y="1152"/>
                    <a:pt x="3777" y="1088"/>
                    <a:pt x="3905" y="992"/>
                  </a:cubicBezTo>
                  <a:lnTo>
                    <a:pt x="3937" y="960"/>
                  </a:lnTo>
                  <a:cubicBezTo>
                    <a:pt x="4065" y="896"/>
                    <a:pt x="4161" y="832"/>
                    <a:pt x="4225" y="768"/>
                  </a:cubicBezTo>
                  <a:lnTo>
                    <a:pt x="4385" y="608"/>
                  </a:lnTo>
                  <a:cubicBezTo>
                    <a:pt x="4417" y="544"/>
                    <a:pt x="4449" y="512"/>
                    <a:pt x="4481" y="448"/>
                  </a:cubicBezTo>
                  <a:cubicBezTo>
                    <a:pt x="4513" y="416"/>
                    <a:pt x="4513" y="384"/>
                    <a:pt x="4513" y="352"/>
                  </a:cubicBez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704"/>
                  </a:lnTo>
                  <a:cubicBezTo>
                    <a:pt x="0" y="1056"/>
                    <a:pt x="224" y="1408"/>
                    <a:pt x="672" y="1664"/>
                  </a:cubicBezTo>
                  <a:cubicBezTo>
                    <a:pt x="800" y="1728"/>
                    <a:pt x="896" y="1760"/>
                    <a:pt x="1024" y="1824"/>
                  </a:cubicBezTo>
                  <a:cubicBezTo>
                    <a:pt x="1088" y="1856"/>
                    <a:pt x="1184" y="1888"/>
                    <a:pt x="1280" y="1920"/>
                  </a:cubicBezTo>
                  <a:cubicBezTo>
                    <a:pt x="1376" y="1952"/>
                    <a:pt x="1440" y="1952"/>
                    <a:pt x="1536" y="1984"/>
                  </a:cubicBezTo>
                  <a:cubicBezTo>
                    <a:pt x="1600" y="1984"/>
                    <a:pt x="1696" y="2016"/>
                    <a:pt x="1760" y="2016"/>
                  </a:cubicBezTo>
                  <a:cubicBezTo>
                    <a:pt x="1824" y="2016"/>
                    <a:pt x="1920" y="2048"/>
                    <a:pt x="1985" y="2048"/>
                  </a:cubicBezTo>
                  <a:lnTo>
                    <a:pt x="2433" y="2048"/>
                  </a:lnTo>
                  <a:cubicBezTo>
                    <a:pt x="2497" y="2048"/>
                    <a:pt x="2593" y="2048"/>
                    <a:pt x="2689" y="2016"/>
                  </a:cubicBezTo>
                  <a:cubicBezTo>
                    <a:pt x="2785" y="2016"/>
                    <a:pt x="2881" y="2016"/>
                    <a:pt x="2977" y="1984"/>
                  </a:cubicBezTo>
                  <a:cubicBezTo>
                    <a:pt x="3105" y="1952"/>
                    <a:pt x="3265" y="1920"/>
                    <a:pt x="3393" y="1888"/>
                  </a:cubicBezTo>
                  <a:cubicBezTo>
                    <a:pt x="3585" y="1824"/>
                    <a:pt x="3745" y="1760"/>
                    <a:pt x="3905" y="1664"/>
                  </a:cubicBezTo>
                  <a:lnTo>
                    <a:pt x="3937" y="1632"/>
                  </a:lnTo>
                  <a:cubicBezTo>
                    <a:pt x="4033" y="1568"/>
                    <a:pt x="4129" y="1504"/>
                    <a:pt x="4225" y="1440"/>
                  </a:cubicBezTo>
                  <a:cubicBezTo>
                    <a:pt x="4289" y="1376"/>
                    <a:pt x="4321" y="1312"/>
                    <a:pt x="4353" y="1280"/>
                  </a:cubicBezTo>
                  <a:cubicBezTo>
                    <a:pt x="4417" y="1216"/>
                    <a:pt x="4449" y="1184"/>
                    <a:pt x="4449" y="1120"/>
                  </a:cubicBezTo>
                  <a:cubicBezTo>
                    <a:pt x="4481" y="1088"/>
                    <a:pt x="4513" y="1056"/>
                    <a:pt x="4513" y="992"/>
                  </a:cubicBezTo>
                  <a:cubicBezTo>
                    <a:pt x="4545" y="960"/>
                    <a:pt x="4545" y="928"/>
                    <a:pt x="4577" y="864"/>
                  </a:cubicBezTo>
                  <a:lnTo>
                    <a:pt x="4577" y="736"/>
                  </a:lnTo>
                  <a:lnTo>
                    <a:pt x="4577" y="32"/>
                  </a:lnTo>
                  <a:cubicBezTo>
                    <a:pt x="4577" y="0"/>
                    <a:pt x="4577" y="0"/>
                    <a:pt x="4545" y="0"/>
                  </a:cubicBezTo>
                  <a:cubicBezTo>
                    <a:pt x="4545" y="0"/>
                    <a:pt x="4513" y="0"/>
                    <a:pt x="4513" y="64"/>
                  </a:cubicBezTo>
                  <a:lnTo>
                    <a:pt x="4513" y="192"/>
                  </a:lnTo>
                  <a:cubicBezTo>
                    <a:pt x="4481" y="224"/>
                    <a:pt x="4481" y="256"/>
                    <a:pt x="4449" y="288"/>
                  </a:cubicBezTo>
                  <a:cubicBezTo>
                    <a:pt x="4449" y="352"/>
                    <a:pt x="4417" y="384"/>
                    <a:pt x="4417" y="416"/>
                  </a:cubicBezTo>
                  <a:cubicBezTo>
                    <a:pt x="4385" y="480"/>
                    <a:pt x="4353" y="512"/>
                    <a:pt x="4321" y="544"/>
                  </a:cubicBezTo>
                  <a:cubicBezTo>
                    <a:pt x="4289" y="608"/>
                    <a:pt x="4225" y="640"/>
                    <a:pt x="4193" y="704"/>
                  </a:cubicBezTo>
                  <a:cubicBezTo>
                    <a:pt x="4097" y="768"/>
                    <a:pt x="4001" y="832"/>
                    <a:pt x="3905" y="896"/>
                  </a:cubicBezTo>
                  <a:lnTo>
                    <a:pt x="3873" y="928"/>
                  </a:lnTo>
                  <a:cubicBezTo>
                    <a:pt x="3745" y="1024"/>
                    <a:pt x="3553" y="1088"/>
                    <a:pt x="3393" y="1152"/>
                  </a:cubicBezTo>
                  <a:cubicBezTo>
                    <a:pt x="3265" y="1184"/>
                    <a:pt x="3105" y="1216"/>
                    <a:pt x="2977" y="1248"/>
                  </a:cubicBezTo>
                  <a:cubicBezTo>
                    <a:pt x="2881" y="1248"/>
                    <a:pt x="2785" y="1280"/>
                    <a:pt x="2689" y="1280"/>
                  </a:cubicBezTo>
                  <a:cubicBezTo>
                    <a:pt x="2593" y="1312"/>
                    <a:pt x="2529" y="1312"/>
                    <a:pt x="2433" y="1312"/>
                  </a:cubicBezTo>
                  <a:lnTo>
                    <a:pt x="2209" y="1312"/>
                  </a:lnTo>
                  <a:cubicBezTo>
                    <a:pt x="2145" y="1312"/>
                    <a:pt x="2049" y="1312"/>
                    <a:pt x="1985" y="1280"/>
                  </a:cubicBezTo>
                  <a:lnTo>
                    <a:pt x="1760" y="1280"/>
                  </a:lnTo>
                  <a:cubicBezTo>
                    <a:pt x="1696" y="1248"/>
                    <a:pt x="1600" y="1248"/>
                    <a:pt x="1536" y="1216"/>
                  </a:cubicBezTo>
                  <a:cubicBezTo>
                    <a:pt x="1472" y="1216"/>
                    <a:pt x="1376" y="1184"/>
                    <a:pt x="1312" y="1184"/>
                  </a:cubicBezTo>
                  <a:lnTo>
                    <a:pt x="1024" y="1088"/>
                  </a:lnTo>
                  <a:cubicBezTo>
                    <a:pt x="928" y="1024"/>
                    <a:pt x="800" y="992"/>
                    <a:pt x="704" y="928"/>
                  </a:cubicBezTo>
                  <a:cubicBezTo>
                    <a:pt x="288" y="672"/>
                    <a:pt x="64" y="352"/>
                    <a:pt x="64" y="32"/>
                  </a:cubicBez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9"/>
            <p:cNvSpPr/>
            <p:nvPr/>
          </p:nvSpPr>
          <p:spPr>
            <a:xfrm>
              <a:off x="5011825" y="4303750"/>
              <a:ext cx="124850" cy="65650"/>
            </a:xfrm>
            <a:custGeom>
              <a:rect b="b" l="l" r="r" t="t"/>
              <a:pathLst>
                <a:path extrusionOk="0" h="2626" w="4994">
                  <a:moveTo>
                    <a:pt x="2485" y="1"/>
                  </a:moveTo>
                  <a:cubicBezTo>
                    <a:pt x="1904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8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7"/>
                    <a:pt x="4097" y="385"/>
                  </a:cubicBezTo>
                  <a:cubicBezTo>
                    <a:pt x="3649" y="129"/>
                    <a:pt x="3065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9"/>
            <p:cNvSpPr/>
            <p:nvPr/>
          </p:nvSpPr>
          <p:spPr>
            <a:xfrm>
              <a:off x="5016625" y="4302950"/>
              <a:ext cx="115225" cy="67250"/>
            </a:xfrm>
            <a:custGeom>
              <a:rect b="b" l="l" r="r" t="t"/>
              <a:pathLst>
                <a:path extrusionOk="0" h="2690" w="4609">
                  <a:moveTo>
                    <a:pt x="2305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289" y="673"/>
                    <a:pt x="4545" y="993"/>
                    <a:pt x="4545" y="1345"/>
                  </a:cubicBezTo>
                  <a:cubicBezTo>
                    <a:pt x="4545" y="1697"/>
                    <a:pt x="4321" y="1985"/>
                    <a:pt x="3905" y="2241"/>
                  </a:cubicBezTo>
                  <a:cubicBezTo>
                    <a:pt x="3457" y="2497"/>
                    <a:pt x="2881" y="2625"/>
                    <a:pt x="2309" y="2625"/>
                  </a:cubicBezTo>
                  <a:cubicBezTo>
                    <a:pt x="1736" y="2625"/>
                    <a:pt x="1168" y="2497"/>
                    <a:pt x="736" y="2241"/>
                  </a:cubicBezTo>
                  <a:cubicBezTo>
                    <a:pt x="320" y="1985"/>
                    <a:pt x="64" y="1665"/>
                    <a:pt x="64" y="1345"/>
                  </a:cubicBezTo>
                  <a:cubicBezTo>
                    <a:pt x="64" y="993"/>
                    <a:pt x="288" y="673"/>
                    <a:pt x="704" y="449"/>
                  </a:cubicBezTo>
                  <a:cubicBezTo>
                    <a:pt x="1152" y="193"/>
                    <a:pt x="1728" y="65"/>
                    <a:pt x="2305" y="65"/>
                  </a:cubicBezTo>
                  <a:close/>
                  <a:moveTo>
                    <a:pt x="2289" y="1"/>
                  </a:moveTo>
                  <a:cubicBezTo>
                    <a:pt x="1704" y="1"/>
                    <a:pt x="1120" y="129"/>
                    <a:pt x="672" y="385"/>
                  </a:cubicBezTo>
                  <a:cubicBezTo>
                    <a:pt x="224" y="641"/>
                    <a:pt x="0" y="961"/>
                    <a:pt x="0" y="1345"/>
                  </a:cubicBezTo>
                  <a:cubicBezTo>
                    <a:pt x="0" y="1697"/>
                    <a:pt x="256" y="2049"/>
                    <a:pt x="672" y="2305"/>
                  </a:cubicBezTo>
                  <a:cubicBezTo>
                    <a:pt x="1152" y="2561"/>
                    <a:pt x="1728" y="2689"/>
                    <a:pt x="2305" y="2689"/>
                  </a:cubicBezTo>
                  <a:cubicBezTo>
                    <a:pt x="2913" y="2689"/>
                    <a:pt x="3489" y="2561"/>
                    <a:pt x="3937" y="2305"/>
                  </a:cubicBezTo>
                  <a:cubicBezTo>
                    <a:pt x="4353" y="2049"/>
                    <a:pt x="4609" y="1697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9"/>
            <p:cNvSpPr/>
            <p:nvPr/>
          </p:nvSpPr>
          <p:spPr>
            <a:xfrm>
              <a:off x="5025425" y="4310950"/>
              <a:ext cx="97625" cy="51250"/>
            </a:xfrm>
            <a:custGeom>
              <a:rect b="b" l="l" r="r" t="t"/>
              <a:pathLst>
                <a:path extrusionOk="0" h="2050" w="3905">
                  <a:moveTo>
                    <a:pt x="1941" y="1"/>
                  </a:moveTo>
                  <a:cubicBezTo>
                    <a:pt x="1488" y="1"/>
                    <a:pt x="1040" y="97"/>
                    <a:pt x="704" y="289"/>
                  </a:cubicBezTo>
                  <a:cubicBezTo>
                    <a:pt x="0" y="705"/>
                    <a:pt x="0" y="1345"/>
                    <a:pt x="704" y="1761"/>
                  </a:cubicBezTo>
                  <a:cubicBezTo>
                    <a:pt x="1056" y="1953"/>
                    <a:pt x="1512" y="2049"/>
                    <a:pt x="1965" y="2049"/>
                  </a:cubicBezTo>
                  <a:cubicBezTo>
                    <a:pt x="2417" y="2049"/>
                    <a:pt x="2865" y="1953"/>
                    <a:pt x="3201" y="1761"/>
                  </a:cubicBezTo>
                  <a:cubicBezTo>
                    <a:pt x="3905" y="1345"/>
                    <a:pt x="3905" y="705"/>
                    <a:pt x="3201" y="289"/>
                  </a:cubicBezTo>
                  <a:cubicBezTo>
                    <a:pt x="2849" y="97"/>
                    <a:pt x="2393" y="1"/>
                    <a:pt x="194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9"/>
            <p:cNvSpPr/>
            <p:nvPr/>
          </p:nvSpPr>
          <p:spPr>
            <a:xfrm>
              <a:off x="5028625" y="4310150"/>
              <a:ext cx="90425" cy="52850"/>
            </a:xfrm>
            <a:custGeom>
              <a:rect b="b" l="l" r="r" t="t"/>
              <a:pathLst>
                <a:path extrusionOk="0" h="2114" w="3617">
                  <a:moveTo>
                    <a:pt x="1825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93" y="545"/>
                    <a:pt x="3553" y="801"/>
                    <a:pt x="3553" y="1057"/>
                  </a:cubicBezTo>
                  <a:cubicBezTo>
                    <a:pt x="3553" y="1313"/>
                    <a:pt x="3393" y="1569"/>
                    <a:pt x="3073" y="1761"/>
                  </a:cubicBezTo>
                  <a:cubicBezTo>
                    <a:pt x="2737" y="1953"/>
                    <a:pt x="2289" y="2049"/>
                    <a:pt x="1841" y="2049"/>
                  </a:cubicBezTo>
                  <a:cubicBezTo>
                    <a:pt x="1392" y="2049"/>
                    <a:pt x="944" y="1953"/>
                    <a:pt x="608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8" y="161"/>
                    <a:pt x="1376" y="65"/>
                    <a:pt x="1825" y="65"/>
                  </a:cubicBezTo>
                  <a:close/>
                  <a:moveTo>
                    <a:pt x="1809" y="1"/>
                  </a:moveTo>
                  <a:cubicBezTo>
                    <a:pt x="1352" y="1"/>
                    <a:pt x="896" y="97"/>
                    <a:pt x="544" y="289"/>
                  </a:cubicBezTo>
                  <a:cubicBezTo>
                    <a:pt x="192" y="481"/>
                    <a:pt x="0" y="769"/>
                    <a:pt x="0" y="1057"/>
                  </a:cubicBezTo>
                  <a:cubicBezTo>
                    <a:pt x="0" y="1345"/>
                    <a:pt x="192" y="1601"/>
                    <a:pt x="544" y="1825"/>
                  </a:cubicBezTo>
                  <a:cubicBezTo>
                    <a:pt x="896" y="2017"/>
                    <a:pt x="1376" y="2113"/>
                    <a:pt x="1825" y="2113"/>
                  </a:cubicBezTo>
                  <a:cubicBezTo>
                    <a:pt x="2305" y="2113"/>
                    <a:pt x="2753" y="2017"/>
                    <a:pt x="3105" y="1793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481"/>
                    <a:pt x="3073" y="289"/>
                  </a:cubicBezTo>
                  <a:cubicBezTo>
                    <a:pt x="2721" y="97"/>
                    <a:pt x="2265" y="1"/>
                    <a:pt x="1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9"/>
            <p:cNvSpPr/>
            <p:nvPr/>
          </p:nvSpPr>
          <p:spPr>
            <a:xfrm>
              <a:off x="5124625" y="4353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lnTo>
                    <a:pt x="33" y="320"/>
                  </a:ln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9"/>
            <p:cNvSpPr/>
            <p:nvPr/>
          </p:nvSpPr>
          <p:spPr>
            <a:xfrm>
              <a:off x="5073425" y="4374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lnTo>
                    <a:pt x="1" y="32"/>
                  </a:ln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9"/>
            <p:cNvSpPr/>
            <p:nvPr/>
          </p:nvSpPr>
          <p:spPr>
            <a:xfrm>
              <a:off x="5083825" y="4373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9"/>
            <p:cNvSpPr/>
            <p:nvPr/>
          </p:nvSpPr>
          <p:spPr>
            <a:xfrm>
              <a:off x="5093425" y="4372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33" y="320"/>
                    <a:pt x="33" y="320"/>
                  </a:cubicBezTo>
                  <a:cubicBezTo>
                    <a:pt x="65" y="320"/>
                    <a:pt x="97" y="288"/>
                    <a:pt x="97" y="256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9"/>
            <p:cNvSpPr/>
            <p:nvPr/>
          </p:nvSpPr>
          <p:spPr>
            <a:xfrm>
              <a:off x="5103025" y="436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9"/>
            <p:cNvSpPr/>
            <p:nvPr/>
          </p:nvSpPr>
          <p:spPr>
            <a:xfrm>
              <a:off x="5111025" y="4364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9"/>
            <p:cNvSpPr/>
            <p:nvPr/>
          </p:nvSpPr>
          <p:spPr>
            <a:xfrm>
              <a:off x="5118225" y="4359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88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9"/>
            <p:cNvSpPr/>
            <p:nvPr/>
          </p:nvSpPr>
          <p:spPr>
            <a:xfrm>
              <a:off x="5022225" y="4353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9"/>
            <p:cNvSpPr/>
            <p:nvPr/>
          </p:nvSpPr>
          <p:spPr>
            <a:xfrm>
              <a:off x="5063825" y="43733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320"/>
                    <a:pt x="0" y="320"/>
                    <a:pt x="32" y="320"/>
                  </a:cubicBezTo>
                  <a:cubicBezTo>
                    <a:pt x="32" y="320"/>
                    <a:pt x="64" y="320"/>
                    <a:pt x="64" y="288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9"/>
            <p:cNvSpPr/>
            <p:nvPr/>
          </p:nvSpPr>
          <p:spPr>
            <a:xfrm>
              <a:off x="5053425" y="4372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56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5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5043825" y="436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64" y="320"/>
                    <a:pt x="64" y="288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9"/>
            <p:cNvSpPr/>
            <p:nvPr/>
          </p:nvSpPr>
          <p:spPr>
            <a:xfrm>
              <a:off x="5035825" y="43645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64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9"/>
            <p:cNvSpPr/>
            <p:nvPr/>
          </p:nvSpPr>
          <p:spPr>
            <a:xfrm>
              <a:off x="5028625" y="43597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96" y="288"/>
                    <a:pt x="96" y="288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9"/>
            <p:cNvSpPr/>
            <p:nvPr/>
          </p:nvSpPr>
          <p:spPr>
            <a:xfrm>
              <a:off x="5046225" y="4319750"/>
              <a:ext cx="57625" cy="33650"/>
            </a:xfrm>
            <a:custGeom>
              <a:rect b="b" l="l" r="r" t="t"/>
              <a:pathLst>
                <a:path extrusionOk="0" h="1346" w="2305">
                  <a:moveTo>
                    <a:pt x="480" y="1"/>
                  </a:moveTo>
                  <a:lnTo>
                    <a:pt x="320" y="97"/>
                  </a:lnTo>
                  <a:lnTo>
                    <a:pt x="576" y="257"/>
                  </a:lnTo>
                  <a:cubicBezTo>
                    <a:pt x="544" y="257"/>
                    <a:pt x="512" y="289"/>
                    <a:pt x="480" y="289"/>
                  </a:cubicBezTo>
                  <a:lnTo>
                    <a:pt x="416" y="35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288" y="481"/>
                  </a:lnTo>
                  <a:cubicBezTo>
                    <a:pt x="96" y="705"/>
                    <a:pt x="160" y="961"/>
                    <a:pt x="480" y="1153"/>
                  </a:cubicBezTo>
                  <a:cubicBezTo>
                    <a:pt x="672" y="1281"/>
                    <a:pt x="929" y="1345"/>
                    <a:pt x="1185" y="1345"/>
                  </a:cubicBezTo>
                  <a:lnTo>
                    <a:pt x="1185" y="1185"/>
                  </a:lnTo>
                  <a:cubicBezTo>
                    <a:pt x="1025" y="1153"/>
                    <a:pt x="833" y="1121"/>
                    <a:pt x="704" y="1057"/>
                  </a:cubicBezTo>
                  <a:cubicBezTo>
                    <a:pt x="480" y="929"/>
                    <a:pt x="416" y="737"/>
                    <a:pt x="512" y="609"/>
                  </a:cubicBezTo>
                  <a:lnTo>
                    <a:pt x="512" y="609"/>
                  </a:lnTo>
                  <a:lnTo>
                    <a:pt x="993" y="865"/>
                  </a:lnTo>
                  <a:lnTo>
                    <a:pt x="1153" y="769"/>
                  </a:lnTo>
                  <a:lnTo>
                    <a:pt x="608" y="481"/>
                  </a:lnTo>
                  <a:cubicBezTo>
                    <a:pt x="640" y="449"/>
                    <a:pt x="672" y="417"/>
                    <a:pt x="704" y="417"/>
                  </a:cubicBezTo>
                  <a:cubicBezTo>
                    <a:pt x="736" y="385"/>
                    <a:pt x="768" y="385"/>
                    <a:pt x="768" y="385"/>
                  </a:cubicBezTo>
                  <a:lnTo>
                    <a:pt x="1313" y="673"/>
                  </a:lnTo>
                  <a:lnTo>
                    <a:pt x="1473" y="577"/>
                  </a:lnTo>
                  <a:lnTo>
                    <a:pt x="993" y="321"/>
                  </a:lnTo>
                  <a:cubicBezTo>
                    <a:pt x="1089" y="300"/>
                    <a:pt x="1185" y="289"/>
                    <a:pt x="1278" y="289"/>
                  </a:cubicBezTo>
                  <a:cubicBezTo>
                    <a:pt x="1466" y="289"/>
                    <a:pt x="1643" y="332"/>
                    <a:pt x="1793" y="417"/>
                  </a:cubicBezTo>
                  <a:cubicBezTo>
                    <a:pt x="1921" y="481"/>
                    <a:pt x="1985" y="609"/>
                    <a:pt x="2017" y="705"/>
                  </a:cubicBezTo>
                  <a:lnTo>
                    <a:pt x="2305" y="705"/>
                  </a:lnTo>
                  <a:cubicBezTo>
                    <a:pt x="2273" y="545"/>
                    <a:pt x="2177" y="417"/>
                    <a:pt x="1985" y="289"/>
                  </a:cubicBezTo>
                  <a:cubicBezTo>
                    <a:pt x="1793" y="174"/>
                    <a:pt x="1543" y="116"/>
                    <a:pt x="1284" y="116"/>
                  </a:cubicBezTo>
                  <a:cubicBezTo>
                    <a:pt x="1112" y="116"/>
                    <a:pt x="935" y="142"/>
                    <a:pt x="768" y="193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5045425" y="4318950"/>
              <a:ext cx="59225" cy="35250"/>
            </a:xfrm>
            <a:custGeom>
              <a:rect b="b" l="l" r="r" t="t"/>
              <a:pathLst>
                <a:path extrusionOk="0" h="1410" w="2369">
                  <a:moveTo>
                    <a:pt x="512" y="65"/>
                  </a:moveTo>
                  <a:lnTo>
                    <a:pt x="800" y="225"/>
                  </a:lnTo>
                  <a:cubicBezTo>
                    <a:pt x="800" y="225"/>
                    <a:pt x="800" y="239"/>
                    <a:pt x="810" y="239"/>
                  </a:cubicBezTo>
                  <a:cubicBezTo>
                    <a:pt x="815" y="239"/>
                    <a:pt x="822" y="236"/>
                    <a:pt x="833" y="225"/>
                  </a:cubicBezTo>
                  <a:cubicBezTo>
                    <a:pt x="970" y="191"/>
                    <a:pt x="1121" y="173"/>
                    <a:pt x="1271" y="173"/>
                  </a:cubicBezTo>
                  <a:cubicBezTo>
                    <a:pt x="1541" y="173"/>
                    <a:pt x="1812" y="230"/>
                    <a:pt x="2017" y="353"/>
                  </a:cubicBezTo>
                  <a:cubicBezTo>
                    <a:pt x="2177" y="449"/>
                    <a:pt x="2273" y="577"/>
                    <a:pt x="2305" y="673"/>
                  </a:cubicBezTo>
                  <a:lnTo>
                    <a:pt x="2081" y="673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78" y="319"/>
                    <a:pt x="1457" y="277"/>
                    <a:pt x="1232" y="277"/>
                  </a:cubicBezTo>
                  <a:cubicBezTo>
                    <a:pt x="1162" y="277"/>
                    <a:pt x="1093" y="281"/>
                    <a:pt x="1025" y="289"/>
                  </a:cubicBezTo>
                  <a:cubicBezTo>
                    <a:pt x="1025" y="289"/>
                    <a:pt x="1025" y="321"/>
                    <a:pt x="993" y="321"/>
                  </a:cubicBezTo>
                  <a:cubicBezTo>
                    <a:pt x="993" y="353"/>
                    <a:pt x="1025" y="353"/>
                    <a:pt x="1025" y="353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3" y="353"/>
                  </a:lnTo>
                  <a:lnTo>
                    <a:pt x="800" y="353"/>
                  </a:lnTo>
                  <a:cubicBezTo>
                    <a:pt x="768" y="385"/>
                    <a:pt x="736" y="385"/>
                    <a:pt x="704" y="417"/>
                  </a:cubicBezTo>
                  <a:cubicBezTo>
                    <a:pt x="672" y="417"/>
                    <a:pt x="672" y="449"/>
                    <a:pt x="640" y="481"/>
                  </a:cubicBezTo>
                  <a:cubicBezTo>
                    <a:pt x="608" y="481"/>
                    <a:pt x="608" y="481"/>
                    <a:pt x="608" y="513"/>
                  </a:cubicBezTo>
                  <a:lnTo>
                    <a:pt x="640" y="513"/>
                  </a:lnTo>
                  <a:lnTo>
                    <a:pt x="1121" y="801"/>
                  </a:lnTo>
                  <a:lnTo>
                    <a:pt x="1025" y="865"/>
                  </a:lnTo>
                  <a:lnTo>
                    <a:pt x="544" y="609"/>
                  </a:lnTo>
                  <a:lnTo>
                    <a:pt x="544" y="577"/>
                  </a:lnTo>
                  <a:cubicBezTo>
                    <a:pt x="512" y="577"/>
                    <a:pt x="512" y="609"/>
                    <a:pt x="512" y="609"/>
                  </a:cubicBezTo>
                  <a:cubicBezTo>
                    <a:pt x="416" y="769"/>
                    <a:pt x="512" y="993"/>
                    <a:pt x="704" y="1089"/>
                  </a:cubicBezTo>
                  <a:cubicBezTo>
                    <a:pt x="833" y="1185"/>
                    <a:pt x="993" y="1217"/>
                    <a:pt x="1185" y="1249"/>
                  </a:cubicBezTo>
                  <a:lnTo>
                    <a:pt x="1185" y="1345"/>
                  </a:lnTo>
                  <a:cubicBezTo>
                    <a:pt x="929" y="1313"/>
                    <a:pt x="704" y="1249"/>
                    <a:pt x="544" y="1153"/>
                  </a:cubicBezTo>
                  <a:cubicBezTo>
                    <a:pt x="384" y="1057"/>
                    <a:pt x="288" y="961"/>
                    <a:pt x="256" y="833"/>
                  </a:cubicBezTo>
                  <a:cubicBezTo>
                    <a:pt x="224" y="705"/>
                    <a:pt x="256" y="609"/>
                    <a:pt x="352" y="513"/>
                  </a:cubicBezTo>
                  <a:lnTo>
                    <a:pt x="352" y="481"/>
                  </a:lnTo>
                  <a:lnTo>
                    <a:pt x="320" y="481"/>
                  </a:lnTo>
                  <a:lnTo>
                    <a:pt x="96" y="321"/>
                  </a:lnTo>
                  <a:lnTo>
                    <a:pt x="192" y="257"/>
                  </a:lnTo>
                  <a:lnTo>
                    <a:pt x="416" y="417"/>
                  </a:lnTo>
                  <a:lnTo>
                    <a:pt x="448" y="417"/>
                  </a:lnTo>
                  <a:cubicBezTo>
                    <a:pt x="480" y="385"/>
                    <a:pt x="512" y="385"/>
                    <a:pt x="544" y="353"/>
                  </a:cubicBezTo>
                  <a:cubicBezTo>
                    <a:pt x="576" y="353"/>
                    <a:pt x="608" y="321"/>
                    <a:pt x="608" y="321"/>
                  </a:cubicBezTo>
                  <a:lnTo>
                    <a:pt x="640" y="289"/>
                  </a:lnTo>
                  <a:lnTo>
                    <a:pt x="640" y="257"/>
                  </a:lnTo>
                  <a:lnTo>
                    <a:pt x="416" y="129"/>
                  </a:lnTo>
                  <a:lnTo>
                    <a:pt x="512" y="65"/>
                  </a:lnTo>
                  <a:close/>
                  <a:moveTo>
                    <a:pt x="512" y="1"/>
                  </a:moveTo>
                  <a:lnTo>
                    <a:pt x="352" y="97"/>
                  </a:lnTo>
                  <a:cubicBezTo>
                    <a:pt x="320" y="97"/>
                    <a:pt x="320" y="129"/>
                    <a:pt x="320" y="129"/>
                  </a:cubicBezTo>
                  <a:cubicBezTo>
                    <a:pt x="320" y="129"/>
                    <a:pt x="320" y="161"/>
                    <a:pt x="352" y="161"/>
                  </a:cubicBezTo>
                  <a:lnTo>
                    <a:pt x="544" y="289"/>
                  </a:lnTo>
                  <a:lnTo>
                    <a:pt x="512" y="289"/>
                  </a:lnTo>
                  <a:cubicBezTo>
                    <a:pt x="480" y="289"/>
                    <a:pt x="448" y="321"/>
                    <a:pt x="448" y="321"/>
                  </a:cubicBezTo>
                  <a:lnTo>
                    <a:pt x="192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05"/>
                    <a:pt x="192" y="833"/>
                  </a:cubicBezTo>
                  <a:cubicBezTo>
                    <a:pt x="224" y="993"/>
                    <a:pt x="320" y="1121"/>
                    <a:pt x="512" y="1217"/>
                  </a:cubicBezTo>
                  <a:cubicBezTo>
                    <a:pt x="704" y="1345"/>
                    <a:pt x="961" y="1409"/>
                    <a:pt x="1217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185"/>
                  </a:lnTo>
                  <a:cubicBezTo>
                    <a:pt x="1249" y="1185"/>
                    <a:pt x="1249" y="1153"/>
                    <a:pt x="1217" y="1153"/>
                  </a:cubicBezTo>
                  <a:cubicBezTo>
                    <a:pt x="1057" y="1153"/>
                    <a:pt x="865" y="1121"/>
                    <a:pt x="768" y="1025"/>
                  </a:cubicBezTo>
                  <a:cubicBezTo>
                    <a:pt x="576" y="929"/>
                    <a:pt x="512" y="801"/>
                    <a:pt x="576" y="673"/>
                  </a:cubicBezTo>
                  <a:lnTo>
                    <a:pt x="576" y="673"/>
                  </a:lnTo>
                  <a:lnTo>
                    <a:pt x="1025" y="929"/>
                  </a:lnTo>
                  <a:lnTo>
                    <a:pt x="1057" y="929"/>
                  </a:lnTo>
                  <a:lnTo>
                    <a:pt x="1217" y="833"/>
                  </a:lnTo>
                  <a:lnTo>
                    <a:pt x="1217" y="801"/>
                  </a:lnTo>
                  <a:lnTo>
                    <a:pt x="1217" y="769"/>
                  </a:lnTo>
                  <a:lnTo>
                    <a:pt x="736" y="481"/>
                  </a:lnTo>
                  <a:cubicBezTo>
                    <a:pt x="768" y="449"/>
                    <a:pt x="800" y="449"/>
                    <a:pt x="833" y="449"/>
                  </a:cubicBezTo>
                  <a:lnTo>
                    <a:pt x="1345" y="737"/>
                  </a:lnTo>
                  <a:lnTo>
                    <a:pt x="1377" y="737"/>
                  </a:lnTo>
                  <a:lnTo>
                    <a:pt x="1537" y="641"/>
                  </a:lnTo>
                  <a:lnTo>
                    <a:pt x="1569" y="609"/>
                  </a:lnTo>
                  <a:lnTo>
                    <a:pt x="1537" y="577"/>
                  </a:lnTo>
                  <a:lnTo>
                    <a:pt x="1153" y="353"/>
                  </a:lnTo>
                  <a:cubicBezTo>
                    <a:pt x="1192" y="347"/>
                    <a:pt x="1233" y="345"/>
                    <a:pt x="1274" y="345"/>
                  </a:cubicBezTo>
                  <a:cubicBezTo>
                    <a:pt x="1464" y="345"/>
                    <a:pt x="1661" y="402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cubicBezTo>
                    <a:pt x="2017" y="737"/>
                    <a:pt x="2017" y="769"/>
                    <a:pt x="2049" y="769"/>
                  </a:cubicBezTo>
                  <a:lnTo>
                    <a:pt x="2337" y="769"/>
                  </a:lnTo>
                  <a:lnTo>
                    <a:pt x="2369" y="737"/>
                  </a:lnTo>
                  <a:lnTo>
                    <a:pt x="2369" y="705"/>
                  </a:lnTo>
                  <a:cubicBezTo>
                    <a:pt x="2337" y="545"/>
                    <a:pt x="2241" y="417"/>
                    <a:pt x="2049" y="289"/>
                  </a:cubicBezTo>
                  <a:cubicBezTo>
                    <a:pt x="1844" y="166"/>
                    <a:pt x="1559" y="109"/>
                    <a:pt x="1281" y="109"/>
                  </a:cubicBezTo>
                  <a:cubicBezTo>
                    <a:pt x="1125" y="109"/>
                    <a:pt x="970" y="127"/>
                    <a:pt x="833" y="16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5037425" y="4310950"/>
              <a:ext cx="113650" cy="49650"/>
            </a:xfrm>
            <a:custGeom>
              <a:rect b="b" l="l" r="r" t="t"/>
              <a:pathLst>
                <a:path extrusionOk="0" h="1986" w="4546">
                  <a:moveTo>
                    <a:pt x="0" y="1"/>
                  </a:moveTo>
                  <a:lnTo>
                    <a:pt x="0" y="673"/>
                  </a:lnTo>
                  <a:cubicBezTo>
                    <a:pt x="0" y="1025"/>
                    <a:pt x="224" y="1345"/>
                    <a:pt x="672" y="1601"/>
                  </a:cubicBezTo>
                  <a:cubicBezTo>
                    <a:pt x="768" y="1665"/>
                    <a:pt x="896" y="1729"/>
                    <a:pt x="992" y="1761"/>
                  </a:cubicBezTo>
                  <a:cubicBezTo>
                    <a:pt x="1088" y="1793"/>
                    <a:pt x="1185" y="1825"/>
                    <a:pt x="1281" y="1857"/>
                  </a:cubicBezTo>
                  <a:cubicBezTo>
                    <a:pt x="1345" y="1889"/>
                    <a:pt x="1441" y="1889"/>
                    <a:pt x="1505" y="1921"/>
                  </a:cubicBezTo>
                  <a:cubicBezTo>
                    <a:pt x="1569" y="1921"/>
                    <a:pt x="1665" y="1953"/>
                    <a:pt x="1729" y="1953"/>
                  </a:cubicBezTo>
                  <a:cubicBezTo>
                    <a:pt x="1793" y="1953"/>
                    <a:pt x="1889" y="1985"/>
                    <a:pt x="1953" y="1985"/>
                  </a:cubicBezTo>
                  <a:lnTo>
                    <a:pt x="2657" y="1985"/>
                  </a:lnTo>
                  <a:cubicBezTo>
                    <a:pt x="2753" y="1953"/>
                    <a:pt x="2849" y="1953"/>
                    <a:pt x="2945" y="1921"/>
                  </a:cubicBezTo>
                  <a:cubicBezTo>
                    <a:pt x="3105" y="1889"/>
                    <a:pt x="3233" y="1857"/>
                    <a:pt x="3393" y="1825"/>
                  </a:cubicBezTo>
                  <a:cubicBezTo>
                    <a:pt x="3553" y="1761"/>
                    <a:pt x="3713" y="1697"/>
                    <a:pt x="3873" y="1601"/>
                  </a:cubicBezTo>
                  <a:cubicBezTo>
                    <a:pt x="3873" y="1601"/>
                    <a:pt x="3905" y="1601"/>
                    <a:pt x="3905" y="1569"/>
                  </a:cubicBezTo>
                  <a:lnTo>
                    <a:pt x="4193" y="1377"/>
                  </a:lnTo>
                  <a:cubicBezTo>
                    <a:pt x="4257" y="1313"/>
                    <a:pt x="4289" y="1281"/>
                    <a:pt x="4321" y="1217"/>
                  </a:cubicBezTo>
                  <a:cubicBezTo>
                    <a:pt x="4353" y="1185"/>
                    <a:pt x="4385" y="1121"/>
                    <a:pt x="4417" y="1089"/>
                  </a:cubicBezTo>
                  <a:cubicBezTo>
                    <a:pt x="4449" y="1057"/>
                    <a:pt x="4481" y="993"/>
                    <a:pt x="4481" y="961"/>
                  </a:cubicBezTo>
                  <a:cubicBezTo>
                    <a:pt x="4513" y="929"/>
                    <a:pt x="4513" y="865"/>
                    <a:pt x="4513" y="833"/>
                  </a:cubicBezTo>
                  <a:cubicBezTo>
                    <a:pt x="4513" y="801"/>
                    <a:pt x="4545" y="737"/>
                    <a:pt x="4545" y="705"/>
                  </a:cubicBezTo>
                  <a:lnTo>
                    <a:pt x="4545" y="33"/>
                  </a:lnTo>
                  <a:cubicBezTo>
                    <a:pt x="4545" y="65"/>
                    <a:pt x="4513" y="129"/>
                    <a:pt x="4513" y="161"/>
                  </a:cubicBezTo>
                  <a:cubicBezTo>
                    <a:pt x="4513" y="193"/>
                    <a:pt x="4513" y="225"/>
                    <a:pt x="4481" y="289"/>
                  </a:cubicBezTo>
                  <a:cubicBezTo>
                    <a:pt x="4481" y="321"/>
                    <a:pt x="4449" y="385"/>
                    <a:pt x="4417" y="417"/>
                  </a:cubicBezTo>
                  <a:cubicBezTo>
                    <a:pt x="4385" y="449"/>
                    <a:pt x="4353" y="513"/>
                    <a:pt x="4321" y="545"/>
                  </a:cubicBezTo>
                  <a:cubicBezTo>
                    <a:pt x="4289" y="609"/>
                    <a:pt x="4257" y="641"/>
                    <a:pt x="4193" y="705"/>
                  </a:cubicBezTo>
                  <a:cubicBezTo>
                    <a:pt x="4097" y="769"/>
                    <a:pt x="4001" y="833"/>
                    <a:pt x="3905" y="897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93" y="1153"/>
                  </a:cubicBezTo>
                  <a:cubicBezTo>
                    <a:pt x="3233" y="1185"/>
                    <a:pt x="3105" y="1217"/>
                    <a:pt x="2945" y="1249"/>
                  </a:cubicBezTo>
                  <a:cubicBezTo>
                    <a:pt x="2849" y="1281"/>
                    <a:pt x="2753" y="1281"/>
                    <a:pt x="2657" y="1281"/>
                  </a:cubicBezTo>
                  <a:cubicBezTo>
                    <a:pt x="2593" y="1313"/>
                    <a:pt x="2497" y="1313"/>
                    <a:pt x="2401" y="1313"/>
                  </a:cubicBezTo>
                  <a:lnTo>
                    <a:pt x="1953" y="1313"/>
                  </a:lnTo>
                  <a:cubicBezTo>
                    <a:pt x="1889" y="1281"/>
                    <a:pt x="1793" y="1281"/>
                    <a:pt x="1729" y="1281"/>
                  </a:cubicBezTo>
                  <a:cubicBezTo>
                    <a:pt x="1665" y="1249"/>
                    <a:pt x="1569" y="1249"/>
                    <a:pt x="1505" y="1249"/>
                  </a:cubicBezTo>
                  <a:cubicBezTo>
                    <a:pt x="1441" y="1217"/>
                    <a:pt x="1345" y="1185"/>
                    <a:pt x="1281" y="1185"/>
                  </a:cubicBezTo>
                  <a:cubicBezTo>
                    <a:pt x="1185" y="1153"/>
                    <a:pt x="1088" y="1121"/>
                    <a:pt x="992" y="1089"/>
                  </a:cubicBezTo>
                  <a:cubicBezTo>
                    <a:pt x="896" y="1057"/>
                    <a:pt x="768" y="993"/>
                    <a:pt x="672" y="929"/>
                  </a:cubicBezTo>
                  <a:cubicBezTo>
                    <a:pt x="224" y="673"/>
                    <a:pt x="0" y="321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5036625" y="4310150"/>
              <a:ext cx="114450" cy="51250"/>
            </a:xfrm>
            <a:custGeom>
              <a:rect b="b" l="l" r="r" t="t"/>
              <a:pathLst>
                <a:path extrusionOk="0" h="2050" w="4578">
                  <a:moveTo>
                    <a:pt x="64" y="353"/>
                  </a:moveTo>
                  <a:cubicBezTo>
                    <a:pt x="160" y="609"/>
                    <a:pt x="384" y="801"/>
                    <a:pt x="672" y="993"/>
                  </a:cubicBezTo>
                  <a:cubicBezTo>
                    <a:pt x="800" y="1057"/>
                    <a:pt x="896" y="1089"/>
                    <a:pt x="1024" y="1153"/>
                  </a:cubicBezTo>
                  <a:cubicBezTo>
                    <a:pt x="1120" y="1185"/>
                    <a:pt x="1185" y="1217"/>
                    <a:pt x="1281" y="1249"/>
                  </a:cubicBezTo>
                  <a:cubicBezTo>
                    <a:pt x="1377" y="1281"/>
                    <a:pt x="1473" y="1281"/>
                    <a:pt x="1537" y="1313"/>
                  </a:cubicBezTo>
                  <a:cubicBezTo>
                    <a:pt x="1601" y="1313"/>
                    <a:pt x="1697" y="1345"/>
                    <a:pt x="1761" y="1345"/>
                  </a:cubicBezTo>
                  <a:cubicBezTo>
                    <a:pt x="1825" y="1345"/>
                    <a:pt x="1921" y="1345"/>
                    <a:pt x="1985" y="1377"/>
                  </a:cubicBezTo>
                  <a:lnTo>
                    <a:pt x="2689" y="1377"/>
                  </a:lnTo>
                  <a:cubicBezTo>
                    <a:pt x="2785" y="1345"/>
                    <a:pt x="2881" y="1345"/>
                    <a:pt x="2977" y="1313"/>
                  </a:cubicBezTo>
                  <a:cubicBezTo>
                    <a:pt x="3137" y="1281"/>
                    <a:pt x="3297" y="1249"/>
                    <a:pt x="3425" y="1217"/>
                  </a:cubicBezTo>
                  <a:cubicBezTo>
                    <a:pt x="3617" y="1153"/>
                    <a:pt x="3777" y="1089"/>
                    <a:pt x="3937" y="993"/>
                  </a:cubicBezTo>
                  <a:cubicBezTo>
                    <a:pt x="4065" y="929"/>
                    <a:pt x="4161" y="833"/>
                    <a:pt x="4257" y="769"/>
                  </a:cubicBezTo>
                  <a:cubicBezTo>
                    <a:pt x="4289" y="705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513" y="449"/>
                    <a:pt x="4513" y="417"/>
                    <a:pt x="4545" y="385"/>
                  </a:cubicBezTo>
                  <a:lnTo>
                    <a:pt x="4545" y="737"/>
                  </a:lnTo>
                  <a:cubicBezTo>
                    <a:pt x="4513" y="769"/>
                    <a:pt x="4513" y="833"/>
                    <a:pt x="4513" y="865"/>
                  </a:cubicBezTo>
                  <a:cubicBezTo>
                    <a:pt x="4513" y="897"/>
                    <a:pt x="4481" y="929"/>
                    <a:pt x="4481" y="993"/>
                  </a:cubicBezTo>
                  <a:cubicBezTo>
                    <a:pt x="4481" y="1025"/>
                    <a:pt x="4449" y="1057"/>
                    <a:pt x="4417" y="1121"/>
                  </a:cubicBezTo>
                  <a:cubicBezTo>
                    <a:pt x="4385" y="1153"/>
                    <a:pt x="4353" y="1185"/>
                    <a:pt x="4321" y="1249"/>
                  </a:cubicBezTo>
                  <a:cubicBezTo>
                    <a:pt x="4289" y="1281"/>
                    <a:pt x="4257" y="1345"/>
                    <a:pt x="4193" y="1377"/>
                  </a:cubicBezTo>
                  <a:cubicBezTo>
                    <a:pt x="4129" y="1473"/>
                    <a:pt x="4033" y="1537"/>
                    <a:pt x="3905" y="1601"/>
                  </a:cubicBezTo>
                  <a:cubicBezTo>
                    <a:pt x="3745" y="1697"/>
                    <a:pt x="3585" y="1761"/>
                    <a:pt x="3393" y="1825"/>
                  </a:cubicBezTo>
                  <a:cubicBezTo>
                    <a:pt x="3265" y="1857"/>
                    <a:pt x="3137" y="1889"/>
                    <a:pt x="2977" y="1921"/>
                  </a:cubicBezTo>
                  <a:cubicBezTo>
                    <a:pt x="2881" y="1953"/>
                    <a:pt x="2785" y="1953"/>
                    <a:pt x="2689" y="1985"/>
                  </a:cubicBezTo>
                  <a:lnTo>
                    <a:pt x="1985" y="1985"/>
                  </a:lnTo>
                  <a:cubicBezTo>
                    <a:pt x="1921" y="1985"/>
                    <a:pt x="1857" y="1953"/>
                    <a:pt x="1793" y="1953"/>
                  </a:cubicBezTo>
                  <a:cubicBezTo>
                    <a:pt x="1697" y="1953"/>
                    <a:pt x="1633" y="1921"/>
                    <a:pt x="1569" y="1921"/>
                  </a:cubicBezTo>
                  <a:cubicBezTo>
                    <a:pt x="1473" y="1889"/>
                    <a:pt x="1409" y="1889"/>
                    <a:pt x="1313" y="1857"/>
                  </a:cubicBezTo>
                  <a:cubicBezTo>
                    <a:pt x="1217" y="1825"/>
                    <a:pt x="1152" y="1793"/>
                    <a:pt x="1056" y="1761"/>
                  </a:cubicBezTo>
                  <a:cubicBezTo>
                    <a:pt x="928" y="1729"/>
                    <a:pt x="832" y="1665"/>
                    <a:pt x="736" y="1601"/>
                  </a:cubicBezTo>
                  <a:cubicBezTo>
                    <a:pt x="320" y="1377"/>
                    <a:pt x="64" y="1057"/>
                    <a:pt x="64" y="705"/>
                  </a:cubicBezTo>
                  <a:lnTo>
                    <a:pt x="64" y="353"/>
                  </a:lnTo>
                  <a:close/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705"/>
                  </a:lnTo>
                  <a:cubicBezTo>
                    <a:pt x="0" y="1057"/>
                    <a:pt x="224" y="1409"/>
                    <a:pt x="672" y="1665"/>
                  </a:cubicBezTo>
                  <a:cubicBezTo>
                    <a:pt x="800" y="1729"/>
                    <a:pt x="896" y="1793"/>
                    <a:pt x="1024" y="1825"/>
                  </a:cubicBezTo>
                  <a:cubicBezTo>
                    <a:pt x="1088" y="1857"/>
                    <a:pt x="1185" y="1889"/>
                    <a:pt x="1281" y="1921"/>
                  </a:cubicBezTo>
                  <a:cubicBezTo>
                    <a:pt x="1377" y="1953"/>
                    <a:pt x="1441" y="1953"/>
                    <a:pt x="1537" y="1985"/>
                  </a:cubicBezTo>
                  <a:cubicBezTo>
                    <a:pt x="1601" y="1985"/>
                    <a:pt x="1697" y="2017"/>
                    <a:pt x="1761" y="2017"/>
                  </a:cubicBezTo>
                  <a:cubicBezTo>
                    <a:pt x="1825" y="2017"/>
                    <a:pt x="1921" y="2049"/>
                    <a:pt x="1985" y="2049"/>
                  </a:cubicBezTo>
                  <a:lnTo>
                    <a:pt x="2689" y="2049"/>
                  </a:lnTo>
                  <a:cubicBezTo>
                    <a:pt x="2785" y="2017"/>
                    <a:pt x="2881" y="2017"/>
                    <a:pt x="2977" y="1985"/>
                  </a:cubicBezTo>
                  <a:cubicBezTo>
                    <a:pt x="3105" y="1985"/>
                    <a:pt x="3265" y="1921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65"/>
                  </a:lnTo>
                  <a:cubicBezTo>
                    <a:pt x="4033" y="1601"/>
                    <a:pt x="4129" y="1505"/>
                    <a:pt x="4225" y="1441"/>
                  </a:cubicBezTo>
                  <a:cubicBezTo>
                    <a:pt x="4289" y="1377"/>
                    <a:pt x="4321" y="1345"/>
                    <a:pt x="4385" y="1281"/>
                  </a:cubicBezTo>
                  <a:cubicBezTo>
                    <a:pt x="4417" y="1249"/>
                    <a:pt x="4449" y="1185"/>
                    <a:pt x="4481" y="1153"/>
                  </a:cubicBezTo>
                  <a:cubicBezTo>
                    <a:pt x="4481" y="1089"/>
                    <a:pt x="4513" y="1057"/>
                    <a:pt x="4545" y="1025"/>
                  </a:cubicBezTo>
                  <a:cubicBezTo>
                    <a:pt x="4545" y="961"/>
                    <a:pt x="4577" y="929"/>
                    <a:pt x="4577" y="865"/>
                  </a:cubicBezTo>
                  <a:lnTo>
                    <a:pt x="4577" y="737"/>
                  </a:lnTo>
                  <a:lnTo>
                    <a:pt x="4577" y="33"/>
                  </a:lnTo>
                  <a:cubicBezTo>
                    <a:pt x="4577" y="33"/>
                    <a:pt x="4577" y="1"/>
                    <a:pt x="4545" y="1"/>
                  </a:cubicBezTo>
                  <a:cubicBezTo>
                    <a:pt x="4545" y="1"/>
                    <a:pt x="4513" y="33"/>
                    <a:pt x="4513" y="65"/>
                  </a:cubicBezTo>
                  <a:lnTo>
                    <a:pt x="4513" y="193"/>
                  </a:lnTo>
                  <a:cubicBezTo>
                    <a:pt x="4481" y="225"/>
                    <a:pt x="4481" y="257"/>
                    <a:pt x="4481" y="321"/>
                  </a:cubicBezTo>
                  <a:cubicBezTo>
                    <a:pt x="4449" y="353"/>
                    <a:pt x="4417" y="385"/>
                    <a:pt x="4417" y="449"/>
                  </a:cubicBezTo>
                  <a:cubicBezTo>
                    <a:pt x="4385" y="481"/>
                    <a:pt x="4353" y="513"/>
                    <a:pt x="4321" y="577"/>
                  </a:cubicBezTo>
                  <a:lnTo>
                    <a:pt x="4193" y="705"/>
                  </a:lnTo>
                  <a:cubicBezTo>
                    <a:pt x="4097" y="801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53" y="1089"/>
                    <a:pt x="3393" y="1153"/>
                  </a:cubicBezTo>
                  <a:cubicBezTo>
                    <a:pt x="3265" y="1185"/>
                    <a:pt x="3105" y="1217"/>
                    <a:pt x="2977" y="1249"/>
                  </a:cubicBezTo>
                  <a:cubicBezTo>
                    <a:pt x="2881" y="1281"/>
                    <a:pt x="2785" y="1281"/>
                    <a:pt x="2689" y="1313"/>
                  </a:cubicBezTo>
                  <a:lnTo>
                    <a:pt x="1985" y="1313"/>
                  </a:lnTo>
                  <a:cubicBezTo>
                    <a:pt x="1921" y="1313"/>
                    <a:pt x="1825" y="1281"/>
                    <a:pt x="1761" y="1281"/>
                  </a:cubicBezTo>
                  <a:cubicBezTo>
                    <a:pt x="1697" y="1281"/>
                    <a:pt x="1601" y="1249"/>
                    <a:pt x="1537" y="1249"/>
                  </a:cubicBezTo>
                  <a:cubicBezTo>
                    <a:pt x="1473" y="1217"/>
                    <a:pt x="1377" y="1217"/>
                    <a:pt x="1313" y="1185"/>
                  </a:cubicBezTo>
                  <a:cubicBezTo>
                    <a:pt x="1217" y="1153"/>
                    <a:pt x="1120" y="1121"/>
                    <a:pt x="1024" y="1089"/>
                  </a:cubicBezTo>
                  <a:cubicBezTo>
                    <a:pt x="928" y="1057"/>
                    <a:pt x="800" y="993"/>
                    <a:pt x="704" y="929"/>
                  </a:cubicBezTo>
                  <a:cubicBezTo>
                    <a:pt x="288" y="705"/>
                    <a:pt x="64" y="385"/>
                    <a:pt x="64" y="33"/>
                  </a:cubicBez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5031825" y="4278150"/>
              <a:ext cx="124850" cy="65650"/>
            </a:xfrm>
            <a:custGeom>
              <a:rect b="b" l="l" r="r" t="t"/>
              <a:pathLst>
                <a:path extrusionOk="0" h="2626" w="4994">
                  <a:moveTo>
                    <a:pt x="2485" y="1"/>
                  </a:moveTo>
                  <a:cubicBezTo>
                    <a:pt x="1905" y="1"/>
                    <a:pt x="1328" y="129"/>
                    <a:pt x="896" y="385"/>
                  </a:cubicBezTo>
                  <a:cubicBezTo>
                    <a:pt x="0" y="897"/>
                    <a:pt x="0" y="1729"/>
                    <a:pt x="896" y="2241"/>
                  </a:cubicBezTo>
                  <a:cubicBezTo>
                    <a:pt x="1344" y="2497"/>
                    <a:pt x="1929" y="2625"/>
                    <a:pt x="2509" y="2625"/>
                  </a:cubicBezTo>
                  <a:cubicBezTo>
                    <a:pt x="3089" y="2625"/>
                    <a:pt x="3665" y="2497"/>
                    <a:pt x="4097" y="2241"/>
                  </a:cubicBezTo>
                  <a:cubicBezTo>
                    <a:pt x="4993" y="1729"/>
                    <a:pt x="4993" y="897"/>
                    <a:pt x="4097" y="385"/>
                  </a:cubicBezTo>
                  <a:cubicBezTo>
                    <a:pt x="3649" y="129"/>
                    <a:pt x="3065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5036625" y="4277350"/>
              <a:ext cx="115250" cy="67250"/>
            </a:xfrm>
            <a:custGeom>
              <a:rect b="b" l="l" r="r" t="t"/>
              <a:pathLst>
                <a:path extrusionOk="0" h="2690" w="4610">
                  <a:moveTo>
                    <a:pt x="2305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321" y="705"/>
                    <a:pt x="4545" y="1025"/>
                    <a:pt x="4545" y="1345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73" y="2497"/>
                    <a:pt x="2897" y="2625"/>
                    <a:pt x="2321" y="2625"/>
                  </a:cubicBezTo>
                  <a:cubicBezTo>
                    <a:pt x="1745" y="2625"/>
                    <a:pt x="1169" y="2497"/>
                    <a:pt x="736" y="2241"/>
                  </a:cubicBezTo>
                  <a:cubicBezTo>
                    <a:pt x="320" y="1985"/>
                    <a:pt x="64" y="1697"/>
                    <a:pt x="64" y="1345"/>
                  </a:cubicBezTo>
                  <a:cubicBezTo>
                    <a:pt x="64" y="993"/>
                    <a:pt x="320" y="705"/>
                    <a:pt x="704" y="449"/>
                  </a:cubicBezTo>
                  <a:cubicBezTo>
                    <a:pt x="1152" y="193"/>
                    <a:pt x="1729" y="65"/>
                    <a:pt x="2305" y="65"/>
                  </a:cubicBezTo>
                  <a:close/>
                  <a:moveTo>
                    <a:pt x="2289" y="1"/>
                  </a:moveTo>
                  <a:cubicBezTo>
                    <a:pt x="1705" y="1"/>
                    <a:pt x="1120" y="129"/>
                    <a:pt x="672" y="385"/>
                  </a:cubicBezTo>
                  <a:cubicBezTo>
                    <a:pt x="224" y="641"/>
                    <a:pt x="0" y="961"/>
                    <a:pt x="0" y="1345"/>
                  </a:cubicBezTo>
                  <a:cubicBezTo>
                    <a:pt x="0" y="1697"/>
                    <a:pt x="256" y="2049"/>
                    <a:pt x="672" y="2305"/>
                  </a:cubicBezTo>
                  <a:cubicBezTo>
                    <a:pt x="1152" y="2561"/>
                    <a:pt x="1729" y="2689"/>
                    <a:pt x="2305" y="2689"/>
                  </a:cubicBezTo>
                  <a:cubicBezTo>
                    <a:pt x="2913" y="2689"/>
                    <a:pt x="3489" y="2561"/>
                    <a:pt x="3937" y="2305"/>
                  </a:cubicBezTo>
                  <a:cubicBezTo>
                    <a:pt x="4353" y="2049"/>
                    <a:pt x="4609" y="1697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1"/>
                    <a:pt x="2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9"/>
            <p:cNvSpPr/>
            <p:nvPr/>
          </p:nvSpPr>
          <p:spPr>
            <a:xfrm>
              <a:off x="5045425" y="4285350"/>
              <a:ext cx="97650" cy="51250"/>
            </a:xfrm>
            <a:custGeom>
              <a:rect b="b" l="l" r="r" t="t"/>
              <a:pathLst>
                <a:path extrusionOk="0" h="2050" w="3906">
                  <a:moveTo>
                    <a:pt x="1941" y="1"/>
                  </a:moveTo>
                  <a:cubicBezTo>
                    <a:pt x="1489" y="1"/>
                    <a:pt x="1041" y="97"/>
                    <a:pt x="704" y="289"/>
                  </a:cubicBezTo>
                  <a:cubicBezTo>
                    <a:pt x="0" y="705"/>
                    <a:pt x="0" y="1345"/>
                    <a:pt x="704" y="1761"/>
                  </a:cubicBezTo>
                  <a:cubicBezTo>
                    <a:pt x="1057" y="1953"/>
                    <a:pt x="1513" y="2049"/>
                    <a:pt x="1965" y="2049"/>
                  </a:cubicBezTo>
                  <a:cubicBezTo>
                    <a:pt x="2417" y="2049"/>
                    <a:pt x="2865" y="1953"/>
                    <a:pt x="3201" y="1761"/>
                  </a:cubicBezTo>
                  <a:cubicBezTo>
                    <a:pt x="3905" y="1345"/>
                    <a:pt x="3905" y="705"/>
                    <a:pt x="3201" y="289"/>
                  </a:cubicBezTo>
                  <a:cubicBezTo>
                    <a:pt x="2849" y="97"/>
                    <a:pt x="2393" y="1"/>
                    <a:pt x="194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9"/>
            <p:cNvSpPr/>
            <p:nvPr/>
          </p:nvSpPr>
          <p:spPr>
            <a:xfrm>
              <a:off x="5048625" y="4284550"/>
              <a:ext cx="90450" cy="52850"/>
            </a:xfrm>
            <a:custGeom>
              <a:rect b="b" l="l" r="r" t="t"/>
              <a:pathLst>
                <a:path extrusionOk="0" h="2114" w="3618">
                  <a:moveTo>
                    <a:pt x="1825" y="65"/>
                  </a:moveTo>
                  <a:cubicBezTo>
                    <a:pt x="2273" y="65"/>
                    <a:pt x="2721" y="161"/>
                    <a:pt x="3041" y="353"/>
                  </a:cubicBezTo>
                  <a:cubicBezTo>
                    <a:pt x="3393" y="545"/>
                    <a:pt x="3553" y="801"/>
                    <a:pt x="3553" y="1057"/>
                  </a:cubicBezTo>
                  <a:cubicBezTo>
                    <a:pt x="3553" y="1313"/>
                    <a:pt x="3393" y="1569"/>
                    <a:pt x="3073" y="1761"/>
                  </a:cubicBezTo>
                  <a:cubicBezTo>
                    <a:pt x="2737" y="1953"/>
                    <a:pt x="2289" y="2049"/>
                    <a:pt x="1841" y="2049"/>
                  </a:cubicBezTo>
                  <a:cubicBezTo>
                    <a:pt x="1393" y="2049"/>
                    <a:pt x="945" y="1953"/>
                    <a:pt x="608" y="1761"/>
                  </a:cubicBezTo>
                  <a:cubicBezTo>
                    <a:pt x="256" y="1569"/>
                    <a:pt x="96" y="1313"/>
                    <a:pt x="96" y="1057"/>
                  </a:cubicBezTo>
                  <a:cubicBezTo>
                    <a:pt x="96" y="801"/>
                    <a:pt x="256" y="545"/>
                    <a:pt x="576" y="353"/>
                  </a:cubicBezTo>
                  <a:cubicBezTo>
                    <a:pt x="929" y="161"/>
                    <a:pt x="1377" y="65"/>
                    <a:pt x="1825" y="65"/>
                  </a:cubicBezTo>
                  <a:close/>
                  <a:moveTo>
                    <a:pt x="1809" y="1"/>
                  </a:moveTo>
                  <a:cubicBezTo>
                    <a:pt x="1353" y="1"/>
                    <a:pt x="897" y="97"/>
                    <a:pt x="544" y="289"/>
                  </a:cubicBezTo>
                  <a:cubicBezTo>
                    <a:pt x="192" y="513"/>
                    <a:pt x="0" y="769"/>
                    <a:pt x="0" y="1057"/>
                  </a:cubicBezTo>
                  <a:cubicBezTo>
                    <a:pt x="0" y="1345"/>
                    <a:pt x="192" y="1601"/>
                    <a:pt x="544" y="1825"/>
                  </a:cubicBezTo>
                  <a:cubicBezTo>
                    <a:pt x="897" y="2017"/>
                    <a:pt x="1377" y="2113"/>
                    <a:pt x="1825" y="2113"/>
                  </a:cubicBezTo>
                  <a:cubicBezTo>
                    <a:pt x="2305" y="2113"/>
                    <a:pt x="2753" y="2017"/>
                    <a:pt x="3105" y="1825"/>
                  </a:cubicBezTo>
                  <a:cubicBezTo>
                    <a:pt x="3425" y="1601"/>
                    <a:pt x="3617" y="1345"/>
                    <a:pt x="3617" y="1057"/>
                  </a:cubicBezTo>
                  <a:cubicBezTo>
                    <a:pt x="3617" y="769"/>
                    <a:pt x="3425" y="513"/>
                    <a:pt x="3073" y="289"/>
                  </a:cubicBezTo>
                  <a:cubicBezTo>
                    <a:pt x="2721" y="97"/>
                    <a:pt x="2265" y="1"/>
                    <a:pt x="1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5144650" y="432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5093425" y="43485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lnTo>
                    <a:pt x="1" y="32"/>
                  </a:lnTo>
                  <a:lnTo>
                    <a:pt x="1" y="288"/>
                  </a:lnTo>
                  <a:cubicBezTo>
                    <a:pt x="1" y="320"/>
                    <a:pt x="33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5103825" y="434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5113425" y="4346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33" y="320"/>
                    <a:pt x="33" y="320"/>
                  </a:cubicBezTo>
                  <a:cubicBezTo>
                    <a:pt x="65" y="320"/>
                    <a:pt x="97" y="288"/>
                    <a:pt x="97" y="256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5123025" y="4343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5131025" y="4338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65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5138250" y="43341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5042225" y="432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lnTo>
                    <a:pt x="32" y="320"/>
                  </a:ln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5083825" y="4347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288"/>
                  </a:lnTo>
                  <a:cubicBezTo>
                    <a:pt x="1" y="320"/>
                    <a:pt x="1" y="320"/>
                    <a:pt x="33" y="320"/>
                  </a:cubicBezTo>
                  <a:cubicBezTo>
                    <a:pt x="33" y="320"/>
                    <a:pt x="65" y="320"/>
                    <a:pt x="65" y="288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5073425" y="43469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65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5063825" y="434377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56"/>
                  </a:lnTo>
                  <a:cubicBezTo>
                    <a:pt x="0" y="288"/>
                    <a:pt x="32" y="320"/>
                    <a:pt x="32" y="320"/>
                  </a:cubicBezTo>
                  <a:cubicBezTo>
                    <a:pt x="64" y="320"/>
                    <a:pt x="64" y="288"/>
                    <a:pt x="64" y="25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5055825" y="43389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64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5048625" y="433417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32" y="320"/>
                    <a:pt x="64" y="320"/>
                  </a:cubicBezTo>
                  <a:lnTo>
                    <a:pt x="96" y="288"/>
                  </a:ln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5066225" y="4294150"/>
              <a:ext cx="57625" cy="33650"/>
            </a:xfrm>
            <a:custGeom>
              <a:rect b="b" l="l" r="r" t="t"/>
              <a:pathLst>
                <a:path extrusionOk="0" h="1346" w="2305">
                  <a:moveTo>
                    <a:pt x="481" y="1"/>
                  </a:moveTo>
                  <a:lnTo>
                    <a:pt x="321" y="97"/>
                  </a:lnTo>
                  <a:lnTo>
                    <a:pt x="577" y="257"/>
                  </a:lnTo>
                  <a:cubicBezTo>
                    <a:pt x="545" y="257"/>
                    <a:pt x="513" y="289"/>
                    <a:pt x="481" y="289"/>
                  </a:cubicBezTo>
                  <a:cubicBezTo>
                    <a:pt x="449" y="321"/>
                    <a:pt x="417" y="321"/>
                    <a:pt x="417" y="353"/>
                  </a:cubicBezTo>
                  <a:lnTo>
                    <a:pt x="161" y="193"/>
                  </a:lnTo>
                  <a:lnTo>
                    <a:pt x="1" y="289"/>
                  </a:lnTo>
                  <a:lnTo>
                    <a:pt x="289" y="481"/>
                  </a:lnTo>
                  <a:cubicBezTo>
                    <a:pt x="97" y="705"/>
                    <a:pt x="161" y="961"/>
                    <a:pt x="481" y="1153"/>
                  </a:cubicBezTo>
                  <a:cubicBezTo>
                    <a:pt x="673" y="1281"/>
                    <a:pt x="929" y="1345"/>
                    <a:pt x="1185" y="1345"/>
                  </a:cubicBezTo>
                  <a:lnTo>
                    <a:pt x="1185" y="1185"/>
                  </a:lnTo>
                  <a:cubicBezTo>
                    <a:pt x="993" y="1153"/>
                    <a:pt x="833" y="1121"/>
                    <a:pt x="705" y="1057"/>
                  </a:cubicBezTo>
                  <a:cubicBezTo>
                    <a:pt x="481" y="929"/>
                    <a:pt x="417" y="737"/>
                    <a:pt x="513" y="609"/>
                  </a:cubicBezTo>
                  <a:lnTo>
                    <a:pt x="513" y="609"/>
                  </a:lnTo>
                  <a:lnTo>
                    <a:pt x="993" y="865"/>
                  </a:lnTo>
                  <a:lnTo>
                    <a:pt x="1153" y="769"/>
                  </a:lnTo>
                  <a:lnTo>
                    <a:pt x="609" y="481"/>
                  </a:lnTo>
                  <a:cubicBezTo>
                    <a:pt x="641" y="449"/>
                    <a:pt x="673" y="417"/>
                    <a:pt x="705" y="417"/>
                  </a:cubicBezTo>
                  <a:cubicBezTo>
                    <a:pt x="737" y="385"/>
                    <a:pt x="769" y="385"/>
                    <a:pt x="769" y="385"/>
                  </a:cubicBezTo>
                  <a:lnTo>
                    <a:pt x="1313" y="673"/>
                  </a:lnTo>
                  <a:lnTo>
                    <a:pt x="1473" y="577"/>
                  </a:lnTo>
                  <a:lnTo>
                    <a:pt x="993" y="321"/>
                  </a:lnTo>
                  <a:cubicBezTo>
                    <a:pt x="1089" y="299"/>
                    <a:pt x="1185" y="289"/>
                    <a:pt x="1278" y="289"/>
                  </a:cubicBezTo>
                  <a:cubicBezTo>
                    <a:pt x="1466" y="289"/>
                    <a:pt x="1643" y="331"/>
                    <a:pt x="1793" y="417"/>
                  </a:cubicBezTo>
                  <a:cubicBezTo>
                    <a:pt x="1921" y="481"/>
                    <a:pt x="1985" y="609"/>
                    <a:pt x="2017" y="705"/>
                  </a:cubicBezTo>
                  <a:lnTo>
                    <a:pt x="2305" y="705"/>
                  </a:lnTo>
                  <a:cubicBezTo>
                    <a:pt x="2273" y="545"/>
                    <a:pt x="2177" y="417"/>
                    <a:pt x="1985" y="289"/>
                  </a:cubicBezTo>
                  <a:cubicBezTo>
                    <a:pt x="1793" y="174"/>
                    <a:pt x="1543" y="116"/>
                    <a:pt x="1284" y="116"/>
                  </a:cubicBezTo>
                  <a:cubicBezTo>
                    <a:pt x="1112" y="116"/>
                    <a:pt x="935" y="142"/>
                    <a:pt x="769" y="193"/>
                  </a:cubicBezTo>
                  <a:lnTo>
                    <a:pt x="48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5065425" y="4293350"/>
              <a:ext cx="59225" cy="35250"/>
            </a:xfrm>
            <a:custGeom>
              <a:rect b="b" l="l" r="r" t="t"/>
              <a:pathLst>
                <a:path extrusionOk="0" h="1410" w="2369">
                  <a:moveTo>
                    <a:pt x="513" y="65"/>
                  </a:moveTo>
                  <a:lnTo>
                    <a:pt x="801" y="225"/>
                  </a:lnTo>
                  <a:cubicBezTo>
                    <a:pt x="801" y="225"/>
                    <a:pt x="801" y="239"/>
                    <a:pt x="810" y="239"/>
                  </a:cubicBezTo>
                  <a:cubicBezTo>
                    <a:pt x="815" y="239"/>
                    <a:pt x="822" y="235"/>
                    <a:pt x="833" y="225"/>
                  </a:cubicBezTo>
                  <a:cubicBezTo>
                    <a:pt x="970" y="190"/>
                    <a:pt x="1121" y="172"/>
                    <a:pt x="1271" y="172"/>
                  </a:cubicBezTo>
                  <a:cubicBezTo>
                    <a:pt x="1541" y="172"/>
                    <a:pt x="1812" y="230"/>
                    <a:pt x="2017" y="353"/>
                  </a:cubicBezTo>
                  <a:cubicBezTo>
                    <a:pt x="2177" y="449"/>
                    <a:pt x="2273" y="577"/>
                    <a:pt x="2305" y="673"/>
                  </a:cubicBezTo>
                  <a:lnTo>
                    <a:pt x="2081" y="673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78" y="319"/>
                    <a:pt x="1457" y="277"/>
                    <a:pt x="1232" y="277"/>
                  </a:cubicBezTo>
                  <a:cubicBezTo>
                    <a:pt x="1162" y="277"/>
                    <a:pt x="1093" y="281"/>
                    <a:pt x="1025" y="289"/>
                  </a:cubicBezTo>
                  <a:cubicBezTo>
                    <a:pt x="1025" y="289"/>
                    <a:pt x="1025" y="321"/>
                    <a:pt x="993" y="321"/>
                  </a:cubicBezTo>
                  <a:cubicBezTo>
                    <a:pt x="993" y="353"/>
                    <a:pt x="1025" y="353"/>
                    <a:pt x="1025" y="353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3" y="353"/>
                  </a:lnTo>
                  <a:lnTo>
                    <a:pt x="801" y="353"/>
                  </a:lnTo>
                  <a:cubicBezTo>
                    <a:pt x="769" y="385"/>
                    <a:pt x="737" y="385"/>
                    <a:pt x="705" y="417"/>
                  </a:cubicBezTo>
                  <a:cubicBezTo>
                    <a:pt x="673" y="417"/>
                    <a:pt x="673" y="449"/>
                    <a:pt x="641" y="481"/>
                  </a:cubicBezTo>
                  <a:cubicBezTo>
                    <a:pt x="609" y="481"/>
                    <a:pt x="609" y="481"/>
                    <a:pt x="609" y="513"/>
                  </a:cubicBezTo>
                  <a:lnTo>
                    <a:pt x="641" y="513"/>
                  </a:lnTo>
                  <a:lnTo>
                    <a:pt x="1121" y="801"/>
                  </a:lnTo>
                  <a:lnTo>
                    <a:pt x="1025" y="865"/>
                  </a:lnTo>
                  <a:lnTo>
                    <a:pt x="545" y="609"/>
                  </a:lnTo>
                  <a:lnTo>
                    <a:pt x="545" y="577"/>
                  </a:lnTo>
                  <a:cubicBezTo>
                    <a:pt x="513" y="577"/>
                    <a:pt x="513" y="609"/>
                    <a:pt x="513" y="609"/>
                  </a:cubicBezTo>
                  <a:cubicBezTo>
                    <a:pt x="417" y="769"/>
                    <a:pt x="513" y="993"/>
                    <a:pt x="705" y="1089"/>
                  </a:cubicBezTo>
                  <a:cubicBezTo>
                    <a:pt x="833" y="1185"/>
                    <a:pt x="993" y="1217"/>
                    <a:pt x="1185" y="1249"/>
                  </a:cubicBezTo>
                  <a:lnTo>
                    <a:pt x="1185" y="1345"/>
                  </a:lnTo>
                  <a:cubicBezTo>
                    <a:pt x="929" y="1313"/>
                    <a:pt x="705" y="1249"/>
                    <a:pt x="545" y="1153"/>
                  </a:cubicBezTo>
                  <a:cubicBezTo>
                    <a:pt x="385" y="1057"/>
                    <a:pt x="289" y="961"/>
                    <a:pt x="257" y="833"/>
                  </a:cubicBezTo>
                  <a:cubicBezTo>
                    <a:pt x="225" y="705"/>
                    <a:pt x="257" y="609"/>
                    <a:pt x="353" y="513"/>
                  </a:cubicBezTo>
                  <a:lnTo>
                    <a:pt x="353" y="481"/>
                  </a:lnTo>
                  <a:lnTo>
                    <a:pt x="321" y="481"/>
                  </a:lnTo>
                  <a:lnTo>
                    <a:pt x="97" y="321"/>
                  </a:lnTo>
                  <a:lnTo>
                    <a:pt x="193" y="257"/>
                  </a:lnTo>
                  <a:lnTo>
                    <a:pt x="417" y="417"/>
                  </a:lnTo>
                  <a:lnTo>
                    <a:pt x="449" y="417"/>
                  </a:lnTo>
                  <a:cubicBezTo>
                    <a:pt x="481" y="385"/>
                    <a:pt x="513" y="385"/>
                    <a:pt x="545" y="353"/>
                  </a:cubicBezTo>
                  <a:cubicBezTo>
                    <a:pt x="577" y="353"/>
                    <a:pt x="577" y="321"/>
                    <a:pt x="609" y="321"/>
                  </a:cubicBezTo>
                  <a:lnTo>
                    <a:pt x="641" y="289"/>
                  </a:lnTo>
                  <a:lnTo>
                    <a:pt x="641" y="257"/>
                  </a:lnTo>
                  <a:lnTo>
                    <a:pt x="417" y="129"/>
                  </a:lnTo>
                  <a:lnTo>
                    <a:pt x="513" y="65"/>
                  </a:lnTo>
                  <a:close/>
                  <a:moveTo>
                    <a:pt x="513" y="1"/>
                  </a:moveTo>
                  <a:lnTo>
                    <a:pt x="353" y="97"/>
                  </a:lnTo>
                  <a:cubicBezTo>
                    <a:pt x="321" y="97"/>
                    <a:pt x="321" y="129"/>
                    <a:pt x="321" y="129"/>
                  </a:cubicBezTo>
                  <a:cubicBezTo>
                    <a:pt x="321" y="129"/>
                    <a:pt x="321" y="161"/>
                    <a:pt x="353" y="161"/>
                  </a:cubicBezTo>
                  <a:lnTo>
                    <a:pt x="545" y="289"/>
                  </a:lnTo>
                  <a:lnTo>
                    <a:pt x="513" y="289"/>
                  </a:lnTo>
                  <a:cubicBezTo>
                    <a:pt x="481" y="321"/>
                    <a:pt x="449" y="321"/>
                    <a:pt x="449" y="321"/>
                  </a:cubicBezTo>
                  <a:lnTo>
                    <a:pt x="193" y="193"/>
                  </a:lnTo>
                  <a:lnTo>
                    <a:pt x="161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7" y="513"/>
                  </a:lnTo>
                  <a:cubicBezTo>
                    <a:pt x="193" y="609"/>
                    <a:pt x="161" y="705"/>
                    <a:pt x="193" y="833"/>
                  </a:cubicBezTo>
                  <a:cubicBezTo>
                    <a:pt x="225" y="993"/>
                    <a:pt x="321" y="1121"/>
                    <a:pt x="513" y="1217"/>
                  </a:cubicBezTo>
                  <a:cubicBezTo>
                    <a:pt x="705" y="1345"/>
                    <a:pt x="961" y="1409"/>
                    <a:pt x="1217" y="1409"/>
                  </a:cubicBezTo>
                  <a:lnTo>
                    <a:pt x="1249" y="1409"/>
                  </a:lnTo>
                  <a:lnTo>
                    <a:pt x="1249" y="1377"/>
                  </a:lnTo>
                  <a:lnTo>
                    <a:pt x="1249" y="1217"/>
                  </a:lnTo>
                  <a:cubicBezTo>
                    <a:pt x="1249" y="1185"/>
                    <a:pt x="1249" y="1153"/>
                    <a:pt x="1217" y="1153"/>
                  </a:cubicBezTo>
                  <a:cubicBezTo>
                    <a:pt x="1057" y="1153"/>
                    <a:pt x="865" y="1121"/>
                    <a:pt x="769" y="1057"/>
                  </a:cubicBezTo>
                  <a:cubicBezTo>
                    <a:pt x="577" y="961"/>
                    <a:pt x="513" y="801"/>
                    <a:pt x="577" y="673"/>
                  </a:cubicBezTo>
                  <a:lnTo>
                    <a:pt x="577" y="673"/>
                  </a:lnTo>
                  <a:lnTo>
                    <a:pt x="1025" y="929"/>
                  </a:lnTo>
                  <a:cubicBezTo>
                    <a:pt x="1025" y="945"/>
                    <a:pt x="1025" y="953"/>
                    <a:pt x="1029" y="953"/>
                  </a:cubicBezTo>
                  <a:cubicBezTo>
                    <a:pt x="1033" y="953"/>
                    <a:pt x="1041" y="945"/>
                    <a:pt x="1057" y="929"/>
                  </a:cubicBezTo>
                  <a:lnTo>
                    <a:pt x="1217" y="833"/>
                  </a:lnTo>
                  <a:lnTo>
                    <a:pt x="1217" y="801"/>
                  </a:lnTo>
                  <a:lnTo>
                    <a:pt x="1217" y="769"/>
                  </a:lnTo>
                  <a:lnTo>
                    <a:pt x="737" y="513"/>
                  </a:lnTo>
                  <a:lnTo>
                    <a:pt x="737" y="481"/>
                  </a:lnTo>
                  <a:cubicBezTo>
                    <a:pt x="769" y="481"/>
                    <a:pt x="801" y="449"/>
                    <a:pt x="833" y="449"/>
                  </a:cubicBezTo>
                  <a:lnTo>
                    <a:pt x="1345" y="737"/>
                  </a:lnTo>
                  <a:lnTo>
                    <a:pt x="1377" y="737"/>
                  </a:lnTo>
                  <a:lnTo>
                    <a:pt x="1537" y="641"/>
                  </a:lnTo>
                  <a:cubicBezTo>
                    <a:pt x="1537" y="641"/>
                    <a:pt x="1569" y="641"/>
                    <a:pt x="1569" y="609"/>
                  </a:cubicBezTo>
                  <a:lnTo>
                    <a:pt x="1537" y="577"/>
                  </a:lnTo>
                  <a:lnTo>
                    <a:pt x="1153" y="353"/>
                  </a:lnTo>
                  <a:cubicBezTo>
                    <a:pt x="1192" y="347"/>
                    <a:pt x="1233" y="344"/>
                    <a:pt x="1274" y="344"/>
                  </a:cubicBezTo>
                  <a:cubicBezTo>
                    <a:pt x="1464" y="344"/>
                    <a:pt x="1661" y="402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cubicBezTo>
                    <a:pt x="2017" y="737"/>
                    <a:pt x="2017" y="769"/>
                    <a:pt x="2049" y="769"/>
                  </a:cubicBezTo>
                  <a:lnTo>
                    <a:pt x="2337" y="769"/>
                  </a:lnTo>
                  <a:lnTo>
                    <a:pt x="2369" y="737"/>
                  </a:lnTo>
                  <a:cubicBezTo>
                    <a:pt x="2337" y="545"/>
                    <a:pt x="2241" y="417"/>
                    <a:pt x="2049" y="289"/>
                  </a:cubicBezTo>
                  <a:cubicBezTo>
                    <a:pt x="1844" y="166"/>
                    <a:pt x="1560" y="108"/>
                    <a:pt x="1281" y="108"/>
                  </a:cubicBezTo>
                  <a:cubicBezTo>
                    <a:pt x="1125" y="108"/>
                    <a:pt x="970" y="126"/>
                    <a:pt x="833" y="161"/>
                  </a:cubicBezTo>
                  <a:lnTo>
                    <a:pt x="54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5534325" y="4024500"/>
              <a:ext cx="113625" cy="49650"/>
            </a:xfrm>
            <a:custGeom>
              <a:rect b="b" l="l" r="r" t="t"/>
              <a:pathLst>
                <a:path extrusionOk="0" h="1986" w="4545">
                  <a:moveTo>
                    <a:pt x="0" y="1"/>
                  </a:moveTo>
                  <a:lnTo>
                    <a:pt x="0" y="673"/>
                  </a:lnTo>
                  <a:cubicBezTo>
                    <a:pt x="0" y="1025"/>
                    <a:pt x="224" y="1345"/>
                    <a:pt x="672" y="1601"/>
                  </a:cubicBezTo>
                  <a:cubicBezTo>
                    <a:pt x="768" y="1665"/>
                    <a:pt x="896" y="1729"/>
                    <a:pt x="992" y="1761"/>
                  </a:cubicBezTo>
                  <a:cubicBezTo>
                    <a:pt x="1088" y="1793"/>
                    <a:pt x="1184" y="1825"/>
                    <a:pt x="1280" y="1857"/>
                  </a:cubicBezTo>
                  <a:cubicBezTo>
                    <a:pt x="1344" y="1889"/>
                    <a:pt x="1440" y="1889"/>
                    <a:pt x="1504" y="1921"/>
                  </a:cubicBezTo>
                  <a:cubicBezTo>
                    <a:pt x="1568" y="1921"/>
                    <a:pt x="1664" y="1953"/>
                    <a:pt x="1728" y="1953"/>
                  </a:cubicBezTo>
                  <a:cubicBezTo>
                    <a:pt x="1792" y="1985"/>
                    <a:pt x="1888" y="1985"/>
                    <a:pt x="1952" y="1985"/>
                  </a:cubicBezTo>
                  <a:lnTo>
                    <a:pt x="2657" y="1985"/>
                  </a:lnTo>
                  <a:cubicBezTo>
                    <a:pt x="2753" y="1985"/>
                    <a:pt x="2849" y="1953"/>
                    <a:pt x="2945" y="1921"/>
                  </a:cubicBezTo>
                  <a:cubicBezTo>
                    <a:pt x="3105" y="1921"/>
                    <a:pt x="3233" y="1857"/>
                    <a:pt x="3393" y="1825"/>
                  </a:cubicBezTo>
                  <a:cubicBezTo>
                    <a:pt x="3553" y="1761"/>
                    <a:pt x="3713" y="1697"/>
                    <a:pt x="3873" y="1601"/>
                  </a:cubicBezTo>
                  <a:lnTo>
                    <a:pt x="3905" y="1601"/>
                  </a:lnTo>
                  <a:cubicBezTo>
                    <a:pt x="4001" y="1537"/>
                    <a:pt x="4097" y="1441"/>
                    <a:pt x="4193" y="1377"/>
                  </a:cubicBezTo>
                  <a:cubicBezTo>
                    <a:pt x="4257" y="1345"/>
                    <a:pt x="4289" y="1281"/>
                    <a:pt x="4321" y="1217"/>
                  </a:cubicBezTo>
                  <a:cubicBezTo>
                    <a:pt x="4385" y="1185"/>
                    <a:pt x="4385" y="1153"/>
                    <a:pt x="4417" y="1089"/>
                  </a:cubicBezTo>
                  <a:cubicBezTo>
                    <a:pt x="4449" y="1057"/>
                    <a:pt x="4481" y="1025"/>
                    <a:pt x="4481" y="961"/>
                  </a:cubicBezTo>
                  <a:cubicBezTo>
                    <a:pt x="4513" y="929"/>
                    <a:pt x="4513" y="897"/>
                    <a:pt x="4513" y="833"/>
                  </a:cubicBezTo>
                  <a:cubicBezTo>
                    <a:pt x="4545" y="801"/>
                    <a:pt x="4545" y="737"/>
                    <a:pt x="4545" y="705"/>
                  </a:cubicBezTo>
                  <a:lnTo>
                    <a:pt x="4545" y="33"/>
                  </a:lnTo>
                  <a:cubicBezTo>
                    <a:pt x="4545" y="65"/>
                    <a:pt x="4545" y="129"/>
                    <a:pt x="4513" y="161"/>
                  </a:cubicBezTo>
                  <a:cubicBezTo>
                    <a:pt x="4513" y="193"/>
                    <a:pt x="4513" y="257"/>
                    <a:pt x="4481" y="289"/>
                  </a:cubicBezTo>
                  <a:cubicBezTo>
                    <a:pt x="4481" y="321"/>
                    <a:pt x="4449" y="385"/>
                    <a:pt x="4417" y="417"/>
                  </a:cubicBezTo>
                  <a:cubicBezTo>
                    <a:pt x="4417" y="449"/>
                    <a:pt x="4385" y="513"/>
                    <a:pt x="4321" y="545"/>
                  </a:cubicBezTo>
                  <a:cubicBezTo>
                    <a:pt x="4289" y="609"/>
                    <a:pt x="4257" y="641"/>
                    <a:pt x="4193" y="705"/>
                  </a:cubicBezTo>
                  <a:cubicBezTo>
                    <a:pt x="4097" y="769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13" y="1025"/>
                    <a:pt x="3553" y="1089"/>
                    <a:pt x="3393" y="1153"/>
                  </a:cubicBezTo>
                  <a:cubicBezTo>
                    <a:pt x="3233" y="1185"/>
                    <a:pt x="3105" y="1217"/>
                    <a:pt x="2945" y="1249"/>
                  </a:cubicBezTo>
                  <a:cubicBezTo>
                    <a:pt x="2849" y="1281"/>
                    <a:pt x="2753" y="1281"/>
                    <a:pt x="2657" y="1313"/>
                  </a:cubicBezTo>
                  <a:lnTo>
                    <a:pt x="1952" y="1313"/>
                  </a:lnTo>
                  <a:cubicBezTo>
                    <a:pt x="1888" y="1313"/>
                    <a:pt x="1792" y="1281"/>
                    <a:pt x="1728" y="1281"/>
                  </a:cubicBezTo>
                  <a:cubicBezTo>
                    <a:pt x="1664" y="1281"/>
                    <a:pt x="1568" y="1249"/>
                    <a:pt x="1504" y="1249"/>
                  </a:cubicBezTo>
                  <a:cubicBezTo>
                    <a:pt x="1440" y="1217"/>
                    <a:pt x="1344" y="1217"/>
                    <a:pt x="1280" y="1185"/>
                  </a:cubicBezTo>
                  <a:cubicBezTo>
                    <a:pt x="1184" y="1153"/>
                    <a:pt x="1088" y="1121"/>
                    <a:pt x="992" y="1089"/>
                  </a:cubicBezTo>
                  <a:cubicBezTo>
                    <a:pt x="896" y="1057"/>
                    <a:pt x="768" y="993"/>
                    <a:pt x="672" y="929"/>
                  </a:cubicBezTo>
                  <a:cubicBezTo>
                    <a:pt x="224" y="673"/>
                    <a:pt x="0" y="35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5533525" y="4023700"/>
              <a:ext cx="114425" cy="52050"/>
            </a:xfrm>
            <a:custGeom>
              <a:rect b="b" l="l" r="r" t="t"/>
              <a:pathLst>
                <a:path extrusionOk="0" h="2082" w="4577">
                  <a:moveTo>
                    <a:pt x="4545" y="385"/>
                  </a:moveTo>
                  <a:lnTo>
                    <a:pt x="4545" y="737"/>
                  </a:lnTo>
                  <a:cubicBezTo>
                    <a:pt x="4545" y="769"/>
                    <a:pt x="4513" y="833"/>
                    <a:pt x="4513" y="865"/>
                  </a:cubicBezTo>
                  <a:cubicBezTo>
                    <a:pt x="4513" y="897"/>
                    <a:pt x="4481" y="961"/>
                    <a:pt x="4481" y="993"/>
                  </a:cubicBezTo>
                  <a:cubicBezTo>
                    <a:pt x="4481" y="1025"/>
                    <a:pt x="4449" y="1057"/>
                    <a:pt x="4417" y="1121"/>
                  </a:cubicBezTo>
                  <a:cubicBezTo>
                    <a:pt x="4385" y="1153"/>
                    <a:pt x="4385" y="1185"/>
                    <a:pt x="4353" y="1249"/>
                  </a:cubicBezTo>
                  <a:cubicBezTo>
                    <a:pt x="4289" y="1281"/>
                    <a:pt x="4257" y="1345"/>
                    <a:pt x="4193" y="1377"/>
                  </a:cubicBezTo>
                  <a:cubicBezTo>
                    <a:pt x="4129" y="1473"/>
                    <a:pt x="4033" y="1537"/>
                    <a:pt x="3905" y="1601"/>
                  </a:cubicBezTo>
                  <a:cubicBezTo>
                    <a:pt x="3745" y="1697"/>
                    <a:pt x="3585" y="1793"/>
                    <a:pt x="3393" y="1825"/>
                  </a:cubicBezTo>
                  <a:cubicBezTo>
                    <a:pt x="3265" y="1857"/>
                    <a:pt x="3137" y="1921"/>
                    <a:pt x="2977" y="1921"/>
                  </a:cubicBezTo>
                  <a:cubicBezTo>
                    <a:pt x="2881" y="1953"/>
                    <a:pt x="2785" y="1985"/>
                    <a:pt x="2689" y="1985"/>
                  </a:cubicBezTo>
                  <a:lnTo>
                    <a:pt x="1984" y="1985"/>
                  </a:lnTo>
                  <a:cubicBezTo>
                    <a:pt x="1920" y="1985"/>
                    <a:pt x="1856" y="1985"/>
                    <a:pt x="1792" y="1953"/>
                  </a:cubicBezTo>
                  <a:cubicBezTo>
                    <a:pt x="1696" y="1953"/>
                    <a:pt x="1632" y="1921"/>
                    <a:pt x="1568" y="1921"/>
                  </a:cubicBezTo>
                  <a:cubicBezTo>
                    <a:pt x="1472" y="1889"/>
                    <a:pt x="1408" y="1889"/>
                    <a:pt x="1312" y="1857"/>
                  </a:cubicBezTo>
                  <a:cubicBezTo>
                    <a:pt x="1216" y="1825"/>
                    <a:pt x="1152" y="1793"/>
                    <a:pt x="1056" y="1761"/>
                  </a:cubicBezTo>
                  <a:cubicBezTo>
                    <a:pt x="928" y="1729"/>
                    <a:pt x="832" y="1665"/>
                    <a:pt x="736" y="1601"/>
                  </a:cubicBezTo>
                  <a:cubicBezTo>
                    <a:pt x="320" y="1377"/>
                    <a:pt x="64" y="1057"/>
                    <a:pt x="64" y="705"/>
                  </a:cubicBezTo>
                  <a:lnTo>
                    <a:pt x="64" y="385"/>
                  </a:lnTo>
                  <a:cubicBezTo>
                    <a:pt x="192" y="609"/>
                    <a:pt x="384" y="833"/>
                    <a:pt x="672" y="993"/>
                  </a:cubicBezTo>
                  <a:cubicBezTo>
                    <a:pt x="800" y="1057"/>
                    <a:pt x="896" y="1089"/>
                    <a:pt x="1024" y="1153"/>
                  </a:cubicBezTo>
                  <a:cubicBezTo>
                    <a:pt x="1120" y="1185"/>
                    <a:pt x="1216" y="1217"/>
                    <a:pt x="1312" y="1249"/>
                  </a:cubicBezTo>
                  <a:cubicBezTo>
                    <a:pt x="1376" y="1281"/>
                    <a:pt x="1472" y="1281"/>
                    <a:pt x="1536" y="1313"/>
                  </a:cubicBezTo>
                  <a:cubicBezTo>
                    <a:pt x="1600" y="1313"/>
                    <a:pt x="1696" y="1345"/>
                    <a:pt x="1760" y="1345"/>
                  </a:cubicBezTo>
                  <a:cubicBezTo>
                    <a:pt x="1856" y="1345"/>
                    <a:pt x="1920" y="1377"/>
                    <a:pt x="1984" y="1377"/>
                  </a:cubicBezTo>
                  <a:lnTo>
                    <a:pt x="2689" y="1377"/>
                  </a:lnTo>
                  <a:cubicBezTo>
                    <a:pt x="2785" y="1345"/>
                    <a:pt x="2881" y="1345"/>
                    <a:pt x="2977" y="1313"/>
                  </a:cubicBezTo>
                  <a:cubicBezTo>
                    <a:pt x="3137" y="1313"/>
                    <a:pt x="3297" y="1249"/>
                    <a:pt x="3425" y="1217"/>
                  </a:cubicBezTo>
                  <a:cubicBezTo>
                    <a:pt x="3617" y="1153"/>
                    <a:pt x="3777" y="1089"/>
                    <a:pt x="3937" y="993"/>
                  </a:cubicBezTo>
                  <a:lnTo>
                    <a:pt x="3969" y="993"/>
                  </a:lnTo>
                  <a:cubicBezTo>
                    <a:pt x="4065" y="929"/>
                    <a:pt x="4161" y="833"/>
                    <a:pt x="4257" y="769"/>
                  </a:cubicBezTo>
                  <a:cubicBezTo>
                    <a:pt x="4289" y="705"/>
                    <a:pt x="4353" y="673"/>
                    <a:pt x="4385" y="609"/>
                  </a:cubicBezTo>
                  <a:cubicBezTo>
                    <a:pt x="4417" y="577"/>
                    <a:pt x="4449" y="513"/>
                    <a:pt x="4481" y="481"/>
                  </a:cubicBezTo>
                  <a:cubicBezTo>
                    <a:pt x="4513" y="449"/>
                    <a:pt x="4513" y="417"/>
                    <a:pt x="4545" y="385"/>
                  </a:cubicBezTo>
                  <a:close/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705"/>
                  </a:lnTo>
                  <a:cubicBezTo>
                    <a:pt x="0" y="1089"/>
                    <a:pt x="224" y="1409"/>
                    <a:pt x="672" y="1665"/>
                  </a:cubicBezTo>
                  <a:cubicBezTo>
                    <a:pt x="800" y="1729"/>
                    <a:pt x="896" y="1793"/>
                    <a:pt x="1024" y="1825"/>
                  </a:cubicBezTo>
                  <a:cubicBezTo>
                    <a:pt x="1120" y="1857"/>
                    <a:pt x="1184" y="1889"/>
                    <a:pt x="1280" y="1921"/>
                  </a:cubicBezTo>
                  <a:cubicBezTo>
                    <a:pt x="1376" y="1953"/>
                    <a:pt x="1440" y="1985"/>
                    <a:pt x="1536" y="1985"/>
                  </a:cubicBezTo>
                  <a:cubicBezTo>
                    <a:pt x="1600" y="2017"/>
                    <a:pt x="1696" y="2017"/>
                    <a:pt x="1760" y="2017"/>
                  </a:cubicBezTo>
                  <a:cubicBezTo>
                    <a:pt x="1824" y="2049"/>
                    <a:pt x="1920" y="2049"/>
                    <a:pt x="1984" y="2049"/>
                  </a:cubicBezTo>
                  <a:cubicBezTo>
                    <a:pt x="2048" y="2049"/>
                    <a:pt x="2144" y="2081"/>
                    <a:pt x="2208" y="2081"/>
                  </a:cubicBezTo>
                  <a:lnTo>
                    <a:pt x="2304" y="2081"/>
                  </a:lnTo>
                  <a:cubicBezTo>
                    <a:pt x="2368" y="2081"/>
                    <a:pt x="2400" y="2049"/>
                    <a:pt x="2432" y="2049"/>
                  </a:cubicBezTo>
                  <a:lnTo>
                    <a:pt x="2689" y="2049"/>
                  </a:lnTo>
                  <a:cubicBezTo>
                    <a:pt x="2785" y="2049"/>
                    <a:pt x="2881" y="2017"/>
                    <a:pt x="2977" y="2017"/>
                  </a:cubicBezTo>
                  <a:cubicBezTo>
                    <a:pt x="3105" y="1985"/>
                    <a:pt x="3265" y="1953"/>
                    <a:pt x="3393" y="1889"/>
                  </a:cubicBezTo>
                  <a:cubicBezTo>
                    <a:pt x="3585" y="1825"/>
                    <a:pt x="3745" y="1761"/>
                    <a:pt x="3905" y="1665"/>
                  </a:cubicBezTo>
                  <a:lnTo>
                    <a:pt x="3937" y="1665"/>
                  </a:lnTo>
                  <a:cubicBezTo>
                    <a:pt x="4033" y="1601"/>
                    <a:pt x="4129" y="1505"/>
                    <a:pt x="4225" y="1441"/>
                  </a:cubicBezTo>
                  <a:lnTo>
                    <a:pt x="4385" y="1281"/>
                  </a:lnTo>
                  <a:cubicBezTo>
                    <a:pt x="4417" y="1249"/>
                    <a:pt x="4449" y="1185"/>
                    <a:pt x="4481" y="1153"/>
                  </a:cubicBezTo>
                  <a:cubicBezTo>
                    <a:pt x="4481" y="1089"/>
                    <a:pt x="4513" y="1057"/>
                    <a:pt x="4545" y="1025"/>
                  </a:cubicBezTo>
                  <a:cubicBezTo>
                    <a:pt x="4545" y="961"/>
                    <a:pt x="4577" y="929"/>
                    <a:pt x="4577" y="897"/>
                  </a:cubicBezTo>
                  <a:lnTo>
                    <a:pt x="4577" y="737"/>
                  </a:lnTo>
                  <a:lnTo>
                    <a:pt x="4577" y="33"/>
                  </a:lnTo>
                  <a:cubicBezTo>
                    <a:pt x="4577" y="33"/>
                    <a:pt x="4577" y="1"/>
                    <a:pt x="4545" y="1"/>
                  </a:cubicBezTo>
                  <a:cubicBezTo>
                    <a:pt x="4545" y="1"/>
                    <a:pt x="4513" y="33"/>
                    <a:pt x="4513" y="65"/>
                  </a:cubicBezTo>
                  <a:lnTo>
                    <a:pt x="4513" y="193"/>
                  </a:lnTo>
                  <a:cubicBezTo>
                    <a:pt x="4481" y="225"/>
                    <a:pt x="4481" y="257"/>
                    <a:pt x="4481" y="321"/>
                  </a:cubicBezTo>
                  <a:cubicBezTo>
                    <a:pt x="4449" y="353"/>
                    <a:pt x="4449" y="385"/>
                    <a:pt x="4417" y="449"/>
                  </a:cubicBezTo>
                  <a:cubicBezTo>
                    <a:pt x="4385" y="481"/>
                    <a:pt x="4353" y="513"/>
                    <a:pt x="4321" y="577"/>
                  </a:cubicBezTo>
                  <a:lnTo>
                    <a:pt x="4193" y="705"/>
                  </a:lnTo>
                  <a:cubicBezTo>
                    <a:pt x="4097" y="801"/>
                    <a:pt x="4001" y="865"/>
                    <a:pt x="3905" y="929"/>
                  </a:cubicBezTo>
                  <a:lnTo>
                    <a:pt x="3873" y="929"/>
                  </a:lnTo>
                  <a:cubicBezTo>
                    <a:pt x="3745" y="1025"/>
                    <a:pt x="3553" y="1089"/>
                    <a:pt x="3393" y="1153"/>
                  </a:cubicBezTo>
                  <a:cubicBezTo>
                    <a:pt x="3265" y="1185"/>
                    <a:pt x="3105" y="1217"/>
                    <a:pt x="2977" y="1249"/>
                  </a:cubicBezTo>
                  <a:cubicBezTo>
                    <a:pt x="2881" y="1281"/>
                    <a:pt x="2785" y="1281"/>
                    <a:pt x="2689" y="1313"/>
                  </a:cubicBezTo>
                  <a:lnTo>
                    <a:pt x="1984" y="1313"/>
                  </a:lnTo>
                  <a:cubicBezTo>
                    <a:pt x="1920" y="1313"/>
                    <a:pt x="1824" y="1281"/>
                    <a:pt x="1760" y="1281"/>
                  </a:cubicBezTo>
                  <a:cubicBezTo>
                    <a:pt x="1696" y="1281"/>
                    <a:pt x="1600" y="1249"/>
                    <a:pt x="1536" y="1249"/>
                  </a:cubicBezTo>
                  <a:cubicBezTo>
                    <a:pt x="1472" y="1217"/>
                    <a:pt x="1376" y="1217"/>
                    <a:pt x="1312" y="1185"/>
                  </a:cubicBezTo>
                  <a:cubicBezTo>
                    <a:pt x="1216" y="1153"/>
                    <a:pt x="1120" y="1121"/>
                    <a:pt x="1056" y="1089"/>
                  </a:cubicBezTo>
                  <a:cubicBezTo>
                    <a:pt x="928" y="1057"/>
                    <a:pt x="832" y="993"/>
                    <a:pt x="704" y="929"/>
                  </a:cubicBezTo>
                  <a:cubicBezTo>
                    <a:pt x="288" y="705"/>
                    <a:pt x="64" y="385"/>
                    <a:pt x="64" y="33"/>
                  </a:cubicBez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5528700" y="3991700"/>
              <a:ext cx="124850" cy="65625"/>
            </a:xfrm>
            <a:custGeom>
              <a:rect b="b" l="l" r="r" t="t"/>
              <a:pathLst>
                <a:path extrusionOk="0" h="2625" w="4994">
                  <a:moveTo>
                    <a:pt x="2485" y="1"/>
                  </a:moveTo>
                  <a:cubicBezTo>
                    <a:pt x="1905" y="1"/>
                    <a:pt x="1329" y="129"/>
                    <a:pt x="897" y="385"/>
                  </a:cubicBezTo>
                  <a:cubicBezTo>
                    <a:pt x="1" y="897"/>
                    <a:pt x="33" y="1729"/>
                    <a:pt x="897" y="2241"/>
                  </a:cubicBezTo>
                  <a:cubicBezTo>
                    <a:pt x="1345" y="2497"/>
                    <a:pt x="1929" y="2625"/>
                    <a:pt x="2509" y="2625"/>
                  </a:cubicBezTo>
                  <a:cubicBezTo>
                    <a:pt x="3090" y="2625"/>
                    <a:pt x="3666" y="2497"/>
                    <a:pt x="4098" y="2241"/>
                  </a:cubicBezTo>
                  <a:cubicBezTo>
                    <a:pt x="4994" y="1729"/>
                    <a:pt x="4994" y="897"/>
                    <a:pt x="4098" y="385"/>
                  </a:cubicBezTo>
                  <a:cubicBezTo>
                    <a:pt x="3650" y="129"/>
                    <a:pt x="3066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5533525" y="3990900"/>
              <a:ext cx="115225" cy="67225"/>
            </a:xfrm>
            <a:custGeom>
              <a:rect b="b" l="l" r="r" t="t"/>
              <a:pathLst>
                <a:path extrusionOk="0" h="2689" w="4609">
                  <a:moveTo>
                    <a:pt x="2304" y="65"/>
                  </a:moveTo>
                  <a:cubicBezTo>
                    <a:pt x="2881" y="65"/>
                    <a:pt x="3457" y="193"/>
                    <a:pt x="3873" y="449"/>
                  </a:cubicBezTo>
                  <a:cubicBezTo>
                    <a:pt x="4289" y="705"/>
                    <a:pt x="4545" y="1025"/>
                    <a:pt x="4545" y="1345"/>
                  </a:cubicBezTo>
                  <a:cubicBezTo>
                    <a:pt x="4545" y="1697"/>
                    <a:pt x="4321" y="2017"/>
                    <a:pt x="3905" y="2241"/>
                  </a:cubicBezTo>
                  <a:cubicBezTo>
                    <a:pt x="3457" y="2497"/>
                    <a:pt x="2881" y="2625"/>
                    <a:pt x="2308" y="2625"/>
                  </a:cubicBezTo>
                  <a:cubicBezTo>
                    <a:pt x="1736" y="2625"/>
                    <a:pt x="1168" y="2497"/>
                    <a:pt x="736" y="2241"/>
                  </a:cubicBezTo>
                  <a:cubicBezTo>
                    <a:pt x="320" y="1985"/>
                    <a:pt x="64" y="1697"/>
                    <a:pt x="64" y="1345"/>
                  </a:cubicBezTo>
                  <a:cubicBezTo>
                    <a:pt x="64" y="993"/>
                    <a:pt x="288" y="705"/>
                    <a:pt x="704" y="449"/>
                  </a:cubicBezTo>
                  <a:cubicBezTo>
                    <a:pt x="1152" y="193"/>
                    <a:pt x="1728" y="65"/>
                    <a:pt x="2304" y="65"/>
                  </a:cubicBezTo>
                  <a:close/>
                  <a:moveTo>
                    <a:pt x="2288" y="0"/>
                  </a:moveTo>
                  <a:cubicBezTo>
                    <a:pt x="1704" y="0"/>
                    <a:pt x="1120" y="129"/>
                    <a:pt x="672" y="385"/>
                  </a:cubicBezTo>
                  <a:cubicBezTo>
                    <a:pt x="256" y="641"/>
                    <a:pt x="0" y="993"/>
                    <a:pt x="0" y="1345"/>
                  </a:cubicBezTo>
                  <a:cubicBezTo>
                    <a:pt x="0" y="1697"/>
                    <a:pt x="256" y="2049"/>
                    <a:pt x="704" y="2305"/>
                  </a:cubicBezTo>
                  <a:cubicBezTo>
                    <a:pt x="1152" y="2561"/>
                    <a:pt x="1728" y="2689"/>
                    <a:pt x="2304" y="2689"/>
                  </a:cubicBezTo>
                  <a:cubicBezTo>
                    <a:pt x="2881" y="2689"/>
                    <a:pt x="3489" y="2561"/>
                    <a:pt x="3937" y="2305"/>
                  </a:cubicBezTo>
                  <a:cubicBezTo>
                    <a:pt x="4353" y="2049"/>
                    <a:pt x="4609" y="1729"/>
                    <a:pt x="4609" y="1345"/>
                  </a:cubicBezTo>
                  <a:cubicBezTo>
                    <a:pt x="4609" y="993"/>
                    <a:pt x="4353" y="641"/>
                    <a:pt x="3905" y="385"/>
                  </a:cubicBezTo>
                  <a:cubicBezTo>
                    <a:pt x="3457" y="129"/>
                    <a:pt x="2873" y="0"/>
                    <a:pt x="228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5542325" y="3999100"/>
              <a:ext cx="97625" cy="51025"/>
            </a:xfrm>
            <a:custGeom>
              <a:rect b="b" l="l" r="r" t="t"/>
              <a:pathLst>
                <a:path extrusionOk="0" h="2041" w="3905">
                  <a:moveTo>
                    <a:pt x="1940" y="1"/>
                  </a:moveTo>
                  <a:cubicBezTo>
                    <a:pt x="1488" y="1"/>
                    <a:pt x="1040" y="105"/>
                    <a:pt x="704" y="313"/>
                  </a:cubicBezTo>
                  <a:cubicBezTo>
                    <a:pt x="0" y="697"/>
                    <a:pt x="0" y="1337"/>
                    <a:pt x="704" y="1753"/>
                  </a:cubicBezTo>
                  <a:cubicBezTo>
                    <a:pt x="1056" y="1945"/>
                    <a:pt x="1512" y="2041"/>
                    <a:pt x="1964" y="2041"/>
                  </a:cubicBezTo>
                  <a:cubicBezTo>
                    <a:pt x="2417" y="2041"/>
                    <a:pt x="2865" y="1945"/>
                    <a:pt x="3201" y="1753"/>
                  </a:cubicBezTo>
                  <a:cubicBezTo>
                    <a:pt x="3905" y="1337"/>
                    <a:pt x="3905" y="697"/>
                    <a:pt x="3201" y="313"/>
                  </a:cubicBezTo>
                  <a:cubicBezTo>
                    <a:pt x="2849" y="105"/>
                    <a:pt x="2393" y="1"/>
                    <a:pt x="194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5546325" y="3998300"/>
              <a:ext cx="89625" cy="52625"/>
            </a:xfrm>
            <a:custGeom>
              <a:rect b="b" l="l" r="r" t="t"/>
              <a:pathLst>
                <a:path extrusionOk="0" h="2105" w="3585">
                  <a:moveTo>
                    <a:pt x="1792" y="57"/>
                  </a:moveTo>
                  <a:cubicBezTo>
                    <a:pt x="2241" y="57"/>
                    <a:pt x="2689" y="153"/>
                    <a:pt x="3041" y="377"/>
                  </a:cubicBezTo>
                  <a:cubicBezTo>
                    <a:pt x="3361" y="537"/>
                    <a:pt x="3521" y="793"/>
                    <a:pt x="3521" y="1049"/>
                  </a:cubicBezTo>
                  <a:cubicBezTo>
                    <a:pt x="3521" y="1305"/>
                    <a:pt x="3361" y="1561"/>
                    <a:pt x="3041" y="1753"/>
                  </a:cubicBezTo>
                  <a:cubicBezTo>
                    <a:pt x="2705" y="1945"/>
                    <a:pt x="2257" y="2041"/>
                    <a:pt x="1808" y="2041"/>
                  </a:cubicBezTo>
                  <a:cubicBezTo>
                    <a:pt x="1360" y="2041"/>
                    <a:pt x="912" y="1945"/>
                    <a:pt x="576" y="1753"/>
                  </a:cubicBezTo>
                  <a:cubicBezTo>
                    <a:pt x="256" y="1561"/>
                    <a:pt x="64" y="1305"/>
                    <a:pt x="64" y="1049"/>
                  </a:cubicBezTo>
                  <a:cubicBezTo>
                    <a:pt x="64" y="793"/>
                    <a:pt x="224" y="537"/>
                    <a:pt x="544" y="377"/>
                  </a:cubicBezTo>
                  <a:cubicBezTo>
                    <a:pt x="896" y="153"/>
                    <a:pt x="1344" y="57"/>
                    <a:pt x="1792" y="57"/>
                  </a:cubicBezTo>
                  <a:close/>
                  <a:moveTo>
                    <a:pt x="1792" y="1"/>
                  </a:moveTo>
                  <a:cubicBezTo>
                    <a:pt x="1328" y="1"/>
                    <a:pt x="864" y="105"/>
                    <a:pt x="512" y="313"/>
                  </a:cubicBezTo>
                  <a:cubicBezTo>
                    <a:pt x="160" y="505"/>
                    <a:pt x="0" y="761"/>
                    <a:pt x="0" y="1049"/>
                  </a:cubicBezTo>
                  <a:cubicBezTo>
                    <a:pt x="0" y="1337"/>
                    <a:pt x="192" y="1625"/>
                    <a:pt x="512" y="1817"/>
                  </a:cubicBezTo>
                  <a:cubicBezTo>
                    <a:pt x="864" y="2009"/>
                    <a:pt x="1344" y="2105"/>
                    <a:pt x="1792" y="2105"/>
                  </a:cubicBezTo>
                  <a:cubicBezTo>
                    <a:pt x="2273" y="2105"/>
                    <a:pt x="2721" y="2009"/>
                    <a:pt x="3073" y="1817"/>
                  </a:cubicBezTo>
                  <a:cubicBezTo>
                    <a:pt x="3425" y="1625"/>
                    <a:pt x="3585" y="1337"/>
                    <a:pt x="3585" y="1049"/>
                  </a:cubicBezTo>
                  <a:cubicBezTo>
                    <a:pt x="3585" y="761"/>
                    <a:pt x="3393" y="505"/>
                    <a:pt x="3073" y="313"/>
                  </a:cubicBezTo>
                  <a:cubicBezTo>
                    <a:pt x="2721" y="105"/>
                    <a:pt x="2257" y="1"/>
                    <a:pt x="179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5641525" y="404130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lnTo>
                    <a:pt x="1" y="33"/>
                  </a:ln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5590325" y="406212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288"/>
                  </a:lnTo>
                  <a:cubicBezTo>
                    <a:pt x="0" y="320"/>
                    <a:pt x="32" y="320"/>
                    <a:pt x="32" y="320"/>
                  </a:cubicBezTo>
                  <a:cubicBezTo>
                    <a:pt x="64" y="320"/>
                    <a:pt x="96" y="320"/>
                    <a:pt x="96" y="288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5600725" y="406212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56"/>
                  </a:lnTo>
                  <a:cubicBezTo>
                    <a:pt x="1" y="288"/>
                    <a:pt x="1" y="320"/>
                    <a:pt x="33" y="320"/>
                  </a:cubicBezTo>
                  <a:cubicBezTo>
                    <a:pt x="33" y="320"/>
                    <a:pt x="65" y="288"/>
                    <a:pt x="65" y="256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5610325" y="4060525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288"/>
                  </a:lnTo>
                  <a:cubicBezTo>
                    <a:pt x="1" y="288"/>
                    <a:pt x="33" y="320"/>
                    <a:pt x="65" y="320"/>
                  </a:cubicBezTo>
                  <a:lnTo>
                    <a:pt x="97" y="288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5619925" y="4057300"/>
              <a:ext cx="1625" cy="8050"/>
            </a:xfrm>
            <a:custGeom>
              <a:rect b="b" l="l" r="r" t="t"/>
              <a:pathLst>
                <a:path extrusionOk="0" h="322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289"/>
                  </a:lnTo>
                  <a:lnTo>
                    <a:pt x="33" y="321"/>
                  </a:lnTo>
                  <a:cubicBezTo>
                    <a:pt x="65" y="321"/>
                    <a:pt x="65" y="289"/>
                    <a:pt x="65" y="289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5627925" y="4052500"/>
              <a:ext cx="1625" cy="8050"/>
            </a:xfrm>
            <a:custGeom>
              <a:rect b="b" l="l" r="r" t="t"/>
              <a:pathLst>
                <a:path extrusionOk="0" h="322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5635125" y="404770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289"/>
                  </a:lnTo>
                  <a:cubicBezTo>
                    <a:pt x="1" y="321"/>
                    <a:pt x="1" y="321"/>
                    <a:pt x="33" y="321"/>
                  </a:cubicBezTo>
                  <a:cubicBezTo>
                    <a:pt x="65" y="321"/>
                    <a:pt x="65" y="321"/>
                    <a:pt x="65" y="289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5539125" y="4041300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1"/>
                  </a:moveTo>
                  <a:lnTo>
                    <a:pt x="0" y="33"/>
                  </a:ln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64" y="289"/>
                    <a:pt x="64" y="289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5580725" y="406212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56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32" y="320"/>
                    <a:pt x="64" y="288"/>
                    <a:pt x="64" y="25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5570325" y="4060525"/>
              <a:ext cx="1625" cy="8025"/>
            </a:xfrm>
            <a:custGeom>
              <a:rect b="b" l="l" r="r" t="t"/>
              <a:pathLst>
                <a:path extrusionOk="0" h="321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288"/>
                  </a:lnTo>
                  <a:cubicBezTo>
                    <a:pt x="0" y="288"/>
                    <a:pt x="0" y="320"/>
                    <a:pt x="32" y="320"/>
                  </a:cubicBezTo>
                  <a:cubicBezTo>
                    <a:pt x="64" y="320"/>
                    <a:pt x="64" y="288"/>
                    <a:pt x="64" y="288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5560725" y="4057300"/>
              <a:ext cx="2425" cy="8050"/>
            </a:xfrm>
            <a:custGeom>
              <a:rect b="b" l="l" r="r" t="t"/>
              <a:pathLst>
                <a:path extrusionOk="0" h="322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289"/>
                  </a:lnTo>
                  <a:lnTo>
                    <a:pt x="32" y="321"/>
                  </a:lnTo>
                  <a:cubicBezTo>
                    <a:pt x="64" y="321"/>
                    <a:pt x="96" y="289"/>
                    <a:pt x="96" y="289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5553525" y="4052500"/>
              <a:ext cx="1625" cy="8050"/>
            </a:xfrm>
            <a:custGeom>
              <a:rect b="b" l="l" r="r" t="t"/>
              <a:pathLst>
                <a:path extrusionOk="0" h="322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0" y="321"/>
                    <a:pt x="32" y="321"/>
                  </a:cubicBezTo>
                  <a:cubicBezTo>
                    <a:pt x="32" y="321"/>
                    <a:pt x="64" y="321"/>
                    <a:pt x="64" y="289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5545525" y="4047700"/>
              <a:ext cx="2425" cy="8025"/>
            </a:xfrm>
            <a:custGeom>
              <a:rect b="b" l="l" r="r" t="t"/>
              <a:pathLst>
                <a:path extrusionOk="0" h="321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289"/>
                  </a:lnTo>
                  <a:cubicBezTo>
                    <a:pt x="0" y="321"/>
                    <a:pt x="32" y="321"/>
                    <a:pt x="64" y="321"/>
                  </a:cubicBezTo>
                  <a:cubicBezTo>
                    <a:pt x="64" y="321"/>
                    <a:pt x="96" y="321"/>
                    <a:pt x="96" y="289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5563125" y="4008500"/>
              <a:ext cx="57625" cy="32825"/>
            </a:xfrm>
            <a:custGeom>
              <a:rect b="b" l="l" r="r" t="t"/>
              <a:pathLst>
                <a:path extrusionOk="0" h="1313" w="2305">
                  <a:moveTo>
                    <a:pt x="480" y="1"/>
                  </a:moveTo>
                  <a:lnTo>
                    <a:pt x="320" y="97"/>
                  </a:lnTo>
                  <a:lnTo>
                    <a:pt x="576" y="225"/>
                  </a:lnTo>
                  <a:cubicBezTo>
                    <a:pt x="544" y="257"/>
                    <a:pt x="512" y="257"/>
                    <a:pt x="480" y="289"/>
                  </a:cubicBezTo>
                  <a:cubicBezTo>
                    <a:pt x="448" y="289"/>
                    <a:pt x="448" y="321"/>
                    <a:pt x="416" y="321"/>
                  </a:cubicBezTo>
                  <a:lnTo>
                    <a:pt x="160" y="193"/>
                  </a:lnTo>
                  <a:lnTo>
                    <a:pt x="0" y="289"/>
                  </a:lnTo>
                  <a:lnTo>
                    <a:pt x="288" y="449"/>
                  </a:lnTo>
                  <a:cubicBezTo>
                    <a:pt x="96" y="673"/>
                    <a:pt x="160" y="961"/>
                    <a:pt x="512" y="1153"/>
                  </a:cubicBezTo>
                  <a:cubicBezTo>
                    <a:pt x="704" y="1249"/>
                    <a:pt x="928" y="1313"/>
                    <a:pt x="1184" y="1313"/>
                  </a:cubicBezTo>
                  <a:lnTo>
                    <a:pt x="1184" y="1153"/>
                  </a:lnTo>
                  <a:cubicBezTo>
                    <a:pt x="1024" y="1153"/>
                    <a:pt x="832" y="1089"/>
                    <a:pt x="704" y="1025"/>
                  </a:cubicBezTo>
                  <a:cubicBezTo>
                    <a:pt x="480" y="897"/>
                    <a:pt x="448" y="737"/>
                    <a:pt x="512" y="577"/>
                  </a:cubicBezTo>
                  <a:lnTo>
                    <a:pt x="512" y="577"/>
                  </a:lnTo>
                  <a:lnTo>
                    <a:pt x="992" y="833"/>
                  </a:lnTo>
                  <a:lnTo>
                    <a:pt x="1152" y="737"/>
                  </a:lnTo>
                  <a:lnTo>
                    <a:pt x="608" y="449"/>
                  </a:lnTo>
                  <a:cubicBezTo>
                    <a:pt x="640" y="417"/>
                    <a:pt x="672" y="417"/>
                    <a:pt x="704" y="385"/>
                  </a:cubicBezTo>
                  <a:cubicBezTo>
                    <a:pt x="736" y="385"/>
                    <a:pt x="768" y="353"/>
                    <a:pt x="800" y="353"/>
                  </a:cubicBezTo>
                  <a:lnTo>
                    <a:pt x="1313" y="641"/>
                  </a:lnTo>
                  <a:lnTo>
                    <a:pt x="1473" y="545"/>
                  </a:lnTo>
                  <a:lnTo>
                    <a:pt x="992" y="289"/>
                  </a:lnTo>
                  <a:cubicBezTo>
                    <a:pt x="1088" y="267"/>
                    <a:pt x="1184" y="257"/>
                    <a:pt x="1278" y="257"/>
                  </a:cubicBezTo>
                  <a:cubicBezTo>
                    <a:pt x="1465" y="257"/>
                    <a:pt x="1643" y="299"/>
                    <a:pt x="1793" y="385"/>
                  </a:cubicBezTo>
                  <a:cubicBezTo>
                    <a:pt x="1921" y="481"/>
                    <a:pt x="1985" y="577"/>
                    <a:pt x="2017" y="673"/>
                  </a:cubicBezTo>
                  <a:lnTo>
                    <a:pt x="2305" y="673"/>
                  </a:lnTo>
                  <a:cubicBezTo>
                    <a:pt x="2273" y="513"/>
                    <a:pt x="2177" y="385"/>
                    <a:pt x="1985" y="257"/>
                  </a:cubicBezTo>
                  <a:cubicBezTo>
                    <a:pt x="1782" y="155"/>
                    <a:pt x="1515" y="93"/>
                    <a:pt x="1249" y="93"/>
                  </a:cubicBezTo>
                  <a:cubicBezTo>
                    <a:pt x="1095" y="93"/>
                    <a:pt x="941" y="114"/>
                    <a:pt x="800" y="161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5562325" y="4006900"/>
              <a:ext cx="59225" cy="35225"/>
            </a:xfrm>
            <a:custGeom>
              <a:rect b="b" l="l" r="r" t="t"/>
              <a:pathLst>
                <a:path extrusionOk="0" h="1409" w="2369">
                  <a:moveTo>
                    <a:pt x="512" y="97"/>
                  </a:moveTo>
                  <a:lnTo>
                    <a:pt x="800" y="257"/>
                  </a:lnTo>
                  <a:lnTo>
                    <a:pt x="832" y="257"/>
                  </a:lnTo>
                  <a:cubicBezTo>
                    <a:pt x="973" y="210"/>
                    <a:pt x="1127" y="189"/>
                    <a:pt x="1281" y="189"/>
                  </a:cubicBezTo>
                  <a:cubicBezTo>
                    <a:pt x="1547" y="189"/>
                    <a:pt x="1814" y="251"/>
                    <a:pt x="2017" y="353"/>
                  </a:cubicBezTo>
                  <a:cubicBezTo>
                    <a:pt x="2177" y="449"/>
                    <a:pt x="2273" y="577"/>
                    <a:pt x="2305" y="705"/>
                  </a:cubicBezTo>
                  <a:lnTo>
                    <a:pt x="2081" y="705"/>
                  </a:lnTo>
                  <a:cubicBezTo>
                    <a:pt x="2049" y="577"/>
                    <a:pt x="1953" y="481"/>
                    <a:pt x="1825" y="417"/>
                  </a:cubicBezTo>
                  <a:cubicBezTo>
                    <a:pt x="1697" y="331"/>
                    <a:pt x="1512" y="289"/>
                    <a:pt x="1317" y="289"/>
                  </a:cubicBezTo>
                  <a:cubicBezTo>
                    <a:pt x="1220" y="289"/>
                    <a:pt x="1120" y="299"/>
                    <a:pt x="1024" y="321"/>
                  </a:cubicBezTo>
                  <a:cubicBezTo>
                    <a:pt x="992" y="353"/>
                    <a:pt x="1024" y="353"/>
                    <a:pt x="1024" y="385"/>
                  </a:cubicBezTo>
                  <a:lnTo>
                    <a:pt x="1441" y="609"/>
                  </a:lnTo>
                  <a:lnTo>
                    <a:pt x="1345" y="673"/>
                  </a:lnTo>
                  <a:lnTo>
                    <a:pt x="832" y="385"/>
                  </a:lnTo>
                  <a:cubicBezTo>
                    <a:pt x="832" y="369"/>
                    <a:pt x="832" y="361"/>
                    <a:pt x="828" y="361"/>
                  </a:cubicBezTo>
                  <a:cubicBezTo>
                    <a:pt x="824" y="361"/>
                    <a:pt x="816" y="369"/>
                    <a:pt x="800" y="385"/>
                  </a:cubicBezTo>
                  <a:cubicBezTo>
                    <a:pt x="768" y="385"/>
                    <a:pt x="736" y="417"/>
                    <a:pt x="704" y="417"/>
                  </a:cubicBezTo>
                  <a:cubicBezTo>
                    <a:pt x="672" y="449"/>
                    <a:pt x="672" y="449"/>
                    <a:pt x="640" y="481"/>
                  </a:cubicBezTo>
                  <a:cubicBezTo>
                    <a:pt x="640" y="481"/>
                    <a:pt x="608" y="481"/>
                    <a:pt x="608" y="513"/>
                  </a:cubicBezTo>
                  <a:lnTo>
                    <a:pt x="640" y="545"/>
                  </a:lnTo>
                  <a:lnTo>
                    <a:pt x="1120" y="801"/>
                  </a:lnTo>
                  <a:lnTo>
                    <a:pt x="1024" y="865"/>
                  </a:lnTo>
                  <a:lnTo>
                    <a:pt x="576" y="609"/>
                  </a:lnTo>
                  <a:lnTo>
                    <a:pt x="512" y="609"/>
                  </a:lnTo>
                  <a:cubicBezTo>
                    <a:pt x="416" y="801"/>
                    <a:pt x="512" y="993"/>
                    <a:pt x="704" y="1121"/>
                  </a:cubicBezTo>
                  <a:cubicBezTo>
                    <a:pt x="832" y="1185"/>
                    <a:pt x="992" y="1217"/>
                    <a:pt x="1184" y="1249"/>
                  </a:cubicBezTo>
                  <a:lnTo>
                    <a:pt x="1184" y="1345"/>
                  </a:lnTo>
                  <a:cubicBezTo>
                    <a:pt x="928" y="1345"/>
                    <a:pt x="704" y="1281"/>
                    <a:pt x="544" y="1185"/>
                  </a:cubicBezTo>
                  <a:cubicBezTo>
                    <a:pt x="384" y="1089"/>
                    <a:pt x="288" y="961"/>
                    <a:pt x="256" y="833"/>
                  </a:cubicBezTo>
                  <a:cubicBezTo>
                    <a:pt x="224" y="737"/>
                    <a:pt x="256" y="609"/>
                    <a:pt x="352" y="513"/>
                  </a:cubicBezTo>
                  <a:cubicBezTo>
                    <a:pt x="352" y="481"/>
                    <a:pt x="352" y="481"/>
                    <a:pt x="320" y="481"/>
                  </a:cubicBezTo>
                  <a:lnTo>
                    <a:pt x="96" y="321"/>
                  </a:lnTo>
                  <a:lnTo>
                    <a:pt x="192" y="289"/>
                  </a:lnTo>
                  <a:lnTo>
                    <a:pt x="416" y="417"/>
                  </a:lnTo>
                  <a:lnTo>
                    <a:pt x="448" y="417"/>
                  </a:lnTo>
                  <a:cubicBezTo>
                    <a:pt x="480" y="385"/>
                    <a:pt x="512" y="385"/>
                    <a:pt x="544" y="353"/>
                  </a:cubicBezTo>
                  <a:cubicBezTo>
                    <a:pt x="576" y="353"/>
                    <a:pt x="576" y="321"/>
                    <a:pt x="608" y="321"/>
                  </a:cubicBezTo>
                  <a:cubicBezTo>
                    <a:pt x="640" y="321"/>
                    <a:pt x="640" y="289"/>
                    <a:pt x="640" y="289"/>
                  </a:cubicBezTo>
                  <a:lnTo>
                    <a:pt x="640" y="257"/>
                  </a:lnTo>
                  <a:lnTo>
                    <a:pt x="416" y="129"/>
                  </a:lnTo>
                  <a:lnTo>
                    <a:pt x="512" y="97"/>
                  </a:lnTo>
                  <a:close/>
                  <a:moveTo>
                    <a:pt x="512" y="1"/>
                  </a:moveTo>
                  <a:lnTo>
                    <a:pt x="352" y="97"/>
                  </a:lnTo>
                  <a:cubicBezTo>
                    <a:pt x="320" y="97"/>
                    <a:pt x="320" y="129"/>
                    <a:pt x="320" y="129"/>
                  </a:cubicBezTo>
                  <a:cubicBezTo>
                    <a:pt x="320" y="161"/>
                    <a:pt x="320" y="161"/>
                    <a:pt x="352" y="161"/>
                  </a:cubicBezTo>
                  <a:lnTo>
                    <a:pt x="544" y="289"/>
                  </a:lnTo>
                  <a:lnTo>
                    <a:pt x="512" y="289"/>
                  </a:lnTo>
                  <a:cubicBezTo>
                    <a:pt x="480" y="321"/>
                    <a:pt x="448" y="321"/>
                    <a:pt x="448" y="353"/>
                  </a:cubicBezTo>
                  <a:lnTo>
                    <a:pt x="192" y="193"/>
                  </a:lnTo>
                  <a:lnTo>
                    <a:pt x="160" y="193"/>
                  </a:lnTo>
                  <a:lnTo>
                    <a:pt x="0" y="289"/>
                  </a:lnTo>
                  <a:lnTo>
                    <a:pt x="0" y="321"/>
                  </a:lnTo>
                  <a:lnTo>
                    <a:pt x="0" y="353"/>
                  </a:lnTo>
                  <a:lnTo>
                    <a:pt x="256" y="513"/>
                  </a:lnTo>
                  <a:cubicBezTo>
                    <a:pt x="192" y="609"/>
                    <a:pt x="160" y="737"/>
                    <a:pt x="192" y="833"/>
                  </a:cubicBezTo>
                  <a:cubicBezTo>
                    <a:pt x="224" y="993"/>
                    <a:pt x="320" y="1121"/>
                    <a:pt x="512" y="1249"/>
                  </a:cubicBezTo>
                  <a:cubicBezTo>
                    <a:pt x="704" y="1345"/>
                    <a:pt x="960" y="1409"/>
                    <a:pt x="1216" y="1409"/>
                  </a:cubicBezTo>
                  <a:lnTo>
                    <a:pt x="1248" y="1409"/>
                  </a:lnTo>
                  <a:lnTo>
                    <a:pt x="1248" y="1377"/>
                  </a:lnTo>
                  <a:lnTo>
                    <a:pt x="1248" y="1217"/>
                  </a:lnTo>
                  <a:cubicBezTo>
                    <a:pt x="1248" y="1185"/>
                    <a:pt x="1248" y="1185"/>
                    <a:pt x="1216" y="1185"/>
                  </a:cubicBezTo>
                  <a:cubicBezTo>
                    <a:pt x="1056" y="1185"/>
                    <a:pt x="864" y="1121"/>
                    <a:pt x="768" y="1057"/>
                  </a:cubicBezTo>
                  <a:cubicBezTo>
                    <a:pt x="576" y="961"/>
                    <a:pt x="512" y="833"/>
                    <a:pt x="576" y="705"/>
                  </a:cubicBezTo>
                  <a:lnTo>
                    <a:pt x="576" y="705"/>
                  </a:lnTo>
                  <a:lnTo>
                    <a:pt x="1024" y="961"/>
                  </a:lnTo>
                  <a:lnTo>
                    <a:pt x="1056" y="961"/>
                  </a:lnTo>
                  <a:lnTo>
                    <a:pt x="1216" y="865"/>
                  </a:lnTo>
                  <a:lnTo>
                    <a:pt x="1216" y="833"/>
                  </a:lnTo>
                  <a:lnTo>
                    <a:pt x="1216" y="801"/>
                  </a:lnTo>
                  <a:lnTo>
                    <a:pt x="736" y="513"/>
                  </a:lnTo>
                  <a:lnTo>
                    <a:pt x="736" y="481"/>
                  </a:lnTo>
                  <a:cubicBezTo>
                    <a:pt x="768" y="481"/>
                    <a:pt x="800" y="449"/>
                    <a:pt x="832" y="449"/>
                  </a:cubicBezTo>
                  <a:lnTo>
                    <a:pt x="1345" y="737"/>
                  </a:lnTo>
                  <a:cubicBezTo>
                    <a:pt x="1345" y="753"/>
                    <a:pt x="1353" y="761"/>
                    <a:pt x="1361" y="761"/>
                  </a:cubicBezTo>
                  <a:cubicBezTo>
                    <a:pt x="1369" y="761"/>
                    <a:pt x="1377" y="753"/>
                    <a:pt x="1377" y="737"/>
                  </a:cubicBezTo>
                  <a:lnTo>
                    <a:pt x="1537" y="641"/>
                  </a:lnTo>
                  <a:cubicBezTo>
                    <a:pt x="1537" y="641"/>
                    <a:pt x="1569" y="641"/>
                    <a:pt x="1569" y="609"/>
                  </a:cubicBezTo>
                  <a:cubicBezTo>
                    <a:pt x="1569" y="609"/>
                    <a:pt x="1537" y="609"/>
                    <a:pt x="1537" y="577"/>
                  </a:cubicBezTo>
                  <a:lnTo>
                    <a:pt x="1152" y="353"/>
                  </a:lnTo>
                  <a:cubicBezTo>
                    <a:pt x="1377" y="353"/>
                    <a:pt x="1633" y="385"/>
                    <a:pt x="1793" y="481"/>
                  </a:cubicBezTo>
                  <a:cubicBezTo>
                    <a:pt x="1921" y="545"/>
                    <a:pt x="1985" y="641"/>
                    <a:pt x="1985" y="737"/>
                  </a:cubicBezTo>
                  <a:cubicBezTo>
                    <a:pt x="2017" y="769"/>
                    <a:pt x="2017" y="769"/>
                    <a:pt x="2049" y="769"/>
                  </a:cubicBezTo>
                  <a:lnTo>
                    <a:pt x="2369" y="769"/>
                  </a:lnTo>
                  <a:lnTo>
                    <a:pt x="2369" y="737"/>
                  </a:lnTo>
                  <a:cubicBezTo>
                    <a:pt x="2337" y="577"/>
                    <a:pt x="2241" y="417"/>
                    <a:pt x="2049" y="289"/>
                  </a:cubicBezTo>
                  <a:cubicBezTo>
                    <a:pt x="1831" y="180"/>
                    <a:pt x="1525" y="116"/>
                    <a:pt x="1231" y="116"/>
                  </a:cubicBezTo>
                  <a:cubicBezTo>
                    <a:pt x="1092" y="116"/>
                    <a:pt x="956" y="130"/>
                    <a:pt x="832" y="16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4817375" y="4356575"/>
              <a:ext cx="101650" cy="94425"/>
            </a:xfrm>
            <a:custGeom>
              <a:rect b="b" l="l" r="r" t="t"/>
              <a:pathLst>
                <a:path extrusionOk="0" h="3777" w="4066">
                  <a:moveTo>
                    <a:pt x="3425" y="0"/>
                  </a:moveTo>
                  <a:cubicBezTo>
                    <a:pt x="3425" y="0"/>
                    <a:pt x="3447" y="25"/>
                    <a:pt x="3481" y="64"/>
                  </a:cubicBezTo>
                  <a:lnTo>
                    <a:pt x="3481" y="64"/>
                  </a:lnTo>
                  <a:cubicBezTo>
                    <a:pt x="3475" y="54"/>
                    <a:pt x="3468" y="43"/>
                    <a:pt x="3457" y="32"/>
                  </a:cubicBezTo>
                  <a:cubicBezTo>
                    <a:pt x="3457" y="0"/>
                    <a:pt x="3425" y="0"/>
                    <a:pt x="3425" y="0"/>
                  </a:cubicBezTo>
                  <a:close/>
                  <a:moveTo>
                    <a:pt x="3481" y="64"/>
                  </a:moveTo>
                  <a:lnTo>
                    <a:pt x="3481" y="64"/>
                  </a:lnTo>
                  <a:cubicBezTo>
                    <a:pt x="3493" y="86"/>
                    <a:pt x="3500" y="107"/>
                    <a:pt x="3521" y="128"/>
                  </a:cubicBezTo>
                  <a:cubicBezTo>
                    <a:pt x="3553" y="160"/>
                    <a:pt x="3553" y="192"/>
                    <a:pt x="3585" y="256"/>
                  </a:cubicBezTo>
                  <a:cubicBezTo>
                    <a:pt x="3585" y="288"/>
                    <a:pt x="3617" y="352"/>
                    <a:pt x="3617" y="384"/>
                  </a:cubicBezTo>
                  <a:cubicBezTo>
                    <a:pt x="3617" y="448"/>
                    <a:pt x="3617" y="480"/>
                    <a:pt x="3649" y="544"/>
                  </a:cubicBezTo>
                  <a:cubicBezTo>
                    <a:pt x="3649" y="608"/>
                    <a:pt x="3649" y="672"/>
                    <a:pt x="3617" y="736"/>
                  </a:cubicBezTo>
                  <a:cubicBezTo>
                    <a:pt x="3617" y="864"/>
                    <a:pt x="3585" y="992"/>
                    <a:pt x="3553" y="1088"/>
                  </a:cubicBezTo>
                  <a:cubicBezTo>
                    <a:pt x="3553" y="1120"/>
                    <a:pt x="3553" y="1120"/>
                    <a:pt x="3521" y="1120"/>
                  </a:cubicBezTo>
                  <a:cubicBezTo>
                    <a:pt x="3489" y="1280"/>
                    <a:pt x="3393" y="1473"/>
                    <a:pt x="3297" y="1633"/>
                  </a:cubicBezTo>
                  <a:cubicBezTo>
                    <a:pt x="3233" y="1729"/>
                    <a:pt x="3137" y="1857"/>
                    <a:pt x="3041" y="1985"/>
                  </a:cubicBezTo>
                  <a:cubicBezTo>
                    <a:pt x="2977" y="2049"/>
                    <a:pt x="2913" y="2113"/>
                    <a:pt x="2849" y="2209"/>
                  </a:cubicBezTo>
                  <a:cubicBezTo>
                    <a:pt x="2785" y="2273"/>
                    <a:pt x="2753" y="2305"/>
                    <a:pt x="2689" y="2369"/>
                  </a:cubicBezTo>
                  <a:cubicBezTo>
                    <a:pt x="2625" y="2433"/>
                    <a:pt x="2561" y="2465"/>
                    <a:pt x="2497" y="2529"/>
                  </a:cubicBezTo>
                  <a:cubicBezTo>
                    <a:pt x="2433" y="2561"/>
                    <a:pt x="2369" y="2625"/>
                    <a:pt x="2337" y="2657"/>
                  </a:cubicBezTo>
                  <a:cubicBezTo>
                    <a:pt x="2273" y="2721"/>
                    <a:pt x="2209" y="2753"/>
                    <a:pt x="2145" y="2785"/>
                  </a:cubicBezTo>
                  <a:cubicBezTo>
                    <a:pt x="2081" y="2817"/>
                    <a:pt x="2017" y="2881"/>
                    <a:pt x="1953" y="2913"/>
                  </a:cubicBezTo>
                  <a:cubicBezTo>
                    <a:pt x="1857" y="2945"/>
                    <a:pt x="1793" y="2977"/>
                    <a:pt x="1729" y="3009"/>
                  </a:cubicBezTo>
                  <a:cubicBezTo>
                    <a:pt x="1633" y="3041"/>
                    <a:pt x="1537" y="3105"/>
                    <a:pt x="1473" y="3137"/>
                  </a:cubicBezTo>
                  <a:cubicBezTo>
                    <a:pt x="1345" y="3169"/>
                    <a:pt x="1217" y="3201"/>
                    <a:pt x="1121" y="3233"/>
                  </a:cubicBezTo>
                  <a:cubicBezTo>
                    <a:pt x="1006" y="3254"/>
                    <a:pt x="897" y="3265"/>
                    <a:pt x="795" y="3265"/>
                  </a:cubicBezTo>
                  <a:cubicBezTo>
                    <a:pt x="444" y="3265"/>
                    <a:pt x="174" y="3143"/>
                    <a:pt x="1" y="2945"/>
                  </a:cubicBezTo>
                  <a:lnTo>
                    <a:pt x="1" y="2945"/>
                  </a:lnTo>
                  <a:lnTo>
                    <a:pt x="449" y="3457"/>
                  </a:lnTo>
                  <a:cubicBezTo>
                    <a:pt x="598" y="3655"/>
                    <a:pt x="881" y="3777"/>
                    <a:pt x="1224" y="3777"/>
                  </a:cubicBezTo>
                  <a:cubicBezTo>
                    <a:pt x="1324" y="3777"/>
                    <a:pt x="1429" y="3767"/>
                    <a:pt x="1537" y="3745"/>
                  </a:cubicBezTo>
                  <a:cubicBezTo>
                    <a:pt x="1665" y="3713"/>
                    <a:pt x="1793" y="3681"/>
                    <a:pt x="1889" y="3649"/>
                  </a:cubicBezTo>
                  <a:cubicBezTo>
                    <a:pt x="1985" y="3617"/>
                    <a:pt x="2081" y="3553"/>
                    <a:pt x="2177" y="3521"/>
                  </a:cubicBezTo>
                  <a:cubicBezTo>
                    <a:pt x="2241" y="3489"/>
                    <a:pt x="2305" y="3457"/>
                    <a:pt x="2369" y="3425"/>
                  </a:cubicBezTo>
                  <a:cubicBezTo>
                    <a:pt x="2433" y="3393"/>
                    <a:pt x="2529" y="3329"/>
                    <a:pt x="2593" y="3297"/>
                  </a:cubicBezTo>
                  <a:cubicBezTo>
                    <a:pt x="2625" y="3265"/>
                    <a:pt x="2689" y="3233"/>
                    <a:pt x="2753" y="3169"/>
                  </a:cubicBezTo>
                  <a:cubicBezTo>
                    <a:pt x="2817" y="3137"/>
                    <a:pt x="2881" y="3073"/>
                    <a:pt x="2945" y="3041"/>
                  </a:cubicBezTo>
                  <a:cubicBezTo>
                    <a:pt x="3009" y="2977"/>
                    <a:pt x="3073" y="2945"/>
                    <a:pt x="3105" y="2881"/>
                  </a:cubicBezTo>
                  <a:cubicBezTo>
                    <a:pt x="3169" y="2817"/>
                    <a:pt x="3233" y="2785"/>
                    <a:pt x="3297" y="2721"/>
                  </a:cubicBezTo>
                  <a:cubicBezTo>
                    <a:pt x="3361" y="2625"/>
                    <a:pt x="3425" y="2561"/>
                    <a:pt x="3489" y="2497"/>
                  </a:cubicBezTo>
                  <a:cubicBezTo>
                    <a:pt x="3585" y="2369"/>
                    <a:pt x="3681" y="2241"/>
                    <a:pt x="3745" y="2145"/>
                  </a:cubicBezTo>
                  <a:cubicBezTo>
                    <a:pt x="3841" y="1985"/>
                    <a:pt x="3905" y="1793"/>
                    <a:pt x="3969" y="1633"/>
                  </a:cubicBezTo>
                  <a:lnTo>
                    <a:pt x="4001" y="1601"/>
                  </a:lnTo>
                  <a:cubicBezTo>
                    <a:pt x="4033" y="1505"/>
                    <a:pt x="4065" y="1376"/>
                    <a:pt x="4065" y="1248"/>
                  </a:cubicBezTo>
                  <a:lnTo>
                    <a:pt x="4065" y="1056"/>
                  </a:lnTo>
                  <a:lnTo>
                    <a:pt x="4065" y="896"/>
                  </a:lnTo>
                  <a:cubicBezTo>
                    <a:pt x="4033" y="864"/>
                    <a:pt x="4033" y="800"/>
                    <a:pt x="4001" y="768"/>
                  </a:cubicBezTo>
                  <a:cubicBezTo>
                    <a:pt x="4001" y="704"/>
                    <a:pt x="3969" y="672"/>
                    <a:pt x="3969" y="640"/>
                  </a:cubicBezTo>
                  <a:cubicBezTo>
                    <a:pt x="3937" y="608"/>
                    <a:pt x="3905" y="576"/>
                    <a:pt x="3873" y="544"/>
                  </a:cubicBezTo>
                  <a:cubicBezTo>
                    <a:pt x="3873" y="519"/>
                    <a:pt x="3601" y="203"/>
                    <a:pt x="3481" y="64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4816575" y="4355775"/>
              <a:ext cx="103250" cy="96025"/>
            </a:xfrm>
            <a:custGeom>
              <a:rect b="b" l="l" r="r" t="t"/>
              <a:pathLst>
                <a:path extrusionOk="0" h="3841" w="4130">
                  <a:moveTo>
                    <a:pt x="3649" y="320"/>
                  </a:moveTo>
                  <a:cubicBezTo>
                    <a:pt x="3649" y="320"/>
                    <a:pt x="3873" y="576"/>
                    <a:pt x="3905" y="608"/>
                  </a:cubicBezTo>
                  <a:cubicBezTo>
                    <a:pt x="3905" y="640"/>
                    <a:pt x="3937" y="672"/>
                    <a:pt x="3969" y="704"/>
                  </a:cubicBezTo>
                  <a:cubicBezTo>
                    <a:pt x="3969" y="736"/>
                    <a:pt x="4001" y="768"/>
                    <a:pt x="4001" y="800"/>
                  </a:cubicBezTo>
                  <a:cubicBezTo>
                    <a:pt x="4033" y="864"/>
                    <a:pt x="4033" y="896"/>
                    <a:pt x="4065" y="960"/>
                  </a:cubicBezTo>
                  <a:lnTo>
                    <a:pt x="4065" y="1088"/>
                  </a:lnTo>
                  <a:lnTo>
                    <a:pt x="4065" y="1312"/>
                  </a:lnTo>
                  <a:cubicBezTo>
                    <a:pt x="4065" y="1408"/>
                    <a:pt x="4033" y="1537"/>
                    <a:pt x="4001" y="1633"/>
                  </a:cubicBezTo>
                  <a:lnTo>
                    <a:pt x="3969" y="1665"/>
                  </a:lnTo>
                  <a:cubicBezTo>
                    <a:pt x="3937" y="1825"/>
                    <a:pt x="3841" y="1985"/>
                    <a:pt x="3745" y="2145"/>
                  </a:cubicBezTo>
                  <a:cubicBezTo>
                    <a:pt x="3681" y="2273"/>
                    <a:pt x="3585" y="2401"/>
                    <a:pt x="3489" y="2497"/>
                  </a:cubicBezTo>
                  <a:cubicBezTo>
                    <a:pt x="3425" y="2593"/>
                    <a:pt x="3361" y="2657"/>
                    <a:pt x="3297" y="2721"/>
                  </a:cubicBezTo>
                  <a:cubicBezTo>
                    <a:pt x="3233" y="2785"/>
                    <a:pt x="3201" y="2849"/>
                    <a:pt x="3137" y="2913"/>
                  </a:cubicBezTo>
                  <a:cubicBezTo>
                    <a:pt x="3073" y="2945"/>
                    <a:pt x="3009" y="3009"/>
                    <a:pt x="2945" y="3041"/>
                  </a:cubicBezTo>
                  <a:cubicBezTo>
                    <a:pt x="2881" y="3105"/>
                    <a:pt x="2849" y="3137"/>
                    <a:pt x="2785" y="3201"/>
                  </a:cubicBezTo>
                  <a:lnTo>
                    <a:pt x="2593" y="3297"/>
                  </a:lnTo>
                  <a:cubicBezTo>
                    <a:pt x="2529" y="3361"/>
                    <a:pt x="2465" y="3393"/>
                    <a:pt x="2401" y="3425"/>
                  </a:cubicBezTo>
                  <a:cubicBezTo>
                    <a:pt x="2337" y="3457"/>
                    <a:pt x="2273" y="3521"/>
                    <a:pt x="2177" y="3521"/>
                  </a:cubicBezTo>
                  <a:cubicBezTo>
                    <a:pt x="2113" y="3585"/>
                    <a:pt x="2017" y="3617"/>
                    <a:pt x="1921" y="3649"/>
                  </a:cubicBezTo>
                  <a:cubicBezTo>
                    <a:pt x="1825" y="3681"/>
                    <a:pt x="1697" y="3713"/>
                    <a:pt x="1569" y="3745"/>
                  </a:cubicBezTo>
                  <a:cubicBezTo>
                    <a:pt x="1446" y="3769"/>
                    <a:pt x="1330" y="3781"/>
                    <a:pt x="1221" y="3781"/>
                  </a:cubicBezTo>
                  <a:cubicBezTo>
                    <a:pt x="905" y="3781"/>
                    <a:pt x="656" y="3680"/>
                    <a:pt x="513" y="3489"/>
                  </a:cubicBezTo>
                  <a:lnTo>
                    <a:pt x="289" y="3233"/>
                  </a:lnTo>
                  <a:lnTo>
                    <a:pt x="289" y="3233"/>
                  </a:lnTo>
                  <a:cubicBezTo>
                    <a:pt x="433" y="3295"/>
                    <a:pt x="605" y="3330"/>
                    <a:pt x="803" y="3330"/>
                  </a:cubicBezTo>
                  <a:cubicBezTo>
                    <a:pt x="911" y="3330"/>
                    <a:pt x="1028" y="3320"/>
                    <a:pt x="1153" y="3297"/>
                  </a:cubicBezTo>
                  <a:cubicBezTo>
                    <a:pt x="1281" y="3265"/>
                    <a:pt x="1377" y="3233"/>
                    <a:pt x="1505" y="3201"/>
                  </a:cubicBezTo>
                  <a:cubicBezTo>
                    <a:pt x="1601" y="3169"/>
                    <a:pt x="1697" y="3137"/>
                    <a:pt x="1793" y="3073"/>
                  </a:cubicBezTo>
                  <a:cubicBezTo>
                    <a:pt x="1857" y="3041"/>
                    <a:pt x="1921" y="3009"/>
                    <a:pt x="1985" y="2977"/>
                  </a:cubicBezTo>
                  <a:cubicBezTo>
                    <a:pt x="2049" y="2945"/>
                    <a:pt x="2145" y="2913"/>
                    <a:pt x="2209" y="2849"/>
                  </a:cubicBezTo>
                  <a:cubicBezTo>
                    <a:pt x="2241" y="2817"/>
                    <a:pt x="2305" y="2785"/>
                    <a:pt x="2369" y="2721"/>
                  </a:cubicBezTo>
                  <a:cubicBezTo>
                    <a:pt x="2433" y="2689"/>
                    <a:pt x="2497" y="2657"/>
                    <a:pt x="2561" y="2593"/>
                  </a:cubicBezTo>
                  <a:cubicBezTo>
                    <a:pt x="2625" y="2561"/>
                    <a:pt x="2689" y="2497"/>
                    <a:pt x="2721" y="2433"/>
                  </a:cubicBezTo>
                  <a:cubicBezTo>
                    <a:pt x="2785" y="2369"/>
                    <a:pt x="2849" y="2337"/>
                    <a:pt x="2913" y="2273"/>
                  </a:cubicBezTo>
                  <a:cubicBezTo>
                    <a:pt x="2977" y="2177"/>
                    <a:pt x="3041" y="2113"/>
                    <a:pt x="3105" y="2049"/>
                  </a:cubicBezTo>
                  <a:cubicBezTo>
                    <a:pt x="3201" y="1921"/>
                    <a:pt x="3297" y="1793"/>
                    <a:pt x="3361" y="1665"/>
                  </a:cubicBezTo>
                  <a:cubicBezTo>
                    <a:pt x="3457" y="1505"/>
                    <a:pt x="3553" y="1344"/>
                    <a:pt x="3617" y="1184"/>
                  </a:cubicBezTo>
                  <a:lnTo>
                    <a:pt x="3617" y="1152"/>
                  </a:lnTo>
                  <a:cubicBezTo>
                    <a:pt x="3649" y="1024"/>
                    <a:pt x="3681" y="896"/>
                    <a:pt x="3681" y="800"/>
                  </a:cubicBezTo>
                  <a:cubicBezTo>
                    <a:pt x="3713" y="736"/>
                    <a:pt x="3713" y="640"/>
                    <a:pt x="3713" y="576"/>
                  </a:cubicBezTo>
                  <a:cubicBezTo>
                    <a:pt x="3681" y="512"/>
                    <a:pt x="3681" y="480"/>
                    <a:pt x="3681" y="416"/>
                  </a:cubicBezTo>
                  <a:lnTo>
                    <a:pt x="3649" y="320"/>
                  </a:lnTo>
                  <a:close/>
                  <a:moveTo>
                    <a:pt x="3425" y="0"/>
                  </a:moveTo>
                  <a:cubicBezTo>
                    <a:pt x="3425" y="32"/>
                    <a:pt x="3425" y="64"/>
                    <a:pt x="3457" y="64"/>
                  </a:cubicBezTo>
                  <a:cubicBezTo>
                    <a:pt x="3489" y="96"/>
                    <a:pt x="3489" y="160"/>
                    <a:pt x="3521" y="192"/>
                  </a:cubicBezTo>
                  <a:cubicBezTo>
                    <a:pt x="3553" y="224"/>
                    <a:pt x="3553" y="256"/>
                    <a:pt x="3585" y="288"/>
                  </a:cubicBezTo>
                  <a:cubicBezTo>
                    <a:pt x="3585" y="352"/>
                    <a:pt x="3585" y="384"/>
                    <a:pt x="3617" y="416"/>
                  </a:cubicBezTo>
                  <a:lnTo>
                    <a:pt x="3617" y="576"/>
                  </a:lnTo>
                  <a:lnTo>
                    <a:pt x="3617" y="800"/>
                  </a:lnTo>
                  <a:cubicBezTo>
                    <a:pt x="3617" y="896"/>
                    <a:pt x="3585" y="1024"/>
                    <a:pt x="3553" y="1120"/>
                  </a:cubicBezTo>
                  <a:lnTo>
                    <a:pt x="3521" y="1152"/>
                  </a:lnTo>
                  <a:cubicBezTo>
                    <a:pt x="3489" y="1312"/>
                    <a:pt x="3393" y="1473"/>
                    <a:pt x="3297" y="1633"/>
                  </a:cubicBezTo>
                  <a:cubicBezTo>
                    <a:pt x="3233" y="1761"/>
                    <a:pt x="3137" y="1889"/>
                    <a:pt x="3041" y="1985"/>
                  </a:cubicBezTo>
                  <a:cubicBezTo>
                    <a:pt x="3009" y="2081"/>
                    <a:pt x="2945" y="2145"/>
                    <a:pt x="2849" y="2209"/>
                  </a:cubicBezTo>
                  <a:cubicBezTo>
                    <a:pt x="2817" y="2273"/>
                    <a:pt x="2753" y="2337"/>
                    <a:pt x="2689" y="2401"/>
                  </a:cubicBezTo>
                  <a:cubicBezTo>
                    <a:pt x="2625" y="2433"/>
                    <a:pt x="2561" y="2497"/>
                    <a:pt x="2529" y="2529"/>
                  </a:cubicBezTo>
                  <a:cubicBezTo>
                    <a:pt x="2465" y="2593"/>
                    <a:pt x="2401" y="2625"/>
                    <a:pt x="2337" y="2689"/>
                  </a:cubicBezTo>
                  <a:lnTo>
                    <a:pt x="2145" y="2785"/>
                  </a:lnTo>
                  <a:cubicBezTo>
                    <a:pt x="2113" y="2849"/>
                    <a:pt x="2017" y="2881"/>
                    <a:pt x="1953" y="2913"/>
                  </a:cubicBezTo>
                  <a:cubicBezTo>
                    <a:pt x="1889" y="2945"/>
                    <a:pt x="1825" y="2977"/>
                    <a:pt x="1761" y="3009"/>
                  </a:cubicBezTo>
                  <a:cubicBezTo>
                    <a:pt x="1665" y="3073"/>
                    <a:pt x="1569" y="3105"/>
                    <a:pt x="1473" y="3137"/>
                  </a:cubicBezTo>
                  <a:cubicBezTo>
                    <a:pt x="1377" y="3169"/>
                    <a:pt x="1249" y="3201"/>
                    <a:pt x="1153" y="3233"/>
                  </a:cubicBezTo>
                  <a:cubicBezTo>
                    <a:pt x="1030" y="3257"/>
                    <a:pt x="914" y="3269"/>
                    <a:pt x="805" y="3269"/>
                  </a:cubicBezTo>
                  <a:cubicBezTo>
                    <a:pt x="487" y="3269"/>
                    <a:pt x="231" y="3167"/>
                    <a:pt x="65" y="2977"/>
                  </a:cubicBezTo>
                  <a:cubicBezTo>
                    <a:pt x="49" y="2961"/>
                    <a:pt x="41" y="2953"/>
                    <a:pt x="33" y="2953"/>
                  </a:cubicBezTo>
                  <a:cubicBezTo>
                    <a:pt x="25" y="2953"/>
                    <a:pt x="17" y="2961"/>
                    <a:pt x="1" y="2977"/>
                  </a:cubicBezTo>
                  <a:lnTo>
                    <a:pt x="1" y="3009"/>
                  </a:lnTo>
                  <a:lnTo>
                    <a:pt x="449" y="3521"/>
                  </a:lnTo>
                  <a:cubicBezTo>
                    <a:pt x="609" y="3745"/>
                    <a:pt x="897" y="3841"/>
                    <a:pt x="1249" y="3841"/>
                  </a:cubicBezTo>
                  <a:cubicBezTo>
                    <a:pt x="1345" y="3841"/>
                    <a:pt x="1473" y="3841"/>
                    <a:pt x="1601" y="3809"/>
                  </a:cubicBezTo>
                  <a:cubicBezTo>
                    <a:pt x="1697" y="3777"/>
                    <a:pt x="1825" y="3745"/>
                    <a:pt x="1953" y="3713"/>
                  </a:cubicBezTo>
                  <a:cubicBezTo>
                    <a:pt x="2017" y="3681"/>
                    <a:pt x="2113" y="3649"/>
                    <a:pt x="2209" y="3617"/>
                  </a:cubicBezTo>
                  <a:cubicBezTo>
                    <a:pt x="2273" y="3553"/>
                    <a:pt x="2369" y="3521"/>
                    <a:pt x="2433" y="3489"/>
                  </a:cubicBezTo>
                  <a:cubicBezTo>
                    <a:pt x="2497" y="3457"/>
                    <a:pt x="2561" y="3425"/>
                    <a:pt x="2625" y="3361"/>
                  </a:cubicBezTo>
                  <a:cubicBezTo>
                    <a:pt x="2689" y="3329"/>
                    <a:pt x="2753" y="3297"/>
                    <a:pt x="2817" y="3233"/>
                  </a:cubicBezTo>
                  <a:cubicBezTo>
                    <a:pt x="2881" y="3201"/>
                    <a:pt x="2945" y="3169"/>
                    <a:pt x="3009" y="3105"/>
                  </a:cubicBezTo>
                  <a:lnTo>
                    <a:pt x="3169" y="2945"/>
                  </a:lnTo>
                  <a:cubicBezTo>
                    <a:pt x="3233" y="2913"/>
                    <a:pt x="3297" y="2849"/>
                    <a:pt x="3361" y="2785"/>
                  </a:cubicBezTo>
                  <a:cubicBezTo>
                    <a:pt x="3425" y="2721"/>
                    <a:pt x="3489" y="2625"/>
                    <a:pt x="3553" y="2561"/>
                  </a:cubicBezTo>
                  <a:cubicBezTo>
                    <a:pt x="3649" y="2433"/>
                    <a:pt x="3713" y="2305"/>
                    <a:pt x="3809" y="2177"/>
                  </a:cubicBezTo>
                  <a:cubicBezTo>
                    <a:pt x="3905" y="2017"/>
                    <a:pt x="3969" y="1857"/>
                    <a:pt x="4033" y="1697"/>
                  </a:cubicBezTo>
                  <a:lnTo>
                    <a:pt x="4065" y="1665"/>
                  </a:lnTo>
                  <a:cubicBezTo>
                    <a:pt x="4097" y="1537"/>
                    <a:pt x="4129" y="1408"/>
                    <a:pt x="4129" y="1312"/>
                  </a:cubicBezTo>
                  <a:lnTo>
                    <a:pt x="4129" y="1088"/>
                  </a:lnTo>
                  <a:lnTo>
                    <a:pt x="4129" y="928"/>
                  </a:lnTo>
                  <a:cubicBezTo>
                    <a:pt x="4097" y="864"/>
                    <a:pt x="4097" y="832"/>
                    <a:pt x="4065" y="800"/>
                  </a:cubicBezTo>
                  <a:cubicBezTo>
                    <a:pt x="4065" y="736"/>
                    <a:pt x="4033" y="704"/>
                    <a:pt x="4033" y="672"/>
                  </a:cubicBezTo>
                  <a:cubicBezTo>
                    <a:pt x="4001" y="608"/>
                    <a:pt x="3969" y="576"/>
                    <a:pt x="3937" y="544"/>
                  </a:cubicBezTo>
                  <a:lnTo>
                    <a:pt x="3489" y="32"/>
                  </a:lnTo>
                  <a:cubicBezTo>
                    <a:pt x="3489" y="0"/>
                    <a:pt x="3457" y="0"/>
                    <a:pt x="34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4807225" y="4349275"/>
              <a:ext cx="106000" cy="88975"/>
            </a:xfrm>
            <a:custGeom>
              <a:rect b="b" l="l" r="r" t="t"/>
              <a:pathLst>
                <a:path extrusionOk="0" h="3559" w="4240">
                  <a:moveTo>
                    <a:pt x="3070" y="1"/>
                  </a:moveTo>
                  <a:cubicBezTo>
                    <a:pt x="2958" y="1"/>
                    <a:pt x="2838" y="12"/>
                    <a:pt x="2711" y="36"/>
                  </a:cubicBezTo>
                  <a:cubicBezTo>
                    <a:pt x="1719" y="228"/>
                    <a:pt x="631" y="1156"/>
                    <a:pt x="311" y="2117"/>
                  </a:cubicBezTo>
                  <a:cubicBezTo>
                    <a:pt x="1" y="2962"/>
                    <a:pt x="385" y="3559"/>
                    <a:pt x="1180" y="3559"/>
                  </a:cubicBezTo>
                  <a:cubicBezTo>
                    <a:pt x="1288" y="3559"/>
                    <a:pt x="1404" y="3548"/>
                    <a:pt x="1527" y="3525"/>
                  </a:cubicBezTo>
                  <a:cubicBezTo>
                    <a:pt x="2519" y="3333"/>
                    <a:pt x="3607" y="2373"/>
                    <a:pt x="3959" y="1412"/>
                  </a:cubicBezTo>
                  <a:cubicBezTo>
                    <a:pt x="4240" y="572"/>
                    <a:pt x="3857" y="1"/>
                    <a:pt x="307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4810175" y="4348450"/>
              <a:ext cx="100850" cy="90550"/>
            </a:xfrm>
            <a:custGeom>
              <a:rect b="b" l="l" r="r" t="t"/>
              <a:pathLst>
                <a:path extrusionOk="0" h="3622" w="4034">
                  <a:moveTo>
                    <a:pt x="2945" y="69"/>
                  </a:moveTo>
                  <a:cubicBezTo>
                    <a:pt x="3265" y="69"/>
                    <a:pt x="3521" y="165"/>
                    <a:pt x="3681" y="357"/>
                  </a:cubicBezTo>
                  <a:cubicBezTo>
                    <a:pt x="3905" y="613"/>
                    <a:pt x="3937" y="997"/>
                    <a:pt x="3777" y="1445"/>
                  </a:cubicBezTo>
                  <a:cubicBezTo>
                    <a:pt x="3457" y="2406"/>
                    <a:pt x="2401" y="3334"/>
                    <a:pt x="1409" y="3526"/>
                  </a:cubicBezTo>
                  <a:cubicBezTo>
                    <a:pt x="1286" y="3550"/>
                    <a:pt x="1170" y="3562"/>
                    <a:pt x="1061" y="3562"/>
                  </a:cubicBezTo>
                  <a:cubicBezTo>
                    <a:pt x="743" y="3562"/>
                    <a:pt x="487" y="3460"/>
                    <a:pt x="321" y="3270"/>
                  </a:cubicBezTo>
                  <a:cubicBezTo>
                    <a:pt x="97" y="3014"/>
                    <a:pt x="65" y="2630"/>
                    <a:pt x="225" y="2182"/>
                  </a:cubicBezTo>
                  <a:cubicBezTo>
                    <a:pt x="545" y="1221"/>
                    <a:pt x="1633" y="293"/>
                    <a:pt x="2625" y="101"/>
                  </a:cubicBezTo>
                  <a:cubicBezTo>
                    <a:pt x="2721" y="69"/>
                    <a:pt x="2849" y="69"/>
                    <a:pt x="2945" y="69"/>
                  </a:cubicBezTo>
                  <a:close/>
                  <a:moveTo>
                    <a:pt x="2965" y="1"/>
                  </a:moveTo>
                  <a:cubicBezTo>
                    <a:pt x="2848" y="1"/>
                    <a:pt x="2724" y="13"/>
                    <a:pt x="2593" y="37"/>
                  </a:cubicBezTo>
                  <a:cubicBezTo>
                    <a:pt x="1601" y="229"/>
                    <a:pt x="481" y="1157"/>
                    <a:pt x="161" y="2150"/>
                  </a:cubicBezTo>
                  <a:cubicBezTo>
                    <a:pt x="1" y="2630"/>
                    <a:pt x="33" y="3046"/>
                    <a:pt x="257" y="3302"/>
                  </a:cubicBezTo>
                  <a:cubicBezTo>
                    <a:pt x="449" y="3526"/>
                    <a:pt x="705" y="3622"/>
                    <a:pt x="1057" y="3622"/>
                  </a:cubicBezTo>
                  <a:cubicBezTo>
                    <a:pt x="1153" y="3622"/>
                    <a:pt x="1281" y="3622"/>
                    <a:pt x="1409" y="3590"/>
                  </a:cubicBezTo>
                  <a:cubicBezTo>
                    <a:pt x="2433" y="3398"/>
                    <a:pt x="3521" y="2438"/>
                    <a:pt x="3873" y="1477"/>
                  </a:cubicBezTo>
                  <a:cubicBezTo>
                    <a:pt x="4033" y="997"/>
                    <a:pt x="3969" y="581"/>
                    <a:pt x="3745" y="293"/>
                  </a:cubicBezTo>
                  <a:cubicBezTo>
                    <a:pt x="3578" y="103"/>
                    <a:pt x="3305" y="1"/>
                    <a:pt x="29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4818975" y="4359000"/>
              <a:ext cx="82425" cy="69550"/>
            </a:xfrm>
            <a:custGeom>
              <a:rect b="b" l="l" r="r" t="t"/>
              <a:pathLst>
                <a:path extrusionOk="0" h="2782" w="3297">
                  <a:moveTo>
                    <a:pt x="2404" y="1"/>
                  </a:moveTo>
                  <a:cubicBezTo>
                    <a:pt x="2314" y="1"/>
                    <a:pt x="2217" y="11"/>
                    <a:pt x="2113" y="31"/>
                  </a:cubicBezTo>
                  <a:cubicBezTo>
                    <a:pt x="1345" y="159"/>
                    <a:pt x="481" y="895"/>
                    <a:pt x="225" y="1664"/>
                  </a:cubicBezTo>
                  <a:cubicBezTo>
                    <a:pt x="0" y="2308"/>
                    <a:pt x="292" y="2781"/>
                    <a:pt x="905" y="2781"/>
                  </a:cubicBezTo>
                  <a:cubicBezTo>
                    <a:pt x="992" y="2781"/>
                    <a:pt x="1085" y="2772"/>
                    <a:pt x="1185" y="2752"/>
                  </a:cubicBezTo>
                  <a:cubicBezTo>
                    <a:pt x="1985" y="2592"/>
                    <a:pt x="2817" y="1856"/>
                    <a:pt x="3073" y="1119"/>
                  </a:cubicBezTo>
                  <a:cubicBezTo>
                    <a:pt x="3296" y="451"/>
                    <a:pt x="3010" y="1"/>
                    <a:pt x="240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4820575" y="4358025"/>
              <a:ext cx="79250" cy="71375"/>
            </a:xfrm>
            <a:custGeom>
              <a:rect b="b" l="l" r="r" t="t"/>
              <a:pathLst>
                <a:path extrusionOk="0" h="2855" w="3170">
                  <a:moveTo>
                    <a:pt x="2319" y="78"/>
                  </a:moveTo>
                  <a:cubicBezTo>
                    <a:pt x="2571" y="78"/>
                    <a:pt x="2769" y="150"/>
                    <a:pt x="2913" y="294"/>
                  </a:cubicBezTo>
                  <a:cubicBezTo>
                    <a:pt x="3073" y="486"/>
                    <a:pt x="3105" y="774"/>
                    <a:pt x="2977" y="1126"/>
                  </a:cubicBezTo>
                  <a:cubicBezTo>
                    <a:pt x="2721" y="1863"/>
                    <a:pt x="1889" y="2599"/>
                    <a:pt x="1089" y="2759"/>
                  </a:cubicBezTo>
                  <a:cubicBezTo>
                    <a:pt x="1003" y="2774"/>
                    <a:pt x="922" y="2782"/>
                    <a:pt x="844" y="2782"/>
                  </a:cubicBezTo>
                  <a:cubicBezTo>
                    <a:pt x="603" y="2782"/>
                    <a:pt x="402" y="2704"/>
                    <a:pt x="257" y="2535"/>
                  </a:cubicBezTo>
                  <a:cubicBezTo>
                    <a:pt x="97" y="2343"/>
                    <a:pt x="65" y="2055"/>
                    <a:pt x="193" y="1703"/>
                  </a:cubicBezTo>
                  <a:cubicBezTo>
                    <a:pt x="449" y="966"/>
                    <a:pt x="1281" y="230"/>
                    <a:pt x="2049" y="102"/>
                  </a:cubicBezTo>
                  <a:cubicBezTo>
                    <a:pt x="2145" y="86"/>
                    <a:pt x="2235" y="78"/>
                    <a:pt x="2319" y="78"/>
                  </a:cubicBezTo>
                  <a:close/>
                  <a:moveTo>
                    <a:pt x="2362" y="1"/>
                  </a:moveTo>
                  <a:cubicBezTo>
                    <a:pt x="2265" y="1"/>
                    <a:pt x="2161" y="13"/>
                    <a:pt x="2049" y="38"/>
                  </a:cubicBezTo>
                  <a:cubicBezTo>
                    <a:pt x="1249" y="166"/>
                    <a:pt x="385" y="934"/>
                    <a:pt x="129" y="1671"/>
                  </a:cubicBezTo>
                  <a:cubicBezTo>
                    <a:pt x="1" y="2055"/>
                    <a:pt x="33" y="2375"/>
                    <a:pt x="225" y="2599"/>
                  </a:cubicBezTo>
                  <a:cubicBezTo>
                    <a:pt x="353" y="2759"/>
                    <a:pt x="577" y="2855"/>
                    <a:pt x="833" y="2855"/>
                  </a:cubicBezTo>
                  <a:cubicBezTo>
                    <a:pt x="929" y="2855"/>
                    <a:pt x="1025" y="2855"/>
                    <a:pt x="1121" y="2823"/>
                  </a:cubicBezTo>
                  <a:cubicBezTo>
                    <a:pt x="1921" y="2663"/>
                    <a:pt x="2785" y="1927"/>
                    <a:pt x="3041" y="1158"/>
                  </a:cubicBezTo>
                  <a:cubicBezTo>
                    <a:pt x="3169" y="774"/>
                    <a:pt x="3137" y="454"/>
                    <a:pt x="2945" y="230"/>
                  </a:cubicBezTo>
                  <a:cubicBezTo>
                    <a:pt x="2828" y="90"/>
                    <a:pt x="2625" y="1"/>
                    <a:pt x="236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4909400" y="43725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32" y="0"/>
                  </a:moveTo>
                  <a:cubicBezTo>
                    <a:pt x="0" y="0"/>
                    <a:pt x="0" y="32"/>
                    <a:pt x="32" y="64"/>
                  </a:cubicBezTo>
                  <a:lnTo>
                    <a:pt x="192" y="224"/>
                  </a:lnTo>
                  <a:cubicBezTo>
                    <a:pt x="192" y="256"/>
                    <a:pt x="192" y="256"/>
                    <a:pt x="224" y="256"/>
                  </a:cubicBezTo>
                  <a:cubicBezTo>
                    <a:pt x="256" y="224"/>
                    <a:pt x="256" y="192"/>
                    <a:pt x="256" y="19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4884600" y="4421575"/>
              <a:ext cx="6425" cy="7025"/>
            </a:xfrm>
            <a:custGeom>
              <a:rect b="b" l="l" r="r" t="t"/>
              <a:pathLst>
                <a:path extrusionOk="0" h="281" w="257">
                  <a:moveTo>
                    <a:pt x="48" y="1"/>
                  </a:moveTo>
                  <a:cubicBezTo>
                    <a:pt x="40" y="1"/>
                    <a:pt x="32" y="9"/>
                    <a:pt x="32" y="25"/>
                  </a:cubicBezTo>
                  <a:cubicBezTo>
                    <a:pt x="0" y="25"/>
                    <a:pt x="0" y="57"/>
                    <a:pt x="32" y="57"/>
                  </a:cubicBezTo>
                  <a:lnTo>
                    <a:pt x="192" y="249"/>
                  </a:lnTo>
                  <a:cubicBezTo>
                    <a:pt x="192" y="249"/>
                    <a:pt x="192" y="281"/>
                    <a:pt x="224" y="281"/>
                  </a:cubicBezTo>
                  <a:lnTo>
                    <a:pt x="224" y="249"/>
                  </a:lnTo>
                  <a:cubicBezTo>
                    <a:pt x="256" y="249"/>
                    <a:pt x="256" y="217"/>
                    <a:pt x="224" y="217"/>
                  </a:cubicBezTo>
                  <a:lnTo>
                    <a:pt x="64" y="25"/>
                  </a:lnTo>
                  <a:cubicBezTo>
                    <a:pt x="64" y="9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4891800" y="4414975"/>
              <a:ext cx="5625" cy="6425"/>
            </a:xfrm>
            <a:custGeom>
              <a:rect b="b" l="l" r="r" t="t"/>
              <a:pathLst>
                <a:path extrusionOk="0" h="257" w="225">
                  <a:moveTo>
                    <a:pt x="0" y="1"/>
                  </a:moveTo>
                  <a:lnTo>
                    <a:pt x="0" y="65"/>
                  </a:lnTo>
                  <a:lnTo>
                    <a:pt x="160" y="225"/>
                  </a:lnTo>
                  <a:lnTo>
                    <a:pt x="192" y="257"/>
                  </a:lnTo>
                  <a:lnTo>
                    <a:pt x="224" y="257"/>
                  </a:lnTo>
                  <a:lnTo>
                    <a:pt x="224" y="19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4898200" y="44069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32" y="1"/>
                  </a:moveTo>
                  <a:cubicBezTo>
                    <a:pt x="0" y="33"/>
                    <a:pt x="0" y="33"/>
                    <a:pt x="32" y="65"/>
                  </a:cubicBezTo>
                  <a:lnTo>
                    <a:pt x="192" y="257"/>
                  </a:lnTo>
                  <a:lnTo>
                    <a:pt x="256" y="257"/>
                  </a:lnTo>
                  <a:lnTo>
                    <a:pt x="256" y="19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4903800" y="4398375"/>
              <a:ext cx="5625" cy="7025"/>
            </a:xfrm>
            <a:custGeom>
              <a:rect b="b" l="l" r="r" t="t"/>
              <a:pathLst>
                <a:path extrusionOk="0" h="281" w="225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57"/>
                  </a:lnTo>
                  <a:lnTo>
                    <a:pt x="160" y="249"/>
                  </a:lnTo>
                  <a:lnTo>
                    <a:pt x="192" y="281"/>
                  </a:lnTo>
                  <a:cubicBezTo>
                    <a:pt x="192" y="281"/>
                    <a:pt x="192" y="249"/>
                    <a:pt x="224" y="249"/>
                  </a:cubicBezTo>
                  <a:lnTo>
                    <a:pt x="224" y="217"/>
                  </a:lnTo>
                  <a:lnTo>
                    <a:pt x="64" y="25"/>
                  </a:ln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4906200" y="43901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32" y="0"/>
                  </a:moveTo>
                  <a:cubicBezTo>
                    <a:pt x="0" y="32"/>
                    <a:pt x="0" y="32"/>
                    <a:pt x="32" y="64"/>
                  </a:cubicBezTo>
                  <a:lnTo>
                    <a:pt x="192" y="257"/>
                  </a:lnTo>
                  <a:lnTo>
                    <a:pt x="256" y="257"/>
                  </a:lnTo>
                  <a:lnTo>
                    <a:pt x="256" y="19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4908600" y="4381575"/>
              <a:ext cx="6425" cy="6225"/>
            </a:xfrm>
            <a:custGeom>
              <a:rect b="b" l="l" r="r" t="t"/>
              <a:pathLst>
                <a:path extrusionOk="0" h="249" w="257">
                  <a:moveTo>
                    <a:pt x="48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32" y="56"/>
                  </a:cubicBezTo>
                  <a:lnTo>
                    <a:pt x="192" y="248"/>
                  </a:lnTo>
                  <a:lnTo>
                    <a:pt x="224" y="248"/>
                  </a:lnTo>
                  <a:cubicBezTo>
                    <a:pt x="256" y="248"/>
                    <a:pt x="256" y="216"/>
                    <a:pt x="256" y="216"/>
                  </a:cubicBezTo>
                  <a:lnTo>
                    <a:pt x="64" y="24"/>
                  </a:ln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4831775" y="4439175"/>
              <a:ext cx="6425" cy="7025"/>
            </a:xfrm>
            <a:custGeom>
              <a:rect b="b" l="l" r="r" t="t"/>
              <a:pathLst>
                <a:path extrusionOk="0" h="281" w="257">
                  <a:moveTo>
                    <a:pt x="49" y="1"/>
                  </a:moveTo>
                  <a:cubicBezTo>
                    <a:pt x="41" y="1"/>
                    <a:pt x="33" y="9"/>
                    <a:pt x="33" y="25"/>
                  </a:cubicBezTo>
                  <a:cubicBezTo>
                    <a:pt x="1" y="25"/>
                    <a:pt x="1" y="57"/>
                    <a:pt x="33" y="57"/>
                  </a:cubicBezTo>
                  <a:lnTo>
                    <a:pt x="193" y="249"/>
                  </a:lnTo>
                  <a:cubicBezTo>
                    <a:pt x="193" y="249"/>
                    <a:pt x="193" y="281"/>
                    <a:pt x="225" y="281"/>
                  </a:cubicBezTo>
                  <a:lnTo>
                    <a:pt x="225" y="249"/>
                  </a:lnTo>
                  <a:cubicBezTo>
                    <a:pt x="257" y="249"/>
                    <a:pt x="257" y="217"/>
                    <a:pt x="257" y="217"/>
                  </a:cubicBezTo>
                  <a:lnTo>
                    <a:pt x="65" y="25"/>
                  </a:lnTo>
                  <a:cubicBezTo>
                    <a:pt x="65" y="9"/>
                    <a:pt x="57" y="1"/>
                    <a:pt x="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4876600" y="44277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0" y="1"/>
                  </a:moveTo>
                  <a:lnTo>
                    <a:pt x="0" y="65"/>
                  </a:lnTo>
                  <a:lnTo>
                    <a:pt x="192" y="257"/>
                  </a:lnTo>
                  <a:lnTo>
                    <a:pt x="224" y="257"/>
                  </a:lnTo>
                  <a:cubicBezTo>
                    <a:pt x="256" y="225"/>
                    <a:pt x="256" y="225"/>
                    <a:pt x="224" y="19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4867800" y="44333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32" y="1"/>
                  </a:moveTo>
                  <a:cubicBezTo>
                    <a:pt x="0" y="33"/>
                    <a:pt x="0" y="33"/>
                    <a:pt x="32" y="65"/>
                  </a:cubicBezTo>
                  <a:lnTo>
                    <a:pt x="192" y="257"/>
                  </a:lnTo>
                  <a:lnTo>
                    <a:pt x="224" y="257"/>
                  </a:lnTo>
                  <a:cubicBezTo>
                    <a:pt x="256" y="225"/>
                    <a:pt x="256" y="225"/>
                    <a:pt x="256" y="19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4858975" y="4436775"/>
              <a:ext cx="5625" cy="7025"/>
            </a:xfrm>
            <a:custGeom>
              <a:rect b="b" l="l" r="r" t="t"/>
              <a:pathLst>
                <a:path extrusionOk="0" h="281" w="225">
                  <a:moveTo>
                    <a:pt x="33" y="1"/>
                  </a:moveTo>
                  <a:cubicBezTo>
                    <a:pt x="25" y="1"/>
                    <a:pt x="17" y="9"/>
                    <a:pt x="1" y="25"/>
                  </a:cubicBezTo>
                  <a:lnTo>
                    <a:pt x="1" y="57"/>
                  </a:lnTo>
                  <a:lnTo>
                    <a:pt x="161" y="249"/>
                  </a:lnTo>
                  <a:lnTo>
                    <a:pt x="193" y="281"/>
                  </a:lnTo>
                  <a:cubicBezTo>
                    <a:pt x="193" y="281"/>
                    <a:pt x="225" y="281"/>
                    <a:pt x="225" y="249"/>
                  </a:cubicBezTo>
                  <a:lnTo>
                    <a:pt x="225" y="217"/>
                  </a:lnTo>
                  <a:lnTo>
                    <a:pt x="65" y="25"/>
                  </a:lnTo>
                  <a:cubicBezTo>
                    <a:pt x="49" y="9"/>
                    <a:pt x="41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4850175" y="4438975"/>
              <a:ext cx="5625" cy="6425"/>
            </a:xfrm>
            <a:custGeom>
              <a:rect b="b" l="l" r="r" t="t"/>
              <a:pathLst>
                <a:path extrusionOk="0" h="257" w="225">
                  <a:moveTo>
                    <a:pt x="1" y="1"/>
                  </a:moveTo>
                  <a:lnTo>
                    <a:pt x="1" y="65"/>
                  </a:lnTo>
                  <a:lnTo>
                    <a:pt x="161" y="257"/>
                  </a:lnTo>
                  <a:lnTo>
                    <a:pt x="225" y="257"/>
                  </a:lnTo>
                  <a:lnTo>
                    <a:pt x="225" y="19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4841375" y="4439775"/>
              <a:ext cx="6425" cy="6425"/>
            </a:xfrm>
            <a:custGeom>
              <a:rect b="b" l="l" r="r" t="t"/>
              <a:pathLst>
                <a:path extrusionOk="0" h="257" w="257">
                  <a:moveTo>
                    <a:pt x="1" y="1"/>
                  </a:moveTo>
                  <a:lnTo>
                    <a:pt x="1" y="65"/>
                  </a:lnTo>
                  <a:lnTo>
                    <a:pt x="161" y="257"/>
                  </a:lnTo>
                  <a:lnTo>
                    <a:pt x="225" y="257"/>
                  </a:lnTo>
                  <a:cubicBezTo>
                    <a:pt x="257" y="257"/>
                    <a:pt x="257" y="225"/>
                    <a:pt x="225" y="193"/>
                  </a:cubicBezTo>
                  <a:lnTo>
                    <a:pt x="65" y="33"/>
                  </a:lnTo>
                  <a:cubicBezTo>
                    <a:pt x="33" y="1"/>
                    <a:pt x="33" y="1"/>
                    <a:pt x="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4832575" y="4371925"/>
              <a:ext cx="50450" cy="41300"/>
            </a:xfrm>
            <a:custGeom>
              <a:rect b="b" l="l" r="r" t="t"/>
              <a:pathLst>
                <a:path extrusionOk="0" h="1652" w="2018">
                  <a:moveTo>
                    <a:pt x="1684" y="1"/>
                  </a:moveTo>
                  <a:cubicBezTo>
                    <a:pt x="1628" y="1"/>
                    <a:pt x="1568" y="8"/>
                    <a:pt x="1505" y="26"/>
                  </a:cubicBezTo>
                  <a:cubicBezTo>
                    <a:pt x="1153" y="90"/>
                    <a:pt x="769" y="378"/>
                    <a:pt x="513" y="698"/>
                  </a:cubicBezTo>
                  <a:lnTo>
                    <a:pt x="193" y="762"/>
                  </a:lnTo>
                  <a:lnTo>
                    <a:pt x="129" y="955"/>
                  </a:lnTo>
                  <a:lnTo>
                    <a:pt x="417" y="891"/>
                  </a:lnTo>
                  <a:lnTo>
                    <a:pt x="417" y="891"/>
                  </a:lnTo>
                  <a:cubicBezTo>
                    <a:pt x="385" y="923"/>
                    <a:pt x="385" y="955"/>
                    <a:pt x="385" y="987"/>
                  </a:cubicBezTo>
                  <a:cubicBezTo>
                    <a:pt x="353" y="1019"/>
                    <a:pt x="353" y="1051"/>
                    <a:pt x="353" y="1083"/>
                  </a:cubicBezTo>
                  <a:lnTo>
                    <a:pt x="65" y="1147"/>
                  </a:lnTo>
                  <a:lnTo>
                    <a:pt x="1" y="1307"/>
                  </a:lnTo>
                  <a:lnTo>
                    <a:pt x="1" y="1307"/>
                  </a:lnTo>
                  <a:lnTo>
                    <a:pt x="321" y="1243"/>
                  </a:lnTo>
                  <a:cubicBezTo>
                    <a:pt x="321" y="1480"/>
                    <a:pt x="494" y="1652"/>
                    <a:pt x="752" y="1652"/>
                  </a:cubicBezTo>
                  <a:cubicBezTo>
                    <a:pt x="807" y="1652"/>
                    <a:pt x="867" y="1644"/>
                    <a:pt x="929" y="1627"/>
                  </a:cubicBezTo>
                  <a:cubicBezTo>
                    <a:pt x="1153" y="1595"/>
                    <a:pt x="1377" y="1499"/>
                    <a:pt x="1569" y="1339"/>
                  </a:cubicBezTo>
                  <a:lnTo>
                    <a:pt x="1473" y="1211"/>
                  </a:lnTo>
                  <a:cubicBezTo>
                    <a:pt x="1345" y="1307"/>
                    <a:pt x="1185" y="1403"/>
                    <a:pt x="1025" y="1403"/>
                  </a:cubicBezTo>
                  <a:cubicBezTo>
                    <a:pt x="977" y="1416"/>
                    <a:pt x="931" y="1423"/>
                    <a:pt x="887" y="1423"/>
                  </a:cubicBezTo>
                  <a:cubicBezTo>
                    <a:pt x="726" y="1423"/>
                    <a:pt x="602" y="1336"/>
                    <a:pt x="577" y="1211"/>
                  </a:cubicBezTo>
                  <a:lnTo>
                    <a:pt x="1121" y="1115"/>
                  </a:lnTo>
                  <a:lnTo>
                    <a:pt x="1185" y="923"/>
                  </a:lnTo>
                  <a:lnTo>
                    <a:pt x="577" y="1051"/>
                  </a:lnTo>
                  <a:cubicBezTo>
                    <a:pt x="609" y="1019"/>
                    <a:pt x="609" y="987"/>
                    <a:pt x="609" y="955"/>
                  </a:cubicBezTo>
                  <a:cubicBezTo>
                    <a:pt x="641" y="923"/>
                    <a:pt x="641" y="891"/>
                    <a:pt x="641" y="859"/>
                  </a:cubicBezTo>
                  <a:lnTo>
                    <a:pt x="1249" y="730"/>
                  </a:lnTo>
                  <a:lnTo>
                    <a:pt x="1313" y="570"/>
                  </a:lnTo>
                  <a:lnTo>
                    <a:pt x="769" y="666"/>
                  </a:lnTo>
                  <a:cubicBezTo>
                    <a:pt x="961" y="442"/>
                    <a:pt x="1217" y="282"/>
                    <a:pt x="1441" y="250"/>
                  </a:cubicBezTo>
                  <a:cubicBezTo>
                    <a:pt x="1484" y="242"/>
                    <a:pt x="1524" y="238"/>
                    <a:pt x="1562" y="238"/>
                  </a:cubicBezTo>
                  <a:cubicBezTo>
                    <a:pt x="1665" y="238"/>
                    <a:pt x="1746" y="268"/>
                    <a:pt x="1793" y="314"/>
                  </a:cubicBezTo>
                  <a:lnTo>
                    <a:pt x="2017" y="122"/>
                  </a:lnTo>
                  <a:cubicBezTo>
                    <a:pt x="1948" y="53"/>
                    <a:pt x="1829" y="1"/>
                    <a:pt x="168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4831775" y="4370975"/>
              <a:ext cx="52050" cy="43225"/>
            </a:xfrm>
            <a:custGeom>
              <a:rect b="b" l="l" r="r" t="t"/>
              <a:pathLst>
                <a:path extrusionOk="0" h="1729" w="2082">
                  <a:moveTo>
                    <a:pt x="1733" y="77"/>
                  </a:moveTo>
                  <a:cubicBezTo>
                    <a:pt x="1838" y="77"/>
                    <a:pt x="1924" y="99"/>
                    <a:pt x="1985" y="160"/>
                  </a:cubicBezTo>
                  <a:lnTo>
                    <a:pt x="1825" y="288"/>
                  </a:lnTo>
                  <a:cubicBezTo>
                    <a:pt x="1729" y="224"/>
                    <a:pt x="1601" y="224"/>
                    <a:pt x="1473" y="224"/>
                  </a:cubicBezTo>
                  <a:cubicBezTo>
                    <a:pt x="1217" y="288"/>
                    <a:pt x="961" y="448"/>
                    <a:pt x="801" y="672"/>
                  </a:cubicBezTo>
                  <a:cubicBezTo>
                    <a:pt x="769" y="672"/>
                    <a:pt x="769" y="704"/>
                    <a:pt x="769" y="704"/>
                  </a:cubicBezTo>
                  <a:cubicBezTo>
                    <a:pt x="801" y="736"/>
                    <a:pt x="801" y="736"/>
                    <a:pt x="833" y="736"/>
                  </a:cubicBezTo>
                  <a:lnTo>
                    <a:pt x="1313" y="640"/>
                  </a:lnTo>
                  <a:lnTo>
                    <a:pt x="1281" y="736"/>
                  </a:lnTo>
                  <a:lnTo>
                    <a:pt x="673" y="865"/>
                  </a:lnTo>
                  <a:lnTo>
                    <a:pt x="641" y="865"/>
                  </a:lnTo>
                  <a:cubicBezTo>
                    <a:pt x="641" y="897"/>
                    <a:pt x="609" y="929"/>
                    <a:pt x="609" y="961"/>
                  </a:cubicBezTo>
                  <a:lnTo>
                    <a:pt x="577" y="1057"/>
                  </a:lnTo>
                  <a:cubicBezTo>
                    <a:pt x="577" y="1089"/>
                    <a:pt x="577" y="1089"/>
                    <a:pt x="609" y="1089"/>
                  </a:cubicBezTo>
                  <a:cubicBezTo>
                    <a:pt x="609" y="1121"/>
                    <a:pt x="609" y="1121"/>
                    <a:pt x="641" y="1121"/>
                  </a:cubicBezTo>
                  <a:lnTo>
                    <a:pt x="1185" y="993"/>
                  </a:lnTo>
                  <a:lnTo>
                    <a:pt x="1153" y="1121"/>
                  </a:lnTo>
                  <a:lnTo>
                    <a:pt x="609" y="1217"/>
                  </a:lnTo>
                  <a:lnTo>
                    <a:pt x="577" y="1217"/>
                  </a:lnTo>
                  <a:lnTo>
                    <a:pt x="577" y="1249"/>
                  </a:lnTo>
                  <a:cubicBezTo>
                    <a:pt x="633" y="1416"/>
                    <a:pt x="762" y="1511"/>
                    <a:pt x="964" y="1511"/>
                  </a:cubicBezTo>
                  <a:cubicBezTo>
                    <a:pt x="993" y="1511"/>
                    <a:pt x="1024" y="1509"/>
                    <a:pt x="1057" y="1505"/>
                  </a:cubicBezTo>
                  <a:cubicBezTo>
                    <a:pt x="1217" y="1473"/>
                    <a:pt x="1377" y="1377"/>
                    <a:pt x="1505" y="1281"/>
                  </a:cubicBezTo>
                  <a:lnTo>
                    <a:pt x="1569" y="1377"/>
                  </a:lnTo>
                  <a:cubicBezTo>
                    <a:pt x="1377" y="1505"/>
                    <a:pt x="1185" y="1633"/>
                    <a:pt x="993" y="1665"/>
                  </a:cubicBezTo>
                  <a:cubicBezTo>
                    <a:pt x="945" y="1673"/>
                    <a:pt x="899" y="1677"/>
                    <a:pt x="855" y="1677"/>
                  </a:cubicBezTo>
                  <a:cubicBezTo>
                    <a:pt x="725" y="1677"/>
                    <a:pt x="617" y="1641"/>
                    <a:pt x="545" y="1569"/>
                  </a:cubicBezTo>
                  <a:cubicBezTo>
                    <a:pt x="449" y="1505"/>
                    <a:pt x="417" y="1409"/>
                    <a:pt x="417" y="1313"/>
                  </a:cubicBezTo>
                  <a:cubicBezTo>
                    <a:pt x="417" y="1281"/>
                    <a:pt x="417" y="1281"/>
                    <a:pt x="385" y="1281"/>
                  </a:cubicBezTo>
                  <a:lnTo>
                    <a:pt x="385" y="1249"/>
                  </a:lnTo>
                  <a:lnTo>
                    <a:pt x="353" y="1249"/>
                  </a:lnTo>
                  <a:lnTo>
                    <a:pt x="97" y="1313"/>
                  </a:lnTo>
                  <a:lnTo>
                    <a:pt x="129" y="1217"/>
                  </a:lnTo>
                  <a:lnTo>
                    <a:pt x="385" y="1153"/>
                  </a:lnTo>
                  <a:cubicBezTo>
                    <a:pt x="417" y="1153"/>
                    <a:pt x="417" y="1153"/>
                    <a:pt x="417" y="1121"/>
                  </a:cubicBezTo>
                  <a:cubicBezTo>
                    <a:pt x="417" y="1089"/>
                    <a:pt x="449" y="1057"/>
                    <a:pt x="449" y="1057"/>
                  </a:cubicBezTo>
                  <a:cubicBezTo>
                    <a:pt x="449" y="1025"/>
                    <a:pt x="449" y="993"/>
                    <a:pt x="481" y="961"/>
                  </a:cubicBezTo>
                  <a:lnTo>
                    <a:pt x="481" y="929"/>
                  </a:lnTo>
                  <a:cubicBezTo>
                    <a:pt x="481" y="897"/>
                    <a:pt x="449" y="897"/>
                    <a:pt x="449" y="897"/>
                  </a:cubicBezTo>
                  <a:lnTo>
                    <a:pt x="225" y="961"/>
                  </a:lnTo>
                  <a:lnTo>
                    <a:pt x="257" y="832"/>
                  </a:lnTo>
                  <a:lnTo>
                    <a:pt x="545" y="800"/>
                  </a:lnTo>
                  <a:lnTo>
                    <a:pt x="577" y="768"/>
                  </a:lnTo>
                  <a:cubicBezTo>
                    <a:pt x="801" y="416"/>
                    <a:pt x="1185" y="160"/>
                    <a:pt x="1537" y="96"/>
                  </a:cubicBezTo>
                  <a:cubicBezTo>
                    <a:pt x="1607" y="85"/>
                    <a:pt x="1673" y="77"/>
                    <a:pt x="1733" y="77"/>
                  </a:cubicBezTo>
                  <a:close/>
                  <a:moveTo>
                    <a:pt x="1749" y="0"/>
                  </a:moveTo>
                  <a:cubicBezTo>
                    <a:pt x="1683" y="0"/>
                    <a:pt x="1612" y="11"/>
                    <a:pt x="1537" y="32"/>
                  </a:cubicBezTo>
                  <a:cubicBezTo>
                    <a:pt x="1185" y="96"/>
                    <a:pt x="769" y="352"/>
                    <a:pt x="545" y="704"/>
                  </a:cubicBezTo>
                  <a:lnTo>
                    <a:pt x="225" y="768"/>
                  </a:lnTo>
                  <a:lnTo>
                    <a:pt x="193" y="800"/>
                  </a:lnTo>
                  <a:lnTo>
                    <a:pt x="129" y="993"/>
                  </a:lnTo>
                  <a:lnTo>
                    <a:pt x="129" y="1025"/>
                  </a:lnTo>
                  <a:lnTo>
                    <a:pt x="161" y="1025"/>
                  </a:lnTo>
                  <a:lnTo>
                    <a:pt x="385" y="993"/>
                  </a:lnTo>
                  <a:lnTo>
                    <a:pt x="385" y="1025"/>
                  </a:lnTo>
                  <a:cubicBezTo>
                    <a:pt x="385" y="1057"/>
                    <a:pt x="385" y="1057"/>
                    <a:pt x="353" y="1089"/>
                  </a:cubicBezTo>
                  <a:lnTo>
                    <a:pt x="97" y="1153"/>
                  </a:lnTo>
                  <a:lnTo>
                    <a:pt x="65" y="1153"/>
                  </a:lnTo>
                  <a:lnTo>
                    <a:pt x="1" y="1345"/>
                  </a:lnTo>
                  <a:lnTo>
                    <a:pt x="1" y="1377"/>
                  </a:lnTo>
                  <a:cubicBezTo>
                    <a:pt x="33" y="1377"/>
                    <a:pt x="33" y="1409"/>
                    <a:pt x="33" y="1409"/>
                  </a:cubicBezTo>
                  <a:lnTo>
                    <a:pt x="353" y="1345"/>
                  </a:lnTo>
                  <a:cubicBezTo>
                    <a:pt x="353" y="1473"/>
                    <a:pt x="417" y="1569"/>
                    <a:pt x="481" y="1633"/>
                  </a:cubicBezTo>
                  <a:cubicBezTo>
                    <a:pt x="577" y="1697"/>
                    <a:pt x="705" y="1729"/>
                    <a:pt x="833" y="1729"/>
                  </a:cubicBezTo>
                  <a:lnTo>
                    <a:pt x="993" y="1729"/>
                  </a:lnTo>
                  <a:cubicBezTo>
                    <a:pt x="1217" y="1697"/>
                    <a:pt x="1441" y="1569"/>
                    <a:pt x="1633" y="1409"/>
                  </a:cubicBezTo>
                  <a:cubicBezTo>
                    <a:pt x="1665" y="1409"/>
                    <a:pt x="1665" y="1377"/>
                    <a:pt x="1665" y="1377"/>
                  </a:cubicBezTo>
                  <a:cubicBezTo>
                    <a:pt x="1665" y="1377"/>
                    <a:pt x="1665" y="1345"/>
                    <a:pt x="1633" y="1345"/>
                  </a:cubicBezTo>
                  <a:lnTo>
                    <a:pt x="1537" y="1217"/>
                  </a:lnTo>
                  <a:lnTo>
                    <a:pt x="1473" y="1217"/>
                  </a:lnTo>
                  <a:cubicBezTo>
                    <a:pt x="1345" y="1313"/>
                    <a:pt x="1185" y="1409"/>
                    <a:pt x="1057" y="1441"/>
                  </a:cubicBezTo>
                  <a:cubicBezTo>
                    <a:pt x="1024" y="1446"/>
                    <a:pt x="992" y="1449"/>
                    <a:pt x="961" y="1449"/>
                  </a:cubicBezTo>
                  <a:cubicBezTo>
                    <a:pt x="814" y="1449"/>
                    <a:pt x="699" y="1387"/>
                    <a:pt x="673" y="1281"/>
                  </a:cubicBezTo>
                  <a:lnTo>
                    <a:pt x="1185" y="1185"/>
                  </a:lnTo>
                  <a:cubicBezTo>
                    <a:pt x="1185" y="1185"/>
                    <a:pt x="1217" y="1185"/>
                    <a:pt x="1217" y="1153"/>
                  </a:cubicBezTo>
                  <a:lnTo>
                    <a:pt x="1281" y="993"/>
                  </a:lnTo>
                  <a:cubicBezTo>
                    <a:pt x="1281" y="961"/>
                    <a:pt x="1281" y="961"/>
                    <a:pt x="1249" y="929"/>
                  </a:cubicBezTo>
                  <a:lnTo>
                    <a:pt x="1217" y="929"/>
                  </a:lnTo>
                  <a:lnTo>
                    <a:pt x="673" y="1025"/>
                  </a:lnTo>
                  <a:lnTo>
                    <a:pt x="673" y="1025"/>
                  </a:lnTo>
                  <a:lnTo>
                    <a:pt x="705" y="993"/>
                  </a:lnTo>
                  <a:lnTo>
                    <a:pt x="705" y="929"/>
                  </a:lnTo>
                  <a:lnTo>
                    <a:pt x="1313" y="832"/>
                  </a:lnTo>
                  <a:cubicBezTo>
                    <a:pt x="1313" y="800"/>
                    <a:pt x="1345" y="800"/>
                    <a:pt x="1345" y="800"/>
                  </a:cubicBezTo>
                  <a:lnTo>
                    <a:pt x="1409" y="608"/>
                  </a:lnTo>
                  <a:cubicBezTo>
                    <a:pt x="1409" y="608"/>
                    <a:pt x="1409" y="576"/>
                    <a:pt x="1377" y="576"/>
                  </a:cubicBezTo>
                  <a:lnTo>
                    <a:pt x="1345" y="576"/>
                  </a:lnTo>
                  <a:lnTo>
                    <a:pt x="929" y="640"/>
                  </a:lnTo>
                  <a:cubicBezTo>
                    <a:pt x="1089" y="480"/>
                    <a:pt x="1281" y="352"/>
                    <a:pt x="1473" y="320"/>
                  </a:cubicBezTo>
                  <a:cubicBezTo>
                    <a:pt x="1516" y="312"/>
                    <a:pt x="1554" y="308"/>
                    <a:pt x="1588" y="308"/>
                  </a:cubicBezTo>
                  <a:cubicBezTo>
                    <a:pt x="1682" y="308"/>
                    <a:pt x="1746" y="338"/>
                    <a:pt x="1793" y="384"/>
                  </a:cubicBezTo>
                  <a:lnTo>
                    <a:pt x="1857" y="384"/>
                  </a:lnTo>
                  <a:lnTo>
                    <a:pt x="2081" y="192"/>
                  </a:lnTo>
                  <a:lnTo>
                    <a:pt x="2081" y="160"/>
                  </a:lnTo>
                  <a:lnTo>
                    <a:pt x="2081" y="128"/>
                  </a:lnTo>
                  <a:cubicBezTo>
                    <a:pt x="1996" y="43"/>
                    <a:pt x="1882" y="0"/>
                    <a:pt x="17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8" name="Google Shape;2058;p39"/>
          <p:cNvGrpSpPr/>
          <p:nvPr/>
        </p:nvGrpSpPr>
        <p:grpSpPr>
          <a:xfrm>
            <a:off x="7636321" y="463329"/>
            <a:ext cx="291395" cy="327007"/>
            <a:chOff x="3539102" y="2427549"/>
            <a:chExt cx="355099" cy="355481"/>
          </a:xfrm>
        </p:grpSpPr>
        <p:sp>
          <p:nvSpPr>
            <p:cNvPr id="2059" name="Google Shape;2059;p39"/>
            <p:cNvSpPr/>
            <p:nvPr/>
          </p:nvSpPr>
          <p:spPr>
            <a:xfrm>
              <a:off x="3539102" y="2561320"/>
              <a:ext cx="355099" cy="221710"/>
            </a:xfrm>
            <a:custGeom>
              <a:rect b="b" l="l" r="r" t="t"/>
              <a:pathLst>
                <a:path extrusionOk="0" h="6966" w="11157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3544417" y="2427549"/>
              <a:ext cx="339568" cy="205415"/>
            </a:xfrm>
            <a:custGeom>
              <a:rect b="b" l="l" r="r" t="t"/>
              <a:pathLst>
                <a:path extrusionOk="0" h="6454" w="10669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</p:grpSp>
      <p:sp>
        <p:nvSpPr>
          <p:cNvPr id="2061" name="Google Shape;2061;p39"/>
          <p:cNvSpPr txBox="1"/>
          <p:nvPr/>
        </p:nvSpPr>
        <p:spPr>
          <a:xfrm>
            <a:off x="7871875" y="536125"/>
            <a:ext cx="252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rPr>
              <a:t>Team 2</a:t>
            </a:r>
            <a:endParaRPr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062" name="Google Shape;2062;p39"/>
          <p:cNvSpPr txBox="1"/>
          <p:nvPr>
            <p:ph idx="4294967295" type="title"/>
          </p:nvPr>
        </p:nvSpPr>
        <p:spPr>
          <a:xfrm>
            <a:off x="631350" y="666925"/>
            <a:ext cx="377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References</a:t>
            </a:r>
            <a:endParaRPr sz="3300">
              <a:highlight>
                <a:schemeClr val="accent1"/>
              </a:highlight>
            </a:endParaRPr>
          </a:p>
        </p:txBody>
      </p:sp>
      <p:sp>
        <p:nvSpPr>
          <p:cNvPr id="2063" name="Google Shape;2063;p39"/>
          <p:cNvSpPr txBox="1"/>
          <p:nvPr/>
        </p:nvSpPr>
        <p:spPr>
          <a:xfrm>
            <a:off x="4652875" y="1496350"/>
            <a:ext cx="3895800" cy="32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https://www.experian.com/blogs/ask-experian/infographic-what-are-the-different-scoring-ranges/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https://ycharts.com/indicators/3_year_treasury_rate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https://ycharts.com/indicators/5_year_treasury_rate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❏"/>
            </a:pPr>
            <a:r>
              <a:rPr lang="en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https://www.forbes.com/advisor/investing/sharpe-ratio/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40"/>
          <p:cNvSpPr txBox="1"/>
          <p:nvPr>
            <p:ph idx="4294967295" type="title"/>
          </p:nvPr>
        </p:nvSpPr>
        <p:spPr>
          <a:xfrm>
            <a:off x="608400" y="2285413"/>
            <a:ext cx="377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Appendix</a:t>
            </a:r>
            <a:endParaRPr sz="3300">
              <a:highlight>
                <a:schemeClr val="accent1"/>
              </a:highlight>
            </a:endParaRPr>
          </a:p>
        </p:txBody>
      </p:sp>
      <p:pic>
        <p:nvPicPr>
          <p:cNvPr id="2069" name="Google Shape;20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575" y="645163"/>
            <a:ext cx="5137550" cy="38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ics Subject for High School Electives: Macroeconomics by Slidesgo">
  <a:themeElements>
    <a:clrScheme name="Simple Light">
      <a:dk1>
        <a:srgbClr val="333333"/>
      </a:dk1>
      <a:lt1>
        <a:srgbClr val="1F1AE5"/>
      </a:lt1>
      <a:dk2>
        <a:srgbClr val="F4EEE9"/>
      </a:dk2>
      <a:lt2>
        <a:srgbClr val="EBE9E7"/>
      </a:lt2>
      <a:accent1>
        <a:srgbClr val="FFFF00"/>
      </a:accent1>
      <a:accent2>
        <a:srgbClr val="6E6EE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AE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