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6970-A742-4622-9A56-4655F99C264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FDFD-C647-439D-808F-A3C5E4C3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7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6970-A742-4622-9A56-4655F99C264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FDFD-C647-439D-808F-A3C5E4C3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5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6970-A742-4622-9A56-4655F99C264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FDFD-C647-439D-808F-A3C5E4C3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13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6970-A742-4622-9A56-4655F99C264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FDFD-C647-439D-808F-A3C5E4C39C0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5420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6970-A742-4622-9A56-4655F99C264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FDFD-C647-439D-808F-A3C5E4C3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06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6970-A742-4622-9A56-4655F99C264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FDFD-C647-439D-808F-A3C5E4C3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62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6970-A742-4622-9A56-4655F99C264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FDFD-C647-439D-808F-A3C5E4C3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52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6970-A742-4622-9A56-4655F99C264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FDFD-C647-439D-808F-A3C5E4C3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94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6970-A742-4622-9A56-4655F99C264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FDFD-C647-439D-808F-A3C5E4C3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3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6970-A742-4622-9A56-4655F99C264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FDFD-C647-439D-808F-A3C5E4C3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9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6970-A742-4622-9A56-4655F99C264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FDFD-C647-439D-808F-A3C5E4C3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6970-A742-4622-9A56-4655F99C264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FDFD-C647-439D-808F-A3C5E4C3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4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6970-A742-4622-9A56-4655F99C264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FDFD-C647-439D-808F-A3C5E4C3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8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6970-A742-4622-9A56-4655F99C264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FDFD-C647-439D-808F-A3C5E4C3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5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6970-A742-4622-9A56-4655F99C264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FDFD-C647-439D-808F-A3C5E4C3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6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6970-A742-4622-9A56-4655F99C264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FDFD-C647-439D-808F-A3C5E4C3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4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6970-A742-4622-9A56-4655F99C264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FDFD-C647-439D-808F-A3C5E4C3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2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A8F6970-A742-4622-9A56-4655F99C264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FFDFD-C647-439D-808F-A3C5E4C3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40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10F8-CA3B-4441-835D-55D7B6711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17CF7-597F-4F9F-A53E-0167CD55D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200" dirty="0"/>
              <a:t>Sam Hardin</a:t>
            </a:r>
          </a:p>
          <a:p>
            <a:r>
              <a:rPr lang="en-US" sz="1200" dirty="0"/>
              <a:t>Sawyer </a:t>
            </a:r>
            <a:r>
              <a:rPr lang="en-US" sz="1200" dirty="0" err="1"/>
              <a:t>Goodsel</a:t>
            </a:r>
            <a:endParaRPr lang="en-US" sz="1200" dirty="0"/>
          </a:p>
          <a:p>
            <a:r>
              <a:rPr lang="en-US" sz="1200" dirty="0"/>
              <a:t>Matthew Gilbert</a:t>
            </a:r>
          </a:p>
          <a:p>
            <a:r>
              <a:rPr lang="en-US" sz="1200" dirty="0" err="1"/>
              <a:t>Chunyan</a:t>
            </a:r>
            <a:r>
              <a:rPr lang="en-US" sz="1200" dirty="0"/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177190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C4A2-A127-44AE-96E9-91CC5825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8F372-6F66-4423-B72E-6A67EAE11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2366" y="2010560"/>
            <a:ext cx="5069440" cy="4351338"/>
          </a:xfrm>
        </p:spPr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Dashboard</a:t>
            </a:r>
          </a:p>
          <a:p>
            <a:r>
              <a:rPr lang="en-US" dirty="0"/>
              <a:t>Data Extraction and Codebase</a:t>
            </a:r>
          </a:p>
          <a:p>
            <a:r>
              <a:rPr lang="en-US" dirty="0"/>
              <a:t>Benefit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99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6EF1-5AD9-4B34-BA28-807FC4036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Static Code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E72B4-A3FD-4D59-8F54-99F7FC945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good commercial runtime profilers already exist</a:t>
            </a:r>
          </a:p>
          <a:p>
            <a:r>
              <a:rPr lang="en-US" dirty="0"/>
              <a:t>Visualizing code thumbprints can give quick overall impression</a:t>
            </a:r>
          </a:p>
          <a:p>
            <a:r>
              <a:rPr lang="en-US" dirty="0"/>
              <a:t>Help identify areas that could use work</a:t>
            </a:r>
          </a:p>
        </p:txBody>
      </p:sp>
    </p:spTree>
    <p:extLst>
      <p:ext uri="{BB962C8B-B14F-4D97-AF65-F5344CB8AC3E}">
        <p14:creationId xmlns:p14="http://schemas.microsoft.com/office/powerpoint/2010/main" val="322797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D238-EF9C-4104-9D6A-9E602020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ABFA8-027D-445A-AD74-BEDCEE401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86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DB3B-1A53-4255-9375-3D7641C4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Codebase: Arcade Game Merge</a:t>
            </a:r>
          </a:p>
        </p:txBody>
      </p:sp>
      <p:pic>
        <p:nvPicPr>
          <p:cNvPr id="5" name="Content Placeholder 4" descr="A picture containing indoor, table, sitting, food&#10;&#10;Description automatically generated">
            <a:extLst>
              <a:ext uri="{FF2B5EF4-FFF2-40B4-BE49-F238E27FC236}">
                <a16:creationId xmlns:a16="http://schemas.microsoft.com/office/drawing/2014/main" id="{1804D474-75FF-4759-A601-DF0088DBA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163649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8AFA-9612-42E9-BF11-28A30660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256B0-1127-4377-9454-70ADC69E5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  <a:p>
            <a:r>
              <a:rPr lang="en-US" dirty="0"/>
              <a:t>Code versus comments</a:t>
            </a:r>
          </a:p>
          <a:p>
            <a:r>
              <a:rPr lang="en-US" dirty="0"/>
              <a:t>File size</a:t>
            </a:r>
          </a:p>
        </p:txBody>
      </p:sp>
    </p:spTree>
    <p:extLst>
      <p:ext uri="{BB962C8B-B14F-4D97-AF65-F5344CB8AC3E}">
        <p14:creationId xmlns:p14="http://schemas.microsoft.com/office/powerpoint/2010/main" val="374243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3A08-55D2-4538-B1F0-204CA8795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90F7-8441-4753-8702-C74E86155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outliers</a:t>
            </a:r>
          </a:p>
          <a:p>
            <a:r>
              <a:rPr lang="en-US" dirty="0"/>
              <a:t>Provide a unique visual representation of codebase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9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Syntax Tree</a:t>
            </a:r>
          </a:p>
          <a:p>
            <a:r>
              <a:rPr lang="en-US" dirty="0"/>
              <a:t>Term Frequency – Inverse </a:t>
            </a:r>
            <a:r>
              <a:rPr lang="en-US"/>
              <a:t>Document 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25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D5DD-FF7F-4B04-92C8-3D1B0885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51AB2-A20F-459C-82EE-E9CCBD7CF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4690" y="2976331"/>
            <a:ext cx="4422169" cy="2027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32424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</TotalTime>
  <Words>80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Project 7</vt:lpstr>
      <vt:lpstr>Overview</vt:lpstr>
      <vt:lpstr>Why Static Code Analysis</vt:lpstr>
      <vt:lpstr>Demo</vt:lpstr>
      <vt:lpstr>Codebase: Arcade Game Merge</vt:lpstr>
      <vt:lpstr>Data</vt:lpstr>
      <vt:lpstr>Application 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7</dc:title>
  <dc:creator>yi yang</dc:creator>
  <cp:lastModifiedBy>Sam Hardin</cp:lastModifiedBy>
  <cp:revision>10</cp:revision>
  <dcterms:created xsi:type="dcterms:W3CDTF">2019-12-04T00:33:02Z</dcterms:created>
  <dcterms:modified xsi:type="dcterms:W3CDTF">2019-12-04T09:59:53Z</dcterms:modified>
</cp:coreProperties>
</file>