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6D0-F4A1-4F8A-882B-184DF43BF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F6A1-7C96-4D55-8CBB-2A2731AF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60E8-2C3D-4375-B678-D3E48BF4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E4F0-5E92-4FAE-B313-7576B25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E34C-ADF6-4F71-BB45-D8EB9F89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E7A-0CE7-4A17-BA66-89A03EC2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E64CF-E96F-4D50-8D42-76BA58E3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AC93-7A95-4267-BEAB-31DCEF05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A5C7-48C7-4D15-A1E5-6C257868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59E1-223F-465B-B7A2-0D864505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F4315-22C5-4893-A6E1-A83B2AAE1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8A84D-710E-4995-9703-323D336E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9A69-92D5-4348-8F60-658B3EB5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B9A3-102F-4FD1-A6C3-1CDDD85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011A-7772-47FD-99B7-85831B8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1FD3-EEFE-4362-B625-465E838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749E-F609-44BF-9A5A-EE2DB7D7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2BAD-A55E-4F5F-9225-8D2DB27B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C83A-4EB7-4299-8903-3181F13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A258-ECAC-4BE2-9667-FBCAED5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8C30-6212-4A7C-8B54-091AE1F7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E9EF-0D0E-4977-AA23-C1A38E3A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4C98-EE1E-4DED-B0D2-F1A08320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79C6-EAFB-4050-B154-81B7F2BA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918E-1183-408A-A0E3-E8D9F5B7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996B-1314-4F82-970E-6E8A4EDB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D806-3646-4DDF-9540-EDEAF6E81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6291-4248-4E84-8309-858EDD4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95437-2AC2-418F-8E44-8AFC47BE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4C76-D727-4BA3-BFFA-4EF7DCB8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A3CB-8B48-4BB1-8826-5864636D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9F9-88D6-4F25-8BF3-AF67F168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82DD-D5E1-4663-BACF-B3C3FF6A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218BC-410D-4C12-89BB-7C850D46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655C-873C-480C-97E4-44D7D8079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53419-65ED-47AB-B363-70EC3312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C04EA-A997-4C07-B4F8-F9D8DFBF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372A1-41F8-4F1A-91ED-B6A019EE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0EC1B-7D0D-4CB6-A035-92E14704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F3ED-A0D2-4A64-A9AC-58AE7AB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B487-3D88-4971-BA07-CC3B85B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307B-7906-403C-B32E-0D80A92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EA126-8C54-4F7C-B7CC-ADD1205B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6EB36-0D19-4AB7-9B62-9B37FF4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210F-3062-4241-B5BC-619FD7C5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03EAF-831A-408F-BDA5-E2A287F6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4C90-3B58-45CC-BDDC-1C453DB7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E91C-7389-4F42-A05D-563C2BE6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BFAF-A8C4-4997-8429-CF3131FE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8416-3EE7-4DD8-84EF-BF10FB04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CC307-5001-487C-B13F-41FCBFA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FAAF-E6AF-4364-BE3F-2DFCAA23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3BC6-9340-468C-AD43-97AB80F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3BA9-2928-4D2F-B6BD-AB6700DB6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C8EA-7254-48A5-8BA4-CAC08634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892B-D537-4914-9C10-6B898BDA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EC0D-9299-4ECC-A23E-5122BDF3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703F-B430-4FB9-8E38-C3CF0EBB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7496B-821C-456D-95D4-9628E097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9848-C75F-4AF8-901E-59C61B06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8E81-F495-4F4F-B2D8-72779FCA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53A7-ABDB-4D8E-AB7B-EABB1A647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4B38-FC49-4443-B9ED-F1EEF7ED2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0F8-CA3B-4441-835D-55D7B6711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7CF7-597F-4F9F-A53E-0167CD55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4A2-A127-44AE-96E9-91CC582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F372-6F66-4423-B72E-6A67EAE1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366" y="2010560"/>
            <a:ext cx="5069440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Data Extraction and Codebase</a:t>
            </a:r>
          </a:p>
          <a:p>
            <a:r>
              <a:rPr lang="en-US" dirty="0"/>
              <a:t>Benefit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6EF1-5AD9-4B34-BA28-807FC403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72B4-A3FD-4D59-8F54-99F7FC94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238-EF9C-4104-9D6A-9E60202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BFA8-027D-445A-AD74-BEDCEE40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B3B-1A53-4255-9375-3D7641C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Codebase: Arcade Game Merge</a:t>
            </a:r>
          </a:p>
        </p:txBody>
      </p:sp>
      <p:pic>
        <p:nvPicPr>
          <p:cNvPr id="5" name="Content Placeholder 4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1804D474-75FF-4759-A601-DF0088DB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364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8AFA-9612-42E9-BF11-28A3066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6B0-1127-4377-9454-70ADC69E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3A08-55D2-4538-B1F0-204CA879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0F7-8441-4753-8702-C74E8615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5DD-FF7F-4B04-92C8-3D1B0885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AB2-A20F-459C-82EE-E9CCBD7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690" y="2976331"/>
            <a:ext cx="4422169" cy="202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42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7</vt:lpstr>
      <vt:lpstr>PowerPoint Presentation</vt:lpstr>
      <vt:lpstr>Why Static Code Analysis</vt:lpstr>
      <vt:lpstr>Dashboard</vt:lpstr>
      <vt:lpstr>Codebase: Arcade Game Merge</vt:lpstr>
      <vt:lpstr>Data</vt:lpstr>
      <vt:lpstr>Application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</dc:title>
  <dc:creator>yi yang</dc:creator>
  <cp:lastModifiedBy>yi yang</cp:lastModifiedBy>
  <cp:revision>3</cp:revision>
  <dcterms:created xsi:type="dcterms:W3CDTF">2019-12-04T00:33:02Z</dcterms:created>
  <dcterms:modified xsi:type="dcterms:W3CDTF">2019-12-04T00:52:34Z</dcterms:modified>
</cp:coreProperties>
</file>