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hee91/PokerGa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750" y="477234"/>
            <a:ext cx="9144000" cy="1738643"/>
          </a:xfrm>
        </p:spPr>
        <p:txBody>
          <a:bodyPr anchor="ctr">
            <a:normAutofit/>
          </a:bodyPr>
          <a:lstStyle/>
          <a:p>
            <a:pPr algn="l"/>
            <a:r>
              <a:rPr lang="en-US" sz="7200" b="1" dirty="0" err="1" smtClean="0"/>
              <a:t>PokerGame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924" y="2553591"/>
            <a:ext cx="9144000" cy="256508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Team 3</a:t>
            </a:r>
            <a:endParaRPr lang="en-US" sz="2800" b="1" dirty="0" smtClean="0">
              <a:hlinkClick r:id="rId3"/>
            </a:endParaRPr>
          </a:p>
          <a:p>
            <a:pPr algn="l"/>
            <a:r>
              <a:rPr lang="en-US" sz="2000" dirty="0"/>
              <a:t>So </a:t>
            </a:r>
            <a:r>
              <a:rPr lang="en-US" sz="2000" dirty="0" err="1"/>
              <a:t>Mi</a:t>
            </a:r>
            <a:r>
              <a:rPr lang="en-US" sz="2000" dirty="0"/>
              <a:t> Choi, Bo </a:t>
            </a:r>
            <a:r>
              <a:rPr lang="en-US" sz="2000" dirty="0" err="1"/>
              <a:t>Heon</a:t>
            </a:r>
            <a:r>
              <a:rPr lang="en-US" sz="2000" dirty="0"/>
              <a:t> </a:t>
            </a:r>
            <a:r>
              <a:rPr lang="en-US" sz="2000" dirty="0" err="1"/>
              <a:t>Jeong</a:t>
            </a:r>
            <a:r>
              <a:rPr lang="en-US" sz="2000" dirty="0"/>
              <a:t>, </a:t>
            </a:r>
            <a:r>
              <a:rPr lang="en-US" sz="2000" dirty="0" err="1"/>
              <a:t>Hanchen</a:t>
            </a:r>
            <a:r>
              <a:rPr lang="en-US" sz="2000" dirty="0"/>
              <a:t> Li, </a:t>
            </a:r>
          </a:p>
          <a:p>
            <a:pPr algn="l"/>
            <a:r>
              <a:rPr lang="en-US" sz="2000" dirty="0"/>
              <a:t>Sang Rhee, </a:t>
            </a:r>
            <a:r>
              <a:rPr lang="en-US" sz="2000" dirty="0" err="1"/>
              <a:t>Yixin</a:t>
            </a:r>
            <a:r>
              <a:rPr lang="en-US" sz="2000" dirty="0"/>
              <a:t> Wang, </a:t>
            </a:r>
            <a:r>
              <a:rPr lang="en-US" sz="2000" dirty="0" err="1"/>
              <a:t>Yuying</a:t>
            </a:r>
            <a:r>
              <a:rPr lang="en-US" sz="2000" dirty="0"/>
              <a:t> Wang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https</a:t>
            </a:r>
            <a:r>
              <a:rPr lang="en-US" sz="2000" dirty="0">
                <a:solidFill>
                  <a:schemeClr val="accent1"/>
                </a:solidFill>
              </a:rPr>
              <a:t>://</a:t>
            </a:r>
            <a:r>
              <a:rPr lang="en-US" sz="2000" dirty="0" smtClean="0">
                <a:solidFill>
                  <a:schemeClr val="accent1"/>
                </a:solidFill>
              </a:rPr>
              <a:t>github.com/srhee91/PokerGame</a:t>
            </a:r>
          </a:p>
        </p:txBody>
      </p:sp>
    </p:spTree>
    <p:extLst>
      <p:ext uri="{BB962C8B-B14F-4D97-AF65-F5344CB8AC3E}">
        <p14:creationId xmlns:p14="http://schemas.microsoft.com/office/powerpoint/2010/main" val="11884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motivation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need to have fun gambling without losing actual money online. An interactive Texas </a:t>
            </a:r>
            <a:r>
              <a:rPr lang="en-US" dirty="0" err="1"/>
              <a:t>Hold’em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game can be created to satisfy this need.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goal</a:t>
            </a:r>
            <a:endParaRPr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will create an interactive poker game written in Java that can support up to 8 players by the </a:t>
            </a:r>
            <a:r>
              <a:rPr lang="en-US" dirty="0" smtClean="0"/>
              <a:t>end </a:t>
            </a:r>
            <a:r>
              <a:rPr lang="en-US" dirty="0"/>
              <a:t>of the semester.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6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Outline</a:t>
            </a:r>
            <a:endParaRPr lang="en-US" dirty="0"/>
          </a:p>
        </p:txBody>
      </p:sp>
      <p:pic>
        <p:nvPicPr>
          <p:cNvPr id="5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31608"/>
          <a:stretch/>
        </p:blipFill>
        <p:spPr bwMode="auto">
          <a:xfrm>
            <a:off x="5277318" y="509763"/>
            <a:ext cx="6401160" cy="60103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Demo-1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Integrate the already-existing </a:t>
            </a:r>
            <a:r>
              <a:rPr lang="en-US" dirty="0" err="1"/>
              <a:t>OngoingMode</a:t>
            </a:r>
            <a:r>
              <a:rPr lang="en-US" dirty="0"/>
              <a:t> animations to correctly respond to received </a:t>
            </a:r>
            <a:r>
              <a:rPr lang="en-US" dirty="0" err="1" smtClean="0"/>
              <a:t>GameState</a:t>
            </a:r>
            <a:r>
              <a:rPr lang="en-US" dirty="0" smtClean="0"/>
              <a:t> </a:t>
            </a:r>
            <a:r>
              <a:rPr lang="en-US" dirty="0"/>
              <a:t>from the host to show each player’s actions.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Expand the </a:t>
            </a:r>
            <a:r>
              <a:rPr lang="en-US" dirty="0" err="1"/>
              <a:t>GameState</a:t>
            </a:r>
            <a:r>
              <a:rPr lang="en-US" dirty="0"/>
              <a:t> class to include each player’s most recent action so that the </a:t>
            </a:r>
            <a:r>
              <a:rPr lang="en-US" dirty="0" err="1" smtClean="0"/>
              <a:t>OngoingMode</a:t>
            </a:r>
            <a:r>
              <a:rPr lang="en-US" dirty="0" smtClean="0"/>
              <a:t> </a:t>
            </a:r>
            <a:r>
              <a:rPr lang="en-US" dirty="0"/>
              <a:t>GUI can accurately display status labels for each player. 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 Show Timer and </a:t>
            </a:r>
            <a:r>
              <a:rPr lang="en-US" dirty="0" smtClean="0"/>
              <a:t>fold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r>
              <a:rPr lang="en-US" b="1" dirty="0" smtClean="0"/>
              <a:t>Demo-2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892" y="1441621"/>
            <a:ext cx="11467070" cy="502508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4.  Show Quit button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5. Show disconnection (</a:t>
            </a:r>
            <a:r>
              <a:rPr lang="en-US" sz="5600" baseline="-25000" dirty="0" err="1"/>
              <a:t>quiting</a:t>
            </a:r>
            <a:r>
              <a:rPr lang="en-US" sz="5600" baseline="-25000" dirty="0"/>
              <a:t> or network error) , update the </a:t>
            </a:r>
            <a:r>
              <a:rPr lang="en-US" sz="5600" baseline="-25000" dirty="0" err="1"/>
              <a:t>GameSystem</a:t>
            </a:r>
            <a:r>
              <a:rPr lang="en-US" sz="5600" baseline="-25000" dirty="0"/>
              <a:t> and remove player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6. Debug the Rank class through adding test cases that handle all possibilities of poker-hands in the </a:t>
            </a:r>
            <a:r>
              <a:rPr lang="en-US" sz="5600" baseline="-25000" dirty="0" err="1" smtClean="0"/>
              <a:t>TestRank</a:t>
            </a:r>
            <a:r>
              <a:rPr lang="en-US" sz="5600" baseline="-25000" dirty="0" smtClean="0"/>
              <a:t> </a:t>
            </a:r>
            <a:r>
              <a:rPr lang="en-US" sz="5600" baseline="-25000" dirty="0"/>
              <a:t>class. (User story 4)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7. Debug the GUI portion of the game by play-testing the game with all possible user inputs.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(User story 4)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Demo-3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baseline="-25000" dirty="0"/>
              <a:t>8. Debug the </a:t>
            </a:r>
            <a:r>
              <a:rPr lang="en-US" sz="4800" baseline="-25000" dirty="0" err="1"/>
              <a:t>GameSystem</a:t>
            </a:r>
            <a:r>
              <a:rPr lang="en-US" sz="4800" baseline="-25000" dirty="0"/>
              <a:t> portion of the game by play-testing the game with all possible user inputs.  </a:t>
            </a:r>
          </a:p>
          <a:p>
            <a:pPr marL="0" indent="0">
              <a:buNone/>
            </a:pPr>
            <a:endParaRPr lang="en-US" sz="4800" baseline="-25000" dirty="0"/>
          </a:p>
          <a:p>
            <a:pPr marL="0" indent="0">
              <a:buNone/>
            </a:pPr>
            <a:r>
              <a:rPr lang="en-US" sz="4800" baseline="-25000" dirty="0"/>
              <a:t>9. Debug the Network (</a:t>
            </a:r>
            <a:r>
              <a:rPr lang="en-US" sz="4800" baseline="-25000" dirty="0" err="1"/>
              <a:t>ClientMessageHandler</a:t>
            </a:r>
            <a:r>
              <a:rPr lang="en-US" sz="4800" baseline="-25000" dirty="0"/>
              <a:t>, </a:t>
            </a:r>
            <a:r>
              <a:rPr lang="en-US" sz="4800" baseline="-25000" dirty="0" err="1"/>
              <a:t>HostMessageHandler</a:t>
            </a:r>
            <a:r>
              <a:rPr lang="en-US" sz="4800" baseline="-25000" dirty="0"/>
              <a:t>, </a:t>
            </a:r>
            <a:r>
              <a:rPr lang="en-US" sz="4800" baseline="-25000" dirty="0" err="1"/>
              <a:t>HostBroadcaster</a:t>
            </a:r>
            <a:r>
              <a:rPr lang="en-US" sz="4800" baseline="-25000" dirty="0"/>
              <a:t>, </a:t>
            </a:r>
            <a:r>
              <a:rPr lang="en-US" sz="4800" baseline="-25000" dirty="0" err="1"/>
              <a:t>HostSearcher</a:t>
            </a:r>
            <a:r>
              <a:rPr lang="en-US" sz="4800" baseline="-25000" dirty="0"/>
              <a:t>) portion of the game by simulating network issues and disconnects and host Crashing.</a:t>
            </a:r>
          </a:p>
          <a:p>
            <a:pPr marL="0" indent="0">
              <a:buNone/>
            </a:pPr>
            <a:endParaRPr lang="en-US" sz="3700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end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193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PokerGame</vt:lpstr>
      <vt:lpstr>Problem motivation</vt:lpstr>
      <vt:lpstr>Project goal</vt:lpstr>
      <vt:lpstr>Design Outline</vt:lpstr>
      <vt:lpstr>Demo-1</vt:lpstr>
      <vt:lpstr>Demo-2</vt:lpstr>
      <vt:lpstr>Demo-3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Rhee</dc:creator>
  <cp:lastModifiedBy>Sang Rhee</cp:lastModifiedBy>
  <cp:revision>7</cp:revision>
  <dcterms:created xsi:type="dcterms:W3CDTF">2014-04-23T03:43:07Z</dcterms:created>
  <dcterms:modified xsi:type="dcterms:W3CDTF">2014-04-23T05:43:18Z</dcterms:modified>
</cp:coreProperties>
</file>