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6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7527-9733-4B39-880F-EF12528797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1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47527-9733-4B39-880F-EF12528797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B8B0-EE64-43D6-8359-0158EEE12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hee91/PokerGam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750" y="477234"/>
            <a:ext cx="9144000" cy="1738643"/>
          </a:xfrm>
        </p:spPr>
        <p:txBody>
          <a:bodyPr anchor="ctr">
            <a:normAutofit/>
          </a:bodyPr>
          <a:lstStyle/>
          <a:p>
            <a:pPr algn="l"/>
            <a:r>
              <a:rPr lang="en-US" sz="7200" b="1" dirty="0" err="1" smtClean="0"/>
              <a:t>PokerGame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6924" y="2553591"/>
            <a:ext cx="9144000" cy="256508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Team 3</a:t>
            </a:r>
            <a:endParaRPr lang="en-US" sz="2800" b="1" dirty="0" smtClean="0">
              <a:hlinkClick r:id="rId3"/>
            </a:endParaRPr>
          </a:p>
          <a:p>
            <a:pPr algn="l"/>
            <a:r>
              <a:rPr lang="en-US" sz="2000" dirty="0"/>
              <a:t>So </a:t>
            </a:r>
            <a:r>
              <a:rPr lang="en-US" sz="2000" dirty="0" err="1"/>
              <a:t>Mi</a:t>
            </a:r>
            <a:r>
              <a:rPr lang="en-US" sz="2000" dirty="0"/>
              <a:t> Choi, Bo </a:t>
            </a:r>
            <a:r>
              <a:rPr lang="en-US" sz="2000" dirty="0" err="1"/>
              <a:t>Heon</a:t>
            </a:r>
            <a:r>
              <a:rPr lang="en-US" sz="2000" dirty="0"/>
              <a:t> </a:t>
            </a:r>
            <a:r>
              <a:rPr lang="en-US" sz="2000" dirty="0" err="1"/>
              <a:t>Jeong</a:t>
            </a:r>
            <a:r>
              <a:rPr lang="en-US" sz="2000" dirty="0"/>
              <a:t>, </a:t>
            </a:r>
            <a:r>
              <a:rPr lang="en-US" sz="2000" dirty="0" err="1"/>
              <a:t>Hanchen</a:t>
            </a:r>
            <a:r>
              <a:rPr lang="en-US" sz="2000" dirty="0"/>
              <a:t> Li, </a:t>
            </a:r>
          </a:p>
          <a:p>
            <a:pPr algn="l"/>
            <a:r>
              <a:rPr lang="en-US" sz="2000" dirty="0"/>
              <a:t>Sang Rhee, </a:t>
            </a:r>
            <a:r>
              <a:rPr lang="en-US" sz="2000" dirty="0" err="1"/>
              <a:t>Yixin</a:t>
            </a:r>
            <a:r>
              <a:rPr lang="en-US" sz="2000" dirty="0"/>
              <a:t> Wang, </a:t>
            </a:r>
            <a:r>
              <a:rPr lang="en-US" sz="2000" dirty="0" err="1"/>
              <a:t>Yuying</a:t>
            </a:r>
            <a:r>
              <a:rPr lang="en-US" sz="2000" dirty="0"/>
              <a:t> Wang</a:t>
            </a:r>
          </a:p>
          <a:p>
            <a:pPr algn="l"/>
            <a:endParaRPr lang="en-US" sz="2000" b="1" dirty="0" smtClean="0"/>
          </a:p>
          <a:p>
            <a:pPr algn="l"/>
            <a:r>
              <a:rPr lang="en-US" sz="2000" dirty="0" smtClean="0">
                <a:solidFill>
                  <a:schemeClr val="accent1"/>
                </a:solidFill>
              </a:rPr>
              <a:t>https</a:t>
            </a:r>
            <a:r>
              <a:rPr lang="en-US" sz="2000" dirty="0">
                <a:solidFill>
                  <a:schemeClr val="accent1"/>
                </a:solidFill>
              </a:rPr>
              <a:t>://</a:t>
            </a:r>
            <a:r>
              <a:rPr lang="en-US" sz="2000" dirty="0" smtClean="0">
                <a:solidFill>
                  <a:schemeClr val="accent1"/>
                </a:solidFill>
              </a:rPr>
              <a:t>github.com/srhee91/PokerGame</a:t>
            </a:r>
          </a:p>
        </p:txBody>
      </p:sp>
    </p:spTree>
    <p:extLst>
      <p:ext uri="{BB962C8B-B14F-4D97-AF65-F5344CB8AC3E}">
        <p14:creationId xmlns:p14="http://schemas.microsoft.com/office/powerpoint/2010/main" val="11884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PokerGame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 Rhee</dc:creator>
  <cp:lastModifiedBy>Sang Rhee</cp:lastModifiedBy>
  <cp:revision>3</cp:revision>
  <dcterms:created xsi:type="dcterms:W3CDTF">2014-04-23T03:43:07Z</dcterms:created>
  <dcterms:modified xsi:type="dcterms:W3CDTF">2014-04-23T03:59:05Z</dcterms:modified>
</cp:coreProperties>
</file>