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2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goal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motivation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34</Words>
  <Application>Microsoft Office PowerPoint</Application>
  <PresentationFormat>사용자 지정</PresentationFormat>
  <Paragraphs>11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PokerGame</vt:lpstr>
      <vt:lpstr>Project goal</vt:lpstr>
      <vt:lpstr>Problem motivation</vt:lpstr>
      <vt:lpstr>Design Outline</vt:lpstr>
      <vt:lpstr>Demo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SC</cp:lastModifiedBy>
  <cp:revision>5</cp:revision>
  <dcterms:created xsi:type="dcterms:W3CDTF">2014-04-23T03:43:07Z</dcterms:created>
  <dcterms:modified xsi:type="dcterms:W3CDTF">2014-04-23T04:36:26Z</dcterms:modified>
</cp:coreProperties>
</file>