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58" r:id="rId6"/>
    <p:sldId id="266" r:id="rId7"/>
    <p:sldId id="259" r:id="rId8"/>
    <p:sldId id="272" r:id="rId9"/>
    <p:sldId id="264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9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7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hee91/PokerGa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750" y="477234"/>
            <a:ext cx="9144000" cy="1738643"/>
          </a:xfrm>
        </p:spPr>
        <p:txBody>
          <a:bodyPr anchor="ctr">
            <a:normAutofit/>
          </a:bodyPr>
          <a:lstStyle/>
          <a:p>
            <a:pPr algn="l"/>
            <a:r>
              <a:rPr lang="en-US" sz="7200" b="1" dirty="0" err="1" smtClean="0"/>
              <a:t>PokerGame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924" y="2553591"/>
            <a:ext cx="9144000" cy="256508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Team 3</a:t>
            </a:r>
            <a:endParaRPr lang="en-US" sz="2800" b="1" dirty="0" smtClean="0">
              <a:hlinkClick r:id="rId3"/>
            </a:endParaRPr>
          </a:p>
          <a:p>
            <a:pPr algn="l"/>
            <a:r>
              <a:rPr lang="en-US" sz="2000" dirty="0"/>
              <a:t>So </a:t>
            </a:r>
            <a:r>
              <a:rPr lang="en-US" sz="2000" dirty="0" err="1"/>
              <a:t>Mi</a:t>
            </a:r>
            <a:r>
              <a:rPr lang="en-US" sz="2000" dirty="0"/>
              <a:t> Choi, Bo </a:t>
            </a:r>
            <a:r>
              <a:rPr lang="en-US" sz="2000" dirty="0" err="1"/>
              <a:t>Heon</a:t>
            </a:r>
            <a:r>
              <a:rPr lang="en-US" sz="2000" dirty="0"/>
              <a:t> </a:t>
            </a:r>
            <a:r>
              <a:rPr lang="en-US" sz="2000" dirty="0" err="1"/>
              <a:t>Jeong</a:t>
            </a:r>
            <a:r>
              <a:rPr lang="en-US" sz="2000" dirty="0"/>
              <a:t>, </a:t>
            </a:r>
            <a:r>
              <a:rPr lang="en-US" sz="2000" dirty="0" err="1"/>
              <a:t>Hanchen</a:t>
            </a:r>
            <a:r>
              <a:rPr lang="en-US" sz="2000" dirty="0"/>
              <a:t> Li, </a:t>
            </a:r>
          </a:p>
          <a:p>
            <a:pPr algn="l"/>
            <a:r>
              <a:rPr lang="en-US" sz="2000" dirty="0"/>
              <a:t>Sang Rhee, </a:t>
            </a:r>
            <a:r>
              <a:rPr lang="en-US" sz="2000" dirty="0" err="1"/>
              <a:t>Yixin</a:t>
            </a:r>
            <a:r>
              <a:rPr lang="en-US" sz="2000" dirty="0"/>
              <a:t> Wang, </a:t>
            </a:r>
            <a:r>
              <a:rPr lang="en-US" sz="2000" dirty="0" err="1"/>
              <a:t>Yuying</a:t>
            </a:r>
            <a:r>
              <a:rPr lang="en-US" sz="2000" dirty="0"/>
              <a:t> Wang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dirty="0" smtClean="0">
                <a:solidFill>
                  <a:schemeClr val="accent1"/>
                </a:solidFill>
              </a:rPr>
              <a:t>https</a:t>
            </a:r>
            <a:r>
              <a:rPr lang="en-US" sz="2000" dirty="0">
                <a:solidFill>
                  <a:schemeClr val="accent1"/>
                </a:solidFill>
              </a:rPr>
              <a:t>://</a:t>
            </a:r>
            <a:r>
              <a:rPr lang="en-US" sz="2000" dirty="0" smtClean="0">
                <a:solidFill>
                  <a:schemeClr val="accent1"/>
                </a:solidFill>
              </a:rPr>
              <a:t>github.com/srhee91/PokerGame</a:t>
            </a:r>
          </a:p>
        </p:txBody>
      </p:sp>
    </p:spTree>
    <p:extLst>
      <p:ext uri="{BB962C8B-B14F-4D97-AF65-F5344CB8AC3E}">
        <p14:creationId xmlns:p14="http://schemas.microsoft.com/office/powerpoint/2010/main" val="11884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2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Sprint 3 – Description of tasks (2/4)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892" y="1958457"/>
            <a:ext cx="11467070" cy="4144169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/>
              <a:t>6. Debug the </a:t>
            </a:r>
            <a:r>
              <a:rPr lang="en-US" i="1" dirty="0" smtClean="0"/>
              <a:t>Rank</a:t>
            </a:r>
            <a:r>
              <a:rPr lang="en-US" dirty="0" smtClean="0"/>
              <a:t> class through adding test cases that handle all possibilities of poker-hands in the </a:t>
            </a:r>
            <a:r>
              <a:rPr lang="en-US" i="1" dirty="0" err="1" smtClean="0"/>
              <a:t>TestRank</a:t>
            </a:r>
            <a:r>
              <a:rPr lang="en-US" dirty="0"/>
              <a:t> </a:t>
            </a:r>
            <a:r>
              <a:rPr lang="en-US" dirty="0" smtClean="0"/>
              <a:t>class. (</a:t>
            </a:r>
            <a:r>
              <a:rPr lang="en-US" dirty="0"/>
              <a:t>User Story 4)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2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Sprint 3 – Description of tasks (3/4)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892" y="1958457"/>
            <a:ext cx="11467070" cy="4144169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dirty="0"/>
              <a:t>7</a:t>
            </a:r>
            <a:r>
              <a:rPr lang="en-US" dirty="0" smtClean="0"/>
              <a:t>. Debug the </a:t>
            </a:r>
            <a:r>
              <a:rPr lang="en-US" i="1" dirty="0" smtClean="0"/>
              <a:t>GUI</a:t>
            </a:r>
            <a:r>
              <a:rPr lang="en-US" dirty="0" smtClean="0"/>
              <a:t> portion of the game by play-testing the game with all possible user inputs. (</a:t>
            </a:r>
            <a:r>
              <a:rPr lang="en-US" dirty="0"/>
              <a:t>User Story 4)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2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Sprint 3 – Description of tasks (4/4)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892" y="1958457"/>
            <a:ext cx="11467070" cy="4144169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/>
              <a:t>6. Debug the </a:t>
            </a:r>
            <a:r>
              <a:rPr lang="en-US" i="1" dirty="0" err="1" smtClean="0"/>
              <a:t>GameSystem</a:t>
            </a:r>
            <a:r>
              <a:rPr lang="en-US" dirty="0"/>
              <a:t> </a:t>
            </a:r>
            <a:r>
              <a:rPr lang="en-US" dirty="0" smtClean="0"/>
              <a:t>portion of the game by play-testing the game with all possible user inputs. (</a:t>
            </a:r>
            <a:r>
              <a:rPr lang="en-US" dirty="0"/>
              <a:t>User Story 4)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4" y="260757"/>
            <a:ext cx="10515600" cy="6154945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418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today’s poker games are web-based.</a:t>
            </a:r>
          </a:p>
          <a:p>
            <a:pPr lvl="1"/>
            <a:r>
              <a:rPr lang="en-US" dirty="0" smtClean="0"/>
              <a:t>Requires internet connection</a:t>
            </a:r>
          </a:p>
          <a:p>
            <a:pPr lvl="1"/>
            <a:r>
              <a:rPr lang="en-US" dirty="0" smtClean="0"/>
              <a:t>Requires account registration</a:t>
            </a:r>
          </a:p>
          <a:p>
            <a:pPr lvl="1"/>
            <a:r>
              <a:rPr lang="en-US" dirty="0" smtClean="0"/>
              <a:t>Games played with total strangers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6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LAN-based, non-web based </a:t>
            </a:r>
            <a:r>
              <a:rPr lang="en-US" dirty="0" err="1" smtClean="0"/>
              <a:t>Hold’em</a:t>
            </a:r>
            <a:r>
              <a:rPr lang="en-US" dirty="0" smtClean="0"/>
              <a:t> game.</a:t>
            </a:r>
          </a:p>
          <a:p>
            <a:r>
              <a:rPr lang="en-US" dirty="0" smtClean="0"/>
              <a:t>Up to 8 players.</a:t>
            </a:r>
          </a:p>
          <a:p>
            <a:r>
              <a:rPr lang="en-US" dirty="0" smtClean="0"/>
              <a:t>Can quickly jump in or out of games.</a:t>
            </a:r>
          </a:p>
          <a:p>
            <a:r>
              <a:rPr lang="en-US" dirty="0" smtClean="0"/>
              <a:t>Clean and simple interface</a:t>
            </a:r>
          </a:p>
          <a:p>
            <a:pPr lvl="1"/>
            <a:r>
              <a:rPr lang="en-US" dirty="0" smtClean="0"/>
              <a:t>2D graphics for cards and chips</a:t>
            </a:r>
          </a:p>
          <a:p>
            <a:pPr lvl="1"/>
            <a:r>
              <a:rPr lang="en-US" dirty="0" smtClean="0"/>
              <a:t>Basic animations and sounds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Intuitive onscreen controls.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7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Usability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8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t="31608"/>
          <a:stretch/>
        </p:blipFill>
        <p:spPr bwMode="auto">
          <a:xfrm>
            <a:off x="2945293" y="892411"/>
            <a:ext cx="6420678" cy="57071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20" y="101739"/>
            <a:ext cx="10515600" cy="733149"/>
          </a:xfrm>
        </p:spPr>
        <p:txBody>
          <a:bodyPr/>
          <a:lstStyle/>
          <a:p>
            <a:pPr algn="ctr"/>
            <a:r>
              <a:rPr lang="en-US" b="1" dirty="0" smtClean="0"/>
              <a:t>Client-Server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b="77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4" y="260757"/>
            <a:ext cx="10515600" cy="6154945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/>
              <a:t>DEMO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412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2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Sprint 3 – Description of tasks (1/4)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892" y="1958457"/>
            <a:ext cx="11467070" cy="4144169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/>
              <a:t>1. Integrate the animations to correctly respond to received </a:t>
            </a:r>
            <a:r>
              <a:rPr lang="en-US" i="1" dirty="0" err="1" smtClean="0"/>
              <a:t>GameState</a:t>
            </a:r>
            <a:r>
              <a:rPr lang="en-US" dirty="0" smtClean="0"/>
              <a:t> from the host to show each player’s actions. (User Story 1)</a:t>
            </a:r>
            <a:endParaRPr lang="en-US" dirty="0"/>
          </a:p>
          <a:p>
            <a:pPr marL="0" indent="0" algn="ctr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234</Words>
  <Application>Microsoft Office PowerPoint</Application>
  <PresentationFormat>Custom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PokerGame</vt:lpstr>
      <vt:lpstr>Problem Motivation</vt:lpstr>
      <vt:lpstr>Project Goals</vt:lpstr>
      <vt:lpstr>Project Goals</vt:lpstr>
      <vt:lpstr>Client-Server Model</vt:lpstr>
      <vt:lpstr>PowerPoint Presentation</vt:lpstr>
      <vt:lpstr>DEMO</vt:lpstr>
      <vt:lpstr>PowerPoint Presentation</vt:lpstr>
      <vt:lpstr>Sprint 3 – Description of tasks (1/4)</vt:lpstr>
      <vt:lpstr>Sprint 3 – Description of tasks (2/4)</vt:lpstr>
      <vt:lpstr>Sprint 3 – Description of tasks (3/4)</vt:lpstr>
      <vt:lpstr>Sprint 3 – Description of tasks (4/4)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Rhee</dc:creator>
  <cp:lastModifiedBy>wangyix</cp:lastModifiedBy>
  <cp:revision>15</cp:revision>
  <dcterms:created xsi:type="dcterms:W3CDTF">2014-04-23T03:43:07Z</dcterms:created>
  <dcterms:modified xsi:type="dcterms:W3CDTF">2014-04-24T00:37:53Z</dcterms:modified>
</cp:coreProperties>
</file>