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6" r:id="rId6"/>
    <p:sldId id="259" r:id="rId7"/>
    <p:sldId id="272" r:id="rId8"/>
    <p:sldId id="264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hee91/Poker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750" y="477234"/>
            <a:ext cx="9144000" cy="1738643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 err="1" smtClean="0"/>
              <a:t>PokerGame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24" y="2553591"/>
            <a:ext cx="9144000" cy="25650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Team 3</a:t>
            </a:r>
            <a:endParaRPr lang="en-US" sz="2800" b="1" dirty="0" smtClean="0">
              <a:hlinkClick r:id="rId3"/>
            </a:endParaRPr>
          </a:p>
          <a:p>
            <a:pPr algn="l"/>
            <a:r>
              <a:rPr lang="en-US" sz="2000" dirty="0"/>
              <a:t>So </a:t>
            </a:r>
            <a:r>
              <a:rPr lang="en-US" sz="2000" dirty="0" err="1"/>
              <a:t>Mi</a:t>
            </a:r>
            <a:r>
              <a:rPr lang="en-US" sz="2000" dirty="0"/>
              <a:t> Choi, Bo </a:t>
            </a:r>
            <a:r>
              <a:rPr lang="en-US" sz="2000" dirty="0" err="1"/>
              <a:t>Heon</a:t>
            </a:r>
            <a:r>
              <a:rPr lang="en-US" sz="2000" dirty="0"/>
              <a:t> </a:t>
            </a:r>
            <a:r>
              <a:rPr lang="en-US" sz="2000" dirty="0" err="1"/>
              <a:t>Jeong</a:t>
            </a:r>
            <a:r>
              <a:rPr lang="en-US" sz="2000" dirty="0"/>
              <a:t>, </a:t>
            </a:r>
            <a:r>
              <a:rPr lang="en-US" sz="2000" dirty="0" err="1"/>
              <a:t>Hanchen</a:t>
            </a:r>
            <a:r>
              <a:rPr lang="en-US" sz="2000" dirty="0"/>
              <a:t> Li, </a:t>
            </a:r>
          </a:p>
          <a:p>
            <a:pPr algn="l"/>
            <a:r>
              <a:rPr lang="en-US" sz="2000" dirty="0"/>
              <a:t>Sang Rhee, </a:t>
            </a:r>
            <a:r>
              <a:rPr lang="en-US" sz="2000" dirty="0" err="1"/>
              <a:t>Yixin</a:t>
            </a:r>
            <a:r>
              <a:rPr lang="en-US" sz="2000" dirty="0"/>
              <a:t> Wang, </a:t>
            </a:r>
            <a:r>
              <a:rPr lang="en-US" sz="2000" dirty="0" err="1"/>
              <a:t>Yuying</a:t>
            </a:r>
            <a:r>
              <a:rPr lang="en-US" sz="2000" dirty="0"/>
              <a:t> Wang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https</a:t>
            </a:r>
            <a:r>
              <a:rPr lang="en-US" sz="2000" dirty="0">
                <a:solidFill>
                  <a:schemeClr val="accent1"/>
                </a:solidFill>
              </a:rPr>
              <a:t>://</a:t>
            </a:r>
            <a:r>
              <a:rPr lang="en-US" sz="2000" dirty="0" smtClean="0">
                <a:solidFill>
                  <a:schemeClr val="accent1"/>
                </a:solidFill>
              </a:rPr>
              <a:t>github.com/srhee91/PokerGame</a:t>
            </a:r>
          </a:p>
        </p:txBody>
      </p:sp>
    </p:spTree>
    <p:extLst>
      <p:ext uri="{BB962C8B-B14F-4D97-AF65-F5344CB8AC3E}">
        <p14:creationId xmlns:p14="http://schemas.microsoft.com/office/powerpoint/2010/main" val="11884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Sprint 3 – Description of tasks (3/4)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958457"/>
            <a:ext cx="11467070" cy="414416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/>
              <a:t>7</a:t>
            </a:r>
            <a:r>
              <a:rPr lang="en-US" dirty="0" smtClean="0"/>
              <a:t>. Debug the </a:t>
            </a:r>
            <a:r>
              <a:rPr lang="en-US" i="1" dirty="0" smtClean="0"/>
              <a:t>GUI</a:t>
            </a:r>
            <a:r>
              <a:rPr lang="en-US" dirty="0" smtClean="0"/>
              <a:t> portion of the game by play-testing the game with all possible user inputs. </a:t>
            </a:r>
            <a:r>
              <a:rPr lang="en-US" dirty="0" smtClean="0"/>
              <a:t>(</a:t>
            </a:r>
            <a:r>
              <a:rPr lang="en-US" dirty="0"/>
              <a:t>User Story 4)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Sprint 3 – Description of tasks (4/4)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958457"/>
            <a:ext cx="11467070" cy="414416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6. Debug the </a:t>
            </a:r>
            <a:r>
              <a:rPr lang="en-US" i="1" dirty="0" err="1" smtClean="0"/>
              <a:t>GameSystem</a:t>
            </a:r>
            <a:r>
              <a:rPr lang="en-US" dirty="0"/>
              <a:t> </a:t>
            </a:r>
            <a:r>
              <a:rPr lang="en-US" dirty="0" smtClean="0"/>
              <a:t>portion of the game by play-testing the game with all possible user inputs. (</a:t>
            </a:r>
            <a:r>
              <a:rPr lang="en-US" dirty="0"/>
              <a:t>User Story 4)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4" y="260757"/>
            <a:ext cx="10515600" cy="6154945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41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motivation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need to have fun gambling without losing actual money online. An interactive Texas </a:t>
            </a:r>
            <a:r>
              <a:rPr lang="en-US" dirty="0" err="1"/>
              <a:t>Hold’em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game can be created to satisfy this need.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goal</a:t>
            </a:r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will create an interactive poker game written in Java that can support up to 8 players by the </a:t>
            </a:r>
            <a:r>
              <a:rPr lang="en-US" dirty="0" smtClean="0"/>
              <a:t>end </a:t>
            </a:r>
            <a:r>
              <a:rPr lang="en-US" dirty="0"/>
              <a:t>of the semester.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6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31608"/>
          <a:stretch/>
        </p:blipFill>
        <p:spPr bwMode="auto">
          <a:xfrm>
            <a:off x="2945293" y="892411"/>
            <a:ext cx="6420678" cy="5707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0" y="101739"/>
            <a:ext cx="10515600" cy="733149"/>
          </a:xfrm>
        </p:spPr>
        <p:txBody>
          <a:bodyPr/>
          <a:lstStyle/>
          <a:p>
            <a:pPr algn="ctr"/>
            <a:r>
              <a:rPr lang="en-US" b="1" dirty="0" smtClean="0"/>
              <a:t>Client-Server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b="77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4" y="260757"/>
            <a:ext cx="10515600" cy="615494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Sprint 3 – Description of tasks (1/4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958457"/>
            <a:ext cx="11467070" cy="414416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1. Integrate the </a:t>
            </a:r>
            <a:r>
              <a:rPr lang="en-US" dirty="0" smtClean="0"/>
              <a:t>animations to correctly respond to received </a:t>
            </a:r>
            <a:r>
              <a:rPr lang="en-US" i="1" dirty="0" err="1" smtClean="0"/>
              <a:t>GameState</a:t>
            </a:r>
            <a:r>
              <a:rPr lang="en-US" dirty="0" smtClean="0"/>
              <a:t> from the host to show each player’s actions. (User Story 1)</a:t>
            </a:r>
            <a:endParaRPr lang="en-US" dirty="0"/>
          </a:p>
          <a:p>
            <a:pPr marL="0" indent="0" algn="ctr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Sprint 3 – Description of tasks (2/4)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958457"/>
            <a:ext cx="11467070" cy="414416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6. Debug the </a:t>
            </a:r>
            <a:r>
              <a:rPr lang="en-US" i="1" dirty="0" smtClean="0"/>
              <a:t>Rank</a:t>
            </a:r>
            <a:r>
              <a:rPr lang="en-US" dirty="0" smtClean="0"/>
              <a:t> class through adding test cases that handle all possibilities of poker-hands in the </a:t>
            </a:r>
            <a:r>
              <a:rPr lang="en-US" i="1" dirty="0" err="1" smtClean="0"/>
              <a:t>TestRank</a:t>
            </a:r>
            <a:r>
              <a:rPr lang="en-US" dirty="0"/>
              <a:t> </a:t>
            </a:r>
            <a:r>
              <a:rPr lang="en-US" dirty="0" smtClean="0"/>
              <a:t>class. (</a:t>
            </a:r>
            <a:r>
              <a:rPr lang="en-US" dirty="0"/>
              <a:t>User Story 4)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220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PokerGame</vt:lpstr>
      <vt:lpstr>Problem motivation</vt:lpstr>
      <vt:lpstr>Project goal</vt:lpstr>
      <vt:lpstr>Client-Server Model</vt:lpstr>
      <vt:lpstr>PowerPoint Presentation</vt:lpstr>
      <vt:lpstr>DEMO</vt:lpstr>
      <vt:lpstr>PowerPoint Presentation</vt:lpstr>
      <vt:lpstr>Sprint 3 – Description of tasks (1/4)</vt:lpstr>
      <vt:lpstr>Sprint 3 – Description of tasks (2/4)</vt:lpstr>
      <vt:lpstr>Sprint 3 – Description of tasks (3/4)</vt:lpstr>
      <vt:lpstr>Sprint 3 – Description of tasks (4/4)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Rhee</dc:creator>
  <cp:lastModifiedBy>Sang Rhee</cp:lastModifiedBy>
  <cp:revision>14</cp:revision>
  <dcterms:created xsi:type="dcterms:W3CDTF">2014-04-23T03:43:07Z</dcterms:created>
  <dcterms:modified xsi:type="dcterms:W3CDTF">2014-04-24T00:35:37Z</dcterms:modified>
</cp:coreProperties>
</file>