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0"/>
  </p:notesMasterIdLst>
  <p:sldIdLst>
    <p:sldId id="256" r:id="rId2"/>
    <p:sldId id="320" r:id="rId3"/>
    <p:sldId id="322" r:id="rId4"/>
    <p:sldId id="323" r:id="rId5"/>
    <p:sldId id="324" r:id="rId6"/>
    <p:sldId id="325" r:id="rId7"/>
    <p:sldId id="321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3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0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31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-ux.com/#/apps/5c9c1d48e2fb53724fe4af8d/design/s10059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334115" y="2712528"/>
            <a:ext cx="7513524" cy="276998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br>
              <a:rPr lang="pt-BR" altLang="pt-BR">
                <a:latin typeface="Trebuchet MS" panose="020B0603020202020204" pitchFamily="34" charset="0"/>
              </a:rPr>
            </a:br>
            <a:r>
              <a:rPr lang="pt-BR" altLang="pt-BR" sz="4400" b="1">
                <a:solidFill>
                  <a:srgbClr val="8DC641"/>
                </a:solidFill>
                <a:latin typeface="Trebuchet MS" panose="020B0603020202020204" pitchFamily="34" charset="0"/>
              </a:rPr>
              <a:t>PROPOSTA DE </a:t>
            </a:r>
          </a:p>
          <a:p>
            <a:pPr algn="ctr"/>
            <a:r>
              <a:rPr lang="pt-BR" altLang="pt-BR" sz="4400" b="1">
                <a:solidFill>
                  <a:srgbClr val="8DC641"/>
                </a:solidFill>
                <a:latin typeface="Trebuchet MS" panose="020B0603020202020204" pitchFamily="34" charset="0"/>
              </a:rPr>
              <a:t>PROJETO DE SOFTWARE</a:t>
            </a:r>
          </a:p>
          <a:p>
            <a:pPr algn="ctr"/>
            <a:endParaRPr lang="pt-BR" altLang="pt-BR" sz="4400" b="1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sz="2400">
                <a:solidFill>
                  <a:srgbClr val="347C36"/>
                </a:solidFill>
                <a:latin typeface="Trebuchet MS"/>
              </a:rPr>
              <a:t>"</a:t>
            </a:r>
            <a:r>
              <a:rPr lang="pt-BR" altLang="pt-BR" sz="2400" err="1">
                <a:solidFill>
                  <a:srgbClr val="347C36"/>
                </a:solidFill>
                <a:latin typeface="Trebuchet MS"/>
              </a:rPr>
              <a:t>Rabitos</a:t>
            </a:r>
            <a:r>
              <a:rPr lang="pt-BR" altLang="pt-BR" sz="2400">
                <a:solidFill>
                  <a:srgbClr val="347C36"/>
                </a:solidFill>
                <a:latin typeface="Trebuchet MS"/>
              </a:rPr>
              <a:t>"</a:t>
            </a:r>
            <a:endParaRPr lang="pt-BR" sz="2400">
              <a:latin typeface="Trebuchet M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852304" y="6072794"/>
            <a:ext cx="246954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altLang="pt-BR" sz="1600" b="1">
                <a:solidFill>
                  <a:srgbClr val="8DC641"/>
                </a:solidFill>
                <a:latin typeface="Trebuchet MS"/>
              </a:rPr>
              <a:t>Sarah Gonçalves Saraçol</a:t>
            </a:r>
            <a:endParaRPr lang="pt-BR" altLang="pt-BR" sz="1600" b="1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0000">
            <a:off x="9073976" y="17471"/>
            <a:ext cx="1781046" cy="237862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>
                <a:solidFill>
                  <a:schemeClr val="bg1"/>
                </a:solidFill>
                <a:latin typeface="Trebuchet MS" panose="020B0603020202020204" pitchFamily="34" charset="0"/>
              </a:rPr>
              <a:t>Objetivo Geral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>
                <a:solidFill>
                  <a:srgbClr val="8DC641"/>
                </a:solidFill>
              </a:rPr>
              <a:t>Instituto Federal Sul-rio-grandense | </a:t>
            </a:r>
            <a:r>
              <a:rPr lang="pt-BR" err="1">
                <a:solidFill>
                  <a:srgbClr val="8DC641"/>
                </a:solidFill>
              </a:rPr>
              <a:t>câmpus</a:t>
            </a:r>
            <a:r>
              <a:rPr lang="pt-BR">
                <a:solidFill>
                  <a:srgbClr val="8DC641"/>
                </a:solidFill>
              </a:rPr>
              <a:t> Bagé</a:t>
            </a:r>
            <a:endParaRPr lang="en-US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F1C25-B688-4638-AD7C-A10CE48E146D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/>
              <a:t>Desenvolver um sistema para divulgar e disponibilizar a adoção de animais para a comunidade bageense.</a:t>
            </a:r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>
                <a:solidFill>
                  <a:schemeClr val="bg1"/>
                </a:solidFill>
                <a:latin typeface="Trebuchet MS" panose="020B0603020202020204" pitchFamily="34" charset="0"/>
              </a:rPr>
              <a:t>Objetivos Específicos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>
                <a:solidFill>
                  <a:srgbClr val="8DC641"/>
                </a:solidFill>
              </a:rPr>
              <a:t>Instituto Federal Sul-rio-grandense | </a:t>
            </a:r>
            <a:r>
              <a:rPr lang="pt-BR" err="1">
                <a:solidFill>
                  <a:srgbClr val="8DC641"/>
                </a:solidFill>
              </a:rPr>
              <a:t>câmpus</a:t>
            </a:r>
            <a:r>
              <a:rPr lang="pt-BR">
                <a:solidFill>
                  <a:srgbClr val="8DC641"/>
                </a:solidFill>
              </a:rPr>
              <a:t> Bagé</a:t>
            </a:r>
            <a:endParaRPr lang="en-US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254417" y="2399734"/>
            <a:ext cx="10750161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lvl="1" indent="-457200" algn="just">
              <a:buFont typeface="Arial"/>
              <a:buChar char="•"/>
            </a:pPr>
            <a:r>
              <a:rPr lang="pt-BR" sz="2600" dirty="0"/>
              <a:t>Conhecer os problemas para efetuar as adoções;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BR" sz="2600" dirty="0"/>
              <a:t>Identificar problemas de mantimento da instituição;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BR" sz="2600" dirty="0"/>
              <a:t>Investigar a falta de conhecimento da sociedade sobre a instituição;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BR" sz="2600" dirty="0"/>
              <a:t>Explicar a importância da entidade na cidade e a facilidade de contribuir;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BR" sz="2600" dirty="0"/>
              <a:t>Trazendo, assim, a facilidade de comunicação entre a instituição e comunidade.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5919A6-C908-4493-A9E2-DB8BD940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0000">
            <a:off x="9375900" y="60603"/>
            <a:ext cx="1781046" cy="23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>
                <a:solidFill>
                  <a:schemeClr val="bg1"/>
                </a:solidFill>
                <a:latin typeface="Trebuchet MS" panose="020B0603020202020204" pitchFamily="34" charset="0"/>
              </a:rPr>
              <a:t>Justificativa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>
                <a:solidFill>
                  <a:srgbClr val="8DC641"/>
                </a:solidFill>
              </a:rPr>
              <a:t>Instituto Federal Sul-rio-grandense | </a:t>
            </a:r>
            <a:r>
              <a:rPr lang="pt-BR" err="1">
                <a:solidFill>
                  <a:srgbClr val="8DC641"/>
                </a:solidFill>
              </a:rPr>
              <a:t>câmpus</a:t>
            </a:r>
            <a:r>
              <a:rPr lang="pt-BR">
                <a:solidFill>
                  <a:srgbClr val="8DC641"/>
                </a:solidFill>
              </a:rPr>
              <a:t> Bagé</a:t>
            </a:r>
            <a:endParaRPr lang="en-US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656983" y="2342224"/>
            <a:ext cx="1076453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/>
              <a:t>Divulgação da instituição;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/>
              <a:t>Importância da atenção aos animais de rua;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/>
              <a:t>Arrecadação de doações.</a:t>
            </a:r>
          </a:p>
          <a:p>
            <a:pPr algn="just"/>
            <a:endParaRPr lang="pt-BR" sz="30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3C9868-C208-42A3-9862-F2531319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0000">
            <a:off x="9073976" y="17471"/>
            <a:ext cx="1781046" cy="2378622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2F804170-D6FC-47E4-A988-8CA60B69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211" y="3535106"/>
            <a:ext cx="3505200" cy="2332579"/>
          </a:xfrm>
          <a:prstGeom prst="rect">
            <a:avLst/>
          </a:prstGeom>
        </p:spPr>
      </p:pic>
      <p:pic>
        <p:nvPicPr>
          <p:cNvPr id="4" name="Imagem 5" descr="Uma imagem contendo gato, banco, ao ar livre, sentado&#10;&#10;Descrição gerada com muito alta confiança">
            <a:extLst>
              <a:ext uri="{FF2B5EF4-FFF2-40B4-BE49-F238E27FC236}">
                <a16:creationId xmlns:a16="http://schemas.microsoft.com/office/drawing/2014/main" id="{95E76AC6-9BCF-4DFE-BEAF-56DDA00A7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305" y="4017250"/>
            <a:ext cx="4497237" cy="23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8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>
                <a:solidFill>
                  <a:schemeClr val="bg1"/>
                </a:solidFill>
                <a:latin typeface="Trebuchet MS" panose="020B0603020202020204" pitchFamily="34" charset="0"/>
              </a:rPr>
              <a:t>Modelagem do Software</a:t>
            </a:r>
          </a:p>
          <a:p>
            <a:r>
              <a:rPr lang="pt-BR" altLang="pt-BR" sz="2400" b="1">
                <a:solidFill>
                  <a:schemeClr val="bg1"/>
                </a:solidFill>
                <a:latin typeface="Trebuchet MS" panose="020B0603020202020204" pitchFamily="34" charset="0"/>
              </a:rPr>
              <a:t>Diagramas de Casos de Uso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>
                <a:solidFill>
                  <a:srgbClr val="8DC641"/>
                </a:solidFill>
              </a:rPr>
              <a:t>Instituto Federal Sul-rio-grandense | </a:t>
            </a:r>
            <a:r>
              <a:rPr lang="pt-BR" err="1">
                <a:solidFill>
                  <a:srgbClr val="8DC641"/>
                </a:solidFill>
              </a:rPr>
              <a:t>câmpus</a:t>
            </a:r>
            <a:r>
              <a:rPr lang="pt-BR">
                <a:solidFill>
                  <a:srgbClr val="8DC641"/>
                </a:solidFill>
              </a:rPr>
              <a:t> Bagé</a:t>
            </a:r>
            <a:endParaRPr lang="en-US">
              <a:solidFill>
                <a:srgbClr val="8DC64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C4CC77-E1AE-46C1-91D0-0F88445B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0000">
            <a:off x="9073976" y="17471"/>
            <a:ext cx="1781046" cy="2378622"/>
          </a:xfrm>
          <a:prstGeom prst="rect">
            <a:avLst/>
          </a:prstGeom>
        </p:spPr>
      </p:pic>
      <p:pic>
        <p:nvPicPr>
          <p:cNvPr id="3" name="Imagem 3" descr="Uma imagem contendo texto&#10;&#10;Descrição gerada com alta confiança">
            <a:extLst>
              <a:ext uri="{FF2B5EF4-FFF2-40B4-BE49-F238E27FC236}">
                <a16:creationId xmlns:a16="http://schemas.microsoft.com/office/drawing/2014/main" id="{91A081C3-E142-4BDD-819B-F6D920FC8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023" y="2204421"/>
            <a:ext cx="5819953" cy="38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>
                <a:solidFill>
                  <a:schemeClr val="bg1"/>
                </a:solidFill>
                <a:latin typeface="Trebuchet MS" panose="020B0603020202020204" pitchFamily="34" charset="0"/>
              </a:rPr>
              <a:t>Modelagem do Software</a:t>
            </a:r>
          </a:p>
          <a:p>
            <a:r>
              <a:rPr lang="pt-BR" altLang="pt-BR" sz="2400" b="1">
                <a:solidFill>
                  <a:schemeClr val="bg1"/>
                </a:solidFill>
                <a:latin typeface="Trebuchet MS" panose="020B0603020202020204" pitchFamily="34" charset="0"/>
              </a:rPr>
              <a:t>Diagramas de Casos de Uso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>
                <a:solidFill>
                  <a:srgbClr val="8DC641"/>
                </a:solidFill>
              </a:rPr>
              <a:t>Instituto Federal Sul-rio-grandense | </a:t>
            </a:r>
            <a:r>
              <a:rPr lang="pt-BR" err="1">
                <a:solidFill>
                  <a:srgbClr val="8DC641"/>
                </a:solidFill>
              </a:rPr>
              <a:t>câmpus</a:t>
            </a:r>
            <a:r>
              <a:rPr lang="pt-BR">
                <a:solidFill>
                  <a:srgbClr val="8DC641"/>
                </a:solidFill>
              </a:rPr>
              <a:t> Bagé</a:t>
            </a:r>
            <a:endParaRPr lang="en-US">
              <a:solidFill>
                <a:srgbClr val="8DC64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C4CC77-E1AE-46C1-91D0-0F88445B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0000">
            <a:off x="9073976" y="17471"/>
            <a:ext cx="1781046" cy="2378622"/>
          </a:xfrm>
          <a:prstGeom prst="rect">
            <a:avLst/>
          </a:prstGeom>
        </p:spPr>
      </p:pic>
      <p:pic>
        <p:nvPicPr>
          <p:cNvPr id="8" name="Imagem 10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D268C86F-C3BE-4913-9BD9-7626D399B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589" y="2280408"/>
            <a:ext cx="6222520" cy="39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2336116" y="2530813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>
                <a:latin typeface="Trebuchet MS" panose="020B0603020202020204" pitchFamily="34" charset="0"/>
              </a:rPr>
            </a:br>
            <a:r>
              <a:rPr lang="pt-BR" altLang="pt-BR" sz="5400" b="1">
                <a:solidFill>
                  <a:srgbClr val="8DC641"/>
                </a:solidFill>
                <a:latin typeface="Trebuchet MS" panose="020B0603020202020204" pitchFamily="34" charset="0"/>
              </a:rPr>
              <a:t>PROTOTIPAGEM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>
                <a:solidFill>
                  <a:srgbClr val="8DC641"/>
                </a:solidFill>
              </a:rPr>
              <a:t>Instituto Federal Sul-rio-grandense | </a:t>
            </a:r>
            <a:r>
              <a:rPr lang="pt-BR" err="1">
                <a:solidFill>
                  <a:srgbClr val="8DC641"/>
                </a:solidFill>
              </a:rPr>
              <a:t>câmpus</a:t>
            </a:r>
            <a:r>
              <a:rPr lang="pt-BR">
                <a:solidFill>
                  <a:srgbClr val="8DC641"/>
                </a:solidFill>
              </a:rPr>
              <a:t> Bagé</a:t>
            </a:r>
            <a:endParaRPr lang="en-US">
              <a:solidFill>
                <a:srgbClr val="8DC64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925D9D-25B4-4DE8-8BF3-ADA4E6FCD5C1}"/>
              </a:ext>
            </a:extLst>
          </p:cNvPr>
          <p:cNvSpPr txBox="1"/>
          <p:nvPr/>
        </p:nvSpPr>
        <p:spPr>
          <a:xfrm>
            <a:off x="4249948" y="4206816"/>
            <a:ext cx="35914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hlinkClick r:id="rId3"/>
              </a:rPr>
              <a:t>https://www.quant-ux.com/#/apps/5c9c1d48e2fb53724fe4af8d/design/s10059.html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60605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66" y="1369218"/>
            <a:ext cx="8596668" cy="2371288"/>
          </a:xfrm>
        </p:spPr>
        <p:txBody>
          <a:bodyPr>
            <a:normAutofit/>
          </a:bodyPr>
          <a:lstStyle/>
          <a:p>
            <a:pPr algn="ctr"/>
            <a:r>
              <a:rPr lang="pt-BR" altLang="pt-BR" sz="6000">
                <a:solidFill>
                  <a:schemeClr val="bg1"/>
                </a:solidFill>
                <a:latin typeface="Trebuchet MS"/>
              </a:rPr>
              <a:t>Obrigada!</a:t>
            </a:r>
            <a:br>
              <a:rPr lang="pt-BR" altLang="pt-BR" sz="6000">
                <a:solidFill>
                  <a:schemeClr val="bg1"/>
                </a:solidFill>
                <a:latin typeface="Trebuchet MS"/>
              </a:rPr>
            </a:br>
            <a:r>
              <a:rPr lang="pt-BR" altLang="pt-BR" sz="6000">
                <a:solidFill>
                  <a:schemeClr val="bg1"/>
                </a:solidFill>
                <a:latin typeface="Trebuchet MS"/>
              </a:rPr>
              <a:t>Dúvidas?</a:t>
            </a:r>
          </a:p>
        </p:txBody>
      </p:sp>
      <p:sp>
        <p:nvSpPr>
          <p:cNvPr id="5" name="Retângulo 4"/>
          <p:cNvSpPr/>
          <p:nvPr/>
        </p:nvSpPr>
        <p:spPr>
          <a:xfrm>
            <a:off x="3048000" y="4872438"/>
            <a:ext cx="6096000" cy="178510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/>
            <a:endParaRPr lang="pt-BR" altLang="pt-BR" b="1">
              <a:solidFill>
                <a:srgbClr val="347C36"/>
              </a:solidFill>
              <a:latin typeface="Trebuchet MS" panose="020B0603020202020204" pitchFamily="34" charset="0"/>
            </a:endParaRPr>
          </a:p>
          <a:p>
            <a:pPr algn="ctr"/>
            <a:endParaRPr lang="pt-BR" altLang="pt-BR" sz="2500" b="1">
              <a:solidFill>
                <a:srgbClr val="347C36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sz="2500">
                <a:solidFill>
                  <a:srgbClr val="92D050"/>
                </a:solidFill>
                <a:latin typeface="Trebuchet MS"/>
              </a:rPr>
              <a:t>sarahgsaracol@hotmail.com</a:t>
            </a:r>
            <a:br>
              <a:rPr lang="pt-BR" altLang="pt-BR" sz="2400">
                <a:latin typeface="Trebuchet MS" panose="020B0603020202020204" pitchFamily="34" charset="0"/>
              </a:rPr>
            </a:br>
            <a:r>
              <a:rPr lang="pt-BR" altLang="pt-BR" sz="2400">
                <a:solidFill>
                  <a:srgbClr val="92D050"/>
                </a:solidFill>
                <a:latin typeface="Trebuchet MS"/>
              </a:rPr>
              <a:t> </a:t>
            </a:r>
            <a:br>
              <a:rPr lang="pt-BR" altLang="pt-BR" sz="6600">
                <a:latin typeface="Trebuchet MS" panose="020B0603020202020204" pitchFamily="34" charset="0"/>
              </a:rPr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3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Obrigada! 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revision>33</cp:revision>
  <dcterms:created xsi:type="dcterms:W3CDTF">2015-05-22T17:18:56Z</dcterms:created>
  <dcterms:modified xsi:type="dcterms:W3CDTF">2019-04-10T21:13:49Z</dcterms:modified>
</cp:coreProperties>
</file>