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81" r:id="rId2"/>
    <p:sldId id="277" r:id="rId3"/>
    <p:sldId id="279" r:id="rId4"/>
    <p:sldId id="280" r:id="rId5"/>
    <p:sldId id="263" r:id="rId6"/>
    <p:sldId id="267" r:id="rId7"/>
    <p:sldId id="265" r:id="rId8"/>
    <p:sldId id="275" r:id="rId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9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09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59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853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6080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98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365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754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674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144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98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29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11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20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06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73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16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8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113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vconline.avc.edu/avcoll/chatserver.html" TargetMode="External"/><Relationship Id="rId2" Type="http://schemas.openxmlformats.org/officeDocument/2006/relationships/hyperlink" Target="http://avconline.avc.edu/avcoll/chatclien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png"/><Relationship Id="rId18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12" Type="http://schemas.openxmlformats.org/officeDocument/2006/relationships/image" Target="../media/image13.png"/><Relationship Id="rId17" Type="http://schemas.openxmlformats.org/officeDocument/2006/relationships/image" Target="../media/image24.png"/><Relationship Id="rId2" Type="http://schemas.openxmlformats.org/officeDocument/2006/relationships/image" Target="../media/image3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2.png"/><Relationship Id="rId5" Type="http://schemas.openxmlformats.org/officeDocument/2006/relationships/image" Target="../media/image18.png"/><Relationship Id="rId15" Type="http://schemas.openxmlformats.org/officeDocument/2006/relationships/image" Target="../media/image22.png"/><Relationship Id="rId10" Type="http://schemas.openxmlformats.org/officeDocument/2006/relationships/image" Target="../media/image11.png"/><Relationship Id="rId19" Type="http://schemas.openxmlformats.org/officeDocument/2006/relationships/image" Target="../media/image26.png"/><Relationship Id="rId4" Type="http://schemas.openxmlformats.org/officeDocument/2006/relationships/image" Target="../media/image17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811" y="1795289"/>
            <a:ext cx="1560579" cy="1560579"/>
          </a:xfrm>
        </p:spPr>
      </p:pic>
      <p:sp>
        <p:nvSpPr>
          <p:cNvPr id="5" name="TextBox 4"/>
          <p:cNvSpPr txBox="1"/>
          <p:nvPr/>
        </p:nvSpPr>
        <p:spPr>
          <a:xfrm>
            <a:off x="3022903" y="2743200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TX’ME!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45720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By:-</a:t>
            </a:r>
          </a:p>
          <a:p>
            <a:r>
              <a:rPr lang="en-IN" dirty="0" err="1" smtClean="0"/>
              <a:t>k.Pavan</a:t>
            </a:r>
            <a:r>
              <a:rPr lang="en-IN" dirty="0" smtClean="0"/>
              <a:t> </a:t>
            </a:r>
            <a:r>
              <a:rPr lang="en-IN" dirty="0" err="1" smtClean="0"/>
              <a:t>kalyan</a:t>
            </a:r>
            <a:endParaRPr lang="en-IN" dirty="0" smtClean="0"/>
          </a:p>
          <a:p>
            <a:r>
              <a:rPr lang="en-IN" dirty="0" err="1" smtClean="0"/>
              <a:t>Ch.Karthik</a:t>
            </a:r>
            <a:r>
              <a:rPr lang="en-IN" dirty="0" smtClean="0"/>
              <a:t> </a:t>
            </a:r>
            <a:r>
              <a:rPr lang="en-IN" dirty="0" err="1" smtClean="0"/>
              <a:t>dattu</a:t>
            </a:r>
            <a:endParaRPr lang="en-IN" dirty="0" smtClean="0"/>
          </a:p>
          <a:p>
            <a:r>
              <a:rPr lang="en-IN" dirty="0" err="1" smtClean="0"/>
              <a:t>E.chandu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610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introduction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5580" marR="5080" indent="-182880">
              <a:lnSpc>
                <a:spcPct val="150000"/>
              </a:lnSpc>
              <a:spcBef>
                <a:spcPts val="265"/>
              </a:spcBef>
              <a:tabLst>
                <a:tab pos="8142605" algn="l"/>
              </a:tabLst>
            </a:pPr>
            <a:r>
              <a:rPr lang="en-IN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Our</a:t>
            </a:r>
            <a:r>
              <a:rPr lang="en-IN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project is an</a:t>
            </a:r>
            <a:r>
              <a:rPr lang="en-IN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exa</a:t>
            </a:r>
            <a:r>
              <a:rPr lang="en-IN" spc="-2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ple</a:t>
            </a:r>
            <a:r>
              <a:rPr lang="en-IN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lang="en-IN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chat</a:t>
            </a:r>
            <a:r>
              <a:rPr lang="en-IN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ap</a:t>
            </a:r>
            <a:r>
              <a:rPr lang="en-IN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lication which</a:t>
            </a:r>
            <a:r>
              <a:rPr lang="en-IN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lang="en-IN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basically</a:t>
            </a:r>
            <a:r>
              <a:rPr lang="en-IN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based</a:t>
            </a:r>
            <a:r>
              <a:rPr lang="en-IN" dirty="0" smtClean="0">
                <a:solidFill>
                  <a:srgbClr val="FF0000"/>
                </a:solidFill>
                <a:latin typeface="Times New Roman"/>
                <a:cs typeface="Times New Roman"/>
              </a:rPr>
              <a:t> o</a:t>
            </a:r>
            <a:r>
              <a:rPr lang="en-IN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n  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public chatting </a:t>
            </a:r>
            <a:r>
              <a:rPr lang="en-IN" spc="-10" dirty="0">
                <a:solidFill>
                  <a:srgbClr val="FF0000"/>
                </a:solidFill>
                <a:latin typeface="Times New Roman"/>
                <a:cs typeface="Times New Roman"/>
              </a:rPr>
              <a:t>(message 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is broadcast to all connected</a:t>
            </a:r>
            <a:r>
              <a:rPr lang="en-IN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users)</a:t>
            </a:r>
            <a:endParaRPr lang="en-IN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  <a:spcBef>
                <a:spcPts val="180"/>
              </a:spcBef>
            </a:pPr>
            <a:r>
              <a:rPr lang="en-IN" spc="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It 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lang="en-IN" spc="-10" dirty="0">
                <a:solidFill>
                  <a:srgbClr val="FF0000"/>
                </a:solidFill>
                <a:latin typeface="Times New Roman"/>
                <a:cs typeface="Times New Roman"/>
              </a:rPr>
              <a:t>made 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of two</a:t>
            </a:r>
            <a:r>
              <a:rPr lang="en-IN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application</a:t>
            </a:r>
            <a:endParaRPr lang="en-IN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  <a:spcBef>
                <a:spcPts val="50"/>
              </a:spcBef>
              <a:tabLst>
                <a:tab pos="2956560" algn="l"/>
              </a:tabLst>
            </a:pPr>
            <a:r>
              <a:rPr lang="en-IN" spc="5" dirty="0" smtClean="0">
                <a:solidFill>
                  <a:srgbClr val="FF0000"/>
                </a:solidFill>
                <a:latin typeface="Times New Roman"/>
                <a:cs typeface="Times New Roman"/>
              </a:rPr>
              <a:t>Clint 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application</a:t>
            </a:r>
            <a:r>
              <a:rPr lang="en-IN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which	runs on </a:t>
            </a:r>
            <a:r>
              <a:rPr lang="en-IN" spc="-10" dirty="0">
                <a:solidFill>
                  <a:srgbClr val="FF0000"/>
                </a:solidFill>
                <a:latin typeface="Times New Roman"/>
                <a:cs typeface="Times New Roman"/>
              </a:rPr>
              <a:t>user’s</a:t>
            </a:r>
            <a:r>
              <a:rPr lang="en-IN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pc="-10" dirty="0">
                <a:solidFill>
                  <a:srgbClr val="FF0000"/>
                </a:solidFill>
                <a:latin typeface="Times New Roman"/>
                <a:cs typeface="Times New Roman"/>
              </a:rPr>
              <a:t>Pc</a:t>
            </a:r>
            <a:endParaRPr lang="en-IN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  <a:spcBef>
                <a:spcPts val="45"/>
              </a:spcBef>
            </a:pPr>
            <a:r>
              <a:rPr lang="en-IN" spc="5" dirty="0" smtClean="0">
                <a:solidFill>
                  <a:srgbClr val="FF0000"/>
                </a:solidFill>
                <a:latin typeface="Times New Roman"/>
                <a:cs typeface="Times New Roman"/>
              </a:rPr>
              <a:t>Server 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application which runs on any Pc on the</a:t>
            </a:r>
            <a:r>
              <a:rPr lang="en-IN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network</a:t>
            </a:r>
            <a:endParaRPr lang="en-IN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  <a:spcBef>
                <a:spcPts val="50"/>
              </a:spcBef>
            </a:pPr>
            <a:r>
              <a:rPr lang="en-IN" spc="-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start chatting client should get connected to</a:t>
            </a:r>
            <a:r>
              <a:rPr lang="en-IN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server</a:t>
            </a:r>
            <a:endParaRPr lang="en-IN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89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Modules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50000"/>
              </a:lnSpc>
            </a:pPr>
            <a:r>
              <a:rPr lang="en-IN" sz="2400" dirty="0" smtClean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Times New Roman"/>
                <a:cs typeface="Times New Roman"/>
              </a:rPr>
              <a:t>Server</a:t>
            </a:r>
            <a:r>
              <a:rPr lang="en-IN" sz="1800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Times New Roman"/>
                <a:cs typeface="Times New Roman"/>
              </a:rPr>
              <a:t>Modules:-</a:t>
            </a:r>
          </a:p>
          <a:p>
            <a:pPr marL="195580" marR="5080" indent="-182880" algn="just">
              <a:lnSpc>
                <a:spcPct val="150000"/>
              </a:lnSpc>
              <a:spcBef>
                <a:spcPts val="170"/>
              </a:spcBef>
            </a:pPr>
            <a:r>
              <a:rPr lang="en-IN" dirty="0" smtClean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server </a:t>
            </a:r>
            <a:r>
              <a:rPr lang="en-IN" spc="-10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lang="en-IN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specially </a:t>
            </a:r>
            <a:r>
              <a:rPr lang="en-IN" dirty="0">
                <a:solidFill>
                  <a:srgbClr val="FF0000"/>
                </a:solidFill>
                <a:latin typeface="Times New Roman"/>
                <a:cs typeface="Times New Roman"/>
              </a:rPr>
              <a:t>equipped 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computer </a:t>
            </a:r>
            <a:r>
              <a:rPr lang="en-IN" dirty="0">
                <a:solidFill>
                  <a:srgbClr val="FF0000"/>
                </a:solidFill>
                <a:latin typeface="Times New Roman"/>
                <a:cs typeface="Times New Roman"/>
              </a:rPr>
              <a:t>connected to the  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internet that allows </a:t>
            </a:r>
            <a:r>
              <a:rPr lang="en-IN" dirty="0">
                <a:solidFill>
                  <a:srgbClr val="FF0000"/>
                </a:solidFill>
                <a:latin typeface="Times New Roman"/>
                <a:cs typeface="Times New Roman"/>
              </a:rPr>
              <a:t>users with </a:t>
            </a:r>
            <a:r>
              <a:rPr lang="en-IN" u="heavy" dirty="0">
                <a:solidFill>
                  <a:srgbClr val="FF0000"/>
                </a:solidFill>
                <a:uFill>
                  <a:solidFill>
                    <a:srgbClr val="55C6AA"/>
                  </a:solidFill>
                </a:uFill>
                <a:latin typeface="Times New Roman"/>
                <a:cs typeface="Times New Roman"/>
                <a:hlinkClick r:id="rId2"/>
              </a:rPr>
              <a:t>chat </a:t>
            </a:r>
            <a:r>
              <a:rPr lang="en-IN" u="heavy" spc="-5" dirty="0">
                <a:solidFill>
                  <a:srgbClr val="FF0000"/>
                </a:solidFill>
                <a:uFill>
                  <a:solidFill>
                    <a:srgbClr val="55C6AA"/>
                  </a:solidFill>
                </a:uFill>
                <a:latin typeface="Times New Roman"/>
                <a:cs typeface="Times New Roman"/>
                <a:hlinkClick r:id="rId2"/>
              </a:rPr>
              <a:t>clients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lang="en-IN" dirty="0">
                <a:solidFill>
                  <a:srgbClr val="FF0000"/>
                </a:solidFill>
                <a:latin typeface="Times New Roman"/>
                <a:cs typeface="Times New Roman"/>
              </a:rPr>
              <a:t>to converse with  one another via typed 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messages </a:t>
            </a:r>
            <a:r>
              <a:rPr lang="en-IN" dirty="0">
                <a:solidFill>
                  <a:srgbClr val="FF0000"/>
                </a:solidFill>
                <a:latin typeface="Times New Roman"/>
                <a:cs typeface="Times New Roman"/>
              </a:rPr>
              <a:t>in 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real</a:t>
            </a:r>
            <a:r>
              <a:rPr lang="en-IN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time.</a:t>
            </a:r>
            <a:endParaRPr lang="en-IN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  <a:spcBef>
                <a:spcPts val="185"/>
              </a:spcBef>
            </a:pPr>
            <a:r>
              <a:rPr lang="en-IN" sz="18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Client</a:t>
            </a:r>
            <a:r>
              <a:rPr lang="en-IN" sz="1800" spc="-4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Times New Roman"/>
                <a:cs typeface="Times New Roman"/>
              </a:rPr>
              <a:t>Module:-</a:t>
            </a:r>
          </a:p>
          <a:p>
            <a:pPr marL="195580" marR="220345" indent="-182880">
              <a:lnSpc>
                <a:spcPct val="150000"/>
              </a:lnSpc>
              <a:spcBef>
                <a:spcPts val="140"/>
              </a:spcBef>
            </a:pPr>
            <a:r>
              <a:rPr lang="en-IN" sz="1800" spc="35" dirty="0" smtClean="0">
                <a:solidFill>
                  <a:srgbClr val="FF0000"/>
                </a:solidFill>
                <a:latin typeface="Trebuchet MS"/>
                <a:cs typeface="Trebuchet MS"/>
              </a:rPr>
              <a:t>A </a:t>
            </a:r>
            <a:r>
              <a:rPr lang="en-IN" sz="1800" spc="-10" dirty="0">
                <a:solidFill>
                  <a:srgbClr val="FF0000"/>
                </a:solidFill>
                <a:latin typeface="Trebuchet MS"/>
                <a:cs typeface="Trebuchet MS"/>
              </a:rPr>
              <a:t>client </a:t>
            </a:r>
            <a:r>
              <a:rPr lang="en-IN" sz="1800" spc="-5" dirty="0">
                <a:solidFill>
                  <a:srgbClr val="FF0000"/>
                </a:solidFill>
                <a:latin typeface="Trebuchet MS"/>
                <a:cs typeface="Trebuchet MS"/>
              </a:rPr>
              <a:t>is a software </a:t>
            </a:r>
            <a:r>
              <a:rPr lang="en-IN" sz="1800" spc="-10" dirty="0">
                <a:solidFill>
                  <a:srgbClr val="FF0000"/>
                </a:solidFill>
                <a:latin typeface="Trebuchet MS"/>
                <a:cs typeface="Trebuchet MS"/>
              </a:rPr>
              <a:t>program </a:t>
            </a:r>
            <a:r>
              <a:rPr lang="en-IN" sz="1800" spc="-5" dirty="0">
                <a:solidFill>
                  <a:srgbClr val="FF0000"/>
                </a:solidFill>
                <a:latin typeface="Trebuchet MS"/>
                <a:cs typeface="Trebuchet MS"/>
              </a:rPr>
              <a:t>that </a:t>
            </a:r>
            <a:r>
              <a:rPr lang="en-IN" sz="1800" spc="-10" dirty="0">
                <a:solidFill>
                  <a:srgbClr val="FF0000"/>
                </a:solidFill>
                <a:latin typeface="Trebuchet MS"/>
                <a:cs typeface="Trebuchet MS"/>
              </a:rPr>
              <a:t>allows users </a:t>
            </a:r>
            <a:r>
              <a:rPr lang="en-IN" sz="1800" spc="-5" dirty="0">
                <a:solidFill>
                  <a:srgbClr val="FF0000"/>
                </a:solidFill>
                <a:latin typeface="Trebuchet MS"/>
                <a:cs typeface="Trebuchet MS"/>
              </a:rPr>
              <a:t>to </a:t>
            </a:r>
            <a:r>
              <a:rPr lang="en-IN" sz="1800" spc="-10" dirty="0">
                <a:solidFill>
                  <a:srgbClr val="FF0000"/>
                </a:solidFill>
                <a:latin typeface="Trebuchet MS"/>
                <a:cs typeface="Trebuchet MS"/>
              </a:rPr>
              <a:t>connect  </a:t>
            </a:r>
            <a:r>
              <a:rPr lang="en-IN" sz="1800" spc="-5" dirty="0">
                <a:solidFill>
                  <a:srgbClr val="FF0000"/>
                </a:solidFill>
                <a:latin typeface="Trebuchet MS"/>
                <a:cs typeface="Trebuchet MS"/>
              </a:rPr>
              <a:t>to </a:t>
            </a:r>
            <a:r>
              <a:rPr lang="en-IN" sz="1800" u="heavy" spc="-10" dirty="0">
                <a:solidFill>
                  <a:srgbClr val="FF0000"/>
                </a:solidFill>
                <a:uFill>
                  <a:solidFill>
                    <a:srgbClr val="55C6AA"/>
                  </a:solidFill>
                </a:uFill>
                <a:latin typeface="Trebuchet MS"/>
                <a:cs typeface="Trebuchet MS"/>
                <a:hlinkClick r:id="rId3"/>
              </a:rPr>
              <a:t>chat </a:t>
            </a:r>
            <a:r>
              <a:rPr lang="en-IN" sz="1800" u="heavy" spc="-5" dirty="0">
                <a:solidFill>
                  <a:srgbClr val="FF0000"/>
                </a:solidFill>
                <a:uFill>
                  <a:solidFill>
                    <a:srgbClr val="55C6AA"/>
                  </a:solidFill>
                </a:uFill>
                <a:latin typeface="Trebuchet MS"/>
                <a:cs typeface="Trebuchet MS"/>
                <a:hlinkClick r:id="rId3"/>
              </a:rPr>
              <a:t>servers</a:t>
            </a:r>
            <a:r>
              <a:rPr lang="en-IN" sz="1800" spc="-5" dirty="0">
                <a:solidFill>
                  <a:srgbClr val="FF0000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lang="en-IN" sz="1800" spc="-10" dirty="0">
                <a:solidFill>
                  <a:srgbClr val="FF0000"/>
                </a:solidFill>
                <a:latin typeface="Trebuchet MS"/>
                <a:cs typeface="Trebuchet MS"/>
              </a:rPr>
              <a:t>and communicate with </a:t>
            </a:r>
            <a:r>
              <a:rPr lang="en-IN" sz="1800" spc="-5" dirty="0">
                <a:solidFill>
                  <a:srgbClr val="FF0000"/>
                </a:solidFill>
                <a:latin typeface="Trebuchet MS"/>
                <a:cs typeface="Trebuchet MS"/>
              </a:rPr>
              <a:t>other </a:t>
            </a:r>
            <a:r>
              <a:rPr lang="en-IN" sz="1800" spc="-10" dirty="0">
                <a:solidFill>
                  <a:srgbClr val="FF0000"/>
                </a:solidFill>
                <a:latin typeface="Trebuchet MS"/>
                <a:cs typeface="Trebuchet MS"/>
              </a:rPr>
              <a:t>users </a:t>
            </a:r>
            <a:r>
              <a:rPr lang="en-IN" sz="1800" spc="-5" dirty="0">
                <a:solidFill>
                  <a:srgbClr val="FF0000"/>
                </a:solidFill>
                <a:latin typeface="Trebuchet MS"/>
                <a:cs typeface="Trebuchet MS"/>
              </a:rPr>
              <a:t>via a </a:t>
            </a:r>
            <a:r>
              <a:rPr lang="en-IN" sz="1800" spc="-10" dirty="0">
                <a:solidFill>
                  <a:srgbClr val="FF0000"/>
                </a:solidFill>
                <a:latin typeface="Trebuchet MS"/>
                <a:cs typeface="Trebuchet MS"/>
              </a:rPr>
              <a:t>chat  room.</a:t>
            </a:r>
            <a:endParaRPr lang="en-IN" sz="1800" dirty="0">
              <a:solidFill>
                <a:srgbClr val="FF0000"/>
              </a:solidFill>
              <a:latin typeface="Trebuchet MS"/>
              <a:cs typeface="Trebuchet MS"/>
            </a:endParaRPr>
          </a:p>
          <a:p>
            <a:pPr>
              <a:lnSpc>
                <a:spcPct val="150000"/>
              </a:lnSpc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6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FRONT END 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>
                <a:solidFill>
                  <a:srgbClr val="FF0000"/>
                </a:solidFill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rgbClr val="FF0000"/>
                </a:solidFill>
              </a:rPr>
              <a:t>PHP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rgbClr val="FF0000"/>
                </a:solidFill>
              </a:rPr>
              <a:t>CSS</a:t>
            </a:r>
          </a:p>
          <a:p>
            <a:pPr>
              <a:lnSpc>
                <a:spcPct val="150000"/>
              </a:lnSpc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73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911" y="1136903"/>
            <a:ext cx="952500" cy="714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545337"/>
            <a:ext cx="302260" cy="727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*</a:t>
            </a:r>
          </a:p>
        </p:txBody>
      </p:sp>
      <p:sp>
        <p:nvSpPr>
          <p:cNvPr id="6" name="object 6"/>
          <p:cNvSpPr/>
          <p:nvPr/>
        </p:nvSpPr>
        <p:spPr>
          <a:xfrm>
            <a:off x="719327" y="1136903"/>
            <a:ext cx="2385060" cy="321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5881" y="833374"/>
            <a:ext cx="2372537" cy="3164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30568" y="4944617"/>
            <a:ext cx="1548765" cy="694690"/>
          </a:xfrm>
          <a:custGeom>
            <a:avLst/>
            <a:gdLst/>
            <a:ahLst/>
            <a:cxnLst/>
            <a:rect l="l" t="t" r="r" b="b"/>
            <a:pathLst>
              <a:path w="1548765" h="694689">
                <a:moveTo>
                  <a:pt x="0" y="0"/>
                </a:moveTo>
                <a:lnTo>
                  <a:pt x="0" y="550163"/>
                </a:lnTo>
                <a:lnTo>
                  <a:pt x="3543" y="564028"/>
                </a:lnTo>
                <a:lnTo>
                  <a:pt x="30920" y="590581"/>
                </a:lnTo>
                <a:lnTo>
                  <a:pt x="83187" y="615163"/>
                </a:lnTo>
                <a:lnTo>
                  <a:pt x="157749" y="637291"/>
                </a:lnTo>
                <a:lnTo>
                  <a:pt x="202581" y="647284"/>
                </a:lnTo>
                <a:lnTo>
                  <a:pt x="252013" y="656481"/>
                </a:lnTo>
                <a:lnTo>
                  <a:pt x="305722" y="664823"/>
                </a:lnTo>
                <a:lnTo>
                  <a:pt x="363384" y="672249"/>
                </a:lnTo>
                <a:lnTo>
                  <a:pt x="424673" y="678699"/>
                </a:lnTo>
                <a:lnTo>
                  <a:pt x="489267" y="684111"/>
                </a:lnTo>
                <a:lnTo>
                  <a:pt x="556840" y="688426"/>
                </a:lnTo>
                <a:lnTo>
                  <a:pt x="627067" y="691583"/>
                </a:lnTo>
                <a:lnTo>
                  <a:pt x="699626" y="693522"/>
                </a:lnTo>
                <a:lnTo>
                  <a:pt x="774191" y="694181"/>
                </a:lnTo>
                <a:lnTo>
                  <a:pt x="848757" y="693522"/>
                </a:lnTo>
                <a:lnTo>
                  <a:pt x="921316" y="691583"/>
                </a:lnTo>
                <a:lnTo>
                  <a:pt x="991543" y="688426"/>
                </a:lnTo>
                <a:lnTo>
                  <a:pt x="1059116" y="684111"/>
                </a:lnTo>
                <a:lnTo>
                  <a:pt x="1123710" y="678699"/>
                </a:lnTo>
                <a:lnTo>
                  <a:pt x="1184999" y="672249"/>
                </a:lnTo>
                <a:lnTo>
                  <a:pt x="1242661" y="664823"/>
                </a:lnTo>
                <a:lnTo>
                  <a:pt x="1296370" y="656481"/>
                </a:lnTo>
                <a:lnTo>
                  <a:pt x="1345802" y="647284"/>
                </a:lnTo>
                <a:lnTo>
                  <a:pt x="1390634" y="637291"/>
                </a:lnTo>
                <a:lnTo>
                  <a:pt x="1430540" y="626564"/>
                </a:lnTo>
                <a:lnTo>
                  <a:pt x="1494279" y="603148"/>
                </a:lnTo>
                <a:lnTo>
                  <a:pt x="1534425" y="577520"/>
                </a:lnTo>
                <a:lnTo>
                  <a:pt x="1548383" y="550163"/>
                </a:lnTo>
                <a:lnTo>
                  <a:pt x="1548383" y="144144"/>
                </a:lnTo>
                <a:lnTo>
                  <a:pt x="774191" y="144144"/>
                </a:lnTo>
                <a:lnTo>
                  <a:pt x="699626" y="143485"/>
                </a:lnTo>
                <a:lnTo>
                  <a:pt x="627067" y="141546"/>
                </a:lnTo>
                <a:lnTo>
                  <a:pt x="556840" y="138389"/>
                </a:lnTo>
                <a:lnTo>
                  <a:pt x="489267" y="134073"/>
                </a:lnTo>
                <a:lnTo>
                  <a:pt x="424673" y="128659"/>
                </a:lnTo>
                <a:lnTo>
                  <a:pt x="363384" y="122207"/>
                </a:lnTo>
                <a:lnTo>
                  <a:pt x="305722" y="114777"/>
                </a:lnTo>
                <a:lnTo>
                  <a:pt x="252013" y="106431"/>
                </a:lnTo>
                <a:lnTo>
                  <a:pt x="202581" y="97228"/>
                </a:lnTo>
                <a:lnTo>
                  <a:pt x="157749" y="87228"/>
                </a:lnTo>
                <a:lnTo>
                  <a:pt x="117843" y="76493"/>
                </a:lnTo>
                <a:lnTo>
                  <a:pt x="54104" y="53055"/>
                </a:lnTo>
                <a:lnTo>
                  <a:pt x="13958" y="27396"/>
                </a:lnTo>
                <a:lnTo>
                  <a:pt x="3543" y="13885"/>
                </a:lnTo>
                <a:lnTo>
                  <a:pt x="0" y="0"/>
                </a:lnTo>
                <a:close/>
              </a:path>
              <a:path w="1548765" h="694689">
                <a:moveTo>
                  <a:pt x="1548383" y="0"/>
                </a:moveTo>
                <a:lnTo>
                  <a:pt x="1517463" y="40473"/>
                </a:lnTo>
                <a:lnTo>
                  <a:pt x="1465196" y="65081"/>
                </a:lnTo>
                <a:lnTo>
                  <a:pt x="1390634" y="87228"/>
                </a:lnTo>
                <a:lnTo>
                  <a:pt x="1345802" y="97228"/>
                </a:lnTo>
                <a:lnTo>
                  <a:pt x="1296370" y="106431"/>
                </a:lnTo>
                <a:lnTo>
                  <a:pt x="1242661" y="114777"/>
                </a:lnTo>
                <a:lnTo>
                  <a:pt x="1184999" y="122207"/>
                </a:lnTo>
                <a:lnTo>
                  <a:pt x="1123710" y="128659"/>
                </a:lnTo>
                <a:lnTo>
                  <a:pt x="1059116" y="134073"/>
                </a:lnTo>
                <a:lnTo>
                  <a:pt x="991543" y="138389"/>
                </a:lnTo>
                <a:lnTo>
                  <a:pt x="921316" y="141546"/>
                </a:lnTo>
                <a:lnTo>
                  <a:pt x="848757" y="143485"/>
                </a:lnTo>
                <a:lnTo>
                  <a:pt x="774191" y="144144"/>
                </a:lnTo>
                <a:lnTo>
                  <a:pt x="1548383" y="144144"/>
                </a:lnTo>
                <a:lnTo>
                  <a:pt x="1548383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30568" y="4800600"/>
            <a:ext cx="1548765" cy="288290"/>
          </a:xfrm>
          <a:custGeom>
            <a:avLst/>
            <a:gdLst/>
            <a:ahLst/>
            <a:cxnLst/>
            <a:rect l="l" t="t" r="r" b="b"/>
            <a:pathLst>
              <a:path w="1548765" h="288289">
                <a:moveTo>
                  <a:pt x="774191" y="0"/>
                </a:moveTo>
                <a:lnTo>
                  <a:pt x="699626" y="659"/>
                </a:lnTo>
                <a:lnTo>
                  <a:pt x="627067" y="2598"/>
                </a:lnTo>
                <a:lnTo>
                  <a:pt x="556840" y="5755"/>
                </a:lnTo>
                <a:lnTo>
                  <a:pt x="489267" y="10070"/>
                </a:lnTo>
                <a:lnTo>
                  <a:pt x="424673" y="15482"/>
                </a:lnTo>
                <a:lnTo>
                  <a:pt x="363384" y="21932"/>
                </a:lnTo>
                <a:lnTo>
                  <a:pt x="305722" y="29358"/>
                </a:lnTo>
                <a:lnTo>
                  <a:pt x="252013" y="37700"/>
                </a:lnTo>
                <a:lnTo>
                  <a:pt x="202581" y="46897"/>
                </a:lnTo>
                <a:lnTo>
                  <a:pt x="157749" y="56890"/>
                </a:lnTo>
                <a:lnTo>
                  <a:pt x="117843" y="67617"/>
                </a:lnTo>
                <a:lnTo>
                  <a:pt x="54104" y="91033"/>
                </a:lnTo>
                <a:lnTo>
                  <a:pt x="13958" y="116661"/>
                </a:lnTo>
                <a:lnTo>
                  <a:pt x="0" y="144018"/>
                </a:lnTo>
                <a:lnTo>
                  <a:pt x="3543" y="157903"/>
                </a:lnTo>
                <a:lnTo>
                  <a:pt x="30920" y="184491"/>
                </a:lnTo>
                <a:lnTo>
                  <a:pt x="83187" y="209099"/>
                </a:lnTo>
                <a:lnTo>
                  <a:pt x="157749" y="231246"/>
                </a:lnTo>
                <a:lnTo>
                  <a:pt x="202581" y="241246"/>
                </a:lnTo>
                <a:lnTo>
                  <a:pt x="252013" y="250449"/>
                </a:lnTo>
                <a:lnTo>
                  <a:pt x="305722" y="258795"/>
                </a:lnTo>
                <a:lnTo>
                  <a:pt x="363384" y="266225"/>
                </a:lnTo>
                <a:lnTo>
                  <a:pt x="424673" y="272677"/>
                </a:lnTo>
                <a:lnTo>
                  <a:pt x="489267" y="278091"/>
                </a:lnTo>
                <a:lnTo>
                  <a:pt x="556840" y="282407"/>
                </a:lnTo>
                <a:lnTo>
                  <a:pt x="627067" y="285564"/>
                </a:lnTo>
                <a:lnTo>
                  <a:pt x="699626" y="287503"/>
                </a:lnTo>
                <a:lnTo>
                  <a:pt x="774191" y="288163"/>
                </a:lnTo>
                <a:lnTo>
                  <a:pt x="848757" y="287503"/>
                </a:lnTo>
                <a:lnTo>
                  <a:pt x="921316" y="285564"/>
                </a:lnTo>
                <a:lnTo>
                  <a:pt x="991543" y="282407"/>
                </a:lnTo>
                <a:lnTo>
                  <a:pt x="1059116" y="278091"/>
                </a:lnTo>
                <a:lnTo>
                  <a:pt x="1123710" y="272677"/>
                </a:lnTo>
                <a:lnTo>
                  <a:pt x="1184999" y="266225"/>
                </a:lnTo>
                <a:lnTo>
                  <a:pt x="1242661" y="258795"/>
                </a:lnTo>
                <a:lnTo>
                  <a:pt x="1296370" y="250449"/>
                </a:lnTo>
                <a:lnTo>
                  <a:pt x="1345802" y="241246"/>
                </a:lnTo>
                <a:lnTo>
                  <a:pt x="1390634" y="231246"/>
                </a:lnTo>
                <a:lnTo>
                  <a:pt x="1430540" y="220511"/>
                </a:lnTo>
                <a:lnTo>
                  <a:pt x="1494279" y="197073"/>
                </a:lnTo>
                <a:lnTo>
                  <a:pt x="1534425" y="171414"/>
                </a:lnTo>
                <a:lnTo>
                  <a:pt x="1548383" y="144018"/>
                </a:lnTo>
                <a:lnTo>
                  <a:pt x="1544840" y="130153"/>
                </a:lnTo>
                <a:lnTo>
                  <a:pt x="1517463" y="103600"/>
                </a:lnTo>
                <a:lnTo>
                  <a:pt x="1465196" y="79018"/>
                </a:lnTo>
                <a:lnTo>
                  <a:pt x="1390634" y="56890"/>
                </a:lnTo>
                <a:lnTo>
                  <a:pt x="1345802" y="46897"/>
                </a:lnTo>
                <a:lnTo>
                  <a:pt x="1296370" y="37700"/>
                </a:lnTo>
                <a:lnTo>
                  <a:pt x="1242661" y="29358"/>
                </a:lnTo>
                <a:lnTo>
                  <a:pt x="1184999" y="21932"/>
                </a:lnTo>
                <a:lnTo>
                  <a:pt x="1123710" y="15482"/>
                </a:lnTo>
                <a:lnTo>
                  <a:pt x="1059116" y="10070"/>
                </a:lnTo>
                <a:lnTo>
                  <a:pt x="991543" y="5755"/>
                </a:lnTo>
                <a:lnTo>
                  <a:pt x="921316" y="2598"/>
                </a:lnTo>
                <a:lnTo>
                  <a:pt x="848757" y="659"/>
                </a:lnTo>
                <a:lnTo>
                  <a:pt x="774191" y="0"/>
                </a:lnTo>
                <a:close/>
              </a:path>
            </a:pathLst>
          </a:custGeom>
          <a:solidFill>
            <a:srgbClr val="FFC2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30568" y="4800600"/>
            <a:ext cx="1548765" cy="288290"/>
          </a:xfrm>
          <a:custGeom>
            <a:avLst/>
            <a:gdLst/>
            <a:ahLst/>
            <a:cxnLst/>
            <a:rect l="l" t="t" r="r" b="b"/>
            <a:pathLst>
              <a:path w="1548765" h="288289">
                <a:moveTo>
                  <a:pt x="1548383" y="144018"/>
                </a:moveTo>
                <a:lnTo>
                  <a:pt x="1517463" y="184491"/>
                </a:lnTo>
                <a:lnTo>
                  <a:pt x="1465196" y="209099"/>
                </a:lnTo>
                <a:lnTo>
                  <a:pt x="1390634" y="231246"/>
                </a:lnTo>
                <a:lnTo>
                  <a:pt x="1345802" y="241246"/>
                </a:lnTo>
                <a:lnTo>
                  <a:pt x="1296370" y="250449"/>
                </a:lnTo>
                <a:lnTo>
                  <a:pt x="1242661" y="258795"/>
                </a:lnTo>
                <a:lnTo>
                  <a:pt x="1184999" y="266225"/>
                </a:lnTo>
                <a:lnTo>
                  <a:pt x="1123710" y="272677"/>
                </a:lnTo>
                <a:lnTo>
                  <a:pt x="1059116" y="278091"/>
                </a:lnTo>
                <a:lnTo>
                  <a:pt x="991543" y="282407"/>
                </a:lnTo>
                <a:lnTo>
                  <a:pt x="921316" y="285564"/>
                </a:lnTo>
                <a:lnTo>
                  <a:pt x="848757" y="287503"/>
                </a:lnTo>
                <a:lnTo>
                  <a:pt x="774191" y="288163"/>
                </a:lnTo>
                <a:lnTo>
                  <a:pt x="699626" y="287503"/>
                </a:lnTo>
                <a:lnTo>
                  <a:pt x="627067" y="285564"/>
                </a:lnTo>
                <a:lnTo>
                  <a:pt x="556840" y="282407"/>
                </a:lnTo>
                <a:lnTo>
                  <a:pt x="489267" y="278091"/>
                </a:lnTo>
                <a:lnTo>
                  <a:pt x="424673" y="272677"/>
                </a:lnTo>
                <a:lnTo>
                  <a:pt x="363384" y="266225"/>
                </a:lnTo>
                <a:lnTo>
                  <a:pt x="305722" y="258795"/>
                </a:lnTo>
                <a:lnTo>
                  <a:pt x="252013" y="250449"/>
                </a:lnTo>
                <a:lnTo>
                  <a:pt x="202581" y="241246"/>
                </a:lnTo>
                <a:lnTo>
                  <a:pt x="157749" y="231246"/>
                </a:lnTo>
                <a:lnTo>
                  <a:pt x="117843" y="220511"/>
                </a:lnTo>
                <a:lnTo>
                  <a:pt x="54104" y="197073"/>
                </a:lnTo>
                <a:lnTo>
                  <a:pt x="13958" y="171414"/>
                </a:lnTo>
                <a:lnTo>
                  <a:pt x="0" y="144018"/>
                </a:lnTo>
                <a:lnTo>
                  <a:pt x="3543" y="130153"/>
                </a:lnTo>
                <a:lnTo>
                  <a:pt x="30920" y="103600"/>
                </a:lnTo>
                <a:lnTo>
                  <a:pt x="83187" y="79018"/>
                </a:lnTo>
                <a:lnTo>
                  <a:pt x="157749" y="56890"/>
                </a:lnTo>
                <a:lnTo>
                  <a:pt x="202581" y="46897"/>
                </a:lnTo>
                <a:lnTo>
                  <a:pt x="252013" y="37700"/>
                </a:lnTo>
                <a:lnTo>
                  <a:pt x="305722" y="29358"/>
                </a:lnTo>
                <a:lnTo>
                  <a:pt x="363384" y="21932"/>
                </a:lnTo>
                <a:lnTo>
                  <a:pt x="424673" y="15482"/>
                </a:lnTo>
                <a:lnTo>
                  <a:pt x="489267" y="10070"/>
                </a:lnTo>
                <a:lnTo>
                  <a:pt x="556840" y="5755"/>
                </a:lnTo>
                <a:lnTo>
                  <a:pt x="627067" y="2598"/>
                </a:lnTo>
                <a:lnTo>
                  <a:pt x="699626" y="659"/>
                </a:lnTo>
                <a:lnTo>
                  <a:pt x="774191" y="0"/>
                </a:lnTo>
                <a:lnTo>
                  <a:pt x="848757" y="659"/>
                </a:lnTo>
                <a:lnTo>
                  <a:pt x="921316" y="2598"/>
                </a:lnTo>
                <a:lnTo>
                  <a:pt x="991543" y="5755"/>
                </a:lnTo>
                <a:lnTo>
                  <a:pt x="1059116" y="10070"/>
                </a:lnTo>
                <a:lnTo>
                  <a:pt x="1123710" y="15482"/>
                </a:lnTo>
                <a:lnTo>
                  <a:pt x="1184999" y="21932"/>
                </a:lnTo>
                <a:lnTo>
                  <a:pt x="1242661" y="29358"/>
                </a:lnTo>
                <a:lnTo>
                  <a:pt x="1296370" y="37700"/>
                </a:lnTo>
                <a:lnTo>
                  <a:pt x="1345802" y="46897"/>
                </a:lnTo>
                <a:lnTo>
                  <a:pt x="1390634" y="56890"/>
                </a:lnTo>
                <a:lnTo>
                  <a:pt x="1430540" y="67617"/>
                </a:lnTo>
                <a:lnTo>
                  <a:pt x="1494279" y="91033"/>
                </a:lnTo>
                <a:lnTo>
                  <a:pt x="1534425" y="116661"/>
                </a:lnTo>
                <a:lnTo>
                  <a:pt x="1548383" y="144018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30568" y="4944617"/>
            <a:ext cx="1548765" cy="694690"/>
          </a:xfrm>
          <a:custGeom>
            <a:avLst/>
            <a:gdLst/>
            <a:ahLst/>
            <a:cxnLst/>
            <a:rect l="l" t="t" r="r" b="b"/>
            <a:pathLst>
              <a:path w="1548765" h="694689">
                <a:moveTo>
                  <a:pt x="1548383" y="0"/>
                </a:moveTo>
                <a:lnTo>
                  <a:pt x="1548383" y="550163"/>
                </a:lnTo>
                <a:lnTo>
                  <a:pt x="1544840" y="564028"/>
                </a:lnTo>
                <a:lnTo>
                  <a:pt x="1517463" y="590581"/>
                </a:lnTo>
                <a:lnTo>
                  <a:pt x="1465196" y="615163"/>
                </a:lnTo>
                <a:lnTo>
                  <a:pt x="1390634" y="637291"/>
                </a:lnTo>
                <a:lnTo>
                  <a:pt x="1345802" y="647284"/>
                </a:lnTo>
                <a:lnTo>
                  <a:pt x="1296370" y="656481"/>
                </a:lnTo>
                <a:lnTo>
                  <a:pt x="1242661" y="664823"/>
                </a:lnTo>
                <a:lnTo>
                  <a:pt x="1184999" y="672249"/>
                </a:lnTo>
                <a:lnTo>
                  <a:pt x="1123710" y="678699"/>
                </a:lnTo>
                <a:lnTo>
                  <a:pt x="1059116" y="684111"/>
                </a:lnTo>
                <a:lnTo>
                  <a:pt x="991543" y="688426"/>
                </a:lnTo>
                <a:lnTo>
                  <a:pt x="921316" y="691583"/>
                </a:lnTo>
                <a:lnTo>
                  <a:pt x="848757" y="693522"/>
                </a:lnTo>
                <a:lnTo>
                  <a:pt x="774191" y="694181"/>
                </a:lnTo>
                <a:lnTo>
                  <a:pt x="699626" y="693522"/>
                </a:lnTo>
                <a:lnTo>
                  <a:pt x="627067" y="691583"/>
                </a:lnTo>
                <a:lnTo>
                  <a:pt x="556840" y="688426"/>
                </a:lnTo>
                <a:lnTo>
                  <a:pt x="489267" y="684111"/>
                </a:lnTo>
                <a:lnTo>
                  <a:pt x="424673" y="678699"/>
                </a:lnTo>
                <a:lnTo>
                  <a:pt x="363384" y="672249"/>
                </a:lnTo>
                <a:lnTo>
                  <a:pt x="305722" y="664823"/>
                </a:lnTo>
                <a:lnTo>
                  <a:pt x="252013" y="656481"/>
                </a:lnTo>
                <a:lnTo>
                  <a:pt x="202581" y="647284"/>
                </a:lnTo>
                <a:lnTo>
                  <a:pt x="157749" y="637291"/>
                </a:lnTo>
                <a:lnTo>
                  <a:pt x="117843" y="626564"/>
                </a:lnTo>
                <a:lnTo>
                  <a:pt x="54104" y="603148"/>
                </a:lnTo>
                <a:lnTo>
                  <a:pt x="13958" y="577520"/>
                </a:lnTo>
                <a:lnTo>
                  <a:pt x="0" y="550163"/>
                </a:lnTo>
                <a:lnTo>
                  <a:pt x="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109586" y="5743143"/>
            <a:ext cx="1062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DA</a:t>
            </a:r>
            <a:r>
              <a:rPr sz="1800" spc="-10" dirty="0">
                <a:latin typeface="Trebuchet MS"/>
                <a:cs typeface="Trebuchet MS"/>
              </a:rPr>
              <a:t>TA</a:t>
            </a:r>
            <a:r>
              <a:rPr sz="1800" dirty="0">
                <a:latin typeface="Trebuchet MS"/>
                <a:cs typeface="Trebuchet MS"/>
              </a:rPr>
              <a:t>BA</a:t>
            </a:r>
            <a:r>
              <a:rPr sz="1800" spc="-10" dirty="0">
                <a:latin typeface="Trebuchet MS"/>
                <a:cs typeface="Trebuchet MS"/>
              </a:rPr>
              <a:t>S</a:t>
            </a:r>
            <a:r>
              <a:rPr sz="1800" dirty="0"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60252" y="4421962"/>
            <a:ext cx="756920" cy="0"/>
          </a:xfrm>
          <a:custGeom>
            <a:avLst/>
            <a:gdLst/>
            <a:ahLst/>
            <a:cxnLst/>
            <a:rect l="l" t="t" r="r" b="b"/>
            <a:pathLst>
              <a:path w="756920">
                <a:moveTo>
                  <a:pt x="0" y="0"/>
                </a:moveTo>
                <a:lnTo>
                  <a:pt x="756665" y="0"/>
                </a:lnTo>
              </a:path>
            </a:pathLst>
          </a:custGeom>
          <a:ln w="28689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0252" y="4407617"/>
            <a:ext cx="756920" cy="29209"/>
          </a:xfrm>
          <a:custGeom>
            <a:avLst/>
            <a:gdLst/>
            <a:ahLst/>
            <a:cxnLst/>
            <a:rect l="l" t="t" r="r" b="b"/>
            <a:pathLst>
              <a:path w="756920" h="29210">
                <a:moveTo>
                  <a:pt x="44610" y="28689"/>
                </a:moveTo>
                <a:lnTo>
                  <a:pt x="756665" y="28689"/>
                </a:lnTo>
                <a:lnTo>
                  <a:pt x="734017" y="0"/>
                </a:lnTo>
                <a:lnTo>
                  <a:pt x="0" y="0"/>
                </a:lnTo>
                <a:lnTo>
                  <a:pt x="44610" y="28689"/>
                </a:lnTo>
              </a:path>
            </a:pathLst>
          </a:custGeom>
          <a:ln w="2147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57637" y="4404370"/>
            <a:ext cx="191770" cy="1476375"/>
          </a:xfrm>
          <a:custGeom>
            <a:avLst/>
            <a:gdLst/>
            <a:ahLst/>
            <a:cxnLst/>
            <a:rect l="l" t="t" r="r" b="b"/>
            <a:pathLst>
              <a:path w="191770" h="1476375">
                <a:moveTo>
                  <a:pt x="1307" y="0"/>
                </a:moveTo>
                <a:lnTo>
                  <a:pt x="117" y="490218"/>
                </a:lnTo>
                <a:lnTo>
                  <a:pt x="0" y="1426014"/>
                </a:lnTo>
                <a:lnTo>
                  <a:pt x="39246" y="1476042"/>
                </a:lnTo>
                <a:lnTo>
                  <a:pt x="191254" y="490218"/>
                </a:lnTo>
                <a:lnTo>
                  <a:pt x="48661" y="29327"/>
                </a:lnTo>
                <a:lnTo>
                  <a:pt x="1307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57637" y="4404370"/>
            <a:ext cx="191770" cy="1476375"/>
          </a:xfrm>
          <a:custGeom>
            <a:avLst/>
            <a:gdLst/>
            <a:ahLst/>
            <a:cxnLst/>
            <a:rect l="l" t="t" r="r" b="b"/>
            <a:pathLst>
              <a:path w="191770" h="1476375">
                <a:moveTo>
                  <a:pt x="39246" y="1476042"/>
                </a:moveTo>
                <a:lnTo>
                  <a:pt x="191254" y="490218"/>
                </a:lnTo>
                <a:lnTo>
                  <a:pt x="48661" y="29327"/>
                </a:lnTo>
                <a:lnTo>
                  <a:pt x="1307" y="0"/>
                </a:lnTo>
                <a:lnTo>
                  <a:pt x="117" y="490218"/>
                </a:lnTo>
                <a:lnTo>
                  <a:pt x="0" y="1426014"/>
                </a:lnTo>
                <a:lnTo>
                  <a:pt x="39246" y="1476042"/>
                </a:lnTo>
              </a:path>
            </a:pathLst>
          </a:custGeom>
          <a:ln w="2145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28887" y="4304304"/>
            <a:ext cx="332740" cy="1525905"/>
          </a:xfrm>
          <a:custGeom>
            <a:avLst/>
            <a:gdLst/>
            <a:ahLst/>
            <a:cxnLst/>
            <a:rect l="l" t="t" r="r" b="b"/>
            <a:pathLst>
              <a:path w="332739" h="1525904">
                <a:moveTo>
                  <a:pt x="0" y="0"/>
                </a:moveTo>
                <a:lnTo>
                  <a:pt x="0" y="1161844"/>
                </a:lnTo>
                <a:lnTo>
                  <a:pt x="332672" y="1525420"/>
                </a:lnTo>
                <a:lnTo>
                  <a:pt x="332672" y="100066"/>
                </a:lnTo>
                <a:lnTo>
                  <a:pt x="0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28887" y="4304304"/>
            <a:ext cx="332740" cy="1525905"/>
          </a:xfrm>
          <a:custGeom>
            <a:avLst/>
            <a:gdLst/>
            <a:ahLst/>
            <a:cxnLst/>
            <a:rect l="l" t="t" r="r" b="b"/>
            <a:pathLst>
              <a:path w="332739" h="1525904">
                <a:moveTo>
                  <a:pt x="0" y="0"/>
                </a:moveTo>
                <a:lnTo>
                  <a:pt x="332672" y="100066"/>
                </a:lnTo>
                <a:lnTo>
                  <a:pt x="332672" y="1525420"/>
                </a:lnTo>
                <a:lnTo>
                  <a:pt x="0" y="1161844"/>
                </a:lnTo>
                <a:lnTo>
                  <a:pt x="0" y="0"/>
                </a:lnTo>
              </a:path>
            </a:pathLst>
          </a:custGeom>
          <a:ln w="2145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28887" y="4302973"/>
            <a:ext cx="1066800" cy="104775"/>
          </a:xfrm>
          <a:custGeom>
            <a:avLst/>
            <a:gdLst/>
            <a:ahLst/>
            <a:cxnLst/>
            <a:rect l="l" t="t" r="r" b="b"/>
            <a:pathLst>
              <a:path w="1066800" h="104775">
                <a:moveTo>
                  <a:pt x="552715" y="0"/>
                </a:moveTo>
                <a:lnTo>
                  <a:pt x="0" y="0"/>
                </a:lnTo>
                <a:lnTo>
                  <a:pt x="333326" y="104643"/>
                </a:lnTo>
                <a:lnTo>
                  <a:pt x="1066711" y="104643"/>
                </a:lnTo>
                <a:lnTo>
                  <a:pt x="552715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8887" y="4302973"/>
            <a:ext cx="1066800" cy="104775"/>
          </a:xfrm>
          <a:custGeom>
            <a:avLst/>
            <a:gdLst/>
            <a:ahLst/>
            <a:cxnLst/>
            <a:rect l="l" t="t" r="r" b="b"/>
            <a:pathLst>
              <a:path w="1066800" h="104775">
                <a:moveTo>
                  <a:pt x="333326" y="104643"/>
                </a:moveTo>
                <a:lnTo>
                  <a:pt x="1066711" y="104643"/>
                </a:lnTo>
                <a:lnTo>
                  <a:pt x="552715" y="0"/>
                </a:lnTo>
                <a:lnTo>
                  <a:pt x="0" y="0"/>
                </a:lnTo>
                <a:lnTo>
                  <a:pt x="333326" y="104643"/>
                </a:lnTo>
              </a:path>
            </a:pathLst>
          </a:custGeom>
          <a:ln w="21478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96882" y="4952600"/>
            <a:ext cx="699135" cy="930910"/>
          </a:xfrm>
          <a:custGeom>
            <a:avLst/>
            <a:gdLst/>
            <a:ahLst/>
            <a:cxnLst/>
            <a:rect l="l" t="t" r="r" b="b"/>
            <a:pathLst>
              <a:path w="699135" h="930910">
                <a:moveTo>
                  <a:pt x="0" y="930563"/>
                </a:moveTo>
                <a:lnTo>
                  <a:pt x="698690" y="930563"/>
                </a:lnTo>
                <a:lnTo>
                  <a:pt x="698689" y="0"/>
                </a:lnTo>
                <a:lnTo>
                  <a:pt x="0" y="0"/>
                </a:lnTo>
                <a:lnTo>
                  <a:pt x="0" y="93056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96882" y="4952600"/>
            <a:ext cx="699135" cy="930910"/>
          </a:xfrm>
          <a:custGeom>
            <a:avLst/>
            <a:gdLst/>
            <a:ahLst/>
            <a:cxnLst/>
            <a:rect l="l" t="t" r="r" b="b"/>
            <a:pathLst>
              <a:path w="699135" h="930910">
                <a:moveTo>
                  <a:pt x="0" y="930563"/>
                </a:moveTo>
                <a:lnTo>
                  <a:pt x="698690" y="930563"/>
                </a:lnTo>
                <a:lnTo>
                  <a:pt x="698689" y="0"/>
                </a:lnTo>
                <a:lnTo>
                  <a:pt x="0" y="0"/>
                </a:lnTo>
                <a:lnTo>
                  <a:pt x="0" y="930563"/>
                </a:lnTo>
                <a:close/>
              </a:path>
            </a:pathLst>
          </a:custGeom>
          <a:ln w="21463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04862" y="4433698"/>
            <a:ext cx="744855" cy="464820"/>
          </a:xfrm>
          <a:custGeom>
            <a:avLst/>
            <a:gdLst/>
            <a:ahLst/>
            <a:cxnLst/>
            <a:rect l="l" t="t" r="r" b="b"/>
            <a:pathLst>
              <a:path w="744854" h="464820">
                <a:moveTo>
                  <a:pt x="710726" y="0"/>
                </a:moveTo>
                <a:lnTo>
                  <a:pt x="0" y="0"/>
                </a:lnTo>
                <a:lnTo>
                  <a:pt x="30739" y="464190"/>
                </a:lnTo>
                <a:lnTo>
                  <a:pt x="744751" y="464190"/>
                </a:lnTo>
                <a:lnTo>
                  <a:pt x="710726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04862" y="4433698"/>
            <a:ext cx="744855" cy="464820"/>
          </a:xfrm>
          <a:custGeom>
            <a:avLst/>
            <a:gdLst/>
            <a:ahLst/>
            <a:cxnLst/>
            <a:rect l="l" t="t" r="r" b="b"/>
            <a:pathLst>
              <a:path w="744854" h="464820">
                <a:moveTo>
                  <a:pt x="30739" y="464190"/>
                </a:moveTo>
                <a:lnTo>
                  <a:pt x="0" y="0"/>
                </a:lnTo>
                <a:lnTo>
                  <a:pt x="710726" y="0"/>
                </a:lnTo>
                <a:lnTo>
                  <a:pt x="744751" y="464190"/>
                </a:lnTo>
                <a:lnTo>
                  <a:pt x="30739" y="464190"/>
                </a:lnTo>
              </a:path>
            </a:pathLst>
          </a:custGeom>
          <a:ln w="2147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98972" y="4924901"/>
            <a:ext cx="753745" cy="0"/>
          </a:xfrm>
          <a:custGeom>
            <a:avLst/>
            <a:gdLst/>
            <a:ahLst/>
            <a:cxnLst/>
            <a:rect l="l" t="t" r="r" b="b"/>
            <a:pathLst>
              <a:path w="753745">
                <a:moveTo>
                  <a:pt x="0" y="0"/>
                </a:moveTo>
                <a:lnTo>
                  <a:pt x="753247" y="0"/>
                </a:lnTo>
              </a:path>
            </a:pathLst>
          </a:custGeom>
          <a:ln w="55409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98972" y="4897197"/>
            <a:ext cx="753745" cy="55880"/>
          </a:xfrm>
          <a:custGeom>
            <a:avLst/>
            <a:gdLst/>
            <a:ahLst/>
            <a:cxnLst/>
            <a:rect l="l" t="t" r="r" b="b"/>
            <a:pathLst>
              <a:path w="753745" h="55879">
                <a:moveTo>
                  <a:pt x="0" y="55409"/>
                </a:moveTo>
                <a:lnTo>
                  <a:pt x="695297" y="55409"/>
                </a:lnTo>
                <a:lnTo>
                  <a:pt x="753247" y="0"/>
                </a:lnTo>
                <a:lnTo>
                  <a:pt x="37938" y="0"/>
                </a:lnTo>
                <a:lnTo>
                  <a:pt x="0" y="55409"/>
                </a:lnTo>
              </a:path>
            </a:pathLst>
          </a:custGeom>
          <a:ln w="21478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06298" y="4407617"/>
            <a:ext cx="62865" cy="1473200"/>
          </a:xfrm>
          <a:custGeom>
            <a:avLst/>
            <a:gdLst/>
            <a:ahLst/>
            <a:cxnLst/>
            <a:rect l="l" t="t" r="r" b="b"/>
            <a:pathLst>
              <a:path w="62864" h="1473200">
                <a:moveTo>
                  <a:pt x="0" y="0"/>
                </a:moveTo>
                <a:lnTo>
                  <a:pt x="31920" y="24750"/>
                </a:lnTo>
                <a:lnTo>
                  <a:pt x="62665" y="494316"/>
                </a:lnTo>
                <a:lnTo>
                  <a:pt x="30612" y="547596"/>
                </a:lnTo>
                <a:lnTo>
                  <a:pt x="29304" y="1472795"/>
                </a:lnTo>
              </a:path>
            </a:pathLst>
          </a:custGeom>
          <a:ln w="10727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30891" y="4410385"/>
            <a:ext cx="59055" cy="1473200"/>
          </a:xfrm>
          <a:custGeom>
            <a:avLst/>
            <a:gdLst/>
            <a:ahLst/>
            <a:cxnLst/>
            <a:rect l="l" t="t" r="r" b="b"/>
            <a:pathLst>
              <a:path w="59054" h="1473200">
                <a:moveTo>
                  <a:pt x="0" y="0"/>
                </a:moveTo>
                <a:lnTo>
                  <a:pt x="27996" y="24643"/>
                </a:lnTo>
                <a:lnTo>
                  <a:pt x="58736" y="493518"/>
                </a:lnTo>
                <a:lnTo>
                  <a:pt x="27342" y="546958"/>
                </a:lnTo>
                <a:lnTo>
                  <a:pt x="26035" y="1472778"/>
                </a:lnTo>
              </a:path>
            </a:pathLst>
          </a:custGeom>
          <a:ln w="10727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49600" y="4408947"/>
            <a:ext cx="62865" cy="1473200"/>
          </a:xfrm>
          <a:custGeom>
            <a:avLst/>
            <a:gdLst/>
            <a:ahLst/>
            <a:cxnLst/>
            <a:rect l="l" t="t" r="r" b="b"/>
            <a:pathLst>
              <a:path w="62864" h="1473200">
                <a:moveTo>
                  <a:pt x="0" y="0"/>
                </a:moveTo>
                <a:lnTo>
                  <a:pt x="30612" y="24750"/>
                </a:lnTo>
                <a:lnTo>
                  <a:pt x="62659" y="490378"/>
                </a:lnTo>
                <a:lnTo>
                  <a:pt x="28650" y="543019"/>
                </a:lnTo>
                <a:lnTo>
                  <a:pt x="28650" y="1472775"/>
                </a:lnTo>
              </a:path>
            </a:pathLst>
          </a:custGeom>
          <a:ln w="10727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72232" y="4410385"/>
            <a:ext cx="60325" cy="1468755"/>
          </a:xfrm>
          <a:custGeom>
            <a:avLst/>
            <a:gdLst/>
            <a:ahLst/>
            <a:cxnLst/>
            <a:rect l="l" t="t" r="r" b="b"/>
            <a:pathLst>
              <a:path w="60325" h="1468754">
                <a:moveTo>
                  <a:pt x="0" y="0"/>
                </a:moveTo>
                <a:lnTo>
                  <a:pt x="29304" y="21343"/>
                </a:lnTo>
                <a:lnTo>
                  <a:pt x="60044" y="490218"/>
                </a:lnTo>
                <a:lnTo>
                  <a:pt x="27996" y="543551"/>
                </a:lnTo>
                <a:lnTo>
                  <a:pt x="26683" y="1468718"/>
                </a:lnTo>
              </a:path>
            </a:pathLst>
          </a:custGeom>
          <a:ln w="10727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94211" y="4407617"/>
            <a:ext cx="59690" cy="1468120"/>
          </a:xfrm>
          <a:custGeom>
            <a:avLst/>
            <a:gdLst/>
            <a:ahLst/>
            <a:cxnLst/>
            <a:rect l="l" t="t" r="r" b="b"/>
            <a:pathLst>
              <a:path w="59689" h="1468120">
                <a:moveTo>
                  <a:pt x="0" y="0"/>
                </a:moveTo>
                <a:lnTo>
                  <a:pt x="28645" y="28689"/>
                </a:lnTo>
                <a:lnTo>
                  <a:pt x="59374" y="489579"/>
                </a:lnTo>
                <a:lnTo>
                  <a:pt x="27337" y="543019"/>
                </a:lnTo>
                <a:lnTo>
                  <a:pt x="26029" y="1468080"/>
                </a:lnTo>
              </a:path>
            </a:pathLst>
          </a:custGeom>
          <a:ln w="10727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18278" y="4410385"/>
            <a:ext cx="57150" cy="1468120"/>
          </a:xfrm>
          <a:custGeom>
            <a:avLst/>
            <a:gdLst/>
            <a:ahLst/>
            <a:cxnLst/>
            <a:rect l="l" t="t" r="r" b="b"/>
            <a:pathLst>
              <a:path w="57150" h="1468120">
                <a:moveTo>
                  <a:pt x="0" y="0"/>
                </a:moveTo>
                <a:lnTo>
                  <a:pt x="26034" y="24643"/>
                </a:lnTo>
                <a:lnTo>
                  <a:pt x="56625" y="488941"/>
                </a:lnTo>
                <a:lnTo>
                  <a:pt x="24594" y="542221"/>
                </a:lnTo>
                <a:lnTo>
                  <a:pt x="23286" y="1468063"/>
                </a:lnTo>
              </a:path>
            </a:pathLst>
          </a:custGeom>
          <a:ln w="10727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39603" y="4410385"/>
            <a:ext cx="57785" cy="1471930"/>
          </a:xfrm>
          <a:custGeom>
            <a:avLst/>
            <a:gdLst/>
            <a:ahLst/>
            <a:cxnLst/>
            <a:rect l="l" t="t" r="r" b="b"/>
            <a:pathLst>
              <a:path w="57785" h="1471929">
                <a:moveTo>
                  <a:pt x="0" y="0"/>
                </a:moveTo>
                <a:lnTo>
                  <a:pt x="25253" y="25921"/>
                </a:lnTo>
                <a:lnTo>
                  <a:pt x="57311" y="484203"/>
                </a:lnTo>
                <a:lnTo>
                  <a:pt x="23286" y="541582"/>
                </a:lnTo>
                <a:lnTo>
                  <a:pt x="23286" y="1471337"/>
                </a:lnTo>
              </a:path>
            </a:pathLst>
          </a:custGeom>
          <a:ln w="10727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60284" y="4410385"/>
            <a:ext cx="57150" cy="1464310"/>
          </a:xfrm>
          <a:custGeom>
            <a:avLst/>
            <a:gdLst/>
            <a:ahLst/>
            <a:cxnLst/>
            <a:rect l="l" t="t" r="r" b="b"/>
            <a:pathLst>
              <a:path w="57150" h="1464310">
                <a:moveTo>
                  <a:pt x="0" y="0"/>
                </a:moveTo>
                <a:lnTo>
                  <a:pt x="25997" y="24643"/>
                </a:lnTo>
                <a:lnTo>
                  <a:pt x="56620" y="485534"/>
                </a:lnTo>
                <a:lnTo>
                  <a:pt x="25253" y="538974"/>
                </a:lnTo>
                <a:lnTo>
                  <a:pt x="23924" y="1464003"/>
                </a:lnTo>
              </a:path>
            </a:pathLst>
          </a:custGeom>
          <a:ln w="10727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07654" y="5650951"/>
            <a:ext cx="455930" cy="153670"/>
          </a:xfrm>
          <a:custGeom>
            <a:avLst/>
            <a:gdLst/>
            <a:ahLst/>
            <a:cxnLst/>
            <a:rect l="l" t="t" r="r" b="b"/>
            <a:pathLst>
              <a:path w="455929" h="153670">
                <a:moveTo>
                  <a:pt x="0" y="153495"/>
                </a:moveTo>
                <a:lnTo>
                  <a:pt x="455903" y="153495"/>
                </a:lnTo>
                <a:lnTo>
                  <a:pt x="455903" y="0"/>
                </a:lnTo>
                <a:lnTo>
                  <a:pt x="0" y="0"/>
                </a:lnTo>
                <a:lnTo>
                  <a:pt x="0" y="15349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07654" y="5071408"/>
            <a:ext cx="455930" cy="733425"/>
          </a:xfrm>
          <a:custGeom>
            <a:avLst/>
            <a:gdLst/>
            <a:ahLst/>
            <a:cxnLst/>
            <a:rect l="l" t="t" r="r" b="b"/>
            <a:pathLst>
              <a:path w="455929" h="733425">
                <a:moveTo>
                  <a:pt x="0" y="733039"/>
                </a:moveTo>
                <a:lnTo>
                  <a:pt x="455903" y="733039"/>
                </a:lnTo>
                <a:lnTo>
                  <a:pt x="455902" y="0"/>
                </a:lnTo>
                <a:lnTo>
                  <a:pt x="0" y="0"/>
                </a:lnTo>
                <a:lnTo>
                  <a:pt x="0" y="733039"/>
                </a:lnTo>
                <a:close/>
              </a:path>
            </a:pathLst>
          </a:custGeom>
          <a:ln w="21461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07654" y="5220070"/>
            <a:ext cx="455930" cy="139065"/>
          </a:xfrm>
          <a:custGeom>
            <a:avLst/>
            <a:gdLst/>
            <a:ahLst/>
            <a:cxnLst/>
            <a:rect l="l" t="t" r="r" b="b"/>
            <a:pathLst>
              <a:path w="455929" h="139064">
                <a:moveTo>
                  <a:pt x="0" y="138815"/>
                </a:moveTo>
                <a:lnTo>
                  <a:pt x="455902" y="138815"/>
                </a:lnTo>
                <a:lnTo>
                  <a:pt x="455902" y="0"/>
                </a:lnTo>
                <a:lnTo>
                  <a:pt x="0" y="0"/>
                </a:lnTo>
                <a:lnTo>
                  <a:pt x="0" y="13881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07654" y="5212730"/>
            <a:ext cx="455930" cy="150495"/>
          </a:xfrm>
          <a:custGeom>
            <a:avLst/>
            <a:gdLst/>
            <a:ahLst/>
            <a:cxnLst/>
            <a:rect l="l" t="t" r="r" b="b"/>
            <a:pathLst>
              <a:path w="455929" h="150495">
                <a:moveTo>
                  <a:pt x="0" y="150094"/>
                </a:moveTo>
                <a:lnTo>
                  <a:pt x="455902" y="150094"/>
                </a:lnTo>
                <a:lnTo>
                  <a:pt x="455902" y="0"/>
                </a:lnTo>
                <a:lnTo>
                  <a:pt x="0" y="0"/>
                </a:lnTo>
                <a:lnTo>
                  <a:pt x="0" y="150094"/>
                </a:lnTo>
                <a:close/>
              </a:path>
            </a:pathLst>
          </a:custGeom>
          <a:ln w="21476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07654" y="5358886"/>
            <a:ext cx="455930" cy="142875"/>
          </a:xfrm>
          <a:custGeom>
            <a:avLst/>
            <a:gdLst/>
            <a:ahLst/>
            <a:cxnLst/>
            <a:rect l="l" t="t" r="r" b="b"/>
            <a:pathLst>
              <a:path w="455929" h="142875">
                <a:moveTo>
                  <a:pt x="0" y="142626"/>
                </a:moveTo>
                <a:lnTo>
                  <a:pt x="455902" y="142626"/>
                </a:lnTo>
                <a:lnTo>
                  <a:pt x="455902" y="0"/>
                </a:lnTo>
                <a:lnTo>
                  <a:pt x="0" y="0"/>
                </a:lnTo>
                <a:lnTo>
                  <a:pt x="0" y="14262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07654" y="5358886"/>
            <a:ext cx="455930" cy="150495"/>
          </a:xfrm>
          <a:custGeom>
            <a:avLst/>
            <a:gdLst/>
            <a:ahLst/>
            <a:cxnLst/>
            <a:rect l="l" t="t" r="r" b="b"/>
            <a:pathLst>
              <a:path w="455929" h="150495">
                <a:moveTo>
                  <a:pt x="0" y="149961"/>
                </a:moveTo>
                <a:lnTo>
                  <a:pt x="455902" y="149961"/>
                </a:lnTo>
                <a:lnTo>
                  <a:pt x="455902" y="0"/>
                </a:lnTo>
                <a:lnTo>
                  <a:pt x="0" y="0"/>
                </a:lnTo>
                <a:lnTo>
                  <a:pt x="0" y="149961"/>
                </a:lnTo>
                <a:close/>
              </a:path>
            </a:pathLst>
          </a:custGeom>
          <a:ln w="21476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07654" y="5501512"/>
            <a:ext cx="455930" cy="149860"/>
          </a:xfrm>
          <a:custGeom>
            <a:avLst/>
            <a:gdLst/>
            <a:ahLst/>
            <a:cxnLst/>
            <a:rect l="l" t="t" r="r" b="b"/>
            <a:pathLst>
              <a:path w="455929" h="149860">
                <a:moveTo>
                  <a:pt x="0" y="149439"/>
                </a:moveTo>
                <a:lnTo>
                  <a:pt x="455902" y="149439"/>
                </a:lnTo>
                <a:lnTo>
                  <a:pt x="455902" y="0"/>
                </a:lnTo>
                <a:lnTo>
                  <a:pt x="0" y="0"/>
                </a:lnTo>
                <a:lnTo>
                  <a:pt x="0" y="149439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07654" y="5501512"/>
            <a:ext cx="455930" cy="149860"/>
          </a:xfrm>
          <a:custGeom>
            <a:avLst/>
            <a:gdLst/>
            <a:ahLst/>
            <a:cxnLst/>
            <a:rect l="l" t="t" r="r" b="b"/>
            <a:pathLst>
              <a:path w="455929" h="149860">
                <a:moveTo>
                  <a:pt x="0" y="149439"/>
                </a:moveTo>
                <a:lnTo>
                  <a:pt x="455902" y="149439"/>
                </a:lnTo>
                <a:lnTo>
                  <a:pt x="455902" y="0"/>
                </a:lnTo>
                <a:lnTo>
                  <a:pt x="0" y="0"/>
                </a:lnTo>
                <a:lnTo>
                  <a:pt x="0" y="149439"/>
                </a:lnTo>
                <a:close/>
              </a:path>
            </a:pathLst>
          </a:custGeom>
          <a:ln w="21476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85593" y="5239456"/>
            <a:ext cx="300355" cy="92075"/>
          </a:xfrm>
          <a:custGeom>
            <a:avLst/>
            <a:gdLst/>
            <a:ahLst/>
            <a:cxnLst/>
            <a:rect l="l" t="t" r="r" b="b"/>
            <a:pathLst>
              <a:path w="300354" h="92075">
                <a:moveTo>
                  <a:pt x="0" y="92071"/>
                </a:moveTo>
                <a:lnTo>
                  <a:pt x="299965" y="92071"/>
                </a:lnTo>
                <a:lnTo>
                  <a:pt x="299965" y="0"/>
                </a:lnTo>
                <a:lnTo>
                  <a:pt x="0" y="0"/>
                </a:lnTo>
                <a:lnTo>
                  <a:pt x="0" y="9207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85593" y="5239456"/>
            <a:ext cx="300355" cy="92075"/>
          </a:xfrm>
          <a:custGeom>
            <a:avLst/>
            <a:gdLst/>
            <a:ahLst/>
            <a:cxnLst/>
            <a:rect l="l" t="t" r="r" b="b"/>
            <a:pathLst>
              <a:path w="300354" h="92075">
                <a:moveTo>
                  <a:pt x="0" y="92071"/>
                </a:moveTo>
                <a:lnTo>
                  <a:pt x="299965" y="92071"/>
                </a:lnTo>
                <a:lnTo>
                  <a:pt x="299965" y="0"/>
                </a:lnTo>
                <a:lnTo>
                  <a:pt x="0" y="0"/>
                </a:lnTo>
                <a:lnTo>
                  <a:pt x="0" y="92071"/>
                </a:lnTo>
                <a:close/>
              </a:path>
            </a:pathLst>
          </a:custGeom>
          <a:ln w="21476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85593" y="5385472"/>
            <a:ext cx="300355" cy="92075"/>
          </a:xfrm>
          <a:custGeom>
            <a:avLst/>
            <a:gdLst/>
            <a:ahLst/>
            <a:cxnLst/>
            <a:rect l="l" t="t" r="r" b="b"/>
            <a:pathLst>
              <a:path w="300354" h="92075">
                <a:moveTo>
                  <a:pt x="0" y="92071"/>
                </a:moveTo>
                <a:lnTo>
                  <a:pt x="299965" y="92071"/>
                </a:lnTo>
                <a:lnTo>
                  <a:pt x="299965" y="0"/>
                </a:lnTo>
                <a:lnTo>
                  <a:pt x="0" y="0"/>
                </a:lnTo>
                <a:lnTo>
                  <a:pt x="0" y="9207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85593" y="5385472"/>
            <a:ext cx="300355" cy="92075"/>
          </a:xfrm>
          <a:custGeom>
            <a:avLst/>
            <a:gdLst/>
            <a:ahLst/>
            <a:cxnLst/>
            <a:rect l="l" t="t" r="r" b="b"/>
            <a:pathLst>
              <a:path w="300354" h="92075">
                <a:moveTo>
                  <a:pt x="0" y="92071"/>
                </a:moveTo>
                <a:lnTo>
                  <a:pt x="299965" y="92071"/>
                </a:lnTo>
                <a:lnTo>
                  <a:pt x="299965" y="0"/>
                </a:lnTo>
                <a:lnTo>
                  <a:pt x="0" y="0"/>
                </a:lnTo>
                <a:lnTo>
                  <a:pt x="0" y="92071"/>
                </a:lnTo>
                <a:close/>
              </a:path>
            </a:pathLst>
          </a:custGeom>
          <a:ln w="21476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92935" y="5089345"/>
            <a:ext cx="20320" cy="94615"/>
          </a:xfrm>
          <a:custGeom>
            <a:avLst/>
            <a:gdLst/>
            <a:ahLst/>
            <a:cxnLst/>
            <a:rect l="l" t="t" r="r" b="b"/>
            <a:pathLst>
              <a:path w="20320" h="94614">
                <a:moveTo>
                  <a:pt x="20043" y="0"/>
                </a:moveTo>
                <a:lnTo>
                  <a:pt x="0" y="40718"/>
                </a:lnTo>
                <a:lnTo>
                  <a:pt x="20043" y="94051"/>
                </a:lnTo>
                <a:lnTo>
                  <a:pt x="20043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07654" y="5070631"/>
            <a:ext cx="455930" cy="149860"/>
          </a:xfrm>
          <a:custGeom>
            <a:avLst/>
            <a:gdLst/>
            <a:ahLst/>
            <a:cxnLst/>
            <a:rect l="l" t="t" r="r" b="b"/>
            <a:pathLst>
              <a:path w="455929" h="149860">
                <a:moveTo>
                  <a:pt x="0" y="149439"/>
                </a:moveTo>
                <a:lnTo>
                  <a:pt x="455902" y="149439"/>
                </a:lnTo>
                <a:lnTo>
                  <a:pt x="455902" y="0"/>
                </a:lnTo>
                <a:lnTo>
                  <a:pt x="0" y="0"/>
                </a:lnTo>
                <a:lnTo>
                  <a:pt x="0" y="149439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07654" y="5070631"/>
            <a:ext cx="455930" cy="149860"/>
          </a:xfrm>
          <a:custGeom>
            <a:avLst/>
            <a:gdLst/>
            <a:ahLst/>
            <a:cxnLst/>
            <a:rect l="l" t="t" r="r" b="b"/>
            <a:pathLst>
              <a:path w="455929" h="149860">
                <a:moveTo>
                  <a:pt x="0" y="149439"/>
                </a:moveTo>
                <a:lnTo>
                  <a:pt x="455902" y="149439"/>
                </a:lnTo>
                <a:lnTo>
                  <a:pt x="455902" y="0"/>
                </a:lnTo>
                <a:lnTo>
                  <a:pt x="0" y="0"/>
                </a:lnTo>
                <a:lnTo>
                  <a:pt x="0" y="149439"/>
                </a:lnTo>
                <a:close/>
              </a:path>
            </a:pathLst>
          </a:custGeom>
          <a:ln w="21476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54864" y="5094071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0" y="12573"/>
                </a:moveTo>
                <a:lnTo>
                  <a:pt x="30088" y="12573"/>
                </a:lnTo>
                <a:lnTo>
                  <a:pt x="30088" y="0"/>
                </a:lnTo>
                <a:lnTo>
                  <a:pt x="0" y="0"/>
                </a:lnTo>
                <a:lnTo>
                  <a:pt x="0" y="12573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19568" y="5089345"/>
            <a:ext cx="209947" cy="960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40881" y="5135367"/>
            <a:ext cx="397510" cy="0"/>
          </a:xfrm>
          <a:custGeom>
            <a:avLst/>
            <a:gdLst/>
            <a:ahLst/>
            <a:cxnLst/>
            <a:rect l="l" t="t" r="r" b="b"/>
            <a:pathLst>
              <a:path w="397510">
                <a:moveTo>
                  <a:pt x="0" y="0"/>
                </a:moveTo>
                <a:lnTo>
                  <a:pt x="397427" y="0"/>
                </a:lnTo>
              </a:path>
            </a:pathLst>
          </a:custGeom>
          <a:ln w="929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03515" y="5084608"/>
            <a:ext cx="41275" cy="113030"/>
          </a:xfrm>
          <a:custGeom>
            <a:avLst/>
            <a:gdLst/>
            <a:ahLst/>
            <a:cxnLst/>
            <a:rect l="l" t="t" r="r" b="b"/>
            <a:pathLst>
              <a:path w="41275" h="113029">
                <a:moveTo>
                  <a:pt x="18075" y="0"/>
                </a:moveTo>
                <a:lnTo>
                  <a:pt x="8027" y="6067"/>
                </a:lnTo>
                <a:lnTo>
                  <a:pt x="4731" y="19427"/>
                </a:lnTo>
                <a:lnTo>
                  <a:pt x="0" y="44816"/>
                </a:lnTo>
                <a:lnTo>
                  <a:pt x="10101" y="111456"/>
                </a:lnTo>
                <a:lnTo>
                  <a:pt x="18075" y="112787"/>
                </a:lnTo>
                <a:lnTo>
                  <a:pt x="18075" y="54131"/>
                </a:lnTo>
                <a:lnTo>
                  <a:pt x="35992" y="29381"/>
                </a:lnTo>
                <a:lnTo>
                  <a:pt x="40724" y="18097"/>
                </a:lnTo>
                <a:lnTo>
                  <a:pt x="40032" y="7345"/>
                </a:lnTo>
                <a:lnTo>
                  <a:pt x="32749" y="1437"/>
                </a:lnTo>
                <a:lnTo>
                  <a:pt x="1807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06917" y="5083331"/>
            <a:ext cx="41910" cy="113030"/>
          </a:xfrm>
          <a:custGeom>
            <a:avLst/>
            <a:gdLst/>
            <a:ahLst/>
            <a:cxnLst/>
            <a:rect l="l" t="t" r="r" b="b"/>
            <a:pathLst>
              <a:path w="41910" h="113029">
                <a:moveTo>
                  <a:pt x="17969" y="0"/>
                </a:moveTo>
                <a:lnTo>
                  <a:pt x="8665" y="6014"/>
                </a:lnTo>
                <a:lnTo>
                  <a:pt x="4625" y="19374"/>
                </a:lnTo>
                <a:lnTo>
                  <a:pt x="0" y="44657"/>
                </a:lnTo>
                <a:lnTo>
                  <a:pt x="10632" y="111456"/>
                </a:lnTo>
                <a:lnTo>
                  <a:pt x="17969" y="112734"/>
                </a:lnTo>
                <a:lnTo>
                  <a:pt x="17969" y="54078"/>
                </a:lnTo>
                <a:lnTo>
                  <a:pt x="36630" y="29327"/>
                </a:lnTo>
                <a:lnTo>
                  <a:pt x="41362" y="18043"/>
                </a:lnTo>
                <a:lnTo>
                  <a:pt x="39926" y="7345"/>
                </a:lnTo>
                <a:lnTo>
                  <a:pt x="32589" y="1277"/>
                </a:lnTo>
                <a:lnTo>
                  <a:pt x="1796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05636" y="5274404"/>
            <a:ext cx="260985" cy="0"/>
          </a:xfrm>
          <a:custGeom>
            <a:avLst/>
            <a:gdLst/>
            <a:ahLst/>
            <a:cxnLst/>
            <a:rect l="l" t="t" r="r" b="b"/>
            <a:pathLst>
              <a:path w="260985">
                <a:moveTo>
                  <a:pt x="0" y="0"/>
                </a:moveTo>
                <a:lnTo>
                  <a:pt x="260591" y="0"/>
                </a:lnTo>
              </a:path>
            </a:pathLst>
          </a:custGeom>
          <a:ln w="86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185543" y="5298793"/>
            <a:ext cx="116839" cy="22225"/>
          </a:xfrm>
          <a:custGeom>
            <a:avLst/>
            <a:gdLst/>
            <a:ahLst/>
            <a:cxnLst/>
            <a:rect l="l" t="t" r="r" b="b"/>
            <a:pathLst>
              <a:path w="116839" h="22225">
                <a:moveTo>
                  <a:pt x="2764" y="21982"/>
                </a:moveTo>
                <a:lnTo>
                  <a:pt x="0" y="0"/>
                </a:lnTo>
                <a:lnTo>
                  <a:pt x="113400" y="0"/>
                </a:lnTo>
                <a:lnTo>
                  <a:pt x="116696" y="21343"/>
                </a:lnTo>
              </a:path>
            </a:pathLst>
          </a:custGeom>
          <a:ln w="1073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858230" y="4494342"/>
            <a:ext cx="124801" cy="1328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69480" y="4683084"/>
            <a:ext cx="128863" cy="1342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32216" y="4681788"/>
            <a:ext cx="456565" cy="121920"/>
          </a:xfrm>
          <a:custGeom>
            <a:avLst/>
            <a:gdLst/>
            <a:ahLst/>
            <a:cxnLst/>
            <a:rect l="l" t="t" r="r" b="b"/>
            <a:pathLst>
              <a:path w="456564" h="121920">
                <a:moveTo>
                  <a:pt x="0" y="121410"/>
                </a:moveTo>
                <a:lnTo>
                  <a:pt x="456035" y="121410"/>
                </a:lnTo>
                <a:lnTo>
                  <a:pt x="456035" y="0"/>
                </a:lnTo>
                <a:lnTo>
                  <a:pt x="0" y="0"/>
                </a:lnTo>
                <a:lnTo>
                  <a:pt x="0" y="12141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32216" y="4681788"/>
            <a:ext cx="456565" cy="121920"/>
          </a:xfrm>
          <a:custGeom>
            <a:avLst/>
            <a:gdLst/>
            <a:ahLst/>
            <a:cxnLst/>
            <a:rect l="l" t="t" r="r" b="b"/>
            <a:pathLst>
              <a:path w="456564" h="121920">
                <a:moveTo>
                  <a:pt x="0" y="121410"/>
                </a:moveTo>
                <a:lnTo>
                  <a:pt x="456035" y="121410"/>
                </a:lnTo>
                <a:lnTo>
                  <a:pt x="456035" y="0"/>
                </a:lnTo>
                <a:lnTo>
                  <a:pt x="0" y="0"/>
                </a:lnTo>
                <a:lnTo>
                  <a:pt x="0" y="121410"/>
                </a:lnTo>
                <a:close/>
              </a:path>
            </a:pathLst>
          </a:custGeom>
          <a:ln w="21477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119618" y="4701122"/>
            <a:ext cx="50165" cy="34290"/>
          </a:xfrm>
          <a:custGeom>
            <a:avLst/>
            <a:gdLst/>
            <a:ahLst/>
            <a:cxnLst/>
            <a:rect l="l" t="t" r="r" b="b"/>
            <a:pathLst>
              <a:path w="50164" h="34289">
                <a:moveTo>
                  <a:pt x="0" y="34052"/>
                </a:moveTo>
                <a:lnTo>
                  <a:pt x="49972" y="34052"/>
                </a:lnTo>
                <a:lnTo>
                  <a:pt x="49972" y="0"/>
                </a:lnTo>
                <a:lnTo>
                  <a:pt x="0" y="0"/>
                </a:lnTo>
                <a:lnTo>
                  <a:pt x="0" y="3405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19618" y="4751171"/>
            <a:ext cx="50165" cy="33655"/>
          </a:xfrm>
          <a:custGeom>
            <a:avLst/>
            <a:gdLst/>
            <a:ahLst/>
            <a:cxnLst/>
            <a:rect l="l" t="t" r="r" b="b"/>
            <a:pathLst>
              <a:path w="50164" h="33654">
                <a:moveTo>
                  <a:pt x="0" y="33397"/>
                </a:moveTo>
                <a:lnTo>
                  <a:pt x="49972" y="33397"/>
                </a:lnTo>
                <a:lnTo>
                  <a:pt x="49972" y="0"/>
                </a:lnTo>
                <a:lnTo>
                  <a:pt x="0" y="0"/>
                </a:lnTo>
                <a:lnTo>
                  <a:pt x="0" y="3339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28818" y="4724436"/>
            <a:ext cx="50800" cy="34290"/>
          </a:xfrm>
          <a:custGeom>
            <a:avLst/>
            <a:gdLst/>
            <a:ahLst/>
            <a:cxnLst/>
            <a:rect l="l" t="t" r="r" b="b"/>
            <a:pathLst>
              <a:path w="50800" h="34289">
                <a:moveTo>
                  <a:pt x="0" y="34052"/>
                </a:moveTo>
                <a:lnTo>
                  <a:pt x="50757" y="34052"/>
                </a:lnTo>
                <a:lnTo>
                  <a:pt x="50757" y="0"/>
                </a:lnTo>
                <a:lnTo>
                  <a:pt x="0" y="0"/>
                </a:lnTo>
                <a:lnTo>
                  <a:pt x="0" y="34052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60871" y="4725753"/>
            <a:ext cx="36195" cy="41910"/>
          </a:xfrm>
          <a:custGeom>
            <a:avLst/>
            <a:gdLst/>
            <a:ahLst/>
            <a:cxnLst/>
            <a:rect l="l" t="t" r="r" b="b"/>
            <a:pathLst>
              <a:path w="36195" h="41910">
                <a:moveTo>
                  <a:pt x="18075" y="0"/>
                </a:moveTo>
                <a:lnTo>
                  <a:pt x="10990" y="1648"/>
                </a:lnTo>
                <a:lnTo>
                  <a:pt x="5250" y="6121"/>
                </a:lnTo>
                <a:lnTo>
                  <a:pt x="1403" y="12709"/>
                </a:lnTo>
                <a:lnTo>
                  <a:pt x="0" y="20705"/>
                </a:lnTo>
                <a:lnTo>
                  <a:pt x="1403" y="28745"/>
                </a:lnTo>
                <a:lnTo>
                  <a:pt x="5250" y="35329"/>
                </a:lnTo>
                <a:lnTo>
                  <a:pt x="10990" y="39777"/>
                </a:lnTo>
                <a:lnTo>
                  <a:pt x="18075" y="41410"/>
                </a:lnTo>
                <a:lnTo>
                  <a:pt x="25069" y="39777"/>
                </a:lnTo>
                <a:lnTo>
                  <a:pt x="30762" y="35329"/>
                </a:lnTo>
                <a:lnTo>
                  <a:pt x="34591" y="28745"/>
                </a:lnTo>
                <a:lnTo>
                  <a:pt x="35992" y="20705"/>
                </a:lnTo>
                <a:lnTo>
                  <a:pt x="34591" y="12709"/>
                </a:lnTo>
                <a:lnTo>
                  <a:pt x="30762" y="6121"/>
                </a:lnTo>
                <a:lnTo>
                  <a:pt x="25069" y="1648"/>
                </a:lnTo>
                <a:lnTo>
                  <a:pt x="18075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377244" y="5224603"/>
            <a:ext cx="106816" cy="685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469787" y="5202808"/>
            <a:ext cx="758190" cy="130810"/>
          </a:xfrm>
          <a:custGeom>
            <a:avLst/>
            <a:gdLst/>
            <a:ahLst/>
            <a:cxnLst/>
            <a:rect l="l" t="t" r="r" b="b"/>
            <a:pathLst>
              <a:path w="758189" h="130810">
                <a:moveTo>
                  <a:pt x="0" y="7891"/>
                </a:moveTo>
                <a:lnTo>
                  <a:pt x="0" y="65490"/>
                </a:lnTo>
                <a:lnTo>
                  <a:pt x="615303" y="130541"/>
                </a:lnTo>
                <a:lnTo>
                  <a:pt x="725598" y="68883"/>
                </a:lnTo>
                <a:lnTo>
                  <a:pt x="610087" y="68883"/>
                </a:lnTo>
                <a:lnTo>
                  <a:pt x="0" y="7891"/>
                </a:lnTo>
                <a:close/>
              </a:path>
              <a:path w="758189" h="130810">
                <a:moveTo>
                  <a:pt x="757917" y="0"/>
                </a:moveTo>
                <a:lnTo>
                  <a:pt x="610087" y="68883"/>
                </a:lnTo>
                <a:lnTo>
                  <a:pt x="725598" y="68883"/>
                </a:lnTo>
                <a:lnTo>
                  <a:pt x="757917" y="50816"/>
                </a:lnTo>
                <a:lnTo>
                  <a:pt x="757917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464474" y="5071445"/>
            <a:ext cx="618490" cy="201930"/>
          </a:xfrm>
          <a:custGeom>
            <a:avLst/>
            <a:gdLst/>
            <a:ahLst/>
            <a:cxnLst/>
            <a:rect l="l" t="t" r="r" b="b"/>
            <a:pathLst>
              <a:path w="618489" h="201929">
                <a:moveTo>
                  <a:pt x="0" y="0"/>
                </a:moveTo>
                <a:lnTo>
                  <a:pt x="0" y="141541"/>
                </a:lnTo>
                <a:lnTo>
                  <a:pt x="618037" y="201720"/>
                </a:lnTo>
                <a:lnTo>
                  <a:pt x="618037" y="44408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466393" y="5107952"/>
            <a:ext cx="615950" cy="46990"/>
          </a:xfrm>
          <a:custGeom>
            <a:avLst/>
            <a:gdLst/>
            <a:ahLst/>
            <a:cxnLst/>
            <a:rect l="l" t="t" r="r" b="b"/>
            <a:pathLst>
              <a:path w="615950" h="46989">
                <a:moveTo>
                  <a:pt x="0" y="0"/>
                </a:moveTo>
                <a:lnTo>
                  <a:pt x="615669" y="4669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18072" y="5145578"/>
            <a:ext cx="129539" cy="11430"/>
          </a:xfrm>
          <a:custGeom>
            <a:avLst/>
            <a:gdLst/>
            <a:ahLst/>
            <a:cxnLst/>
            <a:rect l="l" t="t" r="r" b="b"/>
            <a:pathLst>
              <a:path w="129539" h="11429">
                <a:moveTo>
                  <a:pt x="0" y="0"/>
                </a:moveTo>
                <a:lnTo>
                  <a:pt x="129033" y="10913"/>
                </a:lnTo>
              </a:path>
            </a:pathLst>
          </a:custGeom>
          <a:ln w="59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766944" y="5134293"/>
            <a:ext cx="130175" cy="10795"/>
          </a:xfrm>
          <a:custGeom>
            <a:avLst/>
            <a:gdLst/>
            <a:ahLst/>
            <a:cxnLst/>
            <a:rect l="l" t="t" r="r" b="b"/>
            <a:pathLst>
              <a:path w="130175" h="10795">
                <a:moveTo>
                  <a:pt x="0" y="0"/>
                </a:moveTo>
                <a:lnTo>
                  <a:pt x="129752" y="10547"/>
                </a:lnTo>
              </a:path>
            </a:pathLst>
          </a:custGeom>
          <a:ln w="59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466393" y="5134733"/>
            <a:ext cx="616585" cy="53975"/>
          </a:xfrm>
          <a:custGeom>
            <a:avLst/>
            <a:gdLst/>
            <a:ahLst/>
            <a:cxnLst/>
            <a:rect l="l" t="t" r="r" b="b"/>
            <a:pathLst>
              <a:path w="616585" h="53975">
                <a:moveTo>
                  <a:pt x="0" y="0"/>
                </a:moveTo>
                <a:lnTo>
                  <a:pt x="616478" y="533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464474" y="5044020"/>
            <a:ext cx="765175" cy="72390"/>
          </a:xfrm>
          <a:custGeom>
            <a:avLst/>
            <a:gdLst/>
            <a:ahLst/>
            <a:cxnLst/>
            <a:rect l="l" t="t" r="r" b="b"/>
            <a:pathLst>
              <a:path w="765175" h="72389">
                <a:moveTo>
                  <a:pt x="235464" y="0"/>
                </a:moveTo>
                <a:lnTo>
                  <a:pt x="0" y="27425"/>
                </a:lnTo>
                <a:lnTo>
                  <a:pt x="617588" y="71833"/>
                </a:lnTo>
                <a:lnTo>
                  <a:pt x="765059" y="29733"/>
                </a:lnTo>
                <a:lnTo>
                  <a:pt x="713134" y="24128"/>
                </a:lnTo>
                <a:lnTo>
                  <a:pt x="235464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638645" y="5082041"/>
            <a:ext cx="562610" cy="0"/>
          </a:xfrm>
          <a:custGeom>
            <a:avLst/>
            <a:gdLst/>
            <a:ahLst/>
            <a:cxnLst/>
            <a:rect l="l" t="t" r="r" b="b"/>
            <a:pathLst>
              <a:path w="562610">
                <a:moveTo>
                  <a:pt x="0" y="0"/>
                </a:moveTo>
                <a:lnTo>
                  <a:pt x="562347" y="0"/>
                </a:lnTo>
              </a:path>
            </a:pathLst>
          </a:custGeom>
          <a:ln w="45948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143011" y="4714048"/>
            <a:ext cx="85090" cy="366395"/>
          </a:xfrm>
          <a:custGeom>
            <a:avLst/>
            <a:gdLst/>
            <a:ahLst/>
            <a:cxnLst/>
            <a:rect l="l" t="t" r="r" b="b"/>
            <a:pathLst>
              <a:path w="85089" h="366395">
                <a:moveTo>
                  <a:pt x="7884" y="0"/>
                </a:moveTo>
                <a:lnTo>
                  <a:pt x="0" y="366119"/>
                </a:lnTo>
                <a:lnTo>
                  <a:pt x="69643" y="345018"/>
                </a:lnTo>
                <a:lnTo>
                  <a:pt x="77887" y="173093"/>
                </a:lnTo>
                <a:lnTo>
                  <a:pt x="85052" y="30092"/>
                </a:lnTo>
                <a:lnTo>
                  <a:pt x="7884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141140" y="4728332"/>
            <a:ext cx="86877" cy="31042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088118" y="4658359"/>
            <a:ext cx="74930" cy="437515"/>
          </a:xfrm>
          <a:custGeom>
            <a:avLst/>
            <a:gdLst/>
            <a:ahLst/>
            <a:cxnLst/>
            <a:rect l="l" t="t" r="r" b="b"/>
            <a:pathLst>
              <a:path w="74930" h="437514">
                <a:moveTo>
                  <a:pt x="17718" y="0"/>
                </a:moveTo>
                <a:lnTo>
                  <a:pt x="7165" y="424836"/>
                </a:lnTo>
                <a:lnTo>
                  <a:pt x="6775" y="430051"/>
                </a:lnTo>
                <a:lnTo>
                  <a:pt x="0" y="437215"/>
                </a:lnTo>
                <a:lnTo>
                  <a:pt x="51925" y="424386"/>
                </a:lnTo>
                <a:lnTo>
                  <a:pt x="58640" y="419501"/>
                </a:lnTo>
                <a:lnTo>
                  <a:pt x="74499" y="27455"/>
                </a:lnTo>
                <a:lnTo>
                  <a:pt x="70302" y="22569"/>
                </a:lnTo>
                <a:lnTo>
                  <a:pt x="1771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082062" y="5073753"/>
            <a:ext cx="275354" cy="3378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681142" y="4718934"/>
            <a:ext cx="366395" cy="304165"/>
          </a:xfrm>
          <a:custGeom>
            <a:avLst/>
            <a:gdLst/>
            <a:ahLst/>
            <a:cxnLst/>
            <a:rect l="l" t="t" r="r" b="b"/>
            <a:pathLst>
              <a:path w="366394" h="304164">
                <a:moveTo>
                  <a:pt x="365964" y="0"/>
                </a:moveTo>
                <a:lnTo>
                  <a:pt x="14660" y="0"/>
                </a:lnTo>
                <a:lnTo>
                  <a:pt x="0" y="286361"/>
                </a:lnTo>
                <a:lnTo>
                  <a:pt x="351663" y="303625"/>
                </a:lnTo>
                <a:lnTo>
                  <a:pt x="36596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442343" y="5228767"/>
            <a:ext cx="681990" cy="139065"/>
          </a:xfrm>
          <a:custGeom>
            <a:avLst/>
            <a:gdLst/>
            <a:ahLst/>
            <a:cxnLst/>
            <a:rect l="l" t="t" r="r" b="b"/>
            <a:pathLst>
              <a:path w="681989" h="139064">
                <a:moveTo>
                  <a:pt x="110949" y="0"/>
                </a:moveTo>
                <a:lnTo>
                  <a:pt x="45074" y="49638"/>
                </a:lnTo>
                <a:lnTo>
                  <a:pt x="0" y="69255"/>
                </a:lnTo>
                <a:lnTo>
                  <a:pt x="602544" y="138436"/>
                </a:lnTo>
                <a:lnTo>
                  <a:pt x="641638" y="107237"/>
                </a:lnTo>
                <a:lnTo>
                  <a:pt x="681841" y="56421"/>
                </a:lnTo>
                <a:lnTo>
                  <a:pt x="11094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80550" y="5085070"/>
            <a:ext cx="149775" cy="1768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631120" y="4649666"/>
            <a:ext cx="481965" cy="446405"/>
          </a:xfrm>
          <a:custGeom>
            <a:avLst/>
            <a:gdLst/>
            <a:ahLst/>
            <a:cxnLst/>
            <a:rect l="l" t="t" r="r" b="b"/>
            <a:pathLst>
              <a:path w="481964" h="446404">
                <a:moveTo>
                  <a:pt x="262548" y="0"/>
                </a:moveTo>
                <a:lnTo>
                  <a:pt x="194074" y="0"/>
                </a:lnTo>
                <a:lnTo>
                  <a:pt x="135823" y="1558"/>
                </a:lnTo>
                <a:lnTo>
                  <a:pt x="79731" y="5305"/>
                </a:lnTo>
                <a:lnTo>
                  <a:pt x="38359" y="7523"/>
                </a:lnTo>
                <a:lnTo>
                  <a:pt x="21465" y="21100"/>
                </a:lnTo>
                <a:lnTo>
                  <a:pt x="0" y="403795"/>
                </a:lnTo>
                <a:lnTo>
                  <a:pt x="7156" y="414705"/>
                </a:lnTo>
                <a:lnTo>
                  <a:pt x="455888" y="446267"/>
                </a:lnTo>
                <a:lnTo>
                  <a:pt x="461495" y="444438"/>
                </a:lnTo>
                <a:lnTo>
                  <a:pt x="463773" y="438024"/>
                </a:lnTo>
                <a:lnTo>
                  <a:pt x="481791" y="18433"/>
                </a:lnTo>
                <a:lnTo>
                  <a:pt x="481431" y="14686"/>
                </a:lnTo>
                <a:lnTo>
                  <a:pt x="384416" y="3386"/>
                </a:lnTo>
                <a:lnTo>
                  <a:pt x="310726" y="809"/>
                </a:lnTo>
                <a:lnTo>
                  <a:pt x="262548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651848" y="4657189"/>
            <a:ext cx="24130" cy="17780"/>
          </a:xfrm>
          <a:custGeom>
            <a:avLst/>
            <a:gdLst/>
            <a:ahLst/>
            <a:cxnLst/>
            <a:rect l="l" t="t" r="r" b="b"/>
            <a:pathLst>
              <a:path w="24130" h="17779">
                <a:moveTo>
                  <a:pt x="23687" y="0"/>
                </a:moveTo>
                <a:lnTo>
                  <a:pt x="368" y="16964"/>
                </a:lnTo>
                <a:lnTo>
                  <a:pt x="0" y="16964"/>
                </a:lnTo>
                <a:lnTo>
                  <a:pt x="368" y="17324"/>
                </a:lnTo>
                <a:lnTo>
                  <a:pt x="368" y="17714"/>
                </a:lnTo>
                <a:lnTo>
                  <a:pt x="22937" y="16964"/>
                </a:lnTo>
                <a:lnTo>
                  <a:pt x="23687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696192" y="4721751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5">
                <a:moveTo>
                  <a:pt x="0" y="0"/>
                </a:moveTo>
                <a:lnTo>
                  <a:pt x="350914" y="0"/>
                </a:lnTo>
              </a:path>
            </a:pathLst>
          </a:custGeom>
          <a:ln w="641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036598" y="4718544"/>
            <a:ext cx="0" cy="304165"/>
          </a:xfrm>
          <a:custGeom>
            <a:avLst/>
            <a:gdLst/>
            <a:ahLst/>
            <a:cxnLst/>
            <a:rect l="l" t="t" r="r" b="b"/>
            <a:pathLst>
              <a:path h="304164">
                <a:moveTo>
                  <a:pt x="0" y="0"/>
                </a:moveTo>
                <a:lnTo>
                  <a:pt x="0" y="303655"/>
                </a:lnTo>
              </a:path>
            </a:pathLst>
          </a:custGeom>
          <a:ln w="2251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81501" y="5009761"/>
            <a:ext cx="351790" cy="0"/>
          </a:xfrm>
          <a:custGeom>
            <a:avLst/>
            <a:gdLst/>
            <a:ahLst/>
            <a:cxnLst/>
            <a:rect l="l" t="t" r="r" b="b"/>
            <a:pathLst>
              <a:path w="351789">
                <a:moveTo>
                  <a:pt x="0" y="0"/>
                </a:moveTo>
                <a:lnTo>
                  <a:pt x="351304" y="0"/>
                </a:lnTo>
              </a:path>
            </a:pathLst>
          </a:custGeom>
          <a:ln w="24877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692609" y="4718934"/>
            <a:ext cx="0" cy="286385"/>
          </a:xfrm>
          <a:custGeom>
            <a:avLst/>
            <a:gdLst/>
            <a:ahLst/>
            <a:cxnLst/>
            <a:rect l="l" t="t" r="r" b="b"/>
            <a:pathLst>
              <a:path h="286385">
                <a:moveTo>
                  <a:pt x="0" y="0"/>
                </a:moveTo>
                <a:lnTo>
                  <a:pt x="0" y="286361"/>
                </a:lnTo>
              </a:path>
            </a:pathLst>
          </a:custGeom>
          <a:ln w="2221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689386" y="4724958"/>
            <a:ext cx="349885" cy="289560"/>
          </a:xfrm>
          <a:custGeom>
            <a:avLst/>
            <a:gdLst/>
            <a:ahLst/>
            <a:cxnLst/>
            <a:rect l="l" t="t" r="r" b="b"/>
            <a:pathLst>
              <a:path w="349885" h="289560">
                <a:moveTo>
                  <a:pt x="349835" y="0"/>
                </a:moveTo>
                <a:lnTo>
                  <a:pt x="14330" y="0"/>
                </a:lnTo>
                <a:lnTo>
                  <a:pt x="0" y="272364"/>
                </a:lnTo>
                <a:lnTo>
                  <a:pt x="335954" y="288969"/>
                </a:lnTo>
                <a:lnTo>
                  <a:pt x="3498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701498" y="4736258"/>
            <a:ext cx="326390" cy="267335"/>
          </a:xfrm>
          <a:custGeom>
            <a:avLst/>
            <a:gdLst/>
            <a:ahLst/>
            <a:cxnLst/>
            <a:rect l="l" t="t" r="r" b="b"/>
            <a:pathLst>
              <a:path w="326389" h="267335">
                <a:moveTo>
                  <a:pt x="326060" y="0"/>
                </a:moveTo>
                <a:lnTo>
                  <a:pt x="12021" y="359"/>
                </a:lnTo>
                <a:lnTo>
                  <a:pt x="0" y="253541"/>
                </a:lnTo>
                <a:lnTo>
                  <a:pt x="312570" y="267118"/>
                </a:lnTo>
                <a:lnTo>
                  <a:pt x="32606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706744" y="4752024"/>
            <a:ext cx="307975" cy="241300"/>
          </a:xfrm>
          <a:custGeom>
            <a:avLst/>
            <a:gdLst/>
            <a:ahLst/>
            <a:cxnLst/>
            <a:rect l="l" t="t" r="r" b="b"/>
            <a:pathLst>
              <a:path w="307975" h="241300">
                <a:moveTo>
                  <a:pt x="307683" y="0"/>
                </a:moveTo>
                <a:lnTo>
                  <a:pt x="11272" y="0"/>
                </a:lnTo>
                <a:lnTo>
                  <a:pt x="0" y="228783"/>
                </a:lnTo>
                <a:lnTo>
                  <a:pt x="295211" y="240802"/>
                </a:lnTo>
                <a:lnTo>
                  <a:pt x="30768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017815" y="5059426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19" h="7620">
                <a:moveTo>
                  <a:pt x="0" y="0"/>
                </a:moveTo>
                <a:lnTo>
                  <a:pt x="0" y="6054"/>
                </a:lnTo>
                <a:lnTo>
                  <a:pt x="20296" y="7163"/>
                </a:lnTo>
                <a:lnTo>
                  <a:pt x="20296" y="389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912466" y="5283345"/>
            <a:ext cx="163630" cy="6770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442712" y="5298023"/>
            <a:ext cx="602615" cy="93345"/>
          </a:xfrm>
          <a:custGeom>
            <a:avLst/>
            <a:gdLst/>
            <a:ahLst/>
            <a:cxnLst/>
            <a:rect l="l" t="t" r="r" b="b"/>
            <a:pathLst>
              <a:path w="602614" h="93345">
                <a:moveTo>
                  <a:pt x="0" y="0"/>
                </a:moveTo>
                <a:lnTo>
                  <a:pt x="0" y="24041"/>
                </a:lnTo>
                <a:lnTo>
                  <a:pt x="602535" y="93296"/>
                </a:lnTo>
                <a:lnTo>
                  <a:pt x="602175" y="68808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044887" y="5285189"/>
            <a:ext cx="79296" cy="10613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43821" y="5305915"/>
            <a:ext cx="602615" cy="67945"/>
          </a:xfrm>
          <a:custGeom>
            <a:avLst/>
            <a:gdLst/>
            <a:ahLst/>
            <a:cxnLst/>
            <a:rect l="l" t="t" r="r" b="b"/>
            <a:pathLst>
              <a:path w="602614" h="67945">
                <a:moveTo>
                  <a:pt x="0" y="0"/>
                </a:moveTo>
                <a:lnTo>
                  <a:pt x="602175" y="67334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482180" y="5241527"/>
            <a:ext cx="446405" cy="92710"/>
          </a:xfrm>
          <a:custGeom>
            <a:avLst/>
            <a:gdLst/>
            <a:ahLst/>
            <a:cxnLst/>
            <a:rect l="l" t="t" r="r" b="b"/>
            <a:pathLst>
              <a:path w="446405" h="92710">
                <a:moveTo>
                  <a:pt x="76718" y="0"/>
                </a:moveTo>
                <a:lnTo>
                  <a:pt x="23678" y="40637"/>
                </a:lnTo>
                <a:lnTo>
                  <a:pt x="0" y="53103"/>
                </a:lnTo>
                <a:lnTo>
                  <a:pt x="378360" y="92559"/>
                </a:lnTo>
                <a:lnTo>
                  <a:pt x="405432" y="74563"/>
                </a:lnTo>
                <a:lnTo>
                  <a:pt x="446085" y="37247"/>
                </a:lnTo>
                <a:lnTo>
                  <a:pt x="76718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502468" y="5285557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253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530721" y="5237028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5" h="48895">
                <a:moveTo>
                  <a:pt x="0" y="48529"/>
                </a:moveTo>
                <a:lnTo>
                  <a:pt x="58646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536327" y="5288950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253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564580" y="5240421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5" h="48895">
                <a:moveTo>
                  <a:pt x="0" y="48529"/>
                </a:moveTo>
                <a:lnTo>
                  <a:pt x="59015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571292" y="5291237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253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599545" y="5242708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5" h="48895">
                <a:moveTo>
                  <a:pt x="0" y="48529"/>
                </a:moveTo>
                <a:lnTo>
                  <a:pt x="59018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602939" y="5295736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549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631489" y="5247207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5" h="48895">
                <a:moveTo>
                  <a:pt x="0" y="48529"/>
                </a:moveTo>
                <a:lnTo>
                  <a:pt x="58706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638276" y="5298023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4"/>
                </a:moveTo>
                <a:lnTo>
                  <a:pt x="28178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666454" y="5249494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5" h="48895">
                <a:moveTo>
                  <a:pt x="0" y="48529"/>
                </a:moveTo>
                <a:lnTo>
                  <a:pt x="58727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671029" y="5300235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19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699219" y="5251706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5" h="48895">
                <a:moveTo>
                  <a:pt x="0" y="48529"/>
                </a:moveTo>
                <a:lnTo>
                  <a:pt x="5864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703716" y="5303628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241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731957" y="5255099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5" h="48895">
                <a:moveTo>
                  <a:pt x="0" y="48529"/>
                </a:moveTo>
                <a:lnTo>
                  <a:pt x="5864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734176" y="5308127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241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762417" y="5259597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5" h="48895">
                <a:moveTo>
                  <a:pt x="0" y="48529"/>
                </a:moveTo>
                <a:lnTo>
                  <a:pt x="5867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766944" y="5312698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151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795095" y="5264172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5" h="48895">
                <a:moveTo>
                  <a:pt x="0" y="48526"/>
                </a:moveTo>
                <a:lnTo>
                  <a:pt x="5873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799622" y="5314913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4"/>
                </a:moveTo>
                <a:lnTo>
                  <a:pt x="28241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827863" y="5266383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5" h="48895">
                <a:moveTo>
                  <a:pt x="0" y="48529"/>
                </a:moveTo>
                <a:lnTo>
                  <a:pt x="5864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831251" y="5317197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181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859432" y="5268671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5" h="48895">
                <a:moveTo>
                  <a:pt x="0" y="48526"/>
                </a:moveTo>
                <a:lnTo>
                  <a:pt x="5864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984688" y="5334086"/>
            <a:ext cx="25400" cy="18415"/>
          </a:xfrm>
          <a:custGeom>
            <a:avLst/>
            <a:gdLst/>
            <a:ahLst/>
            <a:cxnLst/>
            <a:rect l="l" t="t" r="r" b="b"/>
            <a:pathLst>
              <a:path w="25400" h="18414">
                <a:moveTo>
                  <a:pt x="0" y="18070"/>
                </a:moveTo>
                <a:lnTo>
                  <a:pt x="24793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009481" y="5283345"/>
            <a:ext cx="48895" cy="50800"/>
          </a:xfrm>
          <a:custGeom>
            <a:avLst/>
            <a:gdLst/>
            <a:ahLst/>
            <a:cxnLst/>
            <a:rect l="l" t="t" r="r" b="b"/>
            <a:pathLst>
              <a:path w="48894" h="50800">
                <a:moveTo>
                  <a:pt x="0" y="50741"/>
                </a:moveTo>
                <a:lnTo>
                  <a:pt x="48537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958725" y="5331874"/>
            <a:ext cx="25400" cy="18415"/>
          </a:xfrm>
          <a:custGeom>
            <a:avLst/>
            <a:gdLst/>
            <a:ahLst/>
            <a:cxnLst/>
            <a:rect l="l" t="t" r="r" b="b"/>
            <a:pathLst>
              <a:path w="25400" h="18414">
                <a:moveTo>
                  <a:pt x="0" y="18070"/>
                </a:moveTo>
                <a:lnTo>
                  <a:pt x="24853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983578" y="5279952"/>
            <a:ext cx="50165" cy="52069"/>
          </a:xfrm>
          <a:custGeom>
            <a:avLst/>
            <a:gdLst/>
            <a:ahLst/>
            <a:cxnLst/>
            <a:rect l="l" t="t" r="r" b="b"/>
            <a:pathLst>
              <a:path w="50164" h="52070">
                <a:moveTo>
                  <a:pt x="0" y="51922"/>
                </a:moveTo>
                <a:lnTo>
                  <a:pt x="49646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932763" y="5328481"/>
            <a:ext cx="25400" cy="18415"/>
          </a:xfrm>
          <a:custGeom>
            <a:avLst/>
            <a:gdLst/>
            <a:ahLst/>
            <a:cxnLst/>
            <a:rect l="l" t="t" r="r" b="b"/>
            <a:pathLst>
              <a:path w="25400" h="18414">
                <a:moveTo>
                  <a:pt x="0" y="18070"/>
                </a:moveTo>
                <a:lnTo>
                  <a:pt x="24853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957616" y="5278774"/>
            <a:ext cx="47625" cy="50165"/>
          </a:xfrm>
          <a:custGeom>
            <a:avLst/>
            <a:gdLst/>
            <a:ahLst/>
            <a:cxnLst/>
            <a:rect l="l" t="t" r="r" b="b"/>
            <a:pathLst>
              <a:path w="47625" h="50164">
                <a:moveTo>
                  <a:pt x="0" y="49707"/>
                </a:moveTo>
                <a:lnTo>
                  <a:pt x="47368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532933" y="5256205"/>
            <a:ext cx="529590" cy="51435"/>
          </a:xfrm>
          <a:custGeom>
            <a:avLst/>
            <a:gdLst/>
            <a:ahLst/>
            <a:cxnLst/>
            <a:rect l="l" t="t" r="r" b="b"/>
            <a:pathLst>
              <a:path w="529589" h="51435">
                <a:moveTo>
                  <a:pt x="0" y="0"/>
                </a:moveTo>
                <a:lnTo>
                  <a:pt x="529582" y="50816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513752" y="5269776"/>
            <a:ext cx="540385" cy="52069"/>
          </a:xfrm>
          <a:custGeom>
            <a:avLst/>
            <a:gdLst/>
            <a:ahLst/>
            <a:cxnLst/>
            <a:rect l="l" t="t" r="r" b="b"/>
            <a:pathLst>
              <a:path w="540385" h="52070">
                <a:moveTo>
                  <a:pt x="0" y="0"/>
                </a:moveTo>
                <a:lnTo>
                  <a:pt x="539769" y="51919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493468" y="5283345"/>
            <a:ext cx="545465" cy="56515"/>
          </a:xfrm>
          <a:custGeom>
            <a:avLst/>
            <a:gdLst/>
            <a:ahLst/>
            <a:cxnLst/>
            <a:rect l="l" t="t" r="r" b="b"/>
            <a:pathLst>
              <a:path w="545464" h="56514">
                <a:moveTo>
                  <a:pt x="0" y="0"/>
                </a:moveTo>
                <a:lnTo>
                  <a:pt x="545363" y="56421"/>
                </a:lnTo>
              </a:path>
            </a:pathLst>
          </a:custGeom>
          <a:ln w="597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045637" y="5339766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89">
                <a:moveTo>
                  <a:pt x="0" y="34220"/>
                </a:moveTo>
                <a:lnTo>
                  <a:pt x="40562" y="0"/>
                </a:lnTo>
              </a:path>
            </a:pathLst>
          </a:custGeom>
          <a:ln w="3175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086649" y="5293893"/>
            <a:ext cx="36830" cy="46355"/>
          </a:xfrm>
          <a:custGeom>
            <a:avLst/>
            <a:gdLst/>
            <a:ahLst/>
            <a:cxnLst/>
            <a:rect l="l" t="t" r="r" b="b"/>
            <a:pathLst>
              <a:path w="36830" h="46354">
                <a:moveTo>
                  <a:pt x="0" y="45873"/>
                </a:moveTo>
                <a:lnTo>
                  <a:pt x="36815" y="0"/>
                </a:lnTo>
              </a:path>
            </a:pathLst>
          </a:custGeom>
          <a:ln w="3175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43939" y="5152390"/>
            <a:ext cx="160020" cy="0"/>
          </a:xfrm>
          <a:custGeom>
            <a:avLst/>
            <a:gdLst/>
            <a:ahLst/>
            <a:cxnLst/>
            <a:rect l="l" t="t" r="r" b="b"/>
            <a:pathLst>
              <a:path w="160019">
                <a:moveTo>
                  <a:pt x="0" y="0"/>
                </a:moveTo>
                <a:lnTo>
                  <a:pt x="159956" y="0"/>
                </a:lnTo>
              </a:path>
            </a:pathLst>
          </a:custGeom>
          <a:ln w="43180">
            <a:solidFill>
              <a:srgbClr val="2027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053439" y="4881879"/>
            <a:ext cx="0" cy="248920"/>
          </a:xfrm>
          <a:custGeom>
            <a:avLst/>
            <a:gdLst/>
            <a:ahLst/>
            <a:cxnLst/>
            <a:rect l="l" t="t" r="r" b="b"/>
            <a:pathLst>
              <a:path h="248920">
                <a:moveTo>
                  <a:pt x="0" y="0"/>
                </a:moveTo>
                <a:lnTo>
                  <a:pt x="0" y="248920"/>
                </a:lnTo>
              </a:path>
            </a:pathLst>
          </a:custGeom>
          <a:ln w="18999">
            <a:solidFill>
              <a:srgbClr val="2027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086611" y="4881371"/>
            <a:ext cx="248285" cy="421005"/>
          </a:xfrm>
          <a:custGeom>
            <a:avLst/>
            <a:gdLst/>
            <a:ahLst/>
            <a:cxnLst/>
            <a:rect l="l" t="t" r="r" b="b"/>
            <a:pathLst>
              <a:path w="248284" h="421004">
                <a:moveTo>
                  <a:pt x="105067" y="0"/>
                </a:moveTo>
                <a:lnTo>
                  <a:pt x="0" y="0"/>
                </a:lnTo>
                <a:lnTo>
                  <a:pt x="0" y="252348"/>
                </a:lnTo>
                <a:lnTo>
                  <a:pt x="186309" y="252348"/>
                </a:lnTo>
                <a:lnTo>
                  <a:pt x="186309" y="399922"/>
                </a:lnTo>
                <a:lnTo>
                  <a:pt x="207009" y="420623"/>
                </a:lnTo>
                <a:lnTo>
                  <a:pt x="248284" y="399922"/>
                </a:lnTo>
                <a:lnTo>
                  <a:pt x="248284" y="169798"/>
                </a:lnTo>
                <a:lnTo>
                  <a:pt x="105067" y="169798"/>
                </a:lnTo>
                <a:lnTo>
                  <a:pt x="105067" y="84073"/>
                </a:lnTo>
                <a:lnTo>
                  <a:pt x="186315" y="84073"/>
                </a:lnTo>
                <a:lnTo>
                  <a:pt x="167157" y="63500"/>
                </a:lnTo>
                <a:lnTo>
                  <a:pt x="105067" y="0"/>
                </a:lnTo>
                <a:close/>
              </a:path>
              <a:path w="248284" h="421004">
                <a:moveTo>
                  <a:pt x="186315" y="84073"/>
                </a:moveTo>
                <a:lnTo>
                  <a:pt x="105067" y="84073"/>
                </a:lnTo>
                <a:lnTo>
                  <a:pt x="144868" y="106298"/>
                </a:lnTo>
                <a:lnTo>
                  <a:pt x="167157" y="147573"/>
                </a:lnTo>
                <a:lnTo>
                  <a:pt x="248284" y="147573"/>
                </a:lnTo>
                <a:lnTo>
                  <a:pt x="248284" y="106298"/>
                </a:lnTo>
                <a:lnTo>
                  <a:pt x="207009" y="106298"/>
                </a:lnTo>
                <a:lnTo>
                  <a:pt x="186315" y="84073"/>
                </a:lnTo>
                <a:close/>
              </a:path>
            </a:pathLst>
          </a:custGeom>
          <a:solidFill>
            <a:srgbClr val="2027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047750" y="5207508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0"/>
                </a:moveTo>
                <a:lnTo>
                  <a:pt x="0" y="94488"/>
                </a:lnTo>
              </a:path>
            </a:pathLst>
          </a:custGeom>
          <a:ln w="7619">
            <a:solidFill>
              <a:srgbClr val="2027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200150" y="5207508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0"/>
                </a:moveTo>
                <a:lnTo>
                  <a:pt x="0" y="94488"/>
                </a:lnTo>
              </a:path>
            </a:pathLst>
          </a:custGeom>
          <a:ln w="7619">
            <a:solidFill>
              <a:srgbClr val="2027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86611" y="4751832"/>
            <a:ext cx="117347" cy="960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515361" y="5084064"/>
            <a:ext cx="1600200" cy="114300"/>
          </a:xfrm>
          <a:custGeom>
            <a:avLst/>
            <a:gdLst/>
            <a:ahLst/>
            <a:cxnLst/>
            <a:rect l="l" t="t" r="r" b="b"/>
            <a:pathLst>
              <a:path w="1600200" h="114300">
                <a:moveTo>
                  <a:pt x="1485900" y="0"/>
                </a:moveTo>
                <a:lnTo>
                  <a:pt x="1485900" y="114300"/>
                </a:lnTo>
                <a:lnTo>
                  <a:pt x="1562100" y="76200"/>
                </a:lnTo>
                <a:lnTo>
                  <a:pt x="1504950" y="76200"/>
                </a:lnTo>
                <a:lnTo>
                  <a:pt x="1504950" y="38100"/>
                </a:lnTo>
                <a:lnTo>
                  <a:pt x="1562100" y="38100"/>
                </a:lnTo>
                <a:lnTo>
                  <a:pt x="1485900" y="0"/>
                </a:lnTo>
                <a:close/>
              </a:path>
              <a:path w="1600200" h="114300">
                <a:moveTo>
                  <a:pt x="14859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485900" y="76200"/>
                </a:lnTo>
                <a:lnTo>
                  <a:pt x="1485900" y="38100"/>
                </a:lnTo>
                <a:close/>
              </a:path>
              <a:path w="1600200" h="114300">
                <a:moveTo>
                  <a:pt x="1562100" y="38100"/>
                </a:moveTo>
                <a:lnTo>
                  <a:pt x="1504950" y="38100"/>
                </a:lnTo>
                <a:lnTo>
                  <a:pt x="1504950" y="76200"/>
                </a:lnTo>
                <a:lnTo>
                  <a:pt x="1562100" y="76200"/>
                </a:lnTo>
                <a:lnTo>
                  <a:pt x="1600200" y="57150"/>
                </a:lnTo>
                <a:lnTo>
                  <a:pt x="1562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715761" y="5280659"/>
            <a:ext cx="1115695" cy="114300"/>
          </a:xfrm>
          <a:custGeom>
            <a:avLst/>
            <a:gdLst/>
            <a:ahLst/>
            <a:cxnLst/>
            <a:rect l="l" t="t" r="r" b="b"/>
            <a:pathLst>
              <a:path w="1115695" h="114300">
                <a:moveTo>
                  <a:pt x="1001267" y="0"/>
                </a:moveTo>
                <a:lnTo>
                  <a:pt x="1001267" y="114299"/>
                </a:lnTo>
                <a:lnTo>
                  <a:pt x="1077467" y="76199"/>
                </a:lnTo>
                <a:lnTo>
                  <a:pt x="1020317" y="76199"/>
                </a:lnTo>
                <a:lnTo>
                  <a:pt x="1020317" y="38099"/>
                </a:lnTo>
                <a:lnTo>
                  <a:pt x="1077467" y="38099"/>
                </a:lnTo>
                <a:lnTo>
                  <a:pt x="1001267" y="0"/>
                </a:lnTo>
                <a:close/>
              </a:path>
              <a:path w="1115695" h="114300">
                <a:moveTo>
                  <a:pt x="1001267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1001267" y="76199"/>
                </a:lnTo>
                <a:lnTo>
                  <a:pt x="1001267" y="38099"/>
                </a:lnTo>
                <a:close/>
              </a:path>
              <a:path w="1115695" h="114300">
                <a:moveTo>
                  <a:pt x="1077467" y="38099"/>
                </a:moveTo>
                <a:lnTo>
                  <a:pt x="1020317" y="38099"/>
                </a:lnTo>
                <a:lnTo>
                  <a:pt x="1020317" y="76199"/>
                </a:lnTo>
                <a:lnTo>
                  <a:pt x="1077467" y="76199"/>
                </a:lnTo>
                <a:lnTo>
                  <a:pt x="1115567" y="57149"/>
                </a:lnTo>
                <a:lnTo>
                  <a:pt x="1077467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7512" y="1136903"/>
            <a:ext cx="952500" cy="714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444" y="545337"/>
            <a:ext cx="302260" cy="727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*</a:t>
            </a:r>
          </a:p>
        </p:txBody>
      </p:sp>
      <p:sp>
        <p:nvSpPr>
          <p:cNvPr id="5" name="object 5"/>
          <p:cNvSpPr/>
          <p:nvPr/>
        </p:nvSpPr>
        <p:spPr>
          <a:xfrm>
            <a:off x="1338072" y="1136903"/>
            <a:ext cx="4518660" cy="321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43913" y="833374"/>
            <a:ext cx="4506087" cy="3164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84052" y="2798902"/>
            <a:ext cx="756920" cy="0"/>
          </a:xfrm>
          <a:custGeom>
            <a:avLst/>
            <a:gdLst/>
            <a:ahLst/>
            <a:cxnLst/>
            <a:rect l="l" t="t" r="r" b="b"/>
            <a:pathLst>
              <a:path w="756920">
                <a:moveTo>
                  <a:pt x="0" y="0"/>
                </a:moveTo>
                <a:lnTo>
                  <a:pt x="756665" y="0"/>
                </a:lnTo>
              </a:path>
            </a:pathLst>
          </a:custGeom>
          <a:ln w="28689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84052" y="2784557"/>
            <a:ext cx="756920" cy="29209"/>
          </a:xfrm>
          <a:custGeom>
            <a:avLst/>
            <a:gdLst/>
            <a:ahLst/>
            <a:cxnLst/>
            <a:rect l="l" t="t" r="r" b="b"/>
            <a:pathLst>
              <a:path w="756920" h="29210">
                <a:moveTo>
                  <a:pt x="0" y="0"/>
                </a:moveTo>
                <a:lnTo>
                  <a:pt x="44610" y="28689"/>
                </a:lnTo>
                <a:lnTo>
                  <a:pt x="756665" y="28689"/>
                </a:lnTo>
                <a:lnTo>
                  <a:pt x="734017" y="0"/>
                </a:lnTo>
                <a:lnTo>
                  <a:pt x="0" y="0"/>
                </a:lnTo>
              </a:path>
            </a:pathLst>
          </a:custGeom>
          <a:ln w="2147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81436" y="2781310"/>
            <a:ext cx="191770" cy="1476375"/>
          </a:xfrm>
          <a:custGeom>
            <a:avLst/>
            <a:gdLst/>
            <a:ahLst/>
            <a:cxnLst/>
            <a:rect l="l" t="t" r="r" b="b"/>
            <a:pathLst>
              <a:path w="191770" h="1476375">
                <a:moveTo>
                  <a:pt x="1307" y="0"/>
                </a:moveTo>
                <a:lnTo>
                  <a:pt x="117" y="490218"/>
                </a:lnTo>
                <a:lnTo>
                  <a:pt x="0" y="1426014"/>
                </a:lnTo>
                <a:lnTo>
                  <a:pt x="39246" y="1476042"/>
                </a:lnTo>
                <a:lnTo>
                  <a:pt x="191254" y="490218"/>
                </a:lnTo>
                <a:lnTo>
                  <a:pt x="48661" y="29327"/>
                </a:lnTo>
                <a:lnTo>
                  <a:pt x="1307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81436" y="2781310"/>
            <a:ext cx="191770" cy="1476375"/>
          </a:xfrm>
          <a:custGeom>
            <a:avLst/>
            <a:gdLst/>
            <a:ahLst/>
            <a:cxnLst/>
            <a:rect l="l" t="t" r="r" b="b"/>
            <a:pathLst>
              <a:path w="191770" h="1476375">
                <a:moveTo>
                  <a:pt x="0" y="1426014"/>
                </a:moveTo>
                <a:lnTo>
                  <a:pt x="39246" y="1476042"/>
                </a:lnTo>
                <a:lnTo>
                  <a:pt x="191254" y="490218"/>
                </a:lnTo>
                <a:lnTo>
                  <a:pt x="48661" y="29327"/>
                </a:lnTo>
                <a:lnTo>
                  <a:pt x="1307" y="0"/>
                </a:lnTo>
                <a:lnTo>
                  <a:pt x="117" y="490233"/>
                </a:lnTo>
                <a:lnTo>
                  <a:pt x="0" y="1425742"/>
                </a:lnTo>
                <a:lnTo>
                  <a:pt x="0" y="1426014"/>
                </a:lnTo>
              </a:path>
            </a:pathLst>
          </a:custGeom>
          <a:ln w="2145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2687" y="2681244"/>
            <a:ext cx="332740" cy="1525905"/>
          </a:xfrm>
          <a:custGeom>
            <a:avLst/>
            <a:gdLst/>
            <a:ahLst/>
            <a:cxnLst/>
            <a:rect l="l" t="t" r="r" b="b"/>
            <a:pathLst>
              <a:path w="332739" h="1525904">
                <a:moveTo>
                  <a:pt x="0" y="0"/>
                </a:moveTo>
                <a:lnTo>
                  <a:pt x="0" y="1161844"/>
                </a:lnTo>
                <a:lnTo>
                  <a:pt x="332672" y="1525420"/>
                </a:lnTo>
                <a:lnTo>
                  <a:pt x="332672" y="100066"/>
                </a:lnTo>
                <a:lnTo>
                  <a:pt x="0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52687" y="2681244"/>
            <a:ext cx="332740" cy="1525905"/>
          </a:xfrm>
          <a:custGeom>
            <a:avLst/>
            <a:gdLst/>
            <a:ahLst/>
            <a:cxnLst/>
            <a:rect l="l" t="t" r="r" b="b"/>
            <a:pathLst>
              <a:path w="332739" h="1525904">
                <a:moveTo>
                  <a:pt x="0" y="0"/>
                </a:moveTo>
                <a:lnTo>
                  <a:pt x="332672" y="100066"/>
                </a:lnTo>
                <a:lnTo>
                  <a:pt x="332672" y="1525420"/>
                </a:lnTo>
                <a:lnTo>
                  <a:pt x="218855" y="1401030"/>
                </a:lnTo>
                <a:lnTo>
                  <a:pt x="0" y="1161844"/>
                </a:lnTo>
                <a:lnTo>
                  <a:pt x="0" y="0"/>
                </a:lnTo>
              </a:path>
            </a:pathLst>
          </a:custGeom>
          <a:ln w="2145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52687" y="2679913"/>
            <a:ext cx="1066800" cy="104775"/>
          </a:xfrm>
          <a:custGeom>
            <a:avLst/>
            <a:gdLst/>
            <a:ahLst/>
            <a:cxnLst/>
            <a:rect l="l" t="t" r="r" b="b"/>
            <a:pathLst>
              <a:path w="1066800" h="104775">
                <a:moveTo>
                  <a:pt x="552715" y="0"/>
                </a:moveTo>
                <a:lnTo>
                  <a:pt x="0" y="0"/>
                </a:lnTo>
                <a:lnTo>
                  <a:pt x="333326" y="104643"/>
                </a:lnTo>
                <a:lnTo>
                  <a:pt x="1066711" y="104643"/>
                </a:lnTo>
                <a:lnTo>
                  <a:pt x="552715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52687" y="2679913"/>
            <a:ext cx="1066800" cy="104775"/>
          </a:xfrm>
          <a:custGeom>
            <a:avLst/>
            <a:gdLst/>
            <a:ahLst/>
            <a:cxnLst/>
            <a:rect l="l" t="t" r="r" b="b"/>
            <a:pathLst>
              <a:path w="1066800" h="104775">
                <a:moveTo>
                  <a:pt x="552715" y="0"/>
                </a:moveTo>
                <a:lnTo>
                  <a:pt x="0" y="0"/>
                </a:lnTo>
                <a:lnTo>
                  <a:pt x="333326" y="104643"/>
                </a:lnTo>
                <a:lnTo>
                  <a:pt x="1066711" y="104643"/>
                </a:lnTo>
                <a:lnTo>
                  <a:pt x="552715" y="0"/>
                </a:lnTo>
              </a:path>
            </a:pathLst>
          </a:custGeom>
          <a:ln w="21478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20682" y="3329539"/>
            <a:ext cx="699135" cy="930910"/>
          </a:xfrm>
          <a:custGeom>
            <a:avLst/>
            <a:gdLst/>
            <a:ahLst/>
            <a:cxnLst/>
            <a:rect l="l" t="t" r="r" b="b"/>
            <a:pathLst>
              <a:path w="699135" h="930910">
                <a:moveTo>
                  <a:pt x="0" y="930563"/>
                </a:moveTo>
                <a:lnTo>
                  <a:pt x="698690" y="930563"/>
                </a:lnTo>
                <a:lnTo>
                  <a:pt x="698689" y="0"/>
                </a:lnTo>
                <a:lnTo>
                  <a:pt x="0" y="0"/>
                </a:lnTo>
                <a:lnTo>
                  <a:pt x="0" y="93056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20682" y="3329539"/>
            <a:ext cx="699135" cy="930910"/>
          </a:xfrm>
          <a:custGeom>
            <a:avLst/>
            <a:gdLst/>
            <a:ahLst/>
            <a:cxnLst/>
            <a:rect l="l" t="t" r="r" b="b"/>
            <a:pathLst>
              <a:path w="699135" h="930910">
                <a:moveTo>
                  <a:pt x="0" y="930563"/>
                </a:moveTo>
                <a:lnTo>
                  <a:pt x="698690" y="930563"/>
                </a:lnTo>
                <a:lnTo>
                  <a:pt x="698689" y="0"/>
                </a:lnTo>
                <a:lnTo>
                  <a:pt x="0" y="0"/>
                </a:lnTo>
                <a:lnTo>
                  <a:pt x="0" y="930563"/>
                </a:lnTo>
                <a:close/>
              </a:path>
            </a:pathLst>
          </a:custGeom>
          <a:ln w="21463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28662" y="2810638"/>
            <a:ext cx="744855" cy="464820"/>
          </a:xfrm>
          <a:custGeom>
            <a:avLst/>
            <a:gdLst/>
            <a:ahLst/>
            <a:cxnLst/>
            <a:rect l="l" t="t" r="r" b="b"/>
            <a:pathLst>
              <a:path w="744854" h="464820">
                <a:moveTo>
                  <a:pt x="710726" y="0"/>
                </a:moveTo>
                <a:lnTo>
                  <a:pt x="0" y="0"/>
                </a:lnTo>
                <a:lnTo>
                  <a:pt x="30739" y="464190"/>
                </a:lnTo>
                <a:lnTo>
                  <a:pt x="744751" y="464190"/>
                </a:lnTo>
                <a:lnTo>
                  <a:pt x="710726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28662" y="2810638"/>
            <a:ext cx="744855" cy="464820"/>
          </a:xfrm>
          <a:custGeom>
            <a:avLst/>
            <a:gdLst/>
            <a:ahLst/>
            <a:cxnLst/>
            <a:rect l="l" t="t" r="r" b="b"/>
            <a:pathLst>
              <a:path w="744854" h="464820">
                <a:moveTo>
                  <a:pt x="0" y="0"/>
                </a:moveTo>
                <a:lnTo>
                  <a:pt x="710726" y="0"/>
                </a:lnTo>
                <a:lnTo>
                  <a:pt x="744751" y="464190"/>
                </a:lnTo>
                <a:lnTo>
                  <a:pt x="30739" y="464190"/>
                </a:lnTo>
                <a:lnTo>
                  <a:pt x="0" y="0"/>
                </a:lnTo>
              </a:path>
            </a:pathLst>
          </a:custGeom>
          <a:ln w="2147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22772" y="3301841"/>
            <a:ext cx="753745" cy="0"/>
          </a:xfrm>
          <a:custGeom>
            <a:avLst/>
            <a:gdLst/>
            <a:ahLst/>
            <a:cxnLst/>
            <a:rect l="l" t="t" r="r" b="b"/>
            <a:pathLst>
              <a:path w="753745">
                <a:moveTo>
                  <a:pt x="0" y="0"/>
                </a:moveTo>
                <a:lnTo>
                  <a:pt x="753247" y="0"/>
                </a:lnTo>
              </a:path>
            </a:pathLst>
          </a:custGeom>
          <a:ln w="55409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22772" y="3274137"/>
            <a:ext cx="753745" cy="55880"/>
          </a:xfrm>
          <a:custGeom>
            <a:avLst/>
            <a:gdLst/>
            <a:ahLst/>
            <a:cxnLst/>
            <a:rect l="l" t="t" r="r" b="b"/>
            <a:pathLst>
              <a:path w="753745" h="55879">
                <a:moveTo>
                  <a:pt x="753247" y="0"/>
                </a:moveTo>
                <a:lnTo>
                  <a:pt x="37938" y="0"/>
                </a:lnTo>
                <a:lnTo>
                  <a:pt x="0" y="55409"/>
                </a:lnTo>
                <a:lnTo>
                  <a:pt x="695297" y="55409"/>
                </a:lnTo>
                <a:lnTo>
                  <a:pt x="753247" y="0"/>
                </a:lnTo>
              </a:path>
            </a:pathLst>
          </a:custGeom>
          <a:ln w="21478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30098" y="2784557"/>
            <a:ext cx="62865" cy="1473200"/>
          </a:xfrm>
          <a:custGeom>
            <a:avLst/>
            <a:gdLst/>
            <a:ahLst/>
            <a:cxnLst/>
            <a:rect l="l" t="t" r="r" b="b"/>
            <a:pathLst>
              <a:path w="62864" h="1473200">
                <a:moveTo>
                  <a:pt x="0" y="0"/>
                </a:moveTo>
                <a:lnTo>
                  <a:pt x="31920" y="24750"/>
                </a:lnTo>
                <a:lnTo>
                  <a:pt x="62665" y="494316"/>
                </a:lnTo>
                <a:lnTo>
                  <a:pt x="30612" y="547596"/>
                </a:lnTo>
                <a:lnTo>
                  <a:pt x="29304" y="1472795"/>
                </a:lnTo>
              </a:path>
            </a:pathLst>
          </a:custGeom>
          <a:ln w="10727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54691" y="2787325"/>
            <a:ext cx="59055" cy="1473200"/>
          </a:xfrm>
          <a:custGeom>
            <a:avLst/>
            <a:gdLst/>
            <a:ahLst/>
            <a:cxnLst/>
            <a:rect l="l" t="t" r="r" b="b"/>
            <a:pathLst>
              <a:path w="59054" h="1473200">
                <a:moveTo>
                  <a:pt x="0" y="0"/>
                </a:moveTo>
                <a:lnTo>
                  <a:pt x="27996" y="24643"/>
                </a:lnTo>
                <a:lnTo>
                  <a:pt x="58736" y="493518"/>
                </a:lnTo>
                <a:lnTo>
                  <a:pt x="27342" y="546958"/>
                </a:lnTo>
                <a:lnTo>
                  <a:pt x="26035" y="1472778"/>
                </a:lnTo>
              </a:path>
            </a:pathLst>
          </a:custGeom>
          <a:ln w="10727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73400" y="2785888"/>
            <a:ext cx="62865" cy="1473200"/>
          </a:xfrm>
          <a:custGeom>
            <a:avLst/>
            <a:gdLst/>
            <a:ahLst/>
            <a:cxnLst/>
            <a:rect l="l" t="t" r="r" b="b"/>
            <a:pathLst>
              <a:path w="62864" h="1473200">
                <a:moveTo>
                  <a:pt x="0" y="0"/>
                </a:moveTo>
                <a:lnTo>
                  <a:pt x="30612" y="24750"/>
                </a:lnTo>
                <a:lnTo>
                  <a:pt x="62659" y="490378"/>
                </a:lnTo>
                <a:lnTo>
                  <a:pt x="28650" y="543019"/>
                </a:lnTo>
                <a:lnTo>
                  <a:pt x="28650" y="1472775"/>
                </a:lnTo>
              </a:path>
            </a:pathLst>
          </a:custGeom>
          <a:ln w="10727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96032" y="2787325"/>
            <a:ext cx="60325" cy="1468755"/>
          </a:xfrm>
          <a:custGeom>
            <a:avLst/>
            <a:gdLst/>
            <a:ahLst/>
            <a:cxnLst/>
            <a:rect l="l" t="t" r="r" b="b"/>
            <a:pathLst>
              <a:path w="60325" h="1468754">
                <a:moveTo>
                  <a:pt x="0" y="0"/>
                </a:moveTo>
                <a:lnTo>
                  <a:pt x="29304" y="21343"/>
                </a:lnTo>
                <a:lnTo>
                  <a:pt x="60044" y="490218"/>
                </a:lnTo>
                <a:lnTo>
                  <a:pt x="27996" y="543551"/>
                </a:lnTo>
                <a:lnTo>
                  <a:pt x="26683" y="1468718"/>
                </a:lnTo>
              </a:path>
            </a:pathLst>
          </a:custGeom>
          <a:ln w="10727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18011" y="2784557"/>
            <a:ext cx="59690" cy="1468120"/>
          </a:xfrm>
          <a:custGeom>
            <a:avLst/>
            <a:gdLst/>
            <a:ahLst/>
            <a:cxnLst/>
            <a:rect l="l" t="t" r="r" b="b"/>
            <a:pathLst>
              <a:path w="59689" h="1468120">
                <a:moveTo>
                  <a:pt x="0" y="0"/>
                </a:moveTo>
                <a:lnTo>
                  <a:pt x="28645" y="28689"/>
                </a:lnTo>
                <a:lnTo>
                  <a:pt x="59374" y="489579"/>
                </a:lnTo>
                <a:lnTo>
                  <a:pt x="27337" y="543019"/>
                </a:lnTo>
                <a:lnTo>
                  <a:pt x="26029" y="1468080"/>
                </a:lnTo>
              </a:path>
            </a:pathLst>
          </a:custGeom>
          <a:ln w="10727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42078" y="2787325"/>
            <a:ext cx="57150" cy="1468120"/>
          </a:xfrm>
          <a:custGeom>
            <a:avLst/>
            <a:gdLst/>
            <a:ahLst/>
            <a:cxnLst/>
            <a:rect l="l" t="t" r="r" b="b"/>
            <a:pathLst>
              <a:path w="57150" h="1468120">
                <a:moveTo>
                  <a:pt x="0" y="0"/>
                </a:moveTo>
                <a:lnTo>
                  <a:pt x="26034" y="24643"/>
                </a:lnTo>
                <a:lnTo>
                  <a:pt x="56625" y="488941"/>
                </a:lnTo>
                <a:lnTo>
                  <a:pt x="24594" y="542221"/>
                </a:lnTo>
                <a:lnTo>
                  <a:pt x="23286" y="1468063"/>
                </a:lnTo>
              </a:path>
            </a:pathLst>
          </a:custGeom>
          <a:ln w="10727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63403" y="2787325"/>
            <a:ext cx="57785" cy="1471930"/>
          </a:xfrm>
          <a:custGeom>
            <a:avLst/>
            <a:gdLst/>
            <a:ahLst/>
            <a:cxnLst/>
            <a:rect l="l" t="t" r="r" b="b"/>
            <a:pathLst>
              <a:path w="57785" h="1471929">
                <a:moveTo>
                  <a:pt x="0" y="0"/>
                </a:moveTo>
                <a:lnTo>
                  <a:pt x="25253" y="25921"/>
                </a:lnTo>
                <a:lnTo>
                  <a:pt x="57311" y="484203"/>
                </a:lnTo>
                <a:lnTo>
                  <a:pt x="23286" y="541582"/>
                </a:lnTo>
                <a:lnTo>
                  <a:pt x="23286" y="1471337"/>
                </a:lnTo>
              </a:path>
            </a:pathLst>
          </a:custGeom>
          <a:ln w="10727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84084" y="2787325"/>
            <a:ext cx="57150" cy="1464310"/>
          </a:xfrm>
          <a:custGeom>
            <a:avLst/>
            <a:gdLst/>
            <a:ahLst/>
            <a:cxnLst/>
            <a:rect l="l" t="t" r="r" b="b"/>
            <a:pathLst>
              <a:path w="57150" h="1464310">
                <a:moveTo>
                  <a:pt x="0" y="0"/>
                </a:moveTo>
                <a:lnTo>
                  <a:pt x="25997" y="24643"/>
                </a:lnTo>
                <a:lnTo>
                  <a:pt x="56620" y="485534"/>
                </a:lnTo>
                <a:lnTo>
                  <a:pt x="25253" y="538974"/>
                </a:lnTo>
                <a:lnTo>
                  <a:pt x="23924" y="1464003"/>
                </a:lnTo>
              </a:path>
            </a:pathLst>
          </a:custGeom>
          <a:ln w="10727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31454" y="4027892"/>
            <a:ext cx="455930" cy="153670"/>
          </a:xfrm>
          <a:custGeom>
            <a:avLst/>
            <a:gdLst/>
            <a:ahLst/>
            <a:cxnLst/>
            <a:rect l="l" t="t" r="r" b="b"/>
            <a:pathLst>
              <a:path w="455929" h="153670">
                <a:moveTo>
                  <a:pt x="0" y="153495"/>
                </a:moveTo>
                <a:lnTo>
                  <a:pt x="455903" y="153495"/>
                </a:lnTo>
                <a:lnTo>
                  <a:pt x="455903" y="0"/>
                </a:lnTo>
                <a:lnTo>
                  <a:pt x="0" y="0"/>
                </a:lnTo>
                <a:lnTo>
                  <a:pt x="0" y="15349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31454" y="3448348"/>
            <a:ext cx="455930" cy="733425"/>
          </a:xfrm>
          <a:custGeom>
            <a:avLst/>
            <a:gdLst/>
            <a:ahLst/>
            <a:cxnLst/>
            <a:rect l="l" t="t" r="r" b="b"/>
            <a:pathLst>
              <a:path w="455929" h="733425">
                <a:moveTo>
                  <a:pt x="0" y="733039"/>
                </a:moveTo>
                <a:lnTo>
                  <a:pt x="455903" y="733039"/>
                </a:lnTo>
                <a:lnTo>
                  <a:pt x="455902" y="0"/>
                </a:lnTo>
                <a:lnTo>
                  <a:pt x="0" y="0"/>
                </a:lnTo>
                <a:lnTo>
                  <a:pt x="0" y="733039"/>
                </a:lnTo>
                <a:close/>
              </a:path>
            </a:pathLst>
          </a:custGeom>
          <a:ln w="21461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31454" y="3597010"/>
            <a:ext cx="455930" cy="139065"/>
          </a:xfrm>
          <a:custGeom>
            <a:avLst/>
            <a:gdLst/>
            <a:ahLst/>
            <a:cxnLst/>
            <a:rect l="l" t="t" r="r" b="b"/>
            <a:pathLst>
              <a:path w="455929" h="139064">
                <a:moveTo>
                  <a:pt x="0" y="138815"/>
                </a:moveTo>
                <a:lnTo>
                  <a:pt x="455902" y="138815"/>
                </a:lnTo>
                <a:lnTo>
                  <a:pt x="455902" y="0"/>
                </a:lnTo>
                <a:lnTo>
                  <a:pt x="0" y="0"/>
                </a:lnTo>
                <a:lnTo>
                  <a:pt x="0" y="13881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31454" y="3589670"/>
            <a:ext cx="455930" cy="150495"/>
          </a:xfrm>
          <a:custGeom>
            <a:avLst/>
            <a:gdLst/>
            <a:ahLst/>
            <a:cxnLst/>
            <a:rect l="l" t="t" r="r" b="b"/>
            <a:pathLst>
              <a:path w="455929" h="150495">
                <a:moveTo>
                  <a:pt x="0" y="150094"/>
                </a:moveTo>
                <a:lnTo>
                  <a:pt x="455902" y="150094"/>
                </a:lnTo>
                <a:lnTo>
                  <a:pt x="455902" y="0"/>
                </a:lnTo>
                <a:lnTo>
                  <a:pt x="0" y="0"/>
                </a:lnTo>
                <a:lnTo>
                  <a:pt x="0" y="150094"/>
                </a:lnTo>
                <a:close/>
              </a:path>
            </a:pathLst>
          </a:custGeom>
          <a:ln w="21476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31454" y="3735826"/>
            <a:ext cx="455930" cy="142875"/>
          </a:xfrm>
          <a:custGeom>
            <a:avLst/>
            <a:gdLst/>
            <a:ahLst/>
            <a:cxnLst/>
            <a:rect l="l" t="t" r="r" b="b"/>
            <a:pathLst>
              <a:path w="455929" h="142875">
                <a:moveTo>
                  <a:pt x="0" y="142626"/>
                </a:moveTo>
                <a:lnTo>
                  <a:pt x="455902" y="142626"/>
                </a:lnTo>
                <a:lnTo>
                  <a:pt x="455902" y="0"/>
                </a:lnTo>
                <a:lnTo>
                  <a:pt x="0" y="0"/>
                </a:lnTo>
                <a:lnTo>
                  <a:pt x="0" y="14262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31454" y="3735826"/>
            <a:ext cx="455930" cy="150495"/>
          </a:xfrm>
          <a:custGeom>
            <a:avLst/>
            <a:gdLst/>
            <a:ahLst/>
            <a:cxnLst/>
            <a:rect l="l" t="t" r="r" b="b"/>
            <a:pathLst>
              <a:path w="455929" h="150495">
                <a:moveTo>
                  <a:pt x="0" y="149961"/>
                </a:moveTo>
                <a:lnTo>
                  <a:pt x="455902" y="149961"/>
                </a:lnTo>
                <a:lnTo>
                  <a:pt x="455902" y="0"/>
                </a:lnTo>
                <a:lnTo>
                  <a:pt x="0" y="0"/>
                </a:lnTo>
                <a:lnTo>
                  <a:pt x="0" y="149961"/>
                </a:lnTo>
                <a:close/>
              </a:path>
            </a:pathLst>
          </a:custGeom>
          <a:ln w="21476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31454" y="3878452"/>
            <a:ext cx="455930" cy="149860"/>
          </a:xfrm>
          <a:custGeom>
            <a:avLst/>
            <a:gdLst/>
            <a:ahLst/>
            <a:cxnLst/>
            <a:rect l="l" t="t" r="r" b="b"/>
            <a:pathLst>
              <a:path w="455929" h="149860">
                <a:moveTo>
                  <a:pt x="0" y="149439"/>
                </a:moveTo>
                <a:lnTo>
                  <a:pt x="455902" y="149439"/>
                </a:lnTo>
                <a:lnTo>
                  <a:pt x="455902" y="0"/>
                </a:lnTo>
                <a:lnTo>
                  <a:pt x="0" y="0"/>
                </a:lnTo>
                <a:lnTo>
                  <a:pt x="0" y="149439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31454" y="3878452"/>
            <a:ext cx="455930" cy="149860"/>
          </a:xfrm>
          <a:custGeom>
            <a:avLst/>
            <a:gdLst/>
            <a:ahLst/>
            <a:cxnLst/>
            <a:rect l="l" t="t" r="r" b="b"/>
            <a:pathLst>
              <a:path w="455929" h="149860">
                <a:moveTo>
                  <a:pt x="0" y="149439"/>
                </a:moveTo>
                <a:lnTo>
                  <a:pt x="455902" y="149439"/>
                </a:lnTo>
                <a:lnTo>
                  <a:pt x="455902" y="0"/>
                </a:lnTo>
                <a:lnTo>
                  <a:pt x="0" y="0"/>
                </a:lnTo>
                <a:lnTo>
                  <a:pt x="0" y="149439"/>
                </a:lnTo>
                <a:close/>
              </a:path>
            </a:pathLst>
          </a:custGeom>
          <a:ln w="21476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09393" y="3616395"/>
            <a:ext cx="300355" cy="92075"/>
          </a:xfrm>
          <a:custGeom>
            <a:avLst/>
            <a:gdLst/>
            <a:ahLst/>
            <a:cxnLst/>
            <a:rect l="l" t="t" r="r" b="b"/>
            <a:pathLst>
              <a:path w="300354" h="92075">
                <a:moveTo>
                  <a:pt x="0" y="92071"/>
                </a:moveTo>
                <a:lnTo>
                  <a:pt x="299965" y="92071"/>
                </a:lnTo>
                <a:lnTo>
                  <a:pt x="299965" y="0"/>
                </a:lnTo>
                <a:lnTo>
                  <a:pt x="0" y="0"/>
                </a:lnTo>
                <a:lnTo>
                  <a:pt x="0" y="9207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09393" y="3616395"/>
            <a:ext cx="300355" cy="92075"/>
          </a:xfrm>
          <a:custGeom>
            <a:avLst/>
            <a:gdLst/>
            <a:ahLst/>
            <a:cxnLst/>
            <a:rect l="l" t="t" r="r" b="b"/>
            <a:pathLst>
              <a:path w="300354" h="92075">
                <a:moveTo>
                  <a:pt x="0" y="92071"/>
                </a:moveTo>
                <a:lnTo>
                  <a:pt x="299965" y="92071"/>
                </a:lnTo>
                <a:lnTo>
                  <a:pt x="299965" y="0"/>
                </a:lnTo>
                <a:lnTo>
                  <a:pt x="0" y="0"/>
                </a:lnTo>
                <a:lnTo>
                  <a:pt x="0" y="92071"/>
                </a:lnTo>
                <a:close/>
              </a:path>
            </a:pathLst>
          </a:custGeom>
          <a:ln w="21476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09393" y="3762412"/>
            <a:ext cx="300355" cy="92075"/>
          </a:xfrm>
          <a:custGeom>
            <a:avLst/>
            <a:gdLst/>
            <a:ahLst/>
            <a:cxnLst/>
            <a:rect l="l" t="t" r="r" b="b"/>
            <a:pathLst>
              <a:path w="300354" h="92075">
                <a:moveTo>
                  <a:pt x="0" y="92071"/>
                </a:moveTo>
                <a:lnTo>
                  <a:pt x="299965" y="92071"/>
                </a:lnTo>
                <a:lnTo>
                  <a:pt x="299965" y="0"/>
                </a:lnTo>
                <a:lnTo>
                  <a:pt x="0" y="0"/>
                </a:lnTo>
                <a:lnTo>
                  <a:pt x="0" y="9207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09393" y="3762412"/>
            <a:ext cx="300355" cy="92075"/>
          </a:xfrm>
          <a:custGeom>
            <a:avLst/>
            <a:gdLst/>
            <a:ahLst/>
            <a:cxnLst/>
            <a:rect l="l" t="t" r="r" b="b"/>
            <a:pathLst>
              <a:path w="300354" h="92075">
                <a:moveTo>
                  <a:pt x="0" y="92071"/>
                </a:moveTo>
                <a:lnTo>
                  <a:pt x="299965" y="92071"/>
                </a:lnTo>
                <a:lnTo>
                  <a:pt x="299965" y="0"/>
                </a:lnTo>
                <a:lnTo>
                  <a:pt x="0" y="0"/>
                </a:lnTo>
                <a:lnTo>
                  <a:pt x="0" y="92071"/>
                </a:lnTo>
                <a:close/>
              </a:path>
            </a:pathLst>
          </a:custGeom>
          <a:ln w="21476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16735" y="3466285"/>
            <a:ext cx="20320" cy="94615"/>
          </a:xfrm>
          <a:custGeom>
            <a:avLst/>
            <a:gdLst/>
            <a:ahLst/>
            <a:cxnLst/>
            <a:rect l="l" t="t" r="r" b="b"/>
            <a:pathLst>
              <a:path w="20320" h="94614">
                <a:moveTo>
                  <a:pt x="20043" y="0"/>
                </a:moveTo>
                <a:lnTo>
                  <a:pt x="0" y="40718"/>
                </a:lnTo>
                <a:lnTo>
                  <a:pt x="20043" y="94051"/>
                </a:lnTo>
                <a:lnTo>
                  <a:pt x="20043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31454" y="3447571"/>
            <a:ext cx="455930" cy="149860"/>
          </a:xfrm>
          <a:custGeom>
            <a:avLst/>
            <a:gdLst/>
            <a:ahLst/>
            <a:cxnLst/>
            <a:rect l="l" t="t" r="r" b="b"/>
            <a:pathLst>
              <a:path w="455929" h="149860">
                <a:moveTo>
                  <a:pt x="0" y="149439"/>
                </a:moveTo>
                <a:lnTo>
                  <a:pt x="455902" y="149439"/>
                </a:lnTo>
                <a:lnTo>
                  <a:pt x="455902" y="0"/>
                </a:lnTo>
                <a:lnTo>
                  <a:pt x="0" y="0"/>
                </a:lnTo>
                <a:lnTo>
                  <a:pt x="0" y="149439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31454" y="3447571"/>
            <a:ext cx="455930" cy="149860"/>
          </a:xfrm>
          <a:custGeom>
            <a:avLst/>
            <a:gdLst/>
            <a:ahLst/>
            <a:cxnLst/>
            <a:rect l="l" t="t" r="r" b="b"/>
            <a:pathLst>
              <a:path w="455929" h="149860">
                <a:moveTo>
                  <a:pt x="0" y="149439"/>
                </a:moveTo>
                <a:lnTo>
                  <a:pt x="455902" y="149439"/>
                </a:lnTo>
                <a:lnTo>
                  <a:pt x="455902" y="0"/>
                </a:lnTo>
                <a:lnTo>
                  <a:pt x="0" y="0"/>
                </a:lnTo>
                <a:lnTo>
                  <a:pt x="0" y="149439"/>
                </a:lnTo>
                <a:close/>
              </a:path>
            </a:pathLst>
          </a:custGeom>
          <a:ln w="21476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78664" y="3471011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0" y="12573"/>
                </a:moveTo>
                <a:lnTo>
                  <a:pt x="30088" y="12573"/>
                </a:lnTo>
                <a:lnTo>
                  <a:pt x="30088" y="0"/>
                </a:lnTo>
                <a:lnTo>
                  <a:pt x="0" y="0"/>
                </a:lnTo>
                <a:lnTo>
                  <a:pt x="0" y="12573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43368" y="3466285"/>
            <a:ext cx="209947" cy="960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64681" y="3512308"/>
            <a:ext cx="397510" cy="0"/>
          </a:xfrm>
          <a:custGeom>
            <a:avLst/>
            <a:gdLst/>
            <a:ahLst/>
            <a:cxnLst/>
            <a:rect l="l" t="t" r="r" b="b"/>
            <a:pathLst>
              <a:path w="397510">
                <a:moveTo>
                  <a:pt x="0" y="0"/>
                </a:moveTo>
                <a:lnTo>
                  <a:pt x="397427" y="0"/>
                </a:lnTo>
              </a:path>
            </a:pathLst>
          </a:custGeom>
          <a:ln w="929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27315" y="3461548"/>
            <a:ext cx="41275" cy="113030"/>
          </a:xfrm>
          <a:custGeom>
            <a:avLst/>
            <a:gdLst/>
            <a:ahLst/>
            <a:cxnLst/>
            <a:rect l="l" t="t" r="r" b="b"/>
            <a:pathLst>
              <a:path w="41275" h="113029">
                <a:moveTo>
                  <a:pt x="18075" y="0"/>
                </a:moveTo>
                <a:lnTo>
                  <a:pt x="8027" y="6067"/>
                </a:lnTo>
                <a:lnTo>
                  <a:pt x="4731" y="19427"/>
                </a:lnTo>
                <a:lnTo>
                  <a:pt x="0" y="44816"/>
                </a:lnTo>
                <a:lnTo>
                  <a:pt x="10101" y="111456"/>
                </a:lnTo>
                <a:lnTo>
                  <a:pt x="18075" y="112787"/>
                </a:lnTo>
                <a:lnTo>
                  <a:pt x="18075" y="54131"/>
                </a:lnTo>
                <a:lnTo>
                  <a:pt x="35992" y="29381"/>
                </a:lnTo>
                <a:lnTo>
                  <a:pt x="40724" y="18097"/>
                </a:lnTo>
                <a:lnTo>
                  <a:pt x="40032" y="7345"/>
                </a:lnTo>
                <a:lnTo>
                  <a:pt x="32749" y="1437"/>
                </a:lnTo>
                <a:lnTo>
                  <a:pt x="1807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230717" y="3460271"/>
            <a:ext cx="41910" cy="113030"/>
          </a:xfrm>
          <a:custGeom>
            <a:avLst/>
            <a:gdLst/>
            <a:ahLst/>
            <a:cxnLst/>
            <a:rect l="l" t="t" r="r" b="b"/>
            <a:pathLst>
              <a:path w="41910" h="113029">
                <a:moveTo>
                  <a:pt x="17969" y="0"/>
                </a:moveTo>
                <a:lnTo>
                  <a:pt x="8665" y="6014"/>
                </a:lnTo>
                <a:lnTo>
                  <a:pt x="4625" y="19374"/>
                </a:lnTo>
                <a:lnTo>
                  <a:pt x="0" y="44657"/>
                </a:lnTo>
                <a:lnTo>
                  <a:pt x="10632" y="111456"/>
                </a:lnTo>
                <a:lnTo>
                  <a:pt x="17969" y="112734"/>
                </a:lnTo>
                <a:lnTo>
                  <a:pt x="17969" y="54078"/>
                </a:lnTo>
                <a:lnTo>
                  <a:pt x="36630" y="29327"/>
                </a:lnTo>
                <a:lnTo>
                  <a:pt x="41362" y="18043"/>
                </a:lnTo>
                <a:lnTo>
                  <a:pt x="39926" y="7345"/>
                </a:lnTo>
                <a:lnTo>
                  <a:pt x="32589" y="1277"/>
                </a:lnTo>
                <a:lnTo>
                  <a:pt x="1796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29436" y="3651344"/>
            <a:ext cx="260985" cy="0"/>
          </a:xfrm>
          <a:custGeom>
            <a:avLst/>
            <a:gdLst/>
            <a:ahLst/>
            <a:cxnLst/>
            <a:rect l="l" t="t" r="r" b="b"/>
            <a:pathLst>
              <a:path w="260985">
                <a:moveTo>
                  <a:pt x="0" y="0"/>
                </a:moveTo>
                <a:lnTo>
                  <a:pt x="260591" y="0"/>
                </a:lnTo>
              </a:path>
            </a:pathLst>
          </a:custGeom>
          <a:ln w="86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09343" y="3675733"/>
            <a:ext cx="116839" cy="22225"/>
          </a:xfrm>
          <a:custGeom>
            <a:avLst/>
            <a:gdLst/>
            <a:ahLst/>
            <a:cxnLst/>
            <a:rect l="l" t="t" r="r" b="b"/>
            <a:pathLst>
              <a:path w="116839" h="22225">
                <a:moveTo>
                  <a:pt x="2764" y="21982"/>
                </a:moveTo>
                <a:lnTo>
                  <a:pt x="0" y="0"/>
                </a:lnTo>
                <a:lnTo>
                  <a:pt x="113400" y="0"/>
                </a:lnTo>
                <a:lnTo>
                  <a:pt x="116696" y="21343"/>
                </a:lnTo>
              </a:path>
            </a:pathLst>
          </a:custGeom>
          <a:ln w="1073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782030" y="2871282"/>
            <a:ext cx="124801" cy="1328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93279" y="3060024"/>
            <a:ext cx="128863" cy="1342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56016" y="3058728"/>
            <a:ext cx="456565" cy="121920"/>
          </a:xfrm>
          <a:custGeom>
            <a:avLst/>
            <a:gdLst/>
            <a:ahLst/>
            <a:cxnLst/>
            <a:rect l="l" t="t" r="r" b="b"/>
            <a:pathLst>
              <a:path w="456564" h="121919">
                <a:moveTo>
                  <a:pt x="0" y="121410"/>
                </a:moveTo>
                <a:lnTo>
                  <a:pt x="456035" y="121410"/>
                </a:lnTo>
                <a:lnTo>
                  <a:pt x="456035" y="0"/>
                </a:lnTo>
                <a:lnTo>
                  <a:pt x="0" y="0"/>
                </a:lnTo>
                <a:lnTo>
                  <a:pt x="0" y="12141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956016" y="3058728"/>
            <a:ext cx="456565" cy="121920"/>
          </a:xfrm>
          <a:custGeom>
            <a:avLst/>
            <a:gdLst/>
            <a:ahLst/>
            <a:cxnLst/>
            <a:rect l="l" t="t" r="r" b="b"/>
            <a:pathLst>
              <a:path w="456564" h="121919">
                <a:moveTo>
                  <a:pt x="0" y="121410"/>
                </a:moveTo>
                <a:lnTo>
                  <a:pt x="456035" y="121410"/>
                </a:lnTo>
                <a:lnTo>
                  <a:pt x="456035" y="0"/>
                </a:lnTo>
                <a:lnTo>
                  <a:pt x="0" y="0"/>
                </a:lnTo>
                <a:lnTo>
                  <a:pt x="0" y="121410"/>
                </a:lnTo>
                <a:close/>
              </a:path>
            </a:pathLst>
          </a:custGeom>
          <a:ln w="21477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43418" y="3078062"/>
            <a:ext cx="50165" cy="34290"/>
          </a:xfrm>
          <a:custGeom>
            <a:avLst/>
            <a:gdLst/>
            <a:ahLst/>
            <a:cxnLst/>
            <a:rect l="l" t="t" r="r" b="b"/>
            <a:pathLst>
              <a:path w="50164" h="34289">
                <a:moveTo>
                  <a:pt x="0" y="34052"/>
                </a:moveTo>
                <a:lnTo>
                  <a:pt x="49972" y="34052"/>
                </a:lnTo>
                <a:lnTo>
                  <a:pt x="49972" y="0"/>
                </a:lnTo>
                <a:lnTo>
                  <a:pt x="0" y="0"/>
                </a:lnTo>
                <a:lnTo>
                  <a:pt x="0" y="3405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43418" y="3128111"/>
            <a:ext cx="50165" cy="33655"/>
          </a:xfrm>
          <a:custGeom>
            <a:avLst/>
            <a:gdLst/>
            <a:ahLst/>
            <a:cxnLst/>
            <a:rect l="l" t="t" r="r" b="b"/>
            <a:pathLst>
              <a:path w="50164" h="33655">
                <a:moveTo>
                  <a:pt x="0" y="33397"/>
                </a:moveTo>
                <a:lnTo>
                  <a:pt x="49972" y="33397"/>
                </a:lnTo>
                <a:lnTo>
                  <a:pt x="49972" y="0"/>
                </a:lnTo>
                <a:lnTo>
                  <a:pt x="0" y="0"/>
                </a:lnTo>
                <a:lnTo>
                  <a:pt x="0" y="3339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52618" y="3101376"/>
            <a:ext cx="50800" cy="34290"/>
          </a:xfrm>
          <a:custGeom>
            <a:avLst/>
            <a:gdLst/>
            <a:ahLst/>
            <a:cxnLst/>
            <a:rect l="l" t="t" r="r" b="b"/>
            <a:pathLst>
              <a:path w="50800" h="34289">
                <a:moveTo>
                  <a:pt x="0" y="34052"/>
                </a:moveTo>
                <a:lnTo>
                  <a:pt x="50757" y="34052"/>
                </a:lnTo>
                <a:lnTo>
                  <a:pt x="50757" y="0"/>
                </a:lnTo>
                <a:lnTo>
                  <a:pt x="0" y="0"/>
                </a:lnTo>
                <a:lnTo>
                  <a:pt x="0" y="34052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984671" y="3102693"/>
            <a:ext cx="36195" cy="41910"/>
          </a:xfrm>
          <a:custGeom>
            <a:avLst/>
            <a:gdLst/>
            <a:ahLst/>
            <a:cxnLst/>
            <a:rect l="l" t="t" r="r" b="b"/>
            <a:pathLst>
              <a:path w="36195" h="41910">
                <a:moveTo>
                  <a:pt x="18075" y="0"/>
                </a:moveTo>
                <a:lnTo>
                  <a:pt x="10990" y="1648"/>
                </a:lnTo>
                <a:lnTo>
                  <a:pt x="5250" y="6121"/>
                </a:lnTo>
                <a:lnTo>
                  <a:pt x="1403" y="12709"/>
                </a:lnTo>
                <a:lnTo>
                  <a:pt x="0" y="20705"/>
                </a:lnTo>
                <a:lnTo>
                  <a:pt x="1403" y="28745"/>
                </a:lnTo>
                <a:lnTo>
                  <a:pt x="5250" y="35329"/>
                </a:lnTo>
                <a:lnTo>
                  <a:pt x="10990" y="39777"/>
                </a:lnTo>
                <a:lnTo>
                  <a:pt x="18075" y="41410"/>
                </a:lnTo>
                <a:lnTo>
                  <a:pt x="25069" y="39777"/>
                </a:lnTo>
                <a:lnTo>
                  <a:pt x="30762" y="35329"/>
                </a:lnTo>
                <a:lnTo>
                  <a:pt x="34591" y="28745"/>
                </a:lnTo>
                <a:lnTo>
                  <a:pt x="35992" y="20705"/>
                </a:lnTo>
                <a:lnTo>
                  <a:pt x="34591" y="12709"/>
                </a:lnTo>
                <a:lnTo>
                  <a:pt x="30762" y="6121"/>
                </a:lnTo>
                <a:lnTo>
                  <a:pt x="25069" y="1648"/>
                </a:lnTo>
                <a:lnTo>
                  <a:pt x="18075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77244" y="2100402"/>
            <a:ext cx="106816" cy="685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469787" y="2078608"/>
            <a:ext cx="758190" cy="130810"/>
          </a:xfrm>
          <a:custGeom>
            <a:avLst/>
            <a:gdLst/>
            <a:ahLst/>
            <a:cxnLst/>
            <a:rect l="l" t="t" r="r" b="b"/>
            <a:pathLst>
              <a:path w="758189" h="130810">
                <a:moveTo>
                  <a:pt x="0" y="7891"/>
                </a:moveTo>
                <a:lnTo>
                  <a:pt x="0" y="65490"/>
                </a:lnTo>
                <a:lnTo>
                  <a:pt x="615303" y="130541"/>
                </a:lnTo>
                <a:lnTo>
                  <a:pt x="725598" y="68883"/>
                </a:lnTo>
                <a:lnTo>
                  <a:pt x="610087" y="68883"/>
                </a:lnTo>
                <a:lnTo>
                  <a:pt x="0" y="7891"/>
                </a:lnTo>
                <a:close/>
              </a:path>
              <a:path w="758189" h="130810">
                <a:moveTo>
                  <a:pt x="757917" y="0"/>
                </a:moveTo>
                <a:lnTo>
                  <a:pt x="610087" y="68883"/>
                </a:lnTo>
                <a:lnTo>
                  <a:pt x="725598" y="68883"/>
                </a:lnTo>
                <a:lnTo>
                  <a:pt x="757917" y="50816"/>
                </a:lnTo>
                <a:lnTo>
                  <a:pt x="757917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64474" y="1947245"/>
            <a:ext cx="618490" cy="201930"/>
          </a:xfrm>
          <a:custGeom>
            <a:avLst/>
            <a:gdLst/>
            <a:ahLst/>
            <a:cxnLst/>
            <a:rect l="l" t="t" r="r" b="b"/>
            <a:pathLst>
              <a:path w="618489" h="201930">
                <a:moveTo>
                  <a:pt x="0" y="0"/>
                </a:moveTo>
                <a:lnTo>
                  <a:pt x="0" y="141541"/>
                </a:lnTo>
                <a:lnTo>
                  <a:pt x="618037" y="201721"/>
                </a:lnTo>
                <a:lnTo>
                  <a:pt x="618037" y="44408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466393" y="1983752"/>
            <a:ext cx="615950" cy="46990"/>
          </a:xfrm>
          <a:custGeom>
            <a:avLst/>
            <a:gdLst/>
            <a:ahLst/>
            <a:cxnLst/>
            <a:rect l="l" t="t" r="r" b="b"/>
            <a:pathLst>
              <a:path w="615950" h="46989">
                <a:moveTo>
                  <a:pt x="0" y="0"/>
                </a:moveTo>
                <a:lnTo>
                  <a:pt x="615669" y="466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918072" y="2021378"/>
            <a:ext cx="129539" cy="11430"/>
          </a:xfrm>
          <a:custGeom>
            <a:avLst/>
            <a:gdLst/>
            <a:ahLst/>
            <a:cxnLst/>
            <a:rect l="l" t="t" r="r" b="b"/>
            <a:pathLst>
              <a:path w="129539" h="11430">
                <a:moveTo>
                  <a:pt x="0" y="0"/>
                </a:moveTo>
                <a:lnTo>
                  <a:pt x="129033" y="10913"/>
                </a:lnTo>
              </a:path>
            </a:pathLst>
          </a:custGeom>
          <a:ln w="59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66944" y="2010093"/>
            <a:ext cx="130175" cy="10795"/>
          </a:xfrm>
          <a:custGeom>
            <a:avLst/>
            <a:gdLst/>
            <a:ahLst/>
            <a:cxnLst/>
            <a:rect l="l" t="t" r="r" b="b"/>
            <a:pathLst>
              <a:path w="130175" h="10794">
                <a:moveTo>
                  <a:pt x="0" y="0"/>
                </a:moveTo>
                <a:lnTo>
                  <a:pt x="129752" y="10547"/>
                </a:lnTo>
              </a:path>
            </a:pathLst>
          </a:custGeom>
          <a:ln w="59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66393" y="2010533"/>
            <a:ext cx="616585" cy="53975"/>
          </a:xfrm>
          <a:custGeom>
            <a:avLst/>
            <a:gdLst/>
            <a:ahLst/>
            <a:cxnLst/>
            <a:rect l="l" t="t" r="r" b="b"/>
            <a:pathLst>
              <a:path w="616585" h="53975">
                <a:moveTo>
                  <a:pt x="0" y="0"/>
                </a:moveTo>
                <a:lnTo>
                  <a:pt x="616478" y="5339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464474" y="1919820"/>
            <a:ext cx="765175" cy="72390"/>
          </a:xfrm>
          <a:custGeom>
            <a:avLst/>
            <a:gdLst/>
            <a:ahLst/>
            <a:cxnLst/>
            <a:rect l="l" t="t" r="r" b="b"/>
            <a:pathLst>
              <a:path w="765175" h="72389">
                <a:moveTo>
                  <a:pt x="235464" y="0"/>
                </a:moveTo>
                <a:lnTo>
                  <a:pt x="0" y="27425"/>
                </a:lnTo>
                <a:lnTo>
                  <a:pt x="617588" y="71833"/>
                </a:lnTo>
                <a:lnTo>
                  <a:pt x="765059" y="29733"/>
                </a:lnTo>
                <a:lnTo>
                  <a:pt x="713134" y="24128"/>
                </a:lnTo>
                <a:lnTo>
                  <a:pt x="235464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638645" y="1957841"/>
            <a:ext cx="562610" cy="0"/>
          </a:xfrm>
          <a:custGeom>
            <a:avLst/>
            <a:gdLst/>
            <a:ahLst/>
            <a:cxnLst/>
            <a:rect l="l" t="t" r="r" b="b"/>
            <a:pathLst>
              <a:path w="562610">
                <a:moveTo>
                  <a:pt x="0" y="0"/>
                </a:moveTo>
                <a:lnTo>
                  <a:pt x="562347" y="0"/>
                </a:lnTo>
              </a:path>
            </a:pathLst>
          </a:custGeom>
          <a:ln w="45948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143011" y="1589848"/>
            <a:ext cx="85090" cy="366395"/>
          </a:xfrm>
          <a:custGeom>
            <a:avLst/>
            <a:gdLst/>
            <a:ahLst/>
            <a:cxnLst/>
            <a:rect l="l" t="t" r="r" b="b"/>
            <a:pathLst>
              <a:path w="85089" h="366394">
                <a:moveTo>
                  <a:pt x="7884" y="0"/>
                </a:moveTo>
                <a:lnTo>
                  <a:pt x="0" y="366119"/>
                </a:lnTo>
                <a:lnTo>
                  <a:pt x="69643" y="345018"/>
                </a:lnTo>
                <a:lnTo>
                  <a:pt x="77887" y="173093"/>
                </a:lnTo>
                <a:lnTo>
                  <a:pt x="85052" y="30092"/>
                </a:lnTo>
                <a:lnTo>
                  <a:pt x="7884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141140" y="1604132"/>
            <a:ext cx="86877" cy="31042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088118" y="1534159"/>
            <a:ext cx="74930" cy="437515"/>
          </a:xfrm>
          <a:custGeom>
            <a:avLst/>
            <a:gdLst/>
            <a:ahLst/>
            <a:cxnLst/>
            <a:rect l="l" t="t" r="r" b="b"/>
            <a:pathLst>
              <a:path w="74930" h="437514">
                <a:moveTo>
                  <a:pt x="17718" y="0"/>
                </a:moveTo>
                <a:lnTo>
                  <a:pt x="7165" y="424836"/>
                </a:lnTo>
                <a:lnTo>
                  <a:pt x="6775" y="430051"/>
                </a:lnTo>
                <a:lnTo>
                  <a:pt x="0" y="437215"/>
                </a:lnTo>
                <a:lnTo>
                  <a:pt x="51925" y="424386"/>
                </a:lnTo>
                <a:lnTo>
                  <a:pt x="58640" y="419501"/>
                </a:lnTo>
                <a:lnTo>
                  <a:pt x="74499" y="27455"/>
                </a:lnTo>
                <a:lnTo>
                  <a:pt x="70302" y="22569"/>
                </a:lnTo>
                <a:lnTo>
                  <a:pt x="1771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155483" y="1556369"/>
            <a:ext cx="5715" cy="7620"/>
          </a:xfrm>
          <a:custGeom>
            <a:avLst/>
            <a:gdLst/>
            <a:ahLst/>
            <a:cxnLst/>
            <a:rect l="l" t="t" r="r" b="b"/>
            <a:pathLst>
              <a:path w="5714" h="7619">
                <a:moveTo>
                  <a:pt x="1109" y="0"/>
                </a:moveTo>
                <a:lnTo>
                  <a:pt x="0" y="7163"/>
                </a:lnTo>
                <a:lnTo>
                  <a:pt x="4856" y="7523"/>
                </a:lnTo>
                <a:lnTo>
                  <a:pt x="5216" y="7163"/>
                </a:lnTo>
                <a:lnTo>
                  <a:pt x="5216" y="3746"/>
                </a:lnTo>
                <a:lnTo>
                  <a:pt x="3387" y="1108"/>
                </a:lnTo>
                <a:lnTo>
                  <a:pt x="1109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82062" y="1949554"/>
            <a:ext cx="275354" cy="3378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681142" y="1594734"/>
            <a:ext cx="366395" cy="304165"/>
          </a:xfrm>
          <a:custGeom>
            <a:avLst/>
            <a:gdLst/>
            <a:ahLst/>
            <a:cxnLst/>
            <a:rect l="l" t="t" r="r" b="b"/>
            <a:pathLst>
              <a:path w="366394" h="304164">
                <a:moveTo>
                  <a:pt x="365964" y="0"/>
                </a:moveTo>
                <a:lnTo>
                  <a:pt x="14660" y="0"/>
                </a:lnTo>
                <a:lnTo>
                  <a:pt x="0" y="286361"/>
                </a:lnTo>
                <a:lnTo>
                  <a:pt x="351663" y="303625"/>
                </a:lnTo>
                <a:lnTo>
                  <a:pt x="36596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442343" y="2104567"/>
            <a:ext cx="681990" cy="139065"/>
          </a:xfrm>
          <a:custGeom>
            <a:avLst/>
            <a:gdLst/>
            <a:ahLst/>
            <a:cxnLst/>
            <a:rect l="l" t="t" r="r" b="b"/>
            <a:pathLst>
              <a:path w="681989" h="139064">
                <a:moveTo>
                  <a:pt x="110949" y="0"/>
                </a:moveTo>
                <a:lnTo>
                  <a:pt x="45074" y="49638"/>
                </a:lnTo>
                <a:lnTo>
                  <a:pt x="0" y="69255"/>
                </a:lnTo>
                <a:lnTo>
                  <a:pt x="602544" y="138436"/>
                </a:lnTo>
                <a:lnTo>
                  <a:pt x="641638" y="107237"/>
                </a:lnTo>
                <a:lnTo>
                  <a:pt x="681841" y="56421"/>
                </a:lnTo>
                <a:lnTo>
                  <a:pt x="11094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080550" y="1960870"/>
            <a:ext cx="149775" cy="1768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631120" y="1525466"/>
            <a:ext cx="481965" cy="446405"/>
          </a:xfrm>
          <a:custGeom>
            <a:avLst/>
            <a:gdLst/>
            <a:ahLst/>
            <a:cxnLst/>
            <a:rect l="l" t="t" r="r" b="b"/>
            <a:pathLst>
              <a:path w="481964" h="446405">
                <a:moveTo>
                  <a:pt x="262548" y="0"/>
                </a:moveTo>
                <a:lnTo>
                  <a:pt x="194074" y="0"/>
                </a:lnTo>
                <a:lnTo>
                  <a:pt x="135823" y="1558"/>
                </a:lnTo>
                <a:lnTo>
                  <a:pt x="79731" y="5305"/>
                </a:lnTo>
                <a:lnTo>
                  <a:pt x="38359" y="7523"/>
                </a:lnTo>
                <a:lnTo>
                  <a:pt x="21465" y="21100"/>
                </a:lnTo>
                <a:lnTo>
                  <a:pt x="0" y="403795"/>
                </a:lnTo>
                <a:lnTo>
                  <a:pt x="7156" y="414705"/>
                </a:lnTo>
                <a:lnTo>
                  <a:pt x="455888" y="446267"/>
                </a:lnTo>
                <a:lnTo>
                  <a:pt x="461495" y="444438"/>
                </a:lnTo>
                <a:lnTo>
                  <a:pt x="463773" y="438024"/>
                </a:lnTo>
                <a:lnTo>
                  <a:pt x="481791" y="18433"/>
                </a:lnTo>
                <a:lnTo>
                  <a:pt x="481431" y="14686"/>
                </a:lnTo>
                <a:lnTo>
                  <a:pt x="384416" y="3387"/>
                </a:lnTo>
                <a:lnTo>
                  <a:pt x="310726" y="809"/>
                </a:lnTo>
                <a:lnTo>
                  <a:pt x="262548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099421" y="1533439"/>
            <a:ext cx="11430" cy="9525"/>
          </a:xfrm>
          <a:custGeom>
            <a:avLst/>
            <a:gdLst/>
            <a:ahLst/>
            <a:cxnLst/>
            <a:rect l="l" t="t" r="r" b="b"/>
            <a:pathLst>
              <a:path w="11430" h="9525">
                <a:moveTo>
                  <a:pt x="1079" y="0"/>
                </a:moveTo>
                <a:lnTo>
                  <a:pt x="0" y="8242"/>
                </a:lnTo>
                <a:lnTo>
                  <a:pt x="10912" y="8991"/>
                </a:lnTo>
                <a:lnTo>
                  <a:pt x="10912" y="8632"/>
                </a:lnTo>
                <a:lnTo>
                  <a:pt x="11272" y="8242"/>
                </a:lnTo>
                <a:lnTo>
                  <a:pt x="11272" y="3746"/>
                </a:lnTo>
                <a:lnTo>
                  <a:pt x="6775" y="359"/>
                </a:lnTo>
                <a:lnTo>
                  <a:pt x="107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651848" y="1532989"/>
            <a:ext cx="24130" cy="17780"/>
          </a:xfrm>
          <a:custGeom>
            <a:avLst/>
            <a:gdLst/>
            <a:ahLst/>
            <a:cxnLst/>
            <a:rect l="l" t="t" r="r" b="b"/>
            <a:pathLst>
              <a:path w="24130" h="17780">
                <a:moveTo>
                  <a:pt x="23687" y="0"/>
                </a:moveTo>
                <a:lnTo>
                  <a:pt x="368" y="16964"/>
                </a:lnTo>
                <a:lnTo>
                  <a:pt x="0" y="16964"/>
                </a:lnTo>
                <a:lnTo>
                  <a:pt x="368" y="17324"/>
                </a:lnTo>
                <a:lnTo>
                  <a:pt x="368" y="17713"/>
                </a:lnTo>
                <a:lnTo>
                  <a:pt x="22937" y="16964"/>
                </a:lnTo>
                <a:lnTo>
                  <a:pt x="23687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631120" y="1926234"/>
            <a:ext cx="9525" cy="12065"/>
          </a:xfrm>
          <a:custGeom>
            <a:avLst/>
            <a:gdLst/>
            <a:ahLst/>
            <a:cxnLst/>
            <a:rect l="l" t="t" r="r" b="b"/>
            <a:pathLst>
              <a:path w="9525" h="12064">
                <a:moveTo>
                  <a:pt x="8631" y="0"/>
                </a:moveTo>
                <a:lnTo>
                  <a:pt x="0" y="1108"/>
                </a:lnTo>
                <a:lnTo>
                  <a:pt x="368" y="7163"/>
                </a:lnTo>
                <a:lnTo>
                  <a:pt x="4131" y="12019"/>
                </a:lnTo>
                <a:lnTo>
                  <a:pt x="8631" y="12019"/>
                </a:lnTo>
                <a:lnTo>
                  <a:pt x="8631" y="11659"/>
                </a:lnTo>
                <a:lnTo>
                  <a:pt x="9443" y="11659"/>
                </a:lnTo>
                <a:lnTo>
                  <a:pt x="863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696192" y="1597551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5">
                <a:moveTo>
                  <a:pt x="0" y="0"/>
                </a:moveTo>
                <a:lnTo>
                  <a:pt x="350914" y="0"/>
                </a:lnTo>
              </a:path>
            </a:pathLst>
          </a:custGeom>
          <a:ln w="641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036598" y="1594344"/>
            <a:ext cx="0" cy="304165"/>
          </a:xfrm>
          <a:custGeom>
            <a:avLst/>
            <a:gdLst/>
            <a:ahLst/>
            <a:cxnLst/>
            <a:rect l="l" t="t" r="r" b="b"/>
            <a:pathLst>
              <a:path h="304164">
                <a:moveTo>
                  <a:pt x="0" y="0"/>
                </a:moveTo>
                <a:lnTo>
                  <a:pt x="0" y="303655"/>
                </a:lnTo>
              </a:path>
            </a:pathLst>
          </a:custGeom>
          <a:ln w="2251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681501" y="1885561"/>
            <a:ext cx="351790" cy="0"/>
          </a:xfrm>
          <a:custGeom>
            <a:avLst/>
            <a:gdLst/>
            <a:ahLst/>
            <a:cxnLst/>
            <a:rect l="l" t="t" r="r" b="b"/>
            <a:pathLst>
              <a:path w="351789">
                <a:moveTo>
                  <a:pt x="0" y="0"/>
                </a:moveTo>
                <a:lnTo>
                  <a:pt x="351304" y="0"/>
                </a:lnTo>
              </a:path>
            </a:pathLst>
          </a:custGeom>
          <a:ln w="24877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692609" y="1594734"/>
            <a:ext cx="0" cy="286385"/>
          </a:xfrm>
          <a:custGeom>
            <a:avLst/>
            <a:gdLst/>
            <a:ahLst/>
            <a:cxnLst/>
            <a:rect l="l" t="t" r="r" b="b"/>
            <a:pathLst>
              <a:path h="286385">
                <a:moveTo>
                  <a:pt x="0" y="0"/>
                </a:moveTo>
                <a:lnTo>
                  <a:pt x="0" y="286361"/>
                </a:lnTo>
              </a:path>
            </a:pathLst>
          </a:custGeom>
          <a:ln w="2221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689386" y="1600758"/>
            <a:ext cx="349885" cy="289560"/>
          </a:xfrm>
          <a:custGeom>
            <a:avLst/>
            <a:gdLst/>
            <a:ahLst/>
            <a:cxnLst/>
            <a:rect l="l" t="t" r="r" b="b"/>
            <a:pathLst>
              <a:path w="349885" h="289560">
                <a:moveTo>
                  <a:pt x="349835" y="0"/>
                </a:moveTo>
                <a:lnTo>
                  <a:pt x="14330" y="0"/>
                </a:lnTo>
                <a:lnTo>
                  <a:pt x="0" y="272364"/>
                </a:lnTo>
                <a:lnTo>
                  <a:pt x="335954" y="288969"/>
                </a:lnTo>
                <a:lnTo>
                  <a:pt x="3498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701498" y="1612058"/>
            <a:ext cx="326390" cy="267335"/>
          </a:xfrm>
          <a:custGeom>
            <a:avLst/>
            <a:gdLst/>
            <a:ahLst/>
            <a:cxnLst/>
            <a:rect l="l" t="t" r="r" b="b"/>
            <a:pathLst>
              <a:path w="326389" h="267335">
                <a:moveTo>
                  <a:pt x="326060" y="0"/>
                </a:moveTo>
                <a:lnTo>
                  <a:pt x="12021" y="359"/>
                </a:lnTo>
                <a:lnTo>
                  <a:pt x="0" y="253540"/>
                </a:lnTo>
                <a:lnTo>
                  <a:pt x="312570" y="267118"/>
                </a:lnTo>
                <a:lnTo>
                  <a:pt x="32606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706744" y="1627824"/>
            <a:ext cx="307975" cy="241300"/>
          </a:xfrm>
          <a:custGeom>
            <a:avLst/>
            <a:gdLst/>
            <a:ahLst/>
            <a:cxnLst/>
            <a:rect l="l" t="t" r="r" b="b"/>
            <a:pathLst>
              <a:path w="307975" h="241300">
                <a:moveTo>
                  <a:pt x="307683" y="0"/>
                </a:moveTo>
                <a:lnTo>
                  <a:pt x="11272" y="0"/>
                </a:lnTo>
                <a:lnTo>
                  <a:pt x="0" y="228783"/>
                </a:lnTo>
                <a:lnTo>
                  <a:pt x="295211" y="240802"/>
                </a:lnTo>
                <a:lnTo>
                  <a:pt x="30768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017815" y="1935226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19" h="7619">
                <a:moveTo>
                  <a:pt x="0" y="0"/>
                </a:moveTo>
                <a:lnTo>
                  <a:pt x="0" y="6054"/>
                </a:lnTo>
                <a:lnTo>
                  <a:pt x="20296" y="7163"/>
                </a:lnTo>
                <a:lnTo>
                  <a:pt x="20296" y="389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912466" y="2159145"/>
            <a:ext cx="163630" cy="6770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442712" y="2173823"/>
            <a:ext cx="602615" cy="93345"/>
          </a:xfrm>
          <a:custGeom>
            <a:avLst/>
            <a:gdLst/>
            <a:ahLst/>
            <a:cxnLst/>
            <a:rect l="l" t="t" r="r" b="b"/>
            <a:pathLst>
              <a:path w="602614" h="93344">
                <a:moveTo>
                  <a:pt x="0" y="0"/>
                </a:moveTo>
                <a:lnTo>
                  <a:pt x="0" y="24041"/>
                </a:lnTo>
                <a:lnTo>
                  <a:pt x="602535" y="93296"/>
                </a:lnTo>
                <a:lnTo>
                  <a:pt x="602175" y="68809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044887" y="2160989"/>
            <a:ext cx="79296" cy="10613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443821" y="2181715"/>
            <a:ext cx="602615" cy="67945"/>
          </a:xfrm>
          <a:custGeom>
            <a:avLst/>
            <a:gdLst/>
            <a:ahLst/>
            <a:cxnLst/>
            <a:rect l="l" t="t" r="r" b="b"/>
            <a:pathLst>
              <a:path w="602614" h="67944">
                <a:moveTo>
                  <a:pt x="0" y="0"/>
                </a:moveTo>
                <a:lnTo>
                  <a:pt x="602175" y="67334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482180" y="2117327"/>
            <a:ext cx="446405" cy="92710"/>
          </a:xfrm>
          <a:custGeom>
            <a:avLst/>
            <a:gdLst/>
            <a:ahLst/>
            <a:cxnLst/>
            <a:rect l="l" t="t" r="r" b="b"/>
            <a:pathLst>
              <a:path w="446405" h="92710">
                <a:moveTo>
                  <a:pt x="76718" y="0"/>
                </a:moveTo>
                <a:lnTo>
                  <a:pt x="23678" y="40637"/>
                </a:lnTo>
                <a:lnTo>
                  <a:pt x="0" y="53103"/>
                </a:lnTo>
                <a:lnTo>
                  <a:pt x="378360" y="92559"/>
                </a:lnTo>
                <a:lnTo>
                  <a:pt x="405432" y="74563"/>
                </a:lnTo>
                <a:lnTo>
                  <a:pt x="446085" y="37247"/>
                </a:lnTo>
                <a:lnTo>
                  <a:pt x="76718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502468" y="2161357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253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530721" y="2112828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5" h="48894">
                <a:moveTo>
                  <a:pt x="0" y="48529"/>
                </a:moveTo>
                <a:lnTo>
                  <a:pt x="58646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536327" y="2164750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253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564580" y="2116221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5" h="48894">
                <a:moveTo>
                  <a:pt x="0" y="48529"/>
                </a:moveTo>
                <a:lnTo>
                  <a:pt x="59015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571292" y="2167037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253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599545" y="2118508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5" h="48894">
                <a:moveTo>
                  <a:pt x="0" y="48529"/>
                </a:moveTo>
                <a:lnTo>
                  <a:pt x="59018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602939" y="2171536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549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631489" y="2123007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5" h="48894">
                <a:moveTo>
                  <a:pt x="0" y="48529"/>
                </a:moveTo>
                <a:lnTo>
                  <a:pt x="58706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638276" y="2173823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4"/>
                </a:moveTo>
                <a:lnTo>
                  <a:pt x="28178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666454" y="2125294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5" h="48894">
                <a:moveTo>
                  <a:pt x="0" y="48529"/>
                </a:moveTo>
                <a:lnTo>
                  <a:pt x="58727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671029" y="2176035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19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699219" y="2127506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5" h="48894">
                <a:moveTo>
                  <a:pt x="0" y="48529"/>
                </a:moveTo>
                <a:lnTo>
                  <a:pt x="5864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703716" y="2179428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241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731957" y="2130899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5" h="48894">
                <a:moveTo>
                  <a:pt x="0" y="48529"/>
                </a:moveTo>
                <a:lnTo>
                  <a:pt x="5864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734176" y="2183927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241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762417" y="2135398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5" h="48894">
                <a:moveTo>
                  <a:pt x="0" y="48529"/>
                </a:moveTo>
                <a:lnTo>
                  <a:pt x="5867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766944" y="2188498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151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795095" y="2139972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5" h="48894">
                <a:moveTo>
                  <a:pt x="0" y="48526"/>
                </a:moveTo>
                <a:lnTo>
                  <a:pt x="5873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799622" y="2190713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4"/>
                </a:moveTo>
                <a:lnTo>
                  <a:pt x="28241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827863" y="2142183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5" h="48894">
                <a:moveTo>
                  <a:pt x="0" y="48529"/>
                </a:moveTo>
                <a:lnTo>
                  <a:pt x="5864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831251" y="2192997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181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859432" y="2144471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5" h="48894">
                <a:moveTo>
                  <a:pt x="0" y="48526"/>
                </a:moveTo>
                <a:lnTo>
                  <a:pt x="5864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984688" y="2209887"/>
            <a:ext cx="25400" cy="18415"/>
          </a:xfrm>
          <a:custGeom>
            <a:avLst/>
            <a:gdLst/>
            <a:ahLst/>
            <a:cxnLst/>
            <a:rect l="l" t="t" r="r" b="b"/>
            <a:pathLst>
              <a:path w="25400" h="18414">
                <a:moveTo>
                  <a:pt x="0" y="18070"/>
                </a:moveTo>
                <a:lnTo>
                  <a:pt x="24793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009481" y="2159145"/>
            <a:ext cx="48895" cy="50800"/>
          </a:xfrm>
          <a:custGeom>
            <a:avLst/>
            <a:gdLst/>
            <a:ahLst/>
            <a:cxnLst/>
            <a:rect l="l" t="t" r="r" b="b"/>
            <a:pathLst>
              <a:path w="48894" h="50800">
                <a:moveTo>
                  <a:pt x="0" y="50741"/>
                </a:moveTo>
                <a:lnTo>
                  <a:pt x="48537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958725" y="2207674"/>
            <a:ext cx="25400" cy="18415"/>
          </a:xfrm>
          <a:custGeom>
            <a:avLst/>
            <a:gdLst/>
            <a:ahLst/>
            <a:cxnLst/>
            <a:rect l="l" t="t" r="r" b="b"/>
            <a:pathLst>
              <a:path w="25400" h="18414">
                <a:moveTo>
                  <a:pt x="0" y="18070"/>
                </a:moveTo>
                <a:lnTo>
                  <a:pt x="24853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983578" y="2155752"/>
            <a:ext cx="50165" cy="52069"/>
          </a:xfrm>
          <a:custGeom>
            <a:avLst/>
            <a:gdLst/>
            <a:ahLst/>
            <a:cxnLst/>
            <a:rect l="l" t="t" r="r" b="b"/>
            <a:pathLst>
              <a:path w="50164" h="52069">
                <a:moveTo>
                  <a:pt x="0" y="51922"/>
                </a:moveTo>
                <a:lnTo>
                  <a:pt x="49646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932763" y="2204281"/>
            <a:ext cx="25400" cy="18415"/>
          </a:xfrm>
          <a:custGeom>
            <a:avLst/>
            <a:gdLst/>
            <a:ahLst/>
            <a:cxnLst/>
            <a:rect l="l" t="t" r="r" b="b"/>
            <a:pathLst>
              <a:path w="25400" h="18414">
                <a:moveTo>
                  <a:pt x="0" y="18070"/>
                </a:moveTo>
                <a:lnTo>
                  <a:pt x="24853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957616" y="2154574"/>
            <a:ext cx="47625" cy="50165"/>
          </a:xfrm>
          <a:custGeom>
            <a:avLst/>
            <a:gdLst/>
            <a:ahLst/>
            <a:cxnLst/>
            <a:rect l="l" t="t" r="r" b="b"/>
            <a:pathLst>
              <a:path w="47625" h="50164">
                <a:moveTo>
                  <a:pt x="0" y="49707"/>
                </a:moveTo>
                <a:lnTo>
                  <a:pt x="47368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532933" y="2132005"/>
            <a:ext cx="529590" cy="51435"/>
          </a:xfrm>
          <a:custGeom>
            <a:avLst/>
            <a:gdLst/>
            <a:ahLst/>
            <a:cxnLst/>
            <a:rect l="l" t="t" r="r" b="b"/>
            <a:pathLst>
              <a:path w="529589" h="51435">
                <a:moveTo>
                  <a:pt x="0" y="0"/>
                </a:moveTo>
                <a:lnTo>
                  <a:pt x="529582" y="50816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513752" y="2145576"/>
            <a:ext cx="540385" cy="52069"/>
          </a:xfrm>
          <a:custGeom>
            <a:avLst/>
            <a:gdLst/>
            <a:ahLst/>
            <a:cxnLst/>
            <a:rect l="l" t="t" r="r" b="b"/>
            <a:pathLst>
              <a:path w="540385" h="52069">
                <a:moveTo>
                  <a:pt x="0" y="0"/>
                </a:moveTo>
                <a:lnTo>
                  <a:pt x="539769" y="51919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493468" y="2159145"/>
            <a:ext cx="545465" cy="56515"/>
          </a:xfrm>
          <a:custGeom>
            <a:avLst/>
            <a:gdLst/>
            <a:ahLst/>
            <a:cxnLst/>
            <a:rect l="l" t="t" r="r" b="b"/>
            <a:pathLst>
              <a:path w="545464" h="56514">
                <a:moveTo>
                  <a:pt x="0" y="0"/>
                </a:moveTo>
                <a:lnTo>
                  <a:pt x="545363" y="56421"/>
                </a:lnTo>
              </a:path>
            </a:pathLst>
          </a:custGeom>
          <a:ln w="597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045637" y="2215566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89">
                <a:moveTo>
                  <a:pt x="0" y="34220"/>
                </a:moveTo>
                <a:lnTo>
                  <a:pt x="40562" y="0"/>
                </a:lnTo>
              </a:path>
            </a:pathLst>
          </a:custGeom>
          <a:ln w="3175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086649" y="2169693"/>
            <a:ext cx="36830" cy="46355"/>
          </a:xfrm>
          <a:custGeom>
            <a:avLst/>
            <a:gdLst/>
            <a:ahLst/>
            <a:cxnLst/>
            <a:rect l="l" t="t" r="r" b="b"/>
            <a:pathLst>
              <a:path w="36830" h="46355">
                <a:moveTo>
                  <a:pt x="0" y="45873"/>
                </a:moveTo>
                <a:lnTo>
                  <a:pt x="36815" y="0"/>
                </a:lnTo>
              </a:path>
            </a:pathLst>
          </a:custGeom>
          <a:ln w="3175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529644" y="3548203"/>
            <a:ext cx="106816" cy="685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622187" y="3526408"/>
            <a:ext cx="758190" cy="130810"/>
          </a:xfrm>
          <a:custGeom>
            <a:avLst/>
            <a:gdLst/>
            <a:ahLst/>
            <a:cxnLst/>
            <a:rect l="l" t="t" r="r" b="b"/>
            <a:pathLst>
              <a:path w="758189" h="130810">
                <a:moveTo>
                  <a:pt x="0" y="7891"/>
                </a:moveTo>
                <a:lnTo>
                  <a:pt x="0" y="65490"/>
                </a:lnTo>
                <a:lnTo>
                  <a:pt x="615303" y="130541"/>
                </a:lnTo>
                <a:lnTo>
                  <a:pt x="725598" y="68883"/>
                </a:lnTo>
                <a:lnTo>
                  <a:pt x="610087" y="68883"/>
                </a:lnTo>
                <a:lnTo>
                  <a:pt x="0" y="7891"/>
                </a:lnTo>
                <a:close/>
              </a:path>
              <a:path w="758189" h="130810">
                <a:moveTo>
                  <a:pt x="757917" y="0"/>
                </a:moveTo>
                <a:lnTo>
                  <a:pt x="610087" y="68883"/>
                </a:lnTo>
                <a:lnTo>
                  <a:pt x="725598" y="68883"/>
                </a:lnTo>
                <a:lnTo>
                  <a:pt x="757917" y="50816"/>
                </a:lnTo>
                <a:lnTo>
                  <a:pt x="757917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616874" y="3395045"/>
            <a:ext cx="618490" cy="201930"/>
          </a:xfrm>
          <a:custGeom>
            <a:avLst/>
            <a:gdLst/>
            <a:ahLst/>
            <a:cxnLst/>
            <a:rect l="l" t="t" r="r" b="b"/>
            <a:pathLst>
              <a:path w="618489" h="201929">
                <a:moveTo>
                  <a:pt x="0" y="0"/>
                </a:moveTo>
                <a:lnTo>
                  <a:pt x="0" y="141541"/>
                </a:lnTo>
                <a:lnTo>
                  <a:pt x="618037" y="201721"/>
                </a:lnTo>
                <a:lnTo>
                  <a:pt x="618037" y="44408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618793" y="3431552"/>
            <a:ext cx="615950" cy="46990"/>
          </a:xfrm>
          <a:custGeom>
            <a:avLst/>
            <a:gdLst/>
            <a:ahLst/>
            <a:cxnLst/>
            <a:rect l="l" t="t" r="r" b="b"/>
            <a:pathLst>
              <a:path w="615950" h="46989">
                <a:moveTo>
                  <a:pt x="0" y="0"/>
                </a:moveTo>
                <a:lnTo>
                  <a:pt x="615669" y="466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070472" y="3469178"/>
            <a:ext cx="129539" cy="11430"/>
          </a:xfrm>
          <a:custGeom>
            <a:avLst/>
            <a:gdLst/>
            <a:ahLst/>
            <a:cxnLst/>
            <a:rect l="l" t="t" r="r" b="b"/>
            <a:pathLst>
              <a:path w="129539" h="11429">
                <a:moveTo>
                  <a:pt x="0" y="0"/>
                </a:moveTo>
                <a:lnTo>
                  <a:pt x="129033" y="10913"/>
                </a:lnTo>
              </a:path>
            </a:pathLst>
          </a:custGeom>
          <a:ln w="59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919344" y="3457893"/>
            <a:ext cx="130175" cy="10795"/>
          </a:xfrm>
          <a:custGeom>
            <a:avLst/>
            <a:gdLst/>
            <a:ahLst/>
            <a:cxnLst/>
            <a:rect l="l" t="t" r="r" b="b"/>
            <a:pathLst>
              <a:path w="130175" h="10795">
                <a:moveTo>
                  <a:pt x="0" y="0"/>
                </a:moveTo>
                <a:lnTo>
                  <a:pt x="129752" y="10547"/>
                </a:lnTo>
              </a:path>
            </a:pathLst>
          </a:custGeom>
          <a:ln w="59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618793" y="3458333"/>
            <a:ext cx="616585" cy="53975"/>
          </a:xfrm>
          <a:custGeom>
            <a:avLst/>
            <a:gdLst/>
            <a:ahLst/>
            <a:cxnLst/>
            <a:rect l="l" t="t" r="r" b="b"/>
            <a:pathLst>
              <a:path w="616585" h="53975">
                <a:moveTo>
                  <a:pt x="0" y="0"/>
                </a:moveTo>
                <a:lnTo>
                  <a:pt x="616478" y="5339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616874" y="3367620"/>
            <a:ext cx="765175" cy="72390"/>
          </a:xfrm>
          <a:custGeom>
            <a:avLst/>
            <a:gdLst/>
            <a:ahLst/>
            <a:cxnLst/>
            <a:rect l="l" t="t" r="r" b="b"/>
            <a:pathLst>
              <a:path w="765175" h="72389">
                <a:moveTo>
                  <a:pt x="235464" y="0"/>
                </a:moveTo>
                <a:lnTo>
                  <a:pt x="0" y="27425"/>
                </a:lnTo>
                <a:lnTo>
                  <a:pt x="617588" y="71833"/>
                </a:lnTo>
                <a:lnTo>
                  <a:pt x="765059" y="29733"/>
                </a:lnTo>
                <a:lnTo>
                  <a:pt x="713134" y="24128"/>
                </a:lnTo>
                <a:lnTo>
                  <a:pt x="235464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791045" y="3405641"/>
            <a:ext cx="562610" cy="0"/>
          </a:xfrm>
          <a:custGeom>
            <a:avLst/>
            <a:gdLst/>
            <a:ahLst/>
            <a:cxnLst/>
            <a:rect l="l" t="t" r="r" b="b"/>
            <a:pathLst>
              <a:path w="562610">
                <a:moveTo>
                  <a:pt x="0" y="0"/>
                </a:moveTo>
                <a:lnTo>
                  <a:pt x="562347" y="0"/>
                </a:lnTo>
              </a:path>
            </a:pathLst>
          </a:custGeom>
          <a:ln w="45948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295411" y="3037648"/>
            <a:ext cx="85090" cy="366395"/>
          </a:xfrm>
          <a:custGeom>
            <a:avLst/>
            <a:gdLst/>
            <a:ahLst/>
            <a:cxnLst/>
            <a:rect l="l" t="t" r="r" b="b"/>
            <a:pathLst>
              <a:path w="85089" h="366395">
                <a:moveTo>
                  <a:pt x="7884" y="0"/>
                </a:moveTo>
                <a:lnTo>
                  <a:pt x="0" y="366119"/>
                </a:lnTo>
                <a:lnTo>
                  <a:pt x="69643" y="345018"/>
                </a:lnTo>
                <a:lnTo>
                  <a:pt x="77887" y="173093"/>
                </a:lnTo>
                <a:lnTo>
                  <a:pt x="85052" y="30092"/>
                </a:lnTo>
                <a:lnTo>
                  <a:pt x="7884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293540" y="3051932"/>
            <a:ext cx="86877" cy="31042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240518" y="2981959"/>
            <a:ext cx="74930" cy="437515"/>
          </a:xfrm>
          <a:custGeom>
            <a:avLst/>
            <a:gdLst/>
            <a:ahLst/>
            <a:cxnLst/>
            <a:rect l="l" t="t" r="r" b="b"/>
            <a:pathLst>
              <a:path w="74930" h="437514">
                <a:moveTo>
                  <a:pt x="17718" y="0"/>
                </a:moveTo>
                <a:lnTo>
                  <a:pt x="7165" y="424836"/>
                </a:lnTo>
                <a:lnTo>
                  <a:pt x="6775" y="430051"/>
                </a:lnTo>
                <a:lnTo>
                  <a:pt x="0" y="437215"/>
                </a:lnTo>
                <a:lnTo>
                  <a:pt x="51925" y="424386"/>
                </a:lnTo>
                <a:lnTo>
                  <a:pt x="58640" y="419501"/>
                </a:lnTo>
                <a:lnTo>
                  <a:pt x="74499" y="27455"/>
                </a:lnTo>
                <a:lnTo>
                  <a:pt x="70302" y="22569"/>
                </a:lnTo>
                <a:lnTo>
                  <a:pt x="1771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307883" y="3004168"/>
            <a:ext cx="5715" cy="7620"/>
          </a:xfrm>
          <a:custGeom>
            <a:avLst/>
            <a:gdLst/>
            <a:ahLst/>
            <a:cxnLst/>
            <a:rect l="l" t="t" r="r" b="b"/>
            <a:pathLst>
              <a:path w="5714" h="7619">
                <a:moveTo>
                  <a:pt x="1109" y="0"/>
                </a:moveTo>
                <a:lnTo>
                  <a:pt x="0" y="7163"/>
                </a:lnTo>
                <a:lnTo>
                  <a:pt x="4856" y="7523"/>
                </a:lnTo>
                <a:lnTo>
                  <a:pt x="5216" y="7163"/>
                </a:lnTo>
                <a:lnTo>
                  <a:pt x="5216" y="3746"/>
                </a:lnTo>
                <a:lnTo>
                  <a:pt x="3387" y="1108"/>
                </a:lnTo>
                <a:lnTo>
                  <a:pt x="1109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234462" y="3397353"/>
            <a:ext cx="275354" cy="3378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833541" y="3042534"/>
            <a:ext cx="366395" cy="304165"/>
          </a:xfrm>
          <a:custGeom>
            <a:avLst/>
            <a:gdLst/>
            <a:ahLst/>
            <a:cxnLst/>
            <a:rect l="l" t="t" r="r" b="b"/>
            <a:pathLst>
              <a:path w="366394" h="304164">
                <a:moveTo>
                  <a:pt x="365964" y="0"/>
                </a:moveTo>
                <a:lnTo>
                  <a:pt x="14660" y="0"/>
                </a:lnTo>
                <a:lnTo>
                  <a:pt x="0" y="286361"/>
                </a:lnTo>
                <a:lnTo>
                  <a:pt x="351663" y="303625"/>
                </a:lnTo>
                <a:lnTo>
                  <a:pt x="36596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594743" y="3552368"/>
            <a:ext cx="681990" cy="139065"/>
          </a:xfrm>
          <a:custGeom>
            <a:avLst/>
            <a:gdLst/>
            <a:ahLst/>
            <a:cxnLst/>
            <a:rect l="l" t="t" r="r" b="b"/>
            <a:pathLst>
              <a:path w="681989" h="139064">
                <a:moveTo>
                  <a:pt x="110949" y="0"/>
                </a:moveTo>
                <a:lnTo>
                  <a:pt x="45074" y="49638"/>
                </a:lnTo>
                <a:lnTo>
                  <a:pt x="0" y="69255"/>
                </a:lnTo>
                <a:lnTo>
                  <a:pt x="602544" y="138436"/>
                </a:lnTo>
                <a:lnTo>
                  <a:pt x="641638" y="107237"/>
                </a:lnTo>
                <a:lnTo>
                  <a:pt x="681841" y="56421"/>
                </a:lnTo>
                <a:lnTo>
                  <a:pt x="11094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232950" y="3408670"/>
            <a:ext cx="149775" cy="1768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783520" y="2973266"/>
            <a:ext cx="481965" cy="446405"/>
          </a:xfrm>
          <a:custGeom>
            <a:avLst/>
            <a:gdLst/>
            <a:ahLst/>
            <a:cxnLst/>
            <a:rect l="l" t="t" r="r" b="b"/>
            <a:pathLst>
              <a:path w="481964" h="446404">
                <a:moveTo>
                  <a:pt x="262548" y="0"/>
                </a:moveTo>
                <a:lnTo>
                  <a:pt x="194074" y="0"/>
                </a:lnTo>
                <a:lnTo>
                  <a:pt x="135823" y="1558"/>
                </a:lnTo>
                <a:lnTo>
                  <a:pt x="79731" y="5305"/>
                </a:lnTo>
                <a:lnTo>
                  <a:pt x="38359" y="7523"/>
                </a:lnTo>
                <a:lnTo>
                  <a:pt x="21465" y="21100"/>
                </a:lnTo>
                <a:lnTo>
                  <a:pt x="0" y="403795"/>
                </a:lnTo>
                <a:lnTo>
                  <a:pt x="7156" y="414705"/>
                </a:lnTo>
                <a:lnTo>
                  <a:pt x="455888" y="446267"/>
                </a:lnTo>
                <a:lnTo>
                  <a:pt x="461495" y="444438"/>
                </a:lnTo>
                <a:lnTo>
                  <a:pt x="463773" y="438024"/>
                </a:lnTo>
                <a:lnTo>
                  <a:pt x="481791" y="18433"/>
                </a:lnTo>
                <a:lnTo>
                  <a:pt x="481431" y="14686"/>
                </a:lnTo>
                <a:lnTo>
                  <a:pt x="384416" y="3387"/>
                </a:lnTo>
                <a:lnTo>
                  <a:pt x="310726" y="809"/>
                </a:lnTo>
                <a:lnTo>
                  <a:pt x="262548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251821" y="2981239"/>
            <a:ext cx="11430" cy="9525"/>
          </a:xfrm>
          <a:custGeom>
            <a:avLst/>
            <a:gdLst/>
            <a:ahLst/>
            <a:cxnLst/>
            <a:rect l="l" t="t" r="r" b="b"/>
            <a:pathLst>
              <a:path w="11430" h="9525">
                <a:moveTo>
                  <a:pt x="1079" y="0"/>
                </a:moveTo>
                <a:lnTo>
                  <a:pt x="0" y="8242"/>
                </a:lnTo>
                <a:lnTo>
                  <a:pt x="10912" y="8991"/>
                </a:lnTo>
                <a:lnTo>
                  <a:pt x="10912" y="8632"/>
                </a:lnTo>
                <a:lnTo>
                  <a:pt x="11272" y="8242"/>
                </a:lnTo>
                <a:lnTo>
                  <a:pt x="11272" y="3746"/>
                </a:lnTo>
                <a:lnTo>
                  <a:pt x="6775" y="359"/>
                </a:lnTo>
                <a:lnTo>
                  <a:pt x="107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804248" y="2980789"/>
            <a:ext cx="24130" cy="17780"/>
          </a:xfrm>
          <a:custGeom>
            <a:avLst/>
            <a:gdLst/>
            <a:ahLst/>
            <a:cxnLst/>
            <a:rect l="l" t="t" r="r" b="b"/>
            <a:pathLst>
              <a:path w="24130" h="17780">
                <a:moveTo>
                  <a:pt x="23687" y="0"/>
                </a:moveTo>
                <a:lnTo>
                  <a:pt x="368" y="16964"/>
                </a:lnTo>
                <a:lnTo>
                  <a:pt x="0" y="16964"/>
                </a:lnTo>
                <a:lnTo>
                  <a:pt x="368" y="17324"/>
                </a:lnTo>
                <a:lnTo>
                  <a:pt x="368" y="17713"/>
                </a:lnTo>
                <a:lnTo>
                  <a:pt x="22937" y="16964"/>
                </a:lnTo>
                <a:lnTo>
                  <a:pt x="23687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783520" y="3374034"/>
            <a:ext cx="9525" cy="12065"/>
          </a:xfrm>
          <a:custGeom>
            <a:avLst/>
            <a:gdLst/>
            <a:ahLst/>
            <a:cxnLst/>
            <a:rect l="l" t="t" r="r" b="b"/>
            <a:pathLst>
              <a:path w="9525" h="12064">
                <a:moveTo>
                  <a:pt x="8631" y="0"/>
                </a:moveTo>
                <a:lnTo>
                  <a:pt x="0" y="1108"/>
                </a:lnTo>
                <a:lnTo>
                  <a:pt x="368" y="7163"/>
                </a:lnTo>
                <a:lnTo>
                  <a:pt x="4131" y="12019"/>
                </a:lnTo>
                <a:lnTo>
                  <a:pt x="8631" y="12019"/>
                </a:lnTo>
                <a:lnTo>
                  <a:pt x="8631" y="11659"/>
                </a:lnTo>
                <a:lnTo>
                  <a:pt x="9443" y="11659"/>
                </a:lnTo>
                <a:lnTo>
                  <a:pt x="863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848591" y="3045351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5">
                <a:moveTo>
                  <a:pt x="0" y="0"/>
                </a:moveTo>
                <a:lnTo>
                  <a:pt x="350914" y="0"/>
                </a:lnTo>
              </a:path>
            </a:pathLst>
          </a:custGeom>
          <a:ln w="641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188998" y="3042144"/>
            <a:ext cx="0" cy="304165"/>
          </a:xfrm>
          <a:custGeom>
            <a:avLst/>
            <a:gdLst/>
            <a:ahLst/>
            <a:cxnLst/>
            <a:rect l="l" t="t" r="r" b="b"/>
            <a:pathLst>
              <a:path h="304164">
                <a:moveTo>
                  <a:pt x="0" y="0"/>
                </a:moveTo>
                <a:lnTo>
                  <a:pt x="0" y="303655"/>
                </a:lnTo>
              </a:path>
            </a:pathLst>
          </a:custGeom>
          <a:ln w="2251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833901" y="3333361"/>
            <a:ext cx="351790" cy="0"/>
          </a:xfrm>
          <a:custGeom>
            <a:avLst/>
            <a:gdLst/>
            <a:ahLst/>
            <a:cxnLst/>
            <a:rect l="l" t="t" r="r" b="b"/>
            <a:pathLst>
              <a:path w="351789">
                <a:moveTo>
                  <a:pt x="0" y="0"/>
                </a:moveTo>
                <a:lnTo>
                  <a:pt x="351304" y="0"/>
                </a:lnTo>
              </a:path>
            </a:pathLst>
          </a:custGeom>
          <a:ln w="24877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845009" y="3042534"/>
            <a:ext cx="0" cy="286385"/>
          </a:xfrm>
          <a:custGeom>
            <a:avLst/>
            <a:gdLst/>
            <a:ahLst/>
            <a:cxnLst/>
            <a:rect l="l" t="t" r="r" b="b"/>
            <a:pathLst>
              <a:path h="286385">
                <a:moveTo>
                  <a:pt x="0" y="0"/>
                </a:moveTo>
                <a:lnTo>
                  <a:pt x="0" y="286361"/>
                </a:lnTo>
              </a:path>
            </a:pathLst>
          </a:custGeom>
          <a:ln w="2221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841786" y="3048558"/>
            <a:ext cx="349885" cy="289560"/>
          </a:xfrm>
          <a:custGeom>
            <a:avLst/>
            <a:gdLst/>
            <a:ahLst/>
            <a:cxnLst/>
            <a:rect l="l" t="t" r="r" b="b"/>
            <a:pathLst>
              <a:path w="349885" h="289560">
                <a:moveTo>
                  <a:pt x="349834" y="0"/>
                </a:moveTo>
                <a:lnTo>
                  <a:pt x="14330" y="0"/>
                </a:lnTo>
                <a:lnTo>
                  <a:pt x="0" y="272364"/>
                </a:lnTo>
                <a:lnTo>
                  <a:pt x="335954" y="288969"/>
                </a:lnTo>
                <a:lnTo>
                  <a:pt x="3498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853898" y="3059858"/>
            <a:ext cx="326390" cy="267335"/>
          </a:xfrm>
          <a:custGeom>
            <a:avLst/>
            <a:gdLst/>
            <a:ahLst/>
            <a:cxnLst/>
            <a:rect l="l" t="t" r="r" b="b"/>
            <a:pathLst>
              <a:path w="326389" h="267335">
                <a:moveTo>
                  <a:pt x="326060" y="0"/>
                </a:moveTo>
                <a:lnTo>
                  <a:pt x="12021" y="359"/>
                </a:lnTo>
                <a:lnTo>
                  <a:pt x="0" y="253540"/>
                </a:lnTo>
                <a:lnTo>
                  <a:pt x="312570" y="267118"/>
                </a:lnTo>
                <a:lnTo>
                  <a:pt x="32606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859144" y="3075624"/>
            <a:ext cx="307975" cy="241300"/>
          </a:xfrm>
          <a:custGeom>
            <a:avLst/>
            <a:gdLst/>
            <a:ahLst/>
            <a:cxnLst/>
            <a:rect l="l" t="t" r="r" b="b"/>
            <a:pathLst>
              <a:path w="307975" h="241300">
                <a:moveTo>
                  <a:pt x="307683" y="0"/>
                </a:moveTo>
                <a:lnTo>
                  <a:pt x="11272" y="0"/>
                </a:lnTo>
                <a:lnTo>
                  <a:pt x="0" y="228783"/>
                </a:lnTo>
                <a:lnTo>
                  <a:pt x="295211" y="240802"/>
                </a:lnTo>
                <a:lnTo>
                  <a:pt x="30768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170215" y="3383026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19" h="7620">
                <a:moveTo>
                  <a:pt x="0" y="0"/>
                </a:moveTo>
                <a:lnTo>
                  <a:pt x="0" y="6054"/>
                </a:lnTo>
                <a:lnTo>
                  <a:pt x="20296" y="7163"/>
                </a:lnTo>
                <a:lnTo>
                  <a:pt x="20296" y="389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064866" y="3606945"/>
            <a:ext cx="163630" cy="6770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595112" y="3621623"/>
            <a:ext cx="602615" cy="93345"/>
          </a:xfrm>
          <a:custGeom>
            <a:avLst/>
            <a:gdLst/>
            <a:ahLst/>
            <a:cxnLst/>
            <a:rect l="l" t="t" r="r" b="b"/>
            <a:pathLst>
              <a:path w="602614" h="93345">
                <a:moveTo>
                  <a:pt x="0" y="0"/>
                </a:moveTo>
                <a:lnTo>
                  <a:pt x="0" y="24041"/>
                </a:lnTo>
                <a:lnTo>
                  <a:pt x="602535" y="93296"/>
                </a:lnTo>
                <a:lnTo>
                  <a:pt x="602175" y="68809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197287" y="3608789"/>
            <a:ext cx="79296" cy="10613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596221" y="3629515"/>
            <a:ext cx="602615" cy="67945"/>
          </a:xfrm>
          <a:custGeom>
            <a:avLst/>
            <a:gdLst/>
            <a:ahLst/>
            <a:cxnLst/>
            <a:rect l="l" t="t" r="r" b="b"/>
            <a:pathLst>
              <a:path w="602614" h="67945">
                <a:moveTo>
                  <a:pt x="0" y="0"/>
                </a:moveTo>
                <a:lnTo>
                  <a:pt x="602175" y="67334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634580" y="3565127"/>
            <a:ext cx="446405" cy="92710"/>
          </a:xfrm>
          <a:custGeom>
            <a:avLst/>
            <a:gdLst/>
            <a:ahLst/>
            <a:cxnLst/>
            <a:rect l="l" t="t" r="r" b="b"/>
            <a:pathLst>
              <a:path w="446405" h="92710">
                <a:moveTo>
                  <a:pt x="76718" y="0"/>
                </a:moveTo>
                <a:lnTo>
                  <a:pt x="23678" y="40637"/>
                </a:lnTo>
                <a:lnTo>
                  <a:pt x="0" y="53103"/>
                </a:lnTo>
                <a:lnTo>
                  <a:pt x="378360" y="92559"/>
                </a:lnTo>
                <a:lnTo>
                  <a:pt x="405432" y="74563"/>
                </a:lnTo>
                <a:lnTo>
                  <a:pt x="446085" y="37247"/>
                </a:lnTo>
                <a:lnTo>
                  <a:pt x="76718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654867" y="3609157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253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683121" y="3560628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5" h="48895">
                <a:moveTo>
                  <a:pt x="0" y="48529"/>
                </a:moveTo>
                <a:lnTo>
                  <a:pt x="58646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688727" y="3612550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253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716980" y="3564021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5" h="48895">
                <a:moveTo>
                  <a:pt x="0" y="48529"/>
                </a:moveTo>
                <a:lnTo>
                  <a:pt x="59015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723692" y="3614837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253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751945" y="3566308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5" h="48895">
                <a:moveTo>
                  <a:pt x="0" y="48529"/>
                </a:moveTo>
                <a:lnTo>
                  <a:pt x="59018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755339" y="3619336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549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783889" y="3570807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5" h="48895">
                <a:moveTo>
                  <a:pt x="0" y="48529"/>
                </a:moveTo>
                <a:lnTo>
                  <a:pt x="58706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790676" y="3621623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4"/>
                </a:moveTo>
                <a:lnTo>
                  <a:pt x="28178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818854" y="3573094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5" h="48895">
                <a:moveTo>
                  <a:pt x="0" y="48529"/>
                </a:moveTo>
                <a:lnTo>
                  <a:pt x="58727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823429" y="3623835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19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851619" y="3575306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5" h="48895">
                <a:moveTo>
                  <a:pt x="0" y="48529"/>
                </a:moveTo>
                <a:lnTo>
                  <a:pt x="5864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856116" y="3627228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241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884357" y="3578699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5" h="48895">
                <a:moveTo>
                  <a:pt x="0" y="48529"/>
                </a:moveTo>
                <a:lnTo>
                  <a:pt x="5864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886576" y="3631727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241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914817" y="3583197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5" h="48895">
                <a:moveTo>
                  <a:pt x="0" y="48529"/>
                </a:moveTo>
                <a:lnTo>
                  <a:pt x="5867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919344" y="3636298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151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947495" y="3587772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5" h="48895">
                <a:moveTo>
                  <a:pt x="0" y="48526"/>
                </a:moveTo>
                <a:lnTo>
                  <a:pt x="5873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952022" y="3638513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4"/>
                </a:moveTo>
                <a:lnTo>
                  <a:pt x="28241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980263" y="3589983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5" h="48895">
                <a:moveTo>
                  <a:pt x="0" y="48529"/>
                </a:moveTo>
                <a:lnTo>
                  <a:pt x="5864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983651" y="3640797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181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011832" y="3592271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5" h="48895">
                <a:moveTo>
                  <a:pt x="0" y="48526"/>
                </a:moveTo>
                <a:lnTo>
                  <a:pt x="5864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137088" y="3657686"/>
            <a:ext cx="25400" cy="18415"/>
          </a:xfrm>
          <a:custGeom>
            <a:avLst/>
            <a:gdLst/>
            <a:ahLst/>
            <a:cxnLst/>
            <a:rect l="l" t="t" r="r" b="b"/>
            <a:pathLst>
              <a:path w="25400" h="18414">
                <a:moveTo>
                  <a:pt x="0" y="18070"/>
                </a:moveTo>
                <a:lnTo>
                  <a:pt x="24793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161881" y="3606945"/>
            <a:ext cx="48895" cy="50800"/>
          </a:xfrm>
          <a:custGeom>
            <a:avLst/>
            <a:gdLst/>
            <a:ahLst/>
            <a:cxnLst/>
            <a:rect l="l" t="t" r="r" b="b"/>
            <a:pathLst>
              <a:path w="48894" h="50800">
                <a:moveTo>
                  <a:pt x="0" y="50741"/>
                </a:moveTo>
                <a:lnTo>
                  <a:pt x="48537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111125" y="3655474"/>
            <a:ext cx="25400" cy="18415"/>
          </a:xfrm>
          <a:custGeom>
            <a:avLst/>
            <a:gdLst/>
            <a:ahLst/>
            <a:cxnLst/>
            <a:rect l="l" t="t" r="r" b="b"/>
            <a:pathLst>
              <a:path w="25400" h="18414">
                <a:moveTo>
                  <a:pt x="0" y="18070"/>
                </a:moveTo>
                <a:lnTo>
                  <a:pt x="24853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135978" y="3603552"/>
            <a:ext cx="50165" cy="52069"/>
          </a:xfrm>
          <a:custGeom>
            <a:avLst/>
            <a:gdLst/>
            <a:ahLst/>
            <a:cxnLst/>
            <a:rect l="l" t="t" r="r" b="b"/>
            <a:pathLst>
              <a:path w="50164" h="52070">
                <a:moveTo>
                  <a:pt x="0" y="51922"/>
                </a:moveTo>
                <a:lnTo>
                  <a:pt x="49646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085163" y="3652082"/>
            <a:ext cx="25400" cy="18415"/>
          </a:xfrm>
          <a:custGeom>
            <a:avLst/>
            <a:gdLst/>
            <a:ahLst/>
            <a:cxnLst/>
            <a:rect l="l" t="t" r="r" b="b"/>
            <a:pathLst>
              <a:path w="25400" h="18414">
                <a:moveTo>
                  <a:pt x="0" y="18070"/>
                </a:moveTo>
                <a:lnTo>
                  <a:pt x="24853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110016" y="3602374"/>
            <a:ext cx="47625" cy="50165"/>
          </a:xfrm>
          <a:custGeom>
            <a:avLst/>
            <a:gdLst/>
            <a:ahLst/>
            <a:cxnLst/>
            <a:rect l="l" t="t" r="r" b="b"/>
            <a:pathLst>
              <a:path w="47625" h="50164">
                <a:moveTo>
                  <a:pt x="0" y="49707"/>
                </a:moveTo>
                <a:lnTo>
                  <a:pt x="47368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685333" y="3579805"/>
            <a:ext cx="529590" cy="51435"/>
          </a:xfrm>
          <a:custGeom>
            <a:avLst/>
            <a:gdLst/>
            <a:ahLst/>
            <a:cxnLst/>
            <a:rect l="l" t="t" r="r" b="b"/>
            <a:pathLst>
              <a:path w="529589" h="51435">
                <a:moveTo>
                  <a:pt x="0" y="0"/>
                </a:moveTo>
                <a:lnTo>
                  <a:pt x="529582" y="50816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666152" y="3593376"/>
            <a:ext cx="540385" cy="52069"/>
          </a:xfrm>
          <a:custGeom>
            <a:avLst/>
            <a:gdLst/>
            <a:ahLst/>
            <a:cxnLst/>
            <a:rect l="l" t="t" r="r" b="b"/>
            <a:pathLst>
              <a:path w="540385" h="52070">
                <a:moveTo>
                  <a:pt x="0" y="0"/>
                </a:moveTo>
                <a:lnTo>
                  <a:pt x="539769" y="51919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645868" y="3606945"/>
            <a:ext cx="545465" cy="56515"/>
          </a:xfrm>
          <a:custGeom>
            <a:avLst/>
            <a:gdLst/>
            <a:ahLst/>
            <a:cxnLst/>
            <a:rect l="l" t="t" r="r" b="b"/>
            <a:pathLst>
              <a:path w="545464" h="56514">
                <a:moveTo>
                  <a:pt x="0" y="0"/>
                </a:moveTo>
                <a:lnTo>
                  <a:pt x="545363" y="56421"/>
                </a:lnTo>
              </a:path>
            </a:pathLst>
          </a:custGeom>
          <a:ln w="597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198037" y="3663366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89">
                <a:moveTo>
                  <a:pt x="0" y="34220"/>
                </a:moveTo>
                <a:lnTo>
                  <a:pt x="40562" y="0"/>
                </a:lnTo>
              </a:path>
            </a:pathLst>
          </a:custGeom>
          <a:ln w="3175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239049" y="3617493"/>
            <a:ext cx="36830" cy="46355"/>
          </a:xfrm>
          <a:custGeom>
            <a:avLst/>
            <a:gdLst/>
            <a:ahLst/>
            <a:cxnLst/>
            <a:rect l="l" t="t" r="r" b="b"/>
            <a:pathLst>
              <a:path w="36830" h="46354">
                <a:moveTo>
                  <a:pt x="0" y="45873"/>
                </a:moveTo>
                <a:lnTo>
                  <a:pt x="36815" y="0"/>
                </a:lnTo>
              </a:path>
            </a:pathLst>
          </a:custGeom>
          <a:ln w="3175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682044" y="5072203"/>
            <a:ext cx="106816" cy="685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774587" y="5050408"/>
            <a:ext cx="758190" cy="130810"/>
          </a:xfrm>
          <a:custGeom>
            <a:avLst/>
            <a:gdLst/>
            <a:ahLst/>
            <a:cxnLst/>
            <a:rect l="l" t="t" r="r" b="b"/>
            <a:pathLst>
              <a:path w="758189" h="130810">
                <a:moveTo>
                  <a:pt x="0" y="7891"/>
                </a:moveTo>
                <a:lnTo>
                  <a:pt x="0" y="65490"/>
                </a:lnTo>
                <a:lnTo>
                  <a:pt x="615303" y="130541"/>
                </a:lnTo>
                <a:lnTo>
                  <a:pt x="725598" y="68883"/>
                </a:lnTo>
                <a:lnTo>
                  <a:pt x="610087" y="68883"/>
                </a:lnTo>
                <a:lnTo>
                  <a:pt x="0" y="7891"/>
                </a:lnTo>
                <a:close/>
              </a:path>
              <a:path w="758189" h="130810">
                <a:moveTo>
                  <a:pt x="757917" y="0"/>
                </a:moveTo>
                <a:lnTo>
                  <a:pt x="610087" y="68883"/>
                </a:lnTo>
                <a:lnTo>
                  <a:pt x="725598" y="68883"/>
                </a:lnTo>
                <a:lnTo>
                  <a:pt x="757917" y="50816"/>
                </a:lnTo>
                <a:lnTo>
                  <a:pt x="757917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769274" y="4919045"/>
            <a:ext cx="618490" cy="201930"/>
          </a:xfrm>
          <a:custGeom>
            <a:avLst/>
            <a:gdLst/>
            <a:ahLst/>
            <a:cxnLst/>
            <a:rect l="l" t="t" r="r" b="b"/>
            <a:pathLst>
              <a:path w="618489" h="201929">
                <a:moveTo>
                  <a:pt x="0" y="0"/>
                </a:moveTo>
                <a:lnTo>
                  <a:pt x="0" y="141541"/>
                </a:lnTo>
                <a:lnTo>
                  <a:pt x="618037" y="201720"/>
                </a:lnTo>
                <a:lnTo>
                  <a:pt x="618037" y="44408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771193" y="4955552"/>
            <a:ext cx="615950" cy="46990"/>
          </a:xfrm>
          <a:custGeom>
            <a:avLst/>
            <a:gdLst/>
            <a:ahLst/>
            <a:cxnLst/>
            <a:rect l="l" t="t" r="r" b="b"/>
            <a:pathLst>
              <a:path w="615950" h="46989">
                <a:moveTo>
                  <a:pt x="0" y="0"/>
                </a:moveTo>
                <a:lnTo>
                  <a:pt x="615669" y="4669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222872" y="4993178"/>
            <a:ext cx="129539" cy="11430"/>
          </a:xfrm>
          <a:custGeom>
            <a:avLst/>
            <a:gdLst/>
            <a:ahLst/>
            <a:cxnLst/>
            <a:rect l="l" t="t" r="r" b="b"/>
            <a:pathLst>
              <a:path w="129539" h="11429">
                <a:moveTo>
                  <a:pt x="0" y="0"/>
                </a:moveTo>
                <a:lnTo>
                  <a:pt x="129033" y="10913"/>
                </a:lnTo>
              </a:path>
            </a:pathLst>
          </a:custGeom>
          <a:ln w="59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2071744" y="4981893"/>
            <a:ext cx="130175" cy="10795"/>
          </a:xfrm>
          <a:custGeom>
            <a:avLst/>
            <a:gdLst/>
            <a:ahLst/>
            <a:cxnLst/>
            <a:rect l="l" t="t" r="r" b="b"/>
            <a:pathLst>
              <a:path w="130175" h="10795">
                <a:moveTo>
                  <a:pt x="0" y="0"/>
                </a:moveTo>
                <a:lnTo>
                  <a:pt x="129752" y="10547"/>
                </a:lnTo>
              </a:path>
            </a:pathLst>
          </a:custGeom>
          <a:ln w="59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771193" y="4982333"/>
            <a:ext cx="616585" cy="53975"/>
          </a:xfrm>
          <a:custGeom>
            <a:avLst/>
            <a:gdLst/>
            <a:ahLst/>
            <a:cxnLst/>
            <a:rect l="l" t="t" r="r" b="b"/>
            <a:pathLst>
              <a:path w="616585" h="53975">
                <a:moveTo>
                  <a:pt x="0" y="0"/>
                </a:moveTo>
                <a:lnTo>
                  <a:pt x="616478" y="533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769274" y="4891620"/>
            <a:ext cx="765175" cy="72390"/>
          </a:xfrm>
          <a:custGeom>
            <a:avLst/>
            <a:gdLst/>
            <a:ahLst/>
            <a:cxnLst/>
            <a:rect l="l" t="t" r="r" b="b"/>
            <a:pathLst>
              <a:path w="765175" h="72389">
                <a:moveTo>
                  <a:pt x="235464" y="0"/>
                </a:moveTo>
                <a:lnTo>
                  <a:pt x="0" y="27425"/>
                </a:lnTo>
                <a:lnTo>
                  <a:pt x="617588" y="71833"/>
                </a:lnTo>
                <a:lnTo>
                  <a:pt x="765059" y="29733"/>
                </a:lnTo>
                <a:lnTo>
                  <a:pt x="713134" y="24128"/>
                </a:lnTo>
                <a:lnTo>
                  <a:pt x="235464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943445" y="4929641"/>
            <a:ext cx="562610" cy="0"/>
          </a:xfrm>
          <a:custGeom>
            <a:avLst/>
            <a:gdLst/>
            <a:ahLst/>
            <a:cxnLst/>
            <a:rect l="l" t="t" r="r" b="b"/>
            <a:pathLst>
              <a:path w="562610">
                <a:moveTo>
                  <a:pt x="0" y="0"/>
                </a:moveTo>
                <a:lnTo>
                  <a:pt x="562347" y="0"/>
                </a:lnTo>
              </a:path>
            </a:pathLst>
          </a:custGeom>
          <a:ln w="45948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2447811" y="4561648"/>
            <a:ext cx="85090" cy="366395"/>
          </a:xfrm>
          <a:custGeom>
            <a:avLst/>
            <a:gdLst/>
            <a:ahLst/>
            <a:cxnLst/>
            <a:rect l="l" t="t" r="r" b="b"/>
            <a:pathLst>
              <a:path w="85089" h="366395">
                <a:moveTo>
                  <a:pt x="7884" y="0"/>
                </a:moveTo>
                <a:lnTo>
                  <a:pt x="0" y="366119"/>
                </a:lnTo>
                <a:lnTo>
                  <a:pt x="69643" y="345018"/>
                </a:lnTo>
                <a:lnTo>
                  <a:pt x="77887" y="173093"/>
                </a:lnTo>
                <a:lnTo>
                  <a:pt x="85052" y="30092"/>
                </a:lnTo>
                <a:lnTo>
                  <a:pt x="7884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2445940" y="4575932"/>
            <a:ext cx="86877" cy="31042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2392918" y="4505959"/>
            <a:ext cx="74930" cy="437515"/>
          </a:xfrm>
          <a:custGeom>
            <a:avLst/>
            <a:gdLst/>
            <a:ahLst/>
            <a:cxnLst/>
            <a:rect l="l" t="t" r="r" b="b"/>
            <a:pathLst>
              <a:path w="74930" h="437514">
                <a:moveTo>
                  <a:pt x="17718" y="0"/>
                </a:moveTo>
                <a:lnTo>
                  <a:pt x="7165" y="424836"/>
                </a:lnTo>
                <a:lnTo>
                  <a:pt x="6775" y="430051"/>
                </a:lnTo>
                <a:lnTo>
                  <a:pt x="0" y="437215"/>
                </a:lnTo>
                <a:lnTo>
                  <a:pt x="51925" y="424386"/>
                </a:lnTo>
                <a:lnTo>
                  <a:pt x="58640" y="419501"/>
                </a:lnTo>
                <a:lnTo>
                  <a:pt x="74499" y="27455"/>
                </a:lnTo>
                <a:lnTo>
                  <a:pt x="70302" y="22569"/>
                </a:lnTo>
                <a:lnTo>
                  <a:pt x="1771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460283" y="4528168"/>
            <a:ext cx="5715" cy="7620"/>
          </a:xfrm>
          <a:custGeom>
            <a:avLst/>
            <a:gdLst/>
            <a:ahLst/>
            <a:cxnLst/>
            <a:rect l="l" t="t" r="r" b="b"/>
            <a:pathLst>
              <a:path w="5714" h="7620">
                <a:moveTo>
                  <a:pt x="1109" y="0"/>
                </a:moveTo>
                <a:lnTo>
                  <a:pt x="0" y="7163"/>
                </a:lnTo>
                <a:lnTo>
                  <a:pt x="4856" y="7523"/>
                </a:lnTo>
                <a:lnTo>
                  <a:pt x="5216" y="7163"/>
                </a:lnTo>
                <a:lnTo>
                  <a:pt x="5216" y="3746"/>
                </a:lnTo>
                <a:lnTo>
                  <a:pt x="3387" y="1108"/>
                </a:lnTo>
                <a:lnTo>
                  <a:pt x="1109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386862" y="4921353"/>
            <a:ext cx="275354" cy="3378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985941" y="4566534"/>
            <a:ext cx="366395" cy="304165"/>
          </a:xfrm>
          <a:custGeom>
            <a:avLst/>
            <a:gdLst/>
            <a:ahLst/>
            <a:cxnLst/>
            <a:rect l="l" t="t" r="r" b="b"/>
            <a:pathLst>
              <a:path w="366394" h="304164">
                <a:moveTo>
                  <a:pt x="365964" y="0"/>
                </a:moveTo>
                <a:lnTo>
                  <a:pt x="14660" y="0"/>
                </a:lnTo>
                <a:lnTo>
                  <a:pt x="0" y="286361"/>
                </a:lnTo>
                <a:lnTo>
                  <a:pt x="351663" y="303625"/>
                </a:lnTo>
                <a:lnTo>
                  <a:pt x="36596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747143" y="5076367"/>
            <a:ext cx="681990" cy="139065"/>
          </a:xfrm>
          <a:custGeom>
            <a:avLst/>
            <a:gdLst/>
            <a:ahLst/>
            <a:cxnLst/>
            <a:rect l="l" t="t" r="r" b="b"/>
            <a:pathLst>
              <a:path w="681989" h="139064">
                <a:moveTo>
                  <a:pt x="110949" y="0"/>
                </a:moveTo>
                <a:lnTo>
                  <a:pt x="45074" y="49638"/>
                </a:lnTo>
                <a:lnTo>
                  <a:pt x="0" y="69255"/>
                </a:lnTo>
                <a:lnTo>
                  <a:pt x="602544" y="138436"/>
                </a:lnTo>
                <a:lnTo>
                  <a:pt x="641638" y="107237"/>
                </a:lnTo>
                <a:lnTo>
                  <a:pt x="681841" y="56421"/>
                </a:lnTo>
                <a:lnTo>
                  <a:pt x="11094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2385350" y="4932670"/>
            <a:ext cx="149775" cy="1768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935920" y="4497266"/>
            <a:ext cx="481965" cy="446405"/>
          </a:xfrm>
          <a:custGeom>
            <a:avLst/>
            <a:gdLst/>
            <a:ahLst/>
            <a:cxnLst/>
            <a:rect l="l" t="t" r="r" b="b"/>
            <a:pathLst>
              <a:path w="481964" h="446404">
                <a:moveTo>
                  <a:pt x="262548" y="0"/>
                </a:moveTo>
                <a:lnTo>
                  <a:pt x="194074" y="0"/>
                </a:lnTo>
                <a:lnTo>
                  <a:pt x="135823" y="1558"/>
                </a:lnTo>
                <a:lnTo>
                  <a:pt x="79731" y="5305"/>
                </a:lnTo>
                <a:lnTo>
                  <a:pt x="38359" y="7523"/>
                </a:lnTo>
                <a:lnTo>
                  <a:pt x="21465" y="21100"/>
                </a:lnTo>
                <a:lnTo>
                  <a:pt x="0" y="403795"/>
                </a:lnTo>
                <a:lnTo>
                  <a:pt x="7156" y="414705"/>
                </a:lnTo>
                <a:lnTo>
                  <a:pt x="455888" y="446267"/>
                </a:lnTo>
                <a:lnTo>
                  <a:pt x="461495" y="444438"/>
                </a:lnTo>
                <a:lnTo>
                  <a:pt x="463773" y="438024"/>
                </a:lnTo>
                <a:lnTo>
                  <a:pt x="481791" y="18433"/>
                </a:lnTo>
                <a:lnTo>
                  <a:pt x="481431" y="14686"/>
                </a:lnTo>
                <a:lnTo>
                  <a:pt x="384416" y="3386"/>
                </a:lnTo>
                <a:lnTo>
                  <a:pt x="310726" y="809"/>
                </a:lnTo>
                <a:lnTo>
                  <a:pt x="262548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2404221" y="4505239"/>
            <a:ext cx="11430" cy="9525"/>
          </a:xfrm>
          <a:custGeom>
            <a:avLst/>
            <a:gdLst/>
            <a:ahLst/>
            <a:cxnLst/>
            <a:rect l="l" t="t" r="r" b="b"/>
            <a:pathLst>
              <a:path w="11430" h="9525">
                <a:moveTo>
                  <a:pt x="1079" y="0"/>
                </a:moveTo>
                <a:lnTo>
                  <a:pt x="0" y="8242"/>
                </a:lnTo>
                <a:lnTo>
                  <a:pt x="10912" y="8991"/>
                </a:lnTo>
                <a:lnTo>
                  <a:pt x="10912" y="8632"/>
                </a:lnTo>
                <a:lnTo>
                  <a:pt x="11272" y="8242"/>
                </a:lnTo>
                <a:lnTo>
                  <a:pt x="11272" y="3746"/>
                </a:lnTo>
                <a:lnTo>
                  <a:pt x="6775" y="359"/>
                </a:lnTo>
                <a:lnTo>
                  <a:pt x="107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956648" y="4504789"/>
            <a:ext cx="24130" cy="17780"/>
          </a:xfrm>
          <a:custGeom>
            <a:avLst/>
            <a:gdLst/>
            <a:ahLst/>
            <a:cxnLst/>
            <a:rect l="l" t="t" r="r" b="b"/>
            <a:pathLst>
              <a:path w="24130" h="17779">
                <a:moveTo>
                  <a:pt x="23687" y="0"/>
                </a:moveTo>
                <a:lnTo>
                  <a:pt x="368" y="16964"/>
                </a:lnTo>
                <a:lnTo>
                  <a:pt x="0" y="16964"/>
                </a:lnTo>
                <a:lnTo>
                  <a:pt x="368" y="17324"/>
                </a:lnTo>
                <a:lnTo>
                  <a:pt x="368" y="17714"/>
                </a:lnTo>
                <a:lnTo>
                  <a:pt x="22937" y="16964"/>
                </a:lnTo>
                <a:lnTo>
                  <a:pt x="23687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935920" y="4898034"/>
            <a:ext cx="9525" cy="12065"/>
          </a:xfrm>
          <a:custGeom>
            <a:avLst/>
            <a:gdLst/>
            <a:ahLst/>
            <a:cxnLst/>
            <a:rect l="l" t="t" r="r" b="b"/>
            <a:pathLst>
              <a:path w="9525" h="12064">
                <a:moveTo>
                  <a:pt x="8631" y="0"/>
                </a:moveTo>
                <a:lnTo>
                  <a:pt x="0" y="1108"/>
                </a:lnTo>
                <a:lnTo>
                  <a:pt x="368" y="7163"/>
                </a:lnTo>
                <a:lnTo>
                  <a:pt x="4131" y="12019"/>
                </a:lnTo>
                <a:lnTo>
                  <a:pt x="8631" y="12019"/>
                </a:lnTo>
                <a:lnTo>
                  <a:pt x="8631" y="11659"/>
                </a:lnTo>
                <a:lnTo>
                  <a:pt x="9443" y="11659"/>
                </a:lnTo>
                <a:lnTo>
                  <a:pt x="863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2000991" y="4569351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5">
                <a:moveTo>
                  <a:pt x="0" y="0"/>
                </a:moveTo>
                <a:lnTo>
                  <a:pt x="350914" y="0"/>
                </a:lnTo>
              </a:path>
            </a:pathLst>
          </a:custGeom>
          <a:ln w="641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341398" y="4566144"/>
            <a:ext cx="0" cy="304165"/>
          </a:xfrm>
          <a:custGeom>
            <a:avLst/>
            <a:gdLst/>
            <a:ahLst/>
            <a:cxnLst/>
            <a:rect l="l" t="t" r="r" b="b"/>
            <a:pathLst>
              <a:path h="304164">
                <a:moveTo>
                  <a:pt x="0" y="0"/>
                </a:moveTo>
                <a:lnTo>
                  <a:pt x="0" y="303655"/>
                </a:lnTo>
              </a:path>
            </a:pathLst>
          </a:custGeom>
          <a:ln w="2251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986301" y="4857361"/>
            <a:ext cx="351790" cy="0"/>
          </a:xfrm>
          <a:custGeom>
            <a:avLst/>
            <a:gdLst/>
            <a:ahLst/>
            <a:cxnLst/>
            <a:rect l="l" t="t" r="r" b="b"/>
            <a:pathLst>
              <a:path w="351789">
                <a:moveTo>
                  <a:pt x="0" y="0"/>
                </a:moveTo>
                <a:lnTo>
                  <a:pt x="351304" y="0"/>
                </a:lnTo>
              </a:path>
            </a:pathLst>
          </a:custGeom>
          <a:ln w="24877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997409" y="4566534"/>
            <a:ext cx="0" cy="286385"/>
          </a:xfrm>
          <a:custGeom>
            <a:avLst/>
            <a:gdLst/>
            <a:ahLst/>
            <a:cxnLst/>
            <a:rect l="l" t="t" r="r" b="b"/>
            <a:pathLst>
              <a:path h="286385">
                <a:moveTo>
                  <a:pt x="0" y="0"/>
                </a:moveTo>
                <a:lnTo>
                  <a:pt x="0" y="286361"/>
                </a:lnTo>
              </a:path>
            </a:pathLst>
          </a:custGeom>
          <a:ln w="2221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994186" y="4572558"/>
            <a:ext cx="349885" cy="289560"/>
          </a:xfrm>
          <a:custGeom>
            <a:avLst/>
            <a:gdLst/>
            <a:ahLst/>
            <a:cxnLst/>
            <a:rect l="l" t="t" r="r" b="b"/>
            <a:pathLst>
              <a:path w="349885" h="289560">
                <a:moveTo>
                  <a:pt x="349834" y="0"/>
                </a:moveTo>
                <a:lnTo>
                  <a:pt x="14330" y="0"/>
                </a:lnTo>
                <a:lnTo>
                  <a:pt x="0" y="272364"/>
                </a:lnTo>
                <a:lnTo>
                  <a:pt x="335954" y="288969"/>
                </a:lnTo>
                <a:lnTo>
                  <a:pt x="3498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2006298" y="4583858"/>
            <a:ext cx="326390" cy="267335"/>
          </a:xfrm>
          <a:custGeom>
            <a:avLst/>
            <a:gdLst/>
            <a:ahLst/>
            <a:cxnLst/>
            <a:rect l="l" t="t" r="r" b="b"/>
            <a:pathLst>
              <a:path w="326389" h="267335">
                <a:moveTo>
                  <a:pt x="326060" y="0"/>
                </a:moveTo>
                <a:lnTo>
                  <a:pt x="12021" y="359"/>
                </a:lnTo>
                <a:lnTo>
                  <a:pt x="0" y="253541"/>
                </a:lnTo>
                <a:lnTo>
                  <a:pt x="312570" y="267118"/>
                </a:lnTo>
                <a:lnTo>
                  <a:pt x="32606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2011544" y="4599624"/>
            <a:ext cx="307975" cy="241300"/>
          </a:xfrm>
          <a:custGeom>
            <a:avLst/>
            <a:gdLst/>
            <a:ahLst/>
            <a:cxnLst/>
            <a:rect l="l" t="t" r="r" b="b"/>
            <a:pathLst>
              <a:path w="307975" h="241300">
                <a:moveTo>
                  <a:pt x="307683" y="0"/>
                </a:moveTo>
                <a:lnTo>
                  <a:pt x="11272" y="0"/>
                </a:lnTo>
                <a:lnTo>
                  <a:pt x="0" y="228783"/>
                </a:lnTo>
                <a:lnTo>
                  <a:pt x="295211" y="240802"/>
                </a:lnTo>
                <a:lnTo>
                  <a:pt x="30768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2322615" y="4907026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19" h="7620">
                <a:moveTo>
                  <a:pt x="0" y="0"/>
                </a:moveTo>
                <a:lnTo>
                  <a:pt x="0" y="6054"/>
                </a:lnTo>
                <a:lnTo>
                  <a:pt x="20296" y="7163"/>
                </a:lnTo>
                <a:lnTo>
                  <a:pt x="20296" y="389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2217266" y="5130945"/>
            <a:ext cx="163630" cy="6770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747512" y="5145623"/>
            <a:ext cx="602615" cy="93345"/>
          </a:xfrm>
          <a:custGeom>
            <a:avLst/>
            <a:gdLst/>
            <a:ahLst/>
            <a:cxnLst/>
            <a:rect l="l" t="t" r="r" b="b"/>
            <a:pathLst>
              <a:path w="602614" h="93345">
                <a:moveTo>
                  <a:pt x="0" y="0"/>
                </a:moveTo>
                <a:lnTo>
                  <a:pt x="0" y="24041"/>
                </a:lnTo>
                <a:lnTo>
                  <a:pt x="602535" y="93296"/>
                </a:lnTo>
                <a:lnTo>
                  <a:pt x="602175" y="68808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349687" y="5132789"/>
            <a:ext cx="79296" cy="10613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748621" y="5153515"/>
            <a:ext cx="602615" cy="67945"/>
          </a:xfrm>
          <a:custGeom>
            <a:avLst/>
            <a:gdLst/>
            <a:ahLst/>
            <a:cxnLst/>
            <a:rect l="l" t="t" r="r" b="b"/>
            <a:pathLst>
              <a:path w="602614" h="67945">
                <a:moveTo>
                  <a:pt x="0" y="0"/>
                </a:moveTo>
                <a:lnTo>
                  <a:pt x="602175" y="67334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786980" y="5089127"/>
            <a:ext cx="446405" cy="92710"/>
          </a:xfrm>
          <a:custGeom>
            <a:avLst/>
            <a:gdLst/>
            <a:ahLst/>
            <a:cxnLst/>
            <a:rect l="l" t="t" r="r" b="b"/>
            <a:pathLst>
              <a:path w="446405" h="92710">
                <a:moveTo>
                  <a:pt x="76718" y="0"/>
                </a:moveTo>
                <a:lnTo>
                  <a:pt x="23678" y="40637"/>
                </a:lnTo>
                <a:lnTo>
                  <a:pt x="0" y="53103"/>
                </a:lnTo>
                <a:lnTo>
                  <a:pt x="378360" y="92559"/>
                </a:lnTo>
                <a:lnTo>
                  <a:pt x="405432" y="74563"/>
                </a:lnTo>
                <a:lnTo>
                  <a:pt x="446085" y="37247"/>
                </a:lnTo>
                <a:lnTo>
                  <a:pt x="76718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807267" y="5133157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253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835521" y="5084628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5" h="48895">
                <a:moveTo>
                  <a:pt x="0" y="48529"/>
                </a:moveTo>
                <a:lnTo>
                  <a:pt x="58646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841127" y="5136550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253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869380" y="5088021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5" h="48895">
                <a:moveTo>
                  <a:pt x="0" y="48529"/>
                </a:moveTo>
                <a:lnTo>
                  <a:pt x="59015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876092" y="5138837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253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904345" y="5090308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5" h="48895">
                <a:moveTo>
                  <a:pt x="0" y="48529"/>
                </a:moveTo>
                <a:lnTo>
                  <a:pt x="59018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907739" y="5143336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549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936289" y="5094807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5" h="48895">
                <a:moveTo>
                  <a:pt x="0" y="48529"/>
                </a:moveTo>
                <a:lnTo>
                  <a:pt x="58706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943076" y="5145623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4"/>
                </a:moveTo>
                <a:lnTo>
                  <a:pt x="28178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971254" y="5097094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5" h="48895">
                <a:moveTo>
                  <a:pt x="0" y="48529"/>
                </a:moveTo>
                <a:lnTo>
                  <a:pt x="58727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975829" y="5147835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19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004019" y="5099306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5" h="48895">
                <a:moveTo>
                  <a:pt x="0" y="48529"/>
                </a:moveTo>
                <a:lnTo>
                  <a:pt x="5864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008516" y="5151228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241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036757" y="5102699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5" h="48895">
                <a:moveTo>
                  <a:pt x="0" y="48529"/>
                </a:moveTo>
                <a:lnTo>
                  <a:pt x="5864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038976" y="5155727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241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067217" y="5107197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5" h="48895">
                <a:moveTo>
                  <a:pt x="0" y="48529"/>
                </a:moveTo>
                <a:lnTo>
                  <a:pt x="5867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071744" y="5160298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151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099895" y="5111772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5" h="48895">
                <a:moveTo>
                  <a:pt x="0" y="48526"/>
                </a:moveTo>
                <a:lnTo>
                  <a:pt x="5873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104422" y="5162513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4"/>
                </a:moveTo>
                <a:lnTo>
                  <a:pt x="28241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132663" y="5113983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5" h="48895">
                <a:moveTo>
                  <a:pt x="0" y="48529"/>
                </a:moveTo>
                <a:lnTo>
                  <a:pt x="5864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136051" y="5164797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181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164232" y="5116271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5" h="48895">
                <a:moveTo>
                  <a:pt x="0" y="48526"/>
                </a:moveTo>
                <a:lnTo>
                  <a:pt x="5864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289488" y="5181686"/>
            <a:ext cx="25400" cy="18415"/>
          </a:xfrm>
          <a:custGeom>
            <a:avLst/>
            <a:gdLst/>
            <a:ahLst/>
            <a:cxnLst/>
            <a:rect l="l" t="t" r="r" b="b"/>
            <a:pathLst>
              <a:path w="25400" h="18414">
                <a:moveTo>
                  <a:pt x="0" y="18070"/>
                </a:moveTo>
                <a:lnTo>
                  <a:pt x="24793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314281" y="5130945"/>
            <a:ext cx="48895" cy="50800"/>
          </a:xfrm>
          <a:custGeom>
            <a:avLst/>
            <a:gdLst/>
            <a:ahLst/>
            <a:cxnLst/>
            <a:rect l="l" t="t" r="r" b="b"/>
            <a:pathLst>
              <a:path w="48894" h="50800">
                <a:moveTo>
                  <a:pt x="0" y="50741"/>
                </a:moveTo>
                <a:lnTo>
                  <a:pt x="48537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263525" y="5179474"/>
            <a:ext cx="25400" cy="18415"/>
          </a:xfrm>
          <a:custGeom>
            <a:avLst/>
            <a:gdLst/>
            <a:ahLst/>
            <a:cxnLst/>
            <a:rect l="l" t="t" r="r" b="b"/>
            <a:pathLst>
              <a:path w="25400" h="18414">
                <a:moveTo>
                  <a:pt x="0" y="18070"/>
                </a:moveTo>
                <a:lnTo>
                  <a:pt x="24853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288378" y="5127552"/>
            <a:ext cx="50165" cy="52069"/>
          </a:xfrm>
          <a:custGeom>
            <a:avLst/>
            <a:gdLst/>
            <a:ahLst/>
            <a:cxnLst/>
            <a:rect l="l" t="t" r="r" b="b"/>
            <a:pathLst>
              <a:path w="50164" h="52070">
                <a:moveTo>
                  <a:pt x="0" y="51922"/>
                </a:moveTo>
                <a:lnTo>
                  <a:pt x="49646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2237563" y="5176081"/>
            <a:ext cx="25400" cy="18415"/>
          </a:xfrm>
          <a:custGeom>
            <a:avLst/>
            <a:gdLst/>
            <a:ahLst/>
            <a:cxnLst/>
            <a:rect l="l" t="t" r="r" b="b"/>
            <a:pathLst>
              <a:path w="25400" h="18414">
                <a:moveTo>
                  <a:pt x="0" y="18070"/>
                </a:moveTo>
                <a:lnTo>
                  <a:pt x="24853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2262416" y="5126374"/>
            <a:ext cx="47625" cy="50165"/>
          </a:xfrm>
          <a:custGeom>
            <a:avLst/>
            <a:gdLst/>
            <a:ahLst/>
            <a:cxnLst/>
            <a:rect l="l" t="t" r="r" b="b"/>
            <a:pathLst>
              <a:path w="47625" h="50164">
                <a:moveTo>
                  <a:pt x="0" y="49707"/>
                </a:moveTo>
                <a:lnTo>
                  <a:pt x="47368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837733" y="5103805"/>
            <a:ext cx="529590" cy="51435"/>
          </a:xfrm>
          <a:custGeom>
            <a:avLst/>
            <a:gdLst/>
            <a:ahLst/>
            <a:cxnLst/>
            <a:rect l="l" t="t" r="r" b="b"/>
            <a:pathLst>
              <a:path w="529589" h="51435">
                <a:moveTo>
                  <a:pt x="0" y="0"/>
                </a:moveTo>
                <a:lnTo>
                  <a:pt x="529582" y="50816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818552" y="5117376"/>
            <a:ext cx="540385" cy="52069"/>
          </a:xfrm>
          <a:custGeom>
            <a:avLst/>
            <a:gdLst/>
            <a:ahLst/>
            <a:cxnLst/>
            <a:rect l="l" t="t" r="r" b="b"/>
            <a:pathLst>
              <a:path w="540385" h="52070">
                <a:moveTo>
                  <a:pt x="0" y="0"/>
                </a:moveTo>
                <a:lnTo>
                  <a:pt x="539769" y="51919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798268" y="5130945"/>
            <a:ext cx="545465" cy="56515"/>
          </a:xfrm>
          <a:custGeom>
            <a:avLst/>
            <a:gdLst/>
            <a:ahLst/>
            <a:cxnLst/>
            <a:rect l="l" t="t" r="r" b="b"/>
            <a:pathLst>
              <a:path w="545464" h="56514">
                <a:moveTo>
                  <a:pt x="0" y="0"/>
                </a:moveTo>
                <a:lnTo>
                  <a:pt x="545363" y="56421"/>
                </a:lnTo>
              </a:path>
            </a:pathLst>
          </a:custGeom>
          <a:ln w="597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2350437" y="5187366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39" h="34289">
                <a:moveTo>
                  <a:pt x="0" y="34220"/>
                </a:moveTo>
                <a:lnTo>
                  <a:pt x="40562" y="0"/>
                </a:lnTo>
              </a:path>
            </a:pathLst>
          </a:custGeom>
          <a:ln w="3175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2391449" y="5141493"/>
            <a:ext cx="36830" cy="46355"/>
          </a:xfrm>
          <a:custGeom>
            <a:avLst/>
            <a:gdLst/>
            <a:ahLst/>
            <a:cxnLst/>
            <a:rect l="l" t="t" r="r" b="b"/>
            <a:pathLst>
              <a:path w="36830" h="46354">
                <a:moveTo>
                  <a:pt x="0" y="45873"/>
                </a:moveTo>
                <a:lnTo>
                  <a:pt x="36815" y="0"/>
                </a:lnTo>
              </a:path>
            </a:pathLst>
          </a:custGeom>
          <a:ln w="3175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7625644" y="2100402"/>
            <a:ext cx="106816" cy="685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7718187" y="2078608"/>
            <a:ext cx="758190" cy="130810"/>
          </a:xfrm>
          <a:custGeom>
            <a:avLst/>
            <a:gdLst/>
            <a:ahLst/>
            <a:cxnLst/>
            <a:rect l="l" t="t" r="r" b="b"/>
            <a:pathLst>
              <a:path w="758190" h="130810">
                <a:moveTo>
                  <a:pt x="0" y="7891"/>
                </a:moveTo>
                <a:lnTo>
                  <a:pt x="0" y="65490"/>
                </a:lnTo>
                <a:lnTo>
                  <a:pt x="615303" y="130541"/>
                </a:lnTo>
                <a:lnTo>
                  <a:pt x="725598" y="68883"/>
                </a:lnTo>
                <a:lnTo>
                  <a:pt x="610087" y="68883"/>
                </a:lnTo>
                <a:lnTo>
                  <a:pt x="0" y="7891"/>
                </a:lnTo>
                <a:close/>
              </a:path>
              <a:path w="758190" h="130810">
                <a:moveTo>
                  <a:pt x="757917" y="0"/>
                </a:moveTo>
                <a:lnTo>
                  <a:pt x="610087" y="68883"/>
                </a:lnTo>
                <a:lnTo>
                  <a:pt x="725598" y="68883"/>
                </a:lnTo>
                <a:lnTo>
                  <a:pt x="757918" y="50816"/>
                </a:lnTo>
                <a:lnTo>
                  <a:pt x="757917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7712874" y="1947245"/>
            <a:ext cx="618490" cy="201930"/>
          </a:xfrm>
          <a:custGeom>
            <a:avLst/>
            <a:gdLst/>
            <a:ahLst/>
            <a:cxnLst/>
            <a:rect l="l" t="t" r="r" b="b"/>
            <a:pathLst>
              <a:path w="618490" h="201930">
                <a:moveTo>
                  <a:pt x="0" y="0"/>
                </a:moveTo>
                <a:lnTo>
                  <a:pt x="0" y="141541"/>
                </a:lnTo>
                <a:lnTo>
                  <a:pt x="618038" y="201721"/>
                </a:lnTo>
                <a:lnTo>
                  <a:pt x="618037" y="44408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7714793" y="1983752"/>
            <a:ext cx="615950" cy="46990"/>
          </a:xfrm>
          <a:custGeom>
            <a:avLst/>
            <a:gdLst/>
            <a:ahLst/>
            <a:cxnLst/>
            <a:rect l="l" t="t" r="r" b="b"/>
            <a:pathLst>
              <a:path w="615950" h="46989">
                <a:moveTo>
                  <a:pt x="0" y="0"/>
                </a:moveTo>
                <a:lnTo>
                  <a:pt x="615669" y="466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8166472" y="2021378"/>
            <a:ext cx="129539" cy="11430"/>
          </a:xfrm>
          <a:custGeom>
            <a:avLst/>
            <a:gdLst/>
            <a:ahLst/>
            <a:cxnLst/>
            <a:rect l="l" t="t" r="r" b="b"/>
            <a:pathLst>
              <a:path w="129540" h="11430">
                <a:moveTo>
                  <a:pt x="0" y="0"/>
                </a:moveTo>
                <a:lnTo>
                  <a:pt x="129033" y="10913"/>
                </a:lnTo>
              </a:path>
            </a:pathLst>
          </a:custGeom>
          <a:ln w="59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8015344" y="2010093"/>
            <a:ext cx="130175" cy="10795"/>
          </a:xfrm>
          <a:custGeom>
            <a:avLst/>
            <a:gdLst/>
            <a:ahLst/>
            <a:cxnLst/>
            <a:rect l="l" t="t" r="r" b="b"/>
            <a:pathLst>
              <a:path w="130175" h="10794">
                <a:moveTo>
                  <a:pt x="0" y="0"/>
                </a:moveTo>
                <a:lnTo>
                  <a:pt x="129752" y="10547"/>
                </a:lnTo>
              </a:path>
            </a:pathLst>
          </a:custGeom>
          <a:ln w="59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7714793" y="2010533"/>
            <a:ext cx="616585" cy="53975"/>
          </a:xfrm>
          <a:custGeom>
            <a:avLst/>
            <a:gdLst/>
            <a:ahLst/>
            <a:cxnLst/>
            <a:rect l="l" t="t" r="r" b="b"/>
            <a:pathLst>
              <a:path w="616584" h="53975">
                <a:moveTo>
                  <a:pt x="0" y="0"/>
                </a:moveTo>
                <a:lnTo>
                  <a:pt x="616478" y="5339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7712874" y="1919820"/>
            <a:ext cx="765175" cy="72390"/>
          </a:xfrm>
          <a:custGeom>
            <a:avLst/>
            <a:gdLst/>
            <a:ahLst/>
            <a:cxnLst/>
            <a:rect l="l" t="t" r="r" b="b"/>
            <a:pathLst>
              <a:path w="765175" h="72389">
                <a:moveTo>
                  <a:pt x="235464" y="0"/>
                </a:moveTo>
                <a:lnTo>
                  <a:pt x="0" y="27425"/>
                </a:lnTo>
                <a:lnTo>
                  <a:pt x="617588" y="71833"/>
                </a:lnTo>
                <a:lnTo>
                  <a:pt x="765059" y="29733"/>
                </a:lnTo>
                <a:lnTo>
                  <a:pt x="713134" y="24128"/>
                </a:lnTo>
                <a:lnTo>
                  <a:pt x="235464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7887045" y="1957841"/>
            <a:ext cx="562610" cy="0"/>
          </a:xfrm>
          <a:custGeom>
            <a:avLst/>
            <a:gdLst/>
            <a:ahLst/>
            <a:cxnLst/>
            <a:rect l="l" t="t" r="r" b="b"/>
            <a:pathLst>
              <a:path w="562609">
                <a:moveTo>
                  <a:pt x="0" y="0"/>
                </a:moveTo>
                <a:lnTo>
                  <a:pt x="562347" y="0"/>
                </a:lnTo>
              </a:path>
            </a:pathLst>
          </a:custGeom>
          <a:ln w="45948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8391411" y="1589848"/>
            <a:ext cx="85090" cy="366395"/>
          </a:xfrm>
          <a:custGeom>
            <a:avLst/>
            <a:gdLst/>
            <a:ahLst/>
            <a:cxnLst/>
            <a:rect l="l" t="t" r="r" b="b"/>
            <a:pathLst>
              <a:path w="85090" h="366394">
                <a:moveTo>
                  <a:pt x="7884" y="0"/>
                </a:moveTo>
                <a:lnTo>
                  <a:pt x="0" y="366119"/>
                </a:lnTo>
                <a:lnTo>
                  <a:pt x="69643" y="345018"/>
                </a:lnTo>
                <a:lnTo>
                  <a:pt x="77887" y="173093"/>
                </a:lnTo>
                <a:lnTo>
                  <a:pt x="85052" y="30092"/>
                </a:lnTo>
                <a:lnTo>
                  <a:pt x="7884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8389539" y="1604132"/>
            <a:ext cx="86877" cy="31042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8336518" y="1534159"/>
            <a:ext cx="74930" cy="437515"/>
          </a:xfrm>
          <a:custGeom>
            <a:avLst/>
            <a:gdLst/>
            <a:ahLst/>
            <a:cxnLst/>
            <a:rect l="l" t="t" r="r" b="b"/>
            <a:pathLst>
              <a:path w="74929" h="437514">
                <a:moveTo>
                  <a:pt x="17717" y="0"/>
                </a:moveTo>
                <a:lnTo>
                  <a:pt x="7165" y="424836"/>
                </a:lnTo>
                <a:lnTo>
                  <a:pt x="6775" y="430051"/>
                </a:lnTo>
                <a:lnTo>
                  <a:pt x="0" y="437215"/>
                </a:lnTo>
                <a:lnTo>
                  <a:pt x="51925" y="424386"/>
                </a:lnTo>
                <a:lnTo>
                  <a:pt x="58640" y="419501"/>
                </a:lnTo>
                <a:lnTo>
                  <a:pt x="74499" y="27455"/>
                </a:lnTo>
                <a:lnTo>
                  <a:pt x="70302" y="22569"/>
                </a:lnTo>
                <a:lnTo>
                  <a:pt x="17717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8403883" y="1556369"/>
            <a:ext cx="5715" cy="7620"/>
          </a:xfrm>
          <a:custGeom>
            <a:avLst/>
            <a:gdLst/>
            <a:ahLst/>
            <a:cxnLst/>
            <a:rect l="l" t="t" r="r" b="b"/>
            <a:pathLst>
              <a:path w="5715" h="7619">
                <a:moveTo>
                  <a:pt x="1109" y="0"/>
                </a:moveTo>
                <a:lnTo>
                  <a:pt x="0" y="7163"/>
                </a:lnTo>
                <a:lnTo>
                  <a:pt x="4856" y="7523"/>
                </a:lnTo>
                <a:lnTo>
                  <a:pt x="5216" y="7163"/>
                </a:lnTo>
                <a:lnTo>
                  <a:pt x="5216" y="3746"/>
                </a:lnTo>
                <a:lnTo>
                  <a:pt x="3387" y="1108"/>
                </a:lnTo>
                <a:lnTo>
                  <a:pt x="1109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8330462" y="1949554"/>
            <a:ext cx="275354" cy="3378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7929541" y="1594734"/>
            <a:ext cx="366395" cy="304165"/>
          </a:xfrm>
          <a:custGeom>
            <a:avLst/>
            <a:gdLst/>
            <a:ahLst/>
            <a:cxnLst/>
            <a:rect l="l" t="t" r="r" b="b"/>
            <a:pathLst>
              <a:path w="366395" h="304164">
                <a:moveTo>
                  <a:pt x="365963" y="0"/>
                </a:moveTo>
                <a:lnTo>
                  <a:pt x="14659" y="0"/>
                </a:lnTo>
                <a:lnTo>
                  <a:pt x="0" y="286361"/>
                </a:lnTo>
                <a:lnTo>
                  <a:pt x="351663" y="303625"/>
                </a:lnTo>
                <a:lnTo>
                  <a:pt x="36596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7690743" y="2104567"/>
            <a:ext cx="681990" cy="139065"/>
          </a:xfrm>
          <a:custGeom>
            <a:avLst/>
            <a:gdLst/>
            <a:ahLst/>
            <a:cxnLst/>
            <a:rect l="l" t="t" r="r" b="b"/>
            <a:pathLst>
              <a:path w="681990" h="139064">
                <a:moveTo>
                  <a:pt x="110949" y="0"/>
                </a:moveTo>
                <a:lnTo>
                  <a:pt x="45074" y="49638"/>
                </a:lnTo>
                <a:lnTo>
                  <a:pt x="0" y="69255"/>
                </a:lnTo>
                <a:lnTo>
                  <a:pt x="602544" y="138436"/>
                </a:lnTo>
                <a:lnTo>
                  <a:pt x="641638" y="107237"/>
                </a:lnTo>
                <a:lnTo>
                  <a:pt x="681841" y="56421"/>
                </a:lnTo>
                <a:lnTo>
                  <a:pt x="11094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8328950" y="1960870"/>
            <a:ext cx="149775" cy="1768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7879520" y="1525466"/>
            <a:ext cx="481965" cy="446405"/>
          </a:xfrm>
          <a:custGeom>
            <a:avLst/>
            <a:gdLst/>
            <a:ahLst/>
            <a:cxnLst/>
            <a:rect l="l" t="t" r="r" b="b"/>
            <a:pathLst>
              <a:path w="481965" h="446405">
                <a:moveTo>
                  <a:pt x="262548" y="0"/>
                </a:moveTo>
                <a:lnTo>
                  <a:pt x="194074" y="0"/>
                </a:lnTo>
                <a:lnTo>
                  <a:pt x="135823" y="1558"/>
                </a:lnTo>
                <a:lnTo>
                  <a:pt x="79731" y="5305"/>
                </a:lnTo>
                <a:lnTo>
                  <a:pt x="38358" y="7523"/>
                </a:lnTo>
                <a:lnTo>
                  <a:pt x="21465" y="21100"/>
                </a:lnTo>
                <a:lnTo>
                  <a:pt x="0" y="403795"/>
                </a:lnTo>
                <a:lnTo>
                  <a:pt x="7156" y="414705"/>
                </a:lnTo>
                <a:lnTo>
                  <a:pt x="455888" y="446267"/>
                </a:lnTo>
                <a:lnTo>
                  <a:pt x="461495" y="444438"/>
                </a:lnTo>
                <a:lnTo>
                  <a:pt x="463773" y="438024"/>
                </a:lnTo>
                <a:lnTo>
                  <a:pt x="481791" y="18433"/>
                </a:lnTo>
                <a:lnTo>
                  <a:pt x="481431" y="14686"/>
                </a:lnTo>
                <a:lnTo>
                  <a:pt x="384416" y="3387"/>
                </a:lnTo>
                <a:lnTo>
                  <a:pt x="310725" y="809"/>
                </a:lnTo>
                <a:lnTo>
                  <a:pt x="262548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8347820" y="1533439"/>
            <a:ext cx="11430" cy="9525"/>
          </a:xfrm>
          <a:custGeom>
            <a:avLst/>
            <a:gdLst/>
            <a:ahLst/>
            <a:cxnLst/>
            <a:rect l="l" t="t" r="r" b="b"/>
            <a:pathLst>
              <a:path w="11429" h="9525">
                <a:moveTo>
                  <a:pt x="1079" y="0"/>
                </a:moveTo>
                <a:lnTo>
                  <a:pt x="0" y="8242"/>
                </a:lnTo>
                <a:lnTo>
                  <a:pt x="10912" y="8991"/>
                </a:lnTo>
                <a:lnTo>
                  <a:pt x="10912" y="8632"/>
                </a:lnTo>
                <a:lnTo>
                  <a:pt x="11272" y="8242"/>
                </a:lnTo>
                <a:lnTo>
                  <a:pt x="11272" y="3746"/>
                </a:lnTo>
                <a:lnTo>
                  <a:pt x="6775" y="359"/>
                </a:lnTo>
                <a:lnTo>
                  <a:pt x="107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7900248" y="1532989"/>
            <a:ext cx="24130" cy="17780"/>
          </a:xfrm>
          <a:custGeom>
            <a:avLst/>
            <a:gdLst/>
            <a:ahLst/>
            <a:cxnLst/>
            <a:rect l="l" t="t" r="r" b="b"/>
            <a:pathLst>
              <a:path w="24129" h="17780">
                <a:moveTo>
                  <a:pt x="23687" y="0"/>
                </a:moveTo>
                <a:lnTo>
                  <a:pt x="368" y="16964"/>
                </a:lnTo>
                <a:lnTo>
                  <a:pt x="0" y="16964"/>
                </a:lnTo>
                <a:lnTo>
                  <a:pt x="368" y="17324"/>
                </a:lnTo>
                <a:lnTo>
                  <a:pt x="368" y="17713"/>
                </a:lnTo>
                <a:lnTo>
                  <a:pt x="22937" y="16964"/>
                </a:lnTo>
                <a:lnTo>
                  <a:pt x="23687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7879520" y="1926234"/>
            <a:ext cx="9525" cy="12065"/>
          </a:xfrm>
          <a:custGeom>
            <a:avLst/>
            <a:gdLst/>
            <a:ahLst/>
            <a:cxnLst/>
            <a:rect l="l" t="t" r="r" b="b"/>
            <a:pathLst>
              <a:path w="9525" h="12064">
                <a:moveTo>
                  <a:pt x="8631" y="0"/>
                </a:moveTo>
                <a:lnTo>
                  <a:pt x="0" y="1108"/>
                </a:lnTo>
                <a:lnTo>
                  <a:pt x="368" y="7163"/>
                </a:lnTo>
                <a:lnTo>
                  <a:pt x="4131" y="12019"/>
                </a:lnTo>
                <a:lnTo>
                  <a:pt x="8631" y="12019"/>
                </a:lnTo>
                <a:lnTo>
                  <a:pt x="8631" y="11659"/>
                </a:lnTo>
                <a:lnTo>
                  <a:pt x="9443" y="11659"/>
                </a:lnTo>
                <a:lnTo>
                  <a:pt x="863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7944591" y="1597551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>
                <a:moveTo>
                  <a:pt x="0" y="0"/>
                </a:moveTo>
                <a:lnTo>
                  <a:pt x="350914" y="0"/>
                </a:lnTo>
              </a:path>
            </a:pathLst>
          </a:custGeom>
          <a:ln w="641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8284998" y="1594344"/>
            <a:ext cx="0" cy="304165"/>
          </a:xfrm>
          <a:custGeom>
            <a:avLst/>
            <a:gdLst/>
            <a:ahLst/>
            <a:cxnLst/>
            <a:rect l="l" t="t" r="r" b="b"/>
            <a:pathLst>
              <a:path h="304164">
                <a:moveTo>
                  <a:pt x="0" y="0"/>
                </a:moveTo>
                <a:lnTo>
                  <a:pt x="0" y="303655"/>
                </a:lnTo>
              </a:path>
            </a:pathLst>
          </a:custGeom>
          <a:ln w="2251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7929901" y="1885561"/>
            <a:ext cx="351790" cy="0"/>
          </a:xfrm>
          <a:custGeom>
            <a:avLst/>
            <a:gdLst/>
            <a:ahLst/>
            <a:cxnLst/>
            <a:rect l="l" t="t" r="r" b="b"/>
            <a:pathLst>
              <a:path w="351790">
                <a:moveTo>
                  <a:pt x="0" y="0"/>
                </a:moveTo>
                <a:lnTo>
                  <a:pt x="351304" y="0"/>
                </a:lnTo>
              </a:path>
            </a:pathLst>
          </a:custGeom>
          <a:ln w="24877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7941009" y="1594734"/>
            <a:ext cx="0" cy="286385"/>
          </a:xfrm>
          <a:custGeom>
            <a:avLst/>
            <a:gdLst/>
            <a:ahLst/>
            <a:cxnLst/>
            <a:rect l="l" t="t" r="r" b="b"/>
            <a:pathLst>
              <a:path h="286385">
                <a:moveTo>
                  <a:pt x="0" y="0"/>
                </a:moveTo>
                <a:lnTo>
                  <a:pt x="0" y="286361"/>
                </a:lnTo>
              </a:path>
            </a:pathLst>
          </a:custGeom>
          <a:ln w="2221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7937786" y="1600758"/>
            <a:ext cx="349885" cy="289560"/>
          </a:xfrm>
          <a:custGeom>
            <a:avLst/>
            <a:gdLst/>
            <a:ahLst/>
            <a:cxnLst/>
            <a:rect l="l" t="t" r="r" b="b"/>
            <a:pathLst>
              <a:path w="349884" h="289560">
                <a:moveTo>
                  <a:pt x="349834" y="0"/>
                </a:moveTo>
                <a:lnTo>
                  <a:pt x="14330" y="0"/>
                </a:lnTo>
                <a:lnTo>
                  <a:pt x="0" y="272364"/>
                </a:lnTo>
                <a:lnTo>
                  <a:pt x="335954" y="288969"/>
                </a:lnTo>
                <a:lnTo>
                  <a:pt x="3498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7949897" y="1612058"/>
            <a:ext cx="326390" cy="267335"/>
          </a:xfrm>
          <a:custGeom>
            <a:avLst/>
            <a:gdLst/>
            <a:ahLst/>
            <a:cxnLst/>
            <a:rect l="l" t="t" r="r" b="b"/>
            <a:pathLst>
              <a:path w="326390" h="267335">
                <a:moveTo>
                  <a:pt x="326060" y="0"/>
                </a:moveTo>
                <a:lnTo>
                  <a:pt x="12021" y="359"/>
                </a:lnTo>
                <a:lnTo>
                  <a:pt x="0" y="253540"/>
                </a:lnTo>
                <a:lnTo>
                  <a:pt x="312570" y="267118"/>
                </a:lnTo>
                <a:lnTo>
                  <a:pt x="32606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7955144" y="1627824"/>
            <a:ext cx="307975" cy="241300"/>
          </a:xfrm>
          <a:custGeom>
            <a:avLst/>
            <a:gdLst/>
            <a:ahLst/>
            <a:cxnLst/>
            <a:rect l="l" t="t" r="r" b="b"/>
            <a:pathLst>
              <a:path w="307975" h="241300">
                <a:moveTo>
                  <a:pt x="307683" y="0"/>
                </a:moveTo>
                <a:lnTo>
                  <a:pt x="11272" y="0"/>
                </a:lnTo>
                <a:lnTo>
                  <a:pt x="0" y="228783"/>
                </a:lnTo>
                <a:lnTo>
                  <a:pt x="295211" y="240802"/>
                </a:lnTo>
                <a:lnTo>
                  <a:pt x="30768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8266215" y="1935226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19">
                <a:moveTo>
                  <a:pt x="0" y="0"/>
                </a:moveTo>
                <a:lnTo>
                  <a:pt x="0" y="6054"/>
                </a:lnTo>
                <a:lnTo>
                  <a:pt x="20296" y="7163"/>
                </a:lnTo>
                <a:lnTo>
                  <a:pt x="20296" y="389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8160866" y="2159145"/>
            <a:ext cx="163630" cy="6770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7691111" y="2173823"/>
            <a:ext cx="602615" cy="93345"/>
          </a:xfrm>
          <a:custGeom>
            <a:avLst/>
            <a:gdLst/>
            <a:ahLst/>
            <a:cxnLst/>
            <a:rect l="l" t="t" r="r" b="b"/>
            <a:pathLst>
              <a:path w="602615" h="93344">
                <a:moveTo>
                  <a:pt x="0" y="0"/>
                </a:moveTo>
                <a:lnTo>
                  <a:pt x="0" y="24041"/>
                </a:lnTo>
                <a:lnTo>
                  <a:pt x="602535" y="93296"/>
                </a:lnTo>
                <a:lnTo>
                  <a:pt x="602175" y="68809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8293287" y="2160989"/>
            <a:ext cx="79296" cy="10613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7692221" y="2181715"/>
            <a:ext cx="602615" cy="67945"/>
          </a:xfrm>
          <a:custGeom>
            <a:avLst/>
            <a:gdLst/>
            <a:ahLst/>
            <a:cxnLst/>
            <a:rect l="l" t="t" r="r" b="b"/>
            <a:pathLst>
              <a:path w="602615" h="67944">
                <a:moveTo>
                  <a:pt x="0" y="0"/>
                </a:moveTo>
                <a:lnTo>
                  <a:pt x="602175" y="67334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7730580" y="2117327"/>
            <a:ext cx="446405" cy="92710"/>
          </a:xfrm>
          <a:custGeom>
            <a:avLst/>
            <a:gdLst/>
            <a:ahLst/>
            <a:cxnLst/>
            <a:rect l="l" t="t" r="r" b="b"/>
            <a:pathLst>
              <a:path w="446404" h="92710">
                <a:moveTo>
                  <a:pt x="76718" y="0"/>
                </a:moveTo>
                <a:lnTo>
                  <a:pt x="23678" y="40637"/>
                </a:lnTo>
                <a:lnTo>
                  <a:pt x="0" y="53103"/>
                </a:lnTo>
                <a:lnTo>
                  <a:pt x="378360" y="92559"/>
                </a:lnTo>
                <a:lnTo>
                  <a:pt x="405432" y="74563"/>
                </a:lnTo>
                <a:lnTo>
                  <a:pt x="446085" y="37247"/>
                </a:lnTo>
                <a:lnTo>
                  <a:pt x="76718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7750867" y="2161357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253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7779121" y="2112828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4" h="48894">
                <a:moveTo>
                  <a:pt x="0" y="48529"/>
                </a:moveTo>
                <a:lnTo>
                  <a:pt x="58646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7784727" y="2164750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253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7812980" y="2116221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4" h="48894">
                <a:moveTo>
                  <a:pt x="0" y="48529"/>
                </a:moveTo>
                <a:lnTo>
                  <a:pt x="59015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7819692" y="2167037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253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7847945" y="2118508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4" h="48894">
                <a:moveTo>
                  <a:pt x="0" y="48529"/>
                </a:moveTo>
                <a:lnTo>
                  <a:pt x="59018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7851339" y="2171536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549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7879889" y="2123007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4" h="48894">
                <a:moveTo>
                  <a:pt x="0" y="48529"/>
                </a:moveTo>
                <a:lnTo>
                  <a:pt x="58706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7886676" y="2173823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4"/>
                </a:moveTo>
                <a:lnTo>
                  <a:pt x="28178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7914854" y="2125294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4" h="48894">
                <a:moveTo>
                  <a:pt x="0" y="48529"/>
                </a:moveTo>
                <a:lnTo>
                  <a:pt x="58727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7919429" y="2176035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19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7947619" y="2127506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4" h="48894">
                <a:moveTo>
                  <a:pt x="0" y="48529"/>
                </a:moveTo>
                <a:lnTo>
                  <a:pt x="5864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7952116" y="2179428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241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7980357" y="2130899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4" h="48894">
                <a:moveTo>
                  <a:pt x="0" y="48529"/>
                </a:moveTo>
                <a:lnTo>
                  <a:pt x="5864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7982576" y="2183927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241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8010817" y="2135398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4" h="48894">
                <a:moveTo>
                  <a:pt x="0" y="48529"/>
                </a:moveTo>
                <a:lnTo>
                  <a:pt x="5867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8015344" y="2188498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151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8043495" y="2139972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4" h="48894">
                <a:moveTo>
                  <a:pt x="0" y="48526"/>
                </a:moveTo>
                <a:lnTo>
                  <a:pt x="5873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8048022" y="2190713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4"/>
                </a:moveTo>
                <a:lnTo>
                  <a:pt x="28241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8076263" y="2142183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4" h="48894">
                <a:moveTo>
                  <a:pt x="0" y="48529"/>
                </a:moveTo>
                <a:lnTo>
                  <a:pt x="5864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8079651" y="2192997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181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8107832" y="2144471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4" h="48894">
                <a:moveTo>
                  <a:pt x="0" y="48526"/>
                </a:moveTo>
                <a:lnTo>
                  <a:pt x="5864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8233088" y="2209887"/>
            <a:ext cx="25400" cy="18415"/>
          </a:xfrm>
          <a:custGeom>
            <a:avLst/>
            <a:gdLst/>
            <a:ahLst/>
            <a:cxnLst/>
            <a:rect l="l" t="t" r="r" b="b"/>
            <a:pathLst>
              <a:path w="25400" h="18414">
                <a:moveTo>
                  <a:pt x="0" y="18070"/>
                </a:moveTo>
                <a:lnTo>
                  <a:pt x="24793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8257881" y="2159145"/>
            <a:ext cx="48895" cy="50800"/>
          </a:xfrm>
          <a:custGeom>
            <a:avLst/>
            <a:gdLst/>
            <a:ahLst/>
            <a:cxnLst/>
            <a:rect l="l" t="t" r="r" b="b"/>
            <a:pathLst>
              <a:path w="48895" h="50800">
                <a:moveTo>
                  <a:pt x="0" y="50741"/>
                </a:moveTo>
                <a:lnTo>
                  <a:pt x="48537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8207125" y="2207674"/>
            <a:ext cx="25400" cy="18415"/>
          </a:xfrm>
          <a:custGeom>
            <a:avLst/>
            <a:gdLst/>
            <a:ahLst/>
            <a:cxnLst/>
            <a:rect l="l" t="t" r="r" b="b"/>
            <a:pathLst>
              <a:path w="25400" h="18414">
                <a:moveTo>
                  <a:pt x="0" y="18070"/>
                </a:moveTo>
                <a:lnTo>
                  <a:pt x="24853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8231978" y="2155752"/>
            <a:ext cx="50165" cy="52069"/>
          </a:xfrm>
          <a:custGeom>
            <a:avLst/>
            <a:gdLst/>
            <a:ahLst/>
            <a:cxnLst/>
            <a:rect l="l" t="t" r="r" b="b"/>
            <a:pathLst>
              <a:path w="50165" h="52069">
                <a:moveTo>
                  <a:pt x="0" y="51922"/>
                </a:moveTo>
                <a:lnTo>
                  <a:pt x="49646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8181162" y="2204281"/>
            <a:ext cx="25400" cy="18415"/>
          </a:xfrm>
          <a:custGeom>
            <a:avLst/>
            <a:gdLst/>
            <a:ahLst/>
            <a:cxnLst/>
            <a:rect l="l" t="t" r="r" b="b"/>
            <a:pathLst>
              <a:path w="25400" h="18414">
                <a:moveTo>
                  <a:pt x="0" y="18070"/>
                </a:moveTo>
                <a:lnTo>
                  <a:pt x="24853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8206016" y="2154574"/>
            <a:ext cx="47625" cy="50165"/>
          </a:xfrm>
          <a:custGeom>
            <a:avLst/>
            <a:gdLst/>
            <a:ahLst/>
            <a:cxnLst/>
            <a:rect l="l" t="t" r="r" b="b"/>
            <a:pathLst>
              <a:path w="47625" h="50164">
                <a:moveTo>
                  <a:pt x="0" y="49707"/>
                </a:moveTo>
                <a:lnTo>
                  <a:pt x="47368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7781333" y="2132005"/>
            <a:ext cx="529590" cy="51435"/>
          </a:xfrm>
          <a:custGeom>
            <a:avLst/>
            <a:gdLst/>
            <a:ahLst/>
            <a:cxnLst/>
            <a:rect l="l" t="t" r="r" b="b"/>
            <a:pathLst>
              <a:path w="529590" h="51435">
                <a:moveTo>
                  <a:pt x="0" y="0"/>
                </a:moveTo>
                <a:lnTo>
                  <a:pt x="529582" y="50816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7762152" y="2145576"/>
            <a:ext cx="540385" cy="52069"/>
          </a:xfrm>
          <a:custGeom>
            <a:avLst/>
            <a:gdLst/>
            <a:ahLst/>
            <a:cxnLst/>
            <a:rect l="l" t="t" r="r" b="b"/>
            <a:pathLst>
              <a:path w="540384" h="52069">
                <a:moveTo>
                  <a:pt x="0" y="0"/>
                </a:moveTo>
                <a:lnTo>
                  <a:pt x="539769" y="51919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7741867" y="2159145"/>
            <a:ext cx="545465" cy="56515"/>
          </a:xfrm>
          <a:custGeom>
            <a:avLst/>
            <a:gdLst/>
            <a:ahLst/>
            <a:cxnLst/>
            <a:rect l="l" t="t" r="r" b="b"/>
            <a:pathLst>
              <a:path w="545465" h="56514">
                <a:moveTo>
                  <a:pt x="0" y="0"/>
                </a:moveTo>
                <a:lnTo>
                  <a:pt x="545363" y="56421"/>
                </a:lnTo>
              </a:path>
            </a:pathLst>
          </a:custGeom>
          <a:ln w="597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8294037" y="2215566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40" h="34289">
                <a:moveTo>
                  <a:pt x="0" y="34220"/>
                </a:moveTo>
                <a:lnTo>
                  <a:pt x="40562" y="0"/>
                </a:lnTo>
              </a:path>
            </a:pathLst>
          </a:custGeom>
          <a:ln w="3175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8335049" y="2169693"/>
            <a:ext cx="36830" cy="46355"/>
          </a:xfrm>
          <a:custGeom>
            <a:avLst/>
            <a:gdLst/>
            <a:ahLst/>
            <a:cxnLst/>
            <a:rect l="l" t="t" r="r" b="b"/>
            <a:pathLst>
              <a:path w="36829" h="46355">
                <a:moveTo>
                  <a:pt x="0" y="45873"/>
                </a:moveTo>
                <a:lnTo>
                  <a:pt x="36815" y="0"/>
                </a:lnTo>
              </a:path>
            </a:pathLst>
          </a:custGeom>
          <a:ln w="3175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7701844" y="3624403"/>
            <a:ext cx="106816" cy="685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7794387" y="3602608"/>
            <a:ext cx="758190" cy="130810"/>
          </a:xfrm>
          <a:custGeom>
            <a:avLst/>
            <a:gdLst/>
            <a:ahLst/>
            <a:cxnLst/>
            <a:rect l="l" t="t" r="r" b="b"/>
            <a:pathLst>
              <a:path w="758190" h="130810">
                <a:moveTo>
                  <a:pt x="0" y="7891"/>
                </a:moveTo>
                <a:lnTo>
                  <a:pt x="0" y="65490"/>
                </a:lnTo>
                <a:lnTo>
                  <a:pt x="615303" y="130541"/>
                </a:lnTo>
                <a:lnTo>
                  <a:pt x="725598" y="68883"/>
                </a:lnTo>
                <a:lnTo>
                  <a:pt x="610087" y="68883"/>
                </a:lnTo>
                <a:lnTo>
                  <a:pt x="0" y="7891"/>
                </a:lnTo>
                <a:close/>
              </a:path>
              <a:path w="758190" h="130810">
                <a:moveTo>
                  <a:pt x="757917" y="0"/>
                </a:moveTo>
                <a:lnTo>
                  <a:pt x="610087" y="68883"/>
                </a:lnTo>
                <a:lnTo>
                  <a:pt x="725598" y="68883"/>
                </a:lnTo>
                <a:lnTo>
                  <a:pt x="757918" y="50816"/>
                </a:lnTo>
                <a:lnTo>
                  <a:pt x="757917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7789074" y="3471245"/>
            <a:ext cx="618490" cy="201930"/>
          </a:xfrm>
          <a:custGeom>
            <a:avLst/>
            <a:gdLst/>
            <a:ahLst/>
            <a:cxnLst/>
            <a:rect l="l" t="t" r="r" b="b"/>
            <a:pathLst>
              <a:path w="618490" h="201929">
                <a:moveTo>
                  <a:pt x="0" y="0"/>
                </a:moveTo>
                <a:lnTo>
                  <a:pt x="0" y="141541"/>
                </a:lnTo>
                <a:lnTo>
                  <a:pt x="618038" y="201721"/>
                </a:lnTo>
                <a:lnTo>
                  <a:pt x="618037" y="44408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7790993" y="3507752"/>
            <a:ext cx="615950" cy="46990"/>
          </a:xfrm>
          <a:custGeom>
            <a:avLst/>
            <a:gdLst/>
            <a:ahLst/>
            <a:cxnLst/>
            <a:rect l="l" t="t" r="r" b="b"/>
            <a:pathLst>
              <a:path w="615950" h="46989">
                <a:moveTo>
                  <a:pt x="0" y="0"/>
                </a:moveTo>
                <a:lnTo>
                  <a:pt x="615669" y="466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8242672" y="3545378"/>
            <a:ext cx="129539" cy="11430"/>
          </a:xfrm>
          <a:custGeom>
            <a:avLst/>
            <a:gdLst/>
            <a:ahLst/>
            <a:cxnLst/>
            <a:rect l="l" t="t" r="r" b="b"/>
            <a:pathLst>
              <a:path w="129540" h="11429">
                <a:moveTo>
                  <a:pt x="0" y="0"/>
                </a:moveTo>
                <a:lnTo>
                  <a:pt x="129033" y="10913"/>
                </a:lnTo>
              </a:path>
            </a:pathLst>
          </a:custGeom>
          <a:ln w="59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8091544" y="3534093"/>
            <a:ext cx="130175" cy="10795"/>
          </a:xfrm>
          <a:custGeom>
            <a:avLst/>
            <a:gdLst/>
            <a:ahLst/>
            <a:cxnLst/>
            <a:rect l="l" t="t" r="r" b="b"/>
            <a:pathLst>
              <a:path w="130175" h="10795">
                <a:moveTo>
                  <a:pt x="0" y="0"/>
                </a:moveTo>
                <a:lnTo>
                  <a:pt x="129752" y="10547"/>
                </a:lnTo>
              </a:path>
            </a:pathLst>
          </a:custGeom>
          <a:ln w="59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7790993" y="3534533"/>
            <a:ext cx="616585" cy="53975"/>
          </a:xfrm>
          <a:custGeom>
            <a:avLst/>
            <a:gdLst/>
            <a:ahLst/>
            <a:cxnLst/>
            <a:rect l="l" t="t" r="r" b="b"/>
            <a:pathLst>
              <a:path w="616584" h="53975">
                <a:moveTo>
                  <a:pt x="0" y="0"/>
                </a:moveTo>
                <a:lnTo>
                  <a:pt x="616478" y="5339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7789074" y="3443820"/>
            <a:ext cx="765175" cy="72390"/>
          </a:xfrm>
          <a:custGeom>
            <a:avLst/>
            <a:gdLst/>
            <a:ahLst/>
            <a:cxnLst/>
            <a:rect l="l" t="t" r="r" b="b"/>
            <a:pathLst>
              <a:path w="765175" h="72389">
                <a:moveTo>
                  <a:pt x="235464" y="0"/>
                </a:moveTo>
                <a:lnTo>
                  <a:pt x="0" y="27425"/>
                </a:lnTo>
                <a:lnTo>
                  <a:pt x="617588" y="71833"/>
                </a:lnTo>
                <a:lnTo>
                  <a:pt x="765059" y="29733"/>
                </a:lnTo>
                <a:lnTo>
                  <a:pt x="713134" y="24128"/>
                </a:lnTo>
                <a:lnTo>
                  <a:pt x="235464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7963245" y="3481841"/>
            <a:ext cx="562610" cy="0"/>
          </a:xfrm>
          <a:custGeom>
            <a:avLst/>
            <a:gdLst/>
            <a:ahLst/>
            <a:cxnLst/>
            <a:rect l="l" t="t" r="r" b="b"/>
            <a:pathLst>
              <a:path w="562609">
                <a:moveTo>
                  <a:pt x="0" y="0"/>
                </a:moveTo>
                <a:lnTo>
                  <a:pt x="562347" y="0"/>
                </a:lnTo>
              </a:path>
            </a:pathLst>
          </a:custGeom>
          <a:ln w="45948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8467611" y="3113848"/>
            <a:ext cx="85090" cy="366395"/>
          </a:xfrm>
          <a:custGeom>
            <a:avLst/>
            <a:gdLst/>
            <a:ahLst/>
            <a:cxnLst/>
            <a:rect l="l" t="t" r="r" b="b"/>
            <a:pathLst>
              <a:path w="85090" h="366395">
                <a:moveTo>
                  <a:pt x="7884" y="0"/>
                </a:moveTo>
                <a:lnTo>
                  <a:pt x="0" y="366119"/>
                </a:lnTo>
                <a:lnTo>
                  <a:pt x="69643" y="345018"/>
                </a:lnTo>
                <a:lnTo>
                  <a:pt x="77887" y="173093"/>
                </a:lnTo>
                <a:lnTo>
                  <a:pt x="85052" y="30092"/>
                </a:lnTo>
                <a:lnTo>
                  <a:pt x="7884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8465739" y="3128132"/>
            <a:ext cx="86877" cy="31042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8412718" y="3058159"/>
            <a:ext cx="74930" cy="437515"/>
          </a:xfrm>
          <a:custGeom>
            <a:avLst/>
            <a:gdLst/>
            <a:ahLst/>
            <a:cxnLst/>
            <a:rect l="l" t="t" r="r" b="b"/>
            <a:pathLst>
              <a:path w="74929" h="437514">
                <a:moveTo>
                  <a:pt x="17717" y="0"/>
                </a:moveTo>
                <a:lnTo>
                  <a:pt x="7165" y="424836"/>
                </a:lnTo>
                <a:lnTo>
                  <a:pt x="6775" y="430051"/>
                </a:lnTo>
                <a:lnTo>
                  <a:pt x="0" y="437215"/>
                </a:lnTo>
                <a:lnTo>
                  <a:pt x="51925" y="424386"/>
                </a:lnTo>
                <a:lnTo>
                  <a:pt x="58640" y="419501"/>
                </a:lnTo>
                <a:lnTo>
                  <a:pt x="74499" y="27455"/>
                </a:lnTo>
                <a:lnTo>
                  <a:pt x="70302" y="22569"/>
                </a:lnTo>
                <a:lnTo>
                  <a:pt x="17717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8480083" y="3080368"/>
            <a:ext cx="5715" cy="7620"/>
          </a:xfrm>
          <a:custGeom>
            <a:avLst/>
            <a:gdLst/>
            <a:ahLst/>
            <a:cxnLst/>
            <a:rect l="l" t="t" r="r" b="b"/>
            <a:pathLst>
              <a:path w="5715" h="7619">
                <a:moveTo>
                  <a:pt x="1109" y="0"/>
                </a:moveTo>
                <a:lnTo>
                  <a:pt x="0" y="7163"/>
                </a:lnTo>
                <a:lnTo>
                  <a:pt x="4856" y="7523"/>
                </a:lnTo>
                <a:lnTo>
                  <a:pt x="5216" y="7163"/>
                </a:lnTo>
                <a:lnTo>
                  <a:pt x="5216" y="3746"/>
                </a:lnTo>
                <a:lnTo>
                  <a:pt x="3387" y="1108"/>
                </a:lnTo>
                <a:lnTo>
                  <a:pt x="1109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8406662" y="3473553"/>
            <a:ext cx="275354" cy="3378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8005741" y="3118734"/>
            <a:ext cx="366395" cy="304165"/>
          </a:xfrm>
          <a:custGeom>
            <a:avLst/>
            <a:gdLst/>
            <a:ahLst/>
            <a:cxnLst/>
            <a:rect l="l" t="t" r="r" b="b"/>
            <a:pathLst>
              <a:path w="366395" h="304164">
                <a:moveTo>
                  <a:pt x="365963" y="0"/>
                </a:moveTo>
                <a:lnTo>
                  <a:pt x="14659" y="0"/>
                </a:lnTo>
                <a:lnTo>
                  <a:pt x="0" y="286361"/>
                </a:lnTo>
                <a:lnTo>
                  <a:pt x="351663" y="303625"/>
                </a:lnTo>
                <a:lnTo>
                  <a:pt x="36596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7766943" y="3628568"/>
            <a:ext cx="681990" cy="139065"/>
          </a:xfrm>
          <a:custGeom>
            <a:avLst/>
            <a:gdLst/>
            <a:ahLst/>
            <a:cxnLst/>
            <a:rect l="l" t="t" r="r" b="b"/>
            <a:pathLst>
              <a:path w="681990" h="139064">
                <a:moveTo>
                  <a:pt x="110949" y="0"/>
                </a:moveTo>
                <a:lnTo>
                  <a:pt x="45074" y="49638"/>
                </a:lnTo>
                <a:lnTo>
                  <a:pt x="0" y="69255"/>
                </a:lnTo>
                <a:lnTo>
                  <a:pt x="602544" y="138436"/>
                </a:lnTo>
                <a:lnTo>
                  <a:pt x="641638" y="107237"/>
                </a:lnTo>
                <a:lnTo>
                  <a:pt x="681841" y="56421"/>
                </a:lnTo>
                <a:lnTo>
                  <a:pt x="11094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8405150" y="3484870"/>
            <a:ext cx="149775" cy="1768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7955720" y="3049466"/>
            <a:ext cx="481965" cy="446405"/>
          </a:xfrm>
          <a:custGeom>
            <a:avLst/>
            <a:gdLst/>
            <a:ahLst/>
            <a:cxnLst/>
            <a:rect l="l" t="t" r="r" b="b"/>
            <a:pathLst>
              <a:path w="481965" h="446404">
                <a:moveTo>
                  <a:pt x="262548" y="0"/>
                </a:moveTo>
                <a:lnTo>
                  <a:pt x="194074" y="0"/>
                </a:lnTo>
                <a:lnTo>
                  <a:pt x="135823" y="1558"/>
                </a:lnTo>
                <a:lnTo>
                  <a:pt x="79731" y="5305"/>
                </a:lnTo>
                <a:lnTo>
                  <a:pt x="38358" y="7523"/>
                </a:lnTo>
                <a:lnTo>
                  <a:pt x="21465" y="21100"/>
                </a:lnTo>
                <a:lnTo>
                  <a:pt x="0" y="403795"/>
                </a:lnTo>
                <a:lnTo>
                  <a:pt x="7156" y="414705"/>
                </a:lnTo>
                <a:lnTo>
                  <a:pt x="455888" y="446267"/>
                </a:lnTo>
                <a:lnTo>
                  <a:pt x="461495" y="444438"/>
                </a:lnTo>
                <a:lnTo>
                  <a:pt x="463773" y="438024"/>
                </a:lnTo>
                <a:lnTo>
                  <a:pt x="481791" y="18433"/>
                </a:lnTo>
                <a:lnTo>
                  <a:pt x="481431" y="14686"/>
                </a:lnTo>
                <a:lnTo>
                  <a:pt x="384416" y="3387"/>
                </a:lnTo>
                <a:lnTo>
                  <a:pt x="310725" y="809"/>
                </a:lnTo>
                <a:lnTo>
                  <a:pt x="262548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8424020" y="3057439"/>
            <a:ext cx="11430" cy="9525"/>
          </a:xfrm>
          <a:custGeom>
            <a:avLst/>
            <a:gdLst/>
            <a:ahLst/>
            <a:cxnLst/>
            <a:rect l="l" t="t" r="r" b="b"/>
            <a:pathLst>
              <a:path w="11429" h="9525">
                <a:moveTo>
                  <a:pt x="1079" y="0"/>
                </a:moveTo>
                <a:lnTo>
                  <a:pt x="0" y="8242"/>
                </a:lnTo>
                <a:lnTo>
                  <a:pt x="10912" y="8991"/>
                </a:lnTo>
                <a:lnTo>
                  <a:pt x="10912" y="8632"/>
                </a:lnTo>
                <a:lnTo>
                  <a:pt x="11272" y="8242"/>
                </a:lnTo>
                <a:lnTo>
                  <a:pt x="11272" y="3746"/>
                </a:lnTo>
                <a:lnTo>
                  <a:pt x="6775" y="359"/>
                </a:lnTo>
                <a:lnTo>
                  <a:pt x="107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7976448" y="3056989"/>
            <a:ext cx="24130" cy="17780"/>
          </a:xfrm>
          <a:custGeom>
            <a:avLst/>
            <a:gdLst/>
            <a:ahLst/>
            <a:cxnLst/>
            <a:rect l="l" t="t" r="r" b="b"/>
            <a:pathLst>
              <a:path w="24129" h="17780">
                <a:moveTo>
                  <a:pt x="23687" y="0"/>
                </a:moveTo>
                <a:lnTo>
                  <a:pt x="368" y="16964"/>
                </a:lnTo>
                <a:lnTo>
                  <a:pt x="0" y="16964"/>
                </a:lnTo>
                <a:lnTo>
                  <a:pt x="368" y="17324"/>
                </a:lnTo>
                <a:lnTo>
                  <a:pt x="368" y="17713"/>
                </a:lnTo>
                <a:lnTo>
                  <a:pt x="22937" y="16964"/>
                </a:lnTo>
                <a:lnTo>
                  <a:pt x="23687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7955720" y="3450234"/>
            <a:ext cx="9525" cy="12065"/>
          </a:xfrm>
          <a:custGeom>
            <a:avLst/>
            <a:gdLst/>
            <a:ahLst/>
            <a:cxnLst/>
            <a:rect l="l" t="t" r="r" b="b"/>
            <a:pathLst>
              <a:path w="9525" h="12064">
                <a:moveTo>
                  <a:pt x="8631" y="0"/>
                </a:moveTo>
                <a:lnTo>
                  <a:pt x="0" y="1108"/>
                </a:lnTo>
                <a:lnTo>
                  <a:pt x="368" y="7163"/>
                </a:lnTo>
                <a:lnTo>
                  <a:pt x="4131" y="12019"/>
                </a:lnTo>
                <a:lnTo>
                  <a:pt x="8631" y="12019"/>
                </a:lnTo>
                <a:lnTo>
                  <a:pt x="8631" y="11659"/>
                </a:lnTo>
                <a:lnTo>
                  <a:pt x="9443" y="11659"/>
                </a:lnTo>
                <a:lnTo>
                  <a:pt x="863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8020791" y="3121551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>
                <a:moveTo>
                  <a:pt x="0" y="0"/>
                </a:moveTo>
                <a:lnTo>
                  <a:pt x="350914" y="0"/>
                </a:lnTo>
              </a:path>
            </a:pathLst>
          </a:custGeom>
          <a:ln w="641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8361198" y="3118344"/>
            <a:ext cx="0" cy="304165"/>
          </a:xfrm>
          <a:custGeom>
            <a:avLst/>
            <a:gdLst/>
            <a:ahLst/>
            <a:cxnLst/>
            <a:rect l="l" t="t" r="r" b="b"/>
            <a:pathLst>
              <a:path h="304164">
                <a:moveTo>
                  <a:pt x="0" y="0"/>
                </a:moveTo>
                <a:lnTo>
                  <a:pt x="0" y="303655"/>
                </a:lnTo>
              </a:path>
            </a:pathLst>
          </a:custGeom>
          <a:ln w="2251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8006101" y="3409561"/>
            <a:ext cx="351790" cy="0"/>
          </a:xfrm>
          <a:custGeom>
            <a:avLst/>
            <a:gdLst/>
            <a:ahLst/>
            <a:cxnLst/>
            <a:rect l="l" t="t" r="r" b="b"/>
            <a:pathLst>
              <a:path w="351790">
                <a:moveTo>
                  <a:pt x="0" y="0"/>
                </a:moveTo>
                <a:lnTo>
                  <a:pt x="351304" y="0"/>
                </a:lnTo>
              </a:path>
            </a:pathLst>
          </a:custGeom>
          <a:ln w="24877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8017209" y="3118734"/>
            <a:ext cx="0" cy="286385"/>
          </a:xfrm>
          <a:custGeom>
            <a:avLst/>
            <a:gdLst/>
            <a:ahLst/>
            <a:cxnLst/>
            <a:rect l="l" t="t" r="r" b="b"/>
            <a:pathLst>
              <a:path h="286385">
                <a:moveTo>
                  <a:pt x="0" y="0"/>
                </a:moveTo>
                <a:lnTo>
                  <a:pt x="0" y="286361"/>
                </a:lnTo>
              </a:path>
            </a:pathLst>
          </a:custGeom>
          <a:ln w="2221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8013986" y="3124758"/>
            <a:ext cx="349885" cy="289560"/>
          </a:xfrm>
          <a:custGeom>
            <a:avLst/>
            <a:gdLst/>
            <a:ahLst/>
            <a:cxnLst/>
            <a:rect l="l" t="t" r="r" b="b"/>
            <a:pathLst>
              <a:path w="349884" h="289560">
                <a:moveTo>
                  <a:pt x="349834" y="0"/>
                </a:moveTo>
                <a:lnTo>
                  <a:pt x="14330" y="0"/>
                </a:lnTo>
                <a:lnTo>
                  <a:pt x="0" y="272364"/>
                </a:lnTo>
                <a:lnTo>
                  <a:pt x="335954" y="288969"/>
                </a:lnTo>
                <a:lnTo>
                  <a:pt x="3498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8026097" y="3136058"/>
            <a:ext cx="326390" cy="267335"/>
          </a:xfrm>
          <a:custGeom>
            <a:avLst/>
            <a:gdLst/>
            <a:ahLst/>
            <a:cxnLst/>
            <a:rect l="l" t="t" r="r" b="b"/>
            <a:pathLst>
              <a:path w="326390" h="267335">
                <a:moveTo>
                  <a:pt x="326060" y="0"/>
                </a:moveTo>
                <a:lnTo>
                  <a:pt x="12021" y="359"/>
                </a:lnTo>
                <a:lnTo>
                  <a:pt x="0" y="253540"/>
                </a:lnTo>
                <a:lnTo>
                  <a:pt x="312570" y="267118"/>
                </a:lnTo>
                <a:lnTo>
                  <a:pt x="32606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8031344" y="3151824"/>
            <a:ext cx="307975" cy="241300"/>
          </a:xfrm>
          <a:custGeom>
            <a:avLst/>
            <a:gdLst/>
            <a:ahLst/>
            <a:cxnLst/>
            <a:rect l="l" t="t" r="r" b="b"/>
            <a:pathLst>
              <a:path w="307975" h="241300">
                <a:moveTo>
                  <a:pt x="307683" y="0"/>
                </a:moveTo>
                <a:lnTo>
                  <a:pt x="11272" y="0"/>
                </a:lnTo>
                <a:lnTo>
                  <a:pt x="0" y="228783"/>
                </a:lnTo>
                <a:lnTo>
                  <a:pt x="295211" y="240802"/>
                </a:lnTo>
                <a:lnTo>
                  <a:pt x="30768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8342415" y="3459226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0" y="6054"/>
                </a:lnTo>
                <a:lnTo>
                  <a:pt x="20296" y="7163"/>
                </a:lnTo>
                <a:lnTo>
                  <a:pt x="20296" y="389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8237066" y="3683145"/>
            <a:ext cx="163630" cy="6770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7767311" y="3697823"/>
            <a:ext cx="602615" cy="93345"/>
          </a:xfrm>
          <a:custGeom>
            <a:avLst/>
            <a:gdLst/>
            <a:ahLst/>
            <a:cxnLst/>
            <a:rect l="l" t="t" r="r" b="b"/>
            <a:pathLst>
              <a:path w="602615" h="93345">
                <a:moveTo>
                  <a:pt x="0" y="0"/>
                </a:moveTo>
                <a:lnTo>
                  <a:pt x="0" y="24041"/>
                </a:lnTo>
                <a:lnTo>
                  <a:pt x="602535" y="93296"/>
                </a:lnTo>
                <a:lnTo>
                  <a:pt x="602175" y="68809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8369487" y="3684989"/>
            <a:ext cx="79296" cy="10613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7768421" y="3705715"/>
            <a:ext cx="602615" cy="67945"/>
          </a:xfrm>
          <a:custGeom>
            <a:avLst/>
            <a:gdLst/>
            <a:ahLst/>
            <a:cxnLst/>
            <a:rect l="l" t="t" r="r" b="b"/>
            <a:pathLst>
              <a:path w="602615" h="67945">
                <a:moveTo>
                  <a:pt x="0" y="0"/>
                </a:moveTo>
                <a:lnTo>
                  <a:pt x="602175" y="67334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7806780" y="3641327"/>
            <a:ext cx="446405" cy="92710"/>
          </a:xfrm>
          <a:custGeom>
            <a:avLst/>
            <a:gdLst/>
            <a:ahLst/>
            <a:cxnLst/>
            <a:rect l="l" t="t" r="r" b="b"/>
            <a:pathLst>
              <a:path w="446404" h="92710">
                <a:moveTo>
                  <a:pt x="76718" y="0"/>
                </a:moveTo>
                <a:lnTo>
                  <a:pt x="23678" y="40637"/>
                </a:lnTo>
                <a:lnTo>
                  <a:pt x="0" y="53103"/>
                </a:lnTo>
                <a:lnTo>
                  <a:pt x="378360" y="92559"/>
                </a:lnTo>
                <a:lnTo>
                  <a:pt x="405432" y="74563"/>
                </a:lnTo>
                <a:lnTo>
                  <a:pt x="446085" y="37247"/>
                </a:lnTo>
                <a:lnTo>
                  <a:pt x="76718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7827067" y="3685357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253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7855321" y="3636828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4" h="48895">
                <a:moveTo>
                  <a:pt x="0" y="48529"/>
                </a:moveTo>
                <a:lnTo>
                  <a:pt x="58646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7860927" y="3688750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253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7889180" y="3640221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4" h="48895">
                <a:moveTo>
                  <a:pt x="0" y="48529"/>
                </a:moveTo>
                <a:lnTo>
                  <a:pt x="59015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7895892" y="3691037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253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7924145" y="3642508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4" h="48895">
                <a:moveTo>
                  <a:pt x="0" y="48529"/>
                </a:moveTo>
                <a:lnTo>
                  <a:pt x="59018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7927539" y="3695536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549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7956089" y="3647007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4" h="48895">
                <a:moveTo>
                  <a:pt x="0" y="48529"/>
                </a:moveTo>
                <a:lnTo>
                  <a:pt x="58706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7962876" y="3697823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4"/>
                </a:moveTo>
                <a:lnTo>
                  <a:pt x="28178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7991054" y="3649294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4" h="48895">
                <a:moveTo>
                  <a:pt x="0" y="48529"/>
                </a:moveTo>
                <a:lnTo>
                  <a:pt x="58727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7995629" y="3700035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19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8023819" y="3651506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4" h="48895">
                <a:moveTo>
                  <a:pt x="0" y="48529"/>
                </a:moveTo>
                <a:lnTo>
                  <a:pt x="5864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8028316" y="3703428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241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8056557" y="3654899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4" h="48895">
                <a:moveTo>
                  <a:pt x="0" y="48529"/>
                </a:moveTo>
                <a:lnTo>
                  <a:pt x="5864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8058776" y="3707927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241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8087017" y="3659397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4" h="48895">
                <a:moveTo>
                  <a:pt x="0" y="48529"/>
                </a:moveTo>
                <a:lnTo>
                  <a:pt x="5867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8091544" y="3712498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151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8119695" y="3663972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4" h="48895">
                <a:moveTo>
                  <a:pt x="0" y="48526"/>
                </a:moveTo>
                <a:lnTo>
                  <a:pt x="5873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8124222" y="3714713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4"/>
                </a:moveTo>
                <a:lnTo>
                  <a:pt x="28241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8152463" y="3666183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4" h="48895">
                <a:moveTo>
                  <a:pt x="0" y="48529"/>
                </a:moveTo>
                <a:lnTo>
                  <a:pt x="5864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8155851" y="3716997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181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8184032" y="3668471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4" h="48895">
                <a:moveTo>
                  <a:pt x="0" y="48526"/>
                </a:moveTo>
                <a:lnTo>
                  <a:pt x="5864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8309288" y="3733886"/>
            <a:ext cx="25400" cy="18415"/>
          </a:xfrm>
          <a:custGeom>
            <a:avLst/>
            <a:gdLst/>
            <a:ahLst/>
            <a:cxnLst/>
            <a:rect l="l" t="t" r="r" b="b"/>
            <a:pathLst>
              <a:path w="25400" h="18414">
                <a:moveTo>
                  <a:pt x="0" y="18070"/>
                </a:moveTo>
                <a:lnTo>
                  <a:pt x="24793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8334081" y="3683145"/>
            <a:ext cx="48895" cy="50800"/>
          </a:xfrm>
          <a:custGeom>
            <a:avLst/>
            <a:gdLst/>
            <a:ahLst/>
            <a:cxnLst/>
            <a:rect l="l" t="t" r="r" b="b"/>
            <a:pathLst>
              <a:path w="48895" h="50800">
                <a:moveTo>
                  <a:pt x="0" y="50741"/>
                </a:moveTo>
                <a:lnTo>
                  <a:pt x="48537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8283325" y="3731674"/>
            <a:ext cx="25400" cy="18415"/>
          </a:xfrm>
          <a:custGeom>
            <a:avLst/>
            <a:gdLst/>
            <a:ahLst/>
            <a:cxnLst/>
            <a:rect l="l" t="t" r="r" b="b"/>
            <a:pathLst>
              <a:path w="25400" h="18414">
                <a:moveTo>
                  <a:pt x="0" y="18070"/>
                </a:moveTo>
                <a:lnTo>
                  <a:pt x="24853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8308178" y="3679752"/>
            <a:ext cx="50165" cy="52069"/>
          </a:xfrm>
          <a:custGeom>
            <a:avLst/>
            <a:gdLst/>
            <a:ahLst/>
            <a:cxnLst/>
            <a:rect l="l" t="t" r="r" b="b"/>
            <a:pathLst>
              <a:path w="50165" h="52070">
                <a:moveTo>
                  <a:pt x="0" y="51922"/>
                </a:moveTo>
                <a:lnTo>
                  <a:pt x="49646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8257362" y="3728282"/>
            <a:ext cx="25400" cy="18415"/>
          </a:xfrm>
          <a:custGeom>
            <a:avLst/>
            <a:gdLst/>
            <a:ahLst/>
            <a:cxnLst/>
            <a:rect l="l" t="t" r="r" b="b"/>
            <a:pathLst>
              <a:path w="25400" h="18414">
                <a:moveTo>
                  <a:pt x="0" y="18070"/>
                </a:moveTo>
                <a:lnTo>
                  <a:pt x="24853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8282216" y="3678574"/>
            <a:ext cx="47625" cy="50165"/>
          </a:xfrm>
          <a:custGeom>
            <a:avLst/>
            <a:gdLst/>
            <a:ahLst/>
            <a:cxnLst/>
            <a:rect l="l" t="t" r="r" b="b"/>
            <a:pathLst>
              <a:path w="47625" h="50164">
                <a:moveTo>
                  <a:pt x="0" y="49707"/>
                </a:moveTo>
                <a:lnTo>
                  <a:pt x="47368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7857533" y="3656005"/>
            <a:ext cx="529590" cy="51435"/>
          </a:xfrm>
          <a:custGeom>
            <a:avLst/>
            <a:gdLst/>
            <a:ahLst/>
            <a:cxnLst/>
            <a:rect l="l" t="t" r="r" b="b"/>
            <a:pathLst>
              <a:path w="529590" h="51435">
                <a:moveTo>
                  <a:pt x="0" y="0"/>
                </a:moveTo>
                <a:lnTo>
                  <a:pt x="529582" y="50816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7838352" y="3669576"/>
            <a:ext cx="540385" cy="52069"/>
          </a:xfrm>
          <a:custGeom>
            <a:avLst/>
            <a:gdLst/>
            <a:ahLst/>
            <a:cxnLst/>
            <a:rect l="l" t="t" r="r" b="b"/>
            <a:pathLst>
              <a:path w="540384" h="52070">
                <a:moveTo>
                  <a:pt x="0" y="0"/>
                </a:moveTo>
                <a:lnTo>
                  <a:pt x="539769" y="51919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7818067" y="3683145"/>
            <a:ext cx="545465" cy="56515"/>
          </a:xfrm>
          <a:custGeom>
            <a:avLst/>
            <a:gdLst/>
            <a:ahLst/>
            <a:cxnLst/>
            <a:rect l="l" t="t" r="r" b="b"/>
            <a:pathLst>
              <a:path w="545465" h="56514">
                <a:moveTo>
                  <a:pt x="0" y="0"/>
                </a:moveTo>
                <a:lnTo>
                  <a:pt x="545363" y="56421"/>
                </a:lnTo>
              </a:path>
            </a:pathLst>
          </a:custGeom>
          <a:ln w="597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8370237" y="3739566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40" h="34289">
                <a:moveTo>
                  <a:pt x="0" y="34220"/>
                </a:moveTo>
                <a:lnTo>
                  <a:pt x="40562" y="0"/>
                </a:lnTo>
              </a:path>
            </a:pathLst>
          </a:custGeom>
          <a:ln w="3175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8411249" y="3693693"/>
            <a:ext cx="36830" cy="46355"/>
          </a:xfrm>
          <a:custGeom>
            <a:avLst/>
            <a:gdLst/>
            <a:ahLst/>
            <a:cxnLst/>
            <a:rect l="l" t="t" r="r" b="b"/>
            <a:pathLst>
              <a:path w="36829" h="46354">
                <a:moveTo>
                  <a:pt x="0" y="45873"/>
                </a:moveTo>
                <a:lnTo>
                  <a:pt x="36815" y="0"/>
                </a:lnTo>
              </a:path>
            </a:pathLst>
          </a:custGeom>
          <a:ln w="3175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7854244" y="5072203"/>
            <a:ext cx="106816" cy="685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7946787" y="5050408"/>
            <a:ext cx="758190" cy="130810"/>
          </a:xfrm>
          <a:custGeom>
            <a:avLst/>
            <a:gdLst/>
            <a:ahLst/>
            <a:cxnLst/>
            <a:rect l="l" t="t" r="r" b="b"/>
            <a:pathLst>
              <a:path w="758190" h="130810">
                <a:moveTo>
                  <a:pt x="0" y="7891"/>
                </a:moveTo>
                <a:lnTo>
                  <a:pt x="0" y="65490"/>
                </a:lnTo>
                <a:lnTo>
                  <a:pt x="615303" y="130541"/>
                </a:lnTo>
                <a:lnTo>
                  <a:pt x="725598" y="68883"/>
                </a:lnTo>
                <a:lnTo>
                  <a:pt x="610087" y="68883"/>
                </a:lnTo>
                <a:lnTo>
                  <a:pt x="0" y="7891"/>
                </a:lnTo>
                <a:close/>
              </a:path>
              <a:path w="758190" h="130810">
                <a:moveTo>
                  <a:pt x="757917" y="0"/>
                </a:moveTo>
                <a:lnTo>
                  <a:pt x="610087" y="68883"/>
                </a:lnTo>
                <a:lnTo>
                  <a:pt x="725598" y="68883"/>
                </a:lnTo>
                <a:lnTo>
                  <a:pt x="757918" y="50816"/>
                </a:lnTo>
                <a:lnTo>
                  <a:pt x="757917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7941474" y="4919045"/>
            <a:ext cx="618490" cy="201930"/>
          </a:xfrm>
          <a:custGeom>
            <a:avLst/>
            <a:gdLst/>
            <a:ahLst/>
            <a:cxnLst/>
            <a:rect l="l" t="t" r="r" b="b"/>
            <a:pathLst>
              <a:path w="618490" h="201929">
                <a:moveTo>
                  <a:pt x="0" y="0"/>
                </a:moveTo>
                <a:lnTo>
                  <a:pt x="0" y="141541"/>
                </a:lnTo>
                <a:lnTo>
                  <a:pt x="618038" y="201720"/>
                </a:lnTo>
                <a:lnTo>
                  <a:pt x="618037" y="44408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7943393" y="4955552"/>
            <a:ext cx="615950" cy="46990"/>
          </a:xfrm>
          <a:custGeom>
            <a:avLst/>
            <a:gdLst/>
            <a:ahLst/>
            <a:cxnLst/>
            <a:rect l="l" t="t" r="r" b="b"/>
            <a:pathLst>
              <a:path w="615950" h="46989">
                <a:moveTo>
                  <a:pt x="0" y="0"/>
                </a:moveTo>
                <a:lnTo>
                  <a:pt x="615669" y="4669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8395072" y="4993178"/>
            <a:ext cx="129539" cy="11430"/>
          </a:xfrm>
          <a:custGeom>
            <a:avLst/>
            <a:gdLst/>
            <a:ahLst/>
            <a:cxnLst/>
            <a:rect l="l" t="t" r="r" b="b"/>
            <a:pathLst>
              <a:path w="129540" h="11429">
                <a:moveTo>
                  <a:pt x="0" y="0"/>
                </a:moveTo>
                <a:lnTo>
                  <a:pt x="129033" y="10913"/>
                </a:lnTo>
              </a:path>
            </a:pathLst>
          </a:custGeom>
          <a:ln w="59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8243944" y="4981893"/>
            <a:ext cx="130175" cy="10795"/>
          </a:xfrm>
          <a:custGeom>
            <a:avLst/>
            <a:gdLst/>
            <a:ahLst/>
            <a:cxnLst/>
            <a:rect l="l" t="t" r="r" b="b"/>
            <a:pathLst>
              <a:path w="130175" h="10795">
                <a:moveTo>
                  <a:pt x="0" y="0"/>
                </a:moveTo>
                <a:lnTo>
                  <a:pt x="129752" y="10547"/>
                </a:lnTo>
              </a:path>
            </a:pathLst>
          </a:custGeom>
          <a:ln w="59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7943393" y="4982333"/>
            <a:ext cx="616585" cy="53975"/>
          </a:xfrm>
          <a:custGeom>
            <a:avLst/>
            <a:gdLst/>
            <a:ahLst/>
            <a:cxnLst/>
            <a:rect l="l" t="t" r="r" b="b"/>
            <a:pathLst>
              <a:path w="616584" h="53975">
                <a:moveTo>
                  <a:pt x="0" y="0"/>
                </a:moveTo>
                <a:lnTo>
                  <a:pt x="616478" y="533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7941474" y="4891620"/>
            <a:ext cx="765175" cy="72390"/>
          </a:xfrm>
          <a:custGeom>
            <a:avLst/>
            <a:gdLst/>
            <a:ahLst/>
            <a:cxnLst/>
            <a:rect l="l" t="t" r="r" b="b"/>
            <a:pathLst>
              <a:path w="765175" h="72389">
                <a:moveTo>
                  <a:pt x="235464" y="0"/>
                </a:moveTo>
                <a:lnTo>
                  <a:pt x="0" y="27425"/>
                </a:lnTo>
                <a:lnTo>
                  <a:pt x="617588" y="71833"/>
                </a:lnTo>
                <a:lnTo>
                  <a:pt x="765059" y="29733"/>
                </a:lnTo>
                <a:lnTo>
                  <a:pt x="713134" y="24128"/>
                </a:lnTo>
                <a:lnTo>
                  <a:pt x="235464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8115645" y="4929641"/>
            <a:ext cx="562610" cy="0"/>
          </a:xfrm>
          <a:custGeom>
            <a:avLst/>
            <a:gdLst/>
            <a:ahLst/>
            <a:cxnLst/>
            <a:rect l="l" t="t" r="r" b="b"/>
            <a:pathLst>
              <a:path w="562609">
                <a:moveTo>
                  <a:pt x="0" y="0"/>
                </a:moveTo>
                <a:lnTo>
                  <a:pt x="562347" y="0"/>
                </a:lnTo>
              </a:path>
            </a:pathLst>
          </a:custGeom>
          <a:ln w="45948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8620011" y="4561648"/>
            <a:ext cx="85090" cy="366395"/>
          </a:xfrm>
          <a:custGeom>
            <a:avLst/>
            <a:gdLst/>
            <a:ahLst/>
            <a:cxnLst/>
            <a:rect l="l" t="t" r="r" b="b"/>
            <a:pathLst>
              <a:path w="85090" h="366395">
                <a:moveTo>
                  <a:pt x="7884" y="0"/>
                </a:moveTo>
                <a:lnTo>
                  <a:pt x="0" y="366119"/>
                </a:lnTo>
                <a:lnTo>
                  <a:pt x="69643" y="345018"/>
                </a:lnTo>
                <a:lnTo>
                  <a:pt x="77887" y="173093"/>
                </a:lnTo>
                <a:lnTo>
                  <a:pt x="85052" y="30092"/>
                </a:lnTo>
                <a:lnTo>
                  <a:pt x="7884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8618139" y="4575932"/>
            <a:ext cx="86877" cy="31042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8565118" y="4505959"/>
            <a:ext cx="74930" cy="437515"/>
          </a:xfrm>
          <a:custGeom>
            <a:avLst/>
            <a:gdLst/>
            <a:ahLst/>
            <a:cxnLst/>
            <a:rect l="l" t="t" r="r" b="b"/>
            <a:pathLst>
              <a:path w="74929" h="437514">
                <a:moveTo>
                  <a:pt x="17717" y="0"/>
                </a:moveTo>
                <a:lnTo>
                  <a:pt x="7165" y="424836"/>
                </a:lnTo>
                <a:lnTo>
                  <a:pt x="6775" y="430051"/>
                </a:lnTo>
                <a:lnTo>
                  <a:pt x="0" y="437215"/>
                </a:lnTo>
                <a:lnTo>
                  <a:pt x="51925" y="424386"/>
                </a:lnTo>
                <a:lnTo>
                  <a:pt x="58640" y="419501"/>
                </a:lnTo>
                <a:lnTo>
                  <a:pt x="74499" y="27455"/>
                </a:lnTo>
                <a:lnTo>
                  <a:pt x="70302" y="22569"/>
                </a:lnTo>
                <a:lnTo>
                  <a:pt x="17717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8632483" y="4528168"/>
            <a:ext cx="5715" cy="7620"/>
          </a:xfrm>
          <a:custGeom>
            <a:avLst/>
            <a:gdLst/>
            <a:ahLst/>
            <a:cxnLst/>
            <a:rect l="l" t="t" r="r" b="b"/>
            <a:pathLst>
              <a:path w="5715" h="7620">
                <a:moveTo>
                  <a:pt x="1109" y="0"/>
                </a:moveTo>
                <a:lnTo>
                  <a:pt x="0" y="7163"/>
                </a:lnTo>
                <a:lnTo>
                  <a:pt x="4856" y="7523"/>
                </a:lnTo>
                <a:lnTo>
                  <a:pt x="5216" y="7163"/>
                </a:lnTo>
                <a:lnTo>
                  <a:pt x="5216" y="3746"/>
                </a:lnTo>
                <a:lnTo>
                  <a:pt x="3387" y="1108"/>
                </a:lnTo>
                <a:lnTo>
                  <a:pt x="1109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8559062" y="4921353"/>
            <a:ext cx="275354" cy="3378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8158141" y="4566534"/>
            <a:ext cx="366395" cy="304165"/>
          </a:xfrm>
          <a:custGeom>
            <a:avLst/>
            <a:gdLst/>
            <a:ahLst/>
            <a:cxnLst/>
            <a:rect l="l" t="t" r="r" b="b"/>
            <a:pathLst>
              <a:path w="366395" h="304164">
                <a:moveTo>
                  <a:pt x="365963" y="0"/>
                </a:moveTo>
                <a:lnTo>
                  <a:pt x="14659" y="0"/>
                </a:lnTo>
                <a:lnTo>
                  <a:pt x="0" y="286361"/>
                </a:lnTo>
                <a:lnTo>
                  <a:pt x="351663" y="303625"/>
                </a:lnTo>
                <a:lnTo>
                  <a:pt x="36596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7919343" y="5076367"/>
            <a:ext cx="681990" cy="139065"/>
          </a:xfrm>
          <a:custGeom>
            <a:avLst/>
            <a:gdLst/>
            <a:ahLst/>
            <a:cxnLst/>
            <a:rect l="l" t="t" r="r" b="b"/>
            <a:pathLst>
              <a:path w="681990" h="139064">
                <a:moveTo>
                  <a:pt x="110949" y="0"/>
                </a:moveTo>
                <a:lnTo>
                  <a:pt x="45074" y="49638"/>
                </a:lnTo>
                <a:lnTo>
                  <a:pt x="0" y="69255"/>
                </a:lnTo>
                <a:lnTo>
                  <a:pt x="602544" y="138436"/>
                </a:lnTo>
                <a:lnTo>
                  <a:pt x="641638" y="107237"/>
                </a:lnTo>
                <a:lnTo>
                  <a:pt x="681841" y="56421"/>
                </a:lnTo>
                <a:lnTo>
                  <a:pt x="11094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8557550" y="4932670"/>
            <a:ext cx="149775" cy="1768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8108120" y="4497266"/>
            <a:ext cx="481965" cy="446405"/>
          </a:xfrm>
          <a:custGeom>
            <a:avLst/>
            <a:gdLst/>
            <a:ahLst/>
            <a:cxnLst/>
            <a:rect l="l" t="t" r="r" b="b"/>
            <a:pathLst>
              <a:path w="481965" h="446404">
                <a:moveTo>
                  <a:pt x="262548" y="0"/>
                </a:moveTo>
                <a:lnTo>
                  <a:pt x="194074" y="0"/>
                </a:lnTo>
                <a:lnTo>
                  <a:pt x="135823" y="1558"/>
                </a:lnTo>
                <a:lnTo>
                  <a:pt x="79731" y="5305"/>
                </a:lnTo>
                <a:lnTo>
                  <a:pt x="38358" y="7523"/>
                </a:lnTo>
                <a:lnTo>
                  <a:pt x="21465" y="21100"/>
                </a:lnTo>
                <a:lnTo>
                  <a:pt x="0" y="403795"/>
                </a:lnTo>
                <a:lnTo>
                  <a:pt x="7156" y="414705"/>
                </a:lnTo>
                <a:lnTo>
                  <a:pt x="455888" y="446267"/>
                </a:lnTo>
                <a:lnTo>
                  <a:pt x="461495" y="444438"/>
                </a:lnTo>
                <a:lnTo>
                  <a:pt x="463773" y="438024"/>
                </a:lnTo>
                <a:lnTo>
                  <a:pt x="481791" y="18433"/>
                </a:lnTo>
                <a:lnTo>
                  <a:pt x="481431" y="14686"/>
                </a:lnTo>
                <a:lnTo>
                  <a:pt x="384416" y="3386"/>
                </a:lnTo>
                <a:lnTo>
                  <a:pt x="310725" y="809"/>
                </a:lnTo>
                <a:lnTo>
                  <a:pt x="262548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8576420" y="4505239"/>
            <a:ext cx="11430" cy="9525"/>
          </a:xfrm>
          <a:custGeom>
            <a:avLst/>
            <a:gdLst/>
            <a:ahLst/>
            <a:cxnLst/>
            <a:rect l="l" t="t" r="r" b="b"/>
            <a:pathLst>
              <a:path w="11429" h="9525">
                <a:moveTo>
                  <a:pt x="1079" y="0"/>
                </a:moveTo>
                <a:lnTo>
                  <a:pt x="0" y="8242"/>
                </a:lnTo>
                <a:lnTo>
                  <a:pt x="10912" y="8991"/>
                </a:lnTo>
                <a:lnTo>
                  <a:pt x="10912" y="8632"/>
                </a:lnTo>
                <a:lnTo>
                  <a:pt x="11272" y="8242"/>
                </a:lnTo>
                <a:lnTo>
                  <a:pt x="11272" y="3746"/>
                </a:lnTo>
                <a:lnTo>
                  <a:pt x="6775" y="359"/>
                </a:lnTo>
                <a:lnTo>
                  <a:pt x="107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8128848" y="4504789"/>
            <a:ext cx="24130" cy="17780"/>
          </a:xfrm>
          <a:custGeom>
            <a:avLst/>
            <a:gdLst/>
            <a:ahLst/>
            <a:cxnLst/>
            <a:rect l="l" t="t" r="r" b="b"/>
            <a:pathLst>
              <a:path w="24129" h="17779">
                <a:moveTo>
                  <a:pt x="23687" y="0"/>
                </a:moveTo>
                <a:lnTo>
                  <a:pt x="368" y="16964"/>
                </a:lnTo>
                <a:lnTo>
                  <a:pt x="0" y="16964"/>
                </a:lnTo>
                <a:lnTo>
                  <a:pt x="368" y="17324"/>
                </a:lnTo>
                <a:lnTo>
                  <a:pt x="368" y="17714"/>
                </a:lnTo>
                <a:lnTo>
                  <a:pt x="22937" y="16964"/>
                </a:lnTo>
                <a:lnTo>
                  <a:pt x="23687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8108120" y="4898034"/>
            <a:ext cx="9525" cy="12065"/>
          </a:xfrm>
          <a:custGeom>
            <a:avLst/>
            <a:gdLst/>
            <a:ahLst/>
            <a:cxnLst/>
            <a:rect l="l" t="t" r="r" b="b"/>
            <a:pathLst>
              <a:path w="9525" h="12064">
                <a:moveTo>
                  <a:pt x="8631" y="0"/>
                </a:moveTo>
                <a:lnTo>
                  <a:pt x="0" y="1108"/>
                </a:lnTo>
                <a:lnTo>
                  <a:pt x="368" y="7163"/>
                </a:lnTo>
                <a:lnTo>
                  <a:pt x="4131" y="12019"/>
                </a:lnTo>
                <a:lnTo>
                  <a:pt x="8631" y="12019"/>
                </a:lnTo>
                <a:lnTo>
                  <a:pt x="8631" y="11659"/>
                </a:lnTo>
                <a:lnTo>
                  <a:pt x="9443" y="11659"/>
                </a:lnTo>
                <a:lnTo>
                  <a:pt x="863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8173191" y="4569351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>
                <a:moveTo>
                  <a:pt x="0" y="0"/>
                </a:moveTo>
                <a:lnTo>
                  <a:pt x="350914" y="0"/>
                </a:lnTo>
              </a:path>
            </a:pathLst>
          </a:custGeom>
          <a:ln w="641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8513598" y="4566144"/>
            <a:ext cx="0" cy="304165"/>
          </a:xfrm>
          <a:custGeom>
            <a:avLst/>
            <a:gdLst/>
            <a:ahLst/>
            <a:cxnLst/>
            <a:rect l="l" t="t" r="r" b="b"/>
            <a:pathLst>
              <a:path h="304164">
                <a:moveTo>
                  <a:pt x="0" y="0"/>
                </a:moveTo>
                <a:lnTo>
                  <a:pt x="0" y="303655"/>
                </a:lnTo>
              </a:path>
            </a:pathLst>
          </a:custGeom>
          <a:ln w="2251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8158501" y="4857361"/>
            <a:ext cx="351790" cy="0"/>
          </a:xfrm>
          <a:custGeom>
            <a:avLst/>
            <a:gdLst/>
            <a:ahLst/>
            <a:cxnLst/>
            <a:rect l="l" t="t" r="r" b="b"/>
            <a:pathLst>
              <a:path w="351790">
                <a:moveTo>
                  <a:pt x="0" y="0"/>
                </a:moveTo>
                <a:lnTo>
                  <a:pt x="351304" y="0"/>
                </a:lnTo>
              </a:path>
            </a:pathLst>
          </a:custGeom>
          <a:ln w="24877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8169609" y="4566534"/>
            <a:ext cx="0" cy="286385"/>
          </a:xfrm>
          <a:custGeom>
            <a:avLst/>
            <a:gdLst/>
            <a:ahLst/>
            <a:cxnLst/>
            <a:rect l="l" t="t" r="r" b="b"/>
            <a:pathLst>
              <a:path h="286385">
                <a:moveTo>
                  <a:pt x="0" y="0"/>
                </a:moveTo>
                <a:lnTo>
                  <a:pt x="0" y="286361"/>
                </a:lnTo>
              </a:path>
            </a:pathLst>
          </a:custGeom>
          <a:ln w="2221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8166386" y="4572558"/>
            <a:ext cx="349885" cy="289560"/>
          </a:xfrm>
          <a:custGeom>
            <a:avLst/>
            <a:gdLst/>
            <a:ahLst/>
            <a:cxnLst/>
            <a:rect l="l" t="t" r="r" b="b"/>
            <a:pathLst>
              <a:path w="349884" h="289560">
                <a:moveTo>
                  <a:pt x="349834" y="0"/>
                </a:moveTo>
                <a:lnTo>
                  <a:pt x="14330" y="0"/>
                </a:lnTo>
                <a:lnTo>
                  <a:pt x="0" y="272364"/>
                </a:lnTo>
                <a:lnTo>
                  <a:pt x="335954" y="288969"/>
                </a:lnTo>
                <a:lnTo>
                  <a:pt x="3498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8178497" y="4583858"/>
            <a:ext cx="326390" cy="267335"/>
          </a:xfrm>
          <a:custGeom>
            <a:avLst/>
            <a:gdLst/>
            <a:ahLst/>
            <a:cxnLst/>
            <a:rect l="l" t="t" r="r" b="b"/>
            <a:pathLst>
              <a:path w="326390" h="267335">
                <a:moveTo>
                  <a:pt x="326060" y="0"/>
                </a:moveTo>
                <a:lnTo>
                  <a:pt x="12021" y="359"/>
                </a:lnTo>
                <a:lnTo>
                  <a:pt x="0" y="253541"/>
                </a:lnTo>
                <a:lnTo>
                  <a:pt x="312570" y="267118"/>
                </a:lnTo>
                <a:lnTo>
                  <a:pt x="32606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8183744" y="4599624"/>
            <a:ext cx="307975" cy="241300"/>
          </a:xfrm>
          <a:custGeom>
            <a:avLst/>
            <a:gdLst/>
            <a:ahLst/>
            <a:cxnLst/>
            <a:rect l="l" t="t" r="r" b="b"/>
            <a:pathLst>
              <a:path w="307975" h="241300">
                <a:moveTo>
                  <a:pt x="307683" y="0"/>
                </a:moveTo>
                <a:lnTo>
                  <a:pt x="11272" y="0"/>
                </a:lnTo>
                <a:lnTo>
                  <a:pt x="0" y="228783"/>
                </a:lnTo>
                <a:lnTo>
                  <a:pt x="295211" y="240802"/>
                </a:lnTo>
                <a:lnTo>
                  <a:pt x="30768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8494815" y="4907026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0" y="6054"/>
                </a:lnTo>
                <a:lnTo>
                  <a:pt x="20296" y="7163"/>
                </a:lnTo>
                <a:lnTo>
                  <a:pt x="20296" y="389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8389466" y="5130945"/>
            <a:ext cx="163630" cy="6770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7919711" y="5145623"/>
            <a:ext cx="602615" cy="93345"/>
          </a:xfrm>
          <a:custGeom>
            <a:avLst/>
            <a:gdLst/>
            <a:ahLst/>
            <a:cxnLst/>
            <a:rect l="l" t="t" r="r" b="b"/>
            <a:pathLst>
              <a:path w="602615" h="93345">
                <a:moveTo>
                  <a:pt x="0" y="0"/>
                </a:moveTo>
                <a:lnTo>
                  <a:pt x="0" y="24041"/>
                </a:lnTo>
                <a:lnTo>
                  <a:pt x="602535" y="93296"/>
                </a:lnTo>
                <a:lnTo>
                  <a:pt x="602175" y="68808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8521887" y="5132789"/>
            <a:ext cx="79296" cy="10613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7920821" y="5153515"/>
            <a:ext cx="602615" cy="67945"/>
          </a:xfrm>
          <a:custGeom>
            <a:avLst/>
            <a:gdLst/>
            <a:ahLst/>
            <a:cxnLst/>
            <a:rect l="l" t="t" r="r" b="b"/>
            <a:pathLst>
              <a:path w="602615" h="67945">
                <a:moveTo>
                  <a:pt x="0" y="0"/>
                </a:moveTo>
                <a:lnTo>
                  <a:pt x="602175" y="67334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7959180" y="5089127"/>
            <a:ext cx="446405" cy="92710"/>
          </a:xfrm>
          <a:custGeom>
            <a:avLst/>
            <a:gdLst/>
            <a:ahLst/>
            <a:cxnLst/>
            <a:rect l="l" t="t" r="r" b="b"/>
            <a:pathLst>
              <a:path w="446404" h="92710">
                <a:moveTo>
                  <a:pt x="76718" y="0"/>
                </a:moveTo>
                <a:lnTo>
                  <a:pt x="23678" y="40637"/>
                </a:lnTo>
                <a:lnTo>
                  <a:pt x="0" y="53103"/>
                </a:lnTo>
                <a:lnTo>
                  <a:pt x="378360" y="92559"/>
                </a:lnTo>
                <a:lnTo>
                  <a:pt x="405432" y="74563"/>
                </a:lnTo>
                <a:lnTo>
                  <a:pt x="446085" y="37247"/>
                </a:lnTo>
                <a:lnTo>
                  <a:pt x="76718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7979467" y="5133157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253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8007721" y="5084628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4" h="48895">
                <a:moveTo>
                  <a:pt x="0" y="48529"/>
                </a:moveTo>
                <a:lnTo>
                  <a:pt x="58646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8013327" y="5136550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253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8041580" y="5088021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4" h="48895">
                <a:moveTo>
                  <a:pt x="0" y="48529"/>
                </a:moveTo>
                <a:lnTo>
                  <a:pt x="59015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8048292" y="5138837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253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8076545" y="5090308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4" h="48895">
                <a:moveTo>
                  <a:pt x="0" y="48529"/>
                </a:moveTo>
                <a:lnTo>
                  <a:pt x="59018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8079939" y="5143336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549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8108489" y="5094807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4" h="48895">
                <a:moveTo>
                  <a:pt x="0" y="48529"/>
                </a:moveTo>
                <a:lnTo>
                  <a:pt x="58706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8115276" y="5145623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4"/>
                </a:moveTo>
                <a:lnTo>
                  <a:pt x="28178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8143454" y="5097094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4" h="48895">
                <a:moveTo>
                  <a:pt x="0" y="48529"/>
                </a:moveTo>
                <a:lnTo>
                  <a:pt x="58727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8148029" y="5147835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19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8176219" y="5099306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4" h="48895">
                <a:moveTo>
                  <a:pt x="0" y="48529"/>
                </a:moveTo>
                <a:lnTo>
                  <a:pt x="5864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8180716" y="5151228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241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8208957" y="5102699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4" h="48895">
                <a:moveTo>
                  <a:pt x="0" y="48529"/>
                </a:moveTo>
                <a:lnTo>
                  <a:pt x="5864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8211176" y="5155727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241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8239417" y="5107197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4" h="48895">
                <a:moveTo>
                  <a:pt x="0" y="48529"/>
                </a:moveTo>
                <a:lnTo>
                  <a:pt x="5867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8243944" y="5160298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151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8272095" y="5111772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4" h="48895">
                <a:moveTo>
                  <a:pt x="0" y="48526"/>
                </a:moveTo>
                <a:lnTo>
                  <a:pt x="5873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8276622" y="5162513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4"/>
                </a:moveTo>
                <a:lnTo>
                  <a:pt x="28241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8304863" y="5113983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4" h="48895">
                <a:moveTo>
                  <a:pt x="0" y="48529"/>
                </a:moveTo>
                <a:lnTo>
                  <a:pt x="5864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8308251" y="5164797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677"/>
                </a:moveTo>
                <a:lnTo>
                  <a:pt x="28181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8336432" y="5116271"/>
            <a:ext cx="59055" cy="48895"/>
          </a:xfrm>
          <a:custGeom>
            <a:avLst/>
            <a:gdLst/>
            <a:ahLst/>
            <a:cxnLst/>
            <a:rect l="l" t="t" r="r" b="b"/>
            <a:pathLst>
              <a:path w="59054" h="48895">
                <a:moveTo>
                  <a:pt x="0" y="48526"/>
                </a:moveTo>
                <a:lnTo>
                  <a:pt x="5864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8461688" y="5181686"/>
            <a:ext cx="25400" cy="18415"/>
          </a:xfrm>
          <a:custGeom>
            <a:avLst/>
            <a:gdLst/>
            <a:ahLst/>
            <a:cxnLst/>
            <a:rect l="l" t="t" r="r" b="b"/>
            <a:pathLst>
              <a:path w="25400" h="18414">
                <a:moveTo>
                  <a:pt x="0" y="18070"/>
                </a:moveTo>
                <a:lnTo>
                  <a:pt x="24793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8486481" y="5130945"/>
            <a:ext cx="48895" cy="50800"/>
          </a:xfrm>
          <a:custGeom>
            <a:avLst/>
            <a:gdLst/>
            <a:ahLst/>
            <a:cxnLst/>
            <a:rect l="l" t="t" r="r" b="b"/>
            <a:pathLst>
              <a:path w="48895" h="50800">
                <a:moveTo>
                  <a:pt x="0" y="50741"/>
                </a:moveTo>
                <a:lnTo>
                  <a:pt x="48537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8435725" y="5179474"/>
            <a:ext cx="25400" cy="18415"/>
          </a:xfrm>
          <a:custGeom>
            <a:avLst/>
            <a:gdLst/>
            <a:ahLst/>
            <a:cxnLst/>
            <a:rect l="l" t="t" r="r" b="b"/>
            <a:pathLst>
              <a:path w="25400" h="18414">
                <a:moveTo>
                  <a:pt x="0" y="18070"/>
                </a:moveTo>
                <a:lnTo>
                  <a:pt x="24853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8460578" y="5127552"/>
            <a:ext cx="50165" cy="52069"/>
          </a:xfrm>
          <a:custGeom>
            <a:avLst/>
            <a:gdLst/>
            <a:ahLst/>
            <a:cxnLst/>
            <a:rect l="l" t="t" r="r" b="b"/>
            <a:pathLst>
              <a:path w="50165" h="52070">
                <a:moveTo>
                  <a:pt x="0" y="51922"/>
                </a:moveTo>
                <a:lnTo>
                  <a:pt x="49646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8409762" y="5176081"/>
            <a:ext cx="25400" cy="18415"/>
          </a:xfrm>
          <a:custGeom>
            <a:avLst/>
            <a:gdLst/>
            <a:ahLst/>
            <a:cxnLst/>
            <a:rect l="l" t="t" r="r" b="b"/>
            <a:pathLst>
              <a:path w="25400" h="18414">
                <a:moveTo>
                  <a:pt x="0" y="18070"/>
                </a:moveTo>
                <a:lnTo>
                  <a:pt x="24853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8434616" y="5126374"/>
            <a:ext cx="47625" cy="50165"/>
          </a:xfrm>
          <a:custGeom>
            <a:avLst/>
            <a:gdLst/>
            <a:ahLst/>
            <a:cxnLst/>
            <a:rect l="l" t="t" r="r" b="b"/>
            <a:pathLst>
              <a:path w="47625" h="50164">
                <a:moveTo>
                  <a:pt x="0" y="49707"/>
                </a:moveTo>
                <a:lnTo>
                  <a:pt x="47368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8009933" y="5103805"/>
            <a:ext cx="529590" cy="51435"/>
          </a:xfrm>
          <a:custGeom>
            <a:avLst/>
            <a:gdLst/>
            <a:ahLst/>
            <a:cxnLst/>
            <a:rect l="l" t="t" r="r" b="b"/>
            <a:pathLst>
              <a:path w="529590" h="51435">
                <a:moveTo>
                  <a:pt x="0" y="0"/>
                </a:moveTo>
                <a:lnTo>
                  <a:pt x="529582" y="50816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7990752" y="5117376"/>
            <a:ext cx="540385" cy="52069"/>
          </a:xfrm>
          <a:custGeom>
            <a:avLst/>
            <a:gdLst/>
            <a:ahLst/>
            <a:cxnLst/>
            <a:rect l="l" t="t" r="r" b="b"/>
            <a:pathLst>
              <a:path w="540384" h="52070">
                <a:moveTo>
                  <a:pt x="0" y="0"/>
                </a:moveTo>
                <a:lnTo>
                  <a:pt x="539769" y="51919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7970467" y="5130945"/>
            <a:ext cx="545465" cy="56515"/>
          </a:xfrm>
          <a:custGeom>
            <a:avLst/>
            <a:gdLst/>
            <a:ahLst/>
            <a:cxnLst/>
            <a:rect l="l" t="t" r="r" b="b"/>
            <a:pathLst>
              <a:path w="545465" h="56514">
                <a:moveTo>
                  <a:pt x="0" y="0"/>
                </a:moveTo>
                <a:lnTo>
                  <a:pt x="545363" y="56421"/>
                </a:lnTo>
              </a:path>
            </a:pathLst>
          </a:custGeom>
          <a:ln w="597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8522637" y="5187366"/>
            <a:ext cx="40640" cy="34290"/>
          </a:xfrm>
          <a:custGeom>
            <a:avLst/>
            <a:gdLst/>
            <a:ahLst/>
            <a:cxnLst/>
            <a:rect l="l" t="t" r="r" b="b"/>
            <a:pathLst>
              <a:path w="40640" h="34289">
                <a:moveTo>
                  <a:pt x="0" y="34220"/>
                </a:moveTo>
                <a:lnTo>
                  <a:pt x="40562" y="0"/>
                </a:lnTo>
              </a:path>
            </a:pathLst>
          </a:custGeom>
          <a:ln w="3175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8563649" y="5141493"/>
            <a:ext cx="36830" cy="46355"/>
          </a:xfrm>
          <a:custGeom>
            <a:avLst/>
            <a:gdLst/>
            <a:ahLst/>
            <a:cxnLst/>
            <a:rect l="l" t="t" r="r" b="b"/>
            <a:pathLst>
              <a:path w="36829" h="46354">
                <a:moveTo>
                  <a:pt x="0" y="45873"/>
                </a:moveTo>
                <a:lnTo>
                  <a:pt x="36815" y="0"/>
                </a:lnTo>
              </a:path>
            </a:pathLst>
          </a:custGeom>
          <a:ln w="3175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990600" y="2000885"/>
            <a:ext cx="160020" cy="0"/>
          </a:xfrm>
          <a:custGeom>
            <a:avLst/>
            <a:gdLst/>
            <a:ahLst/>
            <a:cxnLst/>
            <a:rect l="l" t="t" r="r" b="b"/>
            <a:pathLst>
              <a:path w="160019">
                <a:moveTo>
                  <a:pt x="0" y="0"/>
                </a:moveTo>
                <a:lnTo>
                  <a:pt x="159956" y="0"/>
                </a:lnTo>
              </a:path>
            </a:pathLst>
          </a:custGeom>
          <a:ln w="41910">
            <a:solidFill>
              <a:srgbClr val="2027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1000099" y="1729739"/>
            <a:ext cx="0" cy="250190"/>
          </a:xfrm>
          <a:custGeom>
            <a:avLst/>
            <a:gdLst/>
            <a:ahLst/>
            <a:cxnLst/>
            <a:rect l="l" t="t" r="r" b="b"/>
            <a:pathLst>
              <a:path h="250189">
                <a:moveTo>
                  <a:pt x="0" y="0"/>
                </a:moveTo>
                <a:lnTo>
                  <a:pt x="0" y="250189"/>
                </a:lnTo>
              </a:path>
            </a:pathLst>
          </a:custGeom>
          <a:ln w="18999">
            <a:solidFill>
              <a:srgbClr val="2027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1033272" y="1729739"/>
            <a:ext cx="248285" cy="422275"/>
          </a:xfrm>
          <a:custGeom>
            <a:avLst/>
            <a:gdLst/>
            <a:ahLst/>
            <a:cxnLst/>
            <a:rect l="l" t="t" r="r" b="b"/>
            <a:pathLst>
              <a:path w="248284" h="422275">
                <a:moveTo>
                  <a:pt x="105067" y="0"/>
                </a:moveTo>
                <a:lnTo>
                  <a:pt x="0" y="0"/>
                </a:lnTo>
                <a:lnTo>
                  <a:pt x="0" y="253237"/>
                </a:lnTo>
                <a:lnTo>
                  <a:pt x="186258" y="253237"/>
                </a:lnTo>
                <a:lnTo>
                  <a:pt x="186258" y="401320"/>
                </a:lnTo>
                <a:lnTo>
                  <a:pt x="206959" y="422021"/>
                </a:lnTo>
                <a:lnTo>
                  <a:pt x="248284" y="401320"/>
                </a:lnTo>
                <a:lnTo>
                  <a:pt x="248284" y="170434"/>
                </a:lnTo>
                <a:lnTo>
                  <a:pt x="105067" y="170434"/>
                </a:lnTo>
                <a:lnTo>
                  <a:pt x="105067" y="84455"/>
                </a:lnTo>
                <a:lnTo>
                  <a:pt x="186351" y="84455"/>
                </a:lnTo>
                <a:lnTo>
                  <a:pt x="167157" y="63754"/>
                </a:lnTo>
                <a:lnTo>
                  <a:pt x="105067" y="0"/>
                </a:lnTo>
                <a:close/>
              </a:path>
              <a:path w="248284" h="422275">
                <a:moveTo>
                  <a:pt x="186351" y="84455"/>
                </a:moveTo>
                <a:lnTo>
                  <a:pt x="105067" y="84455"/>
                </a:lnTo>
                <a:lnTo>
                  <a:pt x="144868" y="106680"/>
                </a:lnTo>
                <a:lnTo>
                  <a:pt x="167157" y="148082"/>
                </a:lnTo>
                <a:lnTo>
                  <a:pt x="248284" y="148082"/>
                </a:lnTo>
                <a:lnTo>
                  <a:pt x="248284" y="106680"/>
                </a:lnTo>
                <a:lnTo>
                  <a:pt x="206959" y="106680"/>
                </a:lnTo>
                <a:lnTo>
                  <a:pt x="186351" y="84455"/>
                </a:lnTo>
                <a:close/>
              </a:path>
            </a:pathLst>
          </a:custGeom>
          <a:solidFill>
            <a:srgbClr val="2027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994410" y="2055876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0"/>
                </a:moveTo>
                <a:lnTo>
                  <a:pt x="0" y="94487"/>
                </a:lnTo>
              </a:path>
            </a:pathLst>
          </a:custGeom>
          <a:ln w="7619">
            <a:solidFill>
              <a:srgbClr val="2027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1146810" y="2055876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0"/>
                </a:moveTo>
                <a:lnTo>
                  <a:pt x="0" y="94487"/>
                </a:lnTo>
              </a:path>
            </a:pathLst>
          </a:custGeom>
          <a:ln w="7619">
            <a:solidFill>
              <a:srgbClr val="2027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1033272" y="1600200"/>
            <a:ext cx="117347" cy="975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1203960" y="3448684"/>
            <a:ext cx="160020" cy="0"/>
          </a:xfrm>
          <a:custGeom>
            <a:avLst/>
            <a:gdLst/>
            <a:ahLst/>
            <a:cxnLst/>
            <a:rect l="l" t="t" r="r" b="b"/>
            <a:pathLst>
              <a:path w="160019">
                <a:moveTo>
                  <a:pt x="0" y="0"/>
                </a:moveTo>
                <a:lnTo>
                  <a:pt x="160020" y="0"/>
                </a:lnTo>
              </a:path>
            </a:pathLst>
          </a:custGeom>
          <a:ln w="41910">
            <a:solidFill>
              <a:srgbClr val="2027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1213459" y="3177539"/>
            <a:ext cx="0" cy="250190"/>
          </a:xfrm>
          <a:custGeom>
            <a:avLst/>
            <a:gdLst/>
            <a:ahLst/>
            <a:cxnLst/>
            <a:rect l="l" t="t" r="r" b="b"/>
            <a:pathLst>
              <a:path h="250189">
                <a:moveTo>
                  <a:pt x="0" y="0"/>
                </a:moveTo>
                <a:lnTo>
                  <a:pt x="0" y="250189"/>
                </a:lnTo>
              </a:path>
            </a:pathLst>
          </a:custGeom>
          <a:ln w="18999">
            <a:solidFill>
              <a:srgbClr val="2027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1246632" y="3177539"/>
            <a:ext cx="248285" cy="422275"/>
          </a:xfrm>
          <a:custGeom>
            <a:avLst/>
            <a:gdLst/>
            <a:ahLst/>
            <a:cxnLst/>
            <a:rect l="l" t="t" r="r" b="b"/>
            <a:pathLst>
              <a:path w="248284" h="422275">
                <a:moveTo>
                  <a:pt x="105029" y="0"/>
                </a:moveTo>
                <a:lnTo>
                  <a:pt x="0" y="0"/>
                </a:lnTo>
                <a:lnTo>
                  <a:pt x="0" y="253237"/>
                </a:lnTo>
                <a:lnTo>
                  <a:pt x="186309" y="253237"/>
                </a:lnTo>
                <a:lnTo>
                  <a:pt x="186309" y="401320"/>
                </a:lnTo>
                <a:lnTo>
                  <a:pt x="207009" y="422021"/>
                </a:lnTo>
                <a:lnTo>
                  <a:pt x="248284" y="401320"/>
                </a:lnTo>
                <a:lnTo>
                  <a:pt x="248284" y="170434"/>
                </a:lnTo>
                <a:lnTo>
                  <a:pt x="105029" y="170434"/>
                </a:lnTo>
                <a:lnTo>
                  <a:pt x="105029" y="84455"/>
                </a:lnTo>
                <a:lnTo>
                  <a:pt x="186363" y="84455"/>
                </a:lnTo>
                <a:lnTo>
                  <a:pt x="167131" y="63754"/>
                </a:lnTo>
                <a:lnTo>
                  <a:pt x="105029" y="0"/>
                </a:lnTo>
                <a:close/>
              </a:path>
              <a:path w="248284" h="422275">
                <a:moveTo>
                  <a:pt x="186363" y="84455"/>
                </a:moveTo>
                <a:lnTo>
                  <a:pt x="105029" y="84455"/>
                </a:lnTo>
                <a:lnTo>
                  <a:pt x="144906" y="106680"/>
                </a:lnTo>
                <a:lnTo>
                  <a:pt x="167131" y="148082"/>
                </a:lnTo>
                <a:lnTo>
                  <a:pt x="248284" y="148082"/>
                </a:lnTo>
                <a:lnTo>
                  <a:pt x="248284" y="106680"/>
                </a:lnTo>
                <a:lnTo>
                  <a:pt x="207009" y="106680"/>
                </a:lnTo>
                <a:lnTo>
                  <a:pt x="186363" y="84455"/>
                </a:lnTo>
                <a:close/>
              </a:path>
            </a:pathLst>
          </a:custGeom>
          <a:solidFill>
            <a:srgbClr val="2027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1207769" y="3503676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0"/>
                </a:moveTo>
                <a:lnTo>
                  <a:pt x="0" y="94487"/>
                </a:lnTo>
              </a:path>
            </a:pathLst>
          </a:custGeom>
          <a:ln w="7619">
            <a:solidFill>
              <a:srgbClr val="2027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1360169" y="3503676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0"/>
                </a:moveTo>
                <a:lnTo>
                  <a:pt x="0" y="94487"/>
                </a:lnTo>
              </a:path>
            </a:pathLst>
          </a:custGeom>
          <a:ln w="7619">
            <a:solidFill>
              <a:srgbClr val="2027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1246632" y="3048000"/>
            <a:ext cx="117348" cy="975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1350263" y="5048884"/>
            <a:ext cx="160020" cy="0"/>
          </a:xfrm>
          <a:custGeom>
            <a:avLst/>
            <a:gdLst/>
            <a:ahLst/>
            <a:cxnLst/>
            <a:rect l="l" t="t" r="r" b="b"/>
            <a:pathLst>
              <a:path w="160019">
                <a:moveTo>
                  <a:pt x="0" y="0"/>
                </a:moveTo>
                <a:lnTo>
                  <a:pt x="160020" y="0"/>
                </a:lnTo>
              </a:path>
            </a:pathLst>
          </a:custGeom>
          <a:ln w="41909">
            <a:solidFill>
              <a:srgbClr val="2027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1359788" y="4777740"/>
            <a:ext cx="0" cy="250190"/>
          </a:xfrm>
          <a:custGeom>
            <a:avLst/>
            <a:gdLst/>
            <a:ahLst/>
            <a:cxnLst/>
            <a:rect l="l" t="t" r="r" b="b"/>
            <a:pathLst>
              <a:path h="250189">
                <a:moveTo>
                  <a:pt x="0" y="0"/>
                </a:moveTo>
                <a:lnTo>
                  <a:pt x="0" y="250190"/>
                </a:lnTo>
              </a:path>
            </a:pathLst>
          </a:custGeom>
          <a:ln w="19050">
            <a:solidFill>
              <a:srgbClr val="2027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1392936" y="4777740"/>
            <a:ext cx="247015" cy="422275"/>
          </a:xfrm>
          <a:custGeom>
            <a:avLst/>
            <a:gdLst/>
            <a:ahLst/>
            <a:cxnLst/>
            <a:rect l="l" t="t" r="r" b="b"/>
            <a:pathLst>
              <a:path w="247014" h="422275">
                <a:moveTo>
                  <a:pt x="104393" y="0"/>
                </a:moveTo>
                <a:lnTo>
                  <a:pt x="0" y="0"/>
                </a:lnTo>
                <a:lnTo>
                  <a:pt x="0" y="253237"/>
                </a:lnTo>
                <a:lnTo>
                  <a:pt x="185165" y="253237"/>
                </a:lnTo>
                <a:lnTo>
                  <a:pt x="185165" y="401320"/>
                </a:lnTo>
                <a:lnTo>
                  <a:pt x="205739" y="422021"/>
                </a:lnTo>
                <a:lnTo>
                  <a:pt x="246887" y="401320"/>
                </a:lnTo>
                <a:lnTo>
                  <a:pt x="246887" y="170434"/>
                </a:lnTo>
                <a:lnTo>
                  <a:pt x="104393" y="170434"/>
                </a:lnTo>
                <a:lnTo>
                  <a:pt x="104393" y="84455"/>
                </a:lnTo>
                <a:lnTo>
                  <a:pt x="185224" y="84455"/>
                </a:lnTo>
                <a:lnTo>
                  <a:pt x="166115" y="63754"/>
                </a:lnTo>
                <a:lnTo>
                  <a:pt x="104393" y="0"/>
                </a:lnTo>
                <a:close/>
              </a:path>
              <a:path w="247014" h="422275">
                <a:moveTo>
                  <a:pt x="185224" y="84455"/>
                </a:moveTo>
                <a:lnTo>
                  <a:pt x="104393" y="84455"/>
                </a:lnTo>
                <a:lnTo>
                  <a:pt x="144017" y="106680"/>
                </a:lnTo>
                <a:lnTo>
                  <a:pt x="166115" y="148082"/>
                </a:lnTo>
                <a:lnTo>
                  <a:pt x="246887" y="148082"/>
                </a:lnTo>
                <a:lnTo>
                  <a:pt x="246887" y="106680"/>
                </a:lnTo>
                <a:lnTo>
                  <a:pt x="205739" y="106680"/>
                </a:lnTo>
                <a:lnTo>
                  <a:pt x="185224" y="84455"/>
                </a:lnTo>
                <a:close/>
              </a:path>
            </a:pathLst>
          </a:custGeom>
          <a:solidFill>
            <a:srgbClr val="2027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1354074" y="5103876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0"/>
                </a:moveTo>
                <a:lnTo>
                  <a:pt x="0" y="94487"/>
                </a:lnTo>
              </a:path>
            </a:pathLst>
          </a:custGeom>
          <a:ln w="7619">
            <a:solidFill>
              <a:srgbClr val="2027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1506474" y="5103876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0"/>
                </a:moveTo>
                <a:lnTo>
                  <a:pt x="0" y="94487"/>
                </a:lnTo>
              </a:path>
            </a:pathLst>
          </a:custGeom>
          <a:ln w="7619">
            <a:solidFill>
              <a:srgbClr val="2027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1392936" y="4648200"/>
            <a:ext cx="117347" cy="9753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8007095" y="5180329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>
                <a:moveTo>
                  <a:pt x="0" y="0"/>
                </a:moveTo>
                <a:lnTo>
                  <a:pt x="160020" y="0"/>
                </a:lnTo>
              </a:path>
            </a:pathLst>
          </a:custGeom>
          <a:ln w="43180">
            <a:solidFill>
              <a:srgbClr val="2027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8016620" y="4908550"/>
            <a:ext cx="0" cy="250190"/>
          </a:xfrm>
          <a:custGeom>
            <a:avLst/>
            <a:gdLst/>
            <a:ahLst/>
            <a:cxnLst/>
            <a:rect l="l" t="t" r="r" b="b"/>
            <a:pathLst>
              <a:path h="250189">
                <a:moveTo>
                  <a:pt x="0" y="0"/>
                </a:moveTo>
                <a:lnTo>
                  <a:pt x="0" y="250189"/>
                </a:lnTo>
              </a:path>
            </a:pathLst>
          </a:custGeom>
          <a:ln w="19050">
            <a:solidFill>
              <a:srgbClr val="2027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8049768" y="4908803"/>
            <a:ext cx="248285" cy="421005"/>
          </a:xfrm>
          <a:custGeom>
            <a:avLst/>
            <a:gdLst/>
            <a:ahLst/>
            <a:cxnLst/>
            <a:rect l="l" t="t" r="r" b="b"/>
            <a:pathLst>
              <a:path w="248284" h="421004">
                <a:moveTo>
                  <a:pt x="105028" y="0"/>
                </a:moveTo>
                <a:lnTo>
                  <a:pt x="0" y="0"/>
                </a:lnTo>
                <a:lnTo>
                  <a:pt x="0" y="252349"/>
                </a:lnTo>
                <a:lnTo>
                  <a:pt x="186308" y="252349"/>
                </a:lnTo>
                <a:lnTo>
                  <a:pt x="186308" y="399923"/>
                </a:lnTo>
                <a:lnTo>
                  <a:pt x="207009" y="420624"/>
                </a:lnTo>
                <a:lnTo>
                  <a:pt x="248284" y="399923"/>
                </a:lnTo>
                <a:lnTo>
                  <a:pt x="248284" y="169799"/>
                </a:lnTo>
                <a:lnTo>
                  <a:pt x="105028" y="169799"/>
                </a:lnTo>
                <a:lnTo>
                  <a:pt x="105028" y="84074"/>
                </a:lnTo>
                <a:lnTo>
                  <a:pt x="186301" y="84074"/>
                </a:lnTo>
                <a:lnTo>
                  <a:pt x="167131" y="63500"/>
                </a:lnTo>
                <a:lnTo>
                  <a:pt x="105028" y="0"/>
                </a:lnTo>
                <a:close/>
              </a:path>
              <a:path w="248284" h="421004">
                <a:moveTo>
                  <a:pt x="186301" y="84074"/>
                </a:moveTo>
                <a:lnTo>
                  <a:pt x="105028" y="84074"/>
                </a:lnTo>
                <a:lnTo>
                  <a:pt x="144906" y="106299"/>
                </a:lnTo>
                <a:lnTo>
                  <a:pt x="167131" y="147574"/>
                </a:lnTo>
                <a:lnTo>
                  <a:pt x="248284" y="147574"/>
                </a:lnTo>
                <a:lnTo>
                  <a:pt x="248284" y="106299"/>
                </a:lnTo>
                <a:lnTo>
                  <a:pt x="207009" y="106299"/>
                </a:lnTo>
                <a:lnTo>
                  <a:pt x="186301" y="84074"/>
                </a:lnTo>
                <a:close/>
              </a:path>
            </a:pathLst>
          </a:custGeom>
          <a:solidFill>
            <a:srgbClr val="2027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8010905" y="5233415"/>
            <a:ext cx="0" cy="96520"/>
          </a:xfrm>
          <a:custGeom>
            <a:avLst/>
            <a:gdLst/>
            <a:ahLst/>
            <a:cxnLst/>
            <a:rect l="l" t="t" r="r" b="b"/>
            <a:pathLst>
              <a:path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19">
            <a:solidFill>
              <a:srgbClr val="2027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8163305" y="5233415"/>
            <a:ext cx="0" cy="96520"/>
          </a:xfrm>
          <a:custGeom>
            <a:avLst/>
            <a:gdLst/>
            <a:ahLst/>
            <a:cxnLst/>
            <a:rect l="l" t="t" r="r" b="b"/>
            <a:pathLst>
              <a:path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19">
            <a:solidFill>
              <a:srgbClr val="2027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8049768" y="4777740"/>
            <a:ext cx="117348" cy="9753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7812023" y="3675379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417" y="0"/>
                </a:lnTo>
              </a:path>
            </a:pathLst>
          </a:custGeom>
          <a:ln w="43180">
            <a:solidFill>
              <a:srgbClr val="2027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7821612" y="3404870"/>
            <a:ext cx="0" cy="248920"/>
          </a:xfrm>
          <a:custGeom>
            <a:avLst/>
            <a:gdLst/>
            <a:ahLst/>
            <a:cxnLst/>
            <a:rect l="l" t="t" r="r" b="b"/>
            <a:pathLst>
              <a:path h="248920">
                <a:moveTo>
                  <a:pt x="0" y="0"/>
                </a:moveTo>
                <a:lnTo>
                  <a:pt x="0" y="248920"/>
                </a:lnTo>
              </a:path>
            </a:pathLst>
          </a:custGeom>
          <a:ln w="19176">
            <a:solidFill>
              <a:srgbClr val="2027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7854695" y="3404615"/>
            <a:ext cx="248285" cy="421005"/>
          </a:xfrm>
          <a:custGeom>
            <a:avLst/>
            <a:gdLst/>
            <a:ahLst/>
            <a:cxnLst/>
            <a:rect l="l" t="t" r="r" b="b"/>
            <a:pathLst>
              <a:path w="248284" h="421004">
                <a:moveTo>
                  <a:pt x="105028" y="0"/>
                </a:moveTo>
                <a:lnTo>
                  <a:pt x="0" y="0"/>
                </a:lnTo>
                <a:lnTo>
                  <a:pt x="0" y="252349"/>
                </a:lnTo>
                <a:lnTo>
                  <a:pt x="186308" y="252349"/>
                </a:lnTo>
                <a:lnTo>
                  <a:pt x="186308" y="399923"/>
                </a:lnTo>
                <a:lnTo>
                  <a:pt x="207009" y="420624"/>
                </a:lnTo>
                <a:lnTo>
                  <a:pt x="248284" y="399923"/>
                </a:lnTo>
                <a:lnTo>
                  <a:pt x="248284" y="169799"/>
                </a:lnTo>
                <a:lnTo>
                  <a:pt x="105028" y="169799"/>
                </a:lnTo>
                <a:lnTo>
                  <a:pt x="105028" y="84074"/>
                </a:lnTo>
                <a:lnTo>
                  <a:pt x="186301" y="84074"/>
                </a:lnTo>
                <a:lnTo>
                  <a:pt x="167131" y="63500"/>
                </a:lnTo>
                <a:lnTo>
                  <a:pt x="105028" y="0"/>
                </a:lnTo>
                <a:close/>
              </a:path>
              <a:path w="248284" h="421004">
                <a:moveTo>
                  <a:pt x="186301" y="84074"/>
                </a:moveTo>
                <a:lnTo>
                  <a:pt x="105028" y="84074"/>
                </a:lnTo>
                <a:lnTo>
                  <a:pt x="144906" y="106299"/>
                </a:lnTo>
                <a:lnTo>
                  <a:pt x="167131" y="147574"/>
                </a:lnTo>
                <a:lnTo>
                  <a:pt x="248284" y="147574"/>
                </a:lnTo>
                <a:lnTo>
                  <a:pt x="248284" y="106299"/>
                </a:lnTo>
                <a:lnTo>
                  <a:pt x="207009" y="106299"/>
                </a:lnTo>
                <a:lnTo>
                  <a:pt x="186301" y="84074"/>
                </a:lnTo>
                <a:close/>
              </a:path>
            </a:pathLst>
          </a:custGeom>
          <a:solidFill>
            <a:srgbClr val="2027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7816595" y="3730752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0"/>
                </a:moveTo>
                <a:lnTo>
                  <a:pt x="0" y="94487"/>
                </a:lnTo>
              </a:path>
            </a:pathLst>
          </a:custGeom>
          <a:ln w="9143">
            <a:solidFill>
              <a:srgbClr val="2027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7968995" y="3730752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0"/>
                </a:moveTo>
                <a:lnTo>
                  <a:pt x="0" y="94487"/>
                </a:lnTo>
              </a:path>
            </a:pathLst>
          </a:custGeom>
          <a:ln w="9143">
            <a:solidFill>
              <a:srgbClr val="2027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7854695" y="3275076"/>
            <a:ext cx="118872" cy="9753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8001000" y="2307589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>
                <a:moveTo>
                  <a:pt x="0" y="0"/>
                </a:moveTo>
                <a:lnTo>
                  <a:pt x="160020" y="0"/>
                </a:lnTo>
              </a:path>
            </a:pathLst>
          </a:custGeom>
          <a:ln w="43179">
            <a:solidFill>
              <a:srgbClr val="2027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8010525" y="2035810"/>
            <a:ext cx="0" cy="250190"/>
          </a:xfrm>
          <a:custGeom>
            <a:avLst/>
            <a:gdLst/>
            <a:ahLst/>
            <a:cxnLst/>
            <a:rect l="l" t="t" r="r" b="b"/>
            <a:pathLst>
              <a:path h="250189">
                <a:moveTo>
                  <a:pt x="0" y="0"/>
                </a:moveTo>
                <a:lnTo>
                  <a:pt x="0" y="250190"/>
                </a:lnTo>
              </a:path>
            </a:pathLst>
          </a:custGeom>
          <a:ln w="19050">
            <a:solidFill>
              <a:srgbClr val="2027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8043671" y="2036064"/>
            <a:ext cx="248285" cy="421005"/>
          </a:xfrm>
          <a:custGeom>
            <a:avLst/>
            <a:gdLst/>
            <a:ahLst/>
            <a:cxnLst/>
            <a:rect l="l" t="t" r="r" b="b"/>
            <a:pathLst>
              <a:path w="248284" h="421005">
                <a:moveTo>
                  <a:pt x="105028" y="0"/>
                </a:moveTo>
                <a:lnTo>
                  <a:pt x="0" y="0"/>
                </a:lnTo>
                <a:lnTo>
                  <a:pt x="0" y="252349"/>
                </a:lnTo>
                <a:lnTo>
                  <a:pt x="186308" y="252349"/>
                </a:lnTo>
                <a:lnTo>
                  <a:pt x="186308" y="399923"/>
                </a:lnTo>
                <a:lnTo>
                  <a:pt x="207009" y="420624"/>
                </a:lnTo>
                <a:lnTo>
                  <a:pt x="248284" y="399923"/>
                </a:lnTo>
                <a:lnTo>
                  <a:pt x="248284" y="169799"/>
                </a:lnTo>
                <a:lnTo>
                  <a:pt x="105028" y="169799"/>
                </a:lnTo>
                <a:lnTo>
                  <a:pt x="105028" y="84074"/>
                </a:lnTo>
                <a:lnTo>
                  <a:pt x="186301" y="84074"/>
                </a:lnTo>
                <a:lnTo>
                  <a:pt x="167131" y="63500"/>
                </a:lnTo>
                <a:lnTo>
                  <a:pt x="105028" y="0"/>
                </a:lnTo>
                <a:close/>
              </a:path>
              <a:path w="248284" h="421005">
                <a:moveTo>
                  <a:pt x="186301" y="84074"/>
                </a:moveTo>
                <a:lnTo>
                  <a:pt x="105028" y="84074"/>
                </a:lnTo>
                <a:lnTo>
                  <a:pt x="144906" y="106299"/>
                </a:lnTo>
                <a:lnTo>
                  <a:pt x="167131" y="147574"/>
                </a:lnTo>
                <a:lnTo>
                  <a:pt x="248284" y="147574"/>
                </a:lnTo>
                <a:lnTo>
                  <a:pt x="248284" y="106299"/>
                </a:lnTo>
                <a:lnTo>
                  <a:pt x="207009" y="106299"/>
                </a:lnTo>
                <a:lnTo>
                  <a:pt x="186301" y="84074"/>
                </a:lnTo>
                <a:close/>
              </a:path>
            </a:pathLst>
          </a:custGeom>
          <a:solidFill>
            <a:srgbClr val="2027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8004809" y="2360676"/>
            <a:ext cx="0" cy="96520"/>
          </a:xfrm>
          <a:custGeom>
            <a:avLst/>
            <a:gdLst/>
            <a:ahLst/>
            <a:cxnLst/>
            <a:rect l="l" t="t" r="r" b="b"/>
            <a:pathLst>
              <a:path h="96519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19">
            <a:solidFill>
              <a:srgbClr val="2027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8157209" y="2360676"/>
            <a:ext cx="0" cy="96520"/>
          </a:xfrm>
          <a:custGeom>
            <a:avLst/>
            <a:gdLst/>
            <a:ahLst/>
            <a:cxnLst/>
            <a:rect l="l" t="t" r="r" b="b"/>
            <a:pathLst>
              <a:path h="96519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19">
            <a:solidFill>
              <a:srgbClr val="2027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8043671" y="1906523"/>
            <a:ext cx="117348" cy="9601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2917570" y="3995165"/>
            <a:ext cx="1229995" cy="854075"/>
          </a:xfrm>
          <a:custGeom>
            <a:avLst/>
            <a:gdLst/>
            <a:ahLst/>
            <a:cxnLst/>
            <a:rect l="l" t="t" r="r" b="b"/>
            <a:pathLst>
              <a:path w="1229995" h="854075">
                <a:moveTo>
                  <a:pt x="1124960" y="49056"/>
                </a:moveTo>
                <a:lnTo>
                  <a:pt x="0" y="822451"/>
                </a:lnTo>
                <a:lnTo>
                  <a:pt x="21590" y="853947"/>
                </a:lnTo>
                <a:lnTo>
                  <a:pt x="1146532" y="80440"/>
                </a:lnTo>
                <a:lnTo>
                  <a:pt x="1124960" y="49056"/>
                </a:lnTo>
                <a:close/>
              </a:path>
              <a:path w="1229995" h="854075">
                <a:moveTo>
                  <a:pt x="1208863" y="38226"/>
                </a:moveTo>
                <a:lnTo>
                  <a:pt x="1140714" y="38226"/>
                </a:lnTo>
                <a:lnTo>
                  <a:pt x="1162304" y="69595"/>
                </a:lnTo>
                <a:lnTo>
                  <a:pt x="1146532" y="80440"/>
                </a:lnTo>
                <a:lnTo>
                  <a:pt x="1168145" y="111886"/>
                </a:lnTo>
                <a:lnTo>
                  <a:pt x="1208863" y="38226"/>
                </a:lnTo>
                <a:close/>
              </a:path>
              <a:path w="1229995" h="854075">
                <a:moveTo>
                  <a:pt x="1140714" y="38226"/>
                </a:moveTo>
                <a:lnTo>
                  <a:pt x="1124960" y="49056"/>
                </a:lnTo>
                <a:lnTo>
                  <a:pt x="1146532" y="80440"/>
                </a:lnTo>
                <a:lnTo>
                  <a:pt x="1162304" y="69595"/>
                </a:lnTo>
                <a:lnTo>
                  <a:pt x="1140714" y="38226"/>
                </a:lnTo>
                <a:close/>
              </a:path>
              <a:path w="1229995" h="854075">
                <a:moveTo>
                  <a:pt x="1229995" y="0"/>
                </a:moveTo>
                <a:lnTo>
                  <a:pt x="1103376" y="17652"/>
                </a:lnTo>
                <a:lnTo>
                  <a:pt x="1124960" y="49056"/>
                </a:lnTo>
                <a:lnTo>
                  <a:pt x="1140714" y="38226"/>
                </a:lnTo>
                <a:lnTo>
                  <a:pt x="1208863" y="38226"/>
                </a:lnTo>
                <a:lnTo>
                  <a:pt x="1229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5933566" y="2210561"/>
            <a:ext cx="1229995" cy="854075"/>
          </a:xfrm>
          <a:custGeom>
            <a:avLst/>
            <a:gdLst/>
            <a:ahLst/>
            <a:cxnLst/>
            <a:rect l="l" t="t" r="r" b="b"/>
            <a:pathLst>
              <a:path w="1229995" h="854075">
                <a:moveTo>
                  <a:pt x="1124960" y="49056"/>
                </a:moveTo>
                <a:lnTo>
                  <a:pt x="0" y="822451"/>
                </a:lnTo>
                <a:lnTo>
                  <a:pt x="21590" y="853948"/>
                </a:lnTo>
                <a:lnTo>
                  <a:pt x="1146532" y="80440"/>
                </a:lnTo>
                <a:lnTo>
                  <a:pt x="1124960" y="49056"/>
                </a:lnTo>
                <a:close/>
              </a:path>
              <a:path w="1229995" h="854075">
                <a:moveTo>
                  <a:pt x="1208863" y="38226"/>
                </a:moveTo>
                <a:lnTo>
                  <a:pt x="1140714" y="38226"/>
                </a:lnTo>
                <a:lnTo>
                  <a:pt x="1162304" y="69596"/>
                </a:lnTo>
                <a:lnTo>
                  <a:pt x="1146532" y="80440"/>
                </a:lnTo>
                <a:lnTo>
                  <a:pt x="1168146" y="111887"/>
                </a:lnTo>
                <a:lnTo>
                  <a:pt x="1208863" y="38226"/>
                </a:lnTo>
                <a:close/>
              </a:path>
              <a:path w="1229995" h="854075">
                <a:moveTo>
                  <a:pt x="1140714" y="38226"/>
                </a:moveTo>
                <a:lnTo>
                  <a:pt x="1124960" y="49056"/>
                </a:lnTo>
                <a:lnTo>
                  <a:pt x="1146532" y="80440"/>
                </a:lnTo>
                <a:lnTo>
                  <a:pt x="1162304" y="69596"/>
                </a:lnTo>
                <a:lnTo>
                  <a:pt x="1140714" y="38226"/>
                </a:lnTo>
                <a:close/>
              </a:path>
              <a:path w="1229995" h="854075">
                <a:moveTo>
                  <a:pt x="1229994" y="0"/>
                </a:moveTo>
                <a:lnTo>
                  <a:pt x="1103376" y="17652"/>
                </a:lnTo>
                <a:lnTo>
                  <a:pt x="1124960" y="49056"/>
                </a:lnTo>
                <a:lnTo>
                  <a:pt x="1140714" y="38226"/>
                </a:lnTo>
                <a:lnTo>
                  <a:pt x="1208863" y="38226"/>
                </a:lnTo>
                <a:lnTo>
                  <a:pt x="12299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2666619" y="3225419"/>
            <a:ext cx="1677670" cy="167005"/>
          </a:xfrm>
          <a:custGeom>
            <a:avLst/>
            <a:gdLst/>
            <a:ahLst/>
            <a:cxnLst/>
            <a:rect l="l" t="t" r="r" b="b"/>
            <a:pathLst>
              <a:path w="1677670" h="167004">
                <a:moveTo>
                  <a:pt x="1562312" y="38067"/>
                </a:moveTo>
                <a:lnTo>
                  <a:pt x="0" y="128904"/>
                </a:lnTo>
                <a:lnTo>
                  <a:pt x="2286" y="167004"/>
                </a:lnTo>
                <a:lnTo>
                  <a:pt x="1564550" y="76037"/>
                </a:lnTo>
                <a:lnTo>
                  <a:pt x="1562312" y="38067"/>
                </a:lnTo>
                <a:close/>
              </a:path>
              <a:path w="1677670" h="167004">
                <a:moveTo>
                  <a:pt x="1646176" y="36956"/>
                </a:moveTo>
                <a:lnTo>
                  <a:pt x="1581404" y="36956"/>
                </a:lnTo>
                <a:lnTo>
                  <a:pt x="1583563" y="74929"/>
                </a:lnTo>
                <a:lnTo>
                  <a:pt x="1564550" y="76037"/>
                </a:lnTo>
                <a:lnTo>
                  <a:pt x="1566798" y="114172"/>
                </a:lnTo>
                <a:lnTo>
                  <a:pt x="1677543" y="50418"/>
                </a:lnTo>
                <a:lnTo>
                  <a:pt x="1646176" y="36956"/>
                </a:lnTo>
                <a:close/>
              </a:path>
              <a:path w="1677670" h="167004">
                <a:moveTo>
                  <a:pt x="1581404" y="36956"/>
                </a:moveTo>
                <a:lnTo>
                  <a:pt x="1562312" y="38067"/>
                </a:lnTo>
                <a:lnTo>
                  <a:pt x="1564550" y="76037"/>
                </a:lnTo>
                <a:lnTo>
                  <a:pt x="1583563" y="74929"/>
                </a:lnTo>
                <a:lnTo>
                  <a:pt x="1581404" y="36956"/>
                </a:lnTo>
                <a:close/>
              </a:path>
              <a:path w="1677670" h="167004">
                <a:moveTo>
                  <a:pt x="1560068" y="0"/>
                </a:moveTo>
                <a:lnTo>
                  <a:pt x="1562312" y="38067"/>
                </a:lnTo>
                <a:lnTo>
                  <a:pt x="1581404" y="36956"/>
                </a:lnTo>
                <a:lnTo>
                  <a:pt x="1646176" y="36956"/>
                </a:lnTo>
                <a:lnTo>
                  <a:pt x="15600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2430017" y="1986533"/>
            <a:ext cx="1914525" cy="1062355"/>
          </a:xfrm>
          <a:custGeom>
            <a:avLst/>
            <a:gdLst/>
            <a:ahLst/>
            <a:cxnLst/>
            <a:rect l="l" t="t" r="r" b="b"/>
            <a:pathLst>
              <a:path w="1914525" h="1062355">
                <a:moveTo>
                  <a:pt x="1804673" y="1023945"/>
                </a:moveTo>
                <a:lnTo>
                  <a:pt x="1786382" y="1057275"/>
                </a:lnTo>
                <a:lnTo>
                  <a:pt x="1914144" y="1062227"/>
                </a:lnTo>
                <a:lnTo>
                  <a:pt x="1894017" y="1033144"/>
                </a:lnTo>
                <a:lnTo>
                  <a:pt x="1821433" y="1033144"/>
                </a:lnTo>
                <a:lnTo>
                  <a:pt x="1804673" y="1023945"/>
                </a:lnTo>
                <a:close/>
              </a:path>
              <a:path w="1914525" h="1062355">
                <a:moveTo>
                  <a:pt x="1823022" y="990509"/>
                </a:moveTo>
                <a:lnTo>
                  <a:pt x="1804673" y="1023945"/>
                </a:lnTo>
                <a:lnTo>
                  <a:pt x="1821433" y="1033144"/>
                </a:lnTo>
                <a:lnTo>
                  <a:pt x="1839848" y="999743"/>
                </a:lnTo>
                <a:lnTo>
                  <a:pt x="1823022" y="990509"/>
                </a:lnTo>
                <a:close/>
              </a:path>
              <a:path w="1914525" h="1062355">
                <a:moveTo>
                  <a:pt x="1841372" y="957071"/>
                </a:moveTo>
                <a:lnTo>
                  <a:pt x="1823022" y="990509"/>
                </a:lnTo>
                <a:lnTo>
                  <a:pt x="1839848" y="999743"/>
                </a:lnTo>
                <a:lnTo>
                  <a:pt x="1821433" y="1033144"/>
                </a:lnTo>
                <a:lnTo>
                  <a:pt x="1894017" y="1033144"/>
                </a:lnTo>
                <a:lnTo>
                  <a:pt x="1841372" y="957071"/>
                </a:lnTo>
                <a:close/>
              </a:path>
              <a:path w="1914525" h="1062355">
                <a:moveTo>
                  <a:pt x="18287" y="0"/>
                </a:moveTo>
                <a:lnTo>
                  <a:pt x="0" y="33400"/>
                </a:lnTo>
                <a:lnTo>
                  <a:pt x="1804673" y="1023945"/>
                </a:lnTo>
                <a:lnTo>
                  <a:pt x="1823022" y="990509"/>
                </a:lnTo>
                <a:lnTo>
                  <a:pt x="182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5932804" y="3390265"/>
            <a:ext cx="1764664" cy="1356360"/>
          </a:xfrm>
          <a:custGeom>
            <a:avLst/>
            <a:gdLst/>
            <a:ahLst/>
            <a:cxnLst/>
            <a:rect l="l" t="t" r="r" b="b"/>
            <a:pathLst>
              <a:path w="1764665" h="1356360">
                <a:moveTo>
                  <a:pt x="1661825" y="1301892"/>
                </a:moveTo>
                <a:lnTo>
                  <a:pt x="1638680" y="1332103"/>
                </a:lnTo>
                <a:lnTo>
                  <a:pt x="1764156" y="1356233"/>
                </a:lnTo>
                <a:lnTo>
                  <a:pt x="1743278" y="1313434"/>
                </a:lnTo>
                <a:lnTo>
                  <a:pt x="1676908" y="1313434"/>
                </a:lnTo>
                <a:lnTo>
                  <a:pt x="1661825" y="1301892"/>
                </a:lnTo>
                <a:close/>
              </a:path>
              <a:path w="1764665" h="1356360">
                <a:moveTo>
                  <a:pt x="1685012" y="1271626"/>
                </a:moveTo>
                <a:lnTo>
                  <a:pt x="1661825" y="1301892"/>
                </a:lnTo>
                <a:lnTo>
                  <a:pt x="1676908" y="1313434"/>
                </a:lnTo>
                <a:lnTo>
                  <a:pt x="1700149" y="1283208"/>
                </a:lnTo>
                <a:lnTo>
                  <a:pt x="1685012" y="1271626"/>
                </a:lnTo>
                <a:close/>
              </a:path>
              <a:path w="1764665" h="1356360">
                <a:moveTo>
                  <a:pt x="1708150" y="1241425"/>
                </a:moveTo>
                <a:lnTo>
                  <a:pt x="1685012" y="1271626"/>
                </a:lnTo>
                <a:lnTo>
                  <a:pt x="1700149" y="1283208"/>
                </a:lnTo>
                <a:lnTo>
                  <a:pt x="1676908" y="1313434"/>
                </a:lnTo>
                <a:lnTo>
                  <a:pt x="1743278" y="1313434"/>
                </a:lnTo>
                <a:lnTo>
                  <a:pt x="1708150" y="1241425"/>
                </a:lnTo>
                <a:close/>
              </a:path>
              <a:path w="1764665" h="1356360">
                <a:moveTo>
                  <a:pt x="23114" y="0"/>
                </a:moveTo>
                <a:lnTo>
                  <a:pt x="0" y="30225"/>
                </a:lnTo>
                <a:lnTo>
                  <a:pt x="1661825" y="1301892"/>
                </a:lnTo>
                <a:lnTo>
                  <a:pt x="1685012" y="1271626"/>
                </a:lnTo>
                <a:lnTo>
                  <a:pt x="231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5942203" y="3159379"/>
            <a:ext cx="1602740" cy="244475"/>
          </a:xfrm>
          <a:custGeom>
            <a:avLst/>
            <a:gdLst/>
            <a:ahLst/>
            <a:cxnLst/>
            <a:rect l="l" t="t" r="r" b="b"/>
            <a:pathLst>
              <a:path w="1602740" h="244475">
                <a:moveTo>
                  <a:pt x="1486618" y="206383"/>
                </a:moveTo>
                <a:lnTo>
                  <a:pt x="1482344" y="244221"/>
                </a:lnTo>
                <a:lnTo>
                  <a:pt x="1579812" y="208534"/>
                </a:lnTo>
                <a:lnTo>
                  <a:pt x="1505585" y="208534"/>
                </a:lnTo>
                <a:lnTo>
                  <a:pt x="1486618" y="206383"/>
                </a:lnTo>
                <a:close/>
              </a:path>
              <a:path w="1602740" h="244475">
                <a:moveTo>
                  <a:pt x="1490908" y="168409"/>
                </a:moveTo>
                <a:lnTo>
                  <a:pt x="1486618" y="206383"/>
                </a:lnTo>
                <a:lnTo>
                  <a:pt x="1505585" y="208534"/>
                </a:lnTo>
                <a:lnTo>
                  <a:pt x="1509902" y="170561"/>
                </a:lnTo>
                <a:lnTo>
                  <a:pt x="1490908" y="168409"/>
                </a:lnTo>
                <a:close/>
              </a:path>
              <a:path w="1602740" h="244475">
                <a:moveTo>
                  <a:pt x="1495171" y="130683"/>
                </a:moveTo>
                <a:lnTo>
                  <a:pt x="1490908" y="168409"/>
                </a:lnTo>
                <a:lnTo>
                  <a:pt x="1509902" y="170561"/>
                </a:lnTo>
                <a:lnTo>
                  <a:pt x="1505585" y="208534"/>
                </a:lnTo>
                <a:lnTo>
                  <a:pt x="1579812" y="208534"/>
                </a:lnTo>
                <a:lnTo>
                  <a:pt x="1602358" y="200279"/>
                </a:lnTo>
                <a:lnTo>
                  <a:pt x="1495171" y="130683"/>
                </a:lnTo>
                <a:close/>
              </a:path>
              <a:path w="1602740" h="244475">
                <a:moveTo>
                  <a:pt x="4318" y="0"/>
                </a:moveTo>
                <a:lnTo>
                  <a:pt x="0" y="37846"/>
                </a:lnTo>
                <a:lnTo>
                  <a:pt x="1486618" y="206383"/>
                </a:lnTo>
                <a:lnTo>
                  <a:pt x="1490908" y="168409"/>
                </a:lnTo>
                <a:lnTo>
                  <a:pt x="43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 txBox="1"/>
          <p:nvPr/>
        </p:nvSpPr>
        <p:spPr>
          <a:xfrm>
            <a:off x="354584" y="5680354"/>
            <a:ext cx="2441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Chat clients </a:t>
            </a:r>
            <a:r>
              <a:rPr sz="1800" dirty="0">
                <a:latin typeface="Trebuchet MS"/>
                <a:cs typeface="Trebuchet MS"/>
              </a:rPr>
              <a:t>send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user’s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rebuchet MS"/>
                <a:cs typeface="Trebuchet MS"/>
              </a:rPr>
              <a:t>message to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server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04" name="object 504"/>
          <p:cNvSpPr txBox="1"/>
          <p:nvPr/>
        </p:nvSpPr>
        <p:spPr>
          <a:xfrm>
            <a:off x="6328028" y="5281041"/>
            <a:ext cx="27946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Other </a:t>
            </a:r>
            <a:r>
              <a:rPr sz="1800" spc="-30" dirty="0">
                <a:latin typeface="Trebuchet MS"/>
                <a:cs typeface="Trebuchet MS"/>
              </a:rPr>
              <a:t>user’s </a:t>
            </a:r>
            <a:r>
              <a:rPr sz="1800" spc="-5" dirty="0">
                <a:latin typeface="Trebuchet MS"/>
                <a:cs typeface="Trebuchet MS"/>
              </a:rPr>
              <a:t>clients display  aggregated message from  chat server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05" name="object 505"/>
          <p:cNvSpPr txBox="1"/>
          <p:nvPr/>
        </p:nvSpPr>
        <p:spPr>
          <a:xfrm>
            <a:off x="3303523" y="4661661"/>
            <a:ext cx="27933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Chat server </a:t>
            </a:r>
            <a:r>
              <a:rPr sz="1800" spc="-10" dirty="0">
                <a:latin typeface="Trebuchet MS"/>
                <a:cs typeface="Trebuchet MS"/>
              </a:rPr>
              <a:t>aggregates  </a:t>
            </a:r>
            <a:r>
              <a:rPr sz="1800" spc="-5" dirty="0">
                <a:latin typeface="Trebuchet MS"/>
                <a:cs typeface="Trebuchet MS"/>
              </a:rPr>
              <a:t>message from all users and  sends to all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clients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32175" y="5570016"/>
            <a:ext cx="128016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05"/>
              </a:lnSpc>
            </a:pPr>
            <a:r>
              <a:rPr sz="2050" spc="5" dirty="0">
                <a:solidFill>
                  <a:srgbClr val="C3250C"/>
                </a:solidFill>
                <a:latin typeface="Georgia"/>
                <a:cs typeface="Georgia"/>
              </a:rPr>
              <a:t>*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1 Level</a:t>
            </a:r>
            <a:r>
              <a:rPr sz="16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DFD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109472"/>
            <a:ext cx="1179576" cy="9098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354837"/>
            <a:ext cx="379095" cy="923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endParaRPr sz="5900" dirty="0"/>
          </a:p>
        </p:txBody>
      </p:sp>
      <p:sp>
        <p:nvSpPr>
          <p:cNvPr id="8" name="object 8"/>
          <p:cNvSpPr/>
          <p:nvPr/>
        </p:nvSpPr>
        <p:spPr>
          <a:xfrm>
            <a:off x="1591055" y="1676400"/>
            <a:ext cx="5961888" cy="3505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09472" y="3386328"/>
            <a:ext cx="1426464" cy="1068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2994" y="2503754"/>
            <a:ext cx="440055" cy="10795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6900" spc="0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endParaRPr sz="69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26920" y="3386328"/>
            <a:ext cx="1810511" cy="5593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34032" y="2849117"/>
            <a:ext cx="1796415" cy="5448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24300" y="3386328"/>
            <a:ext cx="1077468" cy="571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32428" y="2837688"/>
            <a:ext cx="1062227" cy="5673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53</TotalTime>
  <Words>145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Bookman Old Style</vt:lpstr>
      <vt:lpstr>Georgia</vt:lpstr>
      <vt:lpstr>Rockwell</vt:lpstr>
      <vt:lpstr>Times New Roman</vt:lpstr>
      <vt:lpstr>Trebuchet MS</vt:lpstr>
      <vt:lpstr>Damask</vt:lpstr>
      <vt:lpstr>PowerPoint Presentation</vt:lpstr>
      <vt:lpstr>introduction</vt:lpstr>
      <vt:lpstr>Modules</vt:lpstr>
      <vt:lpstr>FRONT END </vt:lpstr>
      <vt:lpstr>*</vt:lpstr>
      <vt:lpstr>*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</dc:title>
  <cp:lastModifiedBy>Karthik Dattu</cp:lastModifiedBy>
  <cp:revision>7</cp:revision>
  <dcterms:created xsi:type="dcterms:W3CDTF">2017-12-19T12:33:32Z</dcterms:created>
  <dcterms:modified xsi:type="dcterms:W3CDTF">2017-12-19T18:06:09Z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2017-12-19T00:00:00Z</vt:filetime>
  </property>
</Properties>
</file>