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EE35A-DEE0-497B-A9B0-DDFD4FBF456B}" type="datetimeFigureOut">
              <a:rPr lang="en-IN" smtClean="0"/>
              <a:pPr/>
              <a:t>15-09-2014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86D1-384C-4257-ADBC-9AB6E781261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470025"/>
          </a:xfrm>
        </p:spPr>
        <p:txBody>
          <a:bodyPr>
            <a:noAutofit/>
          </a:bodyPr>
          <a:lstStyle/>
          <a:p>
            <a:r>
              <a:rPr lang="en-IN" sz="9600" b="1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PyPad</a:t>
            </a:r>
            <a:endParaRPr lang="en-IN" sz="9600" b="1" dirty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2641848"/>
          </a:xfrm>
        </p:spPr>
        <p:txBody>
          <a:bodyPr/>
          <a:lstStyle/>
          <a:p>
            <a:r>
              <a:rPr lang="en-IN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Hari</a:t>
            </a:r>
            <a:r>
              <a:rPr lang="en-IN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Venkatesh</a:t>
            </a:r>
            <a:r>
              <a:rPr lang="en-IN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Sriduth</a:t>
            </a:r>
            <a:r>
              <a:rPr lang="en-IN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Jayhari</a:t>
            </a:r>
            <a:endParaRPr lang="en-IN" dirty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Inconsolata" pitchFamily="49" charset="0"/>
              </a:rPr>
              <a:t>What can it do?</a:t>
            </a:r>
            <a:endParaRPr lang="en-IN" sz="5400" dirty="0">
              <a:solidFill>
                <a:schemeClr val="bg1"/>
              </a:solidFill>
              <a:latin typeface="Inconsolata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en-IN" b="1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Write</a:t>
            </a:r>
            <a:r>
              <a:rPr lang="en-IN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and </a:t>
            </a:r>
            <a:r>
              <a:rPr lang="en-IN" b="1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run</a:t>
            </a:r>
            <a:r>
              <a:rPr lang="en-IN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python code in browser.</a:t>
            </a:r>
          </a:p>
          <a:p>
            <a:pPr>
              <a:lnSpc>
                <a:spcPct val="210000"/>
              </a:lnSpc>
            </a:pPr>
            <a:r>
              <a:rPr lang="en-IN" b="1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Save</a:t>
            </a:r>
            <a:r>
              <a:rPr lang="en-IN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, </a:t>
            </a:r>
            <a:r>
              <a:rPr lang="en-IN" b="1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edit</a:t>
            </a:r>
            <a:r>
              <a:rPr lang="en-IN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and recover code anytime.</a:t>
            </a:r>
          </a:p>
          <a:p>
            <a:pPr>
              <a:lnSpc>
                <a:spcPct val="210000"/>
              </a:lnSpc>
            </a:pPr>
            <a:r>
              <a:rPr lang="en-IN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“</a:t>
            </a:r>
            <a:r>
              <a:rPr lang="en-IN" b="1" i="1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Fork</a:t>
            </a:r>
            <a:r>
              <a:rPr lang="en-IN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” and edit code.</a:t>
            </a:r>
          </a:p>
          <a:p>
            <a:r>
              <a:rPr lang="en-IN" dirty="0" smtClean="0">
                <a:latin typeface="Inconsolata" pitchFamily="49" charset="0"/>
              </a:rPr>
              <a:t/>
            </a:r>
            <a:br>
              <a:rPr lang="en-IN" dirty="0" smtClean="0">
                <a:latin typeface="Inconsolata" pitchFamily="49" charset="0"/>
              </a:rPr>
            </a:br>
            <a:endParaRPr lang="en-IN" dirty="0">
              <a:latin typeface="Inconsolata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riduth_2\Desktop\Capture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97437" cy="3975475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Inconsolata" pitchFamily="49" charset="0"/>
              </a:rPr>
              <a:t>Splash Screen</a:t>
            </a:r>
            <a:endParaRPr lang="en-IN" dirty="0">
              <a:solidFill>
                <a:schemeClr val="bg1"/>
              </a:solidFill>
              <a:latin typeface="Inconsolata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riduth_2\Desktop\Captu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7848872" cy="375480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Inconsolata" pitchFamily="49" charset="0"/>
              </a:rPr>
              <a:t>Landing Page Section 1</a:t>
            </a:r>
            <a:endParaRPr lang="en-IN" dirty="0">
              <a:solidFill>
                <a:schemeClr val="bg1"/>
              </a:solidFill>
              <a:latin typeface="Inconsolata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riduth_2\Desktop\Capture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43768"/>
            <a:ext cx="7920880" cy="3580354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Inconsolata" pitchFamily="49" charset="0"/>
              </a:rPr>
              <a:t>Landing Page Section 2</a:t>
            </a:r>
            <a:endParaRPr lang="en-IN" dirty="0">
              <a:solidFill>
                <a:schemeClr val="bg1"/>
              </a:solidFill>
              <a:latin typeface="Inconsolata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riduth_2\Desktop\Captur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663942" cy="4176464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Inconsolata" pitchFamily="49" charset="0"/>
              </a:rPr>
              <a:t> STDIN  |  STDOUT</a:t>
            </a:r>
            <a:endParaRPr lang="en-IN" dirty="0">
              <a:solidFill>
                <a:schemeClr val="bg1"/>
              </a:solidFill>
              <a:latin typeface="Inconsolata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riduth_2\Desktop\Captur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814" y="1767646"/>
            <a:ext cx="8674666" cy="4181634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Settings Menu</a:t>
            </a:r>
            <a:endParaRPr lang="en-IN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PyPad</vt:lpstr>
      <vt:lpstr>What can it do?</vt:lpstr>
      <vt:lpstr>Splash Screen</vt:lpstr>
      <vt:lpstr>Landing Page Section 1</vt:lpstr>
      <vt:lpstr>Landing Page Section 2</vt:lpstr>
      <vt:lpstr> STDIN  |  STDOUT</vt:lpstr>
      <vt:lpstr>Settings Menu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PyPad</dc:title>
  <dc:creator>Sriduth_2</dc:creator>
  <cp:lastModifiedBy>Sriduth_2</cp:lastModifiedBy>
  <cp:revision>17</cp:revision>
  <dcterms:created xsi:type="dcterms:W3CDTF">2014-09-14T13:25:55Z</dcterms:created>
  <dcterms:modified xsi:type="dcterms:W3CDTF">2014-09-15T08:59:21Z</dcterms:modified>
</cp:coreProperties>
</file>