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8" r:id="rId9"/>
    <p:sldId id="269" r:id="rId10"/>
    <p:sldId id="264" r:id="rId11"/>
    <p:sldId id="267" r:id="rId12"/>
    <p:sldId id="266" r:id="rId13"/>
    <p:sldId id="265" r:id="rId14"/>
    <p:sldId id="270" r:id="rId15"/>
    <p:sldId id="271" r:id="rId16"/>
    <p:sldId id="26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11.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44.png"/><Relationship Id="rId7" Type="http://schemas.openxmlformats.org/officeDocument/2006/relationships/image" Target="../media/image38.png"/><Relationship Id="rId12" Type="http://schemas.openxmlformats.org/officeDocument/2006/relationships/image" Target="../media/image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1.svg"/><Relationship Id="rId11" Type="http://schemas.openxmlformats.org/officeDocument/2006/relationships/image" Target="../media/image2.png"/><Relationship Id="rId5" Type="http://schemas.openxmlformats.org/officeDocument/2006/relationships/image" Target="../media/image30.png"/><Relationship Id="rId10" Type="http://schemas.openxmlformats.org/officeDocument/2006/relationships/image" Target="../media/image47.svg"/><Relationship Id="rId4" Type="http://schemas.openxmlformats.org/officeDocument/2006/relationships/image" Target="../media/image45.svg"/><Relationship Id="rId9" Type="http://schemas.openxmlformats.org/officeDocument/2006/relationships/image" Target="../media/image46.png"/></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44.png"/><Relationship Id="rId7" Type="http://schemas.openxmlformats.org/officeDocument/2006/relationships/image" Target="../media/image38.png"/><Relationship Id="rId12" Type="http://schemas.openxmlformats.org/officeDocument/2006/relationships/image" Target="../media/image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1.svg"/><Relationship Id="rId11" Type="http://schemas.openxmlformats.org/officeDocument/2006/relationships/image" Target="../media/image2.png"/><Relationship Id="rId5" Type="http://schemas.openxmlformats.org/officeDocument/2006/relationships/image" Target="../media/image30.png"/><Relationship Id="rId10" Type="http://schemas.openxmlformats.org/officeDocument/2006/relationships/image" Target="../media/image47.svg"/><Relationship Id="rId4" Type="http://schemas.openxmlformats.org/officeDocument/2006/relationships/image" Target="../media/image45.svg"/><Relationship Id="rId9" Type="http://schemas.openxmlformats.org/officeDocument/2006/relationships/image" Target="../media/image46.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5B0CE-5463-4A27-9324-5E6E1DD5D3E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4A65A-C2D8-485E-A807-14D73AD41BE2}">
      <dgm:prSet/>
      <dgm:spPr/>
      <dgm:t>
        <a:bodyPr/>
        <a:lstStyle/>
        <a:p>
          <a:pPr>
            <a:lnSpc>
              <a:spcPct val="100000"/>
            </a:lnSpc>
          </a:pPr>
          <a:r>
            <a:rPr lang="en-US" b="1" i="0"/>
            <a:t>Centralization</a:t>
          </a:r>
          <a:r>
            <a:rPr lang="en-US" b="0" i="0"/>
            <a:t>: Centralized architecture concentrates data and processing on a single central server or node, creating a hub-and-spoke model.</a:t>
          </a:r>
          <a:endParaRPr lang="en-US"/>
        </a:p>
      </dgm:t>
    </dgm:pt>
    <dgm:pt modelId="{6B1F17E2-1DCC-494E-A2C1-8A840C5FC68C}" type="parTrans" cxnId="{1B47A09B-8068-4996-8FF4-62F57DC637FE}">
      <dgm:prSet/>
      <dgm:spPr/>
      <dgm:t>
        <a:bodyPr/>
        <a:lstStyle/>
        <a:p>
          <a:endParaRPr lang="en-US"/>
        </a:p>
      </dgm:t>
    </dgm:pt>
    <dgm:pt modelId="{4044EA91-54FE-477E-BACD-F654F83CA317}" type="sibTrans" cxnId="{1B47A09B-8068-4996-8FF4-62F57DC637FE}">
      <dgm:prSet/>
      <dgm:spPr/>
      <dgm:t>
        <a:bodyPr/>
        <a:lstStyle/>
        <a:p>
          <a:pPr>
            <a:lnSpc>
              <a:spcPct val="100000"/>
            </a:lnSpc>
          </a:pPr>
          <a:endParaRPr lang="en-US"/>
        </a:p>
      </dgm:t>
    </dgm:pt>
    <dgm:pt modelId="{29D19407-17EC-49D5-B31B-E4CEE19B82C2}">
      <dgm:prSet/>
      <dgm:spPr/>
      <dgm:t>
        <a:bodyPr/>
        <a:lstStyle/>
        <a:p>
          <a:pPr>
            <a:lnSpc>
              <a:spcPct val="100000"/>
            </a:lnSpc>
          </a:pPr>
          <a:r>
            <a:rPr lang="en-US" b="1" i="0"/>
            <a:t>Advantages</a:t>
          </a:r>
          <a:r>
            <a:rPr lang="en-US" b="0" i="0"/>
            <a:t>: It offers simplicity in management, streamlined data control, and efficient resource allocation.</a:t>
          </a:r>
          <a:endParaRPr lang="en-US"/>
        </a:p>
      </dgm:t>
    </dgm:pt>
    <dgm:pt modelId="{2E6B426D-9DA8-4E1D-A23F-78E1FFB0537D}" type="parTrans" cxnId="{EFA722ED-B0F4-491C-93A0-65CC46F6D39A}">
      <dgm:prSet/>
      <dgm:spPr/>
      <dgm:t>
        <a:bodyPr/>
        <a:lstStyle/>
        <a:p>
          <a:endParaRPr lang="en-US"/>
        </a:p>
      </dgm:t>
    </dgm:pt>
    <dgm:pt modelId="{3967DAEA-D9A1-4255-B7D1-0CC81377ADDE}" type="sibTrans" cxnId="{EFA722ED-B0F4-491C-93A0-65CC46F6D39A}">
      <dgm:prSet/>
      <dgm:spPr/>
      <dgm:t>
        <a:bodyPr/>
        <a:lstStyle/>
        <a:p>
          <a:pPr>
            <a:lnSpc>
              <a:spcPct val="100000"/>
            </a:lnSpc>
          </a:pPr>
          <a:endParaRPr lang="en-US"/>
        </a:p>
      </dgm:t>
    </dgm:pt>
    <dgm:pt modelId="{F38E99B3-D10A-4792-9BFA-7C1B1310B027}">
      <dgm:prSet/>
      <dgm:spPr/>
      <dgm:t>
        <a:bodyPr/>
        <a:lstStyle/>
        <a:p>
          <a:pPr>
            <a:lnSpc>
              <a:spcPct val="100000"/>
            </a:lnSpc>
          </a:pPr>
          <a:r>
            <a:rPr lang="en-US" b="1" i="0"/>
            <a:t>Drawbacks</a:t>
          </a:r>
          <a:r>
            <a:rPr lang="en-US" b="0" i="0"/>
            <a:t>: Vulnerability to single points of failure, scalability limitations, and potential performance bottlenecks.</a:t>
          </a:r>
          <a:endParaRPr lang="en-US"/>
        </a:p>
      </dgm:t>
    </dgm:pt>
    <dgm:pt modelId="{DDA2CC5B-D550-4651-8735-D7398246A2E5}" type="parTrans" cxnId="{277DB9CF-0BEE-4E0D-AE2C-961A3732E181}">
      <dgm:prSet/>
      <dgm:spPr/>
      <dgm:t>
        <a:bodyPr/>
        <a:lstStyle/>
        <a:p>
          <a:endParaRPr lang="en-US"/>
        </a:p>
      </dgm:t>
    </dgm:pt>
    <dgm:pt modelId="{9FF01CE4-5D1C-4CB2-B996-39C4E9F13024}" type="sibTrans" cxnId="{277DB9CF-0BEE-4E0D-AE2C-961A3732E181}">
      <dgm:prSet/>
      <dgm:spPr/>
      <dgm:t>
        <a:bodyPr/>
        <a:lstStyle/>
        <a:p>
          <a:pPr>
            <a:lnSpc>
              <a:spcPct val="100000"/>
            </a:lnSpc>
          </a:pPr>
          <a:endParaRPr lang="en-US"/>
        </a:p>
      </dgm:t>
    </dgm:pt>
    <dgm:pt modelId="{0C72863F-3B7D-4535-8D72-BE8761A8097F}">
      <dgm:prSet/>
      <dgm:spPr/>
      <dgm:t>
        <a:bodyPr/>
        <a:lstStyle/>
        <a:p>
          <a:pPr>
            <a:lnSpc>
              <a:spcPct val="100000"/>
            </a:lnSpc>
          </a:pPr>
          <a:r>
            <a:rPr lang="en-US" b="1" i="0"/>
            <a:t>Use Cases</a:t>
          </a:r>
          <a:r>
            <a:rPr lang="en-US" b="0" i="0"/>
            <a:t>: Well-suited for small-scale applications and systems with low complexity.</a:t>
          </a:r>
          <a:endParaRPr lang="en-US"/>
        </a:p>
      </dgm:t>
    </dgm:pt>
    <dgm:pt modelId="{B5C2F4EE-3871-44B9-9001-BC712E1D3E35}" type="parTrans" cxnId="{0BC38355-3182-422F-837F-E73182719ED1}">
      <dgm:prSet/>
      <dgm:spPr/>
      <dgm:t>
        <a:bodyPr/>
        <a:lstStyle/>
        <a:p>
          <a:endParaRPr lang="en-US"/>
        </a:p>
      </dgm:t>
    </dgm:pt>
    <dgm:pt modelId="{8C2993A5-07E6-44F6-8D06-12116C62BDCE}" type="sibTrans" cxnId="{0BC38355-3182-422F-837F-E73182719ED1}">
      <dgm:prSet/>
      <dgm:spPr/>
      <dgm:t>
        <a:bodyPr/>
        <a:lstStyle/>
        <a:p>
          <a:endParaRPr lang="en-US"/>
        </a:p>
      </dgm:t>
    </dgm:pt>
    <dgm:pt modelId="{2B71AF52-BFE1-482F-8A4B-998DAD9B09AA}" type="pres">
      <dgm:prSet presAssocID="{2D85B0CE-5463-4A27-9324-5E6E1DD5D3E3}" presName="root" presStyleCnt="0">
        <dgm:presLayoutVars>
          <dgm:dir/>
          <dgm:resizeHandles val="exact"/>
        </dgm:presLayoutVars>
      </dgm:prSet>
      <dgm:spPr/>
    </dgm:pt>
    <dgm:pt modelId="{1D367A15-96D7-4E58-88B5-A80733DD1530}" type="pres">
      <dgm:prSet presAssocID="{2D85B0CE-5463-4A27-9324-5E6E1DD5D3E3}" presName="container" presStyleCnt="0">
        <dgm:presLayoutVars>
          <dgm:dir/>
          <dgm:resizeHandles val="exact"/>
        </dgm:presLayoutVars>
      </dgm:prSet>
      <dgm:spPr/>
    </dgm:pt>
    <dgm:pt modelId="{A791DA98-D378-4725-A94F-4876FCEF6C6F}" type="pres">
      <dgm:prSet presAssocID="{6114A65A-C2D8-485E-A807-14D73AD41BE2}" presName="compNode" presStyleCnt="0"/>
      <dgm:spPr/>
    </dgm:pt>
    <dgm:pt modelId="{74A1EEE6-B4C5-4E73-A466-14D2F91C170E}" type="pres">
      <dgm:prSet presAssocID="{6114A65A-C2D8-485E-A807-14D73AD41BE2}" presName="iconBgRect" presStyleLbl="bgShp" presStyleIdx="0" presStyleCnt="4"/>
      <dgm:spPr/>
    </dgm:pt>
    <dgm:pt modelId="{E822DBDE-6704-4F7F-A00F-411DFCE2A30D}" type="pres">
      <dgm:prSet presAssocID="{6114A65A-C2D8-485E-A807-14D73AD41B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6E12AA7A-0E06-43CD-97AD-92881EF8DF70}" type="pres">
      <dgm:prSet presAssocID="{6114A65A-C2D8-485E-A807-14D73AD41BE2}" presName="spaceRect" presStyleCnt="0"/>
      <dgm:spPr/>
    </dgm:pt>
    <dgm:pt modelId="{6E8A8C42-5667-45AC-AE1F-AFEA988F8741}" type="pres">
      <dgm:prSet presAssocID="{6114A65A-C2D8-485E-A807-14D73AD41BE2}" presName="textRect" presStyleLbl="revTx" presStyleIdx="0" presStyleCnt="4">
        <dgm:presLayoutVars>
          <dgm:chMax val="1"/>
          <dgm:chPref val="1"/>
        </dgm:presLayoutVars>
      </dgm:prSet>
      <dgm:spPr/>
    </dgm:pt>
    <dgm:pt modelId="{828D6512-C836-430F-99E9-AED10E090CE7}" type="pres">
      <dgm:prSet presAssocID="{4044EA91-54FE-477E-BACD-F654F83CA317}" presName="sibTrans" presStyleLbl="sibTrans2D1" presStyleIdx="0" presStyleCnt="0"/>
      <dgm:spPr/>
    </dgm:pt>
    <dgm:pt modelId="{F19F1EC5-4C00-4E48-B274-C2EC80B864E8}" type="pres">
      <dgm:prSet presAssocID="{29D19407-17EC-49D5-B31B-E4CEE19B82C2}" presName="compNode" presStyleCnt="0"/>
      <dgm:spPr/>
    </dgm:pt>
    <dgm:pt modelId="{E5C884A2-A464-4A8E-BA24-C9E7BF6F4831}" type="pres">
      <dgm:prSet presAssocID="{29D19407-17EC-49D5-B31B-E4CEE19B82C2}" presName="iconBgRect" presStyleLbl="bgShp" presStyleIdx="1" presStyleCnt="4"/>
      <dgm:spPr/>
    </dgm:pt>
    <dgm:pt modelId="{28A8C51C-4A80-4F93-9645-83B1FCBC0746}" type="pres">
      <dgm:prSet presAssocID="{29D19407-17EC-49D5-B31B-E4CEE19B82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8D4C4683-BD4D-4670-BFF1-85E5A68A50E0}" type="pres">
      <dgm:prSet presAssocID="{29D19407-17EC-49D5-B31B-E4CEE19B82C2}" presName="spaceRect" presStyleCnt="0"/>
      <dgm:spPr/>
    </dgm:pt>
    <dgm:pt modelId="{50FC13F4-7977-4683-8530-8BE703C7B889}" type="pres">
      <dgm:prSet presAssocID="{29D19407-17EC-49D5-B31B-E4CEE19B82C2}" presName="textRect" presStyleLbl="revTx" presStyleIdx="1" presStyleCnt="4">
        <dgm:presLayoutVars>
          <dgm:chMax val="1"/>
          <dgm:chPref val="1"/>
        </dgm:presLayoutVars>
      </dgm:prSet>
      <dgm:spPr/>
    </dgm:pt>
    <dgm:pt modelId="{2781CE64-1B51-4A83-A095-560078CFFBFD}" type="pres">
      <dgm:prSet presAssocID="{3967DAEA-D9A1-4255-B7D1-0CC81377ADDE}" presName="sibTrans" presStyleLbl="sibTrans2D1" presStyleIdx="0" presStyleCnt="0"/>
      <dgm:spPr/>
    </dgm:pt>
    <dgm:pt modelId="{C56FD523-26F8-4594-9CEA-F3CA9DEAB6C2}" type="pres">
      <dgm:prSet presAssocID="{F38E99B3-D10A-4792-9BFA-7C1B1310B027}" presName="compNode" presStyleCnt="0"/>
      <dgm:spPr/>
    </dgm:pt>
    <dgm:pt modelId="{F8E8BF04-8F23-4323-9EB2-A784A79454A9}" type="pres">
      <dgm:prSet presAssocID="{F38E99B3-D10A-4792-9BFA-7C1B1310B027}" presName="iconBgRect" presStyleLbl="bgShp" presStyleIdx="2" presStyleCnt="4"/>
      <dgm:spPr/>
    </dgm:pt>
    <dgm:pt modelId="{E1288599-0D81-4B5A-AD90-2676005206C6}" type="pres">
      <dgm:prSet presAssocID="{F38E99B3-D10A-4792-9BFA-7C1B1310B0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59F6BFA8-13AC-4A62-952E-B58990E60056}" type="pres">
      <dgm:prSet presAssocID="{F38E99B3-D10A-4792-9BFA-7C1B1310B027}" presName="spaceRect" presStyleCnt="0"/>
      <dgm:spPr/>
    </dgm:pt>
    <dgm:pt modelId="{3505B333-18FE-4210-A236-2395850B359B}" type="pres">
      <dgm:prSet presAssocID="{F38E99B3-D10A-4792-9BFA-7C1B1310B027}" presName="textRect" presStyleLbl="revTx" presStyleIdx="2" presStyleCnt="4">
        <dgm:presLayoutVars>
          <dgm:chMax val="1"/>
          <dgm:chPref val="1"/>
        </dgm:presLayoutVars>
      </dgm:prSet>
      <dgm:spPr/>
    </dgm:pt>
    <dgm:pt modelId="{AD9AF2B4-6F3C-4A82-9A2B-66F01D36E5BA}" type="pres">
      <dgm:prSet presAssocID="{9FF01CE4-5D1C-4CB2-B996-39C4E9F13024}" presName="sibTrans" presStyleLbl="sibTrans2D1" presStyleIdx="0" presStyleCnt="0"/>
      <dgm:spPr/>
    </dgm:pt>
    <dgm:pt modelId="{6A3473C9-5B63-41C5-84AB-2D491A06F228}" type="pres">
      <dgm:prSet presAssocID="{0C72863F-3B7D-4535-8D72-BE8761A8097F}" presName="compNode" presStyleCnt="0"/>
      <dgm:spPr/>
    </dgm:pt>
    <dgm:pt modelId="{1A87A587-F674-4B81-9071-E0DC80409D2A}" type="pres">
      <dgm:prSet presAssocID="{0C72863F-3B7D-4535-8D72-BE8761A8097F}" presName="iconBgRect" presStyleLbl="bgShp" presStyleIdx="3" presStyleCnt="4"/>
      <dgm:spPr/>
    </dgm:pt>
    <dgm:pt modelId="{399835CB-556F-468F-806E-302FAE4DB4C8}" type="pres">
      <dgm:prSet presAssocID="{0C72863F-3B7D-4535-8D72-BE8761A809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7D167ECF-C85D-4654-BEC8-CD49A71A1AE6}" type="pres">
      <dgm:prSet presAssocID="{0C72863F-3B7D-4535-8D72-BE8761A8097F}" presName="spaceRect" presStyleCnt="0"/>
      <dgm:spPr/>
    </dgm:pt>
    <dgm:pt modelId="{A26E33C8-3B28-4277-8B31-A6A89780071B}" type="pres">
      <dgm:prSet presAssocID="{0C72863F-3B7D-4535-8D72-BE8761A8097F}" presName="textRect" presStyleLbl="revTx" presStyleIdx="3" presStyleCnt="4">
        <dgm:presLayoutVars>
          <dgm:chMax val="1"/>
          <dgm:chPref val="1"/>
        </dgm:presLayoutVars>
      </dgm:prSet>
      <dgm:spPr/>
    </dgm:pt>
  </dgm:ptLst>
  <dgm:cxnLst>
    <dgm:cxn modelId="{B20F760E-BD33-467D-88C3-CD4791A17B56}" type="presOf" srcId="{F38E99B3-D10A-4792-9BFA-7C1B1310B027}" destId="{3505B333-18FE-4210-A236-2395850B359B}" srcOrd="0" destOrd="0" presId="urn:microsoft.com/office/officeart/2018/2/layout/IconCircleList"/>
    <dgm:cxn modelId="{278F476E-AD65-4D85-A3FB-F2F05190D0EA}" type="presOf" srcId="{9FF01CE4-5D1C-4CB2-B996-39C4E9F13024}" destId="{AD9AF2B4-6F3C-4A82-9A2B-66F01D36E5BA}" srcOrd="0" destOrd="0" presId="urn:microsoft.com/office/officeart/2018/2/layout/IconCircleList"/>
    <dgm:cxn modelId="{4E502E4F-2D93-4897-84D6-EB001EDB0288}" type="presOf" srcId="{3967DAEA-D9A1-4255-B7D1-0CC81377ADDE}" destId="{2781CE64-1B51-4A83-A095-560078CFFBFD}" srcOrd="0" destOrd="0" presId="urn:microsoft.com/office/officeart/2018/2/layout/IconCircleList"/>
    <dgm:cxn modelId="{0BC38355-3182-422F-837F-E73182719ED1}" srcId="{2D85B0CE-5463-4A27-9324-5E6E1DD5D3E3}" destId="{0C72863F-3B7D-4535-8D72-BE8761A8097F}" srcOrd="3" destOrd="0" parTransId="{B5C2F4EE-3871-44B9-9001-BC712E1D3E35}" sibTransId="{8C2993A5-07E6-44F6-8D06-12116C62BDCE}"/>
    <dgm:cxn modelId="{1B47A09B-8068-4996-8FF4-62F57DC637FE}" srcId="{2D85B0CE-5463-4A27-9324-5E6E1DD5D3E3}" destId="{6114A65A-C2D8-485E-A807-14D73AD41BE2}" srcOrd="0" destOrd="0" parTransId="{6B1F17E2-1DCC-494E-A2C1-8A840C5FC68C}" sibTransId="{4044EA91-54FE-477E-BACD-F654F83CA317}"/>
    <dgm:cxn modelId="{D03447A2-AA5B-4B79-906D-E14BD2A5A715}" type="presOf" srcId="{6114A65A-C2D8-485E-A807-14D73AD41BE2}" destId="{6E8A8C42-5667-45AC-AE1F-AFEA988F8741}" srcOrd="0" destOrd="0" presId="urn:microsoft.com/office/officeart/2018/2/layout/IconCircleList"/>
    <dgm:cxn modelId="{957588AA-042A-463C-8858-ECEA2E76BF99}" type="presOf" srcId="{4044EA91-54FE-477E-BACD-F654F83CA317}" destId="{828D6512-C836-430F-99E9-AED10E090CE7}" srcOrd="0" destOrd="0" presId="urn:microsoft.com/office/officeart/2018/2/layout/IconCircleList"/>
    <dgm:cxn modelId="{1FB41FC8-70B1-4F5C-BBB8-86A69860F8CA}" type="presOf" srcId="{0C72863F-3B7D-4535-8D72-BE8761A8097F}" destId="{A26E33C8-3B28-4277-8B31-A6A89780071B}" srcOrd="0" destOrd="0" presId="urn:microsoft.com/office/officeart/2018/2/layout/IconCircleList"/>
    <dgm:cxn modelId="{277DB9CF-0BEE-4E0D-AE2C-961A3732E181}" srcId="{2D85B0CE-5463-4A27-9324-5E6E1DD5D3E3}" destId="{F38E99B3-D10A-4792-9BFA-7C1B1310B027}" srcOrd="2" destOrd="0" parTransId="{DDA2CC5B-D550-4651-8735-D7398246A2E5}" sibTransId="{9FF01CE4-5D1C-4CB2-B996-39C4E9F13024}"/>
    <dgm:cxn modelId="{BB569BE0-039F-427A-845E-17161A8A2DFC}" type="presOf" srcId="{2D85B0CE-5463-4A27-9324-5E6E1DD5D3E3}" destId="{2B71AF52-BFE1-482F-8A4B-998DAD9B09AA}" srcOrd="0" destOrd="0" presId="urn:microsoft.com/office/officeart/2018/2/layout/IconCircleList"/>
    <dgm:cxn modelId="{EFA722ED-B0F4-491C-93A0-65CC46F6D39A}" srcId="{2D85B0CE-5463-4A27-9324-5E6E1DD5D3E3}" destId="{29D19407-17EC-49D5-B31B-E4CEE19B82C2}" srcOrd="1" destOrd="0" parTransId="{2E6B426D-9DA8-4E1D-A23F-78E1FFB0537D}" sibTransId="{3967DAEA-D9A1-4255-B7D1-0CC81377ADDE}"/>
    <dgm:cxn modelId="{D3FA27FC-6CF3-4D3D-A0D2-5D6693AFECD3}" type="presOf" srcId="{29D19407-17EC-49D5-B31B-E4CEE19B82C2}" destId="{50FC13F4-7977-4683-8530-8BE703C7B889}" srcOrd="0" destOrd="0" presId="urn:microsoft.com/office/officeart/2018/2/layout/IconCircleList"/>
    <dgm:cxn modelId="{F1ED167D-9648-440B-ABB1-9225CE7A9443}" type="presParOf" srcId="{2B71AF52-BFE1-482F-8A4B-998DAD9B09AA}" destId="{1D367A15-96D7-4E58-88B5-A80733DD1530}" srcOrd="0" destOrd="0" presId="urn:microsoft.com/office/officeart/2018/2/layout/IconCircleList"/>
    <dgm:cxn modelId="{F6FEC691-7468-48DD-A4AF-EA2F6F569DB4}" type="presParOf" srcId="{1D367A15-96D7-4E58-88B5-A80733DD1530}" destId="{A791DA98-D378-4725-A94F-4876FCEF6C6F}" srcOrd="0" destOrd="0" presId="urn:microsoft.com/office/officeart/2018/2/layout/IconCircleList"/>
    <dgm:cxn modelId="{2421E4A4-8C40-47B2-B88C-99DACE810933}" type="presParOf" srcId="{A791DA98-D378-4725-A94F-4876FCEF6C6F}" destId="{74A1EEE6-B4C5-4E73-A466-14D2F91C170E}" srcOrd="0" destOrd="0" presId="urn:microsoft.com/office/officeart/2018/2/layout/IconCircleList"/>
    <dgm:cxn modelId="{0509BE0B-237A-48B3-A03A-4DE27526F342}" type="presParOf" srcId="{A791DA98-D378-4725-A94F-4876FCEF6C6F}" destId="{E822DBDE-6704-4F7F-A00F-411DFCE2A30D}" srcOrd="1" destOrd="0" presId="urn:microsoft.com/office/officeart/2018/2/layout/IconCircleList"/>
    <dgm:cxn modelId="{459C60FA-4CD1-406C-B0F0-87A69163E58B}" type="presParOf" srcId="{A791DA98-D378-4725-A94F-4876FCEF6C6F}" destId="{6E12AA7A-0E06-43CD-97AD-92881EF8DF70}" srcOrd="2" destOrd="0" presId="urn:microsoft.com/office/officeart/2018/2/layout/IconCircleList"/>
    <dgm:cxn modelId="{359D53D4-BD09-40DA-8545-AE48366CA8A2}" type="presParOf" srcId="{A791DA98-D378-4725-A94F-4876FCEF6C6F}" destId="{6E8A8C42-5667-45AC-AE1F-AFEA988F8741}" srcOrd="3" destOrd="0" presId="urn:microsoft.com/office/officeart/2018/2/layout/IconCircleList"/>
    <dgm:cxn modelId="{81D68363-1AB9-4D7E-988F-2FFBEBA69C98}" type="presParOf" srcId="{1D367A15-96D7-4E58-88B5-A80733DD1530}" destId="{828D6512-C836-430F-99E9-AED10E090CE7}" srcOrd="1" destOrd="0" presId="urn:microsoft.com/office/officeart/2018/2/layout/IconCircleList"/>
    <dgm:cxn modelId="{CFA2C944-EF5D-4D8B-9D39-598383BB2163}" type="presParOf" srcId="{1D367A15-96D7-4E58-88B5-A80733DD1530}" destId="{F19F1EC5-4C00-4E48-B274-C2EC80B864E8}" srcOrd="2" destOrd="0" presId="urn:microsoft.com/office/officeart/2018/2/layout/IconCircleList"/>
    <dgm:cxn modelId="{EDEFACD2-C69C-48F0-82B3-EC44BCBC923B}" type="presParOf" srcId="{F19F1EC5-4C00-4E48-B274-C2EC80B864E8}" destId="{E5C884A2-A464-4A8E-BA24-C9E7BF6F4831}" srcOrd="0" destOrd="0" presId="urn:microsoft.com/office/officeart/2018/2/layout/IconCircleList"/>
    <dgm:cxn modelId="{CE326AEE-638A-4327-A828-E403ADD9973A}" type="presParOf" srcId="{F19F1EC5-4C00-4E48-B274-C2EC80B864E8}" destId="{28A8C51C-4A80-4F93-9645-83B1FCBC0746}" srcOrd="1" destOrd="0" presId="urn:microsoft.com/office/officeart/2018/2/layout/IconCircleList"/>
    <dgm:cxn modelId="{CA8B0CD0-A907-414F-95A9-C1BAF3786694}" type="presParOf" srcId="{F19F1EC5-4C00-4E48-B274-C2EC80B864E8}" destId="{8D4C4683-BD4D-4670-BFF1-85E5A68A50E0}" srcOrd="2" destOrd="0" presId="urn:microsoft.com/office/officeart/2018/2/layout/IconCircleList"/>
    <dgm:cxn modelId="{F1D0E72E-8E30-4D95-A828-983849C2FC10}" type="presParOf" srcId="{F19F1EC5-4C00-4E48-B274-C2EC80B864E8}" destId="{50FC13F4-7977-4683-8530-8BE703C7B889}" srcOrd="3" destOrd="0" presId="urn:microsoft.com/office/officeart/2018/2/layout/IconCircleList"/>
    <dgm:cxn modelId="{A374B0EB-8A32-4A25-9896-424AFAA58393}" type="presParOf" srcId="{1D367A15-96D7-4E58-88B5-A80733DD1530}" destId="{2781CE64-1B51-4A83-A095-560078CFFBFD}" srcOrd="3" destOrd="0" presId="urn:microsoft.com/office/officeart/2018/2/layout/IconCircleList"/>
    <dgm:cxn modelId="{38CBA4A8-28F5-4A35-9FF0-7BE6BD76F4B8}" type="presParOf" srcId="{1D367A15-96D7-4E58-88B5-A80733DD1530}" destId="{C56FD523-26F8-4594-9CEA-F3CA9DEAB6C2}" srcOrd="4" destOrd="0" presId="urn:microsoft.com/office/officeart/2018/2/layout/IconCircleList"/>
    <dgm:cxn modelId="{4A23CFDF-96F3-4478-BD49-7008465E1E85}" type="presParOf" srcId="{C56FD523-26F8-4594-9CEA-F3CA9DEAB6C2}" destId="{F8E8BF04-8F23-4323-9EB2-A784A79454A9}" srcOrd="0" destOrd="0" presId="urn:microsoft.com/office/officeart/2018/2/layout/IconCircleList"/>
    <dgm:cxn modelId="{DC4AC89F-57A8-47B3-AA2C-B37B01FB9D47}" type="presParOf" srcId="{C56FD523-26F8-4594-9CEA-F3CA9DEAB6C2}" destId="{E1288599-0D81-4B5A-AD90-2676005206C6}" srcOrd="1" destOrd="0" presId="urn:microsoft.com/office/officeart/2018/2/layout/IconCircleList"/>
    <dgm:cxn modelId="{E745A644-9095-4DD3-82B2-61028AA90BDE}" type="presParOf" srcId="{C56FD523-26F8-4594-9CEA-F3CA9DEAB6C2}" destId="{59F6BFA8-13AC-4A62-952E-B58990E60056}" srcOrd="2" destOrd="0" presId="urn:microsoft.com/office/officeart/2018/2/layout/IconCircleList"/>
    <dgm:cxn modelId="{DFE0DED7-2F9B-4BB2-AB0F-87CC995C4751}" type="presParOf" srcId="{C56FD523-26F8-4594-9CEA-F3CA9DEAB6C2}" destId="{3505B333-18FE-4210-A236-2395850B359B}" srcOrd="3" destOrd="0" presId="urn:microsoft.com/office/officeart/2018/2/layout/IconCircleList"/>
    <dgm:cxn modelId="{73732160-0CF1-42D8-9FB1-54DA9198BF2F}" type="presParOf" srcId="{1D367A15-96D7-4E58-88B5-A80733DD1530}" destId="{AD9AF2B4-6F3C-4A82-9A2B-66F01D36E5BA}" srcOrd="5" destOrd="0" presId="urn:microsoft.com/office/officeart/2018/2/layout/IconCircleList"/>
    <dgm:cxn modelId="{69CE0CA3-21FB-4286-B8C0-DD28DEE1FCDB}" type="presParOf" srcId="{1D367A15-96D7-4E58-88B5-A80733DD1530}" destId="{6A3473C9-5B63-41C5-84AB-2D491A06F228}" srcOrd="6" destOrd="0" presId="urn:microsoft.com/office/officeart/2018/2/layout/IconCircleList"/>
    <dgm:cxn modelId="{117A216B-B772-4B13-A4D6-1950595175C4}" type="presParOf" srcId="{6A3473C9-5B63-41C5-84AB-2D491A06F228}" destId="{1A87A587-F674-4B81-9071-E0DC80409D2A}" srcOrd="0" destOrd="0" presId="urn:microsoft.com/office/officeart/2018/2/layout/IconCircleList"/>
    <dgm:cxn modelId="{D663D420-CCAD-4A9C-A6B4-CD25DF8E0D7A}" type="presParOf" srcId="{6A3473C9-5B63-41C5-84AB-2D491A06F228}" destId="{399835CB-556F-468F-806E-302FAE4DB4C8}" srcOrd="1" destOrd="0" presId="urn:microsoft.com/office/officeart/2018/2/layout/IconCircleList"/>
    <dgm:cxn modelId="{C74512D3-32CD-4770-87A6-88C3F6FE108A}" type="presParOf" srcId="{6A3473C9-5B63-41C5-84AB-2D491A06F228}" destId="{7D167ECF-C85D-4654-BEC8-CD49A71A1AE6}" srcOrd="2" destOrd="0" presId="urn:microsoft.com/office/officeart/2018/2/layout/IconCircleList"/>
    <dgm:cxn modelId="{38D39867-1CCB-4197-A15A-96C420E99A5E}" type="presParOf" srcId="{6A3473C9-5B63-41C5-84AB-2D491A06F228}" destId="{A26E33C8-3B28-4277-8B31-A6A89780071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179F9B-0CF9-4C3B-A862-E23540D0705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F2E842B-93F0-472A-9249-0CEFB6677A37}">
      <dgm:prSet/>
      <dgm:spPr/>
      <dgm:t>
        <a:bodyPr/>
        <a:lstStyle/>
        <a:p>
          <a:pPr>
            <a:lnSpc>
              <a:spcPct val="100000"/>
            </a:lnSpc>
          </a:pPr>
          <a:r>
            <a:rPr lang="en-US" b="1" i="0"/>
            <a:t>Resource Optimization</a:t>
          </a:r>
          <a:r>
            <a:rPr lang="en-US" b="0" i="0"/>
            <a:t>: Efficiently utilizing hardware and software resources minimizes waste and helps keep costs in check.</a:t>
          </a:r>
          <a:endParaRPr lang="en-US"/>
        </a:p>
      </dgm:t>
    </dgm:pt>
    <dgm:pt modelId="{A37BFEAA-3B48-441C-86A7-E1AA50F15EE4}" type="parTrans" cxnId="{C6A89A8B-6806-4F52-BA7C-7A23480A804D}">
      <dgm:prSet/>
      <dgm:spPr/>
      <dgm:t>
        <a:bodyPr/>
        <a:lstStyle/>
        <a:p>
          <a:endParaRPr lang="en-US"/>
        </a:p>
      </dgm:t>
    </dgm:pt>
    <dgm:pt modelId="{DA762528-7ACF-4149-8364-36B6FDEF93C9}" type="sibTrans" cxnId="{C6A89A8B-6806-4F52-BA7C-7A23480A804D}">
      <dgm:prSet/>
      <dgm:spPr/>
      <dgm:t>
        <a:bodyPr/>
        <a:lstStyle/>
        <a:p>
          <a:pPr>
            <a:lnSpc>
              <a:spcPct val="100000"/>
            </a:lnSpc>
          </a:pPr>
          <a:endParaRPr lang="en-US"/>
        </a:p>
      </dgm:t>
    </dgm:pt>
    <dgm:pt modelId="{1E26A9D9-EA63-4A16-A9F4-B1D786C8B046}">
      <dgm:prSet/>
      <dgm:spPr/>
      <dgm:t>
        <a:bodyPr/>
        <a:lstStyle/>
        <a:p>
          <a:pPr>
            <a:lnSpc>
              <a:spcPct val="100000"/>
            </a:lnSpc>
          </a:pPr>
          <a:r>
            <a:rPr lang="en-US" b="1" i="0"/>
            <a:t>Scalability Planning</a:t>
          </a:r>
          <a:r>
            <a:rPr lang="en-US" b="0" i="0"/>
            <a:t>: Scaling resources to match demand prevents over-provisioning and ensures cost-effective growth.</a:t>
          </a:r>
          <a:endParaRPr lang="en-US"/>
        </a:p>
      </dgm:t>
    </dgm:pt>
    <dgm:pt modelId="{B1868BB7-A5C3-4CF8-9E75-87E9A7770691}" type="parTrans" cxnId="{CB0AD00E-961B-4F09-82A5-260201B7A714}">
      <dgm:prSet/>
      <dgm:spPr/>
      <dgm:t>
        <a:bodyPr/>
        <a:lstStyle/>
        <a:p>
          <a:endParaRPr lang="en-US"/>
        </a:p>
      </dgm:t>
    </dgm:pt>
    <dgm:pt modelId="{2C25AFE5-2F1E-407E-9E9C-DDF8F0B5EC1C}" type="sibTrans" cxnId="{CB0AD00E-961B-4F09-82A5-260201B7A714}">
      <dgm:prSet/>
      <dgm:spPr/>
      <dgm:t>
        <a:bodyPr/>
        <a:lstStyle/>
        <a:p>
          <a:pPr>
            <a:lnSpc>
              <a:spcPct val="100000"/>
            </a:lnSpc>
          </a:pPr>
          <a:endParaRPr lang="en-US"/>
        </a:p>
      </dgm:t>
    </dgm:pt>
    <dgm:pt modelId="{B8338E18-F4DF-4781-A1D8-BF63AA32361D}">
      <dgm:prSet/>
      <dgm:spPr/>
      <dgm:t>
        <a:bodyPr/>
        <a:lstStyle/>
        <a:p>
          <a:pPr>
            <a:lnSpc>
              <a:spcPct val="100000"/>
            </a:lnSpc>
          </a:pPr>
          <a:r>
            <a:rPr lang="en-US" b="1" i="0"/>
            <a:t>Cloud Services</a:t>
          </a:r>
          <a:r>
            <a:rPr lang="en-US" b="0" i="0"/>
            <a:t>: Leveraging cloud-based services allows for flexible resource allocation and cost control.</a:t>
          </a:r>
          <a:endParaRPr lang="en-US"/>
        </a:p>
      </dgm:t>
    </dgm:pt>
    <dgm:pt modelId="{04F5C5BB-765F-4C50-A9C8-C637AD6122CB}" type="parTrans" cxnId="{674C79C8-3E58-429C-BA23-336738F3C482}">
      <dgm:prSet/>
      <dgm:spPr/>
      <dgm:t>
        <a:bodyPr/>
        <a:lstStyle/>
        <a:p>
          <a:endParaRPr lang="en-US"/>
        </a:p>
      </dgm:t>
    </dgm:pt>
    <dgm:pt modelId="{21E64351-47EC-4D51-848A-4AFBA46DB1EF}" type="sibTrans" cxnId="{674C79C8-3E58-429C-BA23-336738F3C482}">
      <dgm:prSet/>
      <dgm:spPr/>
      <dgm:t>
        <a:bodyPr/>
        <a:lstStyle/>
        <a:p>
          <a:pPr>
            <a:lnSpc>
              <a:spcPct val="100000"/>
            </a:lnSpc>
          </a:pPr>
          <a:endParaRPr lang="en-US"/>
        </a:p>
      </dgm:t>
    </dgm:pt>
    <dgm:pt modelId="{BB3AD0E6-02CC-4F0D-87B0-0CDFFE095875}">
      <dgm:prSet/>
      <dgm:spPr/>
      <dgm:t>
        <a:bodyPr/>
        <a:lstStyle/>
        <a:p>
          <a:pPr>
            <a:lnSpc>
              <a:spcPct val="100000"/>
            </a:lnSpc>
          </a:pPr>
          <a:r>
            <a:rPr lang="en-US" b="1" i="0"/>
            <a:t>Monitoring and Analysis</a:t>
          </a:r>
          <a:r>
            <a:rPr lang="en-US" b="0" i="0"/>
            <a:t>: Continuous monitoring and analysis of resource usage aid in identifying inefficiencies and optimizing for cost-effectiveness.</a:t>
          </a:r>
          <a:endParaRPr lang="en-US"/>
        </a:p>
      </dgm:t>
    </dgm:pt>
    <dgm:pt modelId="{21B85CF5-98C8-4D41-86BB-24AAF7D10367}" type="parTrans" cxnId="{A52ACFD4-52DA-4226-AE33-B8A8C1D1EC8A}">
      <dgm:prSet/>
      <dgm:spPr/>
      <dgm:t>
        <a:bodyPr/>
        <a:lstStyle/>
        <a:p>
          <a:endParaRPr lang="en-US"/>
        </a:p>
      </dgm:t>
    </dgm:pt>
    <dgm:pt modelId="{CE6EC94C-B2F8-42EA-84AC-07E99EE06A45}" type="sibTrans" cxnId="{A52ACFD4-52DA-4226-AE33-B8A8C1D1EC8A}">
      <dgm:prSet/>
      <dgm:spPr/>
      <dgm:t>
        <a:bodyPr/>
        <a:lstStyle/>
        <a:p>
          <a:endParaRPr lang="en-US"/>
        </a:p>
      </dgm:t>
    </dgm:pt>
    <dgm:pt modelId="{A2CCF7AE-DC1F-4299-AFEA-F7756E9C6CC4}" type="pres">
      <dgm:prSet presAssocID="{EE179F9B-0CF9-4C3B-A862-E23540D0705A}" presName="root" presStyleCnt="0">
        <dgm:presLayoutVars>
          <dgm:dir/>
          <dgm:resizeHandles val="exact"/>
        </dgm:presLayoutVars>
      </dgm:prSet>
      <dgm:spPr/>
    </dgm:pt>
    <dgm:pt modelId="{B2F1F671-E6E8-4039-B401-DBAA7956768D}" type="pres">
      <dgm:prSet presAssocID="{EE179F9B-0CF9-4C3B-A862-E23540D0705A}" presName="container" presStyleCnt="0">
        <dgm:presLayoutVars>
          <dgm:dir/>
          <dgm:resizeHandles val="exact"/>
        </dgm:presLayoutVars>
      </dgm:prSet>
      <dgm:spPr/>
    </dgm:pt>
    <dgm:pt modelId="{38663EA6-E967-4C1F-8F7B-364EDC9EDAF9}" type="pres">
      <dgm:prSet presAssocID="{6F2E842B-93F0-472A-9249-0CEFB6677A37}" presName="compNode" presStyleCnt="0"/>
      <dgm:spPr/>
    </dgm:pt>
    <dgm:pt modelId="{C3F83233-D662-45CD-905C-BE6F0DA208AD}" type="pres">
      <dgm:prSet presAssocID="{6F2E842B-93F0-472A-9249-0CEFB6677A37}" presName="iconBgRect" presStyleLbl="bgShp" presStyleIdx="0" presStyleCnt="4"/>
      <dgm:spPr/>
    </dgm:pt>
    <dgm:pt modelId="{9B806C17-72C8-4343-9A04-03006D6682F4}" type="pres">
      <dgm:prSet presAssocID="{6F2E842B-93F0-472A-9249-0CEFB6677A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0BBB50A-8319-4F29-9581-43760E94642D}" type="pres">
      <dgm:prSet presAssocID="{6F2E842B-93F0-472A-9249-0CEFB6677A37}" presName="spaceRect" presStyleCnt="0"/>
      <dgm:spPr/>
    </dgm:pt>
    <dgm:pt modelId="{2E4D713C-7A09-41DE-8F9C-B316ADE88537}" type="pres">
      <dgm:prSet presAssocID="{6F2E842B-93F0-472A-9249-0CEFB6677A37}" presName="textRect" presStyleLbl="revTx" presStyleIdx="0" presStyleCnt="4">
        <dgm:presLayoutVars>
          <dgm:chMax val="1"/>
          <dgm:chPref val="1"/>
        </dgm:presLayoutVars>
      </dgm:prSet>
      <dgm:spPr/>
    </dgm:pt>
    <dgm:pt modelId="{8674607A-140B-4581-9B68-31BC8E4EE2E1}" type="pres">
      <dgm:prSet presAssocID="{DA762528-7ACF-4149-8364-36B6FDEF93C9}" presName="sibTrans" presStyleLbl="sibTrans2D1" presStyleIdx="0" presStyleCnt="0"/>
      <dgm:spPr/>
    </dgm:pt>
    <dgm:pt modelId="{18DCD350-B723-42CB-8926-6CBD96D16CB7}" type="pres">
      <dgm:prSet presAssocID="{1E26A9D9-EA63-4A16-A9F4-B1D786C8B046}" presName="compNode" presStyleCnt="0"/>
      <dgm:spPr/>
    </dgm:pt>
    <dgm:pt modelId="{4BC1E2E6-74DB-477F-92EA-D9E67FB20CF2}" type="pres">
      <dgm:prSet presAssocID="{1E26A9D9-EA63-4A16-A9F4-B1D786C8B046}" presName="iconBgRect" presStyleLbl="bgShp" presStyleIdx="1" presStyleCnt="4"/>
      <dgm:spPr/>
    </dgm:pt>
    <dgm:pt modelId="{75FBC1F8-EC48-4603-B8D7-11137F70195C}" type="pres">
      <dgm:prSet presAssocID="{1E26A9D9-EA63-4A16-A9F4-B1D786C8B0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28587A85-57DC-4A8F-85BE-14F5A0069FF1}" type="pres">
      <dgm:prSet presAssocID="{1E26A9D9-EA63-4A16-A9F4-B1D786C8B046}" presName="spaceRect" presStyleCnt="0"/>
      <dgm:spPr/>
    </dgm:pt>
    <dgm:pt modelId="{71A23030-4566-46FC-A01C-EE39D5429C7B}" type="pres">
      <dgm:prSet presAssocID="{1E26A9D9-EA63-4A16-A9F4-B1D786C8B046}" presName="textRect" presStyleLbl="revTx" presStyleIdx="1" presStyleCnt="4">
        <dgm:presLayoutVars>
          <dgm:chMax val="1"/>
          <dgm:chPref val="1"/>
        </dgm:presLayoutVars>
      </dgm:prSet>
      <dgm:spPr/>
    </dgm:pt>
    <dgm:pt modelId="{07215B9F-57A0-47FB-83FF-9E1D459E1DC3}" type="pres">
      <dgm:prSet presAssocID="{2C25AFE5-2F1E-407E-9E9C-DDF8F0B5EC1C}" presName="sibTrans" presStyleLbl="sibTrans2D1" presStyleIdx="0" presStyleCnt="0"/>
      <dgm:spPr/>
    </dgm:pt>
    <dgm:pt modelId="{D970B79D-769E-43FA-B9F7-7A7866C69594}" type="pres">
      <dgm:prSet presAssocID="{B8338E18-F4DF-4781-A1D8-BF63AA32361D}" presName="compNode" presStyleCnt="0"/>
      <dgm:spPr/>
    </dgm:pt>
    <dgm:pt modelId="{2D59EE8B-0D25-41A0-AC67-855F537CE976}" type="pres">
      <dgm:prSet presAssocID="{B8338E18-F4DF-4781-A1D8-BF63AA32361D}" presName="iconBgRect" presStyleLbl="bgShp" presStyleIdx="2" presStyleCnt="4"/>
      <dgm:spPr/>
    </dgm:pt>
    <dgm:pt modelId="{A3818B80-BA44-42D4-AD8B-5170DA544CB2}" type="pres">
      <dgm:prSet presAssocID="{B8338E18-F4DF-4781-A1D8-BF63AA3236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5B1084D1-7DCD-4BA3-94BA-5F07461F39D3}" type="pres">
      <dgm:prSet presAssocID="{B8338E18-F4DF-4781-A1D8-BF63AA32361D}" presName="spaceRect" presStyleCnt="0"/>
      <dgm:spPr/>
    </dgm:pt>
    <dgm:pt modelId="{E9548F4D-C6A9-4CFC-A982-20DA016252E1}" type="pres">
      <dgm:prSet presAssocID="{B8338E18-F4DF-4781-A1D8-BF63AA32361D}" presName="textRect" presStyleLbl="revTx" presStyleIdx="2" presStyleCnt="4">
        <dgm:presLayoutVars>
          <dgm:chMax val="1"/>
          <dgm:chPref val="1"/>
        </dgm:presLayoutVars>
      </dgm:prSet>
      <dgm:spPr/>
    </dgm:pt>
    <dgm:pt modelId="{5CBB5E31-093C-4C6E-941C-8FA5A35E09CF}" type="pres">
      <dgm:prSet presAssocID="{21E64351-47EC-4D51-848A-4AFBA46DB1EF}" presName="sibTrans" presStyleLbl="sibTrans2D1" presStyleIdx="0" presStyleCnt="0"/>
      <dgm:spPr/>
    </dgm:pt>
    <dgm:pt modelId="{52E732FB-3135-4E90-8545-1486F9897CCA}" type="pres">
      <dgm:prSet presAssocID="{BB3AD0E6-02CC-4F0D-87B0-0CDFFE095875}" presName="compNode" presStyleCnt="0"/>
      <dgm:spPr/>
    </dgm:pt>
    <dgm:pt modelId="{588FB3E1-E769-4A6D-A61A-06242367CDD1}" type="pres">
      <dgm:prSet presAssocID="{BB3AD0E6-02CC-4F0D-87B0-0CDFFE095875}" presName="iconBgRect" presStyleLbl="bgShp" presStyleIdx="3" presStyleCnt="4"/>
      <dgm:spPr/>
    </dgm:pt>
    <dgm:pt modelId="{989B2558-A228-4F9A-9395-C739D9C32B93}" type="pres">
      <dgm:prSet presAssocID="{BB3AD0E6-02CC-4F0D-87B0-0CDFFE0958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BFFBA21-7C1D-4B69-814D-7ECBE383B07B}" type="pres">
      <dgm:prSet presAssocID="{BB3AD0E6-02CC-4F0D-87B0-0CDFFE095875}" presName="spaceRect" presStyleCnt="0"/>
      <dgm:spPr/>
    </dgm:pt>
    <dgm:pt modelId="{177E5F1F-3089-46C4-8306-6FE8EA3F8B50}" type="pres">
      <dgm:prSet presAssocID="{BB3AD0E6-02CC-4F0D-87B0-0CDFFE095875}" presName="textRect" presStyleLbl="revTx" presStyleIdx="3" presStyleCnt="4">
        <dgm:presLayoutVars>
          <dgm:chMax val="1"/>
          <dgm:chPref val="1"/>
        </dgm:presLayoutVars>
      </dgm:prSet>
      <dgm:spPr/>
    </dgm:pt>
  </dgm:ptLst>
  <dgm:cxnLst>
    <dgm:cxn modelId="{08834408-5F1A-4B87-9299-418D9062C325}" type="presOf" srcId="{1E26A9D9-EA63-4A16-A9F4-B1D786C8B046}" destId="{71A23030-4566-46FC-A01C-EE39D5429C7B}" srcOrd="0" destOrd="0" presId="urn:microsoft.com/office/officeart/2018/2/layout/IconCircleList"/>
    <dgm:cxn modelId="{033C760A-FF0A-4891-AED7-5BEAD8CD1654}" type="presOf" srcId="{2C25AFE5-2F1E-407E-9E9C-DDF8F0B5EC1C}" destId="{07215B9F-57A0-47FB-83FF-9E1D459E1DC3}" srcOrd="0" destOrd="0" presId="urn:microsoft.com/office/officeart/2018/2/layout/IconCircleList"/>
    <dgm:cxn modelId="{CB0AD00E-961B-4F09-82A5-260201B7A714}" srcId="{EE179F9B-0CF9-4C3B-A862-E23540D0705A}" destId="{1E26A9D9-EA63-4A16-A9F4-B1D786C8B046}" srcOrd="1" destOrd="0" parTransId="{B1868BB7-A5C3-4CF8-9E75-87E9A7770691}" sibTransId="{2C25AFE5-2F1E-407E-9E9C-DDF8F0B5EC1C}"/>
    <dgm:cxn modelId="{E1335148-CBFC-42DA-88CE-68B484C91812}" type="presOf" srcId="{6F2E842B-93F0-472A-9249-0CEFB6677A37}" destId="{2E4D713C-7A09-41DE-8F9C-B316ADE88537}" srcOrd="0" destOrd="0" presId="urn:microsoft.com/office/officeart/2018/2/layout/IconCircleList"/>
    <dgm:cxn modelId="{0D6FB94F-47F4-4CE5-B212-FFCCA728CEEB}" type="presOf" srcId="{BB3AD0E6-02CC-4F0D-87B0-0CDFFE095875}" destId="{177E5F1F-3089-46C4-8306-6FE8EA3F8B50}" srcOrd="0" destOrd="0" presId="urn:microsoft.com/office/officeart/2018/2/layout/IconCircleList"/>
    <dgm:cxn modelId="{C6A89A8B-6806-4F52-BA7C-7A23480A804D}" srcId="{EE179F9B-0CF9-4C3B-A862-E23540D0705A}" destId="{6F2E842B-93F0-472A-9249-0CEFB6677A37}" srcOrd="0" destOrd="0" parTransId="{A37BFEAA-3B48-441C-86A7-E1AA50F15EE4}" sibTransId="{DA762528-7ACF-4149-8364-36B6FDEF93C9}"/>
    <dgm:cxn modelId="{0D99F49B-A8FB-4B59-A8D6-17C819B4CB54}" type="presOf" srcId="{21E64351-47EC-4D51-848A-4AFBA46DB1EF}" destId="{5CBB5E31-093C-4C6E-941C-8FA5A35E09CF}" srcOrd="0" destOrd="0" presId="urn:microsoft.com/office/officeart/2018/2/layout/IconCircleList"/>
    <dgm:cxn modelId="{98335AC6-785E-434B-9C33-3DCFE003E38F}" type="presOf" srcId="{DA762528-7ACF-4149-8364-36B6FDEF93C9}" destId="{8674607A-140B-4581-9B68-31BC8E4EE2E1}" srcOrd="0" destOrd="0" presId="urn:microsoft.com/office/officeart/2018/2/layout/IconCircleList"/>
    <dgm:cxn modelId="{674C79C8-3E58-429C-BA23-336738F3C482}" srcId="{EE179F9B-0CF9-4C3B-A862-E23540D0705A}" destId="{B8338E18-F4DF-4781-A1D8-BF63AA32361D}" srcOrd="2" destOrd="0" parTransId="{04F5C5BB-765F-4C50-A9C8-C637AD6122CB}" sibTransId="{21E64351-47EC-4D51-848A-4AFBA46DB1EF}"/>
    <dgm:cxn modelId="{48810BC9-5810-468E-A791-3A839DE53807}" type="presOf" srcId="{EE179F9B-0CF9-4C3B-A862-E23540D0705A}" destId="{A2CCF7AE-DC1F-4299-AFEA-F7756E9C6CC4}" srcOrd="0" destOrd="0" presId="urn:microsoft.com/office/officeart/2018/2/layout/IconCircleList"/>
    <dgm:cxn modelId="{A52ACFD4-52DA-4226-AE33-B8A8C1D1EC8A}" srcId="{EE179F9B-0CF9-4C3B-A862-E23540D0705A}" destId="{BB3AD0E6-02CC-4F0D-87B0-0CDFFE095875}" srcOrd="3" destOrd="0" parTransId="{21B85CF5-98C8-4D41-86BB-24AAF7D10367}" sibTransId="{CE6EC94C-B2F8-42EA-84AC-07E99EE06A45}"/>
    <dgm:cxn modelId="{031704F9-E5AA-4DCE-9C44-44F5BB39B373}" type="presOf" srcId="{B8338E18-F4DF-4781-A1D8-BF63AA32361D}" destId="{E9548F4D-C6A9-4CFC-A982-20DA016252E1}" srcOrd="0" destOrd="0" presId="urn:microsoft.com/office/officeart/2018/2/layout/IconCircleList"/>
    <dgm:cxn modelId="{A46055A4-214E-453F-A853-EC12EA5F8B46}" type="presParOf" srcId="{A2CCF7AE-DC1F-4299-AFEA-F7756E9C6CC4}" destId="{B2F1F671-E6E8-4039-B401-DBAA7956768D}" srcOrd="0" destOrd="0" presId="urn:microsoft.com/office/officeart/2018/2/layout/IconCircleList"/>
    <dgm:cxn modelId="{4696ACDF-7DAC-45CC-9ADC-2F1DCD738473}" type="presParOf" srcId="{B2F1F671-E6E8-4039-B401-DBAA7956768D}" destId="{38663EA6-E967-4C1F-8F7B-364EDC9EDAF9}" srcOrd="0" destOrd="0" presId="urn:microsoft.com/office/officeart/2018/2/layout/IconCircleList"/>
    <dgm:cxn modelId="{A3A81C55-09B0-429C-9749-F77CC2944416}" type="presParOf" srcId="{38663EA6-E967-4C1F-8F7B-364EDC9EDAF9}" destId="{C3F83233-D662-45CD-905C-BE6F0DA208AD}" srcOrd="0" destOrd="0" presId="urn:microsoft.com/office/officeart/2018/2/layout/IconCircleList"/>
    <dgm:cxn modelId="{FADFC350-CF9A-4415-8090-718EAE953E8A}" type="presParOf" srcId="{38663EA6-E967-4C1F-8F7B-364EDC9EDAF9}" destId="{9B806C17-72C8-4343-9A04-03006D6682F4}" srcOrd="1" destOrd="0" presId="urn:microsoft.com/office/officeart/2018/2/layout/IconCircleList"/>
    <dgm:cxn modelId="{5F8DDAC6-C080-455D-B889-DE2C587A874F}" type="presParOf" srcId="{38663EA6-E967-4C1F-8F7B-364EDC9EDAF9}" destId="{70BBB50A-8319-4F29-9581-43760E94642D}" srcOrd="2" destOrd="0" presId="urn:microsoft.com/office/officeart/2018/2/layout/IconCircleList"/>
    <dgm:cxn modelId="{E0848252-A669-45D9-9105-753802F448D1}" type="presParOf" srcId="{38663EA6-E967-4C1F-8F7B-364EDC9EDAF9}" destId="{2E4D713C-7A09-41DE-8F9C-B316ADE88537}" srcOrd="3" destOrd="0" presId="urn:microsoft.com/office/officeart/2018/2/layout/IconCircleList"/>
    <dgm:cxn modelId="{CB2EABB9-9321-449D-8EB2-11D98D60FBAB}" type="presParOf" srcId="{B2F1F671-E6E8-4039-B401-DBAA7956768D}" destId="{8674607A-140B-4581-9B68-31BC8E4EE2E1}" srcOrd="1" destOrd="0" presId="urn:microsoft.com/office/officeart/2018/2/layout/IconCircleList"/>
    <dgm:cxn modelId="{AF5C023B-17AA-41DC-AC18-3DADAF52332A}" type="presParOf" srcId="{B2F1F671-E6E8-4039-B401-DBAA7956768D}" destId="{18DCD350-B723-42CB-8926-6CBD96D16CB7}" srcOrd="2" destOrd="0" presId="urn:microsoft.com/office/officeart/2018/2/layout/IconCircleList"/>
    <dgm:cxn modelId="{D4976850-956A-4F2E-B490-C0909746BC17}" type="presParOf" srcId="{18DCD350-B723-42CB-8926-6CBD96D16CB7}" destId="{4BC1E2E6-74DB-477F-92EA-D9E67FB20CF2}" srcOrd="0" destOrd="0" presId="urn:microsoft.com/office/officeart/2018/2/layout/IconCircleList"/>
    <dgm:cxn modelId="{D3F31C22-8B5C-4758-8612-4D47EDFBC60C}" type="presParOf" srcId="{18DCD350-B723-42CB-8926-6CBD96D16CB7}" destId="{75FBC1F8-EC48-4603-B8D7-11137F70195C}" srcOrd="1" destOrd="0" presId="urn:microsoft.com/office/officeart/2018/2/layout/IconCircleList"/>
    <dgm:cxn modelId="{FAB36FFD-5727-4484-99FE-C5791520EE50}" type="presParOf" srcId="{18DCD350-B723-42CB-8926-6CBD96D16CB7}" destId="{28587A85-57DC-4A8F-85BE-14F5A0069FF1}" srcOrd="2" destOrd="0" presId="urn:microsoft.com/office/officeart/2018/2/layout/IconCircleList"/>
    <dgm:cxn modelId="{E376A2EC-5C4B-4E84-8EB5-695413C30A77}" type="presParOf" srcId="{18DCD350-B723-42CB-8926-6CBD96D16CB7}" destId="{71A23030-4566-46FC-A01C-EE39D5429C7B}" srcOrd="3" destOrd="0" presId="urn:microsoft.com/office/officeart/2018/2/layout/IconCircleList"/>
    <dgm:cxn modelId="{0008D743-E7A3-47F4-844C-F916F66548B7}" type="presParOf" srcId="{B2F1F671-E6E8-4039-B401-DBAA7956768D}" destId="{07215B9F-57A0-47FB-83FF-9E1D459E1DC3}" srcOrd="3" destOrd="0" presId="urn:microsoft.com/office/officeart/2018/2/layout/IconCircleList"/>
    <dgm:cxn modelId="{C097EDFE-0FBE-478C-AE33-A77398CE1AF9}" type="presParOf" srcId="{B2F1F671-E6E8-4039-B401-DBAA7956768D}" destId="{D970B79D-769E-43FA-B9F7-7A7866C69594}" srcOrd="4" destOrd="0" presId="urn:microsoft.com/office/officeart/2018/2/layout/IconCircleList"/>
    <dgm:cxn modelId="{6EFF4C17-AD5B-4991-8626-E23858A9AFF2}" type="presParOf" srcId="{D970B79D-769E-43FA-B9F7-7A7866C69594}" destId="{2D59EE8B-0D25-41A0-AC67-855F537CE976}" srcOrd="0" destOrd="0" presId="urn:microsoft.com/office/officeart/2018/2/layout/IconCircleList"/>
    <dgm:cxn modelId="{693B9D85-477B-4E4C-926F-5084EF4C4125}" type="presParOf" srcId="{D970B79D-769E-43FA-B9F7-7A7866C69594}" destId="{A3818B80-BA44-42D4-AD8B-5170DA544CB2}" srcOrd="1" destOrd="0" presId="urn:microsoft.com/office/officeart/2018/2/layout/IconCircleList"/>
    <dgm:cxn modelId="{AE44EEEA-96C4-4F95-989B-89C8DD88DE2E}" type="presParOf" srcId="{D970B79D-769E-43FA-B9F7-7A7866C69594}" destId="{5B1084D1-7DCD-4BA3-94BA-5F07461F39D3}" srcOrd="2" destOrd="0" presId="urn:microsoft.com/office/officeart/2018/2/layout/IconCircleList"/>
    <dgm:cxn modelId="{2CA0DBD3-1F87-402B-8584-1EFA79D4A3C3}" type="presParOf" srcId="{D970B79D-769E-43FA-B9F7-7A7866C69594}" destId="{E9548F4D-C6A9-4CFC-A982-20DA016252E1}" srcOrd="3" destOrd="0" presId="urn:microsoft.com/office/officeart/2018/2/layout/IconCircleList"/>
    <dgm:cxn modelId="{929B0488-5FAF-4689-B345-365DCF78A1F1}" type="presParOf" srcId="{B2F1F671-E6E8-4039-B401-DBAA7956768D}" destId="{5CBB5E31-093C-4C6E-941C-8FA5A35E09CF}" srcOrd="5" destOrd="0" presId="urn:microsoft.com/office/officeart/2018/2/layout/IconCircleList"/>
    <dgm:cxn modelId="{513C65EF-AA26-45CF-A3BB-6DF1C77C5BB9}" type="presParOf" srcId="{B2F1F671-E6E8-4039-B401-DBAA7956768D}" destId="{52E732FB-3135-4E90-8545-1486F9897CCA}" srcOrd="6" destOrd="0" presId="urn:microsoft.com/office/officeart/2018/2/layout/IconCircleList"/>
    <dgm:cxn modelId="{A4463E28-CAD8-47C0-923C-5159D43F758D}" type="presParOf" srcId="{52E732FB-3135-4E90-8545-1486F9897CCA}" destId="{588FB3E1-E769-4A6D-A61A-06242367CDD1}" srcOrd="0" destOrd="0" presId="urn:microsoft.com/office/officeart/2018/2/layout/IconCircleList"/>
    <dgm:cxn modelId="{23DCD2BA-11FE-42E7-A6F7-9100040DA899}" type="presParOf" srcId="{52E732FB-3135-4E90-8545-1486F9897CCA}" destId="{989B2558-A228-4F9A-9395-C739D9C32B93}" srcOrd="1" destOrd="0" presId="urn:microsoft.com/office/officeart/2018/2/layout/IconCircleList"/>
    <dgm:cxn modelId="{324072BD-340F-4A11-B13B-8D1B71B8F40E}" type="presParOf" srcId="{52E732FB-3135-4E90-8545-1486F9897CCA}" destId="{7BFFBA21-7C1D-4B69-814D-7ECBE383B07B}" srcOrd="2" destOrd="0" presId="urn:microsoft.com/office/officeart/2018/2/layout/IconCircleList"/>
    <dgm:cxn modelId="{C0331F37-18FA-4724-9BD9-07A1DCE6D49D}" type="presParOf" srcId="{52E732FB-3135-4E90-8545-1486F9897CCA}" destId="{177E5F1F-3089-46C4-8306-6FE8EA3F8B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211790-F1A6-4E6D-9B15-959531B667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8562056-1DA5-4C29-AF9D-EAFB58CA20D2}">
      <dgm:prSet/>
      <dgm:spPr/>
      <dgm:t>
        <a:bodyPr/>
        <a:lstStyle/>
        <a:p>
          <a:r>
            <a:rPr lang="en-US" b="1" i="0"/>
            <a:t>Summarizing Key Points</a:t>
          </a:r>
          <a:r>
            <a:rPr lang="en-US" b="0" i="0"/>
            <a:t>: In this presentation, we explored centralized, decentralized, and hybrid system architectures in distributed systems.</a:t>
          </a:r>
          <a:endParaRPr lang="en-US"/>
        </a:p>
      </dgm:t>
    </dgm:pt>
    <dgm:pt modelId="{0C83CA0E-1F61-4596-B3D1-4E38CACA99BE}" type="parTrans" cxnId="{60554578-4825-4CFB-AA57-05EC70F2866B}">
      <dgm:prSet/>
      <dgm:spPr/>
      <dgm:t>
        <a:bodyPr/>
        <a:lstStyle/>
        <a:p>
          <a:endParaRPr lang="en-US"/>
        </a:p>
      </dgm:t>
    </dgm:pt>
    <dgm:pt modelId="{6A555A7C-4781-4497-947F-45EB2F274474}" type="sibTrans" cxnId="{60554578-4825-4CFB-AA57-05EC70F2866B}">
      <dgm:prSet/>
      <dgm:spPr/>
      <dgm:t>
        <a:bodyPr/>
        <a:lstStyle/>
        <a:p>
          <a:endParaRPr lang="en-US"/>
        </a:p>
      </dgm:t>
    </dgm:pt>
    <dgm:pt modelId="{A82CD79B-DE73-4561-8EEE-4806149E1A5E}">
      <dgm:prSet/>
      <dgm:spPr/>
      <dgm:t>
        <a:bodyPr/>
        <a:lstStyle/>
        <a:p>
          <a:r>
            <a:rPr lang="en-US" b="1" i="0"/>
            <a:t>Importance of Architecture Choices</a:t>
          </a:r>
          <a:r>
            <a:rPr lang="en-US" b="0" i="0"/>
            <a:t>: The selection of the right architecture is pivotal, directly influencing system performance, reliability, and adaptability.</a:t>
          </a:r>
          <a:endParaRPr lang="en-US"/>
        </a:p>
      </dgm:t>
    </dgm:pt>
    <dgm:pt modelId="{21705DB4-5339-4773-A359-C066CE07AB0E}" type="parTrans" cxnId="{2AEE4FF6-D6A8-4A89-AE4A-E56C3FEB473B}">
      <dgm:prSet/>
      <dgm:spPr/>
      <dgm:t>
        <a:bodyPr/>
        <a:lstStyle/>
        <a:p>
          <a:endParaRPr lang="en-US"/>
        </a:p>
      </dgm:t>
    </dgm:pt>
    <dgm:pt modelId="{04041812-CAAA-461A-A13D-81E9091848A5}" type="sibTrans" cxnId="{2AEE4FF6-D6A8-4A89-AE4A-E56C3FEB473B}">
      <dgm:prSet/>
      <dgm:spPr/>
      <dgm:t>
        <a:bodyPr/>
        <a:lstStyle/>
        <a:p>
          <a:endParaRPr lang="en-US"/>
        </a:p>
      </dgm:t>
    </dgm:pt>
    <dgm:pt modelId="{92FBD77D-27AF-49FF-A5B6-3AD2C8AD28AA}">
      <dgm:prSet/>
      <dgm:spPr/>
      <dgm:t>
        <a:bodyPr/>
        <a:lstStyle/>
        <a:p>
          <a:r>
            <a:rPr lang="en-US" b="1" i="0"/>
            <a:t>Balancing Act</a:t>
          </a:r>
          <a:r>
            <a:rPr lang="en-US" b="0" i="0"/>
            <a:t>: It involves trade-offs and a careful balancing act to meet specific use cases and scalability needs.</a:t>
          </a:r>
          <a:endParaRPr lang="en-US"/>
        </a:p>
      </dgm:t>
    </dgm:pt>
    <dgm:pt modelId="{4B08D167-5278-454E-99A3-1DD0499FD937}" type="parTrans" cxnId="{F6FDBD4A-7EC1-460A-88F8-D3E019137ABB}">
      <dgm:prSet/>
      <dgm:spPr/>
      <dgm:t>
        <a:bodyPr/>
        <a:lstStyle/>
        <a:p>
          <a:endParaRPr lang="en-US"/>
        </a:p>
      </dgm:t>
    </dgm:pt>
    <dgm:pt modelId="{E7A414E4-7411-4809-B9F8-44F9FF084F17}" type="sibTrans" cxnId="{F6FDBD4A-7EC1-460A-88F8-D3E019137ABB}">
      <dgm:prSet/>
      <dgm:spPr/>
      <dgm:t>
        <a:bodyPr/>
        <a:lstStyle/>
        <a:p>
          <a:endParaRPr lang="en-US"/>
        </a:p>
      </dgm:t>
    </dgm:pt>
    <dgm:pt modelId="{DBAB160A-1081-4B74-8E0A-FBA497AC06FE}">
      <dgm:prSet/>
      <dgm:spPr/>
      <dgm:t>
        <a:bodyPr/>
        <a:lstStyle/>
        <a:p>
          <a:r>
            <a:rPr lang="en-US" b="1" i="0"/>
            <a:t>Informed Decisions</a:t>
          </a:r>
          <a:r>
            <a:rPr lang="en-US" b="0" i="0"/>
            <a:t>: By understanding these architectural options, you are empowered to make informed decisions, ensuring the success and efficiency of distributed systems.</a:t>
          </a:r>
          <a:endParaRPr lang="en-US"/>
        </a:p>
      </dgm:t>
    </dgm:pt>
    <dgm:pt modelId="{1B325B5D-21FC-4550-A79D-1B9213E9A8EE}" type="parTrans" cxnId="{C298F580-A469-455F-826F-1450D0ADA808}">
      <dgm:prSet/>
      <dgm:spPr/>
      <dgm:t>
        <a:bodyPr/>
        <a:lstStyle/>
        <a:p>
          <a:endParaRPr lang="en-US"/>
        </a:p>
      </dgm:t>
    </dgm:pt>
    <dgm:pt modelId="{CFC4168D-B86A-40F5-9161-85645425E01D}" type="sibTrans" cxnId="{C298F580-A469-455F-826F-1450D0ADA808}">
      <dgm:prSet/>
      <dgm:spPr/>
      <dgm:t>
        <a:bodyPr/>
        <a:lstStyle/>
        <a:p>
          <a:endParaRPr lang="en-US"/>
        </a:p>
      </dgm:t>
    </dgm:pt>
    <dgm:pt modelId="{406A00A7-999A-4854-8A62-450AF3EDA3BD}">
      <dgm:prSet/>
      <dgm:spPr/>
      <dgm:t>
        <a:bodyPr/>
        <a:lstStyle/>
        <a:p>
          <a:r>
            <a:rPr lang="en-US" b="1" i="0"/>
            <a:t>Architectural Impact</a:t>
          </a:r>
          <a:r>
            <a:rPr lang="en-US" b="0" i="0"/>
            <a:t>: Remember, architecture choices impact everything; they are the foundation on which reliable, robust, and efficient systems are built.</a:t>
          </a:r>
          <a:endParaRPr lang="en-US"/>
        </a:p>
      </dgm:t>
    </dgm:pt>
    <dgm:pt modelId="{B7E0220F-1317-4A5C-A64B-F744C016E843}" type="parTrans" cxnId="{9E5F60D6-AF12-43B9-83B7-D106CD66543A}">
      <dgm:prSet/>
      <dgm:spPr/>
      <dgm:t>
        <a:bodyPr/>
        <a:lstStyle/>
        <a:p>
          <a:endParaRPr lang="en-US"/>
        </a:p>
      </dgm:t>
    </dgm:pt>
    <dgm:pt modelId="{409AB436-28B8-4C8D-8B7E-CA6297F68A25}" type="sibTrans" cxnId="{9E5F60D6-AF12-43B9-83B7-D106CD66543A}">
      <dgm:prSet/>
      <dgm:spPr/>
      <dgm:t>
        <a:bodyPr/>
        <a:lstStyle/>
        <a:p>
          <a:endParaRPr lang="en-US"/>
        </a:p>
      </dgm:t>
    </dgm:pt>
    <dgm:pt modelId="{7F43C2A2-7E07-4787-BDB4-0199080130FE}" type="pres">
      <dgm:prSet presAssocID="{DB211790-F1A6-4E6D-9B15-959531B66750}" presName="root" presStyleCnt="0">
        <dgm:presLayoutVars>
          <dgm:dir/>
          <dgm:resizeHandles val="exact"/>
        </dgm:presLayoutVars>
      </dgm:prSet>
      <dgm:spPr/>
    </dgm:pt>
    <dgm:pt modelId="{B2401E6E-A033-4D79-A47F-2C06E77BDAEB}" type="pres">
      <dgm:prSet presAssocID="{58562056-1DA5-4C29-AF9D-EAFB58CA20D2}" presName="compNode" presStyleCnt="0"/>
      <dgm:spPr/>
    </dgm:pt>
    <dgm:pt modelId="{FA0ED208-C5A2-405D-AD69-B377AA12A5E7}" type="pres">
      <dgm:prSet presAssocID="{58562056-1DA5-4C29-AF9D-EAFB58CA20D2}" presName="bgRect" presStyleLbl="bgShp" presStyleIdx="0" presStyleCnt="5"/>
      <dgm:spPr/>
    </dgm:pt>
    <dgm:pt modelId="{5CC17C6C-F899-4D2E-84B7-11D91F9AF7F1}" type="pres">
      <dgm:prSet presAssocID="{58562056-1DA5-4C29-AF9D-EAFB58CA20D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BA408E6E-5E4B-4D90-9F29-018054F05E2E}" type="pres">
      <dgm:prSet presAssocID="{58562056-1DA5-4C29-AF9D-EAFB58CA20D2}" presName="spaceRect" presStyleCnt="0"/>
      <dgm:spPr/>
    </dgm:pt>
    <dgm:pt modelId="{BFC4EC1B-4CDD-4096-B2C7-CE65DF8B822E}" type="pres">
      <dgm:prSet presAssocID="{58562056-1DA5-4C29-AF9D-EAFB58CA20D2}" presName="parTx" presStyleLbl="revTx" presStyleIdx="0" presStyleCnt="5">
        <dgm:presLayoutVars>
          <dgm:chMax val="0"/>
          <dgm:chPref val="0"/>
        </dgm:presLayoutVars>
      </dgm:prSet>
      <dgm:spPr/>
    </dgm:pt>
    <dgm:pt modelId="{65DA4373-0DE2-41E9-BB5E-FB9707943DB4}" type="pres">
      <dgm:prSet presAssocID="{6A555A7C-4781-4497-947F-45EB2F274474}" presName="sibTrans" presStyleCnt="0"/>
      <dgm:spPr/>
    </dgm:pt>
    <dgm:pt modelId="{CA57F57C-02E3-4CB0-996D-9FA580242A41}" type="pres">
      <dgm:prSet presAssocID="{A82CD79B-DE73-4561-8EEE-4806149E1A5E}" presName="compNode" presStyleCnt="0"/>
      <dgm:spPr/>
    </dgm:pt>
    <dgm:pt modelId="{FF8D2BF2-EF2B-4DB9-BE04-C3B3ED28EA7E}" type="pres">
      <dgm:prSet presAssocID="{A82CD79B-DE73-4561-8EEE-4806149E1A5E}" presName="bgRect" presStyleLbl="bgShp" presStyleIdx="1" presStyleCnt="5"/>
      <dgm:spPr/>
    </dgm:pt>
    <dgm:pt modelId="{30AB2E0C-A5E7-4C24-9CA3-31AA8AC8D338}" type="pres">
      <dgm:prSet presAssocID="{A82CD79B-DE73-4561-8EEE-4806149E1A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41F3648-2DCA-440B-8CEE-DF034B3FB356}" type="pres">
      <dgm:prSet presAssocID="{A82CD79B-DE73-4561-8EEE-4806149E1A5E}" presName="spaceRect" presStyleCnt="0"/>
      <dgm:spPr/>
    </dgm:pt>
    <dgm:pt modelId="{DCD736CA-65CC-4160-AA7A-8D1C85964E9E}" type="pres">
      <dgm:prSet presAssocID="{A82CD79B-DE73-4561-8EEE-4806149E1A5E}" presName="parTx" presStyleLbl="revTx" presStyleIdx="1" presStyleCnt="5">
        <dgm:presLayoutVars>
          <dgm:chMax val="0"/>
          <dgm:chPref val="0"/>
        </dgm:presLayoutVars>
      </dgm:prSet>
      <dgm:spPr/>
    </dgm:pt>
    <dgm:pt modelId="{E4F7C662-21D3-4D68-A783-A09C31501156}" type="pres">
      <dgm:prSet presAssocID="{04041812-CAAA-461A-A13D-81E9091848A5}" presName="sibTrans" presStyleCnt="0"/>
      <dgm:spPr/>
    </dgm:pt>
    <dgm:pt modelId="{9023A0D2-17C7-4EFD-977A-44C4A0F9E205}" type="pres">
      <dgm:prSet presAssocID="{92FBD77D-27AF-49FF-A5B6-3AD2C8AD28AA}" presName="compNode" presStyleCnt="0"/>
      <dgm:spPr/>
    </dgm:pt>
    <dgm:pt modelId="{12C85FF0-B9F5-4BBA-958B-81FBDC17B6E9}" type="pres">
      <dgm:prSet presAssocID="{92FBD77D-27AF-49FF-A5B6-3AD2C8AD28AA}" presName="bgRect" presStyleLbl="bgShp" presStyleIdx="2" presStyleCnt="5"/>
      <dgm:spPr/>
    </dgm:pt>
    <dgm:pt modelId="{787EC1DC-B143-43DE-B89B-29FA0F14DF1A}" type="pres">
      <dgm:prSet presAssocID="{92FBD77D-27AF-49FF-A5B6-3AD2C8AD28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A220ED7A-5DBA-443C-804F-39BDC2A0453C}" type="pres">
      <dgm:prSet presAssocID="{92FBD77D-27AF-49FF-A5B6-3AD2C8AD28AA}" presName="spaceRect" presStyleCnt="0"/>
      <dgm:spPr/>
    </dgm:pt>
    <dgm:pt modelId="{B965F307-B0D2-4AB2-BE65-A14275089CA4}" type="pres">
      <dgm:prSet presAssocID="{92FBD77D-27AF-49FF-A5B6-3AD2C8AD28AA}" presName="parTx" presStyleLbl="revTx" presStyleIdx="2" presStyleCnt="5">
        <dgm:presLayoutVars>
          <dgm:chMax val="0"/>
          <dgm:chPref val="0"/>
        </dgm:presLayoutVars>
      </dgm:prSet>
      <dgm:spPr/>
    </dgm:pt>
    <dgm:pt modelId="{EEE16066-EF04-4210-A50F-E57B1A1B9C50}" type="pres">
      <dgm:prSet presAssocID="{E7A414E4-7411-4809-B9F8-44F9FF084F17}" presName="sibTrans" presStyleCnt="0"/>
      <dgm:spPr/>
    </dgm:pt>
    <dgm:pt modelId="{293CE100-80E2-4136-929C-601117A42FD9}" type="pres">
      <dgm:prSet presAssocID="{DBAB160A-1081-4B74-8E0A-FBA497AC06FE}" presName="compNode" presStyleCnt="0"/>
      <dgm:spPr/>
    </dgm:pt>
    <dgm:pt modelId="{D2543CB3-227E-469C-A50D-4B7A6B6ECB62}" type="pres">
      <dgm:prSet presAssocID="{DBAB160A-1081-4B74-8E0A-FBA497AC06FE}" presName="bgRect" presStyleLbl="bgShp" presStyleIdx="3" presStyleCnt="5"/>
      <dgm:spPr/>
    </dgm:pt>
    <dgm:pt modelId="{6432CFA7-E6E6-468D-8BCB-7EA77EC0BB83}" type="pres">
      <dgm:prSet presAssocID="{DBAB160A-1081-4B74-8E0A-FBA497AC06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AEB4D6B4-FE0E-4142-B00C-D7626455DBD4}" type="pres">
      <dgm:prSet presAssocID="{DBAB160A-1081-4B74-8E0A-FBA497AC06FE}" presName="spaceRect" presStyleCnt="0"/>
      <dgm:spPr/>
    </dgm:pt>
    <dgm:pt modelId="{1112A62E-8C44-4FB2-825F-F4568AD3F021}" type="pres">
      <dgm:prSet presAssocID="{DBAB160A-1081-4B74-8E0A-FBA497AC06FE}" presName="parTx" presStyleLbl="revTx" presStyleIdx="3" presStyleCnt="5">
        <dgm:presLayoutVars>
          <dgm:chMax val="0"/>
          <dgm:chPref val="0"/>
        </dgm:presLayoutVars>
      </dgm:prSet>
      <dgm:spPr/>
    </dgm:pt>
    <dgm:pt modelId="{DC7B870D-3D67-45D9-B8E3-F2DA5BED976B}" type="pres">
      <dgm:prSet presAssocID="{CFC4168D-B86A-40F5-9161-85645425E01D}" presName="sibTrans" presStyleCnt="0"/>
      <dgm:spPr/>
    </dgm:pt>
    <dgm:pt modelId="{4193769C-106E-405B-92B1-727C688C2CF0}" type="pres">
      <dgm:prSet presAssocID="{406A00A7-999A-4854-8A62-450AF3EDA3BD}" presName="compNode" presStyleCnt="0"/>
      <dgm:spPr/>
    </dgm:pt>
    <dgm:pt modelId="{36154202-4D3D-4CAF-BA65-253EDC2F2C60}" type="pres">
      <dgm:prSet presAssocID="{406A00A7-999A-4854-8A62-450AF3EDA3BD}" presName="bgRect" presStyleLbl="bgShp" presStyleIdx="4" presStyleCnt="5"/>
      <dgm:spPr/>
    </dgm:pt>
    <dgm:pt modelId="{E2E5A17F-8DCF-4CD1-8008-9364D55390BA}" type="pres">
      <dgm:prSet presAssocID="{406A00A7-999A-4854-8A62-450AF3EDA3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4ECE17FF-1879-4778-B284-EC93B33A8F83}" type="pres">
      <dgm:prSet presAssocID="{406A00A7-999A-4854-8A62-450AF3EDA3BD}" presName="spaceRect" presStyleCnt="0"/>
      <dgm:spPr/>
    </dgm:pt>
    <dgm:pt modelId="{E9081A2D-27C2-46DA-96CB-D0716E68CE4F}" type="pres">
      <dgm:prSet presAssocID="{406A00A7-999A-4854-8A62-450AF3EDA3BD}" presName="parTx" presStyleLbl="revTx" presStyleIdx="4" presStyleCnt="5">
        <dgm:presLayoutVars>
          <dgm:chMax val="0"/>
          <dgm:chPref val="0"/>
        </dgm:presLayoutVars>
      </dgm:prSet>
      <dgm:spPr/>
    </dgm:pt>
  </dgm:ptLst>
  <dgm:cxnLst>
    <dgm:cxn modelId="{A7B30803-4189-4E28-843A-9FE9F8D01BBF}" type="presOf" srcId="{DBAB160A-1081-4B74-8E0A-FBA497AC06FE}" destId="{1112A62E-8C44-4FB2-825F-F4568AD3F021}" srcOrd="0" destOrd="0" presId="urn:microsoft.com/office/officeart/2018/2/layout/IconVerticalSolidList"/>
    <dgm:cxn modelId="{6CF7A203-0C0D-43AC-BFEC-E5ACD028DD3C}" type="presOf" srcId="{406A00A7-999A-4854-8A62-450AF3EDA3BD}" destId="{E9081A2D-27C2-46DA-96CB-D0716E68CE4F}" srcOrd="0" destOrd="0" presId="urn:microsoft.com/office/officeart/2018/2/layout/IconVerticalSolidList"/>
    <dgm:cxn modelId="{F6FDBD4A-7EC1-460A-88F8-D3E019137ABB}" srcId="{DB211790-F1A6-4E6D-9B15-959531B66750}" destId="{92FBD77D-27AF-49FF-A5B6-3AD2C8AD28AA}" srcOrd="2" destOrd="0" parTransId="{4B08D167-5278-454E-99A3-1DD0499FD937}" sibTransId="{E7A414E4-7411-4809-B9F8-44F9FF084F17}"/>
    <dgm:cxn modelId="{B5ED0F6C-3870-4EFE-B521-8826E88CD50D}" type="presOf" srcId="{DB211790-F1A6-4E6D-9B15-959531B66750}" destId="{7F43C2A2-7E07-4787-BDB4-0199080130FE}" srcOrd="0" destOrd="0" presId="urn:microsoft.com/office/officeart/2018/2/layout/IconVerticalSolidList"/>
    <dgm:cxn modelId="{60554578-4825-4CFB-AA57-05EC70F2866B}" srcId="{DB211790-F1A6-4E6D-9B15-959531B66750}" destId="{58562056-1DA5-4C29-AF9D-EAFB58CA20D2}" srcOrd="0" destOrd="0" parTransId="{0C83CA0E-1F61-4596-B3D1-4E38CACA99BE}" sibTransId="{6A555A7C-4781-4497-947F-45EB2F274474}"/>
    <dgm:cxn modelId="{C298F580-A469-455F-826F-1450D0ADA808}" srcId="{DB211790-F1A6-4E6D-9B15-959531B66750}" destId="{DBAB160A-1081-4B74-8E0A-FBA497AC06FE}" srcOrd="3" destOrd="0" parTransId="{1B325B5D-21FC-4550-A79D-1B9213E9A8EE}" sibTransId="{CFC4168D-B86A-40F5-9161-85645425E01D}"/>
    <dgm:cxn modelId="{0D9DAC91-1894-4A61-93F3-CF3E3AC0893E}" type="presOf" srcId="{58562056-1DA5-4C29-AF9D-EAFB58CA20D2}" destId="{BFC4EC1B-4CDD-4096-B2C7-CE65DF8B822E}" srcOrd="0" destOrd="0" presId="urn:microsoft.com/office/officeart/2018/2/layout/IconVerticalSolidList"/>
    <dgm:cxn modelId="{5C523CB2-E844-4F9B-8B02-6759F6DD8F48}" type="presOf" srcId="{A82CD79B-DE73-4561-8EEE-4806149E1A5E}" destId="{DCD736CA-65CC-4160-AA7A-8D1C85964E9E}" srcOrd="0" destOrd="0" presId="urn:microsoft.com/office/officeart/2018/2/layout/IconVerticalSolidList"/>
    <dgm:cxn modelId="{9E5F60D6-AF12-43B9-83B7-D106CD66543A}" srcId="{DB211790-F1A6-4E6D-9B15-959531B66750}" destId="{406A00A7-999A-4854-8A62-450AF3EDA3BD}" srcOrd="4" destOrd="0" parTransId="{B7E0220F-1317-4A5C-A64B-F744C016E843}" sibTransId="{409AB436-28B8-4C8D-8B7E-CA6297F68A25}"/>
    <dgm:cxn modelId="{A2F455D6-A6A6-4DC4-ABD6-B2465B3E2062}" type="presOf" srcId="{92FBD77D-27AF-49FF-A5B6-3AD2C8AD28AA}" destId="{B965F307-B0D2-4AB2-BE65-A14275089CA4}" srcOrd="0" destOrd="0" presId="urn:microsoft.com/office/officeart/2018/2/layout/IconVerticalSolidList"/>
    <dgm:cxn modelId="{2AEE4FF6-D6A8-4A89-AE4A-E56C3FEB473B}" srcId="{DB211790-F1A6-4E6D-9B15-959531B66750}" destId="{A82CD79B-DE73-4561-8EEE-4806149E1A5E}" srcOrd="1" destOrd="0" parTransId="{21705DB4-5339-4773-A359-C066CE07AB0E}" sibTransId="{04041812-CAAA-461A-A13D-81E9091848A5}"/>
    <dgm:cxn modelId="{224150B5-DA41-4B54-A31E-4DAF4D2B58FD}" type="presParOf" srcId="{7F43C2A2-7E07-4787-BDB4-0199080130FE}" destId="{B2401E6E-A033-4D79-A47F-2C06E77BDAEB}" srcOrd="0" destOrd="0" presId="urn:microsoft.com/office/officeart/2018/2/layout/IconVerticalSolidList"/>
    <dgm:cxn modelId="{0D9C9EB3-AF3D-4293-B37B-6F457078C368}" type="presParOf" srcId="{B2401E6E-A033-4D79-A47F-2C06E77BDAEB}" destId="{FA0ED208-C5A2-405D-AD69-B377AA12A5E7}" srcOrd="0" destOrd="0" presId="urn:microsoft.com/office/officeart/2018/2/layout/IconVerticalSolidList"/>
    <dgm:cxn modelId="{0D9E1D60-CB96-4712-A87D-333863C51555}" type="presParOf" srcId="{B2401E6E-A033-4D79-A47F-2C06E77BDAEB}" destId="{5CC17C6C-F899-4D2E-84B7-11D91F9AF7F1}" srcOrd="1" destOrd="0" presId="urn:microsoft.com/office/officeart/2018/2/layout/IconVerticalSolidList"/>
    <dgm:cxn modelId="{8E464046-378C-4B85-ABEC-8341658A3D63}" type="presParOf" srcId="{B2401E6E-A033-4D79-A47F-2C06E77BDAEB}" destId="{BA408E6E-5E4B-4D90-9F29-018054F05E2E}" srcOrd="2" destOrd="0" presId="urn:microsoft.com/office/officeart/2018/2/layout/IconVerticalSolidList"/>
    <dgm:cxn modelId="{87A7ABCC-2B89-490E-B941-4C268F45C04E}" type="presParOf" srcId="{B2401E6E-A033-4D79-A47F-2C06E77BDAEB}" destId="{BFC4EC1B-4CDD-4096-B2C7-CE65DF8B822E}" srcOrd="3" destOrd="0" presId="urn:microsoft.com/office/officeart/2018/2/layout/IconVerticalSolidList"/>
    <dgm:cxn modelId="{45B8623C-5AF0-4DB7-B822-EE05C2E92023}" type="presParOf" srcId="{7F43C2A2-7E07-4787-BDB4-0199080130FE}" destId="{65DA4373-0DE2-41E9-BB5E-FB9707943DB4}" srcOrd="1" destOrd="0" presId="urn:microsoft.com/office/officeart/2018/2/layout/IconVerticalSolidList"/>
    <dgm:cxn modelId="{12D02B5D-60CC-42CF-B586-DC48A276AC97}" type="presParOf" srcId="{7F43C2A2-7E07-4787-BDB4-0199080130FE}" destId="{CA57F57C-02E3-4CB0-996D-9FA580242A41}" srcOrd="2" destOrd="0" presId="urn:microsoft.com/office/officeart/2018/2/layout/IconVerticalSolidList"/>
    <dgm:cxn modelId="{6D76B30B-138E-4013-A68B-8BA8DE33C7A4}" type="presParOf" srcId="{CA57F57C-02E3-4CB0-996D-9FA580242A41}" destId="{FF8D2BF2-EF2B-4DB9-BE04-C3B3ED28EA7E}" srcOrd="0" destOrd="0" presId="urn:microsoft.com/office/officeart/2018/2/layout/IconVerticalSolidList"/>
    <dgm:cxn modelId="{B86845D1-133E-43FE-A2D1-115796B1B071}" type="presParOf" srcId="{CA57F57C-02E3-4CB0-996D-9FA580242A41}" destId="{30AB2E0C-A5E7-4C24-9CA3-31AA8AC8D338}" srcOrd="1" destOrd="0" presId="urn:microsoft.com/office/officeart/2018/2/layout/IconVerticalSolidList"/>
    <dgm:cxn modelId="{6D6A49CD-20A7-448B-A986-30C3FC59833C}" type="presParOf" srcId="{CA57F57C-02E3-4CB0-996D-9FA580242A41}" destId="{A41F3648-2DCA-440B-8CEE-DF034B3FB356}" srcOrd="2" destOrd="0" presId="urn:microsoft.com/office/officeart/2018/2/layout/IconVerticalSolidList"/>
    <dgm:cxn modelId="{9DF36C18-EAC2-49CF-8817-719D45F455A7}" type="presParOf" srcId="{CA57F57C-02E3-4CB0-996D-9FA580242A41}" destId="{DCD736CA-65CC-4160-AA7A-8D1C85964E9E}" srcOrd="3" destOrd="0" presId="urn:microsoft.com/office/officeart/2018/2/layout/IconVerticalSolidList"/>
    <dgm:cxn modelId="{1B5A4E77-ADFE-4C07-A815-B3CB9200CBE5}" type="presParOf" srcId="{7F43C2A2-7E07-4787-BDB4-0199080130FE}" destId="{E4F7C662-21D3-4D68-A783-A09C31501156}" srcOrd="3" destOrd="0" presId="urn:microsoft.com/office/officeart/2018/2/layout/IconVerticalSolidList"/>
    <dgm:cxn modelId="{CC82F12D-14CD-4667-841D-FEC9A5998A11}" type="presParOf" srcId="{7F43C2A2-7E07-4787-BDB4-0199080130FE}" destId="{9023A0D2-17C7-4EFD-977A-44C4A0F9E205}" srcOrd="4" destOrd="0" presId="urn:microsoft.com/office/officeart/2018/2/layout/IconVerticalSolidList"/>
    <dgm:cxn modelId="{9629598B-3188-419D-BB70-9179CAA04112}" type="presParOf" srcId="{9023A0D2-17C7-4EFD-977A-44C4A0F9E205}" destId="{12C85FF0-B9F5-4BBA-958B-81FBDC17B6E9}" srcOrd="0" destOrd="0" presId="urn:microsoft.com/office/officeart/2018/2/layout/IconVerticalSolidList"/>
    <dgm:cxn modelId="{B10C0E34-6F57-4DE2-B860-22F00C42140B}" type="presParOf" srcId="{9023A0D2-17C7-4EFD-977A-44C4A0F9E205}" destId="{787EC1DC-B143-43DE-B89B-29FA0F14DF1A}" srcOrd="1" destOrd="0" presId="urn:microsoft.com/office/officeart/2018/2/layout/IconVerticalSolidList"/>
    <dgm:cxn modelId="{B1182E78-4B9D-485F-B4F2-031FBA392407}" type="presParOf" srcId="{9023A0D2-17C7-4EFD-977A-44C4A0F9E205}" destId="{A220ED7A-5DBA-443C-804F-39BDC2A0453C}" srcOrd="2" destOrd="0" presId="urn:microsoft.com/office/officeart/2018/2/layout/IconVerticalSolidList"/>
    <dgm:cxn modelId="{403A4662-DD7A-4442-934D-C9D84077EBD0}" type="presParOf" srcId="{9023A0D2-17C7-4EFD-977A-44C4A0F9E205}" destId="{B965F307-B0D2-4AB2-BE65-A14275089CA4}" srcOrd="3" destOrd="0" presId="urn:microsoft.com/office/officeart/2018/2/layout/IconVerticalSolidList"/>
    <dgm:cxn modelId="{EF9E1F34-B06A-4205-A162-C667110819B3}" type="presParOf" srcId="{7F43C2A2-7E07-4787-BDB4-0199080130FE}" destId="{EEE16066-EF04-4210-A50F-E57B1A1B9C50}" srcOrd="5" destOrd="0" presId="urn:microsoft.com/office/officeart/2018/2/layout/IconVerticalSolidList"/>
    <dgm:cxn modelId="{AC0273B5-4C02-482E-998E-04F0EC8C76D4}" type="presParOf" srcId="{7F43C2A2-7E07-4787-BDB4-0199080130FE}" destId="{293CE100-80E2-4136-929C-601117A42FD9}" srcOrd="6" destOrd="0" presId="urn:microsoft.com/office/officeart/2018/2/layout/IconVerticalSolidList"/>
    <dgm:cxn modelId="{4B9AAC0F-AC71-471B-A725-2518C973077F}" type="presParOf" srcId="{293CE100-80E2-4136-929C-601117A42FD9}" destId="{D2543CB3-227E-469C-A50D-4B7A6B6ECB62}" srcOrd="0" destOrd="0" presId="urn:microsoft.com/office/officeart/2018/2/layout/IconVerticalSolidList"/>
    <dgm:cxn modelId="{5A475756-DB3D-4A60-B268-3C2946CEFFA6}" type="presParOf" srcId="{293CE100-80E2-4136-929C-601117A42FD9}" destId="{6432CFA7-E6E6-468D-8BCB-7EA77EC0BB83}" srcOrd="1" destOrd="0" presId="urn:microsoft.com/office/officeart/2018/2/layout/IconVerticalSolidList"/>
    <dgm:cxn modelId="{EF8384D0-0B70-4814-9CE5-6662DA163725}" type="presParOf" srcId="{293CE100-80E2-4136-929C-601117A42FD9}" destId="{AEB4D6B4-FE0E-4142-B00C-D7626455DBD4}" srcOrd="2" destOrd="0" presId="urn:microsoft.com/office/officeart/2018/2/layout/IconVerticalSolidList"/>
    <dgm:cxn modelId="{292AEB42-5B98-48D2-8670-28A18FDACA84}" type="presParOf" srcId="{293CE100-80E2-4136-929C-601117A42FD9}" destId="{1112A62E-8C44-4FB2-825F-F4568AD3F021}" srcOrd="3" destOrd="0" presId="urn:microsoft.com/office/officeart/2018/2/layout/IconVerticalSolidList"/>
    <dgm:cxn modelId="{27C571A4-1945-4B81-9A80-8A243B2C328E}" type="presParOf" srcId="{7F43C2A2-7E07-4787-BDB4-0199080130FE}" destId="{DC7B870D-3D67-45D9-B8E3-F2DA5BED976B}" srcOrd="7" destOrd="0" presId="urn:microsoft.com/office/officeart/2018/2/layout/IconVerticalSolidList"/>
    <dgm:cxn modelId="{1429D65C-281C-4A0E-B668-646E7F96BC09}" type="presParOf" srcId="{7F43C2A2-7E07-4787-BDB4-0199080130FE}" destId="{4193769C-106E-405B-92B1-727C688C2CF0}" srcOrd="8" destOrd="0" presId="urn:microsoft.com/office/officeart/2018/2/layout/IconVerticalSolidList"/>
    <dgm:cxn modelId="{32FB437D-C627-415B-89CF-6B44BFE2FC8D}" type="presParOf" srcId="{4193769C-106E-405B-92B1-727C688C2CF0}" destId="{36154202-4D3D-4CAF-BA65-253EDC2F2C60}" srcOrd="0" destOrd="0" presId="urn:microsoft.com/office/officeart/2018/2/layout/IconVerticalSolidList"/>
    <dgm:cxn modelId="{B13936CC-E763-499C-8B34-BD9A71B810EE}" type="presParOf" srcId="{4193769C-106E-405B-92B1-727C688C2CF0}" destId="{E2E5A17F-8DCF-4CD1-8008-9364D55390BA}" srcOrd="1" destOrd="0" presId="urn:microsoft.com/office/officeart/2018/2/layout/IconVerticalSolidList"/>
    <dgm:cxn modelId="{0F2C21E8-D293-48AB-80E5-1DF7B824F13C}" type="presParOf" srcId="{4193769C-106E-405B-92B1-727C688C2CF0}" destId="{4ECE17FF-1879-4778-B284-EC93B33A8F83}" srcOrd="2" destOrd="0" presId="urn:microsoft.com/office/officeart/2018/2/layout/IconVerticalSolidList"/>
    <dgm:cxn modelId="{47B6F7A9-8D40-4F6B-8BBF-ABCB0E5860C6}" type="presParOf" srcId="{4193769C-106E-405B-92B1-727C688C2CF0}" destId="{E9081A2D-27C2-46DA-96CB-D0716E68CE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99069C-F6E6-4A98-92BF-9AEB9FCF6CD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0A07F80-48E3-464F-86FE-95807F855E51}">
      <dgm:prSet/>
      <dgm:spPr/>
      <dgm:t>
        <a:bodyPr/>
        <a:lstStyle/>
        <a:p>
          <a:r>
            <a:rPr lang="en-US" b="1" i="0" dirty="0"/>
            <a:t>Decentralization</a:t>
          </a:r>
          <a:r>
            <a:rPr lang="en-US" b="0" i="0" dirty="0"/>
            <a:t>: Decentralized architecture distributes data and processing across multiple nodes or entities, reducing reliance on a central server.</a:t>
          </a:r>
          <a:endParaRPr lang="en-US" dirty="0"/>
        </a:p>
      </dgm:t>
    </dgm:pt>
    <dgm:pt modelId="{55F72337-092A-4CD4-9F38-0E6FC3BEF8D9}" type="parTrans" cxnId="{700A9818-E137-435E-BE4A-DD25C943F29A}">
      <dgm:prSet/>
      <dgm:spPr/>
      <dgm:t>
        <a:bodyPr/>
        <a:lstStyle/>
        <a:p>
          <a:endParaRPr lang="en-US"/>
        </a:p>
      </dgm:t>
    </dgm:pt>
    <dgm:pt modelId="{300B772C-E79C-4850-82B5-16F723F66236}" type="sibTrans" cxnId="{700A9818-E137-435E-BE4A-DD25C943F29A}">
      <dgm:prSet/>
      <dgm:spPr/>
      <dgm:t>
        <a:bodyPr/>
        <a:lstStyle/>
        <a:p>
          <a:endParaRPr lang="en-US"/>
        </a:p>
      </dgm:t>
    </dgm:pt>
    <dgm:pt modelId="{E03B4BF5-E0AB-4D3F-A6E6-7B79CB24994C}">
      <dgm:prSet/>
      <dgm:spPr/>
      <dgm:t>
        <a:bodyPr/>
        <a:lstStyle/>
        <a:p>
          <a:r>
            <a:rPr lang="en-US" b="1" i="0" dirty="0"/>
            <a:t>Advantages</a:t>
          </a:r>
          <a:r>
            <a:rPr lang="en-US" b="0" i="0" dirty="0"/>
            <a:t>: It enhances fault tolerance, scalability, and flexibility, making it suitable for large and distributed systems.</a:t>
          </a:r>
          <a:endParaRPr lang="en-US" dirty="0"/>
        </a:p>
      </dgm:t>
    </dgm:pt>
    <dgm:pt modelId="{84CC0748-0265-47D4-ACBF-16001A192A14}" type="parTrans" cxnId="{695AB063-78A3-48D7-9345-E45323AA53FF}">
      <dgm:prSet/>
      <dgm:spPr/>
      <dgm:t>
        <a:bodyPr/>
        <a:lstStyle/>
        <a:p>
          <a:endParaRPr lang="en-US"/>
        </a:p>
      </dgm:t>
    </dgm:pt>
    <dgm:pt modelId="{508CD7BA-C443-436E-B4D9-629226920E6F}" type="sibTrans" cxnId="{695AB063-78A3-48D7-9345-E45323AA53FF}">
      <dgm:prSet/>
      <dgm:spPr/>
      <dgm:t>
        <a:bodyPr/>
        <a:lstStyle/>
        <a:p>
          <a:endParaRPr lang="en-US"/>
        </a:p>
      </dgm:t>
    </dgm:pt>
    <dgm:pt modelId="{70E69BFB-A815-4224-8892-9C86969DDF42}">
      <dgm:prSet/>
      <dgm:spPr/>
      <dgm:t>
        <a:bodyPr/>
        <a:lstStyle/>
        <a:p>
          <a:r>
            <a:rPr lang="en-US" b="1" i="0"/>
            <a:t>Drawbacks</a:t>
          </a:r>
          <a:r>
            <a:rPr lang="en-US" b="0" i="0"/>
            <a:t>: Management complexity, potential data synchronization challenges, and increased overhead.</a:t>
          </a:r>
          <a:endParaRPr lang="en-US"/>
        </a:p>
      </dgm:t>
    </dgm:pt>
    <dgm:pt modelId="{CC181758-A8FB-4C02-969D-9D3489A4C934}" type="parTrans" cxnId="{1411BE05-2C8E-4EE8-BA95-3BA803E974B4}">
      <dgm:prSet/>
      <dgm:spPr/>
      <dgm:t>
        <a:bodyPr/>
        <a:lstStyle/>
        <a:p>
          <a:endParaRPr lang="en-US"/>
        </a:p>
      </dgm:t>
    </dgm:pt>
    <dgm:pt modelId="{BEA5FAD9-1F81-4810-BFF7-B0F32628227A}" type="sibTrans" cxnId="{1411BE05-2C8E-4EE8-BA95-3BA803E974B4}">
      <dgm:prSet/>
      <dgm:spPr/>
      <dgm:t>
        <a:bodyPr/>
        <a:lstStyle/>
        <a:p>
          <a:endParaRPr lang="en-US"/>
        </a:p>
      </dgm:t>
    </dgm:pt>
    <dgm:pt modelId="{3C6DB83B-470D-4033-838C-94957E7AF9F0}">
      <dgm:prSet/>
      <dgm:spPr/>
      <dgm:t>
        <a:bodyPr/>
        <a:lstStyle/>
        <a:p>
          <a:r>
            <a:rPr lang="en-US" b="1" i="0"/>
            <a:t>Use Cases</a:t>
          </a:r>
          <a:r>
            <a:rPr lang="en-US" b="0" i="0"/>
            <a:t>: Ideal for blockchain networks, peer-to-peer systems, and scenarios demanding resilience and distribution.</a:t>
          </a:r>
          <a:endParaRPr lang="en-US"/>
        </a:p>
      </dgm:t>
    </dgm:pt>
    <dgm:pt modelId="{0A5F6E91-1C50-4562-B944-91B19DC7F31F}" type="parTrans" cxnId="{F13A94B1-C384-4A82-B680-D146B86256C5}">
      <dgm:prSet/>
      <dgm:spPr/>
      <dgm:t>
        <a:bodyPr/>
        <a:lstStyle/>
        <a:p>
          <a:endParaRPr lang="en-US"/>
        </a:p>
      </dgm:t>
    </dgm:pt>
    <dgm:pt modelId="{9724AAEF-81A5-44F6-8542-9088C47AFEEC}" type="sibTrans" cxnId="{F13A94B1-C384-4A82-B680-D146B86256C5}">
      <dgm:prSet/>
      <dgm:spPr/>
      <dgm:t>
        <a:bodyPr/>
        <a:lstStyle/>
        <a:p>
          <a:endParaRPr lang="en-US"/>
        </a:p>
      </dgm:t>
    </dgm:pt>
    <dgm:pt modelId="{485E04F4-FFC5-4D0E-A47A-904AC5280DDE}" type="pres">
      <dgm:prSet presAssocID="{5A99069C-F6E6-4A98-92BF-9AEB9FCF6CD4}" presName="matrix" presStyleCnt="0">
        <dgm:presLayoutVars>
          <dgm:chMax val="1"/>
          <dgm:dir/>
          <dgm:resizeHandles val="exact"/>
        </dgm:presLayoutVars>
      </dgm:prSet>
      <dgm:spPr/>
    </dgm:pt>
    <dgm:pt modelId="{DEBCFD93-2B54-4091-ADA5-B929325F3DD3}" type="pres">
      <dgm:prSet presAssocID="{5A99069C-F6E6-4A98-92BF-9AEB9FCF6CD4}" presName="diamond" presStyleLbl="bgShp" presStyleIdx="0" presStyleCnt="1"/>
      <dgm:spPr/>
    </dgm:pt>
    <dgm:pt modelId="{450EA12B-2E5A-4FE0-BEB3-104FF12140E5}" type="pres">
      <dgm:prSet presAssocID="{5A99069C-F6E6-4A98-92BF-9AEB9FCF6CD4}" presName="quad1" presStyleLbl="node1" presStyleIdx="0" presStyleCnt="4" custScaleX="101131" custScaleY="103595">
        <dgm:presLayoutVars>
          <dgm:chMax val="0"/>
          <dgm:chPref val="0"/>
          <dgm:bulletEnabled val="1"/>
        </dgm:presLayoutVars>
      </dgm:prSet>
      <dgm:spPr/>
    </dgm:pt>
    <dgm:pt modelId="{83564318-924B-446D-AD1F-31A38C6A32A2}" type="pres">
      <dgm:prSet presAssocID="{5A99069C-F6E6-4A98-92BF-9AEB9FCF6CD4}" presName="quad2" presStyleLbl="node1" presStyleIdx="1" presStyleCnt="4">
        <dgm:presLayoutVars>
          <dgm:chMax val="0"/>
          <dgm:chPref val="0"/>
          <dgm:bulletEnabled val="1"/>
        </dgm:presLayoutVars>
      </dgm:prSet>
      <dgm:spPr/>
    </dgm:pt>
    <dgm:pt modelId="{03EB46A6-8B76-4A8B-A224-4A419F854B27}" type="pres">
      <dgm:prSet presAssocID="{5A99069C-F6E6-4A98-92BF-9AEB9FCF6CD4}" presName="quad3" presStyleLbl="node1" presStyleIdx="2" presStyleCnt="4">
        <dgm:presLayoutVars>
          <dgm:chMax val="0"/>
          <dgm:chPref val="0"/>
          <dgm:bulletEnabled val="1"/>
        </dgm:presLayoutVars>
      </dgm:prSet>
      <dgm:spPr/>
    </dgm:pt>
    <dgm:pt modelId="{A103E7B7-B295-4468-80E7-C5C7D1660028}" type="pres">
      <dgm:prSet presAssocID="{5A99069C-F6E6-4A98-92BF-9AEB9FCF6CD4}" presName="quad4" presStyleLbl="node1" presStyleIdx="3" presStyleCnt="4">
        <dgm:presLayoutVars>
          <dgm:chMax val="0"/>
          <dgm:chPref val="0"/>
          <dgm:bulletEnabled val="1"/>
        </dgm:presLayoutVars>
      </dgm:prSet>
      <dgm:spPr/>
    </dgm:pt>
  </dgm:ptLst>
  <dgm:cxnLst>
    <dgm:cxn modelId="{1411BE05-2C8E-4EE8-BA95-3BA803E974B4}" srcId="{5A99069C-F6E6-4A98-92BF-9AEB9FCF6CD4}" destId="{70E69BFB-A815-4224-8892-9C86969DDF42}" srcOrd="2" destOrd="0" parTransId="{CC181758-A8FB-4C02-969D-9D3489A4C934}" sibTransId="{BEA5FAD9-1F81-4810-BFF7-B0F32628227A}"/>
    <dgm:cxn modelId="{F8E0D413-7814-4CF4-861C-14AB88847E24}" type="presOf" srcId="{20A07F80-48E3-464F-86FE-95807F855E51}" destId="{450EA12B-2E5A-4FE0-BEB3-104FF12140E5}" srcOrd="0" destOrd="0" presId="urn:microsoft.com/office/officeart/2005/8/layout/matrix3"/>
    <dgm:cxn modelId="{700A9818-E137-435E-BE4A-DD25C943F29A}" srcId="{5A99069C-F6E6-4A98-92BF-9AEB9FCF6CD4}" destId="{20A07F80-48E3-464F-86FE-95807F855E51}" srcOrd="0" destOrd="0" parTransId="{55F72337-092A-4CD4-9F38-0E6FC3BEF8D9}" sibTransId="{300B772C-E79C-4850-82B5-16F723F66236}"/>
    <dgm:cxn modelId="{255DF73D-1D37-4DD7-96AD-27DE0DA4D350}" type="presOf" srcId="{5A99069C-F6E6-4A98-92BF-9AEB9FCF6CD4}" destId="{485E04F4-FFC5-4D0E-A47A-904AC5280DDE}" srcOrd="0" destOrd="0" presId="urn:microsoft.com/office/officeart/2005/8/layout/matrix3"/>
    <dgm:cxn modelId="{695AB063-78A3-48D7-9345-E45323AA53FF}" srcId="{5A99069C-F6E6-4A98-92BF-9AEB9FCF6CD4}" destId="{E03B4BF5-E0AB-4D3F-A6E6-7B79CB24994C}" srcOrd="1" destOrd="0" parTransId="{84CC0748-0265-47D4-ACBF-16001A192A14}" sibTransId="{508CD7BA-C443-436E-B4D9-629226920E6F}"/>
    <dgm:cxn modelId="{B1998044-C1A7-47CB-95CB-2CA270751265}" type="presOf" srcId="{3C6DB83B-470D-4033-838C-94957E7AF9F0}" destId="{A103E7B7-B295-4468-80E7-C5C7D1660028}" srcOrd="0" destOrd="0" presId="urn:microsoft.com/office/officeart/2005/8/layout/matrix3"/>
    <dgm:cxn modelId="{BC3A1398-17BA-4102-83DE-2E15F525385F}" type="presOf" srcId="{70E69BFB-A815-4224-8892-9C86969DDF42}" destId="{03EB46A6-8B76-4A8B-A224-4A419F854B27}" srcOrd="0" destOrd="0" presId="urn:microsoft.com/office/officeart/2005/8/layout/matrix3"/>
    <dgm:cxn modelId="{F13A94B1-C384-4A82-B680-D146B86256C5}" srcId="{5A99069C-F6E6-4A98-92BF-9AEB9FCF6CD4}" destId="{3C6DB83B-470D-4033-838C-94957E7AF9F0}" srcOrd="3" destOrd="0" parTransId="{0A5F6E91-1C50-4562-B944-91B19DC7F31F}" sibTransId="{9724AAEF-81A5-44F6-8542-9088C47AFEEC}"/>
    <dgm:cxn modelId="{3896EAFD-0EC5-4307-9463-FEF543F09752}" type="presOf" srcId="{E03B4BF5-E0AB-4D3F-A6E6-7B79CB24994C}" destId="{83564318-924B-446D-AD1F-31A38C6A32A2}" srcOrd="0" destOrd="0" presId="urn:microsoft.com/office/officeart/2005/8/layout/matrix3"/>
    <dgm:cxn modelId="{A333CD47-3F92-4637-8E34-CE6682507021}" type="presParOf" srcId="{485E04F4-FFC5-4D0E-A47A-904AC5280DDE}" destId="{DEBCFD93-2B54-4091-ADA5-B929325F3DD3}" srcOrd="0" destOrd="0" presId="urn:microsoft.com/office/officeart/2005/8/layout/matrix3"/>
    <dgm:cxn modelId="{DBD5C675-8D4A-470F-9D3E-4C3E747E101F}" type="presParOf" srcId="{485E04F4-FFC5-4D0E-A47A-904AC5280DDE}" destId="{450EA12B-2E5A-4FE0-BEB3-104FF12140E5}" srcOrd="1" destOrd="0" presId="urn:microsoft.com/office/officeart/2005/8/layout/matrix3"/>
    <dgm:cxn modelId="{BBE92954-BD20-46E0-ADD3-F00B67AFC01C}" type="presParOf" srcId="{485E04F4-FFC5-4D0E-A47A-904AC5280DDE}" destId="{83564318-924B-446D-AD1F-31A38C6A32A2}" srcOrd="2" destOrd="0" presId="urn:microsoft.com/office/officeart/2005/8/layout/matrix3"/>
    <dgm:cxn modelId="{6FEA66CD-619B-4F0F-A46C-0F89DFB81686}" type="presParOf" srcId="{485E04F4-FFC5-4D0E-A47A-904AC5280DDE}" destId="{03EB46A6-8B76-4A8B-A224-4A419F854B27}" srcOrd="3" destOrd="0" presId="urn:microsoft.com/office/officeart/2005/8/layout/matrix3"/>
    <dgm:cxn modelId="{51F1C94C-CE94-4D8A-814D-4B654C0B26ED}" type="presParOf" srcId="{485E04F4-FFC5-4D0E-A47A-904AC5280DDE}" destId="{A103E7B7-B295-4468-80E7-C5C7D166002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C3E90E-26AD-4A84-996A-79897F15DB71}"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8D94204-0EDC-464B-92FD-9D3AFADAF35B}">
      <dgm:prSet/>
      <dgm:spPr/>
      <dgm:t>
        <a:bodyPr/>
        <a:lstStyle/>
        <a:p>
          <a:pPr>
            <a:lnSpc>
              <a:spcPct val="100000"/>
            </a:lnSpc>
            <a:defRPr cap="all"/>
          </a:pPr>
          <a:r>
            <a:rPr lang="en-US" b="1" i="0"/>
            <a:t>Comparing Architectures</a:t>
          </a:r>
          <a:r>
            <a:rPr lang="en-US" b="0" i="0"/>
            <a:t>: A visual representation or table is used to compare centralized, decentralized, and hybrid architectures.</a:t>
          </a:r>
          <a:endParaRPr lang="en-US"/>
        </a:p>
      </dgm:t>
    </dgm:pt>
    <dgm:pt modelId="{76E3A9D9-BED1-476F-9EEB-D2A3DE313538}" type="parTrans" cxnId="{02F33AFC-537F-4530-BB6A-8735C7B5C6AA}">
      <dgm:prSet/>
      <dgm:spPr/>
      <dgm:t>
        <a:bodyPr/>
        <a:lstStyle/>
        <a:p>
          <a:endParaRPr lang="en-US"/>
        </a:p>
      </dgm:t>
    </dgm:pt>
    <dgm:pt modelId="{69568F7B-3370-42BB-B83B-DF49B13B7684}" type="sibTrans" cxnId="{02F33AFC-537F-4530-BB6A-8735C7B5C6AA}">
      <dgm:prSet/>
      <dgm:spPr/>
      <dgm:t>
        <a:bodyPr/>
        <a:lstStyle/>
        <a:p>
          <a:endParaRPr lang="en-US"/>
        </a:p>
      </dgm:t>
    </dgm:pt>
    <dgm:pt modelId="{732D4942-4BE7-4146-9C64-9EA75E908D0B}">
      <dgm:prSet/>
      <dgm:spPr/>
      <dgm:t>
        <a:bodyPr/>
        <a:lstStyle/>
        <a:p>
          <a:pPr>
            <a:lnSpc>
              <a:spcPct val="100000"/>
            </a:lnSpc>
            <a:defRPr cap="all"/>
          </a:pPr>
          <a:r>
            <a:rPr lang="en-US" b="1" i="0"/>
            <a:t>Suitability</a:t>
          </a:r>
          <a:r>
            <a:rPr lang="en-US" b="0" i="0"/>
            <a:t>: Each architecture's suitability for various scenarios is assessed, providing clarity on when to choose one over the other.</a:t>
          </a:r>
          <a:endParaRPr lang="en-US"/>
        </a:p>
      </dgm:t>
    </dgm:pt>
    <dgm:pt modelId="{B119D497-95D5-476E-8614-8C7C96FAE069}" type="parTrans" cxnId="{632F3CD0-9D41-4291-95C7-F7473B11845A}">
      <dgm:prSet/>
      <dgm:spPr/>
      <dgm:t>
        <a:bodyPr/>
        <a:lstStyle/>
        <a:p>
          <a:endParaRPr lang="en-US"/>
        </a:p>
      </dgm:t>
    </dgm:pt>
    <dgm:pt modelId="{8571ED0B-23E7-473C-A22F-055FC8D535B0}" type="sibTrans" cxnId="{632F3CD0-9D41-4291-95C7-F7473B11845A}">
      <dgm:prSet/>
      <dgm:spPr/>
      <dgm:t>
        <a:bodyPr/>
        <a:lstStyle/>
        <a:p>
          <a:endParaRPr lang="en-US"/>
        </a:p>
      </dgm:t>
    </dgm:pt>
    <dgm:pt modelId="{BAAD3FED-35BA-47E4-8A14-A6BA44BF1BD8}">
      <dgm:prSet/>
      <dgm:spPr/>
      <dgm:t>
        <a:bodyPr/>
        <a:lstStyle/>
        <a:p>
          <a:pPr>
            <a:lnSpc>
              <a:spcPct val="100000"/>
            </a:lnSpc>
            <a:defRPr cap="all"/>
          </a:pPr>
          <a:r>
            <a:rPr lang="en-US" b="1" i="0"/>
            <a:t>Informed Decision-Making</a:t>
          </a:r>
          <a:r>
            <a:rPr lang="en-US" b="0" i="0"/>
            <a:t>: This comparison aids in making informed architectural decisions based on specific system requirements.</a:t>
          </a:r>
          <a:endParaRPr lang="en-US"/>
        </a:p>
      </dgm:t>
    </dgm:pt>
    <dgm:pt modelId="{A4137E81-61C7-4346-88A5-3B8115126EDB}" type="parTrans" cxnId="{D248B580-BFB1-43B9-B2EB-7B0C27030453}">
      <dgm:prSet/>
      <dgm:spPr/>
      <dgm:t>
        <a:bodyPr/>
        <a:lstStyle/>
        <a:p>
          <a:endParaRPr lang="en-US"/>
        </a:p>
      </dgm:t>
    </dgm:pt>
    <dgm:pt modelId="{62B7C249-3215-4CC1-9D27-9ABECFE1F351}" type="sibTrans" cxnId="{D248B580-BFB1-43B9-B2EB-7B0C27030453}">
      <dgm:prSet/>
      <dgm:spPr/>
      <dgm:t>
        <a:bodyPr/>
        <a:lstStyle/>
        <a:p>
          <a:endParaRPr lang="en-US"/>
        </a:p>
      </dgm:t>
    </dgm:pt>
    <dgm:pt modelId="{079DF737-9697-4CB8-B11C-42E4A04DD3EF}" type="pres">
      <dgm:prSet presAssocID="{14C3E90E-26AD-4A84-996A-79897F15DB71}" presName="root" presStyleCnt="0">
        <dgm:presLayoutVars>
          <dgm:dir/>
          <dgm:resizeHandles val="exact"/>
        </dgm:presLayoutVars>
      </dgm:prSet>
      <dgm:spPr/>
    </dgm:pt>
    <dgm:pt modelId="{78842878-CF87-4E15-8249-E57F7A29A072}" type="pres">
      <dgm:prSet presAssocID="{48D94204-0EDC-464B-92FD-9D3AFADAF35B}" presName="compNode" presStyleCnt="0"/>
      <dgm:spPr/>
    </dgm:pt>
    <dgm:pt modelId="{0CE9C6CF-A555-4B2E-B728-6BF8E83FA4E8}" type="pres">
      <dgm:prSet presAssocID="{48D94204-0EDC-464B-92FD-9D3AFADAF35B}" presName="iconBgRect" presStyleLbl="bgShp" presStyleIdx="0" presStyleCnt="3"/>
      <dgm:spPr/>
    </dgm:pt>
    <dgm:pt modelId="{D3AF2E68-4A3C-4B6B-A2C0-1DC4C2F233E6}" type="pres">
      <dgm:prSet presAssocID="{48D94204-0EDC-464B-92FD-9D3AFADAF3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B05FFA4-252F-4F0D-9FA6-6C2D91E63D43}" type="pres">
      <dgm:prSet presAssocID="{48D94204-0EDC-464B-92FD-9D3AFADAF35B}" presName="spaceRect" presStyleCnt="0"/>
      <dgm:spPr/>
    </dgm:pt>
    <dgm:pt modelId="{E9554FC9-9ACC-46CE-AB65-069E3A03F24D}" type="pres">
      <dgm:prSet presAssocID="{48D94204-0EDC-464B-92FD-9D3AFADAF35B}" presName="textRect" presStyleLbl="revTx" presStyleIdx="0" presStyleCnt="3">
        <dgm:presLayoutVars>
          <dgm:chMax val="1"/>
          <dgm:chPref val="1"/>
        </dgm:presLayoutVars>
      </dgm:prSet>
      <dgm:spPr/>
    </dgm:pt>
    <dgm:pt modelId="{04AA7D41-1F6C-4D6C-B149-C19A344FB392}" type="pres">
      <dgm:prSet presAssocID="{69568F7B-3370-42BB-B83B-DF49B13B7684}" presName="sibTrans" presStyleCnt="0"/>
      <dgm:spPr/>
    </dgm:pt>
    <dgm:pt modelId="{FCB39970-6631-44EE-ADCE-82532876B8BC}" type="pres">
      <dgm:prSet presAssocID="{732D4942-4BE7-4146-9C64-9EA75E908D0B}" presName="compNode" presStyleCnt="0"/>
      <dgm:spPr/>
    </dgm:pt>
    <dgm:pt modelId="{EC632181-C278-4894-8F51-D1B99A48A6B5}" type="pres">
      <dgm:prSet presAssocID="{732D4942-4BE7-4146-9C64-9EA75E908D0B}" presName="iconBgRect" presStyleLbl="bgShp" presStyleIdx="1" presStyleCnt="3"/>
      <dgm:spPr/>
    </dgm:pt>
    <dgm:pt modelId="{D0882DD7-A566-4EB8-8388-83862D09AEE3}" type="pres">
      <dgm:prSet presAssocID="{732D4942-4BE7-4146-9C64-9EA75E908D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67B50AB-E1C8-4FF9-991C-EBE7FC60C5D1}" type="pres">
      <dgm:prSet presAssocID="{732D4942-4BE7-4146-9C64-9EA75E908D0B}" presName="spaceRect" presStyleCnt="0"/>
      <dgm:spPr/>
    </dgm:pt>
    <dgm:pt modelId="{845DDBB6-B2A7-4C50-A83E-596EC90B5464}" type="pres">
      <dgm:prSet presAssocID="{732D4942-4BE7-4146-9C64-9EA75E908D0B}" presName="textRect" presStyleLbl="revTx" presStyleIdx="1" presStyleCnt="3">
        <dgm:presLayoutVars>
          <dgm:chMax val="1"/>
          <dgm:chPref val="1"/>
        </dgm:presLayoutVars>
      </dgm:prSet>
      <dgm:spPr/>
    </dgm:pt>
    <dgm:pt modelId="{1C6D3FB9-E72C-40D0-92F7-727AF6AD66AF}" type="pres">
      <dgm:prSet presAssocID="{8571ED0B-23E7-473C-A22F-055FC8D535B0}" presName="sibTrans" presStyleCnt="0"/>
      <dgm:spPr/>
    </dgm:pt>
    <dgm:pt modelId="{9597B11A-F0FE-4D2F-B91E-136ED692E50F}" type="pres">
      <dgm:prSet presAssocID="{BAAD3FED-35BA-47E4-8A14-A6BA44BF1BD8}" presName="compNode" presStyleCnt="0"/>
      <dgm:spPr/>
    </dgm:pt>
    <dgm:pt modelId="{E6731BBA-FE95-4806-8951-E3D479BF5EF8}" type="pres">
      <dgm:prSet presAssocID="{BAAD3FED-35BA-47E4-8A14-A6BA44BF1BD8}" presName="iconBgRect" presStyleLbl="bgShp" presStyleIdx="2" presStyleCnt="3"/>
      <dgm:spPr/>
    </dgm:pt>
    <dgm:pt modelId="{0412C0FE-FCEC-4399-903B-04E324B1FBE2}" type="pres">
      <dgm:prSet presAssocID="{BAAD3FED-35BA-47E4-8A14-A6BA44BF1B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B8157C1F-6FC0-48B2-83E7-E1E5254F1946}" type="pres">
      <dgm:prSet presAssocID="{BAAD3FED-35BA-47E4-8A14-A6BA44BF1BD8}" presName="spaceRect" presStyleCnt="0"/>
      <dgm:spPr/>
    </dgm:pt>
    <dgm:pt modelId="{2F0F6818-FAE6-444F-819E-7DC36BC0E622}" type="pres">
      <dgm:prSet presAssocID="{BAAD3FED-35BA-47E4-8A14-A6BA44BF1BD8}" presName="textRect" presStyleLbl="revTx" presStyleIdx="2" presStyleCnt="3">
        <dgm:presLayoutVars>
          <dgm:chMax val="1"/>
          <dgm:chPref val="1"/>
        </dgm:presLayoutVars>
      </dgm:prSet>
      <dgm:spPr/>
    </dgm:pt>
  </dgm:ptLst>
  <dgm:cxnLst>
    <dgm:cxn modelId="{853A680C-752D-4DD8-A362-EB1BF1FCFB35}" type="presOf" srcId="{48D94204-0EDC-464B-92FD-9D3AFADAF35B}" destId="{E9554FC9-9ACC-46CE-AB65-069E3A03F24D}" srcOrd="0" destOrd="0" presId="urn:microsoft.com/office/officeart/2018/5/layout/IconCircleLabelList"/>
    <dgm:cxn modelId="{885A6258-9EDB-49E3-B601-61ECCBE1EF21}" type="presOf" srcId="{732D4942-4BE7-4146-9C64-9EA75E908D0B}" destId="{845DDBB6-B2A7-4C50-A83E-596EC90B5464}" srcOrd="0" destOrd="0" presId="urn:microsoft.com/office/officeart/2018/5/layout/IconCircleLabelList"/>
    <dgm:cxn modelId="{D248B580-BFB1-43B9-B2EB-7B0C27030453}" srcId="{14C3E90E-26AD-4A84-996A-79897F15DB71}" destId="{BAAD3FED-35BA-47E4-8A14-A6BA44BF1BD8}" srcOrd="2" destOrd="0" parTransId="{A4137E81-61C7-4346-88A5-3B8115126EDB}" sibTransId="{62B7C249-3215-4CC1-9D27-9ABECFE1F351}"/>
    <dgm:cxn modelId="{19B43FCB-D1D5-4382-B3B4-62674F40B46E}" type="presOf" srcId="{BAAD3FED-35BA-47E4-8A14-A6BA44BF1BD8}" destId="{2F0F6818-FAE6-444F-819E-7DC36BC0E622}" srcOrd="0" destOrd="0" presId="urn:microsoft.com/office/officeart/2018/5/layout/IconCircleLabelList"/>
    <dgm:cxn modelId="{632F3CD0-9D41-4291-95C7-F7473B11845A}" srcId="{14C3E90E-26AD-4A84-996A-79897F15DB71}" destId="{732D4942-4BE7-4146-9C64-9EA75E908D0B}" srcOrd="1" destOrd="0" parTransId="{B119D497-95D5-476E-8614-8C7C96FAE069}" sibTransId="{8571ED0B-23E7-473C-A22F-055FC8D535B0}"/>
    <dgm:cxn modelId="{2EA1CDD1-EB14-4083-ABD5-0BD84D5522DD}" type="presOf" srcId="{14C3E90E-26AD-4A84-996A-79897F15DB71}" destId="{079DF737-9697-4CB8-B11C-42E4A04DD3EF}" srcOrd="0" destOrd="0" presId="urn:microsoft.com/office/officeart/2018/5/layout/IconCircleLabelList"/>
    <dgm:cxn modelId="{02F33AFC-537F-4530-BB6A-8735C7B5C6AA}" srcId="{14C3E90E-26AD-4A84-996A-79897F15DB71}" destId="{48D94204-0EDC-464B-92FD-9D3AFADAF35B}" srcOrd="0" destOrd="0" parTransId="{76E3A9D9-BED1-476F-9EEB-D2A3DE313538}" sibTransId="{69568F7B-3370-42BB-B83B-DF49B13B7684}"/>
    <dgm:cxn modelId="{C0924B34-7E54-4A1B-B5AC-E338FDA9A87B}" type="presParOf" srcId="{079DF737-9697-4CB8-B11C-42E4A04DD3EF}" destId="{78842878-CF87-4E15-8249-E57F7A29A072}" srcOrd="0" destOrd="0" presId="urn:microsoft.com/office/officeart/2018/5/layout/IconCircleLabelList"/>
    <dgm:cxn modelId="{CBDAB86D-CF43-428E-8E09-E99D5CCD1221}" type="presParOf" srcId="{78842878-CF87-4E15-8249-E57F7A29A072}" destId="{0CE9C6CF-A555-4B2E-B728-6BF8E83FA4E8}" srcOrd="0" destOrd="0" presId="urn:microsoft.com/office/officeart/2018/5/layout/IconCircleLabelList"/>
    <dgm:cxn modelId="{313F75D2-0C55-4780-9A48-3CE99CFD5535}" type="presParOf" srcId="{78842878-CF87-4E15-8249-E57F7A29A072}" destId="{D3AF2E68-4A3C-4B6B-A2C0-1DC4C2F233E6}" srcOrd="1" destOrd="0" presId="urn:microsoft.com/office/officeart/2018/5/layout/IconCircleLabelList"/>
    <dgm:cxn modelId="{D4D1A17B-8409-4652-B3F8-4D9D90459E5C}" type="presParOf" srcId="{78842878-CF87-4E15-8249-E57F7A29A072}" destId="{BB05FFA4-252F-4F0D-9FA6-6C2D91E63D43}" srcOrd="2" destOrd="0" presId="urn:microsoft.com/office/officeart/2018/5/layout/IconCircleLabelList"/>
    <dgm:cxn modelId="{F8B8BCE9-3A68-43EF-9153-68D083CEEE8A}" type="presParOf" srcId="{78842878-CF87-4E15-8249-E57F7A29A072}" destId="{E9554FC9-9ACC-46CE-AB65-069E3A03F24D}" srcOrd="3" destOrd="0" presId="urn:microsoft.com/office/officeart/2018/5/layout/IconCircleLabelList"/>
    <dgm:cxn modelId="{49A71FED-C915-4F86-83D3-2390B86F1378}" type="presParOf" srcId="{079DF737-9697-4CB8-B11C-42E4A04DD3EF}" destId="{04AA7D41-1F6C-4D6C-B149-C19A344FB392}" srcOrd="1" destOrd="0" presId="urn:microsoft.com/office/officeart/2018/5/layout/IconCircleLabelList"/>
    <dgm:cxn modelId="{2327F997-215A-4943-8F4B-053637B256C9}" type="presParOf" srcId="{079DF737-9697-4CB8-B11C-42E4A04DD3EF}" destId="{FCB39970-6631-44EE-ADCE-82532876B8BC}" srcOrd="2" destOrd="0" presId="urn:microsoft.com/office/officeart/2018/5/layout/IconCircleLabelList"/>
    <dgm:cxn modelId="{6BDD6FBA-8955-419D-93B1-FA083BB55EE7}" type="presParOf" srcId="{FCB39970-6631-44EE-ADCE-82532876B8BC}" destId="{EC632181-C278-4894-8F51-D1B99A48A6B5}" srcOrd="0" destOrd="0" presId="urn:microsoft.com/office/officeart/2018/5/layout/IconCircleLabelList"/>
    <dgm:cxn modelId="{631AC3DF-1761-4C5B-911C-2A11F531DD4B}" type="presParOf" srcId="{FCB39970-6631-44EE-ADCE-82532876B8BC}" destId="{D0882DD7-A566-4EB8-8388-83862D09AEE3}" srcOrd="1" destOrd="0" presId="urn:microsoft.com/office/officeart/2018/5/layout/IconCircleLabelList"/>
    <dgm:cxn modelId="{53642161-BC44-49A0-BFA2-8A416D56EC64}" type="presParOf" srcId="{FCB39970-6631-44EE-ADCE-82532876B8BC}" destId="{467B50AB-E1C8-4FF9-991C-EBE7FC60C5D1}" srcOrd="2" destOrd="0" presId="urn:microsoft.com/office/officeart/2018/5/layout/IconCircleLabelList"/>
    <dgm:cxn modelId="{0ED019E6-CE42-4469-893B-3B8C3EA75DFA}" type="presParOf" srcId="{FCB39970-6631-44EE-ADCE-82532876B8BC}" destId="{845DDBB6-B2A7-4C50-A83E-596EC90B5464}" srcOrd="3" destOrd="0" presId="urn:microsoft.com/office/officeart/2018/5/layout/IconCircleLabelList"/>
    <dgm:cxn modelId="{46C80FF9-7C12-449A-8972-039C29E788FF}" type="presParOf" srcId="{079DF737-9697-4CB8-B11C-42E4A04DD3EF}" destId="{1C6D3FB9-E72C-40D0-92F7-727AF6AD66AF}" srcOrd="3" destOrd="0" presId="urn:microsoft.com/office/officeart/2018/5/layout/IconCircleLabelList"/>
    <dgm:cxn modelId="{27BB2804-EE0E-4CBF-962E-5FDBBA93AE6B}" type="presParOf" srcId="{079DF737-9697-4CB8-B11C-42E4A04DD3EF}" destId="{9597B11A-F0FE-4D2F-B91E-136ED692E50F}" srcOrd="4" destOrd="0" presId="urn:microsoft.com/office/officeart/2018/5/layout/IconCircleLabelList"/>
    <dgm:cxn modelId="{FB1352AB-4F00-439B-8D00-0E757D610107}" type="presParOf" srcId="{9597B11A-F0FE-4D2F-B91E-136ED692E50F}" destId="{E6731BBA-FE95-4806-8951-E3D479BF5EF8}" srcOrd="0" destOrd="0" presId="urn:microsoft.com/office/officeart/2018/5/layout/IconCircleLabelList"/>
    <dgm:cxn modelId="{788B115A-9B26-4839-9D6A-04432A44159F}" type="presParOf" srcId="{9597B11A-F0FE-4D2F-B91E-136ED692E50F}" destId="{0412C0FE-FCEC-4399-903B-04E324B1FBE2}" srcOrd="1" destOrd="0" presId="urn:microsoft.com/office/officeart/2018/5/layout/IconCircleLabelList"/>
    <dgm:cxn modelId="{079FF70C-4553-4920-AD30-A83C0407F162}" type="presParOf" srcId="{9597B11A-F0FE-4D2F-B91E-136ED692E50F}" destId="{B8157C1F-6FC0-48B2-83E7-E1E5254F1946}" srcOrd="2" destOrd="0" presId="urn:microsoft.com/office/officeart/2018/5/layout/IconCircleLabelList"/>
    <dgm:cxn modelId="{D8C970F4-B290-49C5-86B6-9CAAC158A827}" type="presParOf" srcId="{9597B11A-F0FE-4D2F-B91E-136ED692E50F}" destId="{2F0F6818-FAE6-444F-819E-7DC36BC0E62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01F034-6EC4-4FFA-A64C-6B11FEA8581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EB6E30-CDAE-425D-94EF-85A5463F798F}">
      <dgm:prSet/>
      <dgm:spPr/>
      <dgm:t>
        <a:bodyPr/>
        <a:lstStyle/>
        <a:p>
          <a:r>
            <a:rPr lang="en-US" b="1" i="0"/>
            <a:t>Centralized</a:t>
          </a:r>
          <a:r>
            <a:rPr lang="en-US" b="0" i="0"/>
            <a:t>: Centralized architecture is commonly found in traditional web hosting services. Websites, databases, and applications are hosted on a central server, ensuring streamlined management and access.</a:t>
          </a:r>
          <a:endParaRPr lang="en-US"/>
        </a:p>
      </dgm:t>
    </dgm:pt>
    <dgm:pt modelId="{9B73A3AD-9C3A-4E7B-9184-047A7A17D954}" type="parTrans" cxnId="{4B57742D-3A01-4C6E-A1E8-0B6930E83FA0}">
      <dgm:prSet/>
      <dgm:spPr/>
      <dgm:t>
        <a:bodyPr/>
        <a:lstStyle/>
        <a:p>
          <a:endParaRPr lang="en-US"/>
        </a:p>
      </dgm:t>
    </dgm:pt>
    <dgm:pt modelId="{1110DBDD-DFAE-4995-9066-449F07C34FD0}" type="sibTrans" cxnId="{4B57742D-3A01-4C6E-A1E8-0B6930E83FA0}">
      <dgm:prSet/>
      <dgm:spPr/>
      <dgm:t>
        <a:bodyPr/>
        <a:lstStyle/>
        <a:p>
          <a:endParaRPr lang="en-US"/>
        </a:p>
      </dgm:t>
    </dgm:pt>
    <dgm:pt modelId="{3A2746DD-3C16-47EF-BA55-72990ED7AD67}">
      <dgm:prSet/>
      <dgm:spPr/>
      <dgm:t>
        <a:bodyPr/>
        <a:lstStyle/>
        <a:p>
          <a:r>
            <a:rPr lang="en-US" b="1" i="0"/>
            <a:t>Decentralized</a:t>
          </a:r>
          <a:r>
            <a:rPr lang="en-US" b="0" i="0"/>
            <a:t>: Decentralized architecture finds its home in blockchain technology. It enables peer-to-peer transactions, secure data storage, and consensus mechanisms without reliance on a central authority.</a:t>
          </a:r>
          <a:endParaRPr lang="en-US"/>
        </a:p>
      </dgm:t>
    </dgm:pt>
    <dgm:pt modelId="{7038C086-592A-45DD-9429-7572134EBB08}" type="parTrans" cxnId="{3B8CE836-0A99-4973-989E-28ECFE676E04}">
      <dgm:prSet/>
      <dgm:spPr/>
      <dgm:t>
        <a:bodyPr/>
        <a:lstStyle/>
        <a:p>
          <a:endParaRPr lang="en-US"/>
        </a:p>
      </dgm:t>
    </dgm:pt>
    <dgm:pt modelId="{E001713F-2C89-44EA-8F4C-E5D7BD34007A}" type="sibTrans" cxnId="{3B8CE836-0A99-4973-989E-28ECFE676E04}">
      <dgm:prSet/>
      <dgm:spPr/>
      <dgm:t>
        <a:bodyPr/>
        <a:lstStyle/>
        <a:p>
          <a:endParaRPr lang="en-US"/>
        </a:p>
      </dgm:t>
    </dgm:pt>
    <dgm:pt modelId="{93A28F72-D793-454E-8104-0E60A22CC994}">
      <dgm:prSet/>
      <dgm:spPr/>
      <dgm:t>
        <a:bodyPr/>
        <a:lstStyle/>
        <a:p>
          <a:r>
            <a:rPr lang="en-US" b="1" i="0"/>
            <a:t>Hybrid</a:t>
          </a:r>
          <a:r>
            <a:rPr lang="en-US" b="0" i="0"/>
            <a:t>: Hybrid architecture is exemplified by cloud computing providers like Amazon Web Services (AWS) and Google Cloud. These services offer a blend of centralized and decentralized components, providing scalable and adaptable cloud solutions.</a:t>
          </a:r>
          <a:endParaRPr lang="en-US"/>
        </a:p>
      </dgm:t>
    </dgm:pt>
    <dgm:pt modelId="{A9C27B40-E471-4A28-8F20-4885BF8E3CAA}" type="parTrans" cxnId="{4B7BE13C-1AAC-4783-B801-77210E812D3E}">
      <dgm:prSet/>
      <dgm:spPr/>
      <dgm:t>
        <a:bodyPr/>
        <a:lstStyle/>
        <a:p>
          <a:endParaRPr lang="en-US"/>
        </a:p>
      </dgm:t>
    </dgm:pt>
    <dgm:pt modelId="{2D5CC4B8-4D45-4D52-8BFD-D22C68938EE9}" type="sibTrans" cxnId="{4B7BE13C-1AAC-4783-B801-77210E812D3E}">
      <dgm:prSet/>
      <dgm:spPr/>
      <dgm:t>
        <a:bodyPr/>
        <a:lstStyle/>
        <a:p>
          <a:endParaRPr lang="en-US"/>
        </a:p>
      </dgm:t>
    </dgm:pt>
    <dgm:pt modelId="{46CF0810-4646-4026-AF5B-380F296461E6}" type="pres">
      <dgm:prSet presAssocID="{9D01F034-6EC4-4FFA-A64C-6B11FEA85818}" presName="root" presStyleCnt="0">
        <dgm:presLayoutVars>
          <dgm:dir/>
          <dgm:resizeHandles val="exact"/>
        </dgm:presLayoutVars>
      </dgm:prSet>
      <dgm:spPr/>
    </dgm:pt>
    <dgm:pt modelId="{798D0406-2DD9-4F14-9C17-A6B2E2A054F6}" type="pres">
      <dgm:prSet presAssocID="{73EB6E30-CDAE-425D-94EF-85A5463F798F}" presName="compNode" presStyleCnt="0"/>
      <dgm:spPr/>
    </dgm:pt>
    <dgm:pt modelId="{E0C711D7-1BD1-435D-B5CE-975721C18205}" type="pres">
      <dgm:prSet presAssocID="{73EB6E30-CDAE-425D-94EF-85A5463F79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3C8ECA5-5210-47A8-8152-336DD80B80EB}" type="pres">
      <dgm:prSet presAssocID="{73EB6E30-CDAE-425D-94EF-85A5463F798F}" presName="spaceRect" presStyleCnt="0"/>
      <dgm:spPr/>
    </dgm:pt>
    <dgm:pt modelId="{75930D16-7553-4E36-B5B7-7BA418FFA616}" type="pres">
      <dgm:prSet presAssocID="{73EB6E30-CDAE-425D-94EF-85A5463F798F}" presName="textRect" presStyleLbl="revTx" presStyleIdx="0" presStyleCnt="3">
        <dgm:presLayoutVars>
          <dgm:chMax val="1"/>
          <dgm:chPref val="1"/>
        </dgm:presLayoutVars>
      </dgm:prSet>
      <dgm:spPr/>
    </dgm:pt>
    <dgm:pt modelId="{F37339A7-ACCA-4421-AA20-FA307A93EACE}" type="pres">
      <dgm:prSet presAssocID="{1110DBDD-DFAE-4995-9066-449F07C34FD0}" presName="sibTrans" presStyleCnt="0"/>
      <dgm:spPr/>
    </dgm:pt>
    <dgm:pt modelId="{695FB990-358D-4755-B961-96E51597F789}" type="pres">
      <dgm:prSet presAssocID="{3A2746DD-3C16-47EF-BA55-72990ED7AD67}" presName="compNode" presStyleCnt="0"/>
      <dgm:spPr/>
    </dgm:pt>
    <dgm:pt modelId="{F3BD9D4E-231D-4F6B-997F-FDD75496DCB7}" type="pres">
      <dgm:prSet presAssocID="{3A2746DD-3C16-47EF-BA55-72990ED7AD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fe"/>
        </a:ext>
      </dgm:extLst>
    </dgm:pt>
    <dgm:pt modelId="{7C4CB80B-ECF6-43FF-AB7D-1D7FA46AE506}" type="pres">
      <dgm:prSet presAssocID="{3A2746DD-3C16-47EF-BA55-72990ED7AD67}" presName="spaceRect" presStyleCnt="0"/>
      <dgm:spPr/>
    </dgm:pt>
    <dgm:pt modelId="{38146BC2-B038-4DA5-BC2D-FA095D812434}" type="pres">
      <dgm:prSet presAssocID="{3A2746DD-3C16-47EF-BA55-72990ED7AD67}" presName="textRect" presStyleLbl="revTx" presStyleIdx="1" presStyleCnt="3">
        <dgm:presLayoutVars>
          <dgm:chMax val="1"/>
          <dgm:chPref val="1"/>
        </dgm:presLayoutVars>
      </dgm:prSet>
      <dgm:spPr/>
    </dgm:pt>
    <dgm:pt modelId="{387D31B6-B155-477E-86B0-28B2B38EDAA3}" type="pres">
      <dgm:prSet presAssocID="{E001713F-2C89-44EA-8F4C-E5D7BD34007A}" presName="sibTrans" presStyleCnt="0"/>
      <dgm:spPr/>
    </dgm:pt>
    <dgm:pt modelId="{0CDB9240-7405-4384-90FB-C8A3FFC14CF7}" type="pres">
      <dgm:prSet presAssocID="{93A28F72-D793-454E-8104-0E60A22CC994}" presName="compNode" presStyleCnt="0"/>
      <dgm:spPr/>
    </dgm:pt>
    <dgm:pt modelId="{09136B1D-3C38-4080-9661-A75A4C4E2F3D}" type="pres">
      <dgm:prSet presAssocID="{93A28F72-D793-454E-8104-0E60A22CC9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58F68F93-4480-4C20-A959-14A8D62BA789}" type="pres">
      <dgm:prSet presAssocID="{93A28F72-D793-454E-8104-0E60A22CC994}" presName="spaceRect" presStyleCnt="0"/>
      <dgm:spPr/>
    </dgm:pt>
    <dgm:pt modelId="{21952445-A809-4937-9BE9-29126899F7C5}" type="pres">
      <dgm:prSet presAssocID="{93A28F72-D793-454E-8104-0E60A22CC994}" presName="textRect" presStyleLbl="revTx" presStyleIdx="2" presStyleCnt="3">
        <dgm:presLayoutVars>
          <dgm:chMax val="1"/>
          <dgm:chPref val="1"/>
        </dgm:presLayoutVars>
      </dgm:prSet>
      <dgm:spPr/>
    </dgm:pt>
  </dgm:ptLst>
  <dgm:cxnLst>
    <dgm:cxn modelId="{FB071522-4B56-4955-A939-194465EC33B8}" type="presOf" srcId="{73EB6E30-CDAE-425D-94EF-85A5463F798F}" destId="{75930D16-7553-4E36-B5B7-7BA418FFA616}" srcOrd="0" destOrd="0" presId="urn:microsoft.com/office/officeart/2018/2/layout/IconLabelList"/>
    <dgm:cxn modelId="{4B57742D-3A01-4C6E-A1E8-0B6930E83FA0}" srcId="{9D01F034-6EC4-4FFA-A64C-6B11FEA85818}" destId="{73EB6E30-CDAE-425D-94EF-85A5463F798F}" srcOrd="0" destOrd="0" parTransId="{9B73A3AD-9C3A-4E7B-9184-047A7A17D954}" sibTransId="{1110DBDD-DFAE-4995-9066-449F07C34FD0}"/>
    <dgm:cxn modelId="{3B8CE836-0A99-4973-989E-28ECFE676E04}" srcId="{9D01F034-6EC4-4FFA-A64C-6B11FEA85818}" destId="{3A2746DD-3C16-47EF-BA55-72990ED7AD67}" srcOrd="1" destOrd="0" parTransId="{7038C086-592A-45DD-9429-7572134EBB08}" sibTransId="{E001713F-2C89-44EA-8F4C-E5D7BD34007A}"/>
    <dgm:cxn modelId="{4B7BE13C-1AAC-4783-B801-77210E812D3E}" srcId="{9D01F034-6EC4-4FFA-A64C-6B11FEA85818}" destId="{93A28F72-D793-454E-8104-0E60A22CC994}" srcOrd="2" destOrd="0" parTransId="{A9C27B40-E471-4A28-8F20-4885BF8E3CAA}" sibTransId="{2D5CC4B8-4D45-4D52-8BFD-D22C68938EE9}"/>
    <dgm:cxn modelId="{1D9C8C5D-FE11-4C67-A135-D92D367F605F}" type="presOf" srcId="{3A2746DD-3C16-47EF-BA55-72990ED7AD67}" destId="{38146BC2-B038-4DA5-BC2D-FA095D812434}" srcOrd="0" destOrd="0" presId="urn:microsoft.com/office/officeart/2018/2/layout/IconLabelList"/>
    <dgm:cxn modelId="{1B50454A-C7AA-404C-B272-4932CE62BF8F}" type="presOf" srcId="{93A28F72-D793-454E-8104-0E60A22CC994}" destId="{21952445-A809-4937-9BE9-29126899F7C5}" srcOrd="0" destOrd="0" presId="urn:microsoft.com/office/officeart/2018/2/layout/IconLabelList"/>
    <dgm:cxn modelId="{8B900FB1-B55E-4E1C-8BD6-D8CF994C71ED}" type="presOf" srcId="{9D01F034-6EC4-4FFA-A64C-6B11FEA85818}" destId="{46CF0810-4646-4026-AF5B-380F296461E6}" srcOrd="0" destOrd="0" presId="urn:microsoft.com/office/officeart/2018/2/layout/IconLabelList"/>
    <dgm:cxn modelId="{CCF53324-199B-4F24-BA49-DD5250BB2D27}" type="presParOf" srcId="{46CF0810-4646-4026-AF5B-380F296461E6}" destId="{798D0406-2DD9-4F14-9C17-A6B2E2A054F6}" srcOrd="0" destOrd="0" presId="urn:microsoft.com/office/officeart/2018/2/layout/IconLabelList"/>
    <dgm:cxn modelId="{B6925C3E-AACC-4013-883E-5A55488490CF}" type="presParOf" srcId="{798D0406-2DD9-4F14-9C17-A6B2E2A054F6}" destId="{E0C711D7-1BD1-435D-B5CE-975721C18205}" srcOrd="0" destOrd="0" presId="urn:microsoft.com/office/officeart/2018/2/layout/IconLabelList"/>
    <dgm:cxn modelId="{A6CD2C38-BC60-420B-9776-0D261C1A7A78}" type="presParOf" srcId="{798D0406-2DD9-4F14-9C17-A6B2E2A054F6}" destId="{73C8ECA5-5210-47A8-8152-336DD80B80EB}" srcOrd="1" destOrd="0" presId="urn:microsoft.com/office/officeart/2018/2/layout/IconLabelList"/>
    <dgm:cxn modelId="{82D95D3A-5191-42FB-BDC6-C634D2C245B4}" type="presParOf" srcId="{798D0406-2DD9-4F14-9C17-A6B2E2A054F6}" destId="{75930D16-7553-4E36-B5B7-7BA418FFA616}" srcOrd="2" destOrd="0" presId="urn:microsoft.com/office/officeart/2018/2/layout/IconLabelList"/>
    <dgm:cxn modelId="{C3983ADC-6FDC-4233-96ED-A2BEA6F7695A}" type="presParOf" srcId="{46CF0810-4646-4026-AF5B-380F296461E6}" destId="{F37339A7-ACCA-4421-AA20-FA307A93EACE}" srcOrd="1" destOrd="0" presId="urn:microsoft.com/office/officeart/2018/2/layout/IconLabelList"/>
    <dgm:cxn modelId="{8AAE250C-0CAF-473B-88A8-2ABB6CEDA529}" type="presParOf" srcId="{46CF0810-4646-4026-AF5B-380F296461E6}" destId="{695FB990-358D-4755-B961-96E51597F789}" srcOrd="2" destOrd="0" presId="urn:microsoft.com/office/officeart/2018/2/layout/IconLabelList"/>
    <dgm:cxn modelId="{408397DD-F331-4C63-8729-6DA073F0556A}" type="presParOf" srcId="{695FB990-358D-4755-B961-96E51597F789}" destId="{F3BD9D4E-231D-4F6B-997F-FDD75496DCB7}" srcOrd="0" destOrd="0" presId="urn:microsoft.com/office/officeart/2018/2/layout/IconLabelList"/>
    <dgm:cxn modelId="{8F65ED30-9BDD-4C5F-924E-FBEA8F165659}" type="presParOf" srcId="{695FB990-358D-4755-B961-96E51597F789}" destId="{7C4CB80B-ECF6-43FF-AB7D-1D7FA46AE506}" srcOrd="1" destOrd="0" presId="urn:microsoft.com/office/officeart/2018/2/layout/IconLabelList"/>
    <dgm:cxn modelId="{E9A9769D-B9FE-4CD0-9278-6C2513FC5DAE}" type="presParOf" srcId="{695FB990-358D-4755-B961-96E51597F789}" destId="{38146BC2-B038-4DA5-BC2D-FA095D812434}" srcOrd="2" destOrd="0" presId="urn:microsoft.com/office/officeart/2018/2/layout/IconLabelList"/>
    <dgm:cxn modelId="{06415D17-1EA2-42DD-9D69-345FEDBCA758}" type="presParOf" srcId="{46CF0810-4646-4026-AF5B-380F296461E6}" destId="{387D31B6-B155-477E-86B0-28B2B38EDAA3}" srcOrd="3" destOrd="0" presId="urn:microsoft.com/office/officeart/2018/2/layout/IconLabelList"/>
    <dgm:cxn modelId="{217088E3-075E-4851-8882-1C871C063799}" type="presParOf" srcId="{46CF0810-4646-4026-AF5B-380F296461E6}" destId="{0CDB9240-7405-4384-90FB-C8A3FFC14CF7}" srcOrd="4" destOrd="0" presId="urn:microsoft.com/office/officeart/2018/2/layout/IconLabelList"/>
    <dgm:cxn modelId="{D4AF4ACC-1393-40E9-B801-FC0747BC7D2D}" type="presParOf" srcId="{0CDB9240-7405-4384-90FB-C8A3FFC14CF7}" destId="{09136B1D-3C38-4080-9661-A75A4C4E2F3D}" srcOrd="0" destOrd="0" presId="urn:microsoft.com/office/officeart/2018/2/layout/IconLabelList"/>
    <dgm:cxn modelId="{DB050D4F-2AB7-4A61-B4BB-72D1D3B5D9F1}" type="presParOf" srcId="{0CDB9240-7405-4384-90FB-C8A3FFC14CF7}" destId="{58F68F93-4480-4C20-A959-14A8D62BA789}" srcOrd="1" destOrd="0" presId="urn:microsoft.com/office/officeart/2018/2/layout/IconLabelList"/>
    <dgm:cxn modelId="{0CEE8931-2DF8-4F04-909C-6AB611210666}" type="presParOf" srcId="{0CDB9240-7405-4384-90FB-C8A3FFC14CF7}" destId="{21952445-A809-4937-9BE9-29126899F7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EAF48C-2054-48A1-93FF-94FBC7A5A18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5424649-7D34-4972-972B-1296B60C5E01}">
      <dgm:prSet/>
      <dgm:spPr/>
      <dgm:t>
        <a:bodyPr/>
        <a:lstStyle/>
        <a:p>
          <a:pPr>
            <a:lnSpc>
              <a:spcPct val="100000"/>
            </a:lnSpc>
          </a:pPr>
          <a:r>
            <a:rPr lang="en-US" b="1" i="0"/>
            <a:t>Scalability</a:t>
          </a:r>
          <a:r>
            <a:rPr lang="en-US" b="0" i="0"/>
            <a:t>: One of the primary challenges is achieving scalability, ensuring the system can handle growing demands efficiently.</a:t>
          </a:r>
          <a:endParaRPr lang="en-US"/>
        </a:p>
      </dgm:t>
    </dgm:pt>
    <dgm:pt modelId="{E2DA32D4-2880-46E8-B0CF-5DD8E4D0B5EB}" type="parTrans" cxnId="{030C9293-7AB1-4810-9903-BF39B7A91E5E}">
      <dgm:prSet/>
      <dgm:spPr/>
      <dgm:t>
        <a:bodyPr/>
        <a:lstStyle/>
        <a:p>
          <a:endParaRPr lang="en-US"/>
        </a:p>
      </dgm:t>
    </dgm:pt>
    <dgm:pt modelId="{DA463472-C0AD-4340-B5A6-276A4D36C1AF}" type="sibTrans" cxnId="{030C9293-7AB1-4810-9903-BF39B7A91E5E}">
      <dgm:prSet/>
      <dgm:spPr/>
      <dgm:t>
        <a:bodyPr/>
        <a:lstStyle/>
        <a:p>
          <a:endParaRPr lang="en-US"/>
        </a:p>
      </dgm:t>
    </dgm:pt>
    <dgm:pt modelId="{D69DC7C6-B0FF-4AA7-A660-2DE1E0CED42C}">
      <dgm:prSet/>
      <dgm:spPr/>
      <dgm:t>
        <a:bodyPr/>
        <a:lstStyle/>
        <a:p>
          <a:pPr>
            <a:lnSpc>
              <a:spcPct val="100000"/>
            </a:lnSpc>
          </a:pPr>
          <a:r>
            <a:rPr lang="en-US" b="1" i="0"/>
            <a:t>Security</a:t>
          </a:r>
          <a:r>
            <a:rPr lang="en-US" b="0" i="0"/>
            <a:t>: Ensuring the security of distributed systems is complex, as vulnerabilities can arise due to the diverse network of components.</a:t>
          </a:r>
          <a:endParaRPr lang="en-US"/>
        </a:p>
      </dgm:t>
    </dgm:pt>
    <dgm:pt modelId="{275EBB43-9669-4D58-939D-1909E96E5B1C}" type="parTrans" cxnId="{6AA3789F-7F8F-4ADF-8164-BC0A412A6A55}">
      <dgm:prSet/>
      <dgm:spPr/>
      <dgm:t>
        <a:bodyPr/>
        <a:lstStyle/>
        <a:p>
          <a:endParaRPr lang="en-US"/>
        </a:p>
      </dgm:t>
    </dgm:pt>
    <dgm:pt modelId="{627F1A69-7AF9-47F0-9EE9-0DB80921C9C6}" type="sibTrans" cxnId="{6AA3789F-7F8F-4ADF-8164-BC0A412A6A55}">
      <dgm:prSet/>
      <dgm:spPr/>
      <dgm:t>
        <a:bodyPr/>
        <a:lstStyle/>
        <a:p>
          <a:endParaRPr lang="en-US"/>
        </a:p>
      </dgm:t>
    </dgm:pt>
    <dgm:pt modelId="{DB88193C-6EAB-491D-AFC4-FC8C50F994B7}">
      <dgm:prSet/>
      <dgm:spPr/>
      <dgm:t>
        <a:bodyPr/>
        <a:lstStyle/>
        <a:p>
          <a:pPr>
            <a:lnSpc>
              <a:spcPct val="100000"/>
            </a:lnSpc>
          </a:pPr>
          <a:r>
            <a:rPr lang="en-US" b="1" i="0"/>
            <a:t>Data Consistency</a:t>
          </a:r>
          <a:r>
            <a:rPr lang="en-US" b="0" i="0"/>
            <a:t>: Maintaining data consistency across distributed nodes poses a challenge, as different nodes may hold different versions of data.</a:t>
          </a:r>
          <a:endParaRPr lang="en-US"/>
        </a:p>
      </dgm:t>
    </dgm:pt>
    <dgm:pt modelId="{7A570105-A567-48A1-BF79-1D2F679D23C7}" type="parTrans" cxnId="{86FC8454-9C98-4F26-AEDA-A43ADA2F2034}">
      <dgm:prSet/>
      <dgm:spPr/>
      <dgm:t>
        <a:bodyPr/>
        <a:lstStyle/>
        <a:p>
          <a:endParaRPr lang="en-US"/>
        </a:p>
      </dgm:t>
    </dgm:pt>
    <dgm:pt modelId="{85156A99-17F4-489B-8D88-1A416EA1EC9E}" type="sibTrans" cxnId="{86FC8454-9C98-4F26-AEDA-A43ADA2F2034}">
      <dgm:prSet/>
      <dgm:spPr/>
      <dgm:t>
        <a:bodyPr/>
        <a:lstStyle/>
        <a:p>
          <a:endParaRPr lang="en-US"/>
        </a:p>
      </dgm:t>
    </dgm:pt>
    <dgm:pt modelId="{79DADC1A-F523-4E83-878D-6709687A07FD}">
      <dgm:prSet/>
      <dgm:spPr/>
      <dgm:t>
        <a:bodyPr/>
        <a:lstStyle/>
        <a:p>
          <a:pPr>
            <a:lnSpc>
              <a:spcPct val="100000"/>
            </a:lnSpc>
          </a:pPr>
          <a:r>
            <a:rPr lang="en-US" b="1" i="0"/>
            <a:t>Balancing Act</a:t>
          </a:r>
          <a:r>
            <a:rPr lang="en-US" b="0" i="0"/>
            <a:t>: Addressing these challenges requires a careful balancing act, considering trade-offs and selecting the right architectural components.</a:t>
          </a:r>
          <a:endParaRPr lang="en-US"/>
        </a:p>
      </dgm:t>
    </dgm:pt>
    <dgm:pt modelId="{C370312F-7B63-4BDB-A062-E40B4FA270F7}" type="parTrans" cxnId="{C1C2FCB8-B4D8-4C6C-A6C3-D4E95F48D81F}">
      <dgm:prSet/>
      <dgm:spPr/>
      <dgm:t>
        <a:bodyPr/>
        <a:lstStyle/>
        <a:p>
          <a:endParaRPr lang="en-US"/>
        </a:p>
      </dgm:t>
    </dgm:pt>
    <dgm:pt modelId="{9DA82A47-C87C-4A0F-9203-6154516531CC}" type="sibTrans" cxnId="{C1C2FCB8-B4D8-4C6C-A6C3-D4E95F48D81F}">
      <dgm:prSet/>
      <dgm:spPr/>
      <dgm:t>
        <a:bodyPr/>
        <a:lstStyle/>
        <a:p>
          <a:endParaRPr lang="en-US"/>
        </a:p>
      </dgm:t>
    </dgm:pt>
    <dgm:pt modelId="{7AF67071-D11B-4ADB-8506-440F3FA8DF67}" type="pres">
      <dgm:prSet presAssocID="{3EEAF48C-2054-48A1-93FF-94FBC7A5A184}" presName="root" presStyleCnt="0">
        <dgm:presLayoutVars>
          <dgm:dir/>
          <dgm:resizeHandles val="exact"/>
        </dgm:presLayoutVars>
      </dgm:prSet>
      <dgm:spPr/>
    </dgm:pt>
    <dgm:pt modelId="{E374E40E-3124-4AED-A609-E7709B806A8A}" type="pres">
      <dgm:prSet presAssocID="{55424649-7D34-4972-972B-1296B60C5E01}" presName="compNode" presStyleCnt="0"/>
      <dgm:spPr/>
    </dgm:pt>
    <dgm:pt modelId="{E85FC30B-0425-48E5-B9A8-E5161DDBAEFE}" type="pres">
      <dgm:prSet presAssocID="{55424649-7D34-4972-972B-1296B60C5E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nimize"/>
        </a:ext>
      </dgm:extLst>
    </dgm:pt>
    <dgm:pt modelId="{B13B2664-1472-4ADC-8726-2B523E47C5DE}" type="pres">
      <dgm:prSet presAssocID="{55424649-7D34-4972-972B-1296B60C5E01}" presName="spaceRect" presStyleCnt="0"/>
      <dgm:spPr/>
    </dgm:pt>
    <dgm:pt modelId="{6CECF965-7FDF-4D6B-B230-1059A7FA16C6}" type="pres">
      <dgm:prSet presAssocID="{55424649-7D34-4972-972B-1296B60C5E01}" presName="textRect" presStyleLbl="revTx" presStyleIdx="0" presStyleCnt="4">
        <dgm:presLayoutVars>
          <dgm:chMax val="1"/>
          <dgm:chPref val="1"/>
        </dgm:presLayoutVars>
      </dgm:prSet>
      <dgm:spPr/>
    </dgm:pt>
    <dgm:pt modelId="{F8FD183A-4FB5-432A-9DD8-895A6A7F73DE}" type="pres">
      <dgm:prSet presAssocID="{DA463472-C0AD-4340-B5A6-276A4D36C1AF}" presName="sibTrans" presStyleCnt="0"/>
      <dgm:spPr/>
    </dgm:pt>
    <dgm:pt modelId="{750F5179-4503-49FE-AC9A-10682C4F6185}" type="pres">
      <dgm:prSet presAssocID="{D69DC7C6-B0FF-4AA7-A660-2DE1E0CED42C}" presName="compNode" presStyleCnt="0"/>
      <dgm:spPr/>
    </dgm:pt>
    <dgm:pt modelId="{D33863D1-C2A0-40F4-95A5-D36B6AB292D3}" type="pres">
      <dgm:prSet presAssocID="{D69DC7C6-B0FF-4AA7-A660-2DE1E0CED4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8CA566E4-9B58-4339-AE6A-7A4609B0BBCF}" type="pres">
      <dgm:prSet presAssocID="{D69DC7C6-B0FF-4AA7-A660-2DE1E0CED42C}" presName="spaceRect" presStyleCnt="0"/>
      <dgm:spPr/>
    </dgm:pt>
    <dgm:pt modelId="{3147FA3A-B970-4BF6-93BA-38B9731EDC02}" type="pres">
      <dgm:prSet presAssocID="{D69DC7C6-B0FF-4AA7-A660-2DE1E0CED42C}" presName="textRect" presStyleLbl="revTx" presStyleIdx="1" presStyleCnt="4">
        <dgm:presLayoutVars>
          <dgm:chMax val="1"/>
          <dgm:chPref val="1"/>
        </dgm:presLayoutVars>
      </dgm:prSet>
      <dgm:spPr/>
    </dgm:pt>
    <dgm:pt modelId="{82FFA0A9-8763-4321-AF0C-7AC3348F029C}" type="pres">
      <dgm:prSet presAssocID="{627F1A69-7AF9-47F0-9EE9-0DB80921C9C6}" presName="sibTrans" presStyleCnt="0"/>
      <dgm:spPr/>
    </dgm:pt>
    <dgm:pt modelId="{0E55243C-F1EB-40EB-A9C4-AB87668DB25F}" type="pres">
      <dgm:prSet presAssocID="{DB88193C-6EAB-491D-AFC4-FC8C50F994B7}" presName="compNode" presStyleCnt="0"/>
      <dgm:spPr/>
    </dgm:pt>
    <dgm:pt modelId="{EE085542-AC9D-4E41-89CC-4E61F35B816A}" type="pres">
      <dgm:prSet presAssocID="{DB88193C-6EAB-491D-AFC4-FC8C50F994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0CAE12BA-6166-45D2-AF79-9FAB8D1E0B5A}" type="pres">
      <dgm:prSet presAssocID="{DB88193C-6EAB-491D-AFC4-FC8C50F994B7}" presName="spaceRect" presStyleCnt="0"/>
      <dgm:spPr/>
    </dgm:pt>
    <dgm:pt modelId="{FDA6F45E-418C-4C59-9B3E-9705AE136CB7}" type="pres">
      <dgm:prSet presAssocID="{DB88193C-6EAB-491D-AFC4-FC8C50F994B7}" presName="textRect" presStyleLbl="revTx" presStyleIdx="2" presStyleCnt="4">
        <dgm:presLayoutVars>
          <dgm:chMax val="1"/>
          <dgm:chPref val="1"/>
        </dgm:presLayoutVars>
      </dgm:prSet>
      <dgm:spPr/>
    </dgm:pt>
    <dgm:pt modelId="{D74F6F99-414F-475A-98F4-213F46220EAC}" type="pres">
      <dgm:prSet presAssocID="{85156A99-17F4-489B-8D88-1A416EA1EC9E}" presName="sibTrans" presStyleCnt="0"/>
      <dgm:spPr/>
    </dgm:pt>
    <dgm:pt modelId="{07AED061-C0D0-4D83-ADBE-61597C7135DE}" type="pres">
      <dgm:prSet presAssocID="{79DADC1A-F523-4E83-878D-6709687A07FD}" presName="compNode" presStyleCnt="0"/>
      <dgm:spPr/>
    </dgm:pt>
    <dgm:pt modelId="{836036E6-3263-4C6D-A992-368E31708C21}" type="pres">
      <dgm:prSet presAssocID="{79DADC1A-F523-4E83-878D-6709687A07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ales of Justice"/>
        </a:ext>
      </dgm:extLst>
    </dgm:pt>
    <dgm:pt modelId="{4A711681-AF57-43C4-B835-C244F54EAF50}" type="pres">
      <dgm:prSet presAssocID="{79DADC1A-F523-4E83-878D-6709687A07FD}" presName="spaceRect" presStyleCnt="0"/>
      <dgm:spPr/>
    </dgm:pt>
    <dgm:pt modelId="{527A93E8-AB97-4948-962C-98EE1ED6C253}" type="pres">
      <dgm:prSet presAssocID="{79DADC1A-F523-4E83-878D-6709687A07FD}" presName="textRect" presStyleLbl="revTx" presStyleIdx="3" presStyleCnt="4">
        <dgm:presLayoutVars>
          <dgm:chMax val="1"/>
          <dgm:chPref val="1"/>
        </dgm:presLayoutVars>
      </dgm:prSet>
      <dgm:spPr/>
    </dgm:pt>
  </dgm:ptLst>
  <dgm:cxnLst>
    <dgm:cxn modelId="{60F08F48-C562-431D-A123-B617D12E7EEB}" type="presOf" srcId="{D69DC7C6-B0FF-4AA7-A660-2DE1E0CED42C}" destId="{3147FA3A-B970-4BF6-93BA-38B9731EDC02}" srcOrd="0" destOrd="0" presId="urn:microsoft.com/office/officeart/2018/2/layout/IconLabelList"/>
    <dgm:cxn modelId="{86FC8454-9C98-4F26-AEDA-A43ADA2F2034}" srcId="{3EEAF48C-2054-48A1-93FF-94FBC7A5A184}" destId="{DB88193C-6EAB-491D-AFC4-FC8C50F994B7}" srcOrd="2" destOrd="0" parTransId="{7A570105-A567-48A1-BF79-1D2F679D23C7}" sibTransId="{85156A99-17F4-489B-8D88-1A416EA1EC9E}"/>
    <dgm:cxn modelId="{030C9293-7AB1-4810-9903-BF39B7A91E5E}" srcId="{3EEAF48C-2054-48A1-93FF-94FBC7A5A184}" destId="{55424649-7D34-4972-972B-1296B60C5E01}" srcOrd="0" destOrd="0" parTransId="{E2DA32D4-2880-46E8-B0CF-5DD8E4D0B5EB}" sibTransId="{DA463472-C0AD-4340-B5A6-276A4D36C1AF}"/>
    <dgm:cxn modelId="{6AA3789F-7F8F-4ADF-8164-BC0A412A6A55}" srcId="{3EEAF48C-2054-48A1-93FF-94FBC7A5A184}" destId="{D69DC7C6-B0FF-4AA7-A660-2DE1E0CED42C}" srcOrd="1" destOrd="0" parTransId="{275EBB43-9669-4D58-939D-1909E96E5B1C}" sibTransId="{627F1A69-7AF9-47F0-9EE9-0DB80921C9C6}"/>
    <dgm:cxn modelId="{BBCEF1B5-DECF-45A6-9D9D-E160939C79A5}" type="presOf" srcId="{55424649-7D34-4972-972B-1296B60C5E01}" destId="{6CECF965-7FDF-4D6B-B230-1059A7FA16C6}" srcOrd="0" destOrd="0" presId="urn:microsoft.com/office/officeart/2018/2/layout/IconLabelList"/>
    <dgm:cxn modelId="{C1C2FCB8-B4D8-4C6C-A6C3-D4E95F48D81F}" srcId="{3EEAF48C-2054-48A1-93FF-94FBC7A5A184}" destId="{79DADC1A-F523-4E83-878D-6709687A07FD}" srcOrd="3" destOrd="0" parTransId="{C370312F-7B63-4BDB-A062-E40B4FA270F7}" sibTransId="{9DA82A47-C87C-4A0F-9203-6154516531CC}"/>
    <dgm:cxn modelId="{A6FD26D0-0FE8-4F0C-BC42-BDDCBE85421A}" type="presOf" srcId="{79DADC1A-F523-4E83-878D-6709687A07FD}" destId="{527A93E8-AB97-4948-962C-98EE1ED6C253}" srcOrd="0" destOrd="0" presId="urn:microsoft.com/office/officeart/2018/2/layout/IconLabelList"/>
    <dgm:cxn modelId="{8C0074DB-21B7-4AC6-83CC-B1F58CF9B4B3}" type="presOf" srcId="{3EEAF48C-2054-48A1-93FF-94FBC7A5A184}" destId="{7AF67071-D11B-4ADB-8506-440F3FA8DF67}" srcOrd="0" destOrd="0" presId="urn:microsoft.com/office/officeart/2018/2/layout/IconLabelList"/>
    <dgm:cxn modelId="{0DF549F8-934C-42A6-A2E4-F207A3300153}" type="presOf" srcId="{DB88193C-6EAB-491D-AFC4-FC8C50F994B7}" destId="{FDA6F45E-418C-4C59-9B3E-9705AE136CB7}" srcOrd="0" destOrd="0" presId="urn:microsoft.com/office/officeart/2018/2/layout/IconLabelList"/>
    <dgm:cxn modelId="{D0B42311-1172-4981-90C9-7798F2F2D347}" type="presParOf" srcId="{7AF67071-D11B-4ADB-8506-440F3FA8DF67}" destId="{E374E40E-3124-4AED-A609-E7709B806A8A}" srcOrd="0" destOrd="0" presId="urn:microsoft.com/office/officeart/2018/2/layout/IconLabelList"/>
    <dgm:cxn modelId="{4ED167F9-6CA0-46A8-A5E5-633048CDAA1F}" type="presParOf" srcId="{E374E40E-3124-4AED-A609-E7709B806A8A}" destId="{E85FC30B-0425-48E5-B9A8-E5161DDBAEFE}" srcOrd="0" destOrd="0" presId="urn:microsoft.com/office/officeart/2018/2/layout/IconLabelList"/>
    <dgm:cxn modelId="{D623309D-F382-48A1-A310-AB6208DD4684}" type="presParOf" srcId="{E374E40E-3124-4AED-A609-E7709B806A8A}" destId="{B13B2664-1472-4ADC-8726-2B523E47C5DE}" srcOrd="1" destOrd="0" presId="urn:microsoft.com/office/officeart/2018/2/layout/IconLabelList"/>
    <dgm:cxn modelId="{6EFE06CA-2059-4A56-84BF-2F717648B60F}" type="presParOf" srcId="{E374E40E-3124-4AED-A609-E7709B806A8A}" destId="{6CECF965-7FDF-4D6B-B230-1059A7FA16C6}" srcOrd="2" destOrd="0" presId="urn:microsoft.com/office/officeart/2018/2/layout/IconLabelList"/>
    <dgm:cxn modelId="{80ED9763-23E1-41F2-B5FD-B2F5295BA8C2}" type="presParOf" srcId="{7AF67071-D11B-4ADB-8506-440F3FA8DF67}" destId="{F8FD183A-4FB5-432A-9DD8-895A6A7F73DE}" srcOrd="1" destOrd="0" presId="urn:microsoft.com/office/officeart/2018/2/layout/IconLabelList"/>
    <dgm:cxn modelId="{B1425A2E-AB1E-4F32-8DD4-C379654D0568}" type="presParOf" srcId="{7AF67071-D11B-4ADB-8506-440F3FA8DF67}" destId="{750F5179-4503-49FE-AC9A-10682C4F6185}" srcOrd="2" destOrd="0" presId="urn:microsoft.com/office/officeart/2018/2/layout/IconLabelList"/>
    <dgm:cxn modelId="{8A3FCFD9-9BED-4F08-96B9-E9075C0F479D}" type="presParOf" srcId="{750F5179-4503-49FE-AC9A-10682C4F6185}" destId="{D33863D1-C2A0-40F4-95A5-D36B6AB292D3}" srcOrd="0" destOrd="0" presId="urn:microsoft.com/office/officeart/2018/2/layout/IconLabelList"/>
    <dgm:cxn modelId="{99BC925C-E04B-44C6-838E-F2203BFB2165}" type="presParOf" srcId="{750F5179-4503-49FE-AC9A-10682C4F6185}" destId="{8CA566E4-9B58-4339-AE6A-7A4609B0BBCF}" srcOrd="1" destOrd="0" presId="urn:microsoft.com/office/officeart/2018/2/layout/IconLabelList"/>
    <dgm:cxn modelId="{3BFAEEA8-E4AA-458F-BE35-CAB5D945E186}" type="presParOf" srcId="{750F5179-4503-49FE-AC9A-10682C4F6185}" destId="{3147FA3A-B970-4BF6-93BA-38B9731EDC02}" srcOrd="2" destOrd="0" presId="urn:microsoft.com/office/officeart/2018/2/layout/IconLabelList"/>
    <dgm:cxn modelId="{4AE54742-8950-4566-8CF3-C37F392D3881}" type="presParOf" srcId="{7AF67071-D11B-4ADB-8506-440F3FA8DF67}" destId="{82FFA0A9-8763-4321-AF0C-7AC3348F029C}" srcOrd="3" destOrd="0" presId="urn:microsoft.com/office/officeart/2018/2/layout/IconLabelList"/>
    <dgm:cxn modelId="{EE33254A-406B-444E-BDAA-C5B52B84C44C}" type="presParOf" srcId="{7AF67071-D11B-4ADB-8506-440F3FA8DF67}" destId="{0E55243C-F1EB-40EB-A9C4-AB87668DB25F}" srcOrd="4" destOrd="0" presId="urn:microsoft.com/office/officeart/2018/2/layout/IconLabelList"/>
    <dgm:cxn modelId="{0D3C5BBB-72E2-42AC-91FE-28339C6D1425}" type="presParOf" srcId="{0E55243C-F1EB-40EB-A9C4-AB87668DB25F}" destId="{EE085542-AC9D-4E41-89CC-4E61F35B816A}" srcOrd="0" destOrd="0" presId="urn:microsoft.com/office/officeart/2018/2/layout/IconLabelList"/>
    <dgm:cxn modelId="{161DB712-0FA4-4674-AF09-FD2175CD4F0B}" type="presParOf" srcId="{0E55243C-F1EB-40EB-A9C4-AB87668DB25F}" destId="{0CAE12BA-6166-45D2-AF79-9FAB8D1E0B5A}" srcOrd="1" destOrd="0" presId="urn:microsoft.com/office/officeart/2018/2/layout/IconLabelList"/>
    <dgm:cxn modelId="{166EEA76-9435-47E0-8400-2B5E3F153AB3}" type="presParOf" srcId="{0E55243C-F1EB-40EB-A9C4-AB87668DB25F}" destId="{FDA6F45E-418C-4C59-9B3E-9705AE136CB7}" srcOrd="2" destOrd="0" presId="urn:microsoft.com/office/officeart/2018/2/layout/IconLabelList"/>
    <dgm:cxn modelId="{9E26C847-33E3-4E7A-BCB2-CAEC46914C59}" type="presParOf" srcId="{7AF67071-D11B-4ADB-8506-440F3FA8DF67}" destId="{D74F6F99-414F-475A-98F4-213F46220EAC}" srcOrd="5" destOrd="0" presId="urn:microsoft.com/office/officeart/2018/2/layout/IconLabelList"/>
    <dgm:cxn modelId="{AF13358A-1659-407F-8961-B0E4D5F7178C}" type="presParOf" srcId="{7AF67071-D11B-4ADB-8506-440F3FA8DF67}" destId="{07AED061-C0D0-4D83-ADBE-61597C7135DE}" srcOrd="6" destOrd="0" presId="urn:microsoft.com/office/officeart/2018/2/layout/IconLabelList"/>
    <dgm:cxn modelId="{A1023BDF-2420-42DC-B612-34E0A26CA03F}" type="presParOf" srcId="{07AED061-C0D0-4D83-ADBE-61597C7135DE}" destId="{836036E6-3263-4C6D-A992-368E31708C21}" srcOrd="0" destOrd="0" presId="urn:microsoft.com/office/officeart/2018/2/layout/IconLabelList"/>
    <dgm:cxn modelId="{01ADE4F5-3305-4C7A-94EF-A6F44C805783}" type="presParOf" srcId="{07AED061-C0D0-4D83-ADBE-61597C7135DE}" destId="{4A711681-AF57-43C4-B835-C244F54EAF50}" srcOrd="1" destOrd="0" presId="urn:microsoft.com/office/officeart/2018/2/layout/IconLabelList"/>
    <dgm:cxn modelId="{D02D9A39-4CEB-40CF-87E1-DECA64543125}" type="presParOf" srcId="{07AED061-C0D0-4D83-ADBE-61597C7135DE}" destId="{527A93E8-AB97-4948-962C-98EE1ED6C25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3622AD-12CB-4FCB-9453-2312A98A77B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7BF265D-D36D-4292-81BB-06AEE8E9A263}">
      <dgm:prSet/>
      <dgm:spPr/>
      <dgm:t>
        <a:bodyPr/>
        <a:lstStyle/>
        <a:p>
          <a:pPr>
            <a:lnSpc>
              <a:spcPct val="100000"/>
            </a:lnSpc>
          </a:pPr>
          <a:r>
            <a:rPr lang="en-US" b="1" i="0"/>
            <a:t>Scalability and Load Balancing</a:t>
          </a:r>
          <a:r>
            <a:rPr lang="en-US" b="0" i="0"/>
            <a:t>: Implementing scalable solutions and load balancing mechanisms ensure that the system can handle increasing workloads efficiently, maintaining performance.</a:t>
          </a:r>
          <a:endParaRPr lang="en-US"/>
        </a:p>
      </dgm:t>
    </dgm:pt>
    <dgm:pt modelId="{4A5D689C-D3FC-4CFB-888B-6793F35AD46D}" type="parTrans" cxnId="{270ECB3A-6A29-426B-996F-93A1E10A61A7}">
      <dgm:prSet/>
      <dgm:spPr/>
      <dgm:t>
        <a:bodyPr/>
        <a:lstStyle/>
        <a:p>
          <a:endParaRPr lang="en-US"/>
        </a:p>
      </dgm:t>
    </dgm:pt>
    <dgm:pt modelId="{A94E90EB-E790-4200-A22F-6603F1015BA7}" type="sibTrans" cxnId="{270ECB3A-6A29-426B-996F-93A1E10A61A7}">
      <dgm:prSet/>
      <dgm:spPr/>
      <dgm:t>
        <a:bodyPr/>
        <a:lstStyle/>
        <a:p>
          <a:pPr>
            <a:lnSpc>
              <a:spcPct val="100000"/>
            </a:lnSpc>
          </a:pPr>
          <a:endParaRPr lang="en-US"/>
        </a:p>
      </dgm:t>
    </dgm:pt>
    <dgm:pt modelId="{D80FACC8-B495-4A01-B832-436939BBB5B2}">
      <dgm:prSet/>
      <dgm:spPr/>
      <dgm:t>
        <a:bodyPr/>
        <a:lstStyle/>
        <a:p>
          <a:pPr>
            <a:lnSpc>
              <a:spcPct val="100000"/>
            </a:lnSpc>
          </a:pPr>
          <a:r>
            <a:rPr lang="en-US" b="1" i="0"/>
            <a:t>Redundancy and Fault Tolerance</a:t>
          </a:r>
          <a:r>
            <a:rPr lang="en-US" b="0" i="0"/>
            <a:t>: Incorporating redundancy and fault tolerance measures safeguards against system failures. Multiple backups and failover mechanisms are essential for system reliability.</a:t>
          </a:r>
          <a:endParaRPr lang="en-US"/>
        </a:p>
      </dgm:t>
    </dgm:pt>
    <dgm:pt modelId="{6599A79E-5992-4449-880D-3A11785D3D62}" type="parTrans" cxnId="{DA3333C4-9662-4F6C-9B7E-1D7C09DF44A2}">
      <dgm:prSet/>
      <dgm:spPr/>
      <dgm:t>
        <a:bodyPr/>
        <a:lstStyle/>
        <a:p>
          <a:endParaRPr lang="en-US"/>
        </a:p>
      </dgm:t>
    </dgm:pt>
    <dgm:pt modelId="{6694540B-2927-4034-B4D8-23C0976B0C5C}" type="sibTrans" cxnId="{DA3333C4-9662-4F6C-9B7E-1D7C09DF44A2}">
      <dgm:prSet/>
      <dgm:spPr/>
      <dgm:t>
        <a:bodyPr/>
        <a:lstStyle/>
        <a:p>
          <a:pPr>
            <a:lnSpc>
              <a:spcPct val="100000"/>
            </a:lnSpc>
          </a:pPr>
          <a:endParaRPr lang="en-US"/>
        </a:p>
      </dgm:t>
    </dgm:pt>
    <dgm:pt modelId="{1FDB4609-A77D-4867-8EF1-78BEBFE66BB1}">
      <dgm:prSet/>
      <dgm:spPr/>
      <dgm:t>
        <a:bodyPr/>
        <a:lstStyle/>
        <a:p>
          <a:pPr>
            <a:lnSpc>
              <a:spcPct val="100000"/>
            </a:lnSpc>
          </a:pPr>
          <a:r>
            <a:rPr lang="en-US" b="1" i="0"/>
            <a:t>Data Synchronization Strategies</a:t>
          </a:r>
          <a:r>
            <a:rPr lang="en-US" b="0" i="0"/>
            <a:t>: Careful planning for data synchronization is crucial to maintain data consistency in distributed systems. Implementing robust synchronization methods, like distributed databases and consensus algorithms, is key to ensuring accurate and up-to-date data.</a:t>
          </a:r>
          <a:endParaRPr lang="en-US"/>
        </a:p>
      </dgm:t>
    </dgm:pt>
    <dgm:pt modelId="{282ACDA1-5A47-4090-8C57-C03C18271829}" type="parTrans" cxnId="{683606EB-DC6E-4449-B74F-B3B880532ABC}">
      <dgm:prSet/>
      <dgm:spPr/>
      <dgm:t>
        <a:bodyPr/>
        <a:lstStyle/>
        <a:p>
          <a:endParaRPr lang="en-US"/>
        </a:p>
      </dgm:t>
    </dgm:pt>
    <dgm:pt modelId="{9A688C54-C388-4A35-9809-A3A822897C53}" type="sibTrans" cxnId="{683606EB-DC6E-4449-B74F-B3B880532ABC}">
      <dgm:prSet/>
      <dgm:spPr/>
      <dgm:t>
        <a:bodyPr/>
        <a:lstStyle/>
        <a:p>
          <a:pPr>
            <a:lnSpc>
              <a:spcPct val="100000"/>
            </a:lnSpc>
          </a:pPr>
          <a:endParaRPr lang="en-US"/>
        </a:p>
      </dgm:t>
    </dgm:pt>
    <dgm:pt modelId="{17C9A9CC-D994-484D-93EA-9AF72692A944}">
      <dgm:prSet/>
      <dgm:spPr/>
      <dgm:t>
        <a:bodyPr/>
        <a:lstStyle/>
        <a:p>
          <a:pPr>
            <a:lnSpc>
              <a:spcPct val="100000"/>
            </a:lnSpc>
          </a:pPr>
          <a:r>
            <a:rPr lang="en-US" b="1" i="0"/>
            <a:t>Performance Optimization</a:t>
          </a:r>
          <a:r>
            <a:rPr lang="en-US" b="0" i="0"/>
            <a:t>: Employ caching and indexing strategies to enhance performance. Monitoring and scaling resources as needed helps maintain optimal performance in dynamic environments.</a:t>
          </a:r>
          <a:endParaRPr lang="en-US"/>
        </a:p>
      </dgm:t>
    </dgm:pt>
    <dgm:pt modelId="{881DC010-8679-472B-B5B2-D009B529A313}" type="parTrans" cxnId="{02683EB7-81F0-40BE-A9FA-F4AD43ABE457}">
      <dgm:prSet/>
      <dgm:spPr/>
      <dgm:t>
        <a:bodyPr/>
        <a:lstStyle/>
        <a:p>
          <a:endParaRPr lang="en-US"/>
        </a:p>
      </dgm:t>
    </dgm:pt>
    <dgm:pt modelId="{3DBEDA21-8B92-478C-9DD3-0C04ABD8E092}" type="sibTrans" cxnId="{02683EB7-81F0-40BE-A9FA-F4AD43ABE457}">
      <dgm:prSet/>
      <dgm:spPr/>
      <dgm:t>
        <a:bodyPr/>
        <a:lstStyle/>
        <a:p>
          <a:pPr>
            <a:lnSpc>
              <a:spcPct val="100000"/>
            </a:lnSpc>
          </a:pPr>
          <a:endParaRPr lang="en-US"/>
        </a:p>
      </dgm:t>
    </dgm:pt>
    <dgm:pt modelId="{D5E0C6EB-5948-4A2B-91D7-2C9FB2956F21}">
      <dgm:prSet/>
      <dgm:spPr/>
      <dgm:t>
        <a:bodyPr/>
        <a:lstStyle/>
        <a:p>
          <a:pPr>
            <a:lnSpc>
              <a:spcPct val="100000"/>
            </a:lnSpc>
          </a:pPr>
          <a:r>
            <a:rPr lang="en-US" b="1" i="0"/>
            <a:t>Security Protocols</a:t>
          </a:r>
          <a:r>
            <a:rPr lang="en-US" b="0" i="0"/>
            <a:t>: Implement strong security protocols and encryption mechanisms to safeguard data and protect against breaches and unauthorized access.</a:t>
          </a:r>
          <a:endParaRPr lang="en-US"/>
        </a:p>
      </dgm:t>
    </dgm:pt>
    <dgm:pt modelId="{615C4433-6846-4755-8D6C-CCB9BE039904}" type="parTrans" cxnId="{F66DFDFC-F204-4797-8F1F-279785BBD042}">
      <dgm:prSet/>
      <dgm:spPr/>
      <dgm:t>
        <a:bodyPr/>
        <a:lstStyle/>
        <a:p>
          <a:endParaRPr lang="en-US"/>
        </a:p>
      </dgm:t>
    </dgm:pt>
    <dgm:pt modelId="{E0FBD6B1-1837-44B8-9D8F-F78CF398DFF6}" type="sibTrans" cxnId="{F66DFDFC-F204-4797-8F1F-279785BBD042}">
      <dgm:prSet/>
      <dgm:spPr/>
      <dgm:t>
        <a:bodyPr/>
        <a:lstStyle/>
        <a:p>
          <a:pPr>
            <a:lnSpc>
              <a:spcPct val="100000"/>
            </a:lnSpc>
          </a:pPr>
          <a:endParaRPr lang="en-US"/>
        </a:p>
      </dgm:t>
    </dgm:pt>
    <dgm:pt modelId="{76C32D04-9DDA-4CEC-9EDA-6C8680A3421D}">
      <dgm:prSet/>
      <dgm:spPr/>
      <dgm:t>
        <a:bodyPr/>
        <a:lstStyle/>
        <a:p>
          <a:pPr>
            <a:lnSpc>
              <a:spcPct val="100000"/>
            </a:lnSpc>
          </a:pPr>
          <a:r>
            <a:rPr lang="en-US" b="1" i="0"/>
            <a:t>Documentation and Monitoring</a:t>
          </a:r>
          <a:r>
            <a:rPr lang="en-US" b="0" i="0"/>
            <a:t>: Comprehensive documentation and continuous monitoring help in identifying and addressing issues proactively, ensuring the reliability of the distributed system.</a:t>
          </a:r>
          <a:endParaRPr lang="en-US"/>
        </a:p>
      </dgm:t>
    </dgm:pt>
    <dgm:pt modelId="{304CD893-0A0E-4A9E-B1BD-D3DE080AF990}" type="parTrans" cxnId="{DD50A42E-DC2B-496A-95AF-BC7AD701FCC8}">
      <dgm:prSet/>
      <dgm:spPr/>
      <dgm:t>
        <a:bodyPr/>
        <a:lstStyle/>
        <a:p>
          <a:endParaRPr lang="en-US"/>
        </a:p>
      </dgm:t>
    </dgm:pt>
    <dgm:pt modelId="{854AF0F0-B355-4A6E-80FB-455F15E8E6CA}" type="sibTrans" cxnId="{DD50A42E-DC2B-496A-95AF-BC7AD701FCC8}">
      <dgm:prSet/>
      <dgm:spPr/>
      <dgm:t>
        <a:bodyPr/>
        <a:lstStyle/>
        <a:p>
          <a:endParaRPr lang="en-US"/>
        </a:p>
      </dgm:t>
    </dgm:pt>
    <dgm:pt modelId="{08F005E2-964A-442C-B260-AFA1FA2873AA}" type="pres">
      <dgm:prSet presAssocID="{783622AD-12CB-4FCB-9453-2312A98A77B4}" presName="root" presStyleCnt="0">
        <dgm:presLayoutVars>
          <dgm:dir/>
          <dgm:resizeHandles val="exact"/>
        </dgm:presLayoutVars>
      </dgm:prSet>
      <dgm:spPr/>
    </dgm:pt>
    <dgm:pt modelId="{8A5F0049-B9A7-4DF0-9C39-6FAD66BC0B60}" type="pres">
      <dgm:prSet presAssocID="{783622AD-12CB-4FCB-9453-2312A98A77B4}" presName="container" presStyleCnt="0">
        <dgm:presLayoutVars>
          <dgm:dir/>
          <dgm:resizeHandles val="exact"/>
        </dgm:presLayoutVars>
      </dgm:prSet>
      <dgm:spPr/>
    </dgm:pt>
    <dgm:pt modelId="{2E82C714-5EE9-4E86-9F37-B420C4A20784}" type="pres">
      <dgm:prSet presAssocID="{67BF265D-D36D-4292-81BB-06AEE8E9A263}" presName="compNode" presStyleCnt="0"/>
      <dgm:spPr/>
    </dgm:pt>
    <dgm:pt modelId="{5FE35F42-0BC1-4AA7-AE80-EC14A3D19FDA}" type="pres">
      <dgm:prSet presAssocID="{67BF265D-D36D-4292-81BB-06AEE8E9A263}" presName="iconBgRect" presStyleLbl="bgShp" presStyleIdx="0" presStyleCnt="6"/>
      <dgm:spPr/>
    </dgm:pt>
    <dgm:pt modelId="{C9C86D41-F770-4FCE-A545-795E565C59AF}" type="pres">
      <dgm:prSet presAssocID="{67BF265D-D36D-4292-81BB-06AEE8E9A2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1C67AA9A-0F08-4F7B-B07C-3F5BB2E3F987}" type="pres">
      <dgm:prSet presAssocID="{67BF265D-D36D-4292-81BB-06AEE8E9A263}" presName="spaceRect" presStyleCnt="0"/>
      <dgm:spPr/>
    </dgm:pt>
    <dgm:pt modelId="{885D8B82-33F8-4896-B03D-429D509594B7}" type="pres">
      <dgm:prSet presAssocID="{67BF265D-D36D-4292-81BB-06AEE8E9A263}" presName="textRect" presStyleLbl="revTx" presStyleIdx="0" presStyleCnt="6">
        <dgm:presLayoutVars>
          <dgm:chMax val="1"/>
          <dgm:chPref val="1"/>
        </dgm:presLayoutVars>
      </dgm:prSet>
      <dgm:spPr/>
    </dgm:pt>
    <dgm:pt modelId="{D33FF8D9-DD6F-4229-AF1D-C048E7563CE5}" type="pres">
      <dgm:prSet presAssocID="{A94E90EB-E790-4200-A22F-6603F1015BA7}" presName="sibTrans" presStyleLbl="sibTrans2D1" presStyleIdx="0" presStyleCnt="0"/>
      <dgm:spPr/>
    </dgm:pt>
    <dgm:pt modelId="{15A949E8-29A3-49CE-865B-EF7568D5E530}" type="pres">
      <dgm:prSet presAssocID="{D80FACC8-B495-4A01-B832-436939BBB5B2}" presName="compNode" presStyleCnt="0"/>
      <dgm:spPr/>
    </dgm:pt>
    <dgm:pt modelId="{BA792E16-D336-4165-9413-190096436236}" type="pres">
      <dgm:prSet presAssocID="{D80FACC8-B495-4A01-B832-436939BBB5B2}" presName="iconBgRect" presStyleLbl="bgShp" presStyleIdx="1" presStyleCnt="6"/>
      <dgm:spPr/>
    </dgm:pt>
    <dgm:pt modelId="{E897EBA0-DA60-4D02-810C-F6F42F492E2B}" type="pres">
      <dgm:prSet presAssocID="{D80FACC8-B495-4A01-B832-436939BBB5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BFC292BD-1D26-4355-887D-CA430CDF1CF0}" type="pres">
      <dgm:prSet presAssocID="{D80FACC8-B495-4A01-B832-436939BBB5B2}" presName="spaceRect" presStyleCnt="0"/>
      <dgm:spPr/>
    </dgm:pt>
    <dgm:pt modelId="{E26B737E-ED99-475C-B72B-A3D18C38D5F6}" type="pres">
      <dgm:prSet presAssocID="{D80FACC8-B495-4A01-B832-436939BBB5B2}" presName="textRect" presStyleLbl="revTx" presStyleIdx="1" presStyleCnt="6">
        <dgm:presLayoutVars>
          <dgm:chMax val="1"/>
          <dgm:chPref val="1"/>
        </dgm:presLayoutVars>
      </dgm:prSet>
      <dgm:spPr/>
    </dgm:pt>
    <dgm:pt modelId="{5F33C152-9DA2-4E8E-A573-454EABC3A053}" type="pres">
      <dgm:prSet presAssocID="{6694540B-2927-4034-B4D8-23C0976B0C5C}" presName="sibTrans" presStyleLbl="sibTrans2D1" presStyleIdx="0" presStyleCnt="0"/>
      <dgm:spPr/>
    </dgm:pt>
    <dgm:pt modelId="{10FC7C2B-7E64-420A-BAB9-80D25A4C7272}" type="pres">
      <dgm:prSet presAssocID="{1FDB4609-A77D-4867-8EF1-78BEBFE66BB1}" presName="compNode" presStyleCnt="0"/>
      <dgm:spPr/>
    </dgm:pt>
    <dgm:pt modelId="{044CE25C-3B73-48D9-8EDA-960037CFF2C1}" type="pres">
      <dgm:prSet presAssocID="{1FDB4609-A77D-4867-8EF1-78BEBFE66BB1}" presName="iconBgRect" presStyleLbl="bgShp" presStyleIdx="2" presStyleCnt="6"/>
      <dgm:spPr/>
    </dgm:pt>
    <dgm:pt modelId="{A147FE4D-3B93-42AF-9CB2-F3C84411D4BC}" type="pres">
      <dgm:prSet presAssocID="{1FDB4609-A77D-4867-8EF1-78BEBFE66BB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080EB90-DFB7-4BF3-B4C9-626CC2BCD8DE}" type="pres">
      <dgm:prSet presAssocID="{1FDB4609-A77D-4867-8EF1-78BEBFE66BB1}" presName="spaceRect" presStyleCnt="0"/>
      <dgm:spPr/>
    </dgm:pt>
    <dgm:pt modelId="{7405FCD5-E116-44E4-A496-007B8ED078FE}" type="pres">
      <dgm:prSet presAssocID="{1FDB4609-A77D-4867-8EF1-78BEBFE66BB1}" presName="textRect" presStyleLbl="revTx" presStyleIdx="2" presStyleCnt="6">
        <dgm:presLayoutVars>
          <dgm:chMax val="1"/>
          <dgm:chPref val="1"/>
        </dgm:presLayoutVars>
      </dgm:prSet>
      <dgm:spPr/>
    </dgm:pt>
    <dgm:pt modelId="{519E1AF9-2D31-41DE-BBB8-E4296E01A001}" type="pres">
      <dgm:prSet presAssocID="{9A688C54-C388-4A35-9809-A3A822897C53}" presName="sibTrans" presStyleLbl="sibTrans2D1" presStyleIdx="0" presStyleCnt="0"/>
      <dgm:spPr/>
    </dgm:pt>
    <dgm:pt modelId="{054FE216-245F-4CBA-8064-6CF7C3FE01FC}" type="pres">
      <dgm:prSet presAssocID="{17C9A9CC-D994-484D-93EA-9AF72692A944}" presName="compNode" presStyleCnt="0"/>
      <dgm:spPr/>
    </dgm:pt>
    <dgm:pt modelId="{496E9589-C3C6-4633-8F79-7BD592E24ECE}" type="pres">
      <dgm:prSet presAssocID="{17C9A9CC-D994-484D-93EA-9AF72692A944}" presName="iconBgRect" presStyleLbl="bgShp" presStyleIdx="3" presStyleCnt="6"/>
      <dgm:spPr/>
    </dgm:pt>
    <dgm:pt modelId="{77971827-12FE-4451-BBE4-877D8ECA3F88}" type="pres">
      <dgm:prSet presAssocID="{17C9A9CC-D994-484D-93EA-9AF72692A94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F82BDB9C-B2EF-4EA3-8E66-70CFED3C2EE5}" type="pres">
      <dgm:prSet presAssocID="{17C9A9CC-D994-484D-93EA-9AF72692A944}" presName="spaceRect" presStyleCnt="0"/>
      <dgm:spPr/>
    </dgm:pt>
    <dgm:pt modelId="{8E985F60-1F25-4295-AAD8-EE421C0B6661}" type="pres">
      <dgm:prSet presAssocID="{17C9A9CC-D994-484D-93EA-9AF72692A944}" presName="textRect" presStyleLbl="revTx" presStyleIdx="3" presStyleCnt="6">
        <dgm:presLayoutVars>
          <dgm:chMax val="1"/>
          <dgm:chPref val="1"/>
        </dgm:presLayoutVars>
      </dgm:prSet>
      <dgm:spPr/>
    </dgm:pt>
    <dgm:pt modelId="{555B7277-DB2F-47BD-B762-C080401F9C96}" type="pres">
      <dgm:prSet presAssocID="{3DBEDA21-8B92-478C-9DD3-0C04ABD8E092}" presName="sibTrans" presStyleLbl="sibTrans2D1" presStyleIdx="0" presStyleCnt="0"/>
      <dgm:spPr/>
    </dgm:pt>
    <dgm:pt modelId="{5D37C755-0D95-49BD-85C8-4F4D6E1C9071}" type="pres">
      <dgm:prSet presAssocID="{D5E0C6EB-5948-4A2B-91D7-2C9FB2956F21}" presName="compNode" presStyleCnt="0"/>
      <dgm:spPr/>
    </dgm:pt>
    <dgm:pt modelId="{6A685C30-488F-4E04-B75A-6094DDA27334}" type="pres">
      <dgm:prSet presAssocID="{D5E0C6EB-5948-4A2B-91D7-2C9FB2956F21}" presName="iconBgRect" presStyleLbl="bgShp" presStyleIdx="4" presStyleCnt="6"/>
      <dgm:spPr/>
    </dgm:pt>
    <dgm:pt modelId="{A9FAAC4C-EC08-43D0-8BCD-F6B24F4F7E16}" type="pres">
      <dgm:prSet presAssocID="{D5E0C6EB-5948-4A2B-91D7-2C9FB2956F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nlock"/>
        </a:ext>
      </dgm:extLst>
    </dgm:pt>
    <dgm:pt modelId="{6CB1F820-8DD6-441A-9BE8-610269A7CC7D}" type="pres">
      <dgm:prSet presAssocID="{D5E0C6EB-5948-4A2B-91D7-2C9FB2956F21}" presName="spaceRect" presStyleCnt="0"/>
      <dgm:spPr/>
    </dgm:pt>
    <dgm:pt modelId="{55CB7C2D-CFF2-4F8E-ABF7-6AC0A9FDF920}" type="pres">
      <dgm:prSet presAssocID="{D5E0C6EB-5948-4A2B-91D7-2C9FB2956F21}" presName="textRect" presStyleLbl="revTx" presStyleIdx="4" presStyleCnt="6">
        <dgm:presLayoutVars>
          <dgm:chMax val="1"/>
          <dgm:chPref val="1"/>
        </dgm:presLayoutVars>
      </dgm:prSet>
      <dgm:spPr/>
    </dgm:pt>
    <dgm:pt modelId="{5FC45D41-D311-4EA3-880F-53F3316A7555}" type="pres">
      <dgm:prSet presAssocID="{E0FBD6B1-1837-44B8-9D8F-F78CF398DFF6}" presName="sibTrans" presStyleLbl="sibTrans2D1" presStyleIdx="0" presStyleCnt="0"/>
      <dgm:spPr/>
    </dgm:pt>
    <dgm:pt modelId="{294B6068-E6A9-47FC-83EA-C7FE19A17C12}" type="pres">
      <dgm:prSet presAssocID="{76C32D04-9DDA-4CEC-9EDA-6C8680A3421D}" presName="compNode" presStyleCnt="0"/>
      <dgm:spPr/>
    </dgm:pt>
    <dgm:pt modelId="{AEC6DB7F-73EF-423C-B76C-4873FED23E44}" type="pres">
      <dgm:prSet presAssocID="{76C32D04-9DDA-4CEC-9EDA-6C8680A3421D}" presName="iconBgRect" presStyleLbl="bgShp" presStyleIdx="5" presStyleCnt="6"/>
      <dgm:spPr/>
    </dgm:pt>
    <dgm:pt modelId="{A6F46B4C-217D-4B44-9E55-B737BC18A113}" type="pres">
      <dgm:prSet presAssocID="{76C32D04-9DDA-4CEC-9EDA-6C8680A3421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esentation with Checklist"/>
        </a:ext>
      </dgm:extLst>
    </dgm:pt>
    <dgm:pt modelId="{CA3307E1-BD71-411B-83EF-15D35DFF80B0}" type="pres">
      <dgm:prSet presAssocID="{76C32D04-9DDA-4CEC-9EDA-6C8680A3421D}" presName="spaceRect" presStyleCnt="0"/>
      <dgm:spPr/>
    </dgm:pt>
    <dgm:pt modelId="{BFACAAC0-3151-4002-847F-7A3F9545A1AE}" type="pres">
      <dgm:prSet presAssocID="{76C32D04-9DDA-4CEC-9EDA-6C8680A3421D}" presName="textRect" presStyleLbl="revTx" presStyleIdx="5" presStyleCnt="6">
        <dgm:presLayoutVars>
          <dgm:chMax val="1"/>
          <dgm:chPref val="1"/>
        </dgm:presLayoutVars>
      </dgm:prSet>
      <dgm:spPr/>
    </dgm:pt>
  </dgm:ptLst>
  <dgm:cxnLst>
    <dgm:cxn modelId="{6BE0CF01-659A-492A-AD72-288B9CB7859B}" type="presOf" srcId="{9A688C54-C388-4A35-9809-A3A822897C53}" destId="{519E1AF9-2D31-41DE-BBB8-E4296E01A001}" srcOrd="0" destOrd="0" presId="urn:microsoft.com/office/officeart/2018/2/layout/IconCircleList"/>
    <dgm:cxn modelId="{DD50A42E-DC2B-496A-95AF-BC7AD701FCC8}" srcId="{783622AD-12CB-4FCB-9453-2312A98A77B4}" destId="{76C32D04-9DDA-4CEC-9EDA-6C8680A3421D}" srcOrd="5" destOrd="0" parTransId="{304CD893-0A0E-4A9E-B1BD-D3DE080AF990}" sibTransId="{854AF0F0-B355-4A6E-80FB-455F15E8E6CA}"/>
    <dgm:cxn modelId="{1C648F32-CF27-4DD0-AA95-B1530126613C}" type="presOf" srcId="{76C32D04-9DDA-4CEC-9EDA-6C8680A3421D}" destId="{BFACAAC0-3151-4002-847F-7A3F9545A1AE}" srcOrd="0" destOrd="0" presId="urn:microsoft.com/office/officeart/2018/2/layout/IconCircleList"/>
    <dgm:cxn modelId="{270ECB3A-6A29-426B-996F-93A1E10A61A7}" srcId="{783622AD-12CB-4FCB-9453-2312A98A77B4}" destId="{67BF265D-D36D-4292-81BB-06AEE8E9A263}" srcOrd="0" destOrd="0" parTransId="{4A5D689C-D3FC-4CFB-888B-6793F35AD46D}" sibTransId="{A94E90EB-E790-4200-A22F-6603F1015BA7}"/>
    <dgm:cxn modelId="{89A11657-CADC-4D2F-B512-DC2358300AC5}" type="presOf" srcId="{17C9A9CC-D994-484D-93EA-9AF72692A944}" destId="{8E985F60-1F25-4295-AAD8-EE421C0B6661}" srcOrd="0" destOrd="0" presId="urn:microsoft.com/office/officeart/2018/2/layout/IconCircleList"/>
    <dgm:cxn modelId="{FE1E6C89-C25E-470F-B469-351288961913}" type="presOf" srcId="{A94E90EB-E790-4200-A22F-6603F1015BA7}" destId="{D33FF8D9-DD6F-4229-AF1D-C048E7563CE5}" srcOrd="0" destOrd="0" presId="urn:microsoft.com/office/officeart/2018/2/layout/IconCircleList"/>
    <dgm:cxn modelId="{A1C771A0-3A40-4E87-971D-B5E01C11D2CF}" type="presOf" srcId="{67BF265D-D36D-4292-81BB-06AEE8E9A263}" destId="{885D8B82-33F8-4896-B03D-429D509594B7}" srcOrd="0" destOrd="0" presId="urn:microsoft.com/office/officeart/2018/2/layout/IconCircleList"/>
    <dgm:cxn modelId="{7F377AA5-99C4-4B7E-AFC2-177F928E8138}" type="presOf" srcId="{783622AD-12CB-4FCB-9453-2312A98A77B4}" destId="{08F005E2-964A-442C-B260-AFA1FA2873AA}" srcOrd="0" destOrd="0" presId="urn:microsoft.com/office/officeart/2018/2/layout/IconCircleList"/>
    <dgm:cxn modelId="{02683EB7-81F0-40BE-A9FA-F4AD43ABE457}" srcId="{783622AD-12CB-4FCB-9453-2312A98A77B4}" destId="{17C9A9CC-D994-484D-93EA-9AF72692A944}" srcOrd="3" destOrd="0" parTransId="{881DC010-8679-472B-B5B2-D009B529A313}" sibTransId="{3DBEDA21-8B92-478C-9DD3-0C04ABD8E092}"/>
    <dgm:cxn modelId="{DA3333C4-9662-4F6C-9B7E-1D7C09DF44A2}" srcId="{783622AD-12CB-4FCB-9453-2312A98A77B4}" destId="{D80FACC8-B495-4A01-B832-436939BBB5B2}" srcOrd="1" destOrd="0" parTransId="{6599A79E-5992-4449-880D-3A11785D3D62}" sibTransId="{6694540B-2927-4034-B4D8-23C0976B0C5C}"/>
    <dgm:cxn modelId="{661B90C7-FDCD-43D0-837C-B595E883FA05}" type="presOf" srcId="{E0FBD6B1-1837-44B8-9D8F-F78CF398DFF6}" destId="{5FC45D41-D311-4EA3-880F-53F3316A7555}" srcOrd="0" destOrd="0" presId="urn:microsoft.com/office/officeart/2018/2/layout/IconCircleList"/>
    <dgm:cxn modelId="{B36CF6C7-8256-466A-B087-7AD31057414A}" type="presOf" srcId="{1FDB4609-A77D-4867-8EF1-78BEBFE66BB1}" destId="{7405FCD5-E116-44E4-A496-007B8ED078FE}" srcOrd="0" destOrd="0" presId="urn:microsoft.com/office/officeart/2018/2/layout/IconCircleList"/>
    <dgm:cxn modelId="{0B38E5DE-7398-4186-B7EA-578FC7A54EC5}" type="presOf" srcId="{D5E0C6EB-5948-4A2B-91D7-2C9FB2956F21}" destId="{55CB7C2D-CFF2-4F8E-ABF7-6AC0A9FDF920}" srcOrd="0" destOrd="0" presId="urn:microsoft.com/office/officeart/2018/2/layout/IconCircleList"/>
    <dgm:cxn modelId="{683606EB-DC6E-4449-B74F-B3B880532ABC}" srcId="{783622AD-12CB-4FCB-9453-2312A98A77B4}" destId="{1FDB4609-A77D-4867-8EF1-78BEBFE66BB1}" srcOrd="2" destOrd="0" parTransId="{282ACDA1-5A47-4090-8C57-C03C18271829}" sibTransId="{9A688C54-C388-4A35-9809-A3A822897C53}"/>
    <dgm:cxn modelId="{A456A4F7-4EBF-420E-921A-CD41A6BF3FAE}" type="presOf" srcId="{6694540B-2927-4034-B4D8-23C0976B0C5C}" destId="{5F33C152-9DA2-4E8E-A573-454EABC3A053}" srcOrd="0" destOrd="0" presId="urn:microsoft.com/office/officeart/2018/2/layout/IconCircleList"/>
    <dgm:cxn modelId="{798B76FB-08BB-43FC-83F3-43315D837999}" type="presOf" srcId="{D80FACC8-B495-4A01-B832-436939BBB5B2}" destId="{E26B737E-ED99-475C-B72B-A3D18C38D5F6}" srcOrd="0" destOrd="0" presId="urn:microsoft.com/office/officeart/2018/2/layout/IconCircleList"/>
    <dgm:cxn modelId="{87C5E4FC-C409-460A-B814-9FE153DAE9F7}" type="presOf" srcId="{3DBEDA21-8B92-478C-9DD3-0C04ABD8E092}" destId="{555B7277-DB2F-47BD-B762-C080401F9C96}" srcOrd="0" destOrd="0" presId="urn:microsoft.com/office/officeart/2018/2/layout/IconCircleList"/>
    <dgm:cxn modelId="{F66DFDFC-F204-4797-8F1F-279785BBD042}" srcId="{783622AD-12CB-4FCB-9453-2312A98A77B4}" destId="{D5E0C6EB-5948-4A2B-91D7-2C9FB2956F21}" srcOrd="4" destOrd="0" parTransId="{615C4433-6846-4755-8D6C-CCB9BE039904}" sibTransId="{E0FBD6B1-1837-44B8-9D8F-F78CF398DFF6}"/>
    <dgm:cxn modelId="{ED59D280-BB75-437A-8AF6-911A0F32A0A4}" type="presParOf" srcId="{08F005E2-964A-442C-B260-AFA1FA2873AA}" destId="{8A5F0049-B9A7-4DF0-9C39-6FAD66BC0B60}" srcOrd="0" destOrd="0" presId="urn:microsoft.com/office/officeart/2018/2/layout/IconCircleList"/>
    <dgm:cxn modelId="{26DCAE18-370A-4C19-AAE7-BEB7E65B5B79}" type="presParOf" srcId="{8A5F0049-B9A7-4DF0-9C39-6FAD66BC0B60}" destId="{2E82C714-5EE9-4E86-9F37-B420C4A20784}" srcOrd="0" destOrd="0" presId="urn:microsoft.com/office/officeart/2018/2/layout/IconCircleList"/>
    <dgm:cxn modelId="{530F8755-7878-45D4-A8FF-8B7238640A8C}" type="presParOf" srcId="{2E82C714-5EE9-4E86-9F37-B420C4A20784}" destId="{5FE35F42-0BC1-4AA7-AE80-EC14A3D19FDA}" srcOrd="0" destOrd="0" presId="urn:microsoft.com/office/officeart/2018/2/layout/IconCircleList"/>
    <dgm:cxn modelId="{33B48EAD-7BE7-4935-939E-E71279004B6C}" type="presParOf" srcId="{2E82C714-5EE9-4E86-9F37-B420C4A20784}" destId="{C9C86D41-F770-4FCE-A545-795E565C59AF}" srcOrd="1" destOrd="0" presId="urn:microsoft.com/office/officeart/2018/2/layout/IconCircleList"/>
    <dgm:cxn modelId="{B5904E06-AD6D-45BB-A461-B12F4005604E}" type="presParOf" srcId="{2E82C714-5EE9-4E86-9F37-B420C4A20784}" destId="{1C67AA9A-0F08-4F7B-B07C-3F5BB2E3F987}" srcOrd="2" destOrd="0" presId="urn:microsoft.com/office/officeart/2018/2/layout/IconCircleList"/>
    <dgm:cxn modelId="{E4783A96-42AC-4CED-B7D8-147D6F6C3CCA}" type="presParOf" srcId="{2E82C714-5EE9-4E86-9F37-B420C4A20784}" destId="{885D8B82-33F8-4896-B03D-429D509594B7}" srcOrd="3" destOrd="0" presId="urn:microsoft.com/office/officeart/2018/2/layout/IconCircleList"/>
    <dgm:cxn modelId="{ECE9BE96-82C8-4B70-90CC-9713699EEB6B}" type="presParOf" srcId="{8A5F0049-B9A7-4DF0-9C39-6FAD66BC0B60}" destId="{D33FF8D9-DD6F-4229-AF1D-C048E7563CE5}" srcOrd="1" destOrd="0" presId="urn:microsoft.com/office/officeart/2018/2/layout/IconCircleList"/>
    <dgm:cxn modelId="{79A8807A-D416-429D-B7B3-FF1557E512D3}" type="presParOf" srcId="{8A5F0049-B9A7-4DF0-9C39-6FAD66BC0B60}" destId="{15A949E8-29A3-49CE-865B-EF7568D5E530}" srcOrd="2" destOrd="0" presId="urn:microsoft.com/office/officeart/2018/2/layout/IconCircleList"/>
    <dgm:cxn modelId="{E201C46F-4B53-4C5E-90E1-C52FD5C7B338}" type="presParOf" srcId="{15A949E8-29A3-49CE-865B-EF7568D5E530}" destId="{BA792E16-D336-4165-9413-190096436236}" srcOrd="0" destOrd="0" presId="urn:microsoft.com/office/officeart/2018/2/layout/IconCircleList"/>
    <dgm:cxn modelId="{CE51A340-7B3B-4832-A99C-16B90B5CC5B2}" type="presParOf" srcId="{15A949E8-29A3-49CE-865B-EF7568D5E530}" destId="{E897EBA0-DA60-4D02-810C-F6F42F492E2B}" srcOrd="1" destOrd="0" presId="urn:microsoft.com/office/officeart/2018/2/layout/IconCircleList"/>
    <dgm:cxn modelId="{A51C7D8D-4844-4718-B464-19B27A8B9756}" type="presParOf" srcId="{15A949E8-29A3-49CE-865B-EF7568D5E530}" destId="{BFC292BD-1D26-4355-887D-CA430CDF1CF0}" srcOrd="2" destOrd="0" presId="urn:microsoft.com/office/officeart/2018/2/layout/IconCircleList"/>
    <dgm:cxn modelId="{DF45FF2A-A7BC-4B12-BC70-41E3439EE5CA}" type="presParOf" srcId="{15A949E8-29A3-49CE-865B-EF7568D5E530}" destId="{E26B737E-ED99-475C-B72B-A3D18C38D5F6}" srcOrd="3" destOrd="0" presId="urn:microsoft.com/office/officeart/2018/2/layout/IconCircleList"/>
    <dgm:cxn modelId="{723134F0-65DB-409B-86BC-EC7F3ECAC90B}" type="presParOf" srcId="{8A5F0049-B9A7-4DF0-9C39-6FAD66BC0B60}" destId="{5F33C152-9DA2-4E8E-A573-454EABC3A053}" srcOrd="3" destOrd="0" presId="urn:microsoft.com/office/officeart/2018/2/layout/IconCircleList"/>
    <dgm:cxn modelId="{80589B70-87EE-4A42-8261-652F1C0828B4}" type="presParOf" srcId="{8A5F0049-B9A7-4DF0-9C39-6FAD66BC0B60}" destId="{10FC7C2B-7E64-420A-BAB9-80D25A4C7272}" srcOrd="4" destOrd="0" presId="urn:microsoft.com/office/officeart/2018/2/layout/IconCircleList"/>
    <dgm:cxn modelId="{D81B88DF-9466-46FC-BD3A-AF39451AC9F3}" type="presParOf" srcId="{10FC7C2B-7E64-420A-BAB9-80D25A4C7272}" destId="{044CE25C-3B73-48D9-8EDA-960037CFF2C1}" srcOrd="0" destOrd="0" presId="urn:microsoft.com/office/officeart/2018/2/layout/IconCircleList"/>
    <dgm:cxn modelId="{B5264DFF-92BD-4841-B677-401FE037B529}" type="presParOf" srcId="{10FC7C2B-7E64-420A-BAB9-80D25A4C7272}" destId="{A147FE4D-3B93-42AF-9CB2-F3C84411D4BC}" srcOrd="1" destOrd="0" presId="urn:microsoft.com/office/officeart/2018/2/layout/IconCircleList"/>
    <dgm:cxn modelId="{93DA0AA3-0E06-4769-8073-7CED65EA2916}" type="presParOf" srcId="{10FC7C2B-7E64-420A-BAB9-80D25A4C7272}" destId="{E080EB90-DFB7-4BF3-B4C9-626CC2BCD8DE}" srcOrd="2" destOrd="0" presId="urn:microsoft.com/office/officeart/2018/2/layout/IconCircleList"/>
    <dgm:cxn modelId="{1F1FB09E-C03D-4265-BF40-67F130950312}" type="presParOf" srcId="{10FC7C2B-7E64-420A-BAB9-80D25A4C7272}" destId="{7405FCD5-E116-44E4-A496-007B8ED078FE}" srcOrd="3" destOrd="0" presId="urn:microsoft.com/office/officeart/2018/2/layout/IconCircleList"/>
    <dgm:cxn modelId="{29C76D94-31B8-46A5-B78B-DCA5FD1D50ED}" type="presParOf" srcId="{8A5F0049-B9A7-4DF0-9C39-6FAD66BC0B60}" destId="{519E1AF9-2D31-41DE-BBB8-E4296E01A001}" srcOrd="5" destOrd="0" presId="urn:microsoft.com/office/officeart/2018/2/layout/IconCircleList"/>
    <dgm:cxn modelId="{11075F1D-0981-4DB3-936B-A689C0970DB3}" type="presParOf" srcId="{8A5F0049-B9A7-4DF0-9C39-6FAD66BC0B60}" destId="{054FE216-245F-4CBA-8064-6CF7C3FE01FC}" srcOrd="6" destOrd="0" presId="urn:microsoft.com/office/officeart/2018/2/layout/IconCircleList"/>
    <dgm:cxn modelId="{A5EEA437-40E6-4D80-92C2-A81F31E66FC4}" type="presParOf" srcId="{054FE216-245F-4CBA-8064-6CF7C3FE01FC}" destId="{496E9589-C3C6-4633-8F79-7BD592E24ECE}" srcOrd="0" destOrd="0" presId="urn:microsoft.com/office/officeart/2018/2/layout/IconCircleList"/>
    <dgm:cxn modelId="{90BB5616-5F53-445B-B3AA-141B0B9046C6}" type="presParOf" srcId="{054FE216-245F-4CBA-8064-6CF7C3FE01FC}" destId="{77971827-12FE-4451-BBE4-877D8ECA3F88}" srcOrd="1" destOrd="0" presId="urn:microsoft.com/office/officeart/2018/2/layout/IconCircleList"/>
    <dgm:cxn modelId="{ADD2B1F7-916F-4D4D-BCC8-AE914704A827}" type="presParOf" srcId="{054FE216-245F-4CBA-8064-6CF7C3FE01FC}" destId="{F82BDB9C-B2EF-4EA3-8E66-70CFED3C2EE5}" srcOrd="2" destOrd="0" presId="urn:microsoft.com/office/officeart/2018/2/layout/IconCircleList"/>
    <dgm:cxn modelId="{B6DEF84D-4DB2-4995-BF51-08E85E52ACCF}" type="presParOf" srcId="{054FE216-245F-4CBA-8064-6CF7C3FE01FC}" destId="{8E985F60-1F25-4295-AAD8-EE421C0B6661}" srcOrd="3" destOrd="0" presId="urn:microsoft.com/office/officeart/2018/2/layout/IconCircleList"/>
    <dgm:cxn modelId="{FFEE6E3E-D2E0-4A33-A208-0B9B88906C25}" type="presParOf" srcId="{8A5F0049-B9A7-4DF0-9C39-6FAD66BC0B60}" destId="{555B7277-DB2F-47BD-B762-C080401F9C96}" srcOrd="7" destOrd="0" presId="urn:microsoft.com/office/officeart/2018/2/layout/IconCircleList"/>
    <dgm:cxn modelId="{DB769C1E-ED29-478A-9EE7-D976BBD67324}" type="presParOf" srcId="{8A5F0049-B9A7-4DF0-9C39-6FAD66BC0B60}" destId="{5D37C755-0D95-49BD-85C8-4F4D6E1C9071}" srcOrd="8" destOrd="0" presId="urn:microsoft.com/office/officeart/2018/2/layout/IconCircleList"/>
    <dgm:cxn modelId="{B0B34DA9-BF7B-47D8-AC97-F96055CBF37B}" type="presParOf" srcId="{5D37C755-0D95-49BD-85C8-4F4D6E1C9071}" destId="{6A685C30-488F-4E04-B75A-6094DDA27334}" srcOrd="0" destOrd="0" presId="urn:microsoft.com/office/officeart/2018/2/layout/IconCircleList"/>
    <dgm:cxn modelId="{3D59280F-510A-4459-B9DB-D9794C2EE5B9}" type="presParOf" srcId="{5D37C755-0D95-49BD-85C8-4F4D6E1C9071}" destId="{A9FAAC4C-EC08-43D0-8BCD-F6B24F4F7E16}" srcOrd="1" destOrd="0" presId="urn:microsoft.com/office/officeart/2018/2/layout/IconCircleList"/>
    <dgm:cxn modelId="{3A2C46CC-4818-4FC0-BE89-7B64102955A9}" type="presParOf" srcId="{5D37C755-0D95-49BD-85C8-4F4D6E1C9071}" destId="{6CB1F820-8DD6-441A-9BE8-610269A7CC7D}" srcOrd="2" destOrd="0" presId="urn:microsoft.com/office/officeart/2018/2/layout/IconCircleList"/>
    <dgm:cxn modelId="{7D94C494-6EB4-45CF-BAD9-BE7868D362FE}" type="presParOf" srcId="{5D37C755-0D95-49BD-85C8-4F4D6E1C9071}" destId="{55CB7C2D-CFF2-4F8E-ABF7-6AC0A9FDF920}" srcOrd="3" destOrd="0" presId="urn:microsoft.com/office/officeart/2018/2/layout/IconCircleList"/>
    <dgm:cxn modelId="{0441D401-12AF-4A2D-8C84-0585162351C0}" type="presParOf" srcId="{8A5F0049-B9A7-4DF0-9C39-6FAD66BC0B60}" destId="{5FC45D41-D311-4EA3-880F-53F3316A7555}" srcOrd="9" destOrd="0" presId="urn:microsoft.com/office/officeart/2018/2/layout/IconCircleList"/>
    <dgm:cxn modelId="{9D82C688-1710-43FF-AEC2-63C515D9E118}" type="presParOf" srcId="{8A5F0049-B9A7-4DF0-9C39-6FAD66BC0B60}" destId="{294B6068-E6A9-47FC-83EA-C7FE19A17C12}" srcOrd="10" destOrd="0" presId="urn:microsoft.com/office/officeart/2018/2/layout/IconCircleList"/>
    <dgm:cxn modelId="{3DCE1C60-76AD-4080-B7F7-FEF779C0312B}" type="presParOf" srcId="{294B6068-E6A9-47FC-83EA-C7FE19A17C12}" destId="{AEC6DB7F-73EF-423C-B76C-4873FED23E44}" srcOrd="0" destOrd="0" presId="urn:microsoft.com/office/officeart/2018/2/layout/IconCircleList"/>
    <dgm:cxn modelId="{2A03B685-85E3-468C-B5A2-F34FCFF301D8}" type="presParOf" srcId="{294B6068-E6A9-47FC-83EA-C7FE19A17C12}" destId="{A6F46B4C-217D-4B44-9E55-B737BC18A113}" srcOrd="1" destOrd="0" presId="urn:microsoft.com/office/officeart/2018/2/layout/IconCircleList"/>
    <dgm:cxn modelId="{AE7C02D9-7746-493A-8F0E-070241FA4DBF}" type="presParOf" srcId="{294B6068-E6A9-47FC-83EA-C7FE19A17C12}" destId="{CA3307E1-BD71-411B-83EF-15D35DFF80B0}" srcOrd="2" destOrd="0" presId="urn:microsoft.com/office/officeart/2018/2/layout/IconCircleList"/>
    <dgm:cxn modelId="{7E3E18CB-F71C-424B-A317-B6365F969DB8}" type="presParOf" srcId="{294B6068-E6A9-47FC-83EA-C7FE19A17C12}" destId="{BFACAAC0-3151-4002-847F-7A3F9545A1A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28FEED-A78E-4376-9C67-912919454BC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F70D732-3398-4F46-90DC-E73B44129C2B}">
      <dgm:prSet/>
      <dgm:spPr/>
      <dgm:t>
        <a:bodyPr/>
        <a:lstStyle/>
        <a:p>
          <a:pPr>
            <a:lnSpc>
              <a:spcPct val="100000"/>
            </a:lnSpc>
          </a:pPr>
          <a:r>
            <a:rPr lang="en-US" b="1" i="0"/>
            <a:t>Selecting the Right Fit</a:t>
          </a:r>
          <a:r>
            <a:rPr lang="en-US" b="0" i="0"/>
            <a:t>: The choice of architecture is pivotal, as it directly impacts the system's performance, reliability, and adaptability.</a:t>
          </a:r>
          <a:endParaRPr lang="en-US"/>
        </a:p>
      </dgm:t>
    </dgm:pt>
    <dgm:pt modelId="{81B4C26C-705E-4E2F-B5BF-F3928451B135}" type="parTrans" cxnId="{DF760A22-60BD-4F1C-85C4-3B41F3593A76}">
      <dgm:prSet/>
      <dgm:spPr/>
      <dgm:t>
        <a:bodyPr/>
        <a:lstStyle/>
        <a:p>
          <a:endParaRPr lang="en-US"/>
        </a:p>
      </dgm:t>
    </dgm:pt>
    <dgm:pt modelId="{F9368397-9B53-405E-9BC4-472052A5CA9B}" type="sibTrans" cxnId="{DF760A22-60BD-4F1C-85C4-3B41F3593A76}">
      <dgm:prSet/>
      <dgm:spPr/>
      <dgm:t>
        <a:bodyPr/>
        <a:lstStyle/>
        <a:p>
          <a:endParaRPr lang="en-US"/>
        </a:p>
      </dgm:t>
    </dgm:pt>
    <dgm:pt modelId="{F20FC33D-0752-4E32-80F9-0F9AF612C655}">
      <dgm:prSet/>
      <dgm:spPr/>
      <dgm:t>
        <a:bodyPr/>
        <a:lstStyle/>
        <a:p>
          <a:pPr>
            <a:lnSpc>
              <a:spcPct val="100000"/>
            </a:lnSpc>
          </a:pPr>
          <a:r>
            <a:rPr lang="en-US" b="1" i="0"/>
            <a:t>Tailoring to Use Cases</a:t>
          </a:r>
          <a:r>
            <a:rPr lang="en-US" b="0" i="0"/>
            <a:t>: Understand the specific requirements and characteristics of your project. Each architecture has strengths and weaknesses suitable for different use cases.</a:t>
          </a:r>
          <a:endParaRPr lang="en-US"/>
        </a:p>
      </dgm:t>
    </dgm:pt>
    <dgm:pt modelId="{E46C2992-8084-42FF-A227-B4BCC81DA85D}" type="parTrans" cxnId="{97B4B95D-8473-4CD3-B334-06882BBA3404}">
      <dgm:prSet/>
      <dgm:spPr/>
      <dgm:t>
        <a:bodyPr/>
        <a:lstStyle/>
        <a:p>
          <a:endParaRPr lang="en-US"/>
        </a:p>
      </dgm:t>
    </dgm:pt>
    <dgm:pt modelId="{0CFBCE76-B29E-4055-8D80-3EDA91A7AF0F}" type="sibTrans" cxnId="{97B4B95D-8473-4CD3-B334-06882BBA3404}">
      <dgm:prSet/>
      <dgm:spPr/>
      <dgm:t>
        <a:bodyPr/>
        <a:lstStyle/>
        <a:p>
          <a:endParaRPr lang="en-US"/>
        </a:p>
      </dgm:t>
    </dgm:pt>
    <dgm:pt modelId="{5F354D41-512F-4370-813D-254A2F466AD4}">
      <dgm:prSet/>
      <dgm:spPr/>
      <dgm:t>
        <a:bodyPr/>
        <a:lstStyle/>
        <a:p>
          <a:pPr>
            <a:lnSpc>
              <a:spcPct val="100000"/>
            </a:lnSpc>
          </a:pPr>
          <a:r>
            <a:rPr lang="en-US" b="1" i="0"/>
            <a:t>Trade-offs and Considerations</a:t>
          </a:r>
          <a:r>
            <a:rPr lang="en-US" b="0" i="0"/>
            <a:t>: Recognize that architectural decisions involve trade-offs. Balancing pros and cons is crucial for optimizing system design.</a:t>
          </a:r>
          <a:endParaRPr lang="en-US"/>
        </a:p>
      </dgm:t>
    </dgm:pt>
    <dgm:pt modelId="{6BDC1C0C-7EF3-4CC5-8289-1C7E016D6A38}" type="parTrans" cxnId="{E411CA13-544F-44FF-8141-5558747ED400}">
      <dgm:prSet/>
      <dgm:spPr/>
      <dgm:t>
        <a:bodyPr/>
        <a:lstStyle/>
        <a:p>
          <a:endParaRPr lang="en-US"/>
        </a:p>
      </dgm:t>
    </dgm:pt>
    <dgm:pt modelId="{6FB7A052-381B-406D-8F1B-654720C99972}" type="sibTrans" cxnId="{E411CA13-544F-44FF-8141-5558747ED400}">
      <dgm:prSet/>
      <dgm:spPr/>
      <dgm:t>
        <a:bodyPr/>
        <a:lstStyle/>
        <a:p>
          <a:endParaRPr lang="en-US"/>
        </a:p>
      </dgm:t>
    </dgm:pt>
    <dgm:pt modelId="{55EE6664-2BFE-4DF7-811C-756EC0930F4E}">
      <dgm:prSet/>
      <dgm:spPr/>
      <dgm:t>
        <a:bodyPr/>
        <a:lstStyle/>
        <a:p>
          <a:pPr>
            <a:lnSpc>
              <a:spcPct val="100000"/>
            </a:lnSpc>
          </a:pPr>
          <a:r>
            <a:rPr lang="en-US" b="1" i="0"/>
            <a:t>Scalability and Future-Proofing</a:t>
          </a:r>
          <a:r>
            <a:rPr lang="en-US" b="0" i="0"/>
            <a:t>: Consider scalability needs and future growth. The chosen architecture should support expansion without requiring a complete overhaul.</a:t>
          </a:r>
          <a:endParaRPr lang="en-US"/>
        </a:p>
      </dgm:t>
    </dgm:pt>
    <dgm:pt modelId="{65BE6433-409D-4F30-B1D0-5BD2BEAD58C0}" type="parTrans" cxnId="{90D479C1-75A6-48FC-876C-B8466671CC00}">
      <dgm:prSet/>
      <dgm:spPr/>
      <dgm:t>
        <a:bodyPr/>
        <a:lstStyle/>
        <a:p>
          <a:endParaRPr lang="en-US"/>
        </a:p>
      </dgm:t>
    </dgm:pt>
    <dgm:pt modelId="{A690A0DB-3D3E-4F2A-94CA-6B4BC4BBA253}" type="sibTrans" cxnId="{90D479C1-75A6-48FC-876C-B8466671CC00}">
      <dgm:prSet/>
      <dgm:spPr/>
      <dgm:t>
        <a:bodyPr/>
        <a:lstStyle/>
        <a:p>
          <a:endParaRPr lang="en-US"/>
        </a:p>
      </dgm:t>
    </dgm:pt>
    <dgm:pt modelId="{9F8F1D7D-438B-4587-AAA5-810C8AD7B378}">
      <dgm:prSet/>
      <dgm:spPr/>
      <dgm:t>
        <a:bodyPr/>
        <a:lstStyle/>
        <a:p>
          <a:pPr>
            <a:lnSpc>
              <a:spcPct val="100000"/>
            </a:lnSpc>
          </a:pPr>
          <a:r>
            <a:rPr lang="en-US" b="1" i="0"/>
            <a:t>Adaptability</a:t>
          </a:r>
          <a:r>
            <a:rPr lang="en-US" b="0" i="0"/>
            <a:t>: In a dynamic environment, an architecture that can adapt to changing conditions and requirements is indispensable.</a:t>
          </a:r>
          <a:endParaRPr lang="en-US"/>
        </a:p>
      </dgm:t>
    </dgm:pt>
    <dgm:pt modelId="{8F0025E2-07A4-4942-8919-5C7A96180FC0}" type="parTrans" cxnId="{91645FAB-63B7-4832-9CA7-3B81D78F2329}">
      <dgm:prSet/>
      <dgm:spPr/>
      <dgm:t>
        <a:bodyPr/>
        <a:lstStyle/>
        <a:p>
          <a:endParaRPr lang="en-US"/>
        </a:p>
      </dgm:t>
    </dgm:pt>
    <dgm:pt modelId="{C6091C6C-3BC4-4D44-BA3B-E4F5F5F37B54}" type="sibTrans" cxnId="{91645FAB-63B7-4832-9CA7-3B81D78F2329}">
      <dgm:prSet/>
      <dgm:spPr/>
      <dgm:t>
        <a:bodyPr/>
        <a:lstStyle/>
        <a:p>
          <a:endParaRPr lang="en-US"/>
        </a:p>
      </dgm:t>
    </dgm:pt>
    <dgm:pt modelId="{193EE650-F51F-48BF-8096-9C8F077D1CEB}">
      <dgm:prSet/>
      <dgm:spPr/>
      <dgm:t>
        <a:bodyPr/>
        <a:lstStyle/>
        <a:p>
          <a:pPr>
            <a:lnSpc>
              <a:spcPct val="100000"/>
            </a:lnSpc>
          </a:pPr>
          <a:r>
            <a:rPr lang="en-US" b="1" i="0"/>
            <a:t>Success through Alignment</a:t>
          </a:r>
          <a:r>
            <a:rPr lang="en-US" b="0" i="0"/>
            <a:t>: Ultimately, aligning the architecture with the specific use case is the key to a successful and efficient distributed system.</a:t>
          </a:r>
          <a:endParaRPr lang="en-US"/>
        </a:p>
      </dgm:t>
    </dgm:pt>
    <dgm:pt modelId="{63BDEEB4-62CC-4FC9-B605-4C30FFD2B96D}" type="parTrans" cxnId="{23EDBEE3-C879-455C-9CEA-AB3ABE8DC2B2}">
      <dgm:prSet/>
      <dgm:spPr/>
      <dgm:t>
        <a:bodyPr/>
        <a:lstStyle/>
        <a:p>
          <a:endParaRPr lang="en-US"/>
        </a:p>
      </dgm:t>
    </dgm:pt>
    <dgm:pt modelId="{07251E96-5913-4195-BF40-16144335534A}" type="sibTrans" cxnId="{23EDBEE3-C879-455C-9CEA-AB3ABE8DC2B2}">
      <dgm:prSet/>
      <dgm:spPr/>
      <dgm:t>
        <a:bodyPr/>
        <a:lstStyle/>
        <a:p>
          <a:endParaRPr lang="en-US"/>
        </a:p>
      </dgm:t>
    </dgm:pt>
    <dgm:pt modelId="{5BF61DCE-7F8D-4FC9-8EE3-20929D6AD283}" type="pres">
      <dgm:prSet presAssocID="{9E28FEED-A78E-4376-9C67-912919454BC9}" presName="root" presStyleCnt="0">
        <dgm:presLayoutVars>
          <dgm:dir/>
          <dgm:resizeHandles val="exact"/>
        </dgm:presLayoutVars>
      </dgm:prSet>
      <dgm:spPr/>
    </dgm:pt>
    <dgm:pt modelId="{6AC4E5BF-456E-4609-BEF1-458D669FE7EA}" type="pres">
      <dgm:prSet presAssocID="{CF70D732-3398-4F46-90DC-E73B44129C2B}" presName="compNode" presStyleCnt="0"/>
      <dgm:spPr/>
    </dgm:pt>
    <dgm:pt modelId="{93065432-C82E-44DC-BE4F-A671C806F113}" type="pres">
      <dgm:prSet presAssocID="{CF70D732-3398-4F46-90DC-E73B44129C2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4637DD46-9195-4DA9-A18F-06D155CF49A5}" type="pres">
      <dgm:prSet presAssocID="{CF70D732-3398-4F46-90DC-E73B44129C2B}" presName="spaceRect" presStyleCnt="0"/>
      <dgm:spPr/>
    </dgm:pt>
    <dgm:pt modelId="{2E9C8790-489E-4546-BAA5-DC4F2AA0F6E5}" type="pres">
      <dgm:prSet presAssocID="{CF70D732-3398-4F46-90DC-E73B44129C2B}" presName="textRect" presStyleLbl="revTx" presStyleIdx="0" presStyleCnt="6">
        <dgm:presLayoutVars>
          <dgm:chMax val="1"/>
          <dgm:chPref val="1"/>
        </dgm:presLayoutVars>
      </dgm:prSet>
      <dgm:spPr/>
    </dgm:pt>
    <dgm:pt modelId="{BFC46D05-210A-458C-B870-3A1BE936324C}" type="pres">
      <dgm:prSet presAssocID="{F9368397-9B53-405E-9BC4-472052A5CA9B}" presName="sibTrans" presStyleCnt="0"/>
      <dgm:spPr/>
    </dgm:pt>
    <dgm:pt modelId="{4A4439D2-6F57-443D-85A2-F7240B66A37F}" type="pres">
      <dgm:prSet presAssocID="{F20FC33D-0752-4E32-80F9-0F9AF612C655}" presName="compNode" presStyleCnt="0"/>
      <dgm:spPr/>
    </dgm:pt>
    <dgm:pt modelId="{26A5914D-4B95-4C8D-9494-A06B914508E3}" type="pres">
      <dgm:prSet presAssocID="{F20FC33D-0752-4E32-80F9-0F9AF612C6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87261382-900D-44E0-B7E0-6D61ED367A0B}" type="pres">
      <dgm:prSet presAssocID="{F20FC33D-0752-4E32-80F9-0F9AF612C655}" presName="spaceRect" presStyleCnt="0"/>
      <dgm:spPr/>
    </dgm:pt>
    <dgm:pt modelId="{8D451286-16DD-495A-9D0B-A5D97AEDC7A3}" type="pres">
      <dgm:prSet presAssocID="{F20FC33D-0752-4E32-80F9-0F9AF612C655}" presName="textRect" presStyleLbl="revTx" presStyleIdx="1" presStyleCnt="6">
        <dgm:presLayoutVars>
          <dgm:chMax val="1"/>
          <dgm:chPref val="1"/>
        </dgm:presLayoutVars>
      </dgm:prSet>
      <dgm:spPr/>
    </dgm:pt>
    <dgm:pt modelId="{5748BC35-AD43-4F7E-961A-511D8F7606A7}" type="pres">
      <dgm:prSet presAssocID="{0CFBCE76-B29E-4055-8D80-3EDA91A7AF0F}" presName="sibTrans" presStyleCnt="0"/>
      <dgm:spPr/>
    </dgm:pt>
    <dgm:pt modelId="{92B2CAD8-9E04-43CD-ABA9-CA25A2561830}" type="pres">
      <dgm:prSet presAssocID="{5F354D41-512F-4370-813D-254A2F466AD4}" presName="compNode" presStyleCnt="0"/>
      <dgm:spPr/>
    </dgm:pt>
    <dgm:pt modelId="{6283F07E-0436-46DC-9F58-F22B59D83A00}" type="pres">
      <dgm:prSet presAssocID="{5F354D41-512F-4370-813D-254A2F466A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2386FC56-8AB6-41CC-8A51-7A8B07A3CC00}" type="pres">
      <dgm:prSet presAssocID="{5F354D41-512F-4370-813D-254A2F466AD4}" presName="spaceRect" presStyleCnt="0"/>
      <dgm:spPr/>
    </dgm:pt>
    <dgm:pt modelId="{514F582F-158E-4194-B498-6934898A7EF2}" type="pres">
      <dgm:prSet presAssocID="{5F354D41-512F-4370-813D-254A2F466AD4}" presName="textRect" presStyleLbl="revTx" presStyleIdx="2" presStyleCnt="6">
        <dgm:presLayoutVars>
          <dgm:chMax val="1"/>
          <dgm:chPref val="1"/>
        </dgm:presLayoutVars>
      </dgm:prSet>
      <dgm:spPr/>
    </dgm:pt>
    <dgm:pt modelId="{930F4A76-E56A-42CD-9438-B53906AA6E15}" type="pres">
      <dgm:prSet presAssocID="{6FB7A052-381B-406D-8F1B-654720C99972}" presName="sibTrans" presStyleCnt="0"/>
      <dgm:spPr/>
    </dgm:pt>
    <dgm:pt modelId="{3BAE0C9A-10A1-496F-8D72-AF16CC7A4B4D}" type="pres">
      <dgm:prSet presAssocID="{55EE6664-2BFE-4DF7-811C-756EC0930F4E}" presName="compNode" presStyleCnt="0"/>
      <dgm:spPr/>
    </dgm:pt>
    <dgm:pt modelId="{DB87E003-D0D0-4A04-BE3E-FDB813CC729D}" type="pres">
      <dgm:prSet presAssocID="{55EE6664-2BFE-4DF7-811C-756EC0930F4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B7E47FCA-3094-463A-92A0-3497FE617C81}" type="pres">
      <dgm:prSet presAssocID="{55EE6664-2BFE-4DF7-811C-756EC0930F4E}" presName="spaceRect" presStyleCnt="0"/>
      <dgm:spPr/>
    </dgm:pt>
    <dgm:pt modelId="{AC2F1FF4-1E6A-48F5-9D59-AB0511811C14}" type="pres">
      <dgm:prSet presAssocID="{55EE6664-2BFE-4DF7-811C-756EC0930F4E}" presName="textRect" presStyleLbl="revTx" presStyleIdx="3" presStyleCnt="6">
        <dgm:presLayoutVars>
          <dgm:chMax val="1"/>
          <dgm:chPref val="1"/>
        </dgm:presLayoutVars>
      </dgm:prSet>
      <dgm:spPr/>
    </dgm:pt>
    <dgm:pt modelId="{EABBA5A7-EEC3-4280-8140-7AF4E17F1128}" type="pres">
      <dgm:prSet presAssocID="{A690A0DB-3D3E-4F2A-94CA-6B4BC4BBA253}" presName="sibTrans" presStyleCnt="0"/>
      <dgm:spPr/>
    </dgm:pt>
    <dgm:pt modelId="{C79FD8C5-0919-43A2-BD91-CE94083175AD}" type="pres">
      <dgm:prSet presAssocID="{9F8F1D7D-438B-4587-AAA5-810C8AD7B378}" presName="compNode" presStyleCnt="0"/>
      <dgm:spPr/>
    </dgm:pt>
    <dgm:pt modelId="{534B816C-CA6D-4148-AA0D-F6A323A3D620}" type="pres">
      <dgm:prSet presAssocID="{9F8F1D7D-438B-4587-AAA5-810C8AD7B3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90430E6B-29F7-4B20-8EA4-082BF87CA062}" type="pres">
      <dgm:prSet presAssocID="{9F8F1D7D-438B-4587-AAA5-810C8AD7B378}" presName="spaceRect" presStyleCnt="0"/>
      <dgm:spPr/>
    </dgm:pt>
    <dgm:pt modelId="{701000B0-92F4-469B-BC1A-B741A7F6C990}" type="pres">
      <dgm:prSet presAssocID="{9F8F1D7D-438B-4587-AAA5-810C8AD7B378}" presName="textRect" presStyleLbl="revTx" presStyleIdx="4" presStyleCnt="6">
        <dgm:presLayoutVars>
          <dgm:chMax val="1"/>
          <dgm:chPref val="1"/>
        </dgm:presLayoutVars>
      </dgm:prSet>
      <dgm:spPr/>
    </dgm:pt>
    <dgm:pt modelId="{E2169C58-2EB3-4F5D-82AB-DA103E43F863}" type="pres">
      <dgm:prSet presAssocID="{C6091C6C-3BC4-4D44-BA3B-E4F5F5F37B54}" presName="sibTrans" presStyleCnt="0"/>
      <dgm:spPr/>
    </dgm:pt>
    <dgm:pt modelId="{6FF8C89B-5ED3-48F5-B836-B3E2538BD99A}" type="pres">
      <dgm:prSet presAssocID="{193EE650-F51F-48BF-8096-9C8F077D1CEB}" presName="compNode" presStyleCnt="0"/>
      <dgm:spPr/>
    </dgm:pt>
    <dgm:pt modelId="{06A415D4-41EB-450A-BA29-3EDF45C364D6}" type="pres">
      <dgm:prSet presAssocID="{193EE650-F51F-48BF-8096-9C8F077D1C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ierarchy"/>
        </a:ext>
      </dgm:extLst>
    </dgm:pt>
    <dgm:pt modelId="{0C309489-002C-4BF3-BEE7-8B9B9515C9ED}" type="pres">
      <dgm:prSet presAssocID="{193EE650-F51F-48BF-8096-9C8F077D1CEB}" presName="spaceRect" presStyleCnt="0"/>
      <dgm:spPr/>
    </dgm:pt>
    <dgm:pt modelId="{A6F862EA-7619-4FC5-A020-1504FB774BA2}" type="pres">
      <dgm:prSet presAssocID="{193EE650-F51F-48BF-8096-9C8F077D1CEB}" presName="textRect" presStyleLbl="revTx" presStyleIdx="5" presStyleCnt="6">
        <dgm:presLayoutVars>
          <dgm:chMax val="1"/>
          <dgm:chPref val="1"/>
        </dgm:presLayoutVars>
      </dgm:prSet>
      <dgm:spPr/>
    </dgm:pt>
  </dgm:ptLst>
  <dgm:cxnLst>
    <dgm:cxn modelId="{E411CA13-544F-44FF-8141-5558747ED400}" srcId="{9E28FEED-A78E-4376-9C67-912919454BC9}" destId="{5F354D41-512F-4370-813D-254A2F466AD4}" srcOrd="2" destOrd="0" parTransId="{6BDC1C0C-7EF3-4CC5-8289-1C7E016D6A38}" sibTransId="{6FB7A052-381B-406D-8F1B-654720C99972}"/>
    <dgm:cxn modelId="{DF760A22-60BD-4F1C-85C4-3B41F3593A76}" srcId="{9E28FEED-A78E-4376-9C67-912919454BC9}" destId="{CF70D732-3398-4F46-90DC-E73B44129C2B}" srcOrd="0" destOrd="0" parTransId="{81B4C26C-705E-4E2F-B5BF-F3928451B135}" sibTransId="{F9368397-9B53-405E-9BC4-472052A5CA9B}"/>
    <dgm:cxn modelId="{997E8033-A511-4171-A1D2-4DD894FC7E39}" type="presOf" srcId="{193EE650-F51F-48BF-8096-9C8F077D1CEB}" destId="{A6F862EA-7619-4FC5-A020-1504FB774BA2}" srcOrd="0" destOrd="0" presId="urn:microsoft.com/office/officeart/2018/2/layout/IconLabelList"/>
    <dgm:cxn modelId="{97B4B95D-8473-4CD3-B334-06882BBA3404}" srcId="{9E28FEED-A78E-4376-9C67-912919454BC9}" destId="{F20FC33D-0752-4E32-80F9-0F9AF612C655}" srcOrd="1" destOrd="0" parTransId="{E46C2992-8084-42FF-A227-B4BCC81DA85D}" sibTransId="{0CFBCE76-B29E-4055-8D80-3EDA91A7AF0F}"/>
    <dgm:cxn modelId="{E38DF67A-53B4-40BF-9D86-ED97793BDED2}" type="presOf" srcId="{5F354D41-512F-4370-813D-254A2F466AD4}" destId="{514F582F-158E-4194-B498-6934898A7EF2}" srcOrd="0" destOrd="0" presId="urn:microsoft.com/office/officeart/2018/2/layout/IconLabelList"/>
    <dgm:cxn modelId="{0E35168E-E508-40BB-9055-8EA589ACAC75}" type="presOf" srcId="{F20FC33D-0752-4E32-80F9-0F9AF612C655}" destId="{8D451286-16DD-495A-9D0B-A5D97AEDC7A3}" srcOrd="0" destOrd="0" presId="urn:microsoft.com/office/officeart/2018/2/layout/IconLabelList"/>
    <dgm:cxn modelId="{6E8F3091-2484-4890-A243-C78389C04814}" type="presOf" srcId="{9E28FEED-A78E-4376-9C67-912919454BC9}" destId="{5BF61DCE-7F8D-4FC9-8EE3-20929D6AD283}" srcOrd="0" destOrd="0" presId="urn:microsoft.com/office/officeart/2018/2/layout/IconLabelList"/>
    <dgm:cxn modelId="{A41B8593-F21F-4545-9CF3-784301F5652F}" type="presOf" srcId="{55EE6664-2BFE-4DF7-811C-756EC0930F4E}" destId="{AC2F1FF4-1E6A-48F5-9D59-AB0511811C14}" srcOrd="0" destOrd="0" presId="urn:microsoft.com/office/officeart/2018/2/layout/IconLabelList"/>
    <dgm:cxn modelId="{91645FAB-63B7-4832-9CA7-3B81D78F2329}" srcId="{9E28FEED-A78E-4376-9C67-912919454BC9}" destId="{9F8F1D7D-438B-4587-AAA5-810C8AD7B378}" srcOrd="4" destOrd="0" parTransId="{8F0025E2-07A4-4942-8919-5C7A96180FC0}" sibTransId="{C6091C6C-3BC4-4D44-BA3B-E4F5F5F37B54}"/>
    <dgm:cxn modelId="{CABF79AE-55FB-4248-B82D-29730DCA25D7}" type="presOf" srcId="{CF70D732-3398-4F46-90DC-E73B44129C2B}" destId="{2E9C8790-489E-4546-BAA5-DC4F2AA0F6E5}" srcOrd="0" destOrd="0" presId="urn:microsoft.com/office/officeart/2018/2/layout/IconLabelList"/>
    <dgm:cxn modelId="{90D479C1-75A6-48FC-876C-B8466671CC00}" srcId="{9E28FEED-A78E-4376-9C67-912919454BC9}" destId="{55EE6664-2BFE-4DF7-811C-756EC0930F4E}" srcOrd="3" destOrd="0" parTransId="{65BE6433-409D-4F30-B1D0-5BD2BEAD58C0}" sibTransId="{A690A0DB-3D3E-4F2A-94CA-6B4BC4BBA253}"/>
    <dgm:cxn modelId="{23EDBEE3-C879-455C-9CEA-AB3ABE8DC2B2}" srcId="{9E28FEED-A78E-4376-9C67-912919454BC9}" destId="{193EE650-F51F-48BF-8096-9C8F077D1CEB}" srcOrd="5" destOrd="0" parTransId="{63BDEEB4-62CC-4FC9-B605-4C30FFD2B96D}" sibTransId="{07251E96-5913-4195-BF40-16144335534A}"/>
    <dgm:cxn modelId="{2CED46F0-CA2C-4857-B325-D9000A4C9707}" type="presOf" srcId="{9F8F1D7D-438B-4587-AAA5-810C8AD7B378}" destId="{701000B0-92F4-469B-BC1A-B741A7F6C990}" srcOrd="0" destOrd="0" presId="urn:microsoft.com/office/officeart/2018/2/layout/IconLabelList"/>
    <dgm:cxn modelId="{96D69617-98D7-47E7-951A-3C2362DF3107}" type="presParOf" srcId="{5BF61DCE-7F8D-4FC9-8EE3-20929D6AD283}" destId="{6AC4E5BF-456E-4609-BEF1-458D669FE7EA}" srcOrd="0" destOrd="0" presId="urn:microsoft.com/office/officeart/2018/2/layout/IconLabelList"/>
    <dgm:cxn modelId="{E3F8F556-9DD6-40A6-A16F-43608C98ECDE}" type="presParOf" srcId="{6AC4E5BF-456E-4609-BEF1-458D669FE7EA}" destId="{93065432-C82E-44DC-BE4F-A671C806F113}" srcOrd="0" destOrd="0" presId="urn:microsoft.com/office/officeart/2018/2/layout/IconLabelList"/>
    <dgm:cxn modelId="{CE5516FE-47F1-40AD-96C8-2C1605D32261}" type="presParOf" srcId="{6AC4E5BF-456E-4609-BEF1-458D669FE7EA}" destId="{4637DD46-9195-4DA9-A18F-06D155CF49A5}" srcOrd="1" destOrd="0" presId="urn:microsoft.com/office/officeart/2018/2/layout/IconLabelList"/>
    <dgm:cxn modelId="{8F64BEAD-4489-447D-8B6A-3CF7A32E9E9C}" type="presParOf" srcId="{6AC4E5BF-456E-4609-BEF1-458D669FE7EA}" destId="{2E9C8790-489E-4546-BAA5-DC4F2AA0F6E5}" srcOrd="2" destOrd="0" presId="urn:microsoft.com/office/officeart/2018/2/layout/IconLabelList"/>
    <dgm:cxn modelId="{185FCD79-9B96-4F43-978D-C688A0F70927}" type="presParOf" srcId="{5BF61DCE-7F8D-4FC9-8EE3-20929D6AD283}" destId="{BFC46D05-210A-458C-B870-3A1BE936324C}" srcOrd="1" destOrd="0" presId="urn:microsoft.com/office/officeart/2018/2/layout/IconLabelList"/>
    <dgm:cxn modelId="{4789639A-B802-44F2-B38A-0935FE5E8885}" type="presParOf" srcId="{5BF61DCE-7F8D-4FC9-8EE3-20929D6AD283}" destId="{4A4439D2-6F57-443D-85A2-F7240B66A37F}" srcOrd="2" destOrd="0" presId="urn:microsoft.com/office/officeart/2018/2/layout/IconLabelList"/>
    <dgm:cxn modelId="{788B9389-4108-460A-A45A-2C851F908523}" type="presParOf" srcId="{4A4439D2-6F57-443D-85A2-F7240B66A37F}" destId="{26A5914D-4B95-4C8D-9494-A06B914508E3}" srcOrd="0" destOrd="0" presId="urn:microsoft.com/office/officeart/2018/2/layout/IconLabelList"/>
    <dgm:cxn modelId="{F98A2AF1-BC9D-462E-8875-0DC9EE9CDFDF}" type="presParOf" srcId="{4A4439D2-6F57-443D-85A2-F7240B66A37F}" destId="{87261382-900D-44E0-B7E0-6D61ED367A0B}" srcOrd="1" destOrd="0" presId="urn:microsoft.com/office/officeart/2018/2/layout/IconLabelList"/>
    <dgm:cxn modelId="{75CCDE68-1137-459E-80FF-377FC0411CDC}" type="presParOf" srcId="{4A4439D2-6F57-443D-85A2-F7240B66A37F}" destId="{8D451286-16DD-495A-9D0B-A5D97AEDC7A3}" srcOrd="2" destOrd="0" presId="urn:microsoft.com/office/officeart/2018/2/layout/IconLabelList"/>
    <dgm:cxn modelId="{2C8748E2-00EA-4E75-8EA5-D55C7E28DB97}" type="presParOf" srcId="{5BF61DCE-7F8D-4FC9-8EE3-20929D6AD283}" destId="{5748BC35-AD43-4F7E-961A-511D8F7606A7}" srcOrd="3" destOrd="0" presId="urn:microsoft.com/office/officeart/2018/2/layout/IconLabelList"/>
    <dgm:cxn modelId="{1F6B0978-1121-4C8D-83DA-1275A543A2A3}" type="presParOf" srcId="{5BF61DCE-7F8D-4FC9-8EE3-20929D6AD283}" destId="{92B2CAD8-9E04-43CD-ABA9-CA25A2561830}" srcOrd="4" destOrd="0" presId="urn:microsoft.com/office/officeart/2018/2/layout/IconLabelList"/>
    <dgm:cxn modelId="{64F68920-474A-4C01-AC0C-35FAE968E33A}" type="presParOf" srcId="{92B2CAD8-9E04-43CD-ABA9-CA25A2561830}" destId="{6283F07E-0436-46DC-9F58-F22B59D83A00}" srcOrd="0" destOrd="0" presId="urn:microsoft.com/office/officeart/2018/2/layout/IconLabelList"/>
    <dgm:cxn modelId="{F0550A2C-AA27-4F1E-A66A-538F1FB9705E}" type="presParOf" srcId="{92B2CAD8-9E04-43CD-ABA9-CA25A2561830}" destId="{2386FC56-8AB6-41CC-8A51-7A8B07A3CC00}" srcOrd="1" destOrd="0" presId="urn:microsoft.com/office/officeart/2018/2/layout/IconLabelList"/>
    <dgm:cxn modelId="{5A0481F1-7292-4449-9D07-F72122044C19}" type="presParOf" srcId="{92B2CAD8-9E04-43CD-ABA9-CA25A2561830}" destId="{514F582F-158E-4194-B498-6934898A7EF2}" srcOrd="2" destOrd="0" presId="urn:microsoft.com/office/officeart/2018/2/layout/IconLabelList"/>
    <dgm:cxn modelId="{8BBC781F-DDDE-4A6C-946A-61111B3D17C2}" type="presParOf" srcId="{5BF61DCE-7F8D-4FC9-8EE3-20929D6AD283}" destId="{930F4A76-E56A-42CD-9438-B53906AA6E15}" srcOrd="5" destOrd="0" presId="urn:microsoft.com/office/officeart/2018/2/layout/IconLabelList"/>
    <dgm:cxn modelId="{4235092F-9AD0-4FA1-B9E7-CB8AB45CCCF8}" type="presParOf" srcId="{5BF61DCE-7F8D-4FC9-8EE3-20929D6AD283}" destId="{3BAE0C9A-10A1-496F-8D72-AF16CC7A4B4D}" srcOrd="6" destOrd="0" presId="urn:microsoft.com/office/officeart/2018/2/layout/IconLabelList"/>
    <dgm:cxn modelId="{EE154AF0-7573-4908-AC4C-7B0B08323442}" type="presParOf" srcId="{3BAE0C9A-10A1-496F-8D72-AF16CC7A4B4D}" destId="{DB87E003-D0D0-4A04-BE3E-FDB813CC729D}" srcOrd="0" destOrd="0" presId="urn:microsoft.com/office/officeart/2018/2/layout/IconLabelList"/>
    <dgm:cxn modelId="{E753B5DE-D45A-429D-94DD-EBC3856F8E54}" type="presParOf" srcId="{3BAE0C9A-10A1-496F-8D72-AF16CC7A4B4D}" destId="{B7E47FCA-3094-463A-92A0-3497FE617C81}" srcOrd="1" destOrd="0" presId="urn:microsoft.com/office/officeart/2018/2/layout/IconLabelList"/>
    <dgm:cxn modelId="{C4811298-E7C3-40B1-898D-67FC014B178F}" type="presParOf" srcId="{3BAE0C9A-10A1-496F-8D72-AF16CC7A4B4D}" destId="{AC2F1FF4-1E6A-48F5-9D59-AB0511811C14}" srcOrd="2" destOrd="0" presId="urn:microsoft.com/office/officeart/2018/2/layout/IconLabelList"/>
    <dgm:cxn modelId="{8B2AABF6-4737-4FD9-A481-BA5393616167}" type="presParOf" srcId="{5BF61DCE-7F8D-4FC9-8EE3-20929D6AD283}" destId="{EABBA5A7-EEC3-4280-8140-7AF4E17F1128}" srcOrd="7" destOrd="0" presId="urn:microsoft.com/office/officeart/2018/2/layout/IconLabelList"/>
    <dgm:cxn modelId="{2B0EDAF9-2AC0-4467-A9BB-2BEC726B7FE9}" type="presParOf" srcId="{5BF61DCE-7F8D-4FC9-8EE3-20929D6AD283}" destId="{C79FD8C5-0919-43A2-BD91-CE94083175AD}" srcOrd="8" destOrd="0" presId="urn:microsoft.com/office/officeart/2018/2/layout/IconLabelList"/>
    <dgm:cxn modelId="{3CF40654-E400-4261-9234-44749E14BECB}" type="presParOf" srcId="{C79FD8C5-0919-43A2-BD91-CE94083175AD}" destId="{534B816C-CA6D-4148-AA0D-F6A323A3D620}" srcOrd="0" destOrd="0" presId="urn:microsoft.com/office/officeart/2018/2/layout/IconLabelList"/>
    <dgm:cxn modelId="{28F34AEA-41C0-4E00-9C0A-EA9104A615ED}" type="presParOf" srcId="{C79FD8C5-0919-43A2-BD91-CE94083175AD}" destId="{90430E6B-29F7-4B20-8EA4-082BF87CA062}" srcOrd="1" destOrd="0" presId="urn:microsoft.com/office/officeart/2018/2/layout/IconLabelList"/>
    <dgm:cxn modelId="{B5CACFC9-FF56-4BC2-9FE0-8B7EDDB35A44}" type="presParOf" srcId="{C79FD8C5-0919-43A2-BD91-CE94083175AD}" destId="{701000B0-92F4-469B-BC1A-B741A7F6C990}" srcOrd="2" destOrd="0" presId="urn:microsoft.com/office/officeart/2018/2/layout/IconLabelList"/>
    <dgm:cxn modelId="{CE42BAF4-7F6B-4390-A2D9-723A1B70F173}" type="presParOf" srcId="{5BF61DCE-7F8D-4FC9-8EE3-20929D6AD283}" destId="{E2169C58-2EB3-4F5D-82AB-DA103E43F863}" srcOrd="9" destOrd="0" presId="urn:microsoft.com/office/officeart/2018/2/layout/IconLabelList"/>
    <dgm:cxn modelId="{2E32E64A-D828-4D16-ACC2-5BB427060A4A}" type="presParOf" srcId="{5BF61DCE-7F8D-4FC9-8EE3-20929D6AD283}" destId="{6FF8C89B-5ED3-48F5-B836-B3E2538BD99A}" srcOrd="10" destOrd="0" presId="urn:microsoft.com/office/officeart/2018/2/layout/IconLabelList"/>
    <dgm:cxn modelId="{917FABEF-7C3B-44BA-9F04-5BD67A98348A}" type="presParOf" srcId="{6FF8C89B-5ED3-48F5-B836-B3E2538BD99A}" destId="{06A415D4-41EB-450A-BA29-3EDF45C364D6}" srcOrd="0" destOrd="0" presId="urn:microsoft.com/office/officeart/2018/2/layout/IconLabelList"/>
    <dgm:cxn modelId="{D72BED61-7459-4863-9149-CD0E2FE60709}" type="presParOf" srcId="{6FF8C89B-5ED3-48F5-B836-B3E2538BD99A}" destId="{0C309489-002C-4BF3-BEE7-8B9B9515C9ED}" srcOrd="1" destOrd="0" presId="urn:microsoft.com/office/officeart/2018/2/layout/IconLabelList"/>
    <dgm:cxn modelId="{C2429C23-9876-4F23-99B2-E6414756B89B}" type="presParOf" srcId="{6FF8C89B-5ED3-48F5-B836-B3E2538BD99A}" destId="{A6F862EA-7619-4FC5-A020-1504FB774BA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7E4BFD-7F51-4035-8B97-CD80732F98C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2491C9E-DB5B-43CC-9836-340D1E3B3AD5}">
      <dgm:prSet/>
      <dgm:spPr/>
      <dgm:t>
        <a:bodyPr/>
        <a:lstStyle/>
        <a:p>
          <a:pPr>
            <a:lnSpc>
              <a:spcPct val="100000"/>
            </a:lnSpc>
          </a:pPr>
          <a:r>
            <a:rPr lang="en-US" b="1" i="0"/>
            <a:t>Scalability</a:t>
          </a:r>
          <a:r>
            <a:rPr lang="en-US" b="0" i="0"/>
            <a:t>: Scalability is essential for distributed systems, ensuring they can handle increased workloads as they grow.</a:t>
          </a:r>
          <a:endParaRPr lang="en-US"/>
        </a:p>
      </dgm:t>
    </dgm:pt>
    <dgm:pt modelId="{0DA631DA-0C16-4CF3-9391-E2086CB62755}" type="parTrans" cxnId="{7DB6150C-D234-4132-B985-FFC37BD9D8AA}">
      <dgm:prSet/>
      <dgm:spPr/>
      <dgm:t>
        <a:bodyPr/>
        <a:lstStyle/>
        <a:p>
          <a:endParaRPr lang="en-US"/>
        </a:p>
      </dgm:t>
    </dgm:pt>
    <dgm:pt modelId="{E0551CE9-0661-4142-A749-F7C74DFBFA6A}" type="sibTrans" cxnId="{7DB6150C-D234-4132-B985-FFC37BD9D8AA}">
      <dgm:prSet/>
      <dgm:spPr/>
      <dgm:t>
        <a:bodyPr/>
        <a:lstStyle/>
        <a:p>
          <a:endParaRPr lang="en-US"/>
        </a:p>
      </dgm:t>
    </dgm:pt>
    <dgm:pt modelId="{295E07D5-29DD-4C25-BA36-D98B1B2C0D9E}">
      <dgm:prSet/>
      <dgm:spPr/>
      <dgm:t>
        <a:bodyPr/>
        <a:lstStyle/>
        <a:p>
          <a:pPr>
            <a:lnSpc>
              <a:spcPct val="100000"/>
            </a:lnSpc>
          </a:pPr>
          <a:r>
            <a:rPr lang="en-US" b="1" i="0"/>
            <a:t>Load Balancing</a:t>
          </a:r>
          <a:r>
            <a:rPr lang="en-US" b="0" i="0"/>
            <a:t>: Load balancing is vital, as it evenly distributes tasks or traffic among system components to maintain consistent performance, preventing bottlenecks and ensuring the system's reliability and efficiency.</a:t>
          </a:r>
          <a:endParaRPr lang="en-US"/>
        </a:p>
      </dgm:t>
    </dgm:pt>
    <dgm:pt modelId="{1E346F48-D442-4EA4-8993-64008A6AD6EF}" type="parTrans" cxnId="{CCC6DA62-95B7-4E5F-AFEE-6E1E924DDBBA}">
      <dgm:prSet/>
      <dgm:spPr/>
      <dgm:t>
        <a:bodyPr/>
        <a:lstStyle/>
        <a:p>
          <a:endParaRPr lang="en-US"/>
        </a:p>
      </dgm:t>
    </dgm:pt>
    <dgm:pt modelId="{B5F0880C-7124-443A-8DC8-3FC7E2D0C131}" type="sibTrans" cxnId="{CCC6DA62-95B7-4E5F-AFEE-6E1E924DDBBA}">
      <dgm:prSet/>
      <dgm:spPr/>
      <dgm:t>
        <a:bodyPr/>
        <a:lstStyle/>
        <a:p>
          <a:endParaRPr lang="en-US"/>
        </a:p>
      </dgm:t>
    </dgm:pt>
    <dgm:pt modelId="{01C858A7-352E-48DD-BEED-42FB47D2E624}" type="pres">
      <dgm:prSet presAssocID="{657E4BFD-7F51-4035-8B97-CD80732F98C3}" presName="root" presStyleCnt="0">
        <dgm:presLayoutVars>
          <dgm:dir/>
          <dgm:resizeHandles val="exact"/>
        </dgm:presLayoutVars>
      </dgm:prSet>
      <dgm:spPr/>
    </dgm:pt>
    <dgm:pt modelId="{9C701094-6EB6-4B75-8E87-3F7495E5825D}" type="pres">
      <dgm:prSet presAssocID="{62491C9E-DB5B-43CC-9836-340D1E3B3AD5}" presName="compNode" presStyleCnt="0"/>
      <dgm:spPr/>
    </dgm:pt>
    <dgm:pt modelId="{CDED2A60-7E16-4653-B40A-3DAF50D755A5}" type="pres">
      <dgm:prSet presAssocID="{62491C9E-DB5B-43CC-9836-340D1E3B3A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D06E0ABE-6DFF-47B7-AA98-29348CF94843}" type="pres">
      <dgm:prSet presAssocID="{62491C9E-DB5B-43CC-9836-340D1E3B3AD5}" presName="spaceRect" presStyleCnt="0"/>
      <dgm:spPr/>
    </dgm:pt>
    <dgm:pt modelId="{9F717FDC-D47A-4367-8AD1-44EDDBB1FC96}" type="pres">
      <dgm:prSet presAssocID="{62491C9E-DB5B-43CC-9836-340D1E3B3AD5}" presName="textRect" presStyleLbl="revTx" presStyleIdx="0" presStyleCnt="2">
        <dgm:presLayoutVars>
          <dgm:chMax val="1"/>
          <dgm:chPref val="1"/>
        </dgm:presLayoutVars>
      </dgm:prSet>
      <dgm:spPr/>
    </dgm:pt>
    <dgm:pt modelId="{6B1BBC9B-6AF5-4165-8AE4-0C066E0B97E5}" type="pres">
      <dgm:prSet presAssocID="{E0551CE9-0661-4142-A749-F7C74DFBFA6A}" presName="sibTrans" presStyleCnt="0"/>
      <dgm:spPr/>
    </dgm:pt>
    <dgm:pt modelId="{4FD439F9-0831-43EE-A881-37F128314599}" type="pres">
      <dgm:prSet presAssocID="{295E07D5-29DD-4C25-BA36-D98B1B2C0D9E}" presName="compNode" presStyleCnt="0"/>
      <dgm:spPr/>
    </dgm:pt>
    <dgm:pt modelId="{F586CB35-082C-4AF4-BE9B-DC55D3613DF0}" type="pres">
      <dgm:prSet presAssocID="{295E07D5-29DD-4C25-BA36-D98B1B2C0D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129D65A8-E4D9-4A46-8DE1-AA59EABF63D3}" type="pres">
      <dgm:prSet presAssocID="{295E07D5-29DD-4C25-BA36-D98B1B2C0D9E}" presName="spaceRect" presStyleCnt="0"/>
      <dgm:spPr/>
    </dgm:pt>
    <dgm:pt modelId="{92D0BF3D-5C34-4465-A9F5-6E65BA21C515}" type="pres">
      <dgm:prSet presAssocID="{295E07D5-29DD-4C25-BA36-D98B1B2C0D9E}" presName="textRect" presStyleLbl="revTx" presStyleIdx="1" presStyleCnt="2">
        <dgm:presLayoutVars>
          <dgm:chMax val="1"/>
          <dgm:chPref val="1"/>
        </dgm:presLayoutVars>
      </dgm:prSet>
      <dgm:spPr/>
    </dgm:pt>
  </dgm:ptLst>
  <dgm:cxnLst>
    <dgm:cxn modelId="{7DB6150C-D234-4132-B985-FFC37BD9D8AA}" srcId="{657E4BFD-7F51-4035-8B97-CD80732F98C3}" destId="{62491C9E-DB5B-43CC-9836-340D1E3B3AD5}" srcOrd="0" destOrd="0" parTransId="{0DA631DA-0C16-4CF3-9391-E2086CB62755}" sibTransId="{E0551CE9-0661-4142-A749-F7C74DFBFA6A}"/>
    <dgm:cxn modelId="{CCC6DA62-95B7-4E5F-AFEE-6E1E924DDBBA}" srcId="{657E4BFD-7F51-4035-8B97-CD80732F98C3}" destId="{295E07D5-29DD-4C25-BA36-D98B1B2C0D9E}" srcOrd="1" destOrd="0" parTransId="{1E346F48-D442-4EA4-8993-64008A6AD6EF}" sibTransId="{B5F0880C-7124-443A-8DC8-3FC7E2D0C131}"/>
    <dgm:cxn modelId="{2806A1B2-4453-42CE-A348-473DDAA4555C}" type="presOf" srcId="{657E4BFD-7F51-4035-8B97-CD80732F98C3}" destId="{01C858A7-352E-48DD-BEED-42FB47D2E624}" srcOrd="0" destOrd="0" presId="urn:microsoft.com/office/officeart/2018/2/layout/IconLabelList"/>
    <dgm:cxn modelId="{E1429EB6-E9DB-4216-A429-754DBAE34468}" type="presOf" srcId="{62491C9E-DB5B-43CC-9836-340D1E3B3AD5}" destId="{9F717FDC-D47A-4367-8AD1-44EDDBB1FC96}" srcOrd="0" destOrd="0" presId="urn:microsoft.com/office/officeart/2018/2/layout/IconLabelList"/>
    <dgm:cxn modelId="{34DBDED5-E941-4FF7-9E75-0B90AD02D07B}" type="presOf" srcId="{295E07D5-29DD-4C25-BA36-D98B1B2C0D9E}" destId="{92D0BF3D-5C34-4465-A9F5-6E65BA21C515}" srcOrd="0" destOrd="0" presId="urn:microsoft.com/office/officeart/2018/2/layout/IconLabelList"/>
    <dgm:cxn modelId="{E7B4EE2F-DC12-4F07-9F5D-B9193CE5CFBA}" type="presParOf" srcId="{01C858A7-352E-48DD-BEED-42FB47D2E624}" destId="{9C701094-6EB6-4B75-8E87-3F7495E5825D}" srcOrd="0" destOrd="0" presId="urn:microsoft.com/office/officeart/2018/2/layout/IconLabelList"/>
    <dgm:cxn modelId="{0C3369B7-FC2E-4A6C-9D4E-21C7F68CE0BF}" type="presParOf" srcId="{9C701094-6EB6-4B75-8E87-3F7495E5825D}" destId="{CDED2A60-7E16-4653-B40A-3DAF50D755A5}" srcOrd="0" destOrd="0" presId="urn:microsoft.com/office/officeart/2018/2/layout/IconLabelList"/>
    <dgm:cxn modelId="{A0CF5928-F2A6-446D-886C-343C7A2B0F58}" type="presParOf" srcId="{9C701094-6EB6-4B75-8E87-3F7495E5825D}" destId="{D06E0ABE-6DFF-47B7-AA98-29348CF94843}" srcOrd="1" destOrd="0" presId="urn:microsoft.com/office/officeart/2018/2/layout/IconLabelList"/>
    <dgm:cxn modelId="{676AF9F3-8875-4299-B017-EFDE80354CD2}" type="presParOf" srcId="{9C701094-6EB6-4B75-8E87-3F7495E5825D}" destId="{9F717FDC-D47A-4367-8AD1-44EDDBB1FC96}" srcOrd="2" destOrd="0" presId="urn:microsoft.com/office/officeart/2018/2/layout/IconLabelList"/>
    <dgm:cxn modelId="{B8B78F5C-3B58-42C1-9E7B-B77427D139B0}" type="presParOf" srcId="{01C858A7-352E-48DD-BEED-42FB47D2E624}" destId="{6B1BBC9B-6AF5-4165-8AE4-0C066E0B97E5}" srcOrd="1" destOrd="0" presId="urn:microsoft.com/office/officeart/2018/2/layout/IconLabelList"/>
    <dgm:cxn modelId="{0EEABBF7-3589-45EA-AE0A-3742F724C88E}" type="presParOf" srcId="{01C858A7-352E-48DD-BEED-42FB47D2E624}" destId="{4FD439F9-0831-43EE-A881-37F128314599}" srcOrd="2" destOrd="0" presId="urn:microsoft.com/office/officeart/2018/2/layout/IconLabelList"/>
    <dgm:cxn modelId="{ACF3725D-EC40-4334-B56A-9003C33DE782}" type="presParOf" srcId="{4FD439F9-0831-43EE-A881-37F128314599}" destId="{F586CB35-082C-4AF4-BE9B-DC55D3613DF0}" srcOrd="0" destOrd="0" presId="urn:microsoft.com/office/officeart/2018/2/layout/IconLabelList"/>
    <dgm:cxn modelId="{D737F2F2-8DC9-4AF4-BC13-9D92CC6F4B05}" type="presParOf" srcId="{4FD439F9-0831-43EE-A881-37F128314599}" destId="{129D65A8-E4D9-4A46-8DE1-AA59EABF63D3}" srcOrd="1" destOrd="0" presId="urn:microsoft.com/office/officeart/2018/2/layout/IconLabelList"/>
    <dgm:cxn modelId="{D8BAE282-9B0C-4A35-ABE2-40242AB61FB2}" type="presParOf" srcId="{4FD439F9-0831-43EE-A881-37F128314599}" destId="{92D0BF3D-5C34-4465-A9F5-6E65BA21C5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3B65CD-9A5E-41E5-AA0A-40BFFC31DEB2}"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7F31EF55-BB27-49F0-8695-1D67C9A2A47A}">
      <dgm:prSet/>
      <dgm:spPr/>
      <dgm:t>
        <a:bodyPr/>
        <a:lstStyle/>
        <a:p>
          <a:r>
            <a:rPr lang="en-US" b="1" i="0"/>
            <a:t>Redundancy</a:t>
          </a:r>
          <a:r>
            <a:rPr lang="en-US" b="0" i="0"/>
            <a:t> involves creating duplicate components or data backups, which step in if the primary ones fail. Redundancy minimizes the risk of system disruptions due to hardware failures or other issues.</a:t>
          </a:r>
          <a:endParaRPr lang="en-US"/>
        </a:p>
      </dgm:t>
    </dgm:pt>
    <dgm:pt modelId="{B9CAEF92-175B-4F0C-86CB-1E06C1ACF3F8}" type="parTrans" cxnId="{FDEEF5F6-3C05-4661-8CE7-A13678FD6237}">
      <dgm:prSet/>
      <dgm:spPr/>
      <dgm:t>
        <a:bodyPr/>
        <a:lstStyle/>
        <a:p>
          <a:endParaRPr lang="en-US"/>
        </a:p>
      </dgm:t>
    </dgm:pt>
    <dgm:pt modelId="{5A22C27C-9E78-401C-9188-552CBAAE6235}" type="sibTrans" cxnId="{FDEEF5F6-3C05-4661-8CE7-A13678FD6237}">
      <dgm:prSet/>
      <dgm:spPr/>
      <dgm:t>
        <a:bodyPr/>
        <a:lstStyle/>
        <a:p>
          <a:endParaRPr lang="en-US"/>
        </a:p>
      </dgm:t>
    </dgm:pt>
    <dgm:pt modelId="{6745A65A-97CD-4E75-901D-627252F1049E}">
      <dgm:prSet/>
      <dgm:spPr/>
      <dgm:t>
        <a:bodyPr/>
        <a:lstStyle/>
        <a:p>
          <a:r>
            <a:rPr lang="en-US" b="1" i="0"/>
            <a:t>Fault tolerance</a:t>
          </a:r>
          <a:r>
            <a:rPr lang="en-US" b="0" i="0"/>
            <a:t> refers to the system's ability to continue functioning even in the presence of failures or errors. It ensures uninterrupted operations by gracefully handling issues, minimizing downtime, and maintaining data integrity.</a:t>
          </a:r>
          <a:endParaRPr lang="en-US"/>
        </a:p>
      </dgm:t>
    </dgm:pt>
    <dgm:pt modelId="{4413C339-14C0-4460-A395-84BC35F6A2EC}" type="parTrans" cxnId="{1F3E6DD5-20FD-4AE0-8CBD-1EAABBDCB98B}">
      <dgm:prSet/>
      <dgm:spPr/>
      <dgm:t>
        <a:bodyPr/>
        <a:lstStyle/>
        <a:p>
          <a:endParaRPr lang="en-US"/>
        </a:p>
      </dgm:t>
    </dgm:pt>
    <dgm:pt modelId="{50048994-57CF-497E-9D75-058BC6DB2900}" type="sibTrans" cxnId="{1F3E6DD5-20FD-4AE0-8CBD-1EAABBDCB98B}">
      <dgm:prSet/>
      <dgm:spPr/>
      <dgm:t>
        <a:bodyPr/>
        <a:lstStyle/>
        <a:p>
          <a:endParaRPr lang="en-US"/>
        </a:p>
      </dgm:t>
    </dgm:pt>
    <dgm:pt modelId="{A074D014-632F-436D-931F-353C8A0F6DB5}" type="pres">
      <dgm:prSet presAssocID="{9B3B65CD-9A5E-41E5-AA0A-40BFFC31DEB2}" presName="diagram" presStyleCnt="0">
        <dgm:presLayoutVars>
          <dgm:dir/>
          <dgm:resizeHandles val="exact"/>
        </dgm:presLayoutVars>
      </dgm:prSet>
      <dgm:spPr/>
    </dgm:pt>
    <dgm:pt modelId="{0B21C9E5-837F-4C32-8DA2-7FAD412DFAEE}" type="pres">
      <dgm:prSet presAssocID="{7F31EF55-BB27-49F0-8695-1D67C9A2A47A}" presName="arrow" presStyleLbl="node1" presStyleIdx="0" presStyleCnt="2">
        <dgm:presLayoutVars>
          <dgm:bulletEnabled val="1"/>
        </dgm:presLayoutVars>
      </dgm:prSet>
      <dgm:spPr/>
    </dgm:pt>
    <dgm:pt modelId="{E6D4249A-24E5-4787-B01E-0DD27F92E3B4}" type="pres">
      <dgm:prSet presAssocID="{6745A65A-97CD-4E75-901D-627252F1049E}" presName="arrow" presStyleLbl="node1" presStyleIdx="1" presStyleCnt="2">
        <dgm:presLayoutVars>
          <dgm:bulletEnabled val="1"/>
        </dgm:presLayoutVars>
      </dgm:prSet>
      <dgm:spPr/>
    </dgm:pt>
  </dgm:ptLst>
  <dgm:cxnLst>
    <dgm:cxn modelId="{E3FF2704-467C-4404-831C-E698B5F17E86}" type="presOf" srcId="{9B3B65CD-9A5E-41E5-AA0A-40BFFC31DEB2}" destId="{A074D014-632F-436D-931F-353C8A0F6DB5}" srcOrd="0" destOrd="0" presId="urn:microsoft.com/office/officeart/2005/8/layout/arrow5"/>
    <dgm:cxn modelId="{59F5AF9E-B2C9-4A57-9A14-9F60009A7030}" type="presOf" srcId="{7F31EF55-BB27-49F0-8695-1D67C9A2A47A}" destId="{0B21C9E5-837F-4C32-8DA2-7FAD412DFAEE}" srcOrd="0" destOrd="0" presId="urn:microsoft.com/office/officeart/2005/8/layout/arrow5"/>
    <dgm:cxn modelId="{57EBECA3-096F-4318-BE7E-2FBE49F838EE}" type="presOf" srcId="{6745A65A-97CD-4E75-901D-627252F1049E}" destId="{E6D4249A-24E5-4787-B01E-0DD27F92E3B4}" srcOrd="0" destOrd="0" presId="urn:microsoft.com/office/officeart/2005/8/layout/arrow5"/>
    <dgm:cxn modelId="{1F3E6DD5-20FD-4AE0-8CBD-1EAABBDCB98B}" srcId="{9B3B65CD-9A5E-41E5-AA0A-40BFFC31DEB2}" destId="{6745A65A-97CD-4E75-901D-627252F1049E}" srcOrd="1" destOrd="0" parTransId="{4413C339-14C0-4460-A395-84BC35F6A2EC}" sibTransId="{50048994-57CF-497E-9D75-058BC6DB2900}"/>
    <dgm:cxn modelId="{FDEEF5F6-3C05-4661-8CE7-A13678FD6237}" srcId="{9B3B65CD-9A5E-41E5-AA0A-40BFFC31DEB2}" destId="{7F31EF55-BB27-49F0-8695-1D67C9A2A47A}" srcOrd="0" destOrd="0" parTransId="{B9CAEF92-175B-4F0C-86CB-1E06C1ACF3F8}" sibTransId="{5A22C27C-9E78-401C-9188-552CBAAE6235}"/>
    <dgm:cxn modelId="{2F92C682-B733-4345-ACFF-7793A002DE50}" type="presParOf" srcId="{A074D014-632F-436D-931F-353C8A0F6DB5}" destId="{0B21C9E5-837F-4C32-8DA2-7FAD412DFAEE}" srcOrd="0" destOrd="0" presId="urn:microsoft.com/office/officeart/2005/8/layout/arrow5"/>
    <dgm:cxn modelId="{74D40982-3644-4EE7-87B9-344159F01B5A}" type="presParOf" srcId="{A074D014-632F-436D-931F-353C8A0F6DB5}" destId="{E6D4249A-24E5-4787-B01E-0DD27F92E3B4}"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1EEE6-B4C5-4E73-A466-14D2F91C170E}">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2DBDE-6704-4F7F-A00F-411DFCE2A30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A8C42-5667-45AC-AE1F-AFEA988F874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Centralization</a:t>
          </a:r>
          <a:r>
            <a:rPr lang="en-US" sz="1700" b="0" i="0" kern="1200"/>
            <a:t>: Centralized architecture concentrates data and processing on a single central server or node, creating a hub-and-spoke model.</a:t>
          </a:r>
          <a:endParaRPr lang="en-US" sz="1700" kern="1200"/>
        </a:p>
      </dsp:txBody>
      <dsp:txXfrm>
        <a:off x="1834517" y="469890"/>
        <a:ext cx="3148942" cy="1335915"/>
      </dsp:txXfrm>
    </dsp:sp>
    <dsp:sp modelId="{E5C884A2-A464-4A8E-BA24-C9E7BF6F483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8C51C-4A80-4F93-9645-83B1FCBC0746}">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C13F4-7977-4683-8530-8BE703C7B88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Advantages</a:t>
          </a:r>
          <a:r>
            <a:rPr lang="en-US" sz="1700" b="0" i="0" kern="1200"/>
            <a:t>: It offers simplicity in management, streamlined data control, and efficient resource allocation.</a:t>
          </a:r>
          <a:endParaRPr lang="en-US" sz="1700" kern="1200"/>
        </a:p>
      </dsp:txBody>
      <dsp:txXfrm>
        <a:off x="7154322" y="469890"/>
        <a:ext cx="3148942" cy="1335915"/>
      </dsp:txXfrm>
    </dsp:sp>
    <dsp:sp modelId="{F8E8BF04-8F23-4323-9EB2-A784A79454A9}">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88599-0D81-4B5A-AD90-2676005206C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5B333-18FE-4210-A236-2395850B359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Drawbacks</a:t>
          </a:r>
          <a:r>
            <a:rPr lang="en-US" sz="1700" b="0" i="0" kern="1200"/>
            <a:t>: Vulnerability to single points of failure, scalability limitations, and potential performance bottlenecks.</a:t>
          </a:r>
          <a:endParaRPr lang="en-US" sz="1700" kern="1200"/>
        </a:p>
      </dsp:txBody>
      <dsp:txXfrm>
        <a:off x="1834517" y="2545532"/>
        <a:ext cx="3148942" cy="1335915"/>
      </dsp:txXfrm>
    </dsp:sp>
    <dsp:sp modelId="{1A87A587-F674-4B81-9071-E0DC80409D2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835CB-556F-468F-806E-302FAE4DB4C8}">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E33C8-3B28-4277-8B31-A6A89780071B}">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Use Cases</a:t>
          </a:r>
          <a:r>
            <a:rPr lang="en-US" sz="1700" b="0" i="0" kern="1200"/>
            <a:t>: Well-suited for small-scale applications and systems with low complexity.</a:t>
          </a:r>
          <a:endParaRPr lang="en-US" sz="1700" kern="1200"/>
        </a:p>
      </dsp:txBody>
      <dsp:txXfrm>
        <a:off x="7154322" y="2545532"/>
        <a:ext cx="3148942" cy="13359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83233-D662-45CD-905C-BE6F0DA208AD}">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06C17-72C8-4343-9A04-03006D6682F4}">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4D713C-7A09-41DE-8F9C-B316ADE88537}">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Resource Optimization</a:t>
          </a:r>
          <a:r>
            <a:rPr lang="en-US" sz="1700" b="0" i="0" kern="1200"/>
            <a:t>: Efficiently utilizing hardware and software resources minimizes waste and helps keep costs in check.</a:t>
          </a:r>
          <a:endParaRPr lang="en-US" sz="1700" kern="1200"/>
        </a:p>
      </dsp:txBody>
      <dsp:txXfrm>
        <a:off x="1948202" y="368029"/>
        <a:ext cx="3233964" cy="1371985"/>
      </dsp:txXfrm>
    </dsp:sp>
    <dsp:sp modelId="{4BC1E2E6-74DB-477F-92EA-D9E67FB20CF2}">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BC1F8-EC48-4603-B8D7-11137F70195C}">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23030-4566-46FC-A01C-EE39D5429C7B}">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Scalability Planning</a:t>
          </a:r>
          <a:r>
            <a:rPr lang="en-US" sz="1700" b="0" i="0" kern="1200"/>
            <a:t>: Scaling resources to match demand prevents over-provisioning and ensures cost-effective growth.</a:t>
          </a:r>
          <a:endParaRPr lang="en-US" sz="1700" kern="1200"/>
        </a:p>
      </dsp:txBody>
      <dsp:txXfrm>
        <a:off x="7411643" y="368029"/>
        <a:ext cx="3233964" cy="1371985"/>
      </dsp:txXfrm>
    </dsp:sp>
    <dsp:sp modelId="{2D59EE8B-0D25-41A0-AC67-855F537CE976}">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18B80-BA44-42D4-AD8B-5170DA544CB2}">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48F4D-C6A9-4CFC-A982-20DA016252E1}">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Cloud Services</a:t>
          </a:r>
          <a:r>
            <a:rPr lang="en-US" sz="1700" b="0" i="0" kern="1200"/>
            <a:t>: Leveraging cloud-based services allows for flexible resource allocation and cost control.</a:t>
          </a:r>
          <a:endParaRPr lang="en-US" sz="1700" kern="1200"/>
        </a:p>
      </dsp:txBody>
      <dsp:txXfrm>
        <a:off x="1948202" y="2452790"/>
        <a:ext cx="3233964" cy="1371985"/>
      </dsp:txXfrm>
    </dsp:sp>
    <dsp:sp modelId="{588FB3E1-E769-4A6D-A61A-06242367CDD1}">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B2558-A228-4F9A-9395-C739D9C32B93}">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E5F1F-3089-46C4-8306-6FE8EA3F8B50}">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Monitoring and Analysis</a:t>
          </a:r>
          <a:r>
            <a:rPr lang="en-US" sz="1700" b="0" i="0" kern="1200"/>
            <a:t>: Continuous monitoring and analysis of resource usage aid in identifying inefficiencies and optimizing for cost-effectiveness.</a:t>
          </a:r>
          <a:endParaRPr lang="en-US" sz="1700" kern="1200"/>
        </a:p>
      </dsp:txBody>
      <dsp:txXfrm>
        <a:off x="7411643" y="2452790"/>
        <a:ext cx="3233964" cy="1371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ED208-C5A2-405D-AD69-B377AA12A5E7}">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17C6C-F899-4D2E-84B7-11D91F9AF7F1}">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4EC1B-4CDD-4096-B2C7-CE65DF8B822E}">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1" i="0" kern="1200"/>
            <a:t>Summarizing Key Points</a:t>
          </a:r>
          <a:r>
            <a:rPr lang="en-US" sz="1900" b="0" i="0" kern="1200"/>
            <a:t>: In this presentation, we explored centralized, decentralized, and hybrid system architectures in distributed systems.</a:t>
          </a:r>
          <a:endParaRPr lang="en-US" sz="1900" kern="1200"/>
        </a:p>
      </dsp:txBody>
      <dsp:txXfrm>
        <a:off x="837512" y="3404"/>
        <a:ext cx="9678087" cy="725119"/>
      </dsp:txXfrm>
    </dsp:sp>
    <dsp:sp modelId="{FF8D2BF2-EF2B-4DB9-BE04-C3B3ED28EA7E}">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B2E0C-A5E7-4C24-9CA3-31AA8AC8D338}">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D736CA-65CC-4160-AA7A-8D1C85964E9E}">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1" i="0" kern="1200"/>
            <a:t>Importance of Architecture Choices</a:t>
          </a:r>
          <a:r>
            <a:rPr lang="en-US" sz="1900" b="0" i="0" kern="1200"/>
            <a:t>: The selection of the right architecture is pivotal, directly influencing system performance, reliability, and adaptability.</a:t>
          </a:r>
          <a:endParaRPr lang="en-US" sz="1900" kern="1200"/>
        </a:p>
      </dsp:txBody>
      <dsp:txXfrm>
        <a:off x="837512" y="909803"/>
        <a:ext cx="9678087" cy="725119"/>
      </dsp:txXfrm>
    </dsp:sp>
    <dsp:sp modelId="{12C85FF0-B9F5-4BBA-958B-81FBDC17B6E9}">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EC1DC-B143-43DE-B89B-29FA0F14DF1A}">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5F307-B0D2-4AB2-BE65-A14275089CA4}">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1" i="0" kern="1200"/>
            <a:t>Balancing Act</a:t>
          </a:r>
          <a:r>
            <a:rPr lang="en-US" sz="1900" b="0" i="0" kern="1200"/>
            <a:t>: It involves trade-offs and a careful balancing act to meet specific use cases and scalability needs.</a:t>
          </a:r>
          <a:endParaRPr lang="en-US" sz="1900" kern="1200"/>
        </a:p>
      </dsp:txBody>
      <dsp:txXfrm>
        <a:off x="837512" y="1816202"/>
        <a:ext cx="9678087" cy="725119"/>
      </dsp:txXfrm>
    </dsp:sp>
    <dsp:sp modelId="{D2543CB3-227E-469C-A50D-4B7A6B6ECB62}">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2CFA7-E6E6-468D-8BCB-7EA77EC0BB83}">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12A62E-8C44-4FB2-825F-F4568AD3F021}">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1" i="0" kern="1200"/>
            <a:t>Informed Decisions</a:t>
          </a:r>
          <a:r>
            <a:rPr lang="en-US" sz="1900" b="0" i="0" kern="1200"/>
            <a:t>: By understanding these architectural options, you are empowered to make informed decisions, ensuring the success and efficiency of distributed systems.</a:t>
          </a:r>
          <a:endParaRPr lang="en-US" sz="1900" kern="1200"/>
        </a:p>
      </dsp:txBody>
      <dsp:txXfrm>
        <a:off x="837512" y="2722601"/>
        <a:ext cx="9678087" cy="725119"/>
      </dsp:txXfrm>
    </dsp:sp>
    <dsp:sp modelId="{36154202-4D3D-4CAF-BA65-253EDC2F2C60}">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5A17F-8DCF-4CD1-8008-9364D55390BA}">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081A2D-27C2-46DA-96CB-D0716E68CE4F}">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1" i="0" kern="1200"/>
            <a:t>Architectural Impact</a:t>
          </a:r>
          <a:r>
            <a:rPr lang="en-US" sz="1900" b="0" i="0" kern="1200"/>
            <a:t>: Remember, architecture choices impact everything; they are the foundation on which reliable, robust, and efficient systems are built.</a:t>
          </a:r>
          <a:endParaRPr lang="en-US" sz="1900" kern="1200"/>
        </a:p>
      </dsp:txBody>
      <dsp:txXfrm>
        <a:off x="837512" y="3629000"/>
        <a:ext cx="9678087" cy="72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CFD93-2B54-4091-ADA5-B929325F3DD3}">
      <dsp:nvSpPr>
        <dsp:cNvPr id="0" name=""/>
        <dsp:cNvSpPr/>
      </dsp:nvSpPr>
      <dsp:spPr>
        <a:xfrm>
          <a:off x="3155375" y="0"/>
          <a:ext cx="5435047" cy="543504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EA12B-2E5A-4FE0-BEB3-104FF12140E5}">
      <dsp:nvSpPr>
        <dsp:cNvPr id="0" name=""/>
        <dsp:cNvSpPr/>
      </dsp:nvSpPr>
      <dsp:spPr>
        <a:xfrm>
          <a:off x="3659717" y="478228"/>
          <a:ext cx="2143641" cy="21958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Decentralization</a:t>
          </a:r>
          <a:r>
            <a:rPr lang="en-US" sz="1500" b="0" i="0" kern="1200" dirty="0"/>
            <a:t>: Decentralized architecture distributes data and processing across multiple nodes or entities, reducing reliance on a central server.</a:t>
          </a:r>
          <a:endParaRPr lang="en-US" sz="1500" kern="1200" dirty="0"/>
        </a:p>
      </dsp:txBody>
      <dsp:txXfrm>
        <a:off x="3764361" y="582872"/>
        <a:ext cx="1934353" cy="1986582"/>
      </dsp:txXfrm>
    </dsp:sp>
    <dsp:sp modelId="{83564318-924B-446D-AD1F-31A38C6A32A2}">
      <dsp:nvSpPr>
        <dsp:cNvPr id="0" name=""/>
        <dsp:cNvSpPr/>
      </dsp:nvSpPr>
      <dsp:spPr>
        <a:xfrm>
          <a:off x="5954424" y="516329"/>
          <a:ext cx="2119668" cy="2119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Advantages</a:t>
          </a:r>
          <a:r>
            <a:rPr lang="en-US" sz="1500" b="0" i="0" kern="1200" dirty="0"/>
            <a:t>: It enhances fault tolerance, scalability, and flexibility, making it suitable for large and distributed systems.</a:t>
          </a:r>
          <a:endParaRPr lang="en-US" sz="1500" kern="1200" dirty="0"/>
        </a:p>
      </dsp:txBody>
      <dsp:txXfrm>
        <a:off x="6057898" y="619803"/>
        <a:ext cx="1912720" cy="1912720"/>
      </dsp:txXfrm>
    </dsp:sp>
    <dsp:sp modelId="{03EB46A6-8B76-4A8B-A224-4A419F854B27}">
      <dsp:nvSpPr>
        <dsp:cNvPr id="0" name=""/>
        <dsp:cNvSpPr/>
      </dsp:nvSpPr>
      <dsp:spPr>
        <a:xfrm>
          <a:off x="3671704" y="2799049"/>
          <a:ext cx="2119668" cy="2119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Drawbacks</a:t>
          </a:r>
          <a:r>
            <a:rPr lang="en-US" sz="1500" b="0" i="0" kern="1200"/>
            <a:t>: Management complexity, potential data synchronization challenges, and increased overhead.</a:t>
          </a:r>
          <a:endParaRPr lang="en-US" sz="1500" kern="1200"/>
        </a:p>
      </dsp:txBody>
      <dsp:txXfrm>
        <a:off x="3775178" y="2902523"/>
        <a:ext cx="1912720" cy="1912720"/>
      </dsp:txXfrm>
    </dsp:sp>
    <dsp:sp modelId="{A103E7B7-B295-4468-80E7-C5C7D1660028}">
      <dsp:nvSpPr>
        <dsp:cNvPr id="0" name=""/>
        <dsp:cNvSpPr/>
      </dsp:nvSpPr>
      <dsp:spPr>
        <a:xfrm>
          <a:off x="5954424" y="2799049"/>
          <a:ext cx="2119668" cy="2119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Use Cases</a:t>
          </a:r>
          <a:r>
            <a:rPr lang="en-US" sz="1500" b="0" i="0" kern="1200"/>
            <a:t>: Ideal for blockchain networks, peer-to-peer systems, and scenarios demanding resilience and distribution.</a:t>
          </a:r>
          <a:endParaRPr lang="en-US" sz="1500" kern="1200"/>
        </a:p>
      </dsp:txBody>
      <dsp:txXfrm>
        <a:off x="6057898" y="2902523"/>
        <a:ext cx="1912720" cy="191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9C6CF-A555-4B2E-B728-6BF8E83FA4E8}">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F2E68-4A3C-4B6B-A2C0-1DC4C2F233E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54FC9-9ACC-46CE-AB65-069E3A03F24D}">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Comparing Architectures</a:t>
          </a:r>
          <a:r>
            <a:rPr lang="en-US" sz="1100" b="0" i="0" kern="1200"/>
            <a:t>: A visual representation or table is used to compare centralized, decentralized, and hybrid architectures.</a:t>
          </a:r>
          <a:endParaRPr lang="en-US" sz="1100" kern="1200"/>
        </a:p>
      </dsp:txBody>
      <dsp:txXfrm>
        <a:off x="93445" y="3018902"/>
        <a:ext cx="3206250" cy="720000"/>
      </dsp:txXfrm>
    </dsp:sp>
    <dsp:sp modelId="{EC632181-C278-4894-8F51-D1B99A48A6B5}">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82DD7-A566-4EB8-8388-83862D09AEE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DDBB6-B2A7-4C50-A83E-596EC90B5464}">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Suitability</a:t>
          </a:r>
          <a:r>
            <a:rPr lang="en-US" sz="1100" b="0" i="0" kern="1200"/>
            <a:t>: Each architecture's suitability for various scenarios is assessed, providing clarity on when to choose one over the other.</a:t>
          </a:r>
          <a:endParaRPr lang="en-US" sz="1100" kern="1200"/>
        </a:p>
      </dsp:txBody>
      <dsp:txXfrm>
        <a:off x="3860789" y="3018902"/>
        <a:ext cx="3206250" cy="720000"/>
      </dsp:txXfrm>
    </dsp:sp>
    <dsp:sp modelId="{E6731BBA-FE95-4806-8951-E3D479BF5EF8}">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2C0FE-FCEC-4399-903B-04E324B1FBE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F6818-FAE6-444F-819E-7DC36BC0E622}">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Informed Decision-Making</a:t>
          </a:r>
          <a:r>
            <a:rPr lang="en-US" sz="1100" b="0" i="0" kern="1200"/>
            <a:t>: This comparison aids in making informed architectural decisions based on specific system requirements.</a:t>
          </a:r>
          <a:endParaRPr lang="en-US" sz="1100" kern="1200"/>
        </a:p>
      </dsp:txBody>
      <dsp:txXfrm>
        <a:off x="7628133" y="30189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711D7-1BD1-435D-B5CE-975721C18205}">
      <dsp:nvSpPr>
        <dsp:cNvPr id="0" name=""/>
        <dsp:cNvSpPr/>
      </dsp:nvSpPr>
      <dsp:spPr>
        <a:xfrm>
          <a:off x="947201" y="779033"/>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930D16-7553-4E36-B5B7-7BA418FFA616}">
      <dsp:nvSpPr>
        <dsp:cNvPr id="0" name=""/>
        <dsp:cNvSpPr/>
      </dsp:nvSpPr>
      <dsp:spPr>
        <a:xfrm>
          <a:off x="59990"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Centralized</a:t>
          </a:r>
          <a:r>
            <a:rPr lang="en-US" sz="1100" b="0" i="0" kern="1200"/>
            <a:t>: Centralized architecture is commonly found in traditional web hosting services. Websites, databases, and applications are hosted on a central server, ensuring streamlined management and access.</a:t>
          </a:r>
          <a:endParaRPr lang="en-US" sz="1100" kern="1200"/>
        </a:p>
      </dsp:txBody>
      <dsp:txXfrm>
        <a:off x="59990" y="2626271"/>
        <a:ext cx="3226223" cy="787500"/>
      </dsp:txXfrm>
    </dsp:sp>
    <dsp:sp modelId="{F3BD9D4E-231D-4F6B-997F-FDD75496DCB7}">
      <dsp:nvSpPr>
        <dsp:cNvPr id="0" name=""/>
        <dsp:cNvSpPr/>
      </dsp:nvSpPr>
      <dsp:spPr>
        <a:xfrm>
          <a:off x="4738014" y="779033"/>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146BC2-B038-4DA5-BC2D-FA095D812434}">
      <dsp:nvSpPr>
        <dsp:cNvPr id="0" name=""/>
        <dsp:cNvSpPr/>
      </dsp:nvSpPr>
      <dsp:spPr>
        <a:xfrm>
          <a:off x="3850802"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Decentralized</a:t>
          </a:r>
          <a:r>
            <a:rPr lang="en-US" sz="1100" b="0" i="0" kern="1200"/>
            <a:t>: Decentralized architecture finds its home in blockchain technology. It enables peer-to-peer transactions, secure data storage, and consensus mechanisms without reliance on a central authority.</a:t>
          </a:r>
          <a:endParaRPr lang="en-US" sz="1100" kern="1200"/>
        </a:p>
      </dsp:txBody>
      <dsp:txXfrm>
        <a:off x="3850802" y="2626271"/>
        <a:ext cx="3226223" cy="787500"/>
      </dsp:txXfrm>
    </dsp:sp>
    <dsp:sp modelId="{09136B1D-3C38-4080-9661-A75A4C4E2F3D}">
      <dsp:nvSpPr>
        <dsp:cNvPr id="0" name=""/>
        <dsp:cNvSpPr/>
      </dsp:nvSpPr>
      <dsp:spPr>
        <a:xfrm>
          <a:off x="8528826" y="779033"/>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952445-A809-4937-9BE9-29126899F7C5}">
      <dsp:nvSpPr>
        <dsp:cNvPr id="0" name=""/>
        <dsp:cNvSpPr/>
      </dsp:nvSpPr>
      <dsp:spPr>
        <a:xfrm>
          <a:off x="7641615"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Hybrid</a:t>
          </a:r>
          <a:r>
            <a:rPr lang="en-US" sz="1100" b="0" i="0" kern="1200"/>
            <a:t>: Hybrid architecture is exemplified by cloud computing providers like Amazon Web Services (AWS) and Google Cloud. These services offer a blend of centralized and decentralized components, providing scalable and adaptable cloud solutions.</a:t>
          </a:r>
          <a:endParaRPr lang="en-US" sz="1100" kern="1200"/>
        </a:p>
      </dsp:txBody>
      <dsp:txXfrm>
        <a:off x="7641615" y="2626271"/>
        <a:ext cx="3226223" cy="7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FC30B-0425-48E5-B9A8-E5161DDBAEFE}">
      <dsp:nvSpPr>
        <dsp:cNvPr id="0" name=""/>
        <dsp:cNvSpPr/>
      </dsp:nvSpPr>
      <dsp:spPr>
        <a:xfrm>
          <a:off x="1138979" y="112393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CF965-7FDF-4D6B-B230-1059A7FA16C6}">
      <dsp:nvSpPr>
        <dsp:cNvPr id="0" name=""/>
        <dsp:cNvSpPr/>
      </dsp:nvSpPr>
      <dsp:spPr>
        <a:xfrm>
          <a:off x="569079"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Scalability</a:t>
          </a:r>
          <a:r>
            <a:rPr lang="en-US" sz="1100" b="0" i="0" kern="1200"/>
            <a:t>: One of the primary challenges is achieving scalability, ensuring the system can handle growing demands efficiently.</a:t>
          </a:r>
          <a:endParaRPr lang="en-US" sz="1100" kern="1200"/>
        </a:p>
      </dsp:txBody>
      <dsp:txXfrm>
        <a:off x="569079" y="2372402"/>
        <a:ext cx="2072362" cy="855000"/>
      </dsp:txXfrm>
    </dsp:sp>
    <dsp:sp modelId="{D33863D1-C2A0-40F4-95A5-D36B6AB292D3}">
      <dsp:nvSpPr>
        <dsp:cNvPr id="0" name=""/>
        <dsp:cNvSpPr/>
      </dsp:nvSpPr>
      <dsp:spPr>
        <a:xfrm>
          <a:off x="3574005" y="112393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7FA3A-B970-4BF6-93BA-38B9731EDC02}">
      <dsp:nvSpPr>
        <dsp:cNvPr id="0" name=""/>
        <dsp:cNvSpPr/>
      </dsp:nvSpPr>
      <dsp:spPr>
        <a:xfrm>
          <a:off x="3004105"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Security</a:t>
          </a:r>
          <a:r>
            <a:rPr lang="en-US" sz="1100" b="0" i="0" kern="1200"/>
            <a:t>: Ensuring the security of distributed systems is complex, as vulnerabilities can arise due to the diverse network of components.</a:t>
          </a:r>
          <a:endParaRPr lang="en-US" sz="1100" kern="1200"/>
        </a:p>
      </dsp:txBody>
      <dsp:txXfrm>
        <a:off x="3004105" y="2372402"/>
        <a:ext cx="2072362" cy="855000"/>
      </dsp:txXfrm>
    </dsp:sp>
    <dsp:sp modelId="{EE085542-AC9D-4E41-89CC-4E61F35B816A}">
      <dsp:nvSpPr>
        <dsp:cNvPr id="0" name=""/>
        <dsp:cNvSpPr/>
      </dsp:nvSpPr>
      <dsp:spPr>
        <a:xfrm>
          <a:off x="6009031" y="112393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6F45E-418C-4C59-9B3E-9705AE136CB7}">
      <dsp:nvSpPr>
        <dsp:cNvPr id="0" name=""/>
        <dsp:cNvSpPr/>
      </dsp:nvSpPr>
      <dsp:spPr>
        <a:xfrm>
          <a:off x="5439131"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Data Consistency</a:t>
          </a:r>
          <a:r>
            <a:rPr lang="en-US" sz="1100" b="0" i="0" kern="1200"/>
            <a:t>: Maintaining data consistency across distributed nodes poses a challenge, as different nodes may hold different versions of data.</a:t>
          </a:r>
          <a:endParaRPr lang="en-US" sz="1100" kern="1200"/>
        </a:p>
      </dsp:txBody>
      <dsp:txXfrm>
        <a:off x="5439131" y="2372402"/>
        <a:ext cx="2072362" cy="855000"/>
      </dsp:txXfrm>
    </dsp:sp>
    <dsp:sp modelId="{836036E6-3263-4C6D-A992-368E31708C21}">
      <dsp:nvSpPr>
        <dsp:cNvPr id="0" name=""/>
        <dsp:cNvSpPr/>
      </dsp:nvSpPr>
      <dsp:spPr>
        <a:xfrm>
          <a:off x="8444057" y="112393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A93E8-AB97-4948-962C-98EE1ED6C253}">
      <dsp:nvSpPr>
        <dsp:cNvPr id="0" name=""/>
        <dsp:cNvSpPr/>
      </dsp:nvSpPr>
      <dsp:spPr>
        <a:xfrm>
          <a:off x="7874157"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Balancing Act</a:t>
          </a:r>
          <a:r>
            <a:rPr lang="en-US" sz="1100" b="0" i="0" kern="1200"/>
            <a:t>: Addressing these challenges requires a careful balancing act, considering trade-offs and selecting the right architectural components.</a:t>
          </a:r>
          <a:endParaRPr lang="en-US" sz="1100" kern="1200"/>
        </a:p>
      </dsp:txBody>
      <dsp:txXfrm>
        <a:off x="7874157" y="2372402"/>
        <a:ext cx="2072362" cy="85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35F42-0BC1-4AA7-AE80-EC14A3D19FDA}">
      <dsp:nvSpPr>
        <dsp:cNvPr id="0" name=""/>
        <dsp:cNvSpPr/>
      </dsp:nvSpPr>
      <dsp:spPr>
        <a:xfrm>
          <a:off x="1478756" y="100290"/>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86D41-F770-4FCE-A545-795E565C59AF}">
      <dsp:nvSpPr>
        <dsp:cNvPr id="0" name=""/>
        <dsp:cNvSpPr/>
      </dsp:nvSpPr>
      <dsp:spPr>
        <a:xfrm>
          <a:off x="1703801" y="325335"/>
          <a:ext cx="621552" cy="621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D8B82-33F8-4896-B03D-429D509594B7}">
      <dsp:nvSpPr>
        <dsp:cNvPr id="0" name=""/>
        <dsp:cNvSpPr/>
      </dsp:nvSpPr>
      <dsp:spPr>
        <a:xfrm>
          <a:off x="2780036" y="100290"/>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Scalability and Load Balancing</a:t>
          </a:r>
          <a:r>
            <a:rPr lang="en-US" sz="1100" b="0" i="0" kern="1200"/>
            <a:t>: Implementing scalable solutions and load balancing mechanisms ensure that the system can handle increasing workloads efficiently, maintaining performance.</a:t>
          </a:r>
          <a:endParaRPr lang="en-US" sz="1100" kern="1200"/>
        </a:p>
      </dsp:txBody>
      <dsp:txXfrm>
        <a:off x="2780036" y="100290"/>
        <a:ext cx="2526015" cy="1071642"/>
      </dsp:txXfrm>
    </dsp:sp>
    <dsp:sp modelId="{BA792E16-D336-4165-9413-190096436236}">
      <dsp:nvSpPr>
        <dsp:cNvPr id="0" name=""/>
        <dsp:cNvSpPr/>
      </dsp:nvSpPr>
      <dsp:spPr>
        <a:xfrm>
          <a:off x="5746190" y="100290"/>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7EBA0-DA60-4D02-810C-F6F42F492E2B}">
      <dsp:nvSpPr>
        <dsp:cNvPr id="0" name=""/>
        <dsp:cNvSpPr/>
      </dsp:nvSpPr>
      <dsp:spPr>
        <a:xfrm>
          <a:off x="5971235" y="325335"/>
          <a:ext cx="621552" cy="621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6B737E-ED99-475C-B72B-A3D18C38D5F6}">
      <dsp:nvSpPr>
        <dsp:cNvPr id="0" name=""/>
        <dsp:cNvSpPr/>
      </dsp:nvSpPr>
      <dsp:spPr>
        <a:xfrm>
          <a:off x="7047471" y="100290"/>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Redundancy and Fault Tolerance</a:t>
          </a:r>
          <a:r>
            <a:rPr lang="en-US" sz="1100" b="0" i="0" kern="1200"/>
            <a:t>: Incorporating redundancy and fault tolerance measures safeguards against system failures. Multiple backups and failover mechanisms are essential for system reliability.</a:t>
          </a:r>
          <a:endParaRPr lang="en-US" sz="1100" kern="1200"/>
        </a:p>
      </dsp:txBody>
      <dsp:txXfrm>
        <a:off x="7047471" y="100290"/>
        <a:ext cx="2526015" cy="1071642"/>
      </dsp:txXfrm>
    </dsp:sp>
    <dsp:sp modelId="{044CE25C-3B73-48D9-8EDA-960037CFF2C1}">
      <dsp:nvSpPr>
        <dsp:cNvPr id="0" name=""/>
        <dsp:cNvSpPr/>
      </dsp:nvSpPr>
      <dsp:spPr>
        <a:xfrm>
          <a:off x="1478756" y="2051685"/>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7FE4D-3B93-42AF-9CB2-F3C84411D4BC}">
      <dsp:nvSpPr>
        <dsp:cNvPr id="0" name=""/>
        <dsp:cNvSpPr/>
      </dsp:nvSpPr>
      <dsp:spPr>
        <a:xfrm>
          <a:off x="1703801" y="2276730"/>
          <a:ext cx="621552" cy="621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5FCD5-E116-44E4-A496-007B8ED078FE}">
      <dsp:nvSpPr>
        <dsp:cNvPr id="0" name=""/>
        <dsp:cNvSpPr/>
      </dsp:nvSpPr>
      <dsp:spPr>
        <a:xfrm>
          <a:off x="2780036" y="2051685"/>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Data Synchronization Strategies</a:t>
          </a:r>
          <a:r>
            <a:rPr lang="en-US" sz="1100" b="0" i="0" kern="1200"/>
            <a:t>: Careful planning for data synchronization is crucial to maintain data consistency in distributed systems. Implementing robust synchronization methods, like distributed databases and consensus algorithms, is key to ensuring accurate and up-to-date data.</a:t>
          </a:r>
          <a:endParaRPr lang="en-US" sz="1100" kern="1200"/>
        </a:p>
      </dsp:txBody>
      <dsp:txXfrm>
        <a:off x="2780036" y="2051685"/>
        <a:ext cx="2526015" cy="1071642"/>
      </dsp:txXfrm>
    </dsp:sp>
    <dsp:sp modelId="{496E9589-C3C6-4633-8F79-7BD592E24ECE}">
      <dsp:nvSpPr>
        <dsp:cNvPr id="0" name=""/>
        <dsp:cNvSpPr/>
      </dsp:nvSpPr>
      <dsp:spPr>
        <a:xfrm>
          <a:off x="5746190" y="2051685"/>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71827-12FE-4451-BBE4-877D8ECA3F88}">
      <dsp:nvSpPr>
        <dsp:cNvPr id="0" name=""/>
        <dsp:cNvSpPr/>
      </dsp:nvSpPr>
      <dsp:spPr>
        <a:xfrm>
          <a:off x="5971235" y="2276730"/>
          <a:ext cx="621552" cy="6215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85F60-1F25-4295-AAD8-EE421C0B6661}">
      <dsp:nvSpPr>
        <dsp:cNvPr id="0" name=""/>
        <dsp:cNvSpPr/>
      </dsp:nvSpPr>
      <dsp:spPr>
        <a:xfrm>
          <a:off x="7047471" y="2051685"/>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Performance Optimization</a:t>
          </a:r>
          <a:r>
            <a:rPr lang="en-US" sz="1100" b="0" i="0" kern="1200"/>
            <a:t>: Employ caching and indexing strategies to enhance performance. Monitoring and scaling resources as needed helps maintain optimal performance in dynamic environments.</a:t>
          </a:r>
          <a:endParaRPr lang="en-US" sz="1100" kern="1200"/>
        </a:p>
      </dsp:txBody>
      <dsp:txXfrm>
        <a:off x="7047471" y="2051685"/>
        <a:ext cx="2526015" cy="1071642"/>
      </dsp:txXfrm>
    </dsp:sp>
    <dsp:sp modelId="{6A685C30-488F-4E04-B75A-6094DDA27334}">
      <dsp:nvSpPr>
        <dsp:cNvPr id="0" name=""/>
        <dsp:cNvSpPr/>
      </dsp:nvSpPr>
      <dsp:spPr>
        <a:xfrm>
          <a:off x="1478756" y="4003080"/>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AAC4C-EC08-43D0-8BCD-F6B24F4F7E16}">
      <dsp:nvSpPr>
        <dsp:cNvPr id="0" name=""/>
        <dsp:cNvSpPr/>
      </dsp:nvSpPr>
      <dsp:spPr>
        <a:xfrm>
          <a:off x="1703801" y="4228125"/>
          <a:ext cx="621552" cy="6215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7C2D-CFF2-4F8E-ABF7-6AC0A9FDF920}">
      <dsp:nvSpPr>
        <dsp:cNvPr id="0" name=""/>
        <dsp:cNvSpPr/>
      </dsp:nvSpPr>
      <dsp:spPr>
        <a:xfrm>
          <a:off x="2780036" y="4003080"/>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Security Protocols</a:t>
          </a:r>
          <a:r>
            <a:rPr lang="en-US" sz="1100" b="0" i="0" kern="1200"/>
            <a:t>: Implement strong security protocols and encryption mechanisms to safeguard data and protect against breaches and unauthorized access.</a:t>
          </a:r>
          <a:endParaRPr lang="en-US" sz="1100" kern="1200"/>
        </a:p>
      </dsp:txBody>
      <dsp:txXfrm>
        <a:off x="2780036" y="4003080"/>
        <a:ext cx="2526015" cy="1071642"/>
      </dsp:txXfrm>
    </dsp:sp>
    <dsp:sp modelId="{AEC6DB7F-73EF-423C-B76C-4873FED23E44}">
      <dsp:nvSpPr>
        <dsp:cNvPr id="0" name=""/>
        <dsp:cNvSpPr/>
      </dsp:nvSpPr>
      <dsp:spPr>
        <a:xfrm>
          <a:off x="5746190" y="4003080"/>
          <a:ext cx="1071642" cy="10716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46B4C-217D-4B44-9E55-B737BC18A113}">
      <dsp:nvSpPr>
        <dsp:cNvPr id="0" name=""/>
        <dsp:cNvSpPr/>
      </dsp:nvSpPr>
      <dsp:spPr>
        <a:xfrm>
          <a:off x="5971235" y="4228125"/>
          <a:ext cx="621552" cy="6215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CAAC0-3151-4002-847F-7A3F9545A1AE}">
      <dsp:nvSpPr>
        <dsp:cNvPr id="0" name=""/>
        <dsp:cNvSpPr/>
      </dsp:nvSpPr>
      <dsp:spPr>
        <a:xfrm>
          <a:off x="7047471" y="4003080"/>
          <a:ext cx="2526015"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Documentation and Monitoring</a:t>
          </a:r>
          <a:r>
            <a:rPr lang="en-US" sz="1100" b="0" i="0" kern="1200"/>
            <a:t>: Comprehensive documentation and continuous monitoring help in identifying and addressing issues proactively, ensuring the reliability of the distributed system.</a:t>
          </a:r>
          <a:endParaRPr lang="en-US" sz="1100" kern="1200"/>
        </a:p>
      </dsp:txBody>
      <dsp:txXfrm>
        <a:off x="7047471" y="4003080"/>
        <a:ext cx="2526015" cy="10716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65432-C82E-44DC-BE4F-A671C806F113}">
      <dsp:nvSpPr>
        <dsp:cNvPr id="0" name=""/>
        <dsp:cNvSpPr/>
      </dsp:nvSpPr>
      <dsp:spPr>
        <a:xfrm>
          <a:off x="421398" y="1169878"/>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C8790-489E-4546-BAA5-DC4F2AA0F6E5}">
      <dsp:nvSpPr>
        <dsp:cNvPr id="0" name=""/>
        <dsp:cNvSpPr/>
      </dsp:nvSpPr>
      <dsp:spPr>
        <a:xfrm>
          <a:off x="841"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Selecting the Right Fit</a:t>
          </a:r>
          <a:r>
            <a:rPr lang="en-US" sz="1100" b="0" i="0" kern="1200"/>
            <a:t>: The choice of architecture is pivotal, as it directly impacts the system's performance, reliability, and adaptability.</a:t>
          </a:r>
          <a:endParaRPr lang="en-US" sz="1100" kern="1200"/>
        </a:p>
      </dsp:txBody>
      <dsp:txXfrm>
        <a:off x="841" y="2159936"/>
        <a:ext cx="1529296" cy="1021522"/>
      </dsp:txXfrm>
    </dsp:sp>
    <dsp:sp modelId="{26A5914D-4B95-4C8D-9494-A06B914508E3}">
      <dsp:nvSpPr>
        <dsp:cNvPr id="0" name=""/>
        <dsp:cNvSpPr/>
      </dsp:nvSpPr>
      <dsp:spPr>
        <a:xfrm>
          <a:off x="2218322" y="1169878"/>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451286-16DD-495A-9D0B-A5D97AEDC7A3}">
      <dsp:nvSpPr>
        <dsp:cNvPr id="0" name=""/>
        <dsp:cNvSpPr/>
      </dsp:nvSpPr>
      <dsp:spPr>
        <a:xfrm>
          <a:off x="1797765"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Tailoring to Use Cases</a:t>
          </a:r>
          <a:r>
            <a:rPr lang="en-US" sz="1100" b="0" i="0" kern="1200"/>
            <a:t>: Understand the specific requirements and characteristics of your project. Each architecture has strengths and weaknesses suitable for different use cases.</a:t>
          </a:r>
          <a:endParaRPr lang="en-US" sz="1100" kern="1200"/>
        </a:p>
      </dsp:txBody>
      <dsp:txXfrm>
        <a:off x="1797765" y="2159936"/>
        <a:ext cx="1529296" cy="1021522"/>
      </dsp:txXfrm>
    </dsp:sp>
    <dsp:sp modelId="{6283F07E-0436-46DC-9F58-F22B59D83A00}">
      <dsp:nvSpPr>
        <dsp:cNvPr id="0" name=""/>
        <dsp:cNvSpPr/>
      </dsp:nvSpPr>
      <dsp:spPr>
        <a:xfrm>
          <a:off x="4015246" y="1169878"/>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F582F-158E-4194-B498-6934898A7EF2}">
      <dsp:nvSpPr>
        <dsp:cNvPr id="0" name=""/>
        <dsp:cNvSpPr/>
      </dsp:nvSpPr>
      <dsp:spPr>
        <a:xfrm>
          <a:off x="3594689"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Trade-offs and Considerations</a:t>
          </a:r>
          <a:r>
            <a:rPr lang="en-US" sz="1100" b="0" i="0" kern="1200"/>
            <a:t>: Recognize that architectural decisions involve trade-offs. Balancing pros and cons is crucial for optimizing system design.</a:t>
          </a:r>
          <a:endParaRPr lang="en-US" sz="1100" kern="1200"/>
        </a:p>
      </dsp:txBody>
      <dsp:txXfrm>
        <a:off x="3594689" y="2159936"/>
        <a:ext cx="1529296" cy="1021522"/>
      </dsp:txXfrm>
    </dsp:sp>
    <dsp:sp modelId="{DB87E003-D0D0-4A04-BE3E-FDB813CC729D}">
      <dsp:nvSpPr>
        <dsp:cNvPr id="0" name=""/>
        <dsp:cNvSpPr/>
      </dsp:nvSpPr>
      <dsp:spPr>
        <a:xfrm>
          <a:off x="5812170" y="1169878"/>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F1FF4-1E6A-48F5-9D59-AB0511811C14}">
      <dsp:nvSpPr>
        <dsp:cNvPr id="0" name=""/>
        <dsp:cNvSpPr/>
      </dsp:nvSpPr>
      <dsp:spPr>
        <a:xfrm>
          <a:off x="5391613"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Scalability and Future-Proofing</a:t>
          </a:r>
          <a:r>
            <a:rPr lang="en-US" sz="1100" b="0" i="0" kern="1200"/>
            <a:t>: Consider scalability needs and future growth. The chosen architecture should support expansion without requiring a complete overhaul.</a:t>
          </a:r>
          <a:endParaRPr lang="en-US" sz="1100" kern="1200"/>
        </a:p>
      </dsp:txBody>
      <dsp:txXfrm>
        <a:off x="5391613" y="2159936"/>
        <a:ext cx="1529296" cy="1021522"/>
      </dsp:txXfrm>
    </dsp:sp>
    <dsp:sp modelId="{534B816C-CA6D-4148-AA0D-F6A323A3D620}">
      <dsp:nvSpPr>
        <dsp:cNvPr id="0" name=""/>
        <dsp:cNvSpPr/>
      </dsp:nvSpPr>
      <dsp:spPr>
        <a:xfrm>
          <a:off x="7609093" y="1169878"/>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000B0-92F4-469B-BC1A-B741A7F6C990}">
      <dsp:nvSpPr>
        <dsp:cNvPr id="0" name=""/>
        <dsp:cNvSpPr/>
      </dsp:nvSpPr>
      <dsp:spPr>
        <a:xfrm>
          <a:off x="7188537"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Adaptability</a:t>
          </a:r>
          <a:r>
            <a:rPr lang="en-US" sz="1100" b="0" i="0" kern="1200"/>
            <a:t>: In a dynamic environment, an architecture that can adapt to changing conditions and requirements is indispensable.</a:t>
          </a:r>
          <a:endParaRPr lang="en-US" sz="1100" kern="1200"/>
        </a:p>
      </dsp:txBody>
      <dsp:txXfrm>
        <a:off x="7188537" y="2159936"/>
        <a:ext cx="1529296" cy="1021522"/>
      </dsp:txXfrm>
    </dsp:sp>
    <dsp:sp modelId="{06A415D4-41EB-450A-BA29-3EDF45C364D6}">
      <dsp:nvSpPr>
        <dsp:cNvPr id="0" name=""/>
        <dsp:cNvSpPr/>
      </dsp:nvSpPr>
      <dsp:spPr>
        <a:xfrm>
          <a:off x="9406017" y="1169878"/>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862EA-7619-4FC5-A020-1504FB774BA2}">
      <dsp:nvSpPr>
        <dsp:cNvPr id="0" name=""/>
        <dsp:cNvSpPr/>
      </dsp:nvSpPr>
      <dsp:spPr>
        <a:xfrm>
          <a:off x="8985461" y="2159936"/>
          <a:ext cx="1529296" cy="1021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Success through Alignment</a:t>
          </a:r>
          <a:r>
            <a:rPr lang="en-US" sz="1100" b="0" i="0" kern="1200"/>
            <a:t>: Ultimately, aligning the architecture with the specific use case is the key to a successful and efficient distributed system.</a:t>
          </a:r>
          <a:endParaRPr lang="en-US" sz="1100" kern="1200"/>
        </a:p>
      </dsp:txBody>
      <dsp:txXfrm>
        <a:off x="8985461" y="2159936"/>
        <a:ext cx="1529296" cy="10215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A60-7E16-4653-B40A-3DAF50D755A5}">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17FDC-D47A-4367-8AD1-44EDDBB1FC96}">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Scalability</a:t>
          </a:r>
          <a:r>
            <a:rPr lang="en-US" sz="1100" b="0" i="0" kern="1200"/>
            <a:t>: Scalability is essential for distributed systems, ensuring they can handle increased workloads as they grow.</a:t>
          </a:r>
          <a:endParaRPr lang="en-US" sz="1100" kern="1200"/>
        </a:p>
      </dsp:txBody>
      <dsp:txXfrm>
        <a:off x="559800" y="3022743"/>
        <a:ext cx="4320000" cy="720000"/>
      </dsp:txXfrm>
    </dsp:sp>
    <dsp:sp modelId="{F586CB35-082C-4AF4-BE9B-DC55D3613DF0}">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0BF3D-5C34-4465-A9F5-6E65BA21C515}">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Load Balancing</a:t>
          </a:r>
          <a:r>
            <a:rPr lang="en-US" sz="1100" b="0" i="0" kern="1200"/>
            <a:t>: Load balancing is vital, as it evenly distributes tasks or traffic among system components to maintain consistent performance, preventing bottlenecks and ensuring the system's reliability and efficiency.</a:t>
          </a:r>
          <a:endParaRPr lang="en-US" sz="1100" kern="1200"/>
        </a:p>
      </dsp:txBody>
      <dsp:txXfrm>
        <a:off x="5635800" y="3022743"/>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C9E5-837F-4C32-8DA2-7FAD412DFAEE}">
      <dsp:nvSpPr>
        <dsp:cNvPr id="0" name=""/>
        <dsp:cNvSpPr/>
      </dsp:nvSpPr>
      <dsp:spPr>
        <a:xfrm rot="16200000">
          <a:off x="2338"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Redundancy</a:t>
          </a:r>
          <a:r>
            <a:rPr lang="en-US" sz="1700" b="0" i="0" kern="1200"/>
            <a:t> involves creating duplicate components or data backups, which step in if the primary ones fail. Redundancy minimizes the risk of system disruptions due to hardware failures or other issues.</a:t>
          </a:r>
          <a:endParaRPr lang="en-US" sz="1700" kern="1200"/>
        </a:p>
      </dsp:txBody>
      <dsp:txXfrm rot="5400000">
        <a:off x="2338" y="1088423"/>
        <a:ext cx="3587909" cy="2174491"/>
      </dsp:txXfrm>
    </dsp:sp>
    <dsp:sp modelId="{E6D4249A-24E5-4787-B01E-0DD27F92E3B4}">
      <dsp:nvSpPr>
        <dsp:cNvPr id="0" name=""/>
        <dsp:cNvSpPr/>
      </dsp:nvSpPr>
      <dsp:spPr>
        <a:xfrm rot="5400000">
          <a:off x="6164280" y="1178"/>
          <a:ext cx="4348981" cy="4348981"/>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Fault tolerance</a:t>
          </a:r>
          <a:r>
            <a:rPr lang="en-US" sz="1700" b="0" i="0" kern="1200"/>
            <a:t> refers to the system's ability to continue functioning even in the presence of failures or errors. It ensures uninterrupted operations by gracefully handling issues, minimizing downtime, and maintaining data integrity.</a:t>
          </a:r>
          <a:endParaRPr lang="en-US" sz="1700" kern="1200"/>
        </a:p>
      </dsp:txBody>
      <dsp:txXfrm rot="-5400000">
        <a:off x="6925352" y="1088423"/>
        <a:ext cx="3587909" cy="21744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09D62-A7E1-4501-9E28-5C71FB897976}"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4060C-E429-4D33-B982-61D6956C7E27}" type="slidenum">
              <a:rPr lang="en-IN" smtClean="0"/>
              <a:t>‹#›</a:t>
            </a:fld>
            <a:endParaRPr lang="en-IN"/>
          </a:p>
        </p:txBody>
      </p:sp>
    </p:spTree>
    <p:extLst>
      <p:ext uri="{BB962C8B-B14F-4D97-AF65-F5344CB8AC3E}">
        <p14:creationId xmlns:p14="http://schemas.microsoft.com/office/powerpoint/2010/main" val="3080926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04060C-E429-4D33-B982-61D6956C7E27}" type="slidenum">
              <a:rPr lang="en-IN" smtClean="0"/>
              <a:t>5</a:t>
            </a:fld>
            <a:endParaRPr lang="en-IN"/>
          </a:p>
        </p:txBody>
      </p:sp>
    </p:spTree>
    <p:extLst>
      <p:ext uri="{BB962C8B-B14F-4D97-AF65-F5344CB8AC3E}">
        <p14:creationId xmlns:p14="http://schemas.microsoft.com/office/powerpoint/2010/main" val="125324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B980-6250-FD6C-AB73-EAA3A824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1316A7-4E93-EF33-2EB7-FCE5DB899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6CA562-0F93-8630-4472-DA54D031FE30}"/>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86D42D5C-B44A-7F1F-F209-DBF8CD916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4E43E-6A7D-F8D5-4E2C-8A328535F976}"/>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202755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2BAF-E785-EE2F-F486-3D41C6EFD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A2C53-8475-593E-EA4C-B1F71F2F9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F7244-5872-6D0C-ED8B-B0F64D30CB45}"/>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DCFFE57F-8D4E-82CF-7180-369139EC3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43F12-120D-25C9-8628-B647B81B8FD6}"/>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333861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B86A-512F-06BF-0889-6BD047D43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EE0DC-CFFC-6F1E-B812-8DEAA2FCA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F1CA0-365C-8AA9-EEBB-604062034ABB}"/>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839A9081-875D-C81F-5969-720DA588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AC261-EA6D-DA4E-467D-16CB7A894458}"/>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44249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8400-1309-FB54-8688-90D11E49AA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8448CE-399D-0A35-8833-78F02358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B2664-5FD4-20EB-C566-69D400C9FB6A}"/>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37F9C189-2EAC-A966-AC7D-F153524D5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A630B-FB4B-087B-C9E7-C1FD728F2427}"/>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94370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3B32-FDC6-2FAB-8679-CB78D1E8CB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A08B01-5C7D-1100-4DB1-5B00DCC08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99DD-B242-349D-0B96-D0694553824D}"/>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EAF3BF8B-DD93-81B7-DCE7-80909C581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B7332-D428-76BA-DC19-DDE0C08D1EF6}"/>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385598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C601-3700-6BA0-3409-94813E86EF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1B5917-35BE-3DE9-8D55-A08241BE9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E0A40-DABB-38CA-5243-013C101B9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5FEB5-4327-9C1D-B40F-BEA7F2EAECEA}"/>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6" name="Footer Placeholder 5">
            <a:extLst>
              <a:ext uri="{FF2B5EF4-FFF2-40B4-BE49-F238E27FC236}">
                <a16:creationId xmlns:a16="http://schemas.microsoft.com/office/drawing/2014/main" id="{E9AD8CD0-7BE6-25FA-AAD2-B339E537C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EF2BE-452F-B69C-9FDC-A03E0CD878EB}"/>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67153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F7AD-4A06-44BA-587F-4CCB5B3EF7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E646F0-22DA-98AB-FC85-1EB1FB8A2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5A28D-C8CE-3555-C25B-F5ED3A060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AC9446-2020-594B-9148-EEA08CD63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97070-C67B-0FEB-D7B7-53EEA8BA2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7228BB-3FE3-5B89-C74B-82821D8378F4}"/>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8" name="Footer Placeholder 7">
            <a:extLst>
              <a:ext uri="{FF2B5EF4-FFF2-40B4-BE49-F238E27FC236}">
                <a16:creationId xmlns:a16="http://schemas.microsoft.com/office/drawing/2014/main" id="{A6487BAB-2A38-7594-B1F0-BE7DD321C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14B759-7138-3E4E-D780-6E53BB1BD312}"/>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286319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AB5A-CBDA-95E2-C19B-DFC8713366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D158F-DE7C-1ABC-2E55-5221FC9BC56E}"/>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4" name="Footer Placeholder 3">
            <a:extLst>
              <a:ext uri="{FF2B5EF4-FFF2-40B4-BE49-F238E27FC236}">
                <a16:creationId xmlns:a16="http://schemas.microsoft.com/office/drawing/2014/main" id="{2A828034-4D74-8549-88B5-7747441EFA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5E8A93-A1DF-6D58-5CC8-DDDC4357C4AA}"/>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353053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E91B0-4B66-6C3C-E08C-3E3BC249A9B8}"/>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3" name="Footer Placeholder 2">
            <a:extLst>
              <a:ext uri="{FF2B5EF4-FFF2-40B4-BE49-F238E27FC236}">
                <a16:creationId xmlns:a16="http://schemas.microsoft.com/office/drawing/2014/main" id="{9D6A9C90-160D-DF93-F942-1CE0AC4DD5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82F00E-AEDC-42B2-BD38-789CCCB08451}"/>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42311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8D44-B119-8BFF-A8AB-72D9ADAFC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85E6D0-01B3-A8B5-89DB-75A7F4940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0B54D7-43E7-69AA-48ED-964F3AB1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89AD2-0927-F62F-270D-990CD8FE4DBD}"/>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6" name="Footer Placeholder 5">
            <a:extLst>
              <a:ext uri="{FF2B5EF4-FFF2-40B4-BE49-F238E27FC236}">
                <a16:creationId xmlns:a16="http://schemas.microsoft.com/office/drawing/2014/main" id="{4B7CD2F8-0C33-F87E-16FE-A60835DA14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8F304-587E-C4D0-AD4C-AFDECA038D20}"/>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26041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243F-A50B-D12A-642D-718705462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F925AC-B75F-AF48-6C06-AC15F10AD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06EE67-C9E6-E141-F93D-85BE27A99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7D52F-078C-90D8-D39C-D010A43F321F}"/>
              </a:ext>
            </a:extLst>
          </p:cNvPr>
          <p:cNvSpPr>
            <a:spLocks noGrp="1"/>
          </p:cNvSpPr>
          <p:nvPr>
            <p:ph type="dt" sz="half" idx="10"/>
          </p:nvPr>
        </p:nvSpPr>
        <p:spPr/>
        <p:txBody>
          <a:bodyPr/>
          <a:lstStyle/>
          <a:p>
            <a:fld id="{89FC6170-CD96-4850-BEB5-0AAF6D9B9480}" type="datetimeFigureOut">
              <a:rPr lang="en-IN" smtClean="0"/>
              <a:t>17-10-2023</a:t>
            </a:fld>
            <a:endParaRPr lang="en-IN"/>
          </a:p>
        </p:txBody>
      </p:sp>
      <p:sp>
        <p:nvSpPr>
          <p:cNvPr id="6" name="Footer Placeholder 5">
            <a:extLst>
              <a:ext uri="{FF2B5EF4-FFF2-40B4-BE49-F238E27FC236}">
                <a16:creationId xmlns:a16="http://schemas.microsoft.com/office/drawing/2014/main" id="{6FF9A35C-E735-91FF-2A0E-974422FF0C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6044F-8E09-5D70-ADE8-9BA5CE0C6D80}"/>
              </a:ext>
            </a:extLst>
          </p:cNvPr>
          <p:cNvSpPr>
            <a:spLocks noGrp="1"/>
          </p:cNvSpPr>
          <p:nvPr>
            <p:ph type="sldNum" sz="quarter" idx="12"/>
          </p:nvPr>
        </p:nvSpPr>
        <p:spPr/>
        <p:txBody>
          <a:bodyPr/>
          <a:lstStyle/>
          <a:p>
            <a:fld id="{59977B83-06E7-4402-9ED3-D05F52B7B68E}" type="slidenum">
              <a:rPr lang="en-IN" smtClean="0"/>
              <a:t>‹#›</a:t>
            </a:fld>
            <a:endParaRPr lang="en-IN"/>
          </a:p>
        </p:txBody>
      </p:sp>
    </p:spTree>
    <p:extLst>
      <p:ext uri="{BB962C8B-B14F-4D97-AF65-F5344CB8AC3E}">
        <p14:creationId xmlns:p14="http://schemas.microsoft.com/office/powerpoint/2010/main" val="222096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1960-B540-93FA-FF1F-4B2C96521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FD264-94E6-86CA-40C7-A2393BB9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83CA7-F3AF-2D7C-B274-A85715564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C6170-CD96-4850-BEB5-0AAF6D9B9480}" type="datetimeFigureOut">
              <a:rPr lang="en-IN" smtClean="0"/>
              <a:t>17-10-2023</a:t>
            </a:fld>
            <a:endParaRPr lang="en-IN"/>
          </a:p>
        </p:txBody>
      </p:sp>
      <p:sp>
        <p:nvSpPr>
          <p:cNvPr id="5" name="Footer Placeholder 4">
            <a:extLst>
              <a:ext uri="{FF2B5EF4-FFF2-40B4-BE49-F238E27FC236}">
                <a16:creationId xmlns:a16="http://schemas.microsoft.com/office/drawing/2014/main" id="{E775033F-CCBF-46C1-8519-DD12F641F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8553B2-7850-F779-A4C9-58D21D474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77B83-06E7-4402-9ED3-D05F52B7B68E}" type="slidenum">
              <a:rPr lang="en-IN" smtClean="0"/>
              <a:t>‹#›</a:t>
            </a:fld>
            <a:endParaRPr lang="en-IN"/>
          </a:p>
        </p:txBody>
      </p:sp>
    </p:spTree>
    <p:extLst>
      <p:ext uri="{BB962C8B-B14F-4D97-AF65-F5344CB8AC3E}">
        <p14:creationId xmlns:p14="http://schemas.microsoft.com/office/powerpoint/2010/main" val="275674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20545C09-00DD-6926-FDD5-B79490118DD1}"/>
              </a:ext>
            </a:extLst>
          </p:cNvPr>
          <p:cNvPicPr>
            <a:picLocks noChangeAspect="1"/>
          </p:cNvPicPr>
          <p:nvPr/>
        </p:nvPicPr>
        <p:blipFill rotWithShape="1">
          <a:blip r:embed="rId2"/>
          <a:srcRect r="28900" b="-44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B08103-7514-0E20-D60B-D1B933E45291}"/>
              </a:ext>
            </a:extLst>
          </p:cNvPr>
          <p:cNvSpPr>
            <a:spLocks noGrp="1"/>
          </p:cNvSpPr>
          <p:nvPr>
            <p:ph type="ctrTitle"/>
          </p:nvPr>
        </p:nvSpPr>
        <p:spPr>
          <a:xfrm>
            <a:off x="477981" y="1122363"/>
            <a:ext cx="4023360" cy="3204134"/>
          </a:xfrm>
        </p:spPr>
        <p:txBody>
          <a:bodyPr anchor="b">
            <a:normAutofit/>
          </a:bodyPr>
          <a:lstStyle/>
          <a:p>
            <a:pPr algn="l"/>
            <a:r>
              <a:rPr lang="en-US" sz="4400" b="1" i="0">
                <a:solidFill>
                  <a:schemeClr val="bg1"/>
                </a:solidFill>
                <a:effectLst/>
                <a:latin typeface="Söhne"/>
              </a:rPr>
              <a:t>System Architectures in Distributed Systems</a:t>
            </a:r>
            <a:br>
              <a:rPr lang="en-US" sz="4400" b="1" i="0">
                <a:solidFill>
                  <a:schemeClr val="bg1"/>
                </a:solidFill>
                <a:effectLst/>
                <a:latin typeface="Söhne"/>
              </a:rPr>
            </a:br>
            <a:endParaRPr lang="en-IN" sz="4400">
              <a:solidFill>
                <a:schemeClr val="bg1"/>
              </a:solidFill>
            </a:endParaRPr>
          </a:p>
        </p:txBody>
      </p:sp>
      <p:sp>
        <p:nvSpPr>
          <p:cNvPr id="3" name="Subtitle 2">
            <a:extLst>
              <a:ext uri="{FF2B5EF4-FFF2-40B4-BE49-F238E27FC236}">
                <a16:creationId xmlns:a16="http://schemas.microsoft.com/office/drawing/2014/main" id="{67B81D1B-06B8-4846-BF53-EE7F49701D88}"/>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PRESENTED BY –</a:t>
            </a:r>
          </a:p>
          <a:p>
            <a:pPr algn="l"/>
            <a:r>
              <a:rPr lang="en-US" sz="2000">
                <a:solidFill>
                  <a:schemeClr val="bg1"/>
                </a:solidFill>
              </a:rPr>
              <a:t>SRIHARI MADDINENI</a:t>
            </a:r>
          </a:p>
          <a:p>
            <a:pPr algn="l"/>
            <a:r>
              <a:rPr lang="en-US" sz="2000">
                <a:solidFill>
                  <a:schemeClr val="bg1"/>
                </a:solidFill>
              </a:rPr>
              <a:t>Y20AIT507</a:t>
            </a:r>
            <a:endParaRPr lang="en-IN"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50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622C-3404-68DD-770A-181A6C65896B}"/>
              </a:ext>
            </a:extLst>
          </p:cNvPr>
          <p:cNvSpPr>
            <a:spLocks noGrp="1"/>
          </p:cNvSpPr>
          <p:nvPr>
            <p:ph type="title"/>
          </p:nvPr>
        </p:nvSpPr>
        <p:spPr>
          <a:xfrm>
            <a:off x="838200" y="365125"/>
            <a:ext cx="9616126" cy="615263"/>
          </a:xfrm>
        </p:spPr>
        <p:txBody>
          <a:bodyPr>
            <a:normAutofit fontScale="90000"/>
          </a:bodyPr>
          <a:lstStyle/>
          <a:p>
            <a:r>
              <a:rPr lang="en-US" b="1" i="0" dirty="0">
                <a:effectLst/>
                <a:latin typeface="Söhne"/>
              </a:rPr>
              <a:t>Choosing the Right Architecture</a:t>
            </a:r>
            <a:br>
              <a:rPr lang="en-US" b="1" i="0" dirty="0">
                <a:effectLst/>
                <a:latin typeface="Söhne"/>
              </a:rPr>
            </a:br>
            <a:endParaRPr lang="en-IN" dirty="0"/>
          </a:p>
        </p:txBody>
      </p:sp>
      <p:graphicFrame>
        <p:nvGraphicFramePr>
          <p:cNvPr id="5" name="Content Placeholder 2">
            <a:extLst>
              <a:ext uri="{FF2B5EF4-FFF2-40B4-BE49-F238E27FC236}">
                <a16:creationId xmlns:a16="http://schemas.microsoft.com/office/drawing/2014/main" id="{2E54EBAE-1F99-8390-328C-7519A626A6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1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CAD5-5FA5-1426-0E35-FF3C00F8541A}"/>
              </a:ext>
            </a:extLst>
          </p:cNvPr>
          <p:cNvSpPr>
            <a:spLocks noGrp="1"/>
          </p:cNvSpPr>
          <p:nvPr>
            <p:ph type="title"/>
          </p:nvPr>
        </p:nvSpPr>
        <p:spPr/>
        <p:txBody>
          <a:bodyPr/>
          <a:lstStyle/>
          <a:p>
            <a:r>
              <a:rPr lang="en-US" dirty="0"/>
              <a:t>Scalability and Load balancing</a:t>
            </a:r>
            <a:endParaRPr lang="en-IN" dirty="0"/>
          </a:p>
        </p:txBody>
      </p:sp>
      <p:graphicFrame>
        <p:nvGraphicFramePr>
          <p:cNvPr id="5" name="Content Placeholder 2">
            <a:extLst>
              <a:ext uri="{FF2B5EF4-FFF2-40B4-BE49-F238E27FC236}">
                <a16:creationId xmlns:a16="http://schemas.microsoft.com/office/drawing/2014/main" id="{33AD5DD8-CF9B-24B6-E08C-5E5BB11C8DB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2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E02E-B283-ABD5-760A-810468A6BE03}"/>
              </a:ext>
            </a:extLst>
          </p:cNvPr>
          <p:cNvSpPr>
            <a:spLocks noGrp="1"/>
          </p:cNvSpPr>
          <p:nvPr>
            <p:ph type="title"/>
          </p:nvPr>
        </p:nvSpPr>
        <p:spPr/>
        <p:txBody>
          <a:bodyPr/>
          <a:lstStyle/>
          <a:p>
            <a:r>
              <a:rPr lang="en-US" dirty="0"/>
              <a:t>Redundancy and Fault Tolerance</a:t>
            </a:r>
            <a:endParaRPr lang="en-IN" dirty="0"/>
          </a:p>
        </p:txBody>
      </p:sp>
      <p:graphicFrame>
        <p:nvGraphicFramePr>
          <p:cNvPr id="5" name="Content Placeholder 2">
            <a:extLst>
              <a:ext uri="{FF2B5EF4-FFF2-40B4-BE49-F238E27FC236}">
                <a16:creationId xmlns:a16="http://schemas.microsoft.com/office/drawing/2014/main" id="{969F6C43-1792-4A43-CDCF-652307ED454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64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03F86-10A8-4EFD-D0A9-21713820F10E}"/>
              </a:ext>
            </a:extLst>
          </p:cNvPr>
          <p:cNvSpPr>
            <a:spLocks noGrp="1"/>
          </p:cNvSpPr>
          <p:nvPr>
            <p:ph type="title"/>
          </p:nvPr>
        </p:nvSpPr>
        <p:spPr>
          <a:xfrm>
            <a:off x="6094105" y="802955"/>
            <a:ext cx="4977976" cy="1454051"/>
          </a:xfrm>
        </p:spPr>
        <p:txBody>
          <a:bodyPr>
            <a:normAutofit/>
          </a:bodyPr>
          <a:lstStyle/>
          <a:p>
            <a:r>
              <a:rPr lang="en-IN" sz="3600" dirty="0">
                <a:solidFill>
                  <a:schemeClr val="tx2"/>
                </a:solidFill>
              </a:rPr>
              <a:t>Data Synchronization </a:t>
            </a:r>
            <a:r>
              <a:rPr lang="en-IN" sz="3600" dirty="0" err="1">
                <a:solidFill>
                  <a:schemeClr val="tx2"/>
                </a:solidFill>
              </a:rPr>
              <a:t>Strategie</a:t>
            </a:r>
            <a:endParaRPr lang="en-IN" sz="3600" dirty="0">
              <a:solidFill>
                <a:schemeClr val="tx2"/>
              </a:solidFill>
            </a:endParaRPr>
          </a:p>
        </p:txBody>
      </p:sp>
      <p:pic>
        <p:nvPicPr>
          <p:cNvPr id="7" name="Graphic 6" descr="Sync">
            <a:extLst>
              <a:ext uri="{FF2B5EF4-FFF2-40B4-BE49-F238E27FC236}">
                <a16:creationId xmlns:a16="http://schemas.microsoft.com/office/drawing/2014/main" id="{6F4ECE14-FDD3-AC55-1DCF-98CE71816C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7341C0C-4956-284D-DD48-792E54D8C4F6}"/>
              </a:ext>
            </a:extLst>
          </p:cNvPr>
          <p:cNvSpPr>
            <a:spLocks noGrp="1"/>
          </p:cNvSpPr>
          <p:nvPr>
            <p:ph idx="1"/>
          </p:nvPr>
        </p:nvSpPr>
        <p:spPr>
          <a:xfrm>
            <a:off x="6090574" y="2421682"/>
            <a:ext cx="4977578" cy="3639289"/>
          </a:xfrm>
        </p:spPr>
        <p:txBody>
          <a:bodyPr anchor="ctr">
            <a:normAutofit/>
          </a:bodyPr>
          <a:lstStyle/>
          <a:p>
            <a:r>
              <a:rPr lang="en-US" sz="1800" b="1" i="0">
                <a:solidFill>
                  <a:schemeClr val="tx2"/>
                </a:solidFill>
                <a:effectLst/>
                <a:latin typeface="Söhne"/>
              </a:rPr>
              <a:t>Consensus Algorithms</a:t>
            </a:r>
            <a:r>
              <a:rPr lang="en-US" sz="1800" b="0" i="0">
                <a:solidFill>
                  <a:schemeClr val="tx2"/>
                </a:solidFill>
                <a:effectLst/>
                <a:latin typeface="Söhne"/>
              </a:rPr>
              <a:t> like Paxos and Raft ensure agreement among nodes, guaranteeing that all copies of data remain consistent.</a:t>
            </a:r>
          </a:p>
          <a:p>
            <a:r>
              <a:rPr lang="en-US" sz="1800" b="1" i="0">
                <a:solidFill>
                  <a:schemeClr val="tx2"/>
                </a:solidFill>
                <a:effectLst/>
                <a:latin typeface="Söhne"/>
              </a:rPr>
              <a:t>Version Control</a:t>
            </a:r>
            <a:r>
              <a:rPr lang="en-US" sz="1800" b="0" i="0">
                <a:solidFill>
                  <a:schemeClr val="tx2"/>
                </a:solidFill>
                <a:effectLst/>
                <a:latin typeface="Söhne"/>
              </a:rPr>
              <a:t> mechanisms like Vector Clocks or Lamport timestamps track and manage changes to data, helping to resolve conflicts and maintain order.</a:t>
            </a:r>
          </a:p>
          <a:p>
            <a:r>
              <a:rPr lang="en-US" sz="1800" b="1" i="0">
                <a:solidFill>
                  <a:schemeClr val="tx2"/>
                </a:solidFill>
                <a:effectLst/>
                <a:latin typeface="Söhne"/>
              </a:rPr>
              <a:t>Replication and Partitioning</a:t>
            </a:r>
            <a:r>
              <a:rPr lang="en-US" sz="1800" b="0" i="0">
                <a:solidFill>
                  <a:schemeClr val="tx2"/>
                </a:solidFill>
                <a:effectLst/>
                <a:latin typeface="Söhne"/>
              </a:rPr>
              <a:t> strategies involve replicating data across multiple nodes and partitioning it for efficient distribution while ensuring eventual consistency.</a:t>
            </a:r>
          </a:p>
          <a:p>
            <a:endParaRPr lang="en-IN"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5015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42043-996C-1FE6-3CDE-E77A8E015EBC}"/>
              </a:ext>
            </a:extLst>
          </p:cNvPr>
          <p:cNvSpPr>
            <a:spLocks noGrp="1"/>
          </p:cNvSpPr>
          <p:nvPr>
            <p:ph type="title"/>
          </p:nvPr>
        </p:nvSpPr>
        <p:spPr>
          <a:xfrm>
            <a:off x="6094105" y="802955"/>
            <a:ext cx="4977976" cy="1454051"/>
          </a:xfrm>
        </p:spPr>
        <p:txBody>
          <a:bodyPr>
            <a:normAutofit/>
          </a:bodyPr>
          <a:lstStyle/>
          <a:p>
            <a:r>
              <a:rPr lang="en-IN" sz="3600" dirty="0">
                <a:solidFill>
                  <a:schemeClr val="tx2"/>
                </a:solidFill>
              </a:rPr>
              <a:t>Security Considerations</a:t>
            </a:r>
          </a:p>
        </p:txBody>
      </p:sp>
      <p:pic>
        <p:nvPicPr>
          <p:cNvPr id="7" name="Graphic 6" descr="Lock">
            <a:extLst>
              <a:ext uri="{FF2B5EF4-FFF2-40B4-BE49-F238E27FC236}">
                <a16:creationId xmlns:a16="http://schemas.microsoft.com/office/drawing/2014/main" id="{5198F503-C82A-4960-DDF1-5B2502C2C5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5F37A08-F64E-48EB-CB11-F95B23526795}"/>
              </a:ext>
            </a:extLst>
          </p:cNvPr>
          <p:cNvSpPr>
            <a:spLocks noGrp="1"/>
          </p:cNvSpPr>
          <p:nvPr>
            <p:ph idx="1"/>
          </p:nvPr>
        </p:nvSpPr>
        <p:spPr>
          <a:xfrm>
            <a:off x="6090574" y="2421682"/>
            <a:ext cx="4977578" cy="3639289"/>
          </a:xfrm>
        </p:spPr>
        <p:txBody>
          <a:bodyPr anchor="ctr">
            <a:normAutofit/>
          </a:bodyPr>
          <a:lstStyle/>
          <a:p>
            <a:r>
              <a:rPr lang="en-US" sz="1800" b="1" i="0">
                <a:solidFill>
                  <a:schemeClr val="tx2"/>
                </a:solidFill>
                <a:effectLst/>
                <a:latin typeface="Söhne"/>
              </a:rPr>
              <a:t>Authentication and Authorization</a:t>
            </a:r>
            <a:r>
              <a:rPr lang="en-US" sz="1800" b="0" i="0">
                <a:solidFill>
                  <a:schemeClr val="tx2"/>
                </a:solidFill>
                <a:effectLst/>
                <a:latin typeface="Söhne"/>
              </a:rPr>
              <a:t> mechanisms are crucial to control access and ensure that only authorized users and systems can interact with the distributed components.</a:t>
            </a:r>
          </a:p>
          <a:p>
            <a:r>
              <a:rPr lang="en-US" sz="1800" b="1" i="0">
                <a:solidFill>
                  <a:schemeClr val="tx2"/>
                </a:solidFill>
                <a:effectLst/>
                <a:latin typeface="Söhne"/>
              </a:rPr>
              <a:t>Data Encryption</a:t>
            </a:r>
            <a:r>
              <a:rPr lang="en-US" sz="1800" b="0" i="0">
                <a:solidFill>
                  <a:schemeClr val="tx2"/>
                </a:solidFill>
                <a:effectLst/>
                <a:latin typeface="Söhne"/>
              </a:rPr>
              <a:t> helps protect data in transit and at rest, preventing unauthorized access.</a:t>
            </a:r>
          </a:p>
          <a:p>
            <a:r>
              <a:rPr lang="en-US" sz="1800" b="1" i="0">
                <a:solidFill>
                  <a:schemeClr val="tx2"/>
                </a:solidFill>
                <a:effectLst/>
                <a:latin typeface="Söhne"/>
              </a:rPr>
              <a:t>Network Security</a:t>
            </a:r>
            <a:r>
              <a:rPr lang="en-US" sz="1800" b="0" i="0">
                <a:solidFill>
                  <a:schemeClr val="tx2"/>
                </a:solidFill>
                <a:effectLst/>
                <a:latin typeface="Söhne"/>
              </a:rPr>
              <a:t> safeguards against attacks such as DDoS and ensures the confidentiality and integrity of data during transmission.</a:t>
            </a:r>
          </a:p>
          <a:p>
            <a:r>
              <a:rPr lang="en-US" sz="1800" b="1" i="0">
                <a:solidFill>
                  <a:schemeClr val="tx2"/>
                </a:solidFill>
                <a:effectLst/>
                <a:latin typeface="Söhne"/>
              </a:rPr>
              <a:t>Security Patch Management</a:t>
            </a:r>
            <a:r>
              <a:rPr lang="en-US" sz="1800" b="0" i="0">
                <a:solidFill>
                  <a:schemeClr val="tx2"/>
                </a:solidFill>
                <a:effectLst/>
                <a:latin typeface="Söhne"/>
              </a:rPr>
              <a:t> is vital to keep the distributed system protected against vulnerabilities by regularly applying updates.</a:t>
            </a:r>
          </a:p>
          <a:p>
            <a:endParaRPr lang="en-IN" sz="18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5691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56ED2A-D892-F3F2-BE44-83FC84C2F7CB}"/>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Cost and Resource Management</a:t>
            </a:r>
          </a:p>
        </p:txBody>
      </p:sp>
      <p:graphicFrame>
        <p:nvGraphicFramePr>
          <p:cNvPr id="5" name="Content Placeholder 2">
            <a:extLst>
              <a:ext uri="{FF2B5EF4-FFF2-40B4-BE49-F238E27FC236}">
                <a16:creationId xmlns:a16="http://schemas.microsoft.com/office/drawing/2014/main" id="{9D7D4C94-4C0A-74CA-606B-79F0441FF0BE}"/>
              </a:ext>
            </a:extLst>
          </p:cNvPr>
          <p:cNvGraphicFramePr>
            <a:graphicFrameLocks noGrp="1"/>
          </p:cNvGraphicFramePr>
          <p:nvPr>
            <p:ph idx="1"/>
            <p:extLst>
              <p:ext uri="{D42A27DB-BD31-4B8C-83A1-F6EECF244321}">
                <p14:modId xmlns:p14="http://schemas.microsoft.com/office/powerpoint/2010/main" val="39947704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567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E3E0F-2D61-4165-04BA-32D8BC6593F8}"/>
              </a:ext>
            </a:extLst>
          </p:cNvPr>
          <p:cNvSpPr>
            <a:spLocks noGrp="1"/>
          </p:cNvSpPr>
          <p:nvPr>
            <p:ph type="title"/>
          </p:nvPr>
        </p:nvSpPr>
        <p:spPr>
          <a:xfrm>
            <a:off x="841248" y="256032"/>
            <a:ext cx="10506456" cy="1014984"/>
          </a:xfrm>
        </p:spPr>
        <p:txBody>
          <a:bodyPr anchor="b">
            <a:normAutofit/>
          </a:bodyPr>
          <a:lstStyle/>
          <a:p>
            <a:r>
              <a:rPr lang="en-US" sz="3100" b="1" i="0" dirty="0">
                <a:effectLst/>
                <a:latin typeface="Söhne"/>
              </a:rPr>
              <a:t>Conclusion</a:t>
            </a:r>
            <a:br>
              <a:rPr lang="en-US" sz="3100" b="1" i="0" dirty="0">
                <a:effectLst/>
                <a:latin typeface="Söhne"/>
              </a:rPr>
            </a:br>
            <a:endParaRPr lang="en-IN" sz="31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69E6C9F1-3010-AE37-2F51-9F8A2888D39B}"/>
              </a:ext>
            </a:extLst>
          </p:cNvPr>
          <p:cNvGraphicFramePr>
            <a:graphicFrameLocks noGrp="1"/>
          </p:cNvGraphicFramePr>
          <p:nvPr>
            <p:ph idx="1"/>
            <p:extLst>
              <p:ext uri="{D42A27DB-BD31-4B8C-83A1-F6EECF244321}">
                <p14:modId xmlns:p14="http://schemas.microsoft.com/office/powerpoint/2010/main" val="203263101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666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arklers on glass jar">
            <a:extLst>
              <a:ext uri="{FF2B5EF4-FFF2-40B4-BE49-F238E27FC236}">
                <a16:creationId xmlns:a16="http://schemas.microsoft.com/office/drawing/2014/main" id="{DA243E5A-9CAC-06CB-D299-C723488D2C40}"/>
              </a:ext>
            </a:extLst>
          </p:cNvPr>
          <p:cNvPicPr>
            <a:picLocks noChangeAspect="1"/>
          </p:cNvPicPr>
          <p:nvPr/>
        </p:nvPicPr>
        <p:blipFill rotWithShape="1">
          <a:blip r:embed="rId2"/>
          <a:srcRect l="1915" t="23391" r="7176"/>
          <a:stretch/>
        </p:blipFill>
        <p:spPr>
          <a:xfrm>
            <a:off x="-46457" y="9635"/>
            <a:ext cx="12191981" cy="6857990"/>
          </a:xfrm>
          <a:prstGeom prst="rect">
            <a:avLst/>
          </a:prstGeom>
        </p:spPr>
      </p:pic>
      <p:sp>
        <p:nvSpPr>
          <p:cNvPr id="18"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8091E-4576-17CE-E6DD-D8D808499E5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6E29EA-7E2F-7A26-4BB5-4EEE7C70F3AE}"/>
              </a:ext>
            </a:extLst>
          </p:cNvPr>
          <p:cNvSpPr>
            <a:spLocks noGrp="1"/>
          </p:cNvSpPr>
          <p:nvPr>
            <p:ph idx="1"/>
          </p:nvPr>
        </p:nvSpPr>
        <p:spPr>
          <a:xfrm>
            <a:off x="404552" y="5532121"/>
            <a:ext cx="10441787" cy="685800"/>
          </a:xfrm>
        </p:spPr>
        <p:txBody>
          <a:bodyPr vert="horz" lIns="91440" tIns="45720" rIns="91440" bIns="45720" rtlCol="0" anchor="ctr">
            <a:normAutofit/>
          </a:bodyPr>
          <a:lstStyle/>
          <a:p>
            <a:pPr marL="0" indent="0">
              <a:buNone/>
            </a:pPr>
            <a:r>
              <a:rPr lang="en-US" sz="2400" dirty="0">
                <a:solidFill>
                  <a:schemeClr val="bg1"/>
                </a:solidFill>
              </a:rPr>
              <a:t>	THANKING YOU</a:t>
            </a:r>
          </a:p>
        </p:txBody>
      </p:sp>
    </p:spTree>
    <p:extLst>
      <p:ext uri="{BB962C8B-B14F-4D97-AF65-F5344CB8AC3E}">
        <p14:creationId xmlns:p14="http://schemas.microsoft.com/office/powerpoint/2010/main" val="348051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ierarchy">
            <a:extLst>
              <a:ext uri="{FF2B5EF4-FFF2-40B4-BE49-F238E27FC236}">
                <a16:creationId xmlns:a16="http://schemas.microsoft.com/office/drawing/2014/main" id="{93DBE827-3B13-052C-E73F-766ED1797A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6" name="Group 25">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7" name="Oval 2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11CBB-2C43-8644-4F67-E9D5AE9EDE84}"/>
              </a:ext>
            </a:extLst>
          </p:cNvPr>
          <p:cNvSpPr>
            <a:spLocks noGrp="1"/>
          </p:cNvSpPr>
          <p:nvPr>
            <p:ph type="title"/>
          </p:nvPr>
        </p:nvSpPr>
        <p:spPr>
          <a:xfrm>
            <a:off x="702591" y="3404608"/>
            <a:ext cx="3520789" cy="2666087"/>
          </a:xfrm>
        </p:spPr>
        <p:txBody>
          <a:bodyPr>
            <a:normAutofit/>
          </a:bodyPr>
          <a:lstStyle/>
          <a:p>
            <a:pPr algn="ctr"/>
            <a:r>
              <a:rPr lang="en-US">
                <a:solidFill>
                  <a:schemeClr val="bg1"/>
                </a:solidFill>
              </a:rPr>
              <a:t>Introduction</a:t>
            </a:r>
            <a:endParaRPr lang="en-IN">
              <a:solidFill>
                <a:schemeClr val="bg1"/>
              </a:solidFill>
            </a:endParaRPr>
          </a:p>
        </p:txBody>
      </p:sp>
      <p:grpSp>
        <p:nvGrpSpPr>
          <p:cNvPr id="3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3" name="Freeform: Shape 3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 name="Freeform: Shape 3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E78015C7-0F47-A0E6-E7D0-78BD0B23D95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en-US" sz="1500" b="1" i="0">
                <a:solidFill>
                  <a:schemeClr val="bg1"/>
                </a:solidFill>
                <a:effectLst/>
                <a:latin typeface="Söhne"/>
              </a:rPr>
              <a:t>System Architectures</a:t>
            </a:r>
            <a:r>
              <a:rPr lang="en-US" sz="1500" b="0" i="0">
                <a:solidFill>
                  <a:schemeClr val="bg1"/>
                </a:solidFill>
                <a:effectLst/>
                <a:latin typeface="Söhne"/>
              </a:rPr>
              <a:t>: System architectures serve as the structural framework for designing and implementing complex software systems. They define how various components interact, communicate, and function within a system.</a:t>
            </a:r>
          </a:p>
          <a:p>
            <a:pPr>
              <a:buFont typeface="Arial" panose="020B0604020202020204" pitchFamily="34" charset="0"/>
              <a:buChar char="•"/>
            </a:pPr>
            <a:r>
              <a:rPr lang="en-US" sz="1500" b="1" i="0">
                <a:solidFill>
                  <a:schemeClr val="bg1"/>
                </a:solidFill>
                <a:effectLst/>
                <a:latin typeface="Söhne"/>
              </a:rPr>
              <a:t>Foundation of Design</a:t>
            </a:r>
            <a:r>
              <a:rPr lang="en-US" sz="1500" b="0" i="0">
                <a:solidFill>
                  <a:schemeClr val="bg1"/>
                </a:solidFill>
                <a:effectLst/>
                <a:latin typeface="Söhne"/>
              </a:rPr>
              <a:t>: Architectural choices profoundly impact a system's performance, scalability, and reliability. A well-chosen architecture is essential for addressing the unique challenges posed by distributed systems.</a:t>
            </a:r>
          </a:p>
          <a:p>
            <a:pPr>
              <a:buFont typeface="Arial" panose="020B0604020202020204" pitchFamily="34" charset="0"/>
              <a:buChar char="•"/>
            </a:pPr>
            <a:r>
              <a:rPr lang="en-US" sz="1500" b="1" i="0">
                <a:solidFill>
                  <a:schemeClr val="bg1"/>
                </a:solidFill>
                <a:effectLst/>
                <a:latin typeface="Söhne"/>
              </a:rPr>
              <a:t>Exploring Key Architectures</a:t>
            </a:r>
            <a:r>
              <a:rPr lang="en-US" sz="1500" b="0" i="0">
                <a:solidFill>
                  <a:schemeClr val="bg1"/>
                </a:solidFill>
                <a:effectLst/>
                <a:latin typeface="Söhne"/>
              </a:rPr>
              <a:t>: In this presentation, we'll delve into three fundamental system architectures: centralized, decentralized, and hybrid, each with its own strengths and limitations.</a:t>
            </a:r>
          </a:p>
          <a:p>
            <a:pPr>
              <a:buFont typeface="Arial" panose="020B0604020202020204" pitchFamily="34" charset="0"/>
              <a:buChar char="•"/>
            </a:pPr>
            <a:r>
              <a:rPr lang="en-US" sz="1500" b="1" i="0">
                <a:solidFill>
                  <a:schemeClr val="bg1"/>
                </a:solidFill>
                <a:effectLst/>
                <a:latin typeface="Söhne"/>
              </a:rPr>
              <a:t>Empowering Decision-Making</a:t>
            </a:r>
            <a:r>
              <a:rPr lang="en-US" sz="1500" b="0" i="0">
                <a:solidFill>
                  <a:schemeClr val="bg1"/>
                </a:solidFill>
                <a:effectLst/>
                <a:latin typeface="Söhne"/>
              </a:rPr>
              <a:t>: By understanding these architectural options, you'll be better equipped to make informed decisions when designing and implementing distributed systems.</a:t>
            </a:r>
          </a:p>
          <a:p>
            <a:endParaRPr lang="en-IN" sz="1500">
              <a:solidFill>
                <a:schemeClr val="bg1"/>
              </a:solidFill>
            </a:endParaRPr>
          </a:p>
        </p:txBody>
      </p:sp>
    </p:spTree>
    <p:extLst>
      <p:ext uri="{BB962C8B-B14F-4D97-AF65-F5344CB8AC3E}">
        <p14:creationId xmlns:p14="http://schemas.microsoft.com/office/powerpoint/2010/main" val="366306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1CBB-2C43-8644-4F67-E9D5AE9EDE84}"/>
              </a:ext>
            </a:extLst>
          </p:cNvPr>
          <p:cNvSpPr>
            <a:spLocks noGrp="1"/>
          </p:cNvSpPr>
          <p:nvPr>
            <p:ph type="title"/>
          </p:nvPr>
        </p:nvSpPr>
        <p:spPr/>
        <p:txBody>
          <a:bodyPr/>
          <a:lstStyle/>
          <a:p>
            <a:r>
              <a:rPr lang="en-US" dirty="0"/>
              <a:t>Centralized Architecture</a:t>
            </a:r>
            <a:endParaRPr lang="en-IN" dirty="0"/>
          </a:p>
        </p:txBody>
      </p:sp>
      <p:graphicFrame>
        <p:nvGraphicFramePr>
          <p:cNvPr id="7" name="Content Placeholder 2">
            <a:extLst>
              <a:ext uri="{FF2B5EF4-FFF2-40B4-BE49-F238E27FC236}">
                <a16:creationId xmlns:a16="http://schemas.microsoft.com/office/drawing/2014/main" id="{1D73AD84-3C8F-569C-B812-D3BCD7A55BD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28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39BD9-DB20-F0FE-9E2A-F58A4CAC9C00}"/>
              </a:ext>
            </a:extLst>
          </p:cNvPr>
          <p:cNvSpPr>
            <a:spLocks noGrp="1"/>
          </p:cNvSpPr>
          <p:nvPr>
            <p:ph type="title"/>
          </p:nvPr>
        </p:nvSpPr>
        <p:spPr>
          <a:xfrm>
            <a:off x="443060" y="150830"/>
            <a:ext cx="9370243" cy="1050346"/>
          </a:xfrm>
        </p:spPr>
        <p:txBody>
          <a:bodyPr/>
          <a:lstStyle/>
          <a:p>
            <a:r>
              <a:rPr lang="en-US" dirty="0"/>
              <a:t>Decentralized Architecture</a:t>
            </a:r>
            <a:endParaRPr lang="en-IN" dirty="0"/>
          </a:p>
        </p:txBody>
      </p:sp>
      <p:graphicFrame>
        <p:nvGraphicFramePr>
          <p:cNvPr id="7" name="Content Placeholder 2">
            <a:extLst>
              <a:ext uri="{FF2B5EF4-FFF2-40B4-BE49-F238E27FC236}">
                <a16:creationId xmlns:a16="http://schemas.microsoft.com/office/drawing/2014/main" id="{B643A709-0929-62ED-C906-36F064E678CD}"/>
              </a:ext>
            </a:extLst>
          </p:cNvPr>
          <p:cNvGraphicFramePr>
            <a:graphicFrameLocks noGrp="1"/>
          </p:cNvGraphicFramePr>
          <p:nvPr>
            <p:ph idx="1"/>
            <p:extLst>
              <p:ext uri="{D42A27DB-BD31-4B8C-83A1-F6EECF244321}">
                <p14:modId xmlns:p14="http://schemas.microsoft.com/office/powerpoint/2010/main" val="137101857"/>
              </p:ext>
            </p:extLst>
          </p:nvPr>
        </p:nvGraphicFramePr>
        <p:xfrm>
          <a:off x="311085" y="1018095"/>
          <a:ext cx="11745797" cy="5435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12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9E09A-BCF9-08D3-23C0-3101DBB0DF94}"/>
              </a:ext>
            </a:extLst>
          </p:cNvPr>
          <p:cNvSpPr>
            <a:spLocks noGrp="1"/>
          </p:cNvSpPr>
          <p:nvPr>
            <p:ph type="title"/>
          </p:nvPr>
        </p:nvSpPr>
        <p:spPr>
          <a:xfrm>
            <a:off x="6094105" y="802955"/>
            <a:ext cx="4977976" cy="1454051"/>
          </a:xfrm>
        </p:spPr>
        <p:txBody>
          <a:bodyPr>
            <a:normAutofit/>
          </a:bodyPr>
          <a:lstStyle/>
          <a:p>
            <a:r>
              <a:rPr lang="en-US" sz="3600" b="1" i="0">
                <a:solidFill>
                  <a:schemeClr val="tx2"/>
                </a:solidFill>
                <a:effectLst/>
                <a:latin typeface="Söhne"/>
              </a:rPr>
              <a:t>Hybrid Architecture</a:t>
            </a:r>
            <a:br>
              <a:rPr lang="en-US" sz="3600" b="1" i="0">
                <a:solidFill>
                  <a:schemeClr val="tx2"/>
                </a:solidFill>
                <a:effectLst/>
                <a:latin typeface="Söhne"/>
              </a:rPr>
            </a:br>
            <a:endParaRPr lang="en-IN" sz="3600">
              <a:solidFill>
                <a:schemeClr val="tx2"/>
              </a:solidFill>
            </a:endParaRPr>
          </a:p>
        </p:txBody>
      </p:sp>
      <p:pic>
        <p:nvPicPr>
          <p:cNvPr id="7" name="Graphic 6" descr="Network">
            <a:extLst>
              <a:ext uri="{FF2B5EF4-FFF2-40B4-BE49-F238E27FC236}">
                <a16:creationId xmlns:a16="http://schemas.microsoft.com/office/drawing/2014/main" id="{376BA873-7A67-2BCD-50E0-DC689441B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76AF266-9859-3574-19C3-E31296EBC837}"/>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800" b="1" i="0" dirty="0">
                <a:solidFill>
                  <a:schemeClr val="tx2"/>
                </a:solidFill>
                <a:effectLst/>
                <a:latin typeface="Söhne"/>
              </a:rPr>
              <a:t>Hybrid Architecture</a:t>
            </a:r>
            <a:r>
              <a:rPr lang="en-US" sz="1800" b="0" i="0" dirty="0">
                <a:solidFill>
                  <a:schemeClr val="tx2"/>
                </a:solidFill>
                <a:effectLst/>
                <a:latin typeface="Söhne"/>
              </a:rPr>
              <a:t>: Hybrid architecture combines centralized and decentralized elements, providing flexibility and tailored solutions.</a:t>
            </a:r>
          </a:p>
          <a:p>
            <a:pPr>
              <a:buFont typeface="Arial" panose="020B0604020202020204" pitchFamily="34" charset="0"/>
              <a:buChar char="•"/>
            </a:pPr>
            <a:r>
              <a:rPr lang="en-US" sz="1800" b="1" i="0" dirty="0">
                <a:solidFill>
                  <a:schemeClr val="tx2"/>
                </a:solidFill>
                <a:effectLst/>
                <a:latin typeface="Söhne"/>
              </a:rPr>
              <a:t>Flexibility</a:t>
            </a:r>
            <a:r>
              <a:rPr lang="en-US" sz="1800" b="0" i="0" dirty="0">
                <a:solidFill>
                  <a:schemeClr val="tx2"/>
                </a:solidFill>
                <a:effectLst/>
                <a:latin typeface="Söhne"/>
              </a:rPr>
              <a:t>: It allows organizations to optimize their systems, leveraging the strengths of both models.</a:t>
            </a:r>
          </a:p>
          <a:p>
            <a:pPr>
              <a:buFont typeface="Arial" panose="020B0604020202020204" pitchFamily="34" charset="0"/>
              <a:buChar char="•"/>
            </a:pPr>
            <a:r>
              <a:rPr lang="en-US" sz="1800" b="1" i="0" dirty="0">
                <a:solidFill>
                  <a:schemeClr val="tx2"/>
                </a:solidFill>
                <a:effectLst/>
                <a:latin typeface="Söhne"/>
              </a:rPr>
              <a:t>Real-world Examples</a:t>
            </a:r>
            <a:r>
              <a:rPr lang="en-US" sz="1800" b="0" i="0" dirty="0">
                <a:solidFill>
                  <a:schemeClr val="tx2"/>
                </a:solidFill>
                <a:effectLst/>
                <a:latin typeface="Söhne"/>
              </a:rPr>
              <a:t>: Hybrid architectures are commonly seen in cloud computing services like Amazon Web Services (AWS) and Google Cloud, offering the best of both worlds.</a:t>
            </a:r>
          </a:p>
          <a:p>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8423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0FD890-E4EE-6DF4-56A6-4E89A25F8590}"/>
              </a:ext>
            </a:extLst>
          </p:cNvPr>
          <p:cNvSpPr>
            <a:spLocks noGrp="1"/>
          </p:cNvSpPr>
          <p:nvPr>
            <p:ph type="title"/>
          </p:nvPr>
        </p:nvSpPr>
        <p:spPr>
          <a:xfrm>
            <a:off x="1371597" y="348865"/>
            <a:ext cx="10044023" cy="877729"/>
          </a:xfrm>
        </p:spPr>
        <p:txBody>
          <a:bodyPr anchor="ctr">
            <a:normAutofit/>
          </a:bodyPr>
          <a:lstStyle/>
          <a:p>
            <a:r>
              <a:rPr lang="en-US" sz="2800" b="1" i="0">
                <a:solidFill>
                  <a:srgbClr val="FFFFFF"/>
                </a:solidFill>
                <a:effectLst/>
                <a:latin typeface="Söhne"/>
              </a:rPr>
              <a:t>Architecture Comparison</a:t>
            </a:r>
            <a:br>
              <a:rPr lang="en-US" sz="2800" b="1" i="0">
                <a:solidFill>
                  <a:srgbClr val="FFFFFF"/>
                </a:solidFill>
                <a:effectLst/>
                <a:latin typeface="Söhne"/>
              </a:rPr>
            </a:br>
            <a:endParaRPr lang="en-IN" sz="2800">
              <a:solidFill>
                <a:srgbClr val="FFFFFF"/>
              </a:solidFill>
            </a:endParaRPr>
          </a:p>
        </p:txBody>
      </p:sp>
      <p:graphicFrame>
        <p:nvGraphicFramePr>
          <p:cNvPr id="5" name="Content Placeholder 2">
            <a:extLst>
              <a:ext uri="{FF2B5EF4-FFF2-40B4-BE49-F238E27FC236}">
                <a16:creationId xmlns:a16="http://schemas.microsoft.com/office/drawing/2014/main" id="{82A5CE71-6E85-154F-996B-C6D00B45D01B}"/>
              </a:ext>
            </a:extLst>
          </p:cNvPr>
          <p:cNvGraphicFramePr>
            <a:graphicFrameLocks noGrp="1"/>
          </p:cNvGraphicFramePr>
          <p:nvPr>
            <p:ph idx="1"/>
            <p:extLst>
              <p:ext uri="{D42A27DB-BD31-4B8C-83A1-F6EECF244321}">
                <p14:modId xmlns:p14="http://schemas.microsoft.com/office/powerpoint/2010/main" val="28705091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08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7C3F28-A053-595E-FF9A-00E4B16670A6}"/>
              </a:ext>
            </a:extLst>
          </p:cNvPr>
          <p:cNvSpPr>
            <a:spLocks noGrp="1"/>
          </p:cNvSpPr>
          <p:nvPr>
            <p:ph type="title"/>
          </p:nvPr>
        </p:nvSpPr>
        <p:spPr>
          <a:xfrm>
            <a:off x="1371597" y="348865"/>
            <a:ext cx="10044023" cy="877729"/>
          </a:xfrm>
        </p:spPr>
        <p:txBody>
          <a:bodyPr anchor="ctr">
            <a:normAutofit/>
          </a:bodyPr>
          <a:lstStyle/>
          <a:p>
            <a:r>
              <a:rPr lang="en-US" sz="2800" b="1" i="0">
                <a:solidFill>
                  <a:srgbClr val="FFFFFF"/>
                </a:solidFill>
                <a:effectLst/>
                <a:latin typeface="Söhne"/>
              </a:rPr>
              <a:t>Key Use Cases</a:t>
            </a:r>
            <a:br>
              <a:rPr lang="en-US" sz="2800" b="1" i="0">
                <a:solidFill>
                  <a:srgbClr val="FFFFFF"/>
                </a:solidFill>
                <a:effectLst/>
                <a:latin typeface="Söhne"/>
              </a:rPr>
            </a:br>
            <a:endParaRPr lang="en-IN" sz="2800">
              <a:solidFill>
                <a:srgbClr val="FFFFFF"/>
              </a:solidFill>
            </a:endParaRPr>
          </a:p>
        </p:txBody>
      </p:sp>
      <p:graphicFrame>
        <p:nvGraphicFramePr>
          <p:cNvPr id="5" name="Content Placeholder 2">
            <a:extLst>
              <a:ext uri="{FF2B5EF4-FFF2-40B4-BE49-F238E27FC236}">
                <a16:creationId xmlns:a16="http://schemas.microsoft.com/office/drawing/2014/main" id="{5E61700A-FDDF-FEEC-1F78-D6813F368C2B}"/>
              </a:ext>
            </a:extLst>
          </p:cNvPr>
          <p:cNvGraphicFramePr>
            <a:graphicFrameLocks noGrp="1"/>
          </p:cNvGraphicFramePr>
          <p:nvPr>
            <p:ph idx="1"/>
            <p:extLst>
              <p:ext uri="{D42A27DB-BD31-4B8C-83A1-F6EECF244321}">
                <p14:modId xmlns:p14="http://schemas.microsoft.com/office/powerpoint/2010/main" val="32063728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C018-B98D-BB95-F6A8-FB1AD81F537E}"/>
              </a:ext>
            </a:extLst>
          </p:cNvPr>
          <p:cNvSpPr>
            <a:spLocks noGrp="1"/>
          </p:cNvSpPr>
          <p:nvPr>
            <p:ph type="title"/>
          </p:nvPr>
        </p:nvSpPr>
        <p:spPr/>
        <p:txBody>
          <a:bodyPr/>
          <a:lstStyle/>
          <a:p>
            <a:r>
              <a:rPr lang="en-US" b="1" i="0" dirty="0">
                <a:effectLst/>
                <a:latin typeface="Söhne"/>
              </a:rPr>
              <a:t>Challenges</a:t>
            </a:r>
            <a:br>
              <a:rPr lang="en-US" b="1" i="0" dirty="0">
                <a:effectLst/>
                <a:latin typeface="Söhne"/>
              </a:rPr>
            </a:br>
            <a:endParaRPr lang="en-IN" dirty="0"/>
          </a:p>
        </p:txBody>
      </p:sp>
      <p:graphicFrame>
        <p:nvGraphicFramePr>
          <p:cNvPr id="5" name="Content Placeholder 2">
            <a:extLst>
              <a:ext uri="{FF2B5EF4-FFF2-40B4-BE49-F238E27FC236}">
                <a16:creationId xmlns:a16="http://schemas.microsoft.com/office/drawing/2014/main" id="{913F885F-A101-BC58-B363-A2EF5627F54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22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BE35-96D9-4646-444F-C1B4490EDFBD}"/>
              </a:ext>
            </a:extLst>
          </p:cNvPr>
          <p:cNvSpPr>
            <a:spLocks noGrp="1"/>
          </p:cNvSpPr>
          <p:nvPr>
            <p:ph type="title"/>
          </p:nvPr>
        </p:nvSpPr>
        <p:spPr>
          <a:xfrm>
            <a:off x="838200" y="365125"/>
            <a:ext cx="8403077" cy="889743"/>
          </a:xfrm>
        </p:spPr>
        <p:txBody>
          <a:bodyPr>
            <a:normAutofit fontScale="90000"/>
          </a:bodyPr>
          <a:lstStyle/>
          <a:p>
            <a:r>
              <a:rPr lang="en-US" b="1" i="0" dirty="0">
                <a:effectLst/>
                <a:latin typeface="Söhne"/>
              </a:rPr>
              <a:t>Best Practices</a:t>
            </a:r>
            <a:br>
              <a:rPr lang="en-US" b="1" i="0" dirty="0">
                <a:effectLst/>
                <a:latin typeface="Söhne"/>
              </a:rPr>
            </a:br>
            <a:endParaRPr lang="en-IN" dirty="0"/>
          </a:p>
        </p:txBody>
      </p:sp>
      <p:graphicFrame>
        <p:nvGraphicFramePr>
          <p:cNvPr id="5" name="Content Placeholder 2">
            <a:extLst>
              <a:ext uri="{FF2B5EF4-FFF2-40B4-BE49-F238E27FC236}">
                <a16:creationId xmlns:a16="http://schemas.microsoft.com/office/drawing/2014/main" id="{4DE8D9FD-1C2F-E7D1-976D-BC33AE12C7FA}"/>
              </a:ext>
            </a:extLst>
          </p:cNvPr>
          <p:cNvGraphicFramePr>
            <a:graphicFrameLocks noGrp="1"/>
          </p:cNvGraphicFramePr>
          <p:nvPr>
            <p:ph idx="1"/>
            <p:extLst>
              <p:ext uri="{D42A27DB-BD31-4B8C-83A1-F6EECF244321}">
                <p14:modId xmlns:p14="http://schemas.microsoft.com/office/powerpoint/2010/main" val="737347848"/>
              </p:ext>
            </p:extLst>
          </p:nvPr>
        </p:nvGraphicFramePr>
        <p:xfrm>
          <a:off x="301557" y="1001949"/>
          <a:ext cx="11052243" cy="5175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67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1388</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Söhne</vt:lpstr>
      <vt:lpstr>Arial</vt:lpstr>
      <vt:lpstr>Calibri</vt:lpstr>
      <vt:lpstr>Calibri Light</vt:lpstr>
      <vt:lpstr>Office Theme</vt:lpstr>
      <vt:lpstr>System Architectures in Distributed Systems </vt:lpstr>
      <vt:lpstr>Introduction</vt:lpstr>
      <vt:lpstr>Centralized Architecture</vt:lpstr>
      <vt:lpstr>Decentralized Architecture</vt:lpstr>
      <vt:lpstr>Hybrid Architecture </vt:lpstr>
      <vt:lpstr>Architecture Comparison </vt:lpstr>
      <vt:lpstr>Key Use Cases </vt:lpstr>
      <vt:lpstr>Challenges </vt:lpstr>
      <vt:lpstr>Best Practices </vt:lpstr>
      <vt:lpstr>Choosing the Right Architecture </vt:lpstr>
      <vt:lpstr>Scalability and Load balancing</vt:lpstr>
      <vt:lpstr>Redundancy and Fault Tolerance</vt:lpstr>
      <vt:lpstr>Data Synchronization Strategie</vt:lpstr>
      <vt:lpstr>Security Considerations</vt:lpstr>
      <vt:lpstr>Cost and Resource Management</vt:lpstr>
      <vt:lpstr>Conclusion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Architectures in Distributed Systems </dc:title>
  <dc:creator>SRIHARI MADDINENI</dc:creator>
  <cp:lastModifiedBy>SRIHARI MADDINENI</cp:lastModifiedBy>
  <cp:revision>2</cp:revision>
  <dcterms:created xsi:type="dcterms:W3CDTF">2023-10-17T10:48:16Z</dcterms:created>
  <dcterms:modified xsi:type="dcterms:W3CDTF">2023-10-17T11:17:49Z</dcterms:modified>
</cp:coreProperties>
</file>