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5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30427E-4BFB-4199-9AD2-5F612DFB0BA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92C3677-D06B-485C-94B8-34EAE9286637}">
      <dgm:prSet/>
      <dgm:spPr/>
      <dgm:t>
        <a:bodyPr/>
        <a:lstStyle/>
        <a:p>
          <a:pPr>
            <a:lnSpc>
              <a:spcPct val="100000"/>
            </a:lnSpc>
          </a:pPr>
          <a:r>
            <a:rPr lang="en-US"/>
            <a:t>NFS, or Network File System, is a protocol that enables remote file access and sharing in distributed computing environments. It allows a user to access files and directories on a remote server as if they were on a local machine, facilitating seamless data sharing and storage in a networked environment.</a:t>
          </a:r>
        </a:p>
      </dgm:t>
    </dgm:pt>
    <dgm:pt modelId="{4B578523-109F-4C7C-A40A-8CEC485FBD89}" type="parTrans" cxnId="{3A60D86B-EAE9-44BE-B572-0B900DC157A3}">
      <dgm:prSet/>
      <dgm:spPr/>
      <dgm:t>
        <a:bodyPr/>
        <a:lstStyle/>
        <a:p>
          <a:endParaRPr lang="en-US"/>
        </a:p>
      </dgm:t>
    </dgm:pt>
    <dgm:pt modelId="{3E9098C0-4638-437E-9843-853F0EC12FB1}" type="sibTrans" cxnId="{3A60D86B-EAE9-44BE-B572-0B900DC157A3}">
      <dgm:prSet/>
      <dgm:spPr/>
      <dgm:t>
        <a:bodyPr/>
        <a:lstStyle/>
        <a:p>
          <a:endParaRPr lang="en-US"/>
        </a:p>
      </dgm:t>
    </dgm:pt>
    <dgm:pt modelId="{AD2D5894-20C6-4570-8765-0A8F7162F974}">
      <dgm:prSet/>
      <dgm:spPr/>
      <dgm:t>
        <a:bodyPr/>
        <a:lstStyle/>
        <a:p>
          <a:pPr>
            <a:lnSpc>
              <a:spcPct val="100000"/>
            </a:lnSpc>
          </a:pPr>
          <a:r>
            <a:rPr lang="en-US" b="0" i="0"/>
            <a:t>NFS plays a crucial role in sharing files and resources in distributed computing by providing a standardized method for accessing data across different systems and platforms. It simplifies data sharing, centralizes file storage, and enhances collaboration and resource utilization in networked environments, fostering efficiency and scalability in various applications and industries.</a:t>
          </a:r>
          <a:endParaRPr lang="en-US"/>
        </a:p>
      </dgm:t>
    </dgm:pt>
    <dgm:pt modelId="{A30D2400-4BA7-458D-93D2-C707C48E95A6}" type="parTrans" cxnId="{10B0A34E-7138-45E2-9001-0B61554E9791}">
      <dgm:prSet/>
      <dgm:spPr/>
      <dgm:t>
        <a:bodyPr/>
        <a:lstStyle/>
        <a:p>
          <a:endParaRPr lang="en-US"/>
        </a:p>
      </dgm:t>
    </dgm:pt>
    <dgm:pt modelId="{BB2354A9-F05F-4AA3-A8C6-E9D02FCE8383}" type="sibTrans" cxnId="{10B0A34E-7138-45E2-9001-0B61554E9791}">
      <dgm:prSet/>
      <dgm:spPr/>
      <dgm:t>
        <a:bodyPr/>
        <a:lstStyle/>
        <a:p>
          <a:endParaRPr lang="en-US"/>
        </a:p>
      </dgm:t>
    </dgm:pt>
    <dgm:pt modelId="{6F43399D-15AB-494A-BD71-4459C3360679}" type="pres">
      <dgm:prSet presAssocID="{1330427E-4BFB-4199-9AD2-5F612DFB0BAA}" presName="root" presStyleCnt="0">
        <dgm:presLayoutVars>
          <dgm:dir/>
          <dgm:resizeHandles val="exact"/>
        </dgm:presLayoutVars>
      </dgm:prSet>
      <dgm:spPr/>
    </dgm:pt>
    <dgm:pt modelId="{F51F18A3-8EAF-4959-9738-959C9ACF5FF7}" type="pres">
      <dgm:prSet presAssocID="{D92C3677-D06B-485C-94B8-34EAE9286637}" presName="compNode" presStyleCnt="0"/>
      <dgm:spPr/>
    </dgm:pt>
    <dgm:pt modelId="{2D5250E8-850B-4DA3-A0DE-20453CFF80F5}" type="pres">
      <dgm:prSet presAssocID="{D92C3677-D06B-485C-94B8-34EAE92866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A5D2B161-8158-477E-B76E-9AE5132674B2}" type="pres">
      <dgm:prSet presAssocID="{D92C3677-D06B-485C-94B8-34EAE9286637}" presName="spaceRect" presStyleCnt="0"/>
      <dgm:spPr/>
    </dgm:pt>
    <dgm:pt modelId="{F5BEE24F-7411-4010-8B40-E51416243575}" type="pres">
      <dgm:prSet presAssocID="{D92C3677-D06B-485C-94B8-34EAE9286637}" presName="textRect" presStyleLbl="revTx" presStyleIdx="0" presStyleCnt="2">
        <dgm:presLayoutVars>
          <dgm:chMax val="1"/>
          <dgm:chPref val="1"/>
        </dgm:presLayoutVars>
      </dgm:prSet>
      <dgm:spPr/>
    </dgm:pt>
    <dgm:pt modelId="{55855A6C-91DB-4A69-A6DC-16446DADE1A2}" type="pres">
      <dgm:prSet presAssocID="{3E9098C0-4638-437E-9843-853F0EC12FB1}" presName="sibTrans" presStyleCnt="0"/>
      <dgm:spPr/>
    </dgm:pt>
    <dgm:pt modelId="{7AFFD7B2-B692-4DCB-8A7D-C5FA7F9C72FF}" type="pres">
      <dgm:prSet presAssocID="{AD2D5894-20C6-4570-8765-0A8F7162F974}" presName="compNode" presStyleCnt="0"/>
      <dgm:spPr/>
    </dgm:pt>
    <dgm:pt modelId="{5FDF42E1-D31F-4D3E-A4CE-0203595BCA06}" type="pres">
      <dgm:prSet presAssocID="{AD2D5894-20C6-4570-8765-0A8F7162F9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6009102-2239-4C86-B1AB-D722A4F1E192}" type="pres">
      <dgm:prSet presAssocID="{AD2D5894-20C6-4570-8765-0A8F7162F974}" presName="spaceRect" presStyleCnt="0"/>
      <dgm:spPr/>
    </dgm:pt>
    <dgm:pt modelId="{8FF42A77-7375-42AA-BBD2-1B54E4965539}" type="pres">
      <dgm:prSet presAssocID="{AD2D5894-20C6-4570-8765-0A8F7162F974}" presName="textRect" presStyleLbl="revTx" presStyleIdx="1" presStyleCnt="2">
        <dgm:presLayoutVars>
          <dgm:chMax val="1"/>
          <dgm:chPref val="1"/>
        </dgm:presLayoutVars>
      </dgm:prSet>
      <dgm:spPr/>
    </dgm:pt>
  </dgm:ptLst>
  <dgm:cxnLst>
    <dgm:cxn modelId="{AC69281B-03B1-46F6-9C1F-7FBD0E4D776D}" type="presOf" srcId="{D92C3677-D06B-485C-94B8-34EAE9286637}" destId="{F5BEE24F-7411-4010-8B40-E51416243575}" srcOrd="0" destOrd="0" presId="urn:microsoft.com/office/officeart/2018/2/layout/IconLabelList"/>
    <dgm:cxn modelId="{3A60D86B-EAE9-44BE-B572-0B900DC157A3}" srcId="{1330427E-4BFB-4199-9AD2-5F612DFB0BAA}" destId="{D92C3677-D06B-485C-94B8-34EAE9286637}" srcOrd="0" destOrd="0" parTransId="{4B578523-109F-4C7C-A40A-8CEC485FBD89}" sibTransId="{3E9098C0-4638-437E-9843-853F0EC12FB1}"/>
    <dgm:cxn modelId="{10B0A34E-7138-45E2-9001-0B61554E9791}" srcId="{1330427E-4BFB-4199-9AD2-5F612DFB0BAA}" destId="{AD2D5894-20C6-4570-8765-0A8F7162F974}" srcOrd="1" destOrd="0" parTransId="{A30D2400-4BA7-458D-93D2-C707C48E95A6}" sibTransId="{BB2354A9-F05F-4AA3-A8C6-E9D02FCE8383}"/>
    <dgm:cxn modelId="{4A0232DC-1700-4094-AE8E-7CB21B2A721E}" type="presOf" srcId="{AD2D5894-20C6-4570-8765-0A8F7162F974}" destId="{8FF42A77-7375-42AA-BBD2-1B54E4965539}" srcOrd="0" destOrd="0" presId="urn:microsoft.com/office/officeart/2018/2/layout/IconLabelList"/>
    <dgm:cxn modelId="{6E4293EE-529C-448D-B9E1-2A476F8AA2A5}" type="presOf" srcId="{1330427E-4BFB-4199-9AD2-5F612DFB0BAA}" destId="{6F43399D-15AB-494A-BD71-4459C3360679}" srcOrd="0" destOrd="0" presId="urn:microsoft.com/office/officeart/2018/2/layout/IconLabelList"/>
    <dgm:cxn modelId="{B1AB149E-5F65-4B33-8FD8-50DA4563D25D}" type="presParOf" srcId="{6F43399D-15AB-494A-BD71-4459C3360679}" destId="{F51F18A3-8EAF-4959-9738-959C9ACF5FF7}" srcOrd="0" destOrd="0" presId="urn:microsoft.com/office/officeart/2018/2/layout/IconLabelList"/>
    <dgm:cxn modelId="{2258192A-CBCC-452F-90E9-FF3C2666923E}" type="presParOf" srcId="{F51F18A3-8EAF-4959-9738-959C9ACF5FF7}" destId="{2D5250E8-850B-4DA3-A0DE-20453CFF80F5}" srcOrd="0" destOrd="0" presId="urn:microsoft.com/office/officeart/2018/2/layout/IconLabelList"/>
    <dgm:cxn modelId="{F3ED8B51-F3C9-4EA2-9461-E39093990C3F}" type="presParOf" srcId="{F51F18A3-8EAF-4959-9738-959C9ACF5FF7}" destId="{A5D2B161-8158-477E-B76E-9AE5132674B2}" srcOrd="1" destOrd="0" presId="urn:microsoft.com/office/officeart/2018/2/layout/IconLabelList"/>
    <dgm:cxn modelId="{752A3593-55FD-44B4-96F3-0CFE08474B84}" type="presParOf" srcId="{F51F18A3-8EAF-4959-9738-959C9ACF5FF7}" destId="{F5BEE24F-7411-4010-8B40-E51416243575}" srcOrd="2" destOrd="0" presId="urn:microsoft.com/office/officeart/2018/2/layout/IconLabelList"/>
    <dgm:cxn modelId="{D5154B03-D356-4F60-A2F6-CCEB8B9AEA94}" type="presParOf" srcId="{6F43399D-15AB-494A-BD71-4459C3360679}" destId="{55855A6C-91DB-4A69-A6DC-16446DADE1A2}" srcOrd="1" destOrd="0" presId="urn:microsoft.com/office/officeart/2018/2/layout/IconLabelList"/>
    <dgm:cxn modelId="{4FED4371-DDDE-4973-B451-5C8CC6504A23}" type="presParOf" srcId="{6F43399D-15AB-494A-BD71-4459C3360679}" destId="{7AFFD7B2-B692-4DCB-8A7D-C5FA7F9C72FF}" srcOrd="2" destOrd="0" presId="urn:microsoft.com/office/officeart/2018/2/layout/IconLabelList"/>
    <dgm:cxn modelId="{9629E924-A20F-4097-8DAB-81027552C278}" type="presParOf" srcId="{7AFFD7B2-B692-4DCB-8A7D-C5FA7F9C72FF}" destId="{5FDF42E1-D31F-4D3E-A4CE-0203595BCA06}" srcOrd="0" destOrd="0" presId="urn:microsoft.com/office/officeart/2018/2/layout/IconLabelList"/>
    <dgm:cxn modelId="{84BAA1BD-2B33-4EBB-9573-DF59856E565D}" type="presParOf" srcId="{7AFFD7B2-B692-4DCB-8A7D-C5FA7F9C72FF}" destId="{76009102-2239-4C86-B1AB-D722A4F1E192}" srcOrd="1" destOrd="0" presId="urn:microsoft.com/office/officeart/2018/2/layout/IconLabelList"/>
    <dgm:cxn modelId="{367603D5-723A-43F3-A4C5-61806E286300}" type="presParOf" srcId="{7AFFD7B2-B692-4DCB-8A7D-C5FA7F9C72FF}" destId="{8FF42A77-7375-42AA-BBD2-1B54E49655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2D2488-848E-4718-8D5D-E8A096D5C3B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F557268-B686-4E70-A7C1-A0A3888ACF2E}">
      <dgm:prSet/>
      <dgm:spPr/>
      <dgm:t>
        <a:bodyPr/>
        <a:lstStyle/>
        <a:p>
          <a:r>
            <a:rPr lang="en-US" b="1" i="0"/>
            <a:t>Security:</a:t>
          </a:r>
          <a:r>
            <a:rPr lang="en-US" b="0" i="0"/>
            <a:t> The web is susceptible to cybersecurity threats like data breaches and hacking, requiring robust security measures to protect user data and privacy.</a:t>
          </a:r>
          <a:endParaRPr lang="en-US"/>
        </a:p>
      </dgm:t>
    </dgm:pt>
    <dgm:pt modelId="{889B887F-F2C8-4DC1-8351-AFF7BEBAC7BE}" type="parTrans" cxnId="{608A60BD-168C-498F-AC52-58185D00706A}">
      <dgm:prSet/>
      <dgm:spPr/>
      <dgm:t>
        <a:bodyPr/>
        <a:lstStyle/>
        <a:p>
          <a:endParaRPr lang="en-US"/>
        </a:p>
      </dgm:t>
    </dgm:pt>
    <dgm:pt modelId="{3377CCB3-19F0-4DD5-A052-543AB30D87B3}" type="sibTrans" cxnId="{608A60BD-168C-498F-AC52-58185D00706A}">
      <dgm:prSet/>
      <dgm:spPr/>
      <dgm:t>
        <a:bodyPr/>
        <a:lstStyle/>
        <a:p>
          <a:endParaRPr lang="en-US"/>
        </a:p>
      </dgm:t>
    </dgm:pt>
    <dgm:pt modelId="{CD8C18E0-A049-4B02-8DC8-EBA13A5B26D4}">
      <dgm:prSet/>
      <dgm:spPr/>
      <dgm:t>
        <a:bodyPr/>
        <a:lstStyle/>
        <a:p>
          <a:r>
            <a:rPr lang="en-US" b="1" i="0"/>
            <a:t>Scalability:</a:t>
          </a:r>
          <a:r>
            <a:rPr lang="en-US" b="0" i="0"/>
            <a:t> As web traffic and user demands grow, maintaining a scalable infrastructure to handle increased loads becomes challenging, necessitating effective scalability solutions.</a:t>
          </a:r>
          <a:endParaRPr lang="en-US"/>
        </a:p>
      </dgm:t>
    </dgm:pt>
    <dgm:pt modelId="{E92BC008-6285-4FFD-8AA0-5A561A7BE8ED}" type="parTrans" cxnId="{E42B322F-5AE1-4F11-9001-51A77C1945CC}">
      <dgm:prSet/>
      <dgm:spPr/>
      <dgm:t>
        <a:bodyPr/>
        <a:lstStyle/>
        <a:p>
          <a:endParaRPr lang="en-US"/>
        </a:p>
      </dgm:t>
    </dgm:pt>
    <dgm:pt modelId="{22EDB32F-E183-44D4-9C53-6C2E0EC61CAD}" type="sibTrans" cxnId="{E42B322F-5AE1-4F11-9001-51A77C1945CC}">
      <dgm:prSet/>
      <dgm:spPr/>
      <dgm:t>
        <a:bodyPr/>
        <a:lstStyle/>
        <a:p>
          <a:endParaRPr lang="en-US"/>
        </a:p>
      </dgm:t>
    </dgm:pt>
    <dgm:pt modelId="{80E54FF8-0396-4F3A-903B-3BF7FA248554}" type="pres">
      <dgm:prSet presAssocID="{FC2D2488-848E-4718-8D5D-E8A096D5C3BC}" presName="linear" presStyleCnt="0">
        <dgm:presLayoutVars>
          <dgm:animLvl val="lvl"/>
          <dgm:resizeHandles val="exact"/>
        </dgm:presLayoutVars>
      </dgm:prSet>
      <dgm:spPr/>
    </dgm:pt>
    <dgm:pt modelId="{FC7BFA48-521A-4434-A978-90256EDB629F}" type="pres">
      <dgm:prSet presAssocID="{3F557268-B686-4E70-A7C1-A0A3888ACF2E}" presName="parentText" presStyleLbl="node1" presStyleIdx="0" presStyleCnt="2">
        <dgm:presLayoutVars>
          <dgm:chMax val="0"/>
          <dgm:bulletEnabled val="1"/>
        </dgm:presLayoutVars>
      </dgm:prSet>
      <dgm:spPr/>
    </dgm:pt>
    <dgm:pt modelId="{FC5D0741-66CA-4732-B983-22CE1797CECF}" type="pres">
      <dgm:prSet presAssocID="{3377CCB3-19F0-4DD5-A052-543AB30D87B3}" presName="spacer" presStyleCnt="0"/>
      <dgm:spPr/>
    </dgm:pt>
    <dgm:pt modelId="{6A76C42B-D1A2-4482-9826-667E1D1D54A9}" type="pres">
      <dgm:prSet presAssocID="{CD8C18E0-A049-4B02-8DC8-EBA13A5B26D4}" presName="parentText" presStyleLbl="node1" presStyleIdx="1" presStyleCnt="2">
        <dgm:presLayoutVars>
          <dgm:chMax val="0"/>
          <dgm:bulletEnabled val="1"/>
        </dgm:presLayoutVars>
      </dgm:prSet>
      <dgm:spPr/>
    </dgm:pt>
  </dgm:ptLst>
  <dgm:cxnLst>
    <dgm:cxn modelId="{886C1402-8BE9-4B18-BFCF-0C80D74F7983}" type="presOf" srcId="{FC2D2488-848E-4718-8D5D-E8A096D5C3BC}" destId="{80E54FF8-0396-4F3A-903B-3BF7FA248554}" srcOrd="0" destOrd="0" presId="urn:microsoft.com/office/officeart/2005/8/layout/vList2"/>
    <dgm:cxn modelId="{E42B322F-5AE1-4F11-9001-51A77C1945CC}" srcId="{FC2D2488-848E-4718-8D5D-E8A096D5C3BC}" destId="{CD8C18E0-A049-4B02-8DC8-EBA13A5B26D4}" srcOrd="1" destOrd="0" parTransId="{E92BC008-6285-4FFD-8AA0-5A561A7BE8ED}" sibTransId="{22EDB32F-E183-44D4-9C53-6C2E0EC61CAD}"/>
    <dgm:cxn modelId="{B4335092-7DA8-42BE-869A-2C9E47070DBC}" type="presOf" srcId="{CD8C18E0-A049-4B02-8DC8-EBA13A5B26D4}" destId="{6A76C42B-D1A2-4482-9826-667E1D1D54A9}" srcOrd="0" destOrd="0" presId="urn:microsoft.com/office/officeart/2005/8/layout/vList2"/>
    <dgm:cxn modelId="{608A60BD-168C-498F-AC52-58185D00706A}" srcId="{FC2D2488-848E-4718-8D5D-E8A096D5C3BC}" destId="{3F557268-B686-4E70-A7C1-A0A3888ACF2E}" srcOrd="0" destOrd="0" parTransId="{889B887F-F2C8-4DC1-8351-AFF7BEBAC7BE}" sibTransId="{3377CCB3-19F0-4DD5-A052-543AB30D87B3}"/>
    <dgm:cxn modelId="{7A2462E5-8488-45BB-BFC5-2C55C723E385}" type="presOf" srcId="{3F557268-B686-4E70-A7C1-A0A3888ACF2E}" destId="{FC7BFA48-521A-4434-A978-90256EDB629F}" srcOrd="0" destOrd="0" presId="urn:microsoft.com/office/officeart/2005/8/layout/vList2"/>
    <dgm:cxn modelId="{9F2ABBD9-020E-4823-9377-9C6F0D8F66C8}" type="presParOf" srcId="{80E54FF8-0396-4F3A-903B-3BF7FA248554}" destId="{FC7BFA48-521A-4434-A978-90256EDB629F}" srcOrd="0" destOrd="0" presId="urn:microsoft.com/office/officeart/2005/8/layout/vList2"/>
    <dgm:cxn modelId="{72647222-03C3-4EE6-AEB7-B7E9A7EB0F8C}" type="presParOf" srcId="{80E54FF8-0396-4F3A-903B-3BF7FA248554}" destId="{FC5D0741-66CA-4732-B983-22CE1797CECF}" srcOrd="1" destOrd="0" presId="urn:microsoft.com/office/officeart/2005/8/layout/vList2"/>
    <dgm:cxn modelId="{0450066D-1624-4F4F-8F49-C412CAD96219}" type="presParOf" srcId="{80E54FF8-0396-4F3A-903B-3BF7FA248554}" destId="{6A76C42B-D1A2-4482-9826-667E1D1D54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949AD2-C54E-4FE8-87F1-83AA7F598FC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CF54D6-2D77-4CCF-9846-568CD6D20F28}">
      <dgm:prSet/>
      <dgm:spPr/>
      <dgm:t>
        <a:bodyPr/>
        <a:lstStyle/>
        <a:p>
          <a:r>
            <a:rPr lang="en-US"/>
            <a:t>1. </a:t>
          </a:r>
          <a:r>
            <a:rPr lang="en-US" b="1"/>
            <a:t>Client-Server Model</a:t>
          </a:r>
          <a:r>
            <a:rPr lang="en-US"/>
            <a:t>: NFS operates using a client-server architecture where the client (requesting system) can access files and resources on the server (storage system) over the network.</a:t>
          </a:r>
        </a:p>
      </dgm:t>
    </dgm:pt>
    <dgm:pt modelId="{DCCB966C-8191-48D0-A01F-20727FC8E7FB}" type="parTrans" cxnId="{8D10C5ED-0030-470F-B16A-89206AE660A2}">
      <dgm:prSet/>
      <dgm:spPr/>
      <dgm:t>
        <a:bodyPr/>
        <a:lstStyle/>
        <a:p>
          <a:endParaRPr lang="en-US"/>
        </a:p>
      </dgm:t>
    </dgm:pt>
    <dgm:pt modelId="{905402E7-31E1-4392-A9BC-854439F35EE7}" type="sibTrans" cxnId="{8D10C5ED-0030-470F-B16A-89206AE660A2}">
      <dgm:prSet/>
      <dgm:spPr/>
      <dgm:t>
        <a:bodyPr/>
        <a:lstStyle/>
        <a:p>
          <a:endParaRPr lang="en-US"/>
        </a:p>
      </dgm:t>
    </dgm:pt>
    <dgm:pt modelId="{5BEC61BF-1610-4D94-88CC-30650C855087}">
      <dgm:prSet/>
      <dgm:spPr/>
      <dgm:t>
        <a:bodyPr/>
        <a:lstStyle/>
        <a:p>
          <a:r>
            <a:rPr lang="en-US"/>
            <a:t>2. </a:t>
          </a:r>
          <a:r>
            <a:rPr lang="en-US" b="1"/>
            <a:t>NFS Protocol: </a:t>
          </a:r>
          <a:r>
            <a:rPr lang="en-US"/>
            <a:t>NFS relies on a well-defined protocol for communication, allowing clients to send requests and servers to respond with the requested file data or operations. This protocol ensures seamless file sharing and management across distributed systems.</a:t>
          </a:r>
        </a:p>
      </dgm:t>
    </dgm:pt>
    <dgm:pt modelId="{47F07001-83E5-4F87-AEAB-2296E67FB273}" type="parTrans" cxnId="{580B03E8-22BD-43AA-A8C1-3A8B642692C6}">
      <dgm:prSet/>
      <dgm:spPr/>
      <dgm:t>
        <a:bodyPr/>
        <a:lstStyle/>
        <a:p>
          <a:endParaRPr lang="en-US"/>
        </a:p>
      </dgm:t>
    </dgm:pt>
    <dgm:pt modelId="{318157FA-D7F1-40EC-9ACA-2D996EEBA62A}" type="sibTrans" cxnId="{580B03E8-22BD-43AA-A8C1-3A8B642692C6}">
      <dgm:prSet/>
      <dgm:spPr/>
      <dgm:t>
        <a:bodyPr/>
        <a:lstStyle/>
        <a:p>
          <a:endParaRPr lang="en-US"/>
        </a:p>
      </dgm:t>
    </dgm:pt>
    <dgm:pt modelId="{49BAD1A0-F817-41DE-8D61-8D8BAC4E1933}" type="pres">
      <dgm:prSet presAssocID="{1C949AD2-C54E-4FE8-87F1-83AA7F598FC4}" presName="root" presStyleCnt="0">
        <dgm:presLayoutVars>
          <dgm:dir/>
          <dgm:resizeHandles val="exact"/>
        </dgm:presLayoutVars>
      </dgm:prSet>
      <dgm:spPr/>
    </dgm:pt>
    <dgm:pt modelId="{68DACA84-7DDC-43AE-9588-078DC7B4960B}" type="pres">
      <dgm:prSet presAssocID="{BACF54D6-2D77-4CCF-9846-568CD6D20F28}" presName="compNode" presStyleCnt="0"/>
      <dgm:spPr/>
    </dgm:pt>
    <dgm:pt modelId="{9626B6F1-3B2E-4626-A35E-AFDF4F2D0CB4}" type="pres">
      <dgm:prSet presAssocID="{BACF54D6-2D77-4CCF-9846-568CD6D20F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C752A91D-D9D1-49C7-86B6-2F89646CCCFD}" type="pres">
      <dgm:prSet presAssocID="{BACF54D6-2D77-4CCF-9846-568CD6D20F28}" presName="spaceRect" presStyleCnt="0"/>
      <dgm:spPr/>
    </dgm:pt>
    <dgm:pt modelId="{2EC17692-DCA3-4036-9722-BEA7B3815BEF}" type="pres">
      <dgm:prSet presAssocID="{BACF54D6-2D77-4CCF-9846-568CD6D20F28}" presName="textRect" presStyleLbl="revTx" presStyleIdx="0" presStyleCnt="2">
        <dgm:presLayoutVars>
          <dgm:chMax val="1"/>
          <dgm:chPref val="1"/>
        </dgm:presLayoutVars>
      </dgm:prSet>
      <dgm:spPr/>
    </dgm:pt>
    <dgm:pt modelId="{25A31110-4522-41A4-A9E9-CAC62F7A9FA4}" type="pres">
      <dgm:prSet presAssocID="{905402E7-31E1-4392-A9BC-854439F35EE7}" presName="sibTrans" presStyleCnt="0"/>
      <dgm:spPr/>
    </dgm:pt>
    <dgm:pt modelId="{6BFD8EEE-99D8-472E-A3B6-12A32CCAE27F}" type="pres">
      <dgm:prSet presAssocID="{5BEC61BF-1610-4D94-88CC-30650C855087}" presName="compNode" presStyleCnt="0"/>
      <dgm:spPr/>
    </dgm:pt>
    <dgm:pt modelId="{52EC0E55-9D44-48EC-BF59-A1A69DE7E6E4}" type="pres">
      <dgm:prSet presAssocID="{5BEC61BF-1610-4D94-88CC-30650C8550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D0CC955C-0239-413E-9ABE-020F4D8E7B15}" type="pres">
      <dgm:prSet presAssocID="{5BEC61BF-1610-4D94-88CC-30650C855087}" presName="spaceRect" presStyleCnt="0"/>
      <dgm:spPr/>
    </dgm:pt>
    <dgm:pt modelId="{E2FBF701-6EF1-4704-A158-DDA800DED097}" type="pres">
      <dgm:prSet presAssocID="{5BEC61BF-1610-4D94-88CC-30650C855087}" presName="textRect" presStyleLbl="revTx" presStyleIdx="1" presStyleCnt="2">
        <dgm:presLayoutVars>
          <dgm:chMax val="1"/>
          <dgm:chPref val="1"/>
        </dgm:presLayoutVars>
      </dgm:prSet>
      <dgm:spPr/>
    </dgm:pt>
  </dgm:ptLst>
  <dgm:cxnLst>
    <dgm:cxn modelId="{C8C2F447-3A24-4CCB-BEE4-F073904FCDE3}" type="presOf" srcId="{1C949AD2-C54E-4FE8-87F1-83AA7F598FC4}" destId="{49BAD1A0-F817-41DE-8D61-8D8BAC4E1933}" srcOrd="0" destOrd="0" presId="urn:microsoft.com/office/officeart/2018/2/layout/IconLabelList"/>
    <dgm:cxn modelId="{3A2C41BC-6B6D-4005-A8D2-75809C4C35F7}" type="presOf" srcId="{5BEC61BF-1610-4D94-88CC-30650C855087}" destId="{E2FBF701-6EF1-4704-A158-DDA800DED097}" srcOrd="0" destOrd="0" presId="urn:microsoft.com/office/officeart/2018/2/layout/IconLabelList"/>
    <dgm:cxn modelId="{580B03E8-22BD-43AA-A8C1-3A8B642692C6}" srcId="{1C949AD2-C54E-4FE8-87F1-83AA7F598FC4}" destId="{5BEC61BF-1610-4D94-88CC-30650C855087}" srcOrd="1" destOrd="0" parTransId="{47F07001-83E5-4F87-AEAB-2296E67FB273}" sibTransId="{318157FA-D7F1-40EC-9ACA-2D996EEBA62A}"/>
    <dgm:cxn modelId="{8D10C5ED-0030-470F-B16A-89206AE660A2}" srcId="{1C949AD2-C54E-4FE8-87F1-83AA7F598FC4}" destId="{BACF54D6-2D77-4CCF-9846-568CD6D20F28}" srcOrd="0" destOrd="0" parTransId="{DCCB966C-8191-48D0-A01F-20727FC8E7FB}" sibTransId="{905402E7-31E1-4392-A9BC-854439F35EE7}"/>
    <dgm:cxn modelId="{B4B7CEF5-76A9-453A-BCD3-48F45FE5D258}" type="presOf" srcId="{BACF54D6-2D77-4CCF-9846-568CD6D20F28}" destId="{2EC17692-DCA3-4036-9722-BEA7B3815BEF}" srcOrd="0" destOrd="0" presId="urn:microsoft.com/office/officeart/2018/2/layout/IconLabelList"/>
    <dgm:cxn modelId="{FA105AE5-035A-4577-B015-76A1E003F0FD}" type="presParOf" srcId="{49BAD1A0-F817-41DE-8D61-8D8BAC4E1933}" destId="{68DACA84-7DDC-43AE-9588-078DC7B4960B}" srcOrd="0" destOrd="0" presId="urn:microsoft.com/office/officeart/2018/2/layout/IconLabelList"/>
    <dgm:cxn modelId="{5875318F-178D-4F6C-B8F2-87AEC539B75C}" type="presParOf" srcId="{68DACA84-7DDC-43AE-9588-078DC7B4960B}" destId="{9626B6F1-3B2E-4626-A35E-AFDF4F2D0CB4}" srcOrd="0" destOrd="0" presId="urn:microsoft.com/office/officeart/2018/2/layout/IconLabelList"/>
    <dgm:cxn modelId="{71D37297-45A1-4732-AF03-C78CF475633E}" type="presParOf" srcId="{68DACA84-7DDC-43AE-9588-078DC7B4960B}" destId="{C752A91D-D9D1-49C7-86B6-2F89646CCCFD}" srcOrd="1" destOrd="0" presId="urn:microsoft.com/office/officeart/2018/2/layout/IconLabelList"/>
    <dgm:cxn modelId="{72011E77-F27F-4A0F-9687-C0D0D87C7020}" type="presParOf" srcId="{68DACA84-7DDC-43AE-9588-078DC7B4960B}" destId="{2EC17692-DCA3-4036-9722-BEA7B3815BEF}" srcOrd="2" destOrd="0" presId="urn:microsoft.com/office/officeart/2018/2/layout/IconLabelList"/>
    <dgm:cxn modelId="{03D175B8-8A85-4376-9C22-AD435E39C062}" type="presParOf" srcId="{49BAD1A0-F817-41DE-8D61-8D8BAC4E1933}" destId="{25A31110-4522-41A4-A9E9-CAC62F7A9FA4}" srcOrd="1" destOrd="0" presId="urn:microsoft.com/office/officeart/2018/2/layout/IconLabelList"/>
    <dgm:cxn modelId="{3F71A63C-106B-4B68-84B0-71563610C186}" type="presParOf" srcId="{49BAD1A0-F817-41DE-8D61-8D8BAC4E1933}" destId="{6BFD8EEE-99D8-472E-A3B6-12A32CCAE27F}" srcOrd="2" destOrd="0" presId="urn:microsoft.com/office/officeart/2018/2/layout/IconLabelList"/>
    <dgm:cxn modelId="{B6CAA255-BDB4-4483-A360-CA5A65FE0F68}" type="presParOf" srcId="{6BFD8EEE-99D8-472E-A3B6-12A32CCAE27F}" destId="{52EC0E55-9D44-48EC-BF59-A1A69DE7E6E4}" srcOrd="0" destOrd="0" presId="urn:microsoft.com/office/officeart/2018/2/layout/IconLabelList"/>
    <dgm:cxn modelId="{D26EC77B-7071-4179-97BA-8AF0346E87D2}" type="presParOf" srcId="{6BFD8EEE-99D8-472E-A3B6-12A32CCAE27F}" destId="{D0CC955C-0239-413E-9ABE-020F4D8E7B15}" srcOrd="1" destOrd="0" presId="urn:microsoft.com/office/officeart/2018/2/layout/IconLabelList"/>
    <dgm:cxn modelId="{434E6307-1EF1-4690-BC19-A3FAE3B891BC}" type="presParOf" srcId="{6BFD8EEE-99D8-472E-A3B6-12A32CCAE27F}" destId="{E2FBF701-6EF1-4704-A158-DDA800DED0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A9C518-4EA1-4960-9FD9-015DCDEF673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06D6BEBE-7556-4CED-AB85-520C8C95C7F2}">
      <dgm:prSet/>
      <dgm:spPr/>
      <dgm:t>
        <a:bodyPr/>
        <a:lstStyle/>
        <a:p>
          <a:r>
            <a:rPr lang="en-US" b="1" i="0" baseline="0"/>
            <a:t>Data Storage and Backup:</a:t>
          </a:r>
          <a:r>
            <a:rPr lang="en-US" b="0" i="0" baseline="0"/>
            <a:t> NFS is used for centralized data storage and backup solutions, enabling multiple clients to access and back up their data on a network-attached server.</a:t>
          </a:r>
          <a:endParaRPr lang="en-US"/>
        </a:p>
      </dgm:t>
    </dgm:pt>
    <dgm:pt modelId="{EA334148-D730-47D7-9468-8B90AC2A8570}" type="parTrans" cxnId="{76727739-B566-4B3B-A0D0-82897D706428}">
      <dgm:prSet/>
      <dgm:spPr/>
      <dgm:t>
        <a:bodyPr/>
        <a:lstStyle/>
        <a:p>
          <a:endParaRPr lang="en-US"/>
        </a:p>
      </dgm:t>
    </dgm:pt>
    <dgm:pt modelId="{0052D08E-25FE-44A4-BD57-E4A8938789AB}" type="sibTrans" cxnId="{76727739-B566-4B3B-A0D0-82897D706428}">
      <dgm:prSet/>
      <dgm:spPr/>
      <dgm:t>
        <a:bodyPr/>
        <a:lstStyle/>
        <a:p>
          <a:endParaRPr lang="en-US"/>
        </a:p>
      </dgm:t>
    </dgm:pt>
    <dgm:pt modelId="{2D820380-F21A-4149-9546-7D17A78B45ED}">
      <dgm:prSet/>
      <dgm:spPr/>
      <dgm:t>
        <a:bodyPr/>
        <a:lstStyle/>
        <a:p>
          <a:r>
            <a:rPr lang="en-US" b="1" i="0" baseline="0"/>
            <a:t>Content Delivery:</a:t>
          </a:r>
          <a:r>
            <a:rPr lang="en-US" b="0" i="0" baseline="0"/>
            <a:t> It's utilized in content delivery networks (CDNs) to distribute media files efficiently to users worldwide.</a:t>
          </a:r>
          <a:endParaRPr lang="en-US"/>
        </a:p>
      </dgm:t>
    </dgm:pt>
    <dgm:pt modelId="{A2ED553F-D922-4BEA-B855-F7E319A684D9}" type="parTrans" cxnId="{F6C559AA-31A2-4664-A432-29E3102F3DC0}">
      <dgm:prSet/>
      <dgm:spPr/>
      <dgm:t>
        <a:bodyPr/>
        <a:lstStyle/>
        <a:p>
          <a:endParaRPr lang="en-US"/>
        </a:p>
      </dgm:t>
    </dgm:pt>
    <dgm:pt modelId="{CA8930B6-7658-4605-A82C-F5E3AE8B7BFE}" type="sibTrans" cxnId="{F6C559AA-31A2-4664-A432-29E3102F3DC0}">
      <dgm:prSet/>
      <dgm:spPr/>
      <dgm:t>
        <a:bodyPr/>
        <a:lstStyle/>
        <a:p>
          <a:endParaRPr lang="en-US"/>
        </a:p>
      </dgm:t>
    </dgm:pt>
    <dgm:pt modelId="{BF9E8966-1818-44A7-B3CA-EB678F5B3639}">
      <dgm:prSet/>
      <dgm:spPr/>
      <dgm:t>
        <a:bodyPr/>
        <a:lstStyle/>
        <a:p>
          <a:r>
            <a:rPr lang="en-US" b="1" i="0" baseline="0"/>
            <a:t>Virtualization:</a:t>
          </a:r>
          <a:r>
            <a:rPr lang="en-US" b="0" i="0" baseline="0"/>
            <a:t> NFS is integral to virtualization platforms, allowing virtual machines to access shared data and configuration files.</a:t>
          </a:r>
          <a:endParaRPr lang="en-US"/>
        </a:p>
      </dgm:t>
    </dgm:pt>
    <dgm:pt modelId="{3E548428-E1E0-4FC9-8A50-E27AC842B408}" type="parTrans" cxnId="{4A91A42D-9A4B-4E10-9C7B-3A84739C501F}">
      <dgm:prSet/>
      <dgm:spPr/>
      <dgm:t>
        <a:bodyPr/>
        <a:lstStyle/>
        <a:p>
          <a:endParaRPr lang="en-US"/>
        </a:p>
      </dgm:t>
    </dgm:pt>
    <dgm:pt modelId="{6D4178F2-E0A8-4A23-9F70-9A5404A50B77}" type="sibTrans" cxnId="{4A91A42D-9A4B-4E10-9C7B-3A84739C501F}">
      <dgm:prSet/>
      <dgm:spPr/>
      <dgm:t>
        <a:bodyPr/>
        <a:lstStyle/>
        <a:p>
          <a:endParaRPr lang="en-US"/>
        </a:p>
      </dgm:t>
    </dgm:pt>
    <dgm:pt modelId="{178F94CB-AF70-439B-9247-A289486A5CD5}">
      <dgm:prSet/>
      <dgm:spPr/>
      <dgm:t>
        <a:bodyPr/>
        <a:lstStyle/>
        <a:p>
          <a:r>
            <a:rPr lang="en-US" b="1" i="0" baseline="0"/>
            <a:t>Software Development:</a:t>
          </a:r>
          <a:r>
            <a:rPr lang="en-US" b="0" i="0" baseline="0"/>
            <a:t> Developers often use NFS to share source code and project files across teams, ensuring version control and collaboration.</a:t>
          </a:r>
          <a:endParaRPr lang="en-US"/>
        </a:p>
      </dgm:t>
    </dgm:pt>
    <dgm:pt modelId="{BB45FBAF-57CF-4453-99C5-A33687A8F8C4}" type="parTrans" cxnId="{E49F746D-AAC4-46F4-8FC6-4359B67DE327}">
      <dgm:prSet/>
      <dgm:spPr/>
      <dgm:t>
        <a:bodyPr/>
        <a:lstStyle/>
        <a:p>
          <a:endParaRPr lang="en-US"/>
        </a:p>
      </dgm:t>
    </dgm:pt>
    <dgm:pt modelId="{BF843BE9-CCAD-4947-8D83-7EEBD5870DB4}" type="sibTrans" cxnId="{E49F746D-AAC4-46F4-8FC6-4359B67DE327}">
      <dgm:prSet/>
      <dgm:spPr/>
      <dgm:t>
        <a:bodyPr/>
        <a:lstStyle/>
        <a:p>
          <a:endParaRPr lang="en-US"/>
        </a:p>
      </dgm:t>
    </dgm:pt>
    <dgm:pt modelId="{15CAB92D-A14E-4A03-BC4B-5C8B648DE1E3}">
      <dgm:prSet/>
      <dgm:spPr/>
      <dgm:t>
        <a:bodyPr/>
        <a:lstStyle/>
        <a:p>
          <a:r>
            <a:rPr lang="en-US" b="1" i="0" baseline="0"/>
            <a:t>Scientific Computing:</a:t>
          </a:r>
          <a:r>
            <a:rPr lang="en-US" b="0" i="0" baseline="0"/>
            <a:t> NFS aids in collaborative research by providing a common file system for sharing and analyzing large datasets in scientific computing.</a:t>
          </a:r>
          <a:endParaRPr lang="en-US"/>
        </a:p>
      </dgm:t>
    </dgm:pt>
    <dgm:pt modelId="{085581F0-D10A-4E0C-8CDF-1B6BC25D0098}" type="parTrans" cxnId="{F1A267FF-C240-4BDC-AE23-4921EDECDC2B}">
      <dgm:prSet/>
      <dgm:spPr/>
      <dgm:t>
        <a:bodyPr/>
        <a:lstStyle/>
        <a:p>
          <a:endParaRPr lang="en-US"/>
        </a:p>
      </dgm:t>
    </dgm:pt>
    <dgm:pt modelId="{D0DE3218-1CA0-4E32-B08B-EF920D480B69}" type="sibTrans" cxnId="{F1A267FF-C240-4BDC-AE23-4921EDECDC2B}">
      <dgm:prSet/>
      <dgm:spPr/>
      <dgm:t>
        <a:bodyPr/>
        <a:lstStyle/>
        <a:p>
          <a:endParaRPr lang="en-US"/>
        </a:p>
      </dgm:t>
    </dgm:pt>
    <dgm:pt modelId="{DB20D211-23EA-4443-B70B-FD9DBC0DCD90}" type="pres">
      <dgm:prSet presAssocID="{C4A9C518-4EA1-4960-9FD9-015DCDEF673E}" presName="linear" presStyleCnt="0">
        <dgm:presLayoutVars>
          <dgm:animLvl val="lvl"/>
          <dgm:resizeHandles val="exact"/>
        </dgm:presLayoutVars>
      </dgm:prSet>
      <dgm:spPr/>
    </dgm:pt>
    <dgm:pt modelId="{5D8927B9-CA15-4CAB-82FC-6B66734DB694}" type="pres">
      <dgm:prSet presAssocID="{06D6BEBE-7556-4CED-AB85-520C8C95C7F2}" presName="parentText" presStyleLbl="node1" presStyleIdx="0" presStyleCnt="5">
        <dgm:presLayoutVars>
          <dgm:chMax val="0"/>
          <dgm:bulletEnabled val="1"/>
        </dgm:presLayoutVars>
      </dgm:prSet>
      <dgm:spPr/>
    </dgm:pt>
    <dgm:pt modelId="{C74B82BD-8BF3-4577-AAF4-D6472667810A}" type="pres">
      <dgm:prSet presAssocID="{0052D08E-25FE-44A4-BD57-E4A8938789AB}" presName="spacer" presStyleCnt="0"/>
      <dgm:spPr/>
    </dgm:pt>
    <dgm:pt modelId="{DF121F6A-A0FD-45C3-AD0B-3CB5EE963C78}" type="pres">
      <dgm:prSet presAssocID="{2D820380-F21A-4149-9546-7D17A78B45ED}" presName="parentText" presStyleLbl="node1" presStyleIdx="1" presStyleCnt="5">
        <dgm:presLayoutVars>
          <dgm:chMax val="0"/>
          <dgm:bulletEnabled val="1"/>
        </dgm:presLayoutVars>
      </dgm:prSet>
      <dgm:spPr/>
    </dgm:pt>
    <dgm:pt modelId="{3CCFEC98-0D13-4621-B84A-E22C0CFC9366}" type="pres">
      <dgm:prSet presAssocID="{CA8930B6-7658-4605-A82C-F5E3AE8B7BFE}" presName="spacer" presStyleCnt="0"/>
      <dgm:spPr/>
    </dgm:pt>
    <dgm:pt modelId="{D738F374-5321-4B5A-98CD-DFE20BA7A539}" type="pres">
      <dgm:prSet presAssocID="{BF9E8966-1818-44A7-B3CA-EB678F5B3639}" presName="parentText" presStyleLbl="node1" presStyleIdx="2" presStyleCnt="5">
        <dgm:presLayoutVars>
          <dgm:chMax val="0"/>
          <dgm:bulletEnabled val="1"/>
        </dgm:presLayoutVars>
      </dgm:prSet>
      <dgm:spPr/>
    </dgm:pt>
    <dgm:pt modelId="{21C6466D-F328-4DBC-B35C-D8351AE5CF43}" type="pres">
      <dgm:prSet presAssocID="{6D4178F2-E0A8-4A23-9F70-9A5404A50B77}" presName="spacer" presStyleCnt="0"/>
      <dgm:spPr/>
    </dgm:pt>
    <dgm:pt modelId="{819A7112-2053-46EF-8EB2-F698A7FEA72E}" type="pres">
      <dgm:prSet presAssocID="{178F94CB-AF70-439B-9247-A289486A5CD5}" presName="parentText" presStyleLbl="node1" presStyleIdx="3" presStyleCnt="5">
        <dgm:presLayoutVars>
          <dgm:chMax val="0"/>
          <dgm:bulletEnabled val="1"/>
        </dgm:presLayoutVars>
      </dgm:prSet>
      <dgm:spPr/>
    </dgm:pt>
    <dgm:pt modelId="{6B793CC1-87A1-49BC-97A2-A092468E63D7}" type="pres">
      <dgm:prSet presAssocID="{BF843BE9-CCAD-4947-8D83-7EEBD5870DB4}" presName="spacer" presStyleCnt="0"/>
      <dgm:spPr/>
    </dgm:pt>
    <dgm:pt modelId="{1E453B22-377D-48E7-9099-D11721C2CF97}" type="pres">
      <dgm:prSet presAssocID="{15CAB92D-A14E-4A03-BC4B-5C8B648DE1E3}" presName="parentText" presStyleLbl="node1" presStyleIdx="4" presStyleCnt="5">
        <dgm:presLayoutVars>
          <dgm:chMax val="0"/>
          <dgm:bulletEnabled val="1"/>
        </dgm:presLayoutVars>
      </dgm:prSet>
      <dgm:spPr/>
    </dgm:pt>
  </dgm:ptLst>
  <dgm:cxnLst>
    <dgm:cxn modelId="{2C686000-914D-4763-9628-405A4469023F}" type="presOf" srcId="{C4A9C518-4EA1-4960-9FD9-015DCDEF673E}" destId="{DB20D211-23EA-4443-B70B-FD9DBC0DCD90}" srcOrd="0" destOrd="0" presId="urn:microsoft.com/office/officeart/2005/8/layout/vList2"/>
    <dgm:cxn modelId="{4A91A42D-9A4B-4E10-9C7B-3A84739C501F}" srcId="{C4A9C518-4EA1-4960-9FD9-015DCDEF673E}" destId="{BF9E8966-1818-44A7-B3CA-EB678F5B3639}" srcOrd="2" destOrd="0" parTransId="{3E548428-E1E0-4FC9-8A50-E27AC842B408}" sibTransId="{6D4178F2-E0A8-4A23-9F70-9A5404A50B77}"/>
    <dgm:cxn modelId="{4348F52D-FBFF-448D-83A7-7F585398FAFD}" type="presOf" srcId="{15CAB92D-A14E-4A03-BC4B-5C8B648DE1E3}" destId="{1E453B22-377D-48E7-9099-D11721C2CF97}" srcOrd="0" destOrd="0" presId="urn:microsoft.com/office/officeart/2005/8/layout/vList2"/>
    <dgm:cxn modelId="{76727739-B566-4B3B-A0D0-82897D706428}" srcId="{C4A9C518-4EA1-4960-9FD9-015DCDEF673E}" destId="{06D6BEBE-7556-4CED-AB85-520C8C95C7F2}" srcOrd="0" destOrd="0" parTransId="{EA334148-D730-47D7-9468-8B90AC2A8570}" sibTransId="{0052D08E-25FE-44A4-BD57-E4A8938789AB}"/>
    <dgm:cxn modelId="{E49F746D-AAC4-46F4-8FC6-4359B67DE327}" srcId="{C4A9C518-4EA1-4960-9FD9-015DCDEF673E}" destId="{178F94CB-AF70-439B-9247-A289486A5CD5}" srcOrd="3" destOrd="0" parTransId="{BB45FBAF-57CF-4453-99C5-A33687A8F8C4}" sibTransId="{BF843BE9-CCAD-4947-8D83-7EEBD5870DB4}"/>
    <dgm:cxn modelId="{07BADD7E-91DD-42AB-9904-B844EA06EE0D}" type="presOf" srcId="{2D820380-F21A-4149-9546-7D17A78B45ED}" destId="{DF121F6A-A0FD-45C3-AD0B-3CB5EE963C78}" srcOrd="0" destOrd="0" presId="urn:microsoft.com/office/officeart/2005/8/layout/vList2"/>
    <dgm:cxn modelId="{F6C559AA-31A2-4664-A432-29E3102F3DC0}" srcId="{C4A9C518-4EA1-4960-9FD9-015DCDEF673E}" destId="{2D820380-F21A-4149-9546-7D17A78B45ED}" srcOrd="1" destOrd="0" parTransId="{A2ED553F-D922-4BEA-B855-F7E319A684D9}" sibTransId="{CA8930B6-7658-4605-A82C-F5E3AE8B7BFE}"/>
    <dgm:cxn modelId="{21D606C3-3AEC-4645-93D2-628B885C1435}" type="presOf" srcId="{06D6BEBE-7556-4CED-AB85-520C8C95C7F2}" destId="{5D8927B9-CA15-4CAB-82FC-6B66734DB694}" srcOrd="0" destOrd="0" presId="urn:microsoft.com/office/officeart/2005/8/layout/vList2"/>
    <dgm:cxn modelId="{5D7E9FCC-465E-4041-B752-F06235733F04}" type="presOf" srcId="{178F94CB-AF70-439B-9247-A289486A5CD5}" destId="{819A7112-2053-46EF-8EB2-F698A7FEA72E}" srcOrd="0" destOrd="0" presId="urn:microsoft.com/office/officeart/2005/8/layout/vList2"/>
    <dgm:cxn modelId="{97E448F6-8F6D-47E0-B62C-7775D8071266}" type="presOf" srcId="{BF9E8966-1818-44A7-B3CA-EB678F5B3639}" destId="{D738F374-5321-4B5A-98CD-DFE20BA7A539}" srcOrd="0" destOrd="0" presId="urn:microsoft.com/office/officeart/2005/8/layout/vList2"/>
    <dgm:cxn modelId="{F1A267FF-C240-4BDC-AE23-4921EDECDC2B}" srcId="{C4A9C518-4EA1-4960-9FD9-015DCDEF673E}" destId="{15CAB92D-A14E-4A03-BC4B-5C8B648DE1E3}" srcOrd="4" destOrd="0" parTransId="{085581F0-D10A-4E0C-8CDF-1B6BC25D0098}" sibTransId="{D0DE3218-1CA0-4E32-B08B-EF920D480B69}"/>
    <dgm:cxn modelId="{C85E96CB-1BBC-40CC-88F8-213F2FFA2F4C}" type="presParOf" srcId="{DB20D211-23EA-4443-B70B-FD9DBC0DCD90}" destId="{5D8927B9-CA15-4CAB-82FC-6B66734DB694}" srcOrd="0" destOrd="0" presId="urn:microsoft.com/office/officeart/2005/8/layout/vList2"/>
    <dgm:cxn modelId="{2649BCB1-1D3F-4941-A4C2-A85CBF39ABD3}" type="presParOf" srcId="{DB20D211-23EA-4443-B70B-FD9DBC0DCD90}" destId="{C74B82BD-8BF3-4577-AAF4-D6472667810A}" srcOrd="1" destOrd="0" presId="urn:microsoft.com/office/officeart/2005/8/layout/vList2"/>
    <dgm:cxn modelId="{A0B3901C-B570-409B-83A0-C66B8E65256A}" type="presParOf" srcId="{DB20D211-23EA-4443-B70B-FD9DBC0DCD90}" destId="{DF121F6A-A0FD-45C3-AD0B-3CB5EE963C78}" srcOrd="2" destOrd="0" presId="urn:microsoft.com/office/officeart/2005/8/layout/vList2"/>
    <dgm:cxn modelId="{52857FA1-271B-4F67-B44E-168ED2CF8CA4}" type="presParOf" srcId="{DB20D211-23EA-4443-B70B-FD9DBC0DCD90}" destId="{3CCFEC98-0D13-4621-B84A-E22C0CFC9366}" srcOrd="3" destOrd="0" presId="urn:microsoft.com/office/officeart/2005/8/layout/vList2"/>
    <dgm:cxn modelId="{5E39A5D9-FDFC-4905-B92B-F47099ED2F01}" type="presParOf" srcId="{DB20D211-23EA-4443-B70B-FD9DBC0DCD90}" destId="{D738F374-5321-4B5A-98CD-DFE20BA7A539}" srcOrd="4" destOrd="0" presId="urn:microsoft.com/office/officeart/2005/8/layout/vList2"/>
    <dgm:cxn modelId="{F6A70B3B-21E2-4002-998F-11482288AB86}" type="presParOf" srcId="{DB20D211-23EA-4443-B70B-FD9DBC0DCD90}" destId="{21C6466D-F328-4DBC-B35C-D8351AE5CF43}" srcOrd="5" destOrd="0" presId="urn:microsoft.com/office/officeart/2005/8/layout/vList2"/>
    <dgm:cxn modelId="{EDF031FC-AD75-4463-9665-53D14FD31169}" type="presParOf" srcId="{DB20D211-23EA-4443-B70B-FD9DBC0DCD90}" destId="{819A7112-2053-46EF-8EB2-F698A7FEA72E}" srcOrd="6" destOrd="0" presId="urn:microsoft.com/office/officeart/2005/8/layout/vList2"/>
    <dgm:cxn modelId="{28F89711-D574-43B4-B063-1F79120F3028}" type="presParOf" srcId="{DB20D211-23EA-4443-B70B-FD9DBC0DCD90}" destId="{6B793CC1-87A1-49BC-97A2-A092468E63D7}" srcOrd="7" destOrd="0" presId="urn:microsoft.com/office/officeart/2005/8/layout/vList2"/>
    <dgm:cxn modelId="{59D73529-3BFD-4B0B-B9CD-446CBA494F9C}" type="presParOf" srcId="{DB20D211-23EA-4443-B70B-FD9DBC0DCD90}" destId="{1E453B22-377D-48E7-9099-D11721C2CF9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9BFE11-2A4E-40B8-A7DA-7DB0652DDC1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DE7445A-06AE-4140-B5BE-60FB0CC2AF94}">
      <dgm:prSet/>
      <dgm:spPr/>
      <dgm:t>
        <a:bodyPr/>
        <a:lstStyle/>
        <a:p>
          <a:r>
            <a:rPr lang="en-US"/>
            <a:t>1. </a:t>
          </a:r>
          <a:r>
            <a:rPr lang="en-US" b="1"/>
            <a:t>Centralized File Management: </a:t>
          </a:r>
          <a:r>
            <a:rPr lang="en-US"/>
            <a:t>NFS centralizes file storage and management, making it easier to organize, backup, and secure data.</a:t>
          </a:r>
        </a:p>
      </dgm:t>
    </dgm:pt>
    <dgm:pt modelId="{81E49D1A-19CC-495C-9FAC-1C391A99E969}" type="parTrans" cxnId="{B269790C-B066-48F1-A82C-EDD9B22DF662}">
      <dgm:prSet/>
      <dgm:spPr/>
      <dgm:t>
        <a:bodyPr/>
        <a:lstStyle/>
        <a:p>
          <a:endParaRPr lang="en-US"/>
        </a:p>
      </dgm:t>
    </dgm:pt>
    <dgm:pt modelId="{00DD5299-EACC-4375-AE75-D5F93D926E01}" type="sibTrans" cxnId="{B269790C-B066-48F1-A82C-EDD9B22DF662}">
      <dgm:prSet/>
      <dgm:spPr/>
      <dgm:t>
        <a:bodyPr/>
        <a:lstStyle/>
        <a:p>
          <a:endParaRPr lang="en-US"/>
        </a:p>
      </dgm:t>
    </dgm:pt>
    <dgm:pt modelId="{AC0D6B02-7F62-4120-AB00-6F1E63BF086F}">
      <dgm:prSet/>
      <dgm:spPr/>
      <dgm:t>
        <a:bodyPr/>
        <a:lstStyle/>
        <a:p>
          <a:r>
            <a:rPr lang="en-US"/>
            <a:t>2. </a:t>
          </a:r>
          <a:r>
            <a:rPr lang="en-US" b="1"/>
            <a:t>Efficient Resource Sharing: </a:t>
          </a:r>
          <a:r>
            <a:rPr lang="en-US"/>
            <a:t>It enables efficient resource sharing across a network, reducing redundancy and promoting collaboration in distributed computing environments.</a:t>
          </a:r>
        </a:p>
      </dgm:t>
    </dgm:pt>
    <dgm:pt modelId="{687FAE9D-CFD0-44B3-9335-530618900929}" type="parTrans" cxnId="{C60FAC00-031D-43ED-8720-DA5CC9FC634D}">
      <dgm:prSet/>
      <dgm:spPr/>
      <dgm:t>
        <a:bodyPr/>
        <a:lstStyle/>
        <a:p>
          <a:endParaRPr lang="en-US"/>
        </a:p>
      </dgm:t>
    </dgm:pt>
    <dgm:pt modelId="{6081A0AD-3D1C-4FAC-8DCE-810CE00E9F4B}" type="sibTrans" cxnId="{C60FAC00-031D-43ED-8720-DA5CC9FC634D}">
      <dgm:prSet/>
      <dgm:spPr/>
      <dgm:t>
        <a:bodyPr/>
        <a:lstStyle/>
        <a:p>
          <a:endParaRPr lang="en-US"/>
        </a:p>
      </dgm:t>
    </dgm:pt>
    <dgm:pt modelId="{8C3A7F44-DFA4-4FE9-A6E9-08A1695299E6}">
      <dgm:prSet/>
      <dgm:spPr/>
      <dgm:t>
        <a:bodyPr/>
        <a:lstStyle/>
        <a:p>
          <a:r>
            <a:rPr lang="en-US"/>
            <a:t>3. </a:t>
          </a:r>
          <a:r>
            <a:rPr lang="en-US" b="1"/>
            <a:t>Platform Independence: </a:t>
          </a:r>
          <a:r>
            <a:rPr lang="en-US"/>
            <a:t>NFS is platform-independent, allowing various operating systems to access and share files seamlessly.</a:t>
          </a:r>
        </a:p>
      </dgm:t>
    </dgm:pt>
    <dgm:pt modelId="{04B6C01D-0312-4DC2-991D-B44ED4EC2134}" type="parTrans" cxnId="{63FD9F19-94AC-49FE-866A-E5C32A069C05}">
      <dgm:prSet/>
      <dgm:spPr/>
      <dgm:t>
        <a:bodyPr/>
        <a:lstStyle/>
        <a:p>
          <a:endParaRPr lang="en-US"/>
        </a:p>
      </dgm:t>
    </dgm:pt>
    <dgm:pt modelId="{718CB2B6-4B45-40B7-ACAA-9488C0EA4BF4}" type="sibTrans" cxnId="{63FD9F19-94AC-49FE-866A-E5C32A069C05}">
      <dgm:prSet/>
      <dgm:spPr/>
      <dgm:t>
        <a:bodyPr/>
        <a:lstStyle/>
        <a:p>
          <a:endParaRPr lang="en-US"/>
        </a:p>
      </dgm:t>
    </dgm:pt>
    <dgm:pt modelId="{49C7ECF6-0435-4592-9854-37C38EB811F9}">
      <dgm:prSet/>
      <dgm:spPr/>
      <dgm:t>
        <a:bodyPr/>
        <a:lstStyle/>
        <a:p>
          <a:r>
            <a:rPr lang="en-US"/>
            <a:t>4. </a:t>
          </a:r>
          <a:r>
            <a:rPr lang="en-US" b="1"/>
            <a:t>Simplified Maintenance: </a:t>
          </a:r>
          <a:r>
            <a:rPr lang="en-US"/>
            <a:t>NFS simplifies system maintenance and updates by providing a single point for managing files and resources.</a:t>
          </a:r>
        </a:p>
      </dgm:t>
    </dgm:pt>
    <dgm:pt modelId="{85F81DC7-BF2D-47D7-9786-F88DEC4621E5}" type="parTrans" cxnId="{1D9B5D4E-CD36-42E3-8E0D-D2F55446146B}">
      <dgm:prSet/>
      <dgm:spPr/>
      <dgm:t>
        <a:bodyPr/>
        <a:lstStyle/>
        <a:p>
          <a:endParaRPr lang="en-US"/>
        </a:p>
      </dgm:t>
    </dgm:pt>
    <dgm:pt modelId="{F970D0D2-2F07-471C-A1B1-E26DC815EBB6}" type="sibTrans" cxnId="{1D9B5D4E-CD36-42E3-8E0D-D2F55446146B}">
      <dgm:prSet/>
      <dgm:spPr/>
      <dgm:t>
        <a:bodyPr/>
        <a:lstStyle/>
        <a:p>
          <a:endParaRPr lang="en-US"/>
        </a:p>
      </dgm:t>
    </dgm:pt>
    <dgm:pt modelId="{6E2FC849-D34D-439A-97B6-FDBF1A138430}" type="pres">
      <dgm:prSet presAssocID="{2A9BFE11-2A4E-40B8-A7DA-7DB0652DDC18}" presName="root" presStyleCnt="0">
        <dgm:presLayoutVars>
          <dgm:dir/>
          <dgm:resizeHandles val="exact"/>
        </dgm:presLayoutVars>
      </dgm:prSet>
      <dgm:spPr/>
    </dgm:pt>
    <dgm:pt modelId="{36CC2178-46A4-428E-AD80-5E0BFD5338C5}" type="pres">
      <dgm:prSet presAssocID="{2A9BFE11-2A4E-40B8-A7DA-7DB0652DDC18}" presName="container" presStyleCnt="0">
        <dgm:presLayoutVars>
          <dgm:dir/>
          <dgm:resizeHandles val="exact"/>
        </dgm:presLayoutVars>
      </dgm:prSet>
      <dgm:spPr/>
    </dgm:pt>
    <dgm:pt modelId="{639A49A0-D352-4391-9DA7-462F8B19F1C0}" type="pres">
      <dgm:prSet presAssocID="{7DE7445A-06AE-4140-B5BE-60FB0CC2AF94}" presName="compNode" presStyleCnt="0"/>
      <dgm:spPr/>
    </dgm:pt>
    <dgm:pt modelId="{A0B06781-F17D-407F-84E4-B9FDC009CA37}" type="pres">
      <dgm:prSet presAssocID="{7DE7445A-06AE-4140-B5BE-60FB0CC2AF94}" presName="iconBgRect" presStyleLbl="bgShp" presStyleIdx="0" presStyleCnt="4"/>
      <dgm:spPr/>
    </dgm:pt>
    <dgm:pt modelId="{66D5890E-097D-433F-AA6C-0D8B28693C0B}" type="pres">
      <dgm:prSet presAssocID="{7DE7445A-06AE-4140-B5BE-60FB0CC2AF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6ED0FF33-B7F4-4856-84F1-313CD0ED02DC}" type="pres">
      <dgm:prSet presAssocID="{7DE7445A-06AE-4140-B5BE-60FB0CC2AF94}" presName="spaceRect" presStyleCnt="0"/>
      <dgm:spPr/>
    </dgm:pt>
    <dgm:pt modelId="{7ABA73C3-E80B-4C0E-AD78-4804E1998B15}" type="pres">
      <dgm:prSet presAssocID="{7DE7445A-06AE-4140-B5BE-60FB0CC2AF94}" presName="textRect" presStyleLbl="revTx" presStyleIdx="0" presStyleCnt="4">
        <dgm:presLayoutVars>
          <dgm:chMax val="1"/>
          <dgm:chPref val="1"/>
        </dgm:presLayoutVars>
      </dgm:prSet>
      <dgm:spPr/>
    </dgm:pt>
    <dgm:pt modelId="{F5DB28B1-D7E8-483F-A53E-DED9D382FC67}" type="pres">
      <dgm:prSet presAssocID="{00DD5299-EACC-4375-AE75-D5F93D926E01}" presName="sibTrans" presStyleLbl="sibTrans2D1" presStyleIdx="0" presStyleCnt="0"/>
      <dgm:spPr/>
    </dgm:pt>
    <dgm:pt modelId="{9DE6CB97-78F0-4141-BD24-657FB0E85CD0}" type="pres">
      <dgm:prSet presAssocID="{AC0D6B02-7F62-4120-AB00-6F1E63BF086F}" presName="compNode" presStyleCnt="0"/>
      <dgm:spPr/>
    </dgm:pt>
    <dgm:pt modelId="{BEB77825-1F8F-41F0-966A-9F978AA6FAA7}" type="pres">
      <dgm:prSet presAssocID="{AC0D6B02-7F62-4120-AB00-6F1E63BF086F}" presName="iconBgRect" presStyleLbl="bgShp" presStyleIdx="1" presStyleCnt="4"/>
      <dgm:spPr/>
    </dgm:pt>
    <dgm:pt modelId="{9C9D20F1-6231-4E3A-9142-F80739F4EFFC}" type="pres">
      <dgm:prSet presAssocID="{AC0D6B02-7F62-4120-AB00-6F1E63BF086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251795E6-C696-4D5B-A9B0-A70BB6624780}" type="pres">
      <dgm:prSet presAssocID="{AC0D6B02-7F62-4120-AB00-6F1E63BF086F}" presName="spaceRect" presStyleCnt="0"/>
      <dgm:spPr/>
    </dgm:pt>
    <dgm:pt modelId="{46F099BA-01D4-42B5-8B05-8AD67B45E281}" type="pres">
      <dgm:prSet presAssocID="{AC0D6B02-7F62-4120-AB00-6F1E63BF086F}" presName="textRect" presStyleLbl="revTx" presStyleIdx="1" presStyleCnt="4">
        <dgm:presLayoutVars>
          <dgm:chMax val="1"/>
          <dgm:chPref val="1"/>
        </dgm:presLayoutVars>
      </dgm:prSet>
      <dgm:spPr/>
    </dgm:pt>
    <dgm:pt modelId="{FE5BE536-002C-47BA-B5EB-B7E942A6427A}" type="pres">
      <dgm:prSet presAssocID="{6081A0AD-3D1C-4FAC-8DCE-810CE00E9F4B}" presName="sibTrans" presStyleLbl="sibTrans2D1" presStyleIdx="0" presStyleCnt="0"/>
      <dgm:spPr/>
    </dgm:pt>
    <dgm:pt modelId="{15BEC9C9-8D99-46F9-9740-ED30FB756947}" type="pres">
      <dgm:prSet presAssocID="{8C3A7F44-DFA4-4FE9-A6E9-08A1695299E6}" presName="compNode" presStyleCnt="0"/>
      <dgm:spPr/>
    </dgm:pt>
    <dgm:pt modelId="{1441B575-F3EA-4673-AA15-4C2148E1D33F}" type="pres">
      <dgm:prSet presAssocID="{8C3A7F44-DFA4-4FE9-A6E9-08A1695299E6}" presName="iconBgRect" presStyleLbl="bgShp" presStyleIdx="2" presStyleCnt="4"/>
      <dgm:spPr/>
    </dgm:pt>
    <dgm:pt modelId="{52D61E0B-0574-478A-A15A-D5AA9EB28760}" type="pres">
      <dgm:prSet presAssocID="{8C3A7F44-DFA4-4FE9-A6E9-08A1695299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DA5ADA27-E139-4280-8E51-55C4009D4178}" type="pres">
      <dgm:prSet presAssocID="{8C3A7F44-DFA4-4FE9-A6E9-08A1695299E6}" presName="spaceRect" presStyleCnt="0"/>
      <dgm:spPr/>
    </dgm:pt>
    <dgm:pt modelId="{176143D2-E569-4FDE-BD1E-AAAF141D56B1}" type="pres">
      <dgm:prSet presAssocID="{8C3A7F44-DFA4-4FE9-A6E9-08A1695299E6}" presName="textRect" presStyleLbl="revTx" presStyleIdx="2" presStyleCnt="4">
        <dgm:presLayoutVars>
          <dgm:chMax val="1"/>
          <dgm:chPref val="1"/>
        </dgm:presLayoutVars>
      </dgm:prSet>
      <dgm:spPr/>
    </dgm:pt>
    <dgm:pt modelId="{22A6DD37-3CCF-4534-BC73-FF8DB9B5729C}" type="pres">
      <dgm:prSet presAssocID="{718CB2B6-4B45-40B7-ACAA-9488C0EA4BF4}" presName="sibTrans" presStyleLbl="sibTrans2D1" presStyleIdx="0" presStyleCnt="0"/>
      <dgm:spPr/>
    </dgm:pt>
    <dgm:pt modelId="{95262BEF-1D19-41E9-8957-8A7C0C820BC9}" type="pres">
      <dgm:prSet presAssocID="{49C7ECF6-0435-4592-9854-37C38EB811F9}" presName="compNode" presStyleCnt="0"/>
      <dgm:spPr/>
    </dgm:pt>
    <dgm:pt modelId="{CC11BFBE-140F-43D9-AF14-C14FE32C9164}" type="pres">
      <dgm:prSet presAssocID="{49C7ECF6-0435-4592-9854-37C38EB811F9}" presName="iconBgRect" presStyleLbl="bgShp" presStyleIdx="3" presStyleCnt="4"/>
      <dgm:spPr/>
    </dgm:pt>
    <dgm:pt modelId="{9542D457-893C-4141-9DC1-2FC31B636435}" type="pres">
      <dgm:prSet presAssocID="{49C7ECF6-0435-4592-9854-37C38EB811F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C6A39851-EF16-495A-A4B5-6C503FC23159}" type="pres">
      <dgm:prSet presAssocID="{49C7ECF6-0435-4592-9854-37C38EB811F9}" presName="spaceRect" presStyleCnt="0"/>
      <dgm:spPr/>
    </dgm:pt>
    <dgm:pt modelId="{E2923FFC-E228-4E3C-9E82-F3D98CB42899}" type="pres">
      <dgm:prSet presAssocID="{49C7ECF6-0435-4592-9854-37C38EB811F9}" presName="textRect" presStyleLbl="revTx" presStyleIdx="3" presStyleCnt="4">
        <dgm:presLayoutVars>
          <dgm:chMax val="1"/>
          <dgm:chPref val="1"/>
        </dgm:presLayoutVars>
      </dgm:prSet>
      <dgm:spPr/>
    </dgm:pt>
  </dgm:ptLst>
  <dgm:cxnLst>
    <dgm:cxn modelId="{C60FAC00-031D-43ED-8720-DA5CC9FC634D}" srcId="{2A9BFE11-2A4E-40B8-A7DA-7DB0652DDC18}" destId="{AC0D6B02-7F62-4120-AB00-6F1E63BF086F}" srcOrd="1" destOrd="0" parTransId="{687FAE9D-CFD0-44B3-9335-530618900929}" sibTransId="{6081A0AD-3D1C-4FAC-8DCE-810CE00E9F4B}"/>
    <dgm:cxn modelId="{B269790C-B066-48F1-A82C-EDD9B22DF662}" srcId="{2A9BFE11-2A4E-40B8-A7DA-7DB0652DDC18}" destId="{7DE7445A-06AE-4140-B5BE-60FB0CC2AF94}" srcOrd="0" destOrd="0" parTransId="{81E49D1A-19CC-495C-9FAC-1C391A99E969}" sibTransId="{00DD5299-EACC-4375-AE75-D5F93D926E01}"/>
    <dgm:cxn modelId="{8FC78118-3F19-4309-A60D-9788852B548E}" type="presOf" srcId="{6081A0AD-3D1C-4FAC-8DCE-810CE00E9F4B}" destId="{FE5BE536-002C-47BA-B5EB-B7E942A6427A}" srcOrd="0" destOrd="0" presId="urn:microsoft.com/office/officeart/2018/2/layout/IconCircleList"/>
    <dgm:cxn modelId="{63FD9F19-94AC-49FE-866A-E5C32A069C05}" srcId="{2A9BFE11-2A4E-40B8-A7DA-7DB0652DDC18}" destId="{8C3A7F44-DFA4-4FE9-A6E9-08A1695299E6}" srcOrd="2" destOrd="0" parTransId="{04B6C01D-0312-4DC2-991D-B44ED4EC2134}" sibTransId="{718CB2B6-4B45-40B7-ACAA-9488C0EA4BF4}"/>
    <dgm:cxn modelId="{2CF0CE5F-2884-48CE-8304-71EC4511D209}" type="presOf" srcId="{2A9BFE11-2A4E-40B8-A7DA-7DB0652DDC18}" destId="{6E2FC849-D34D-439A-97B6-FDBF1A138430}" srcOrd="0" destOrd="0" presId="urn:microsoft.com/office/officeart/2018/2/layout/IconCircleList"/>
    <dgm:cxn modelId="{1D9B5D4E-CD36-42E3-8E0D-D2F55446146B}" srcId="{2A9BFE11-2A4E-40B8-A7DA-7DB0652DDC18}" destId="{49C7ECF6-0435-4592-9854-37C38EB811F9}" srcOrd="3" destOrd="0" parTransId="{85F81DC7-BF2D-47D7-9786-F88DEC4621E5}" sibTransId="{F970D0D2-2F07-471C-A1B1-E26DC815EBB6}"/>
    <dgm:cxn modelId="{8D331D77-CAFC-4337-96E2-4C4ED9506DA4}" type="presOf" srcId="{718CB2B6-4B45-40B7-ACAA-9488C0EA4BF4}" destId="{22A6DD37-3CCF-4534-BC73-FF8DB9B5729C}" srcOrd="0" destOrd="0" presId="urn:microsoft.com/office/officeart/2018/2/layout/IconCircleList"/>
    <dgm:cxn modelId="{217F0698-C1BC-4DDB-A0A2-2BA1823F5125}" type="presOf" srcId="{49C7ECF6-0435-4592-9854-37C38EB811F9}" destId="{E2923FFC-E228-4E3C-9E82-F3D98CB42899}" srcOrd="0" destOrd="0" presId="urn:microsoft.com/office/officeart/2018/2/layout/IconCircleList"/>
    <dgm:cxn modelId="{18537BAD-AFA4-4684-BF4E-641B171714AB}" type="presOf" srcId="{00DD5299-EACC-4375-AE75-D5F93D926E01}" destId="{F5DB28B1-D7E8-483F-A53E-DED9D382FC67}" srcOrd="0" destOrd="0" presId="urn:microsoft.com/office/officeart/2018/2/layout/IconCircleList"/>
    <dgm:cxn modelId="{129238B3-47D7-498E-9A97-D29B3079EE9C}" type="presOf" srcId="{AC0D6B02-7F62-4120-AB00-6F1E63BF086F}" destId="{46F099BA-01D4-42B5-8B05-8AD67B45E281}" srcOrd="0" destOrd="0" presId="urn:microsoft.com/office/officeart/2018/2/layout/IconCircleList"/>
    <dgm:cxn modelId="{6AEA7EB8-A1FE-422A-A251-ECA4FE9806C3}" type="presOf" srcId="{8C3A7F44-DFA4-4FE9-A6E9-08A1695299E6}" destId="{176143D2-E569-4FDE-BD1E-AAAF141D56B1}" srcOrd="0" destOrd="0" presId="urn:microsoft.com/office/officeart/2018/2/layout/IconCircleList"/>
    <dgm:cxn modelId="{CF9826D5-DE5B-463F-9B46-05862EDB1C76}" type="presOf" srcId="{7DE7445A-06AE-4140-B5BE-60FB0CC2AF94}" destId="{7ABA73C3-E80B-4C0E-AD78-4804E1998B15}" srcOrd="0" destOrd="0" presId="urn:microsoft.com/office/officeart/2018/2/layout/IconCircleList"/>
    <dgm:cxn modelId="{D4DC1D9B-242B-48F7-82A9-4B82EA710C84}" type="presParOf" srcId="{6E2FC849-D34D-439A-97B6-FDBF1A138430}" destId="{36CC2178-46A4-428E-AD80-5E0BFD5338C5}" srcOrd="0" destOrd="0" presId="urn:microsoft.com/office/officeart/2018/2/layout/IconCircleList"/>
    <dgm:cxn modelId="{3EDF6061-BE57-426F-9715-CE12DED1EB98}" type="presParOf" srcId="{36CC2178-46A4-428E-AD80-5E0BFD5338C5}" destId="{639A49A0-D352-4391-9DA7-462F8B19F1C0}" srcOrd="0" destOrd="0" presId="urn:microsoft.com/office/officeart/2018/2/layout/IconCircleList"/>
    <dgm:cxn modelId="{8CFE1F4E-8324-4657-8915-572CC44FABBD}" type="presParOf" srcId="{639A49A0-D352-4391-9DA7-462F8B19F1C0}" destId="{A0B06781-F17D-407F-84E4-B9FDC009CA37}" srcOrd="0" destOrd="0" presId="urn:microsoft.com/office/officeart/2018/2/layout/IconCircleList"/>
    <dgm:cxn modelId="{98A873D9-1BB0-417C-92E7-DF63C11F19B7}" type="presParOf" srcId="{639A49A0-D352-4391-9DA7-462F8B19F1C0}" destId="{66D5890E-097D-433F-AA6C-0D8B28693C0B}" srcOrd="1" destOrd="0" presId="urn:microsoft.com/office/officeart/2018/2/layout/IconCircleList"/>
    <dgm:cxn modelId="{2817D104-5FF4-4E9C-909D-C6B66EA8737F}" type="presParOf" srcId="{639A49A0-D352-4391-9DA7-462F8B19F1C0}" destId="{6ED0FF33-B7F4-4856-84F1-313CD0ED02DC}" srcOrd="2" destOrd="0" presId="urn:microsoft.com/office/officeart/2018/2/layout/IconCircleList"/>
    <dgm:cxn modelId="{250E4F5E-29C4-4AEF-BC9B-23BB81E28F61}" type="presParOf" srcId="{639A49A0-D352-4391-9DA7-462F8B19F1C0}" destId="{7ABA73C3-E80B-4C0E-AD78-4804E1998B15}" srcOrd="3" destOrd="0" presId="urn:microsoft.com/office/officeart/2018/2/layout/IconCircleList"/>
    <dgm:cxn modelId="{BC88EC6F-86EF-4378-B30D-51FE7226CC21}" type="presParOf" srcId="{36CC2178-46A4-428E-AD80-5E0BFD5338C5}" destId="{F5DB28B1-D7E8-483F-A53E-DED9D382FC67}" srcOrd="1" destOrd="0" presId="urn:microsoft.com/office/officeart/2018/2/layout/IconCircleList"/>
    <dgm:cxn modelId="{CB287FFC-ECC6-4FA4-8B48-C3A14B24DC21}" type="presParOf" srcId="{36CC2178-46A4-428E-AD80-5E0BFD5338C5}" destId="{9DE6CB97-78F0-4141-BD24-657FB0E85CD0}" srcOrd="2" destOrd="0" presId="urn:microsoft.com/office/officeart/2018/2/layout/IconCircleList"/>
    <dgm:cxn modelId="{B13EEB04-DADA-4349-B062-A7774482B8DF}" type="presParOf" srcId="{9DE6CB97-78F0-4141-BD24-657FB0E85CD0}" destId="{BEB77825-1F8F-41F0-966A-9F978AA6FAA7}" srcOrd="0" destOrd="0" presId="urn:microsoft.com/office/officeart/2018/2/layout/IconCircleList"/>
    <dgm:cxn modelId="{0339739D-4D2D-4869-939D-1CBA020181C0}" type="presParOf" srcId="{9DE6CB97-78F0-4141-BD24-657FB0E85CD0}" destId="{9C9D20F1-6231-4E3A-9142-F80739F4EFFC}" srcOrd="1" destOrd="0" presId="urn:microsoft.com/office/officeart/2018/2/layout/IconCircleList"/>
    <dgm:cxn modelId="{E49F06C0-310D-4FEE-8C31-DF810629E73B}" type="presParOf" srcId="{9DE6CB97-78F0-4141-BD24-657FB0E85CD0}" destId="{251795E6-C696-4D5B-A9B0-A70BB6624780}" srcOrd="2" destOrd="0" presId="urn:microsoft.com/office/officeart/2018/2/layout/IconCircleList"/>
    <dgm:cxn modelId="{86E98CBD-3FC8-4488-A6B0-C92B84D4B71D}" type="presParOf" srcId="{9DE6CB97-78F0-4141-BD24-657FB0E85CD0}" destId="{46F099BA-01D4-42B5-8B05-8AD67B45E281}" srcOrd="3" destOrd="0" presId="urn:microsoft.com/office/officeart/2018/2/layout/IconCircleList"/>
    <dgm:cxn modelId="{910FC521-F3C3-4B3C-9322-F8D49A57B891}" type="presParOf" srcId="{36CC2178-46A4-428E-AD80-5E0BFD5338C5}" destId="{FE5BE536-002C-47BA-B5EB-B7E942A6427A}" srcOrd="3" destOrd="0" presId="urn:microsoft.com/office/officeart/2018/2/layout/IconCircleList"/>
    <dgm:cxn modelId="{200F60F4-6697-4D9F-B919-CC43A1FD9465}" type="presParOf" srcId="{36CC2178-46A4-428E-AD80-5E0BFD5338C5}" destId="{15BEC9C9-8D99-46F9-9740-ED30FB756947}" srcOrd="4" destOrd="0" presId="urn:microsoft.com/office/officeart/2018/2/layout/IconCircleList"/>
    <dgm:cxn modelId="{9B5C498D-63BD-4144-8F1A-4B2E94A421E6}" type="presParOf" srcId="{15BEC9C9-8D99-46F9-9740-ED30FB756947}" destId="{1441B575-F3EA-4673-AA15-4C2148E1D33F}" srcOrd="0" destOrd="0" presId="urn:microsoft.com/office/officeart/2018/2/layout/IconCircleList"/>
    <dgm:cxn modelId="{85E63093-02A8-456A-BC68-390C4F709CE6}" type="presParOf" srcId="{15BEC9C9-8D99-46F9-9740-ED30FB756947}" destId="{52D61E0B-0574-478A-A15A-D5AA9EB28760}" srcOrd="1" destOrd="0" presId="urn:microsoft.com/office/officeart/2018/2/layout/IconCircleList"/>
    <dgm:cxn modelId="{94B7854A-3BF0-4122-8C57-DB1D1E658B3C}" type="presParOf" srcId="{15BEC9C9-8D99-46F9-9740-ED30FB756947}" destId="{DA5ADA27-E139-4280-8E51-55C4009D4178}" srcOrd="2" destOrd="0" presId="urn:microsoft.com/office/officeart/2018/2/layout/IconCircleList"/>
    <dgm:cxn modelId="{9FFDF1C3-F464-4D56-9233-26E6313B8689}" type="presParOf" srcId="{15BEC9C9-8D99-46F9-9740-ED30FB756947}" destId="{176143D2-E569-4FDE-BD1E-AAAF141D56B1}" srcOrd="3" destOrd="0" presId="urn:microsoft.com/office/officeart/2018/2/layout/IconCircleList"/>
    <dgm:cxn modelId="{67560D8F-CB2B-4183-B23C-AB9A7096AE1E}" type="presParOf" srcId="{36CC2178-46A4-428E-AD80-5E0BFD5338C5}" destId="{22A6DD37-3CCF-4534-BC73-FF8DB9B5729C}" srcOrd="5" destOrd="0" presId="urn:microsoft.com/office/officeart/2018/2/layout/IconCircleList"/>
    <dgm:cxn modelId="{10672DC3-D2A4-4231-9D01-42BDEB892FBE}" type="presParOf" srcId="{36CC2178-46A4-428E-AD80-5E0BFD5338C5}" destId="{95262BEF-1D19-41E9-8957-8A7C0C820BC9}" srcOrd="6" destOrd="0" presId="urn:microsoft.com/office/officeart/2018/2/layout/IconCircleList"/>
    <dgm:cxn modelId="{BC0BDEDD-CF21-4BA0-8240-93D43D54B050}" type="presParOf" srcId="{95262BEF-1D19-41E9-8957-8A7C0C820BC9}" destId="{CC11BFBE-140F-43D9-AF14-C14FE32C9164}" srcOrd="0" destOrd="0" presId="urn:microsoft.com/office/officeart/2018/2/layout/IconCircleList"/>
    <dgm:cxn modelId="{E0044CAB-B3D3-42D2-9815-EA83B38C525D}" type="presParOf" srcId="{95262BEF-1D19-41E9-8957-8A7C0C820BC9}" destId="{9542D457-893C-4141-9DC1-2FC31B636435}" srcOrd="1" destOrd="0" presId="urn:microsoft.com/office/officeart/2018/2/layout/IconCircleList"/>
    <dgm:cxn modelId="{39ED410C-04BD-4B27-AB48-95273C03B457}" type="presParOf" srcId="{95262BEF-1D19-41E9-8957-8A7C0C820BC9}" destId="{C6A39851-EF16-495A-A4B5-6C503FC23159}" srcOrd="2" destOrd="0" presId="urn:microsoft.com/office/officeart/2018/2/layout/IconCircleList"/>
    <dgm:cxn modelId="{B94482C0-19C0-4F69-AD27-9982C429D539}" type="presParOf" srcId="{95262BEF-1D19-41E9-8957-8A7C0C820BC9}" destId="{E2923FFC-E228-4E3C-9E82-F3D98CB4289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C611A0-27AE-46E6-AEEB-57182E2EE077}"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D06D7EC-6080-4D09-B304-45C520BB4993}">
      <dgm:prSet/>
      <dgm:spPr/>
      <dgm:t>
        <a:bodyPr/>
        <a:lstStyle/>
        <a:p>
          <a:r>
            <a:rPr lang="en-US" b="1" i="0"/>
            <a:t>Security:</a:t>
          </a:r>
          <a:r>
            <a:rPr lang="en-US" b="0" i="0"/>
            <a:t> NFS traditionally lacks robust security features, making data vulnerable to unauthorized access and tampering without additional measures.</a:t>
          </a:r>
          <a:endParaRPr lang="en-US"/>
        </a:p>
      </dgm:t>
    </dgm:pt>
    <dgm:pt modelId="{C408C66C-B6FE-4F35-BAF9-295DA92DE7B0}" type="parTrans" cxnId="{2F31C5D6-B500-47A1-A969-2690AC968B70}">
      <dgm:prSet/>
      <dgm:spPr/>
      <dgm:t>
        <a:bodyPr/>
        <a:lstStyle/>
        <a:p>
          <a:endParaRPr lang="en-US"/>
        </a:p>
      </dgm:t>
    </dgm:pt>
    <dgm:pt modelId="{94D8015C-88BF-46EC-B741-58FF31C4A15E}" type="sibTrans" cxnId="{2F31C5D6-B500-47A1-A969-2690AC968B70}">
      <dgm:prSet/>
      <dgm:spPr/>
      <dgm:t>
        <a:bodyPr/>
        <a:lstStyle/>
        <a:p>
          <a:endParaRPr lang="en-US"/>
        </a:p>
      </dgm:t>
    </dgm:pt>
    <dgm:pt modelId="{A5120A3A-B577-4934-9710-1A995C0E0D0A}">
      <dgm:prSet/>
      <dgm:spPr/>
      <dgm:t>
        <a:bodyPr/>
        <a:lstStyle/>
        <a:p>
          <a:r>
            <a:rPr lang="en-US" b="1" i="0"/>
            <a:t>Data Consistency:</a:t>
          </a:r>
          <a:r>
            <a:rPr lang="en-US" b="0" i="0"/>
            <a:t> NFS may face data consistency issues when multiple clients access and modify the same files simultaneously, potentially leading to conflicts and data corruption.</a:t>
          </a:r>
          <a:endParaRPr lang="en-US"/>
        </a:p>
      </dgm:t>
    </dgm:pt>
    <dgm:pt modelId="{A00DEEE6-8903-4D75-9E2A-9762572EFC61}" type="parTrans" cxnId="{04114E53-9FA0-4AC6-A438-3DDC5F68EFCA}">
      <dgm:prSet/>
      <dgm:spPr/>
      <dgm:t>
        <a:bodyPr/>
        <a:lstStyle/>
        <a:p>
          <a:endParaRPr lang="en-US"/>
        </a:p>
      </dgm:t>
    </dgm:pt>
    <dgm:pt modelId="{310E1BBC-2EEA-4801-84DC-5AF0BC45EB60}" type="sibTrans" cxnId="{04114E53-9FA0-4AC6-A438-3DDC5F68EFCA}">
      <dgm:prSet/>
      <dgm:spPr/>
      <dgm:t>
        <a:bodyPr/>
        <a:lstStyle/>
        <a:p>
          <a:endParaRPr lang="en-US"/>
        </a:p>
      </dgm:t>
    </dgm:pt>
    <dgm:pt modelId="{FE24E11D-39E2-447D-A041-DC151139B553}">
      <dgm:prSet/>
      <dgm:spPr/>
      <dgm:t>
        <a:bodyPr/>
        <a:lstStyle/>
        <a:p>
          <a:r>
            <a:rPr lang="en-US" b="1" i="0"/>
            <a:t>Network Dependency:</a:t>
          </a:r>
          <a:r>
            <a:rPr lang="en-US" b="0" i="0"/>
            <a:t> NFS performance is highly dependent on network stability; disruptions can affect file access and resource sharing.</a:t>
          </a:r>
          <a:endParaRPr lang="en-US"/>
        </a:p>
      </dgm:t>
    </dgm:pt>
    <dgm:pt modelId="{9AA0EFFA-7756-4302-874A-20358F4C4156}" type="parTrans" cxnId="{DF1FAD6A-354D-4F28-8D2E-7E6BBFC7B2A4}">
      <dgm:prSet/>
      <dgm:spPr/>
      <dgm:t>
        <a:bodyPr/>
        <a:lstStyle/>
        <a:p>
          <a:endParaRPr lang="en-US"/>
        </a:p>
      </dgm:t>
    </dgm:pt>
    <dgm:pt modelId="{F2BA4DE9-0451-4C0E-9519-7565AB3FB9C7}" type="sibTrans" cxnId="{DF1FAD6A-354D-4F28-8D2E-7E6BBFC7B2A4}">
      <dgm:prSet/>
      <dgm:spPr/>
      <dgm:t>
        <a:bodyPr/>
        <a:lstStyle/>
        <a:p>
          <a:endParaRPr lang="en-US"/>
        </a:p>
      </dgm:t>
    </dgm:pt>
    <dgm:pt modelId="{E17E3DE5-5769-4837-9C5E-D4580F3A3FDA}">
      <dgm:prSet/>
      <dgm:spPr/>
      <dgm:t>
        <a:bodyPr/>
        <a:lstStyle/>
        <a:p>
          <a:r>
            <a:rPr lang="en-US" b="1" i="0"/>
            <a:t>Cross-Platform Compatibility:</a:t>
          </a:r>
          <a:r>
            <a:rPr lang="en-US" b="0" i="0"/>
            <a:t> Ensuring compatibility and interoperability between different operating systems can be challenging when using NFS.</a:t>
          </a:r>
          <a:endParaRPr lang="en-US"/>
        </a:p>
      </dgm:t>
    </dgm:pt>
    <dgm:pt modelId="{FEB4CBC9-B9EF-451B-BB1D-56A267DC4C2F}" type="parTrans" cxnId="{2280E87E-89CA-4DC0-8738-12A22DF56B9F}">
      <dgm:prSet/>
      <dgm:spPr/>
      <dgm:t>
        <a:bodyPr/>
        <a:lstStyle/>
        <a:p>
          <a:endParaRPr lang="en-US"/>
        </a:p>
      </dgm:t>
    </dgm:pt>
    <dgm:pt modelId="{827BE9E3-A4D1-402B-889C-B24E816DE77A}" type="sibTrans" cxnId="{2280E87E-89CA-4DC0-8738-12A22DF56B9F}">
      <dgm:prSet/>
      <dgm:spPr/>
      <dgm:t>
        <a:bodyPr/>
        <a:lstStyle/>
        <a:p>
          <a:endParaRPr lang="en-US"/>
        </a:p>
      </dgm:t>
    </dgm:pt>
    <dgm:pt modelId="{1E7E3B0D-60BE-45EC-A2A5-F270B35ABAB6}" type="pres">
      <dgm:prSet presAssocID="{D7C611A0-27AE-46E6-AEEB-57182E2EE077}" presName="root" presStyleCnt="0">
        <dgm:presLayoutVars>
          <dgm:dir/>
          <dgm:resizeHandles val="exact"/>
        </dgm:presLayoutVars>
      </dgm:prSet>
      <dgm:spPr/>
    </dgm:pt>
    <dgm:pt modelId="{A03C3E14-148C-49B5-8188-997281A75B6D}" type="pres">
      <dgm:prSet presAssocID="{D7C611A0-27AE-46E6-AEEB-57182E2EE077}" presName="container" presStyleCnt="0">
        <dgm:presLayoutVars>
          <dgm:dir/>
          <dgm:resizeHandles val="exact"/>
        </dgm:presLayoutVars>
      </dgm:prSet>
      <dgm:spPr/>
    </dgm:pt>
    <dgm:pt modelId="{3CA1209C-7331-46F6-BD0F-A8538E3C83A8}" type="pres">
      <dgm:prSet presAssocID="{FD06D7EC-6080-4D09-B304-45C520BB4993}" presName="compNode" presStyleCnt="0"/>
      <dgm:spPr/>
    </dgm:pt>
    <dgm:pt modelId="{9C4999C8-A24E-4B70-A1B1-561E31350FC7}" type="pres">
      <dgm:prSet presAssocID="{FD06D7EC-6080-4D09-B304-45C520BB4993}" presName="iconBgRect" presStyleLbl="bgShp" presStyleIdx="0" presStyleCnt="4"/>
      <dgm:spPr/>
    </dgm:pt>
    <dgm:pt modelId="{FC60E18A-2488-407C-AF49-B3A94C09E212}" type="pres">
      <dgm:prSet presAssocID="{FD06D7EC-6080-4D09-B304-45C520BB49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AA408C37-D005-433C-85D0-292C445ECE72}" type="pres">
      <dgm:prSet presAssocID="{FD06D7EC-6080-4D09-B304-45C520BB4993}" presName="spaceRect" presStyleCnt="0"/>
      <dgm:spPr/>
    </dgm:pt>
    <dgm:pt modelId="{8D33422C-AAF0-4043-A16E-FF27B1796CC0}" type="pres">
      <dgm:prSet presAssocID="{FD06D7EC-6080-4D09-B304-45C520BB4993}" presName="textRect" presStyleLbl="revTx" presStyleIdx="0" presStyleCnt="4">
        <dgm:presLayoutVars>
          <dgm:chMax val="1"/>
          <dgm:chPref val="1"/>
        </dgm:presLayoutVars>
      </dgm:prSet>
      <dgm:spPr/>
    </dgm:pt>
    <dgm:pt modelId="{0BE74FE2-6D1E-460E-8863-C363AF3D0C3C}" type="pres">
      <dgm:prSet presAssocID="{94D8015C-88BF-46EC-B741-58FF31C4A15E}" presName="sibTrans" presStyleLbl="sibTrans2D1" presStyleIdx="0" presStyleCnt="0"/>
      <dgm:spPr/>
    </dgm:pt>
    <dgm:pt modelId="{D9FE2FD9-7F6F-41EC-92B7-E545C9B4D74B}" type="pres">
      <dgm:prSet presAssocID="{A5120A3A-B577-4934-9710-1A995C0E0D0A}" presName="compNode" presStyleCnt="0"/>
      <dgm:spPr/>
    </dgm:pt>
    <dgm:pt modelId="{F5B498DE-F14A-46DE-9F8B-2C9559F417F3}" type="pres">
      <dgm:prSet presAssocID="{A5120A3A-B577-4934-9710-1A995C0E0D0A}" presName="iconBgRect" presStyleLbl="bgShp" presStyleIdx="1" presStyleCnt="4"/>
      <dgm:spPr/>
    </dgm:pt>
    <dgm:pt modelId="{71E0A09C-C8B1-453F-9EC5-311092FB343F}" type="pres">
      <dgm:prSet presAssocID="{A5120A3A-B577-4934-9710-1A995C0E0D0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79AFAF2D-97D8-474A-A3D0-A63D49407183}" type="pres">
      <dgm:prSet presAssocID="{A5120A3A-B577-4934-9710-1A995C0E0D0A}" presName="spaceRect" presStyleCnt="0"/>
      <dgm:spPr/>
    </dgm:pt>
    <dgm:pt modelId="{A722CF9C-6F1A-4D7A-95D2-EA0F5343ABD7}" type="pres">
      <dgm:prSet presAssocID="{A5120A3A-B577-4934-9710-1A995C0E0D0A}" presName="textRect" presStyleLbl="revTx" presStyleIdx="1" presStyleCnt="4">
        <dgm:presLayoutVars>
          <dgm:chMax val="1"/>
          <dgm:chPref val="1"/>
        </dgm:presLayoutVars>
      </dgm:prSet>
      <dgm:spPr/>
    </dgm:pt>
    <dgm:pt modelId="{013B86B2-89E9-4946-822B-3315FE591A56}" type="pres">
      <dgm:prSet presAssocID="{310E1BBC-2EEA-4801-84DC-5AF0BC45EB60}" presName="sibTrans" presStyleLbl="sibTrans2D1" presStyleIdx="0" presStyleCnt="0"/>
      <dgm:spPr/>
    </dgm:pt>
    <dgm:pt modelId="{E1AE1D83-DBBC-408C-9220-32091700DC31}" type="pres">
      <dgm:prSet presAssocID="{FE24E11D-39E2-447D-A041-DC151139B553}" presName="compNode" presStyleCnt="0"/>
      <dgm:spPr/>
    </dgm:pt>
    <dgm:pt modelId="{EA488098-B90B-476A-85E2-6E23959DE0FA}" type="pres">
      <dgm:prSet presAssocID="{FE24E11D-39E2-447D-A041-DC151139B553}" presName="iconBgRect" presStyleLbl="bgShp" presStyleIdx="2" presStyleCnt="4"/>
      <dgm:spPr/>
    </dgm:pt>
    <dgm:pt modelId="{9AC1AC42-0EAE-421D-81F7-D87BAD9BF770}" type="pres">
      <dgm:prSet presAssocID="{FE24E11D-39E2-447D-A041-DC151139B55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F9607633-4776-41EE-BE39-C3E2DB00B7AA}" type="pres">
      <dgm:prSet presAssocID="{FE24E11D-39E2-447D-A041-DC151139B553}" presName="spaceRect" presStyleCnt="0"/>
      <dgm:spPr/>
    </dgm:pt>
    <dgm:pt modelId="{3077B4D7-5043-490F-AA3B-AA20E2101DA6}" type="pres">
      <dgm:prSet presAssocID="{FE24E11D-39E2-447D-A041-DC151139B553}" presName="textRect" presStyleLbl="revTx" presStyleIdx="2" presStyleCnt="4">
        <dgm:presLayoutVars>
          <dgm:chMax val="1"/>
          <dgm:chPref val="1"/>
        </dgm:presLayoutVars>
      </dgm:prSet>
      <dgm:spPr/>
    </dgm:pt>
    <dgm:pt modelId="{622CAADC-4A84-4DF5-81F1-175119D9873B}" type="pres">
      <dgm:prSet presAssocID="{F2BA4DE9-0451-4C0E-9519-7565AB3FB9C7}" presName="sibTrans" presStyleLbl="sibTrans2D1" presStyleIdx="0" presStyleCnt="0"/>
      <dgm:spPr/>
    </dgm:pt>
    <dgm:pt modelId="{8F1C84E9-680B-47AB-94E9-D7CEFFB0E8D1}" type="pres">
      <dgm:prSet presAssocID="{E17E3DE5-5769-4837-9C5E-D4580F3A3FDA}" presName="compNode" presStyleCnt="0"/>
      <dgm:spPr/>
    </dgm:pt>
    <dgm:pt modelId="{D71CCAB7-530D-403D-96C6-9AB03D97FAA2}" type="pres">
      <dgm:prSet presAssocID="{E17E3DE5-5769-4837-9C5E-D4580F3A3FDA}" presName="iconBgRect" presStyleLbl="bgShp" presStyleIdx="3" presStyleCnt="4"/>
      <dgm:spPr/>
    </dgm:pt>
    <dgm:pt modelId="{2838DA51-A681-4339-9BE6-70E3D3BDC5B4}" type="pres">
      <dgm:prSet presAssocID="{E17E3DE5-5769-4837-9C5E-D4580F3A3F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7AA54941-D864-4F14-832C-D2A6B43B40E4}" type="pres">
      <dgm:prSet presAssocID="{E17E3DE5-5769-4837-9C5E-D4580F3A3FDA}" presName="spaceRect" presStyleCnt="0"/>
      <dgm:spPr/>
    </dgm:pt>
    <dgm:pt modelId="{5BE2686D-5A3A-4461-9854-62327A4A59E5}" type="pres">
      <dgm:prSet presAssocID="{E17E3DE5-5769-4837-9C5E-D4580F3A3FDA}" presName="textRect" presStyleLbl="revTx" presStyleIdx="3" presStyleCnt="4">
        <dgm:presLayoutVars>
          <dgm:chMax val="1"/>
          <dgm:chPref val="1"/>
        </dgm:presLayoutVars>
      </dgm:prSet>
      <dgm:spPr/>
    </dgm:pt>
  </dgm:ptLst>
  <dgm:cxnLst>
    <dgm:cxn modelId="{64928408-3F08-49F8-B1DF-F16741731BB9}" type="presOf" srcId="{FD06D7EC-6080-4D09-B304-45C520BB4993}" destId="{8D33422C-AAF0-4043-A16E-FF27B1796CC0}" srcOrd="0" destOrd="0" presId="urn:microsoft.com/office/officeart/2018/2/layout/IconCircleList"/>
    <dgm:cxn modelId="{DDBF165B-24A9-4540-A6AE-9E9761897D2C}" type="presOf" srcId="{F2BA4DE9-0451-4C0E-9519-7565AB3FB9C7}" destId="{622CAADC-4A84-4DF5-81F1-175119D9873B}" srcOrd="0" destOrd="0" presId="urn:microsoft.com/office/officeart/2018/2/layout/IconCircleList"/>
    <dgm:cxn modelId="{DF1FAD6A-354D-4F28-8D2E-7E6BBFC7B2A4}" srcId="{D7C611A0-27AE-46E6-AEEB-57182E2EE077}" destId="{FE24E11D-39E2-447D-A041-DC151139B553}" srcOrd="2" destOrd="0" parTransId="{9AA0EFFA-7756-4302-874A-20358F4C4156}" sibTransId="{F2BA4DE9-0451-4C0E-9519-7565AB3FB9C7}"/>
    <dgm:cxn modelId="{E07D7B51-C75A-4253-A59D-49B8C6E15F64}" type="presOf" srcId="{A5120A3A-B577-4934-9710-1A995C0E0D0A}" destId="{A722CF9C-6F1A-4D7A-95D2-EA0F5343ABD7}" srcOrd="0" destOrd="0" presId="urn:microsoft.com/office/officeart/2018/2/layout/IconCircleList"/>
    <dgm:cxn modelId="{04114E53-9FA0-4AC6-A438-3DDC5F68EFCA}" srcId="{D7C611A0-27AE-46E6-AEEB-57182E2EE077}" destId="{A5120A3A-B577-4934-9710-1A995C0E0D0A}" srcOrd="1" destOrd="0" parTransId="{A00DEEE6-8903-4D75-9E2A-9762572EFC61}" sibTransId="{310E1BBC-2EEA-4801-84DC-5AF0BC45EB60}"/>
    <dgm:cxn modelId="{2280E87E-89CA-4DC0-8738-12A22DF56B9F}" srcId="{D7C611A0-27AE-46E6-AEEB-57182E2EE077}" destId="{E17E3DE5-5769-4837-9C5E-D4580F3A3FDA}" srcOrd="3" destOrd="0" parTransId="{FEB4CBC9-B9EF-451B-BB1D-56A267DC4C2F}" sibTransId="{827BE9E3-A4D1-402B-889C-B24E816DE77A}"/>
    <dgm:cxn modelId="{5BF80AB3-DD03-4E26-AADE-288C6D28BEF7}" type="presOf" srcId="{D7C611A0-27AE-46E6-AEEB-57182E2EE077}" destId="{1E7E3B0D-60BE-45EC-A2A5-F270B35ABAB6}" srcOrd="0" destOrd="0" presId="urn:microsoft.com/office/officeart/2018/2/layout/IconCircleList"/>
    <dgm:cxn modelId="{2F31C5D6-B500-47A1-A969-2690AC968B70}" srcId="{D7C611A0-27AE-46E6-AEEB-57182E2EE077}" destId="{FD06D7EC-6080-4D09-B304-45C520BB4993}" srcOrd="0" destOrd="0" parTransId="{C408C66C-B6FE-4F35-BAF9-295DA92DE7B0}" sibTransId="{94D8015C-88BF-46EC-B741-58FF31C4A15E}"/>
    <dgm:cxn modelId="{551167F4-7022-4600-9EF4-B880A08B3C56}" type="presOf" srcId="{310E1BBC-2EEA-4801-84DC-5AF0BC45EB60}" destId="{013B86B2-89E9-4946-822B-3315FE591A56}" srcOrd="0" destOrd="0" presId="urn:microsoft.com/office/officeart/2018/2/layout/IconCircleList"/>
    <dgm:cxn modelId="{69417FFC-D16D-4692-BF54-CB537B7F9D76}" type="presOf" srcId="{FE24E11D-39E2-447D-A041-DC151139B553}" destId="{3077B4D7-5043-490F-AA3B-AA20E2101DA6}" srcOrd="0" destOrd="0" presId="urn:microsoft.com/office/officeart/2018/2/layout/IconCircleList"/>
    <dgm:cxn modelId="{1F48C9FD-89A1-4092-99DF-049CE0FCCC18}" type="presOf" srcId="{94D8015C-88BF-46EC-B741-58FF31C4A15E}" destId="{0BE74FE2-6D1E-460E-8863-C363AF3D0C3C}" srcOrd="0" destOrd="0" presId="urn:microsoft.com/office/officeart/2018/2/layout/IconCircleList"/>
    <dgm:cxn modelId="{57D3CEFD-0B07-43ED-B54E-85E7D8D3F256}" type="presOf" srcId="{E17E3DE5-5769-4837-9C5E-D4580F3A3FDA}" destId="{5BE2686D-5A3A-4461-9854-62327A4A59E5}" srcOrd="0" destOrd="0" presId="urn:microsoft.com/office/officeart/2018/2/layout/IconCircleList"/>
    <dgm:cxn modelId="{5E961E9B-E32F-4D6E-BE0A-A28165F67605}" type="presParOf" srcId="{1E7E3B0D-60BE-45EC-A2A5-F270B35ABAB6}" destId="{A03C3E14-148C-49B5-8188-997281A75B6D}" srcOrd="0" destOrd="0" presId="urn:microsoft.com/office/officeart/2018/2/layout/IconCircleList"/>
    <dgm:cxn modelId="{B95633D1-6608-4B5C-8B41-88BB25C3D8C1}" type="presParOf" srcId="{A03C3E14-148C-49B5-8188-997281A75B6D}" destId="{3CA1209C-7331-46F6-BD0F-A8538E3C83A8}" srcOrd="0" destOrd="0" presId="urn:microsoft.com/office/officeart/2018/2/layout/IconCircleList"/>
    <dgm:cxn modelId="{F68378E6-D0A5-4140-BC15-965BFCFBAC42}" type="presParOf" srcId="{3CA1209C-7331-46F6-BD0F-A8538E3C83A8}" destId="{9C4999C8-A24E-4B70-A1B1-561E31350FC7}" srcOrd="0" destOrd="0" presId="urn:microsoft.com/office/officeart/2018/2/layout/IconCircleList"/>
    <dgm:cxn modelId="{0402F807-D829-4F5B-9005-CA2E0F21E031}" type="presParOf" srcId="{3CA1209C-7331-46F6-BD0F-A8538E3C83A8}" destId="{FC60E18A-2488-407C-AF49-B3A94C09E212}" srcOrd="1" destOrd="0" presId="urn:microsoft.com/office/officeart/2018/2/layout/IconCircleList"/>
    <dgm:cxn modelId="{B9B78BEF-5DAE-4B45-A92D-A2F9525384AF}" type="presParOf" srcId="{3CA1209C-7331-46F6-BD0F-A8538E3C83A8}" destId="{AA408C37-D005-433C-85D0-292C445ECE72}" srcOrd="2" destOrd="0" presId="urn:microsoft.com/office/officeart/2018/2/layout/IconCircleList"/>
    <dgm:cxn modelId="{05928D01-138D-4C2E-AE30-98BA872A2F3C}" type="presParOf" srcId="{3CA1209C-7331-46F6-BD0F-A8538E3C83A8}" destId="{8D33422C-AAF0-4043-A16E-FF27B1796CC0}" srcOrd="3" destOrd="0" presId="urn:microsoft.com/office/officeart/2018/2/layout/IconCircleList"/>
    <dgm:cxn modelId="{1A3A993A-322C-4039-AC79-DABB4E9FC694}" type="presParOf" srcId="{A03C3E14-148C-49B5-8188-997281A75B6D}" destId="{0BE74FE2-6D1E-460E-8863-C363AF3D0C3C}" srcOrd="1" destOrd="0" presId="urn:microsoft.com/office/officeart/2018/2/layout/IconCircleList"/>
    <dgm:cxn modelId="{5070510C-0493-47BC-89C1-56229982E3F3}" type="presParOf" srcId="{A03C3E14-148C-49B5-8188-997281A75B6D}" destId="{D9FE2FD9-7F6F-41EC-92B7-E545C9B4D74B}" srcOrd="2" destOrd="0" presId="urn:microsoft.com/office/officeart/2018/2/layout/IconCircleList"/>
    <dgm:cxn modelId="{131AE524-6778-45DE-81A6-E75A144B65EB}" type="presParOf" srcId="{D9FE2FD9-7F6F-41EC-92B7-E545C9B4D74B}" destId="{F5B498DE-F14A-46DE-9F8B-2C9559F417F3}" srcOrd="0" destOrd="0" presId="urn:microsoft.com/office/officeart/2018/2/layout/IconCircleList"/>
    <dgm:cxn modelId="{56E509CE-DBDD-4022-A871-91BE93084E62}" type="presParOf" srcId="{D9FE2FD9-7F6F-41EC-92B7-E545C9B4D74B}" destId="{71E0A09C-C8B1-453F-9EC5-311092FB343F}" srcOrd="1" destOrd="0" presId="urn:microsoft.com/office/officeart/2018/2/layout/IconCircleList"/>
    <dgm:cxn modelId="{65D81B9F-BFC7-4A94-A64E-BEDAD74C61FB}" type="presParOf" srcId="{D9FE2FD9-7F6F-41EC-92B7-E545C9B4D74B}" destId="{79AFAF2D-97D8-474A-A3D0-A63D49407183}" srcOrd="2" destOrd="0" presId="urn:microsoft.com/office/officeart/2018/2/layout/IconCircleList"/>
    <dgm:cxn modelId="{587F7B71-0D60-4490-9302-3846CC8161F6}" type="presParOf" srcId="{D9FE2FD9-7F6F-41EC-92B7-E545C9B4D74B}" destId="{A722CF9C-6F1A-4D7A-95D2-EA0F5343ABD7}" srcOrd="3" destOrd="0" presId="urn:microsoft.com/office/officeart/2018/2/layout/IconCircleList"/>
    <dgm:cxn modelId="{47B30B53-A95C-4439-BA66-0B1CB9F2F9C5}" type="presParOf" srcId="{A03C3E14-148C-49B5-8188-997281A75B6D}" destId="{013B86B2-89E9-4946-822B-3315FE591A56}" srcOrd="3" destOrd="0" presId="urn:microsoft.com/office/officeart/2018/2/layout/IconCircleList"/>
    <dgm:cxn modelId="{782FCB12-7E6B-41E2-B78A-DB28B397C9C6}" type="presParOf" srcId="{A03C3E14-148C-49B5-8188-997281A75B6D}" destId="{E1AE1D83-DBBC-408C-9220-32091700DC31}" srcOrd="4" destOrd="0" presId="urn:microsoft.com/office/officeart/2018/2/layout/IconCircleList"/>
    <dgm:cxn modelId="{F2CE43CB-B601-48A1-80FF-BCFFEA389A8A}" type="presParOf" srcId="{E1AE1D83-DBBC-408C-9220-32091700DC31}" destId="{EA488098-B90B-476A-85E2-6E23959DE0FA}" srcOrd="0" destOrd="0" presId="urn:microsoft.com/office/officeart/2018/2/layout/IconCircleList"/>
    <dgm:cxn modelId="{5767DB55-438D-4CCB-AA98-A4A03BD9E989}" type="presParOf" srcId="{E1AE1D83-DBBC-408C-9220-32091700DC31}" destId="{9AC1AC42-0EAE-421D-81F7-D87BAD9BF770}" srcOrd="1" destOrd="0" presId="urn:microsoft.com/office/officeart/2018/2/layout/IconCircleList"/>
    <dgm:cxn modelId="{4E6D6870-63C4-4E46-8078-E301C90C4D88}" type="presParOf" srcId="{E1AE1D83-DBBC-408C-9220-32091700DC31}" destId="{F9607633-4776-41EE-BE39-C3E2DB00B7AA}" srcOrd="2" destOrd="0" presId="urn:microsoft.com/office/officeart/2018/2/layout/IconCircleList"/>
    <dgm:cxn modelId="{C6875F9A-7661-4E27-B527-6E6536787935}" type="presParOf" srcId="{E1AE1D83-DBBC-408C-9220-32091700DC31}" destId="{3077B4D7-5043-490F-AA3B-AA20E2101DA6}" srcOrd="3" destOrd="0" presId="urn:microsoft.com/office/officeart/2018/2/layout/IconCircleList"/>
    <dgm:cxn modelId="{A39CEF46-D2F4-4478-8471-F9EE3A7CA98E}" type="presParOf" srcId="{A03C3E14-148C-49B5-8188-997281A75B6D}" destId="{622CAADC-4A84-4DF5-81F1-175119D9873B}" srcOrd="5" destOrd="0" presId="urn:microsoft.com/office/officeart/2018/2/layout/IconCircleList"/>
    <dgm:cxn modelId="{42F793BF-9AB2-4B38-80BF-8D9CE91A924A}" type="presParOf" srcId="{A03C3E14-148C-49B5-8188-997281A75B6D}" destId="{8F1C84E9-680B-47AB-94E9-D7CEFFB0E8D1}" srcOrd="6" destOrd="0" presId="urn:microsoft.com/office/officeart/2018/2/layout/IconCircleList"/>
    <dgm:cxn modelId="{35956D42-BBE5-4954-9409-723CD893CBDF}" type="presParOf" srcId="{8F1C84E9-680B-47AB-94E9-D7CEFFB0E8D1}" destId="{D71CCAB7-530D-403D-96C6-9AB03D97FAA2}" srcOrd="0" destOrd="0" presId="urn:microsoft.com/office/officeart/2018/2/layout/IconCircleList"/>
    <dgm:cxn modelId="{14B6D717-5086-4178-9EF1-7287294ED51C}" type="presParOf" srcId="{8F1C84E9-680B-47AB-94E9-D7CEFFB0E8D1}" destId="{2838DA51-A681-4339-9BE6-70E3D3BDC5B4}" srcOrd="1" destOrd="0" presId="urn:microsoft.com/office/officeart/2018/2/layout/IconCircleList"/>
    <dgm:cxn modelId="{FB10BF3C-76F6-4539-93B0-5EB3B11C4CAC}" type="presParOf" srcId="{8F1C84E9-680B-47AB-94E9-D7CEFFB0E8D1}" destId="{7AA54941-D864-4F14-832C-D2A6B43B40E4}" srcOrd="2" destOrd="0" presId="urn:microsoft.com/office/officeart/2018/2/layout/IconCircleList"/>
    <dgm:cxn modelId="{4A527713-EAA0-4147-B8CF-97DC29DF1CEB}" type="presParOf" srcId="{8F1C84E9-680B-47AB-94E9-D7CEFFB0E8D1}" destId="{5BE2686D-5A3A-4461-9854-62327A4A59E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4C304A-3645-4640-86E0-9D43939952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FBB597-A105-4B2A-8960-677B97E8836E}">
      <dgm:prSet/>
      <dgm:spPr/>
      <dgm:t>
        <a:bodyPr/>
        <a:lstStyle/>
        <a:p>
          <a:pPr>
            <a:lnSpc>
              <a:spcPct val="100000"/>
            </a:lnSpc>
          </a:pPr>
          <a:r>
            <a:rPr lang="en-US" b="1" i="0"/>
            <a:t>HTTP (Hypertext Transfer Protocol):</a:t>
          </a:r>
          <a:r>
            <a:rPr lang="en-US" b="0" i="0"/>
            <a:t> It governs data communication between web clients and servers, allowing the retrieval and display of web content.</a:t>
          </a:r>
          <a:endParaRPr lang="en-US"/>
        </a:p>
      </dgm:t>
    </dgm:pt>
    <dgm:pt modelId="{9404629B-E089-478E-9051-EAEB0EC20042}" type="parTrans" cxnId="{0B2AEF35-1F4F-4E32-B7AD-93B17B079887}">
      <dgm:prSet/>
      <dgm:spPr/>
      <dgm:t>
        <a:bodyPr/>
        <a:lstStyle/>
        <a:p>
          <a:endParaRPr lang="en-US"/>
        </a:p>
      </dgm:t>
    </dgm:pt>
    <dgm:pt modelId="{11EB15D4-2FC2-44B1-B2E6-CE20236E3C20}" type="sibTrans" cxnId="{0B2AEF35-1F4F-4E32-B7AD-93B17B079887}">
      <dgm:prSet/>
      <dgm:spPr/>
      <dgm:t>
        <a:bodyPr/>
        <a:lstStyle/>
        <a:p>
          <a:endParaRPr lang="en-US"/>
        </a:p>
      </dgm:t>
    </dgm:pt>
    <dgm:pt modelId="{0BA9722C-78E2-401D-9B20-4850EEEB0FEC}">
      <dgm:prSet/>
      <dgm:spPr/>
      <dgm:t>
        <a:bodyPr/>
        <a:lstStyle/>
        <a:p>
          <a:pPr>
            <a:lnSpc>
              <a:spcPct val="100000"/>
            </a:lnSpc>
          </a:pPr>
          <a:r>
            <a:rPr lang="en-US" b="1" i="0"/>
            <a:t>HTTPS (Hypertext Transfer Protocol Secure):</a:t>
          </a:r>
          <a:r>
            <a:rPr lang="en-US" b="0" i="0"/>
            <a:t> It is a secure version of HTTP, encrypting data to protect privacy and security.</a:t>
          </a:r>
          <a:endParaRPr lang="en-US"/>
        </a:p>
      </dgm:t>
    </dgm:pt>
    <dgm:pt modelId="{6EA2A863-F471-405B-B81B-4ED0F4685B33}" type="parTrans" cxnId="{3BD1C23D-23AA-4410-9452-8B26AC9E1892}">
      <dgm:prSet/>
      <dgm:spPr/>
      <dgm:t>
        <a:bodyPr/>
        <a:lstStyle/>
        <a:p>
          <a:endParaRPr lang="en-US"/>
        </a:p>
      </dgm:t>
    </dgm:pt>
    <dgm:pt modelId="{62728A26-48E7-4C15-B4B8-2FB561D08BE9}" type="sibTrans" cxnId="{3BD1C23D-23AA-4410-9452-8B26AC9E1892}">
      <dgm:prSet/>
      <dgm:spPr/>
      <dgm:t>
        <a:bodyPr/>
        <a:lstStyle/>
        <a:p>
          <a:endParaRPr lang="en-US"/>
        </a:p>
      </dgm:t>
    </dgm:pt>
    <dgm:pt modelId="{8B3BE252-0C20-4F32-9AEA-75530EE8D73E}">
      <dgm:prSet/>
      <dgm:spPr/>
      <dgm:t>
        <a:bodyPr/>
        <a:lstStyle/>
        <a:p>
          <a:pPr>
            <a:lnSpc>
              <a:spcPct val="100000"/>
            </a:lnSpc>
          </a:pPr>
          <a:r>
            <a:rPr lang="en-US" b="1" i="0"/>
            <a:t>HTML (Hypertext Markup Language):</a:t>
          </a:r>
          <a:r>
            <a:rPr lang="en-US" b="0" i="0"/>
            <a:t> It's a standard for structuring and presenting web content, defining the layout and elements of web pages, ensuring consistency and readability.</a:t>
          </a:r>
          <a:endParaRPr lang="en-US"/>
        </a:p>
      </dgm:t>
    </dgm:pt>
    <dgm:pt modelId="{736CB8F7-8748-4A94-8771-89185DFC504A}" type="parTrans" cxnId="{475621EE-958E-4440-874A-F99CFBF98CEE}">
      <dgm:prSet/>
      <dgm:spPr/>
      <dgm:t>
        <a:bodyPr/>
        <a:lstStyle/>
        <a:p>
          <a:endParaRPr lang="en-US"/>
        </a:p>
      </dgm:t>
    </dgm:pt>
    <dgm:pt modelId="{18B039E2-72CB-4DE2-B501-59CFCB261164}" type="sibTrans" cxnId="{475621EE-958E-4440-874A-F99CFBF98CEE}">
      <dgm:prSet/>
      <dgm:spPr/>
      <dgm:t>
        <a:bodyPr/>
        <a:lstStyle/>
        <a:p>
          <a:endParaRPr lang="en-US"/>
        </a:p>
      </dgm:t>
    </dgm:pt>
    <dgm:pt modelId="{62C8321B-84A2-4CAD-95DE-6FA558C13353}" type="pres">
      <dgm:prSet presAssocID="{034C304A-3645-4640-86E0-9D439399526D}" presName="root" presStyleCnt="0">
        <dgm:presLayoutVars>
          <dgm:dir/>
          <dgm:resizeHandles val="exact"/>
        </dgm:presLayoutVars>
      </dgm:prSet>
      <dgm:spPr/>
    </dgm:pt>
    <dgm:pt modelId="{5B438D11-42C4-455B-9392-F134398E83EF}" type="pres">
      <dgm:prSet presAssocID="{2EFBB597-A105-4B2A-8960-677B97E8836E}" presName="compNode" presStyleCnt="0"/>
      <dgm:spPr/>
    </dgm:pt>
    <dgm:pt modelId="{8201C795-A7D9-4B0B-8B91-1D00A6F7D24B}" type="pres">
      <dgm:prSet presAssocID="{2EFBB597-A105-4B2A-8960-677B97E8836E}" presName="bgRect" presStyleLbl="bgShp" presStyleIdx="0" presStyleCnt="3"/>
      <dgm:spPr/>
    </dgm:pt>
    <dgm:pt modelId="{0E7CDEA9-2C42-4F92-A2B5-D6E111D48890}" type="pres">
      <dgm:prSet presAssocID="{2EFBB597-A105-4B2A-8960-677B97E883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2E80B469-617D-435A-AA9E-A43A93E9199F}" type="pres">
      <dgm:prSet presAssocID="{2EFBB597-A105-4B2A-8960-677B97E8836E}" presName="spaceRect" presStyleCnt="0"/>
      <dgm:spPr/>
    </dgm:pt>
    <dgm:pt modelId="{4325E307-6BA6-4EB9-B0A8-9ACFBAF78023}" type="pres">
      <dgm:prSet presAssocID="{2EFBB597-A105-4B2A-8960-677B97E8836E}" presName="parTx" presStyleLbl="revTx" presStyleIdx="0" presStyleCnt="3">
        <dgm:presLayoutVars>
          <dgm:chMax val="0"/>
          <dgm:chPref val="0"/>
        </dgm:presLayoutVars>
      </dgm:prSet>
      <dgm:spPr/>
    </dgm:pt>
    <dgm:pt modelId="{711F198F-839B-4A8E-9FD6-CE4D212C1A39}" type="pres">
      <dgm:prSet presAssocID="{11EB15D4-2FC2-44B1-B2E6-CE20236E3C20}" presName="sibTrans" presStyleCnt="0"/>
      <dgm:spPr/>
    </dgm:pt>
    <dgm:pt modelId="{4AF4DE1D-ED31-4C98-B48A-4388068E7B13}" type="pres">
      <dgm:prSet presAssocID="{0BA9722C-78E2-401D-9B20-4850EEEB0FEC}" presName="compNode" presStyleCnt="0"/>
      <dgm:spPr/>
    </dgm:pt>
    <dgm:pt modelId="{6A7077A2-2DD5-462E-B518-36CAED35CC51}" type="pres">
      <dgm:prSet presAssocID="{0BA9722C-78E2-401D-9B20-4850EEEB0FEC}" presName="bgRect" presStyleLbl="bgShp" presStyleIdx="1" presStyleCnt="3"/>
      <dgm:spPr/>
    </dgm:pt>
    <dgm:pt modelId="{05DDE016-1023-4EC3-9A63-EF80DE86F1FF}" type="pres">
      <dgm:prSet presAssocID="{0BA9722C-78E2-401D-9B20-4850EEEB0F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7250208F-CD0D-4628-92CE-C47850B36BA7}" type="pres">
      <dgm:prSet presAssocID="{0BA9722C-78E2-401D-9B20-4850EEEB0FEC}" presName="spaceRect" presStyleCnt="0"/>
      <dgm:spPr/>
    </dgm:pt>
    <dgm:pt modelId="{6A86C830-0428-43E8-BE2A-97A0B3D4EA6B}" type="pres">
      <dgm:prSet presAssocID="{0BA9722C-78E2-401D-9B20-4850EEEB0FEC}" presName="parTx" presStyleLbl="revTx" presStyleIdx="1" presStyleCnt="3">
        <dgm:presLayoutVars>
          <dgm:chMax val="0"/>
          <dgm:chPref val="0"/>
        </dgm:presLayoutVars>
      </dgm:prSet>
      <dgm:spPr/>
    </dgm:pt>
    <dgm:pt modelId="{E42FEC43-12D2-420C-8402-FAF295006D50}" type="pres">
      <dgm:prSet presAssocID="{62728A26-48E7-4C15-B4B8-2FB561D08BE9}" presName="sibTrans" presStyleCnt="0"/>
      <dgm:spPr/>
    </dgm:pt>
    <dgm:pt modelId="{CD657887-EE71-40A8-BDA4-B33418855F0D}" type="pres">
      <dgm:prSet presAssocID="{8B3BE252-0C20-4F32-9AEA-75530EE8D73E}" presName="compNode" presStyleCnt="0"/>
      <dgm:spPr/>
    </dgm:pt>
    <dgm:pt modelId="{C2EBB087-0839-4FD7-8A20-4BCBBB39CA33}" type="pres">
      <dgm:prSet presAssocID="{8B3BE252-0C20-4F32-9AEA-75530EE8D73E}" presName="bgRect" presStyleLbl="bgShp" presStyleIdx="2" presStyleCnt="3"/>
      <dgm:spPr/>
    </dgm:pt>
    <dgm:pt modelId="{37D10A8C-523F-4134-82C9-EA287B437CDE}" type="pres">
      <dgm:prSet presAssocID="{8B3BE252-0C20-4F32-9AEA-75530EE8D7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6261B53B-CE97-4796-90ED-BD2FE5F9FEC1}" type="pres">
      <dgm:prSet presAssocID="{8B3BE252-0C20-4F32-9AEA-75530EE8D73E}" presName="spaceRect" presStyleCnt="0"/>
      <dgm:spPr/>
    </dgm:pt>
    <dgm:pt modelId="{BC1B1C11-C771-4138-987B-D9BF0D051E57}" type="pres">
      <dgm:prSet presAssocID="{8B3BE252-0C20-4F32-9AEA-75530EE8D73E}" presName="parTx" presStyleLbl="revTx" presStyleIdx="2" presStyleCnt="3">
        <dgm:presLayoutVars>
          <dgm:chMax val="0"/>
          <dgm:chPref val="0"/>
        </dgm:presLayoutVars>
      </dgm:prSet>
      <dgm:spPr/>
    </dgm:pt>
  </dgm:ptLst>
  <dgm:cxnLst>
    <dgm:cxn modelId="{398DD420-1EBD-4A64-A147-2FE43314A6C9}" type="presOf" srcId="{2EFBB597-A105-4B2A-8960-677B97E8836E}" destId="{4325E307-6BA6-4EB9-B0A8-9ACFBAF78023}" srcOrd="0" destOrd="0" presId="urn:microsoft.com/office/officeart/2018/2/layout/IconVerticalSolidList"/>
    <dgm:cxn modelId="{0B2AEF35-1F4F-4E32-B7AD-93B17B079887}" srcId="{034C304A-3645-4640-86E0-9D439399526D}" destId="{2EFBB597-A105-4B2A-8960-677B97E8836E}" srcOrd="0" destOrd="0" parTransId="{9404629B-E089-478E-9051-EAEB0EC20042}" sibTransId="{11EB15D4-2FC2-44B1-B2E6-CE20236E3C20}"/>
    <dgm:cxn modelId="{3BD1C23D-23AA-4410-9452-8B26AC9E1892}" srcId="{034C304A-3645-4640-86E0-9D439399526D}" destId="{0BA9722C-78E2-401D-9B20-4850EEEB0FEC}" srcOrd="1" destOrd="0" parTransId="{6EA2A863-F471-405B-B81B-4ED0F4685B33}" sibTransId="{62728A26-48E7-4C15-B4B8-2FB561D08BE9}"/>
    <dgm:cxn modelId="{56E00648-2DF5-4FA9-8432-2A1E65DF1697}" type="presOf" srcId="{8B3BE252-0C20-4F32-9AEA-75530EE8D73E}" destId="{BC1B1C11-C771-4138-987B-D9BF0D051E57}" srcOrd="0" destOrd="0" presId="urn:microsoft.com/office/officeart/2018/2/layout/IconVerticalSolidList"/>
    <dgm:cxn modelId="{8F0EF78E-AFA4-435B-9938-C6F45533452C}" type="presOf" srcId="{0BA9722C-78E2-401D-9B20-4850EEEB0FEC}" destId="{6A86C830-0428-43E8-BE2A-97A0B3D4EA6B}" srcOrd="0" destOrd="0" presId="urn:microsoft.com/office/officeart/2018/2/layout/IconVerticalSolidList"/>
    <dgm:cxn modelId="{DDF7E8A9-0258-4867-85F1-CC632F28C30D}" type="presOf" srcId="{034C304A-3645-4640-86E0-9D439399526D}" destId="{62C8321B-84A2-4CAD-95DE-6FA558C13353}" srcOrd="0" destOrd="0" presId="urn:microsoft.com/office/officeart/2018/2/layout/IconVerticalSolidList"/>
    <dgm:cxn modelId="{475621EE-958E-4440-874A-F99CFBF98CEE}" srcId="{034C304A-3645-4640-86E0-9D439399526D}" destId="{8B3BE252-0C20-4F32-9AEA-75530EE8D73E}" srcOrd="2" destOrd="0" parTransId="{736CB8F7-8748-4A94-8771-89185DFC504A}" sibTransId="{18B039E2-72CB-4DE2-B501-59CFCB261164}"/>
    <dgm:cxn modelId="{8D547616-0FB6-4B01-B0EB-6BF623F84E74}" type="presParOf" srcId="{62C8321B-84A2-4CAD-95DE-6FA558C13353}" destId="{5B438D11-42C4-455B-9392-F134398E83EF}" srcOrd="0" destOrd="0" presId="urn:microsoft.com/office/officeart/2018/2/layout/IconVerticalSolidList"/>
    <dgm:cxn modelId="{D7430614-1523-4814-AFEA-1AFE0293888B}" type="presParOf" srcId="{5B438D11-42C4-455B-9392-F134398E83EF}" destId="{8201C795-A7D9-4B0B-8B91-1D00A6F7D24B}" srcOrd="0" destOrd="0" presId="urn:microsoft.com/office/officeart/2018/2/layout/IconVerticalSolidList"/>
    <dgm:cxn modelId="{15841E8A-8D91-4076-A5EB-88256FCB38F7}" type="presParOf" srcId="{5B438D11-42C4-455B-9392-F134398E83EF}" destId="{0E7CDEA9-2C42-4F92-A2B5-D6E111D48890}" srcOrd="1" destOrd="0" presId="urn:microsoft.com/office/officeart/2018/2/layout/IconVerticalSolidList"/>
    <dgm:cxn modelId="{0EBB4017-E8E7-471C-B85E-137155AF9738}" type="presParOf" srcId="{5B438D11-42C4-455B-9392-F134398E83EF}" destId="{2E80B469-617D-435A-AA9E-A43A93E9199F}" srcOrd="2" destOrd="0" presId="urn:microsoft.com/office/officeart/2018/2/layout/IconVerticalSolidList"/>
    <dgm:cxn modelId="{F81F30DA-8903-44D9-B1FB-7FA5F3BFC918}" type="presParOf" srcId="{5B438D11-42C4-455B-9392-F134398E83EF}" destId="{4325E307-6BA6-4EB9-B0A8-9ACFBAF78023}" srcOrd="3" destOrd="0" presId="urn:microsoft.com/office/officeart/2018/2/layout/IconVerticalSolidList"/>
    <dgm:cxn modelId="{02324BDC-07E4-4240-B32B-743543467D9D}" type="presParOf" srcId="{62C8321B-84A2-4CAD-95DE-6FA558C13353}" destId="{711F198F-839B-4A8E-9FD6-CE4D212C1A39}" srcOrd="1" destOrd="0" presId="urn:microsoft.com/office/officeart/2018/2/layout/IconVerticalSolidList"/>
    <dgm:cxn modelId="{93AABE35-C100-406F-BDD9-344C6E65C819}" type="presParOf" srcId="{62C8321B-84A2-4CAD-95DE-6FA558C13353}" destId="{4AF4DE1D-ED31-4C98-B48A-4388068E7B13}" srcOrd="2" destOrd="0" presId="urn:microsoft.com/office/officeart/2018/2/layout/IconVerticalSolidList"/>
    <dgm:cxn modelId="{101929ED-5607-4388-BBFD-7526BF4D9A1A}" type="presParOf" srcId="{4AF4DE1D-ED31-4C98-B48A-4388068E7B13}" destId="{6A7077A2-2DD5-462E-B518-36CAED35CC51}" srcOrd="0" destOrd="0" presId="urn:microsoft.com/office/officeart/2018/2/layout/IconVerticalSolidList"/>
    <dgm:cxn modelId="{C1E411A0-2DC2-4645-A2CB-CD0308FEB686}" type="presParOf" srcId="{4AF4DE1D-ED31-4C98-B48A-4388068E7B13}" destId="{05DDE016-1023-4EC3-9A63-EF80DE86F1FF}" srcOrd="1" destOrd="0" presId="urn:microsoft.com/office/officeart/2018/2/layout/IconVerticalSolidList"/>
    <dgm:cxn modelId="{C3BEBDB9-8073-48A0-A386-BB795C08356A}" type="presParOf" srcId="{4AF4DE1D-ED31-4C98-B48A-4388068E7B13}" destId="{7250208F-CD0D-4628-92CE-C47850B36BA7}" srcOrd="2" destOrd="0" presId="urn:microsoft.com/office/officeart/2018/2/layout/IconVerticalSolidList"/>
    <dgm:cxn modelId="{43BFC7B3-47C9-479E-8420-E5441B734BD2}" type="presParOf" srcId="{4AF4DE1D-ED31-4C98-B48A-4388068E7B13}" destId="{6A86C830-0428-43E8-BE2A-97A0B3D4EA6B}" srcOrd="3" destOrd="0" presId="urn:microsoft.com/office/officeart/2018/2/layout/IconVerticalSolidList"/>
    <dgm:cxn modelId="{CB3F66F0-FB6C-4F34-9795-F334E1DFFF75}" type="presParOf" srcId="{62C8321B-84A2-4CAD-95DE-6FA558C13353}" destId="{E42FEC43-12D2-420C-8402-FAF295006D50}" srcOrd="3" destOrd="0" presId="urn:microsoft.com/office/officeart/2018/2/layout/IconVerticalSolidList"/>
    <dgm:cxn modelId="{C037EEB6-CBE7-42B4-B85B-406B8094464F}" type="presParOf" srcId="{62C8321B-84A2-4CAD-95DE-6FA558C13353}" destId="{CD657887-EE71-40A8-BDA4-B33418855F0D}" srcOrd="4" destOrd="0" presId="urn:microsoft.com/office/officeart/2018/2/layout/IconVerticalSolidList"/>
    <dgm:cxn modelId="{98EBEA2D-EB79-4639-BF3C-E2ACE1F10A95}" type="presParOf" srcId="{CD657887-EE71-40A8-BDA4-B33418855F0D}" destId="{C2EBB087-0839-4FD7-8A20-4BCBBB39CA33}" srcOrd="0" destOrd="0" presId="urn:microsoft.com/office/officeart/2018/2/layout/IconVerticalSolidList"/>
    <dgm:cxn modelId="{EEC9B162-7C09-46F6-B92A-1D7718375468}" type="presParOf" srcId="{CD657887-EE71-40A8-BDA4-B33418855F0D}" destId="{37D10A8C-523F-4134-82C9-EA287B437CDE}" srcOrd="1" destOrd="0" presId="urn:microsoft.com/office/officeart/2018/2/layout/IconVerticalSolidList"/>
    <dgm:cxn modelId="{805E51DA-C905-4BB0-9AF2-C72C1BC6A213}" type="presParOf" srcId="{CD657887-EE71-40A8-BDA4-B33418855F0D}" destId="{6261B53B-CE97-4796-90ED-BD2FE5F9FEC1}" srcOrd="2" destOrd="0" presId="urn:microsoft.com/office/officeart/2018/2/layout/IconVerticalSolidList"/>
    <dgm:cxn modelId="{FC7118B7-4F18-4625-9866-2FFA19C184BC}" type="presParOf" srcId="{CD657887-EE71-40A8-BDA4-B33418855F0D}" destId="{BC1B1C11-C771-4138-987B-D9BF0D051E5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E6880D-BCA8-45E6-9D5E-4256CC53C18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24543C6-DE53-435C-83F7-D461C92132C1}">
      <dgm:prSet/>
      <dgm:spPr/>
      <dgm:t>
        <a:bodyPr/>
        <a:lstStyle/>
        <a:p>
          <a:pPr>
            <a:lnSpc>
              <a:spcPct val="100000"/>
            </a:lnSpc>
            <a:defRPr cap="all"/>
          </a:pPr>
          <a:r>
            <a:rPr lang="en-US" b="1" i="0"/>
            <a:t>Web Servers:</a:t>
          </a:r>
          <a:r>
            <a:rPr lang="en-US" b="0" i="0"/>
            <a:t> These store and serve web content, responding to client requests and managing data, often using HTTP or HTTPS.</a:t>
          </a:r>
          <a:endParaRPr lang="en-US"/>
        </a:p>
      </dgm:t>
    </dgm:pt>
    <dgm:pt modelId="{C8707811-362D-47E8-99F9-B2C6B03519CC}" type="parTrans" cxnId="{6F3C7B94-1A46-43E1-9ED1-C21E86EA16AC}">
      <dgm:prSet/>
      <dgm:spPr/>
      <dgm:t>
        <a:bodyPr/>
        <a:lstStyle/>
        <a:p>
          <a:endParaRPr lang="en-US"/>
        </a:p>
      </dgm:t>
    </dgm:pt>
    <dgm:pt modelId="{8DB915D1-A886-408F-B583-FE7E222FBFD3}" type="sibTrans" cxnId="{6F3C7B94-1A46-43E1-9ED1-C21E86EA16AC}">
      <dgm:prSet/>
      <dgm:spPr/>
      <dgm:t>
        <a:bodyPr/>
        <a:lstStyle/>
        <a:p>
          <a:endParaRPr lang="en-US"/>
        </a:p>
      </dgm:t>
    </dgm:pt>
    <dgm:pt modelId="{079E6B79-F4CC-442E-873D-0498178571DB}">
      <dgm:prSet/>
      <dgm:spPr/>
      <dgm:t>
        <a:bodyPr/>
        <a:lstStyle/>
        <a:p>
          <a:pPr>
            <a:lnSpc>
              <a:spcPct val="100000"/>
            </a:lnSpc>
            <a:defRPr cap="all"/>
          </a:pPr>
          <a:r>
            <a:rPr lang="en-US" b="1" i="0"/>
            <a:t>Web Browsers:</a:t>
          </a:r>
          <a:r>
            <a:rPr lang="en-US" b="0" i="0"/>
            <a:t> Clients such as Chrome, Firefox, and Safari, render and display web pages by retrieving and interpreting HTML, CSS, and JavaScript.</a:t>
          </a:r>
          <a:endParaRPr lang="en-US"/>
        </a:p>
      </dgm:t>
    </dgm:pt>
    <dgm:pt modelId="{5E60BE20-43C3-4E8C-9BE0-B77408759F40}" type="parTrans" cxnId="{6E3CD2E0-D936-4233-AF9E-BB3B41B6277B}">
      <dgm:prSet/>
      <dgm:spPr/>
      <dgm:t>
        <a:bodyPr/>
        <a:lstStyle/>
        <a:p>
          <a:endParaRPr lang="en-US"/>
        </a:p>
      </dgm:t>
    </dgm:pt>
    <dgm:pt modelId="{0FEB8C06-9AA6-4E93-9665-0251A80592C1}" type="sibTrans" cxnId="{6E3CD2E0-D936-4233-AF9E-BB3B41B6277B}">
      <dgm:prSet/>
      <dgm:spPr/>
      <dgm:t>
        <a:bodyPr/>
        <a:lstStyle/>
        <a:p>
          <a:endParaRPr lang="en-US"/>
        </a:p>
      </dgm:t>
    </dgm:pt>
    <dgm:pt modelId="{98F22D36-524C-4B18-BB7D-298C99FE0C87}">
      <dgm:prSet/>
      <dgm:spPr/>
      <dgm:t>
        <a:bodyPr/>
        <a:lstStyle/>
        <a:p>
          <a:pPr>
            <a:lnSpc>
              <a:spcPct val="100000"/>
            </a:lnSpc>
            <a:defRPr cap="all"/>
          </a:pPr>
          <a:r>
            <a:rPr lang="en-US" b="1" i="0"/>
            <a:t>Content Delivery Networks (CDNs):</a:t>
          </a:r>
          <a:r>
            <a:rPr lang="en-US" b="0" i="0"/>
            <a:t> They optimize content delivery by distributing it across multiple servers geographically, reducing latency and enhancing performance for users accessing web resources.</a:t>
          </a:r>
          <a:endParaRPr lang="en-US"/>
        </a:p>
      </dgm:t>
    </dgm:pt>
    <dgm:pt modelId="{35D73D01-6E7F-449B-B1CD-54B5AB84CF57}" type="parTrans" cxnId="{F9EAF5E8-B093-4BF9-B093-5EDBD6189051}">
      <dgm:prSet/>
      <dgm:spPr/>
      <dgm:t>
        <a:bodyPr/>
        <a:lstStyle/>
        <a:p>
          <a:endParaRPr lang="en-US"/>
        </a:p>
      </dgm:t>
    </dgm:pt>
    <dgm:pt modelId="{12A9ECD0-E4EF-48A6-BC7D-DFF0A56163AE}" type="sibTrans" cxnId="{F9EAF5E8-B093-4BF9-B093-5EDBD6189051}">
      <dgm:prSet/>
      <dgm:spPr/>
      <dgm:t>
        <a:bodyPr/>
        <a:lstStyle/>
        <a:p>
          <a:endParaRPr lang="en-US"/>
        </a:p>
      </dgm:t>
    </dgm:pt>
    <dgm:pt modelId="{25B64EFA-359F-411A-8612-02ED0587AE77}" type="pres">
      <dgm:prSet presAssocID="{B1E6880D-BCA8-45E6-9D5E-4256CC53C18F}" presName="root" presStyleCnt="0">
        <dgm:presLayoutVars>
          <dgm:dir/>
          <dgm:resizeHandles val="exact"/>
        </dgm:presLayoutVars>
      </dgm:prSet>
      <dgm:spPr/>
    </dgm:pt>
    <dgm:pt modelId="{1CE0BC69-34EE-46D2-93B6-E56BC58D4DE6}" type="pres">
      <dgm:prSet presAssocID="{724543C6-DE53-435C-83F7-D461C92132C1}" presName="compNode" presStyleCnt="0"/>
      <dgm:spPr/>
    </dgm:pt>
    <dgm:pt modelId="{07365A8E-41A3-44D2-A2F3-66AB8028773C}" type="pres">
      <dgm:prSet presAssocID="{724543C6-DE53-435C-83F7-D461C92132C1}" presName="iconBgRect" presStyleLbl="bgShp" presStyleIdx="0" presStyleCnt="3"/>
      <dgm:spPr/>
    </dgm:pt>
    <dgm:pt modelId="{0930765A-62A1-4455-A55D-5AF39118497A}" type="pres">
      <dgm:prSet presAssocID="{724543C6-DE53-435C-83F7-D461C92132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28DAEF24-A6BB-4DAF-A06D-9AFCF198E754}" type="pres">
      <dgm:prSet presAssocID="{724543C6-DE53-435C-83F7-D461C92132C1}" presName="spaceRect" presStyleCnt="0"/>
      <dgm:spPr/>
    </dgm:pt>
    <dgm:pt modelId="{C7156BC9-1128-4148-B03A-D1B5E4B67C6D}" type="pres">
      <dgm:prSet presAssocID="{724543C6-DE53-435C-83F7-D461C92132C1}" presName="textRect" presStyleLbl="revTx" presStyleIdx="0" presStyleCnt="3">
        <dgm:presLayoutVars>
          <dgm:chMax val="1"/>
          <dgm:chPref val="1"/>
        </dgm:presLayoutVars>
      </dgm:prSet>
      <dgm:spPr/>
    </dgm:pt>
    <dgm:pt modelId="{6EA58BC9-0BE2-4EEA-A5FC-FCDA3A45779C}" type="pres">
      <dgm:prSet presAssocID="{8DB915D1-A886-408F-B583-FE7E222FBFD3}" presName="sibTrans" presStyleCnt="0"/>
      <dgm:spPr/>
    </dgm:pt>
    <dgm:pt modelId="{D5DCF92D-A275-450C-B9A2-2D7937DC80F9}" type="pres">
      <dgm:prSet presAssocID="{079E6B79-F4CC-442E-873D-0498178571DB}" presName="compNode" presStyleCnt="0"/>
      <dgm:spPr/>
    </dgm:pt>
    <dgm:pt modelId="{FC8DB843-83DF-41AC-B94A-7B5A50613BC2}" type="pres">
      <dgm:prSet presAssocID="{079E6B79-F4CC-442E-873D-0498178571DB}" presName="iconBgRect" presStyleLbl="bgShp" presStyleIdx="1" presStyleCnt="3"/>
      <dgm:spPr/>
    </dgm:pt>
    <dgm:pt modelId="{F5EAE66D-001D-4686-87EF-15E4AD3A244A}" type="pres">
      <dgm:prSet presAssocID="{079E6B79-F4CC-442E-873D-0498178571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65547C6A-95B8-4E45-A457-09F569343DEB}" type="pres">
      <dgm:prSet presAssocID="{079E6B79-F4CC-442E-873D-0498178571DB}" presName="spaceRect" presStyleCnt="0"/>
      <dgm:spPr/>
    </dgm:pt>
    <dgm:pt modelId="{D9F11B62-9D31-4612-9A97-FCFB3351008A}" type="pres">
      <dgm:prSet presAssocID="{079E6B79-F4CC-442E-873D-0498178571DB}" presName="textRect" presStyleLbl="revTx" presStyleIdx="1" presStyleCnt="3">
        <dgm:presLayoutVars>
          <dgm:chMax val="1"/>
          <dgm:chPref val="1"/>
        </dgm:presLayoutVars>
      </dgm:prSet>
      <dgm:spPr/>
    </dgm:pt>
    <dgm:pt modelId="{7D15ED83-9AC9-4621-9ACC-1E4409047EE8}" type="pres">
      <dgm:prSet presAssocID="{0FEB8C06-9AA6-4E93-9665-0251A80592C1}" presName="sibTrans" presStyleCnt="0"/>
      <dgm:spPr/>
    </dgm:pt>
    <dgm:pt modelId="{5B913F28-A9FB-42E9-9918-953224E60619}" type="pres">
      <dgm:prSet presAssocID="{98F22D36-524C-4B18-BB7D-298C99FE0C87}" presName="compNode" presStyleCnt="0"/>
      <dgm:spPr/>
    </dgm:pt>
    <dgm:pt modelId="{0A94E4F5-99CD-4C32-BE7F-4CE829B3D889}" type="pres">
      <dgm:prSet presAssocID="{98F22D36-524C-4B18-BB7D-298C99FE0C87}" presName="iconBgRect" presStyleLbl="bgShp" presStyleIdx="2" presStyleCnt="3"/>
      <dgm:spPr/>
    </dgm:pt>
    <dgm:pt modelId="{9AE613D3-4999-41BF-884D-AAB3AE7CAAFE}" type="pres">
      <dgm:prSet presAssocID="{98F22D36-524C-4B18-BB7D-298C99FE0C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FA4E813A-1A9A-4D3A-925C-DCF40EABB38E}" type="pres">
      <dgm:prSet presAssocID="{98F22D36-524C-4B18-BB7D-298C99FE0C87}" presName="spaceRect" presStyleCnt="0"/>
      <dgm:spPr/>
    </dgm:pt>
    <dgm:pt modelId="{F80C9A67-3477-4D2F-8570-B121C63EBD72}" type="pres">
      <dgm:prSet presAssocID="{98F22D36-524C-4B18-BB7D-298C99FE0C87}" presName="textRect" presStyleLbl="revTx" presStyleIdx="2" presStyleCnt="3">
        <dgm:presLayoutVars>
          <dgm:chMax val="1"/>
          <dgm:chPref val="1"/>
        </dgm:presLayoutVars>
      </dgm:prSet>
      <dgm:spPr/>
    </dgm:pt>
  </dgm:ptLst>
  <dgm:cxnLst>
    <dgm:cxn modelId="{ABDDF105-73C6-41FE-BF72-ADB32BB8F23C}" type="presOf" srcId="{079E6B79-F4CC-442E-873D-0498178571DB}" destId="{D9F11B62-9D31-4612-9A97-FCFB3351008A}" srcOrd="0" destOrd="0" presId="urn:microsoft.com/office/officeart/2018/5/layout/IconCircleLabelList"/>
    <dgm:cxn modelId="{B2A0633A-569D-4D56-9AC0-F84BD761D119}" type="presOf" srcId="{98F22D36-524C-4B18-BB7D-298C99FE0C87}" destId="{F80C9A67-3477-4D2F-8570-B121C63EBD72}" srcOrd="0" destOrd="0" presId="urn:microsoft.com/office/officeart/2018/5/layout/IconCircleLabelList"/>
    <dgm:cxn modelId="{D4F7A13B-92BD-4151-84F6-775FBDB6D7DC}" type="presOf" srcId="{724543C6-DE53-435C-83F7-D461C92132C1}" destId="{C7156BC9-1128-4148-B03A-D1B5E4B67C6D}" srcOrd="0" destOrd="0" presId="urn:microsoft.com/office/officeart/2018/5/layout/IconCircleLabelList"/>
    <dgm:cxn modelId="{6F3C7B94-1A46-43E1-9ED1-C21E86EA16AC}" srcId="{B1E6880D-BCA8-45E6-9D5E-4256CC53C18F}" destId="{724543C6-DE53-435C-83F7-D461C92132C1}" srcOrd="0" destOrd="0" parTransId="{C8707811-362D-47E8-99F9-B2C6B03519CC}" sibTransId="{8DB915D1-A886-408F-B583-FE7E222FBFD3}"/>
    <dgm:cxn modelId="{BCB590E0-37DF-448E-8D31-41AADB75E983}" type="presOf" srcId="{B1E6880D-BCA8-45E6-9D5E-4256CC53C18F}" destId="{25B64EFA-359F-411A-8612-02ED0587AE77}" srcOrd="0" destOrd="0" presId="urn:microsoft.com/office/officeart/2018/5/layout/IconCircleLabelList"/>
    <dgm:cxn modelId="{6E3CD2E0-D936-4233-AF9E-BB3B41B6277B}" srcId="{B1E6880D-BCA8-45E6-9D5E-4256CC53C18F}" destId="{079E6B79-F4CC-442E-873D-0498178571DB}" srcOrd="1" destOrd="0" parTransId="{5E60BE20-43C3-4E8C-9BE0-B77408759F40}" sibTransId="{0FEB8C06-9AA6-4E93-9665-0251A80592C1}"/>
    <dgm:cxn modelId="{F9EAF5E8-B093-4BF9-B093-5EDBD6189051}" srcId="{B1E6880D-BCA8-45E6-9D5E-4256CC53C18F}" destId="{98F22D36-524C-4B18-BB7D-298C99FE0C87}" srcOrd="2" destOrd="0" parTransId="{35D73D01-6E7F-449B-B1CD-54B5AB84CF57}" sibTransId="{12A9ECD0-E4EF-48A6-BC7D-DFF0A56163AE}"/>
    <dgm:cxn modelId="{76CB4CF2-3660-4244-9D85-3E6B751F9E8B}" type="presParOf" srcId="{25B64EFA-359F-411A-8612-02ED0587AE77}" destId="{1CE0BC69-34EE-46D2-93B6-E56BC58D4DE6}" srcOrd="0" destOrd="0" presId="urn:microsoft.com/office/officeart/2018/5/layout/IconCircleLabelList"/>
    <dgm:cxn modelId="{95358872-FCD8-453C-9ADB-7A655ACBA23F}" type="presParOf" srcId="{1CE0BC69-34EE-46D2-93B6-E56BC58D4DE6}" destId="{07365A8E-41A3-44D2-A2F3-66AB8028773C}" srcOrd="0" destOrd="0" presId="urn:microsoft.com/office/officeart/2018/5/layout/IconCircleLabelList"/>
    <dgm:cxn modelId="{294D9431-810B-46DB-859C-BFA8890CA96F}" type="presParOf" srcId="{1CE0BC69-34EE-46D2-93B6-E56BC58D4DE6}" destId="{0930765A-62A1-4455-A55D-5AF39118497A}" srcOrd="1" destOrd="0" presId="urn:microsoft.com/office/officeart/2018/5/layout/IconCircleLabelList"/>
    <dgm:cxn modelId="{61812A88-1F01-4156-AB1A-24ADBD07E1F8}" type="presParOf" srcId="{1CE0BC69-34EE-46D2-93B6-E56BC58D4DE6}" destId="{28DAEF24-A6BB-4DAF-A06D-9AFCF198E754}" srcOrd="2" destOrd="0" presId="urn:microsoft.com/office/officeart/2018/5/layout/IconCircleLabelList"/>
    <dgm:cxn modelId="{752839CF-C7C9-47E3-8A2A-FEC2942ED39B}" type="presParOf" srcId="{1CE0BC69-34EE-46D2-93B6-E56BC58D4DE6}" destId="{C7156BC9-1128-4148-B03A-D1B5E4B67C6D}" srcOrd="3" destOrd="0" presId="urn:microsoft.com/office/officeart/2018/5/layout/IconCircleLabelList"/>
    <dgm:cxn modelId="{4BB672A9-7F16-41A9-A1EE-0F8E6A34DF21}" type="presParOf" srcId="{25B64EFA-359F-411A-8612-02ED0587AE77}" destId="{6EA58BC9-0BE2-4EEA-A5FC-FCDA3A45779C}" srcOrd="1" destOrd="0" presId="urn:microsoft.com/office/officeart/2018/5/layout/IconCircleLabelList"/>
    <dgm:cxn modelId="{39257444-6600-48AE-8343-782C5D6FD235}" type="presParOf" srcId="{25B64EFA-359F-411A-8612-02ED0587AE77}" destId="{D5DCF92D-A275-450C-B9A2-2D7937DC80F9}" srcOrd="2" destOrd="0" presId="urn:microsoft.com/office/officeart/2018/5/layout/IconCircleLabelList"/>
    <dgm:cxn modelId="{E32694C9-3AA3-4434-B1A3-BBFC33D5EE79}" type="presParOf" srcId="{D5DCF92D-A275-450C-B9A2-2D7937DC80F9}" destId="{FC8DB843-83DF-41AC-B94A-7B5A50613BC2}" srcOrd="0" destOrd="0" presId="urn:microsoft.com/office/officeart/2018/5/layout/IconCircleLabelList"/>
    <dgm:cxn modelId="{7DB3D0AF-DB62-42C8-A277-A19F31FA2A3D}" type="presParOf" srcId="{D5DCF92D-A275-450C-B9A2-2D7937DC80F9}" destId="{F5EAE66D-001D-4686-87EF-15E4AD3A244A}" srcOrd="1" destOrd="0" presId="urn:microsoft.com/office/officeart/2018/5/layout/IconCircleLabelList"/>
    <dgm:cxn modelId="{DBC78236-8B7E-45CB-9CC1-F35BA7E77C78}" type="presParOf" srcId="{D5DCF92D-A275-450C-B9A2-2D7937DC80F9}" destId="{65547C6A-95B8-4E45-A457-09F569343DEB}" srcOrd="2" destOrd="0" presId="urn:microsoft.com/office/officeart/2018/5/layout/IconCircleLabelList"/>
    <dgm:cxn modelId="{155FD473-150F-4A2F-8DD7-968558B9A97C}" type="presParOf" srcId="{D5DCF92D-A275-450C-B9A2-2D7937DC80F9}" destId="{D9F11B62-9D31-4612-9A97-FCFB3351008A}" srcOrd="3" destOrd="0" presId="urn:microsoft.com/office/officeart/2018/5/layout/IconCircleLabelList"/>
    <dgm:cxn modelId="{EE23C9E7-022A-420B-A33E-8D83DB31F05D}" type="presParOf" srcId="{25B64EFA-359F-411A-8612-02ED0587AE77}" destId="{7D15ED83-9AC9-4621-9ACC-1E4409047EE8}" srcOrd="3" destOrd="0" presId="urn:microsoft.com/office/officeart/2018/5/layout/IconCircleLabelList"/>
    <dgm:cxn modelId="{461114B1-4DBC-431E-A3C5-51B4A43D7515}" type="presParOf" srcId="{25B64EFA-359F-411A-8612-02ED0587AE77}" destId="{5B913F28-A9FB-42E9-9918-953224E60619}" srcOrd="4" destOrd="0" presId="urn:microsoft.com/office/officeart/2018/5/layout/IconCircleLabelList"/>
    <dgm:cxn modelId="{1AC3F602-17D1-419F-B42F-D6D173D048ED}" type="presParOf" srcId="{5B913F28-A9FB-42E9-9918-953224E60619}" destId="{0A94E4F5-99CD-4C32-BE7F-4CE829B3D889}" srcOrd="0" destOrd="0" presId="urn:microsoft.com/office/officeart/2018/5/layout/IconCircleLabelList"/>
    <dgm:cxn modelId="{1EF7E2F3-0AFB-4B73-B1F9-F97214D8A9C4}" type="presParOf" srcId="{5B913F28-A9FB-42E9-9918-953224E60619}" destId="{9AE613D3-4999-41BF-884D-AAB3AE7CAAFE}" srcOrd="1" destOrd="0" presId="urn:microsoft.com/office/officeart/2018/5/layout/IconCircleLabelList"/>
    <dgm:cxn modelId="{E0F32422-673E-4580-A5D5-5B28FFAD6585}" type="presParOf" srcId="{5B913F28-A9FB-42E9-9918-953224E60619}" destId="{FA4E813A-1A9A-4D3A-925C-DCF40EABB38E}" srcOrd="2" destOrd="0" presId="urn:microsoft.com/office/officeart/2018/5/layout/IconCircleLabelList"/>
    <dgm:cxn modelId="{F989AB21-5753-4710-AF3B-AAB1EF94CC25}" type="presParOf" srcId="{5B913F28-A9FB-42E9-9918-953224E60619}" destId="{F80C9A67-3477-4D2F-8570-B121C63EBD7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07B51D-FCCB-400F-8FF1-0953F4D5364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0562FE8-0FDD-40D0-9E0A-FB83762923AE}">
      <dgm:prSet/>
      <dgm:spPr/>
      <dgm:t>
        <a:bodyPr/>
        <a:lstStyle/>
        <a:p>
          <a:pPr>
            <a:lnSpc>
              <a:spcPct val="100000"/>
            </a:lnSpc>
          </a:pPr>
          <a:r>
            <a:rPr lang="en-US" b="1" i="0"/>
            <a:t>E-commerce:</a:t>
          </a:r>
          <a:r>
            <a:rPr lang="en-US" b="0" i="0"/>
            <a:t> Websites like Amazon use web servers to offer product information, shopping carts, and secure transactions, with browsers rendering pages for users.</a:t>
          </a:r>
          <a:endParaRPr lang="en-US"/>
        </a:p>
      </dgm:t>
    </dgm:pt>
    <dgm:pt modelId="{40D8877A-2643-4041-99A0-FD0A458AB30F}" type="parTrans" cxnId="{8E512A3E-7746-41D7-88F1-ACBB52CC1E1B}">
      <dgm:prSet/>
      <dgm:spPr/>
      <dgm:t>
        <a:bodyPr/>
        <a:lstStyle/>
        <a:p>
          <a:endParaRPr lang="en-US"/>
        </a:p>
      </dgm:t>
    </dgm:pt>
    <dgm:pt modelId="{6493AEB3-041D-457C-B509-1FAA560C72B5}" type="sibTrans" cxnId="{8E512A3E-7746-41D7-88F1-ACBB52CC1E1B}">
      <dgm:prSet/>
      <dgm:spPr/>
      <dgm:t>
        <a:bodyPr/>
        <a:lstStyle/>
        <a:p>
          <a:endParaRPr lang="en-US"/>
        </a:p>
      </dgm:t>
    </dgm:pt>
    <dgm:pt modelId="{2A672A7F-9587-48BC-B479-591E2C89EC5C}">
      <dgm:prSet/>
      <dgm:spPr/>
      <dgm:t>
        <a:bodyPr/>
        <a:lstStyle/>
        <a:p>
          <a:pPr>
            <a:lnSpc>
              <a:spcPct val="100000"/>
            </a:lnSpc>
          </a:pPr>
          <a:r>
            <a:rPr lang="en-US" b="1" i="0"/>
            <a:t>Social Media:</a:t>
          </a:r>
          <a:r>
            <a:rPr lang="en-US" b="0" i="0"/>
            <a:t> Platforms like Facebook employ web servers to store and share user-generated content, while browsers enable users to access their profiles and interact with others, all built on web architecture.</a:t>
          </a:r>
          <a:endParaRPr lang="en-US"/>
        </a:p>
      </dgm:t>
    </dgm:pt>
    <dgm:pt modelId="{34322C19-B287-47F6-ACFC-0D94A494FCBA}" type="parTrans" cxnId="{F04228A1-586C-4983-8885-93EF8FACB720}">
      <dgm:prSet/>
      <dgm:spPr/>
      <dgm:t>
        <a:bodyPr/>
        <a:lstStyle/>
        <a:p>
          <a:endParaRPr lang="en-US"/>
        </a:p>
      </dgm:t>
    </dgm:pt>
    <dgm:pt modelId="{B11F6FEA-31D4-4073-BE80-9223C46DF282}" type="sibTrans" cxnId="{F04228A1-586C-4983-8885-93EF8FACB720}">
      <dgm:prSet/>
      <dgm:spPr/>
      <dgm:t>
        <a:bodyPr/>
        <a:lstStyle/>
        <a:p>
          <a:endParaRPr lang="en-US"/>
        </a:p>
      </dgm:t>
    </dgm:pt>
    <dgm:pt modelId="{85FDB862-3CE8-43AE-8DA8-480946D0C296}" type="pres">
      <dgm:prSet presAssocID="{3C07B51D-FCCB-400F-8FF1-0953F4D5364C}" presName="root" presStyleCnt="0">
        <dgm:presLayoutVars>
          <dgm:dir/>
          <dgm:resizeHandles val="exact"/>
        </dgm:presLayoutVars>
      </dgm:prSet>
      <dgm:spPr/>
    </dgm:pt>
    <dgm:pt modelId="{5163B669-5F49-42DC-A0FB-211E0182F76D}" type="pres">
      <dgm:prSet presAssocID="{40562FE8-0FDD-40D0-9E0A-FB83762923AE}" presName="compNode" presStyleCnt="0"/>
      <dgm:spPr/>
    </dgm:pt>
    <dgm:pt modelId="{3D26CA11-9812-45CB-B0CF-C7D274BC3B7A}" type="pres">
      <dgm:prSet presAssocID="{40562FE8-0FDD-40D0-9E0A-FB83762923AE}" presName="bgRect" presStyleLbl="bgShp" presStyleIdx="0" presStyleCnt="2"/>
      <dgm:spPr/>
    </dgm:pt>
    <dgm:pt modelId="{D3C146D1-D14B-4757-B797-D489CC6F8AAB}" type="pres">
      <dgm:prSet presAssocID="{40562FE8-0FDD-40D0-9E0A-FB83762923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osk"/>
        </a:ext>
      </dgm:extLst>
    </dgm:pt>
    <dgm:pt modelId="{44FE75F0-84D6-4C84-833C-F2844019D1E3}" type="pres">
      <dgm:prSet presAssocID="{40562FE8-0FDD-40D0-9E0A-FB83762923AE}" presName="spaceRect" presStyleCnt="0"/>
      <dgm:spPr/>
    </dgm:pt>
    <dgm:pt modelId="{AE09FEB1-5885-4272-8FD8-2BA70F9E06E0}" type="pres">
      <dgm:prSet presAssocID="{40562FE8-0FDD-40D0-9E0A-FB83762923AE}" presName="parTx" presStyleLbl="revTx" presStyleIdx="0" presStyleCnt="2">
        <dgm:presLayoutVars>
          <dgm:chMax val="0"/>
          <dgm:chPref val="0"/>
        </dgm:presLayoutVars>
      </dgm:prSet>
      <dgm:spPr/>
    </dgm:pt>
    <dgm:pt modelId="{3709EE72-C48D-4D81-83F8-A426F5B46689}" type="pres">
      <dgm:prSet presAssocID="{6493AEB3-041D-457C-B509-1FAA560C72B5}" presName="sibTrans" presStyleCnt="0"/>
      <dgm:spPr/>
    </dgm:pt>
    <dgm:pt modelId="{BCB0FB4F-023B-4481-B845-060B6C7D7CC7}" type="pres">
      <dgm:prSet presAssocID="{2A672A7F-9587-48BC-B479-591E2C89EC5C}" presName="compNode" presStyleCnt="0"/>
      <dgm:spPr/>
    </dgm:pt>
    <dgm:pt modelId="{DDA9A117-7D68-49EA-8AD8-BB10EE51F10F}" type="pres">
      <dgm:prSet presAssocID="{2A672A7F-9587-48BC-B479-591E2C89EC5C}" presName="bgRect" presStyleLbl="bgShp" presStyleIdx="1" presStyleCnt="2"/>
      <dgm:spPr/>
    </dgm:pt>
    <dgm:pt modelId="{51D333E8-F2B4-48ED-85D5-5661EC8875BE}" type="pres">
      <dgm:prSet presAssocID="{2A672A7F-9587-48BC-B479-591E2C89EC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53B1B34-29A1-4F63-88C2-9A12D43AB573}" type="pres">
      <dgm:prSet presAssocID="{2A672A7F-9587-48BC-B479-591E2C89EC5C}" presName="spaceRect" presStyleCnt="0"/>
      <dgm:spPr/>
    </dgm:pt>
    <dgm:pt modelId="{42FCCB98-AA5A-4B7B-A850-C276E991F7D0}" type="pres">
      <dgm:prSet presAssocID="{2A672A7F-9587-48BC-B479-591E2C89EC5C}" presName="parTx" presStyleLbl="revTx" presStyleIdx="1" presStyleCnt="2">
        <dgm:presLayoutVars>
          <dgm:chMax val="0"/>
          <dgm:chPref val="0"/>
        </dgm:presLayoutVars>
      </dgm:prSet>
      <dgm:spPr/>
    </dgm:pt>
  </dgm:ptLst>
  <dgm:cxnLst>
    <dgm:cxn modelId="{8E512A3E-7746-41D7-88F1-ACBB52CC1E1B}" srcId="{3C07B51D-FCCB-400F-8FF1-0953F4D5364C}" destId="{40562FE8-0FDD-40D0-9E0A-FB83762923AE}" srcOrd="0" destOrd="0" parTransId="{40D8877A-2643-4041-99A0-FD0A458AB30F}" sibTransId="{6493AEB3-041D-457C-B509-1FAA560C72B5}"/>
    <dgm:cxn modelId="{39A37668-3185-452E-9128-A55457B8B132}" type="presOf" srcId="{3C07B51D-FCCB-400F-8FF1-0953F4D5364C}" destId="{85FDB862-3CE8-43AE-8DA8-480946D0C296}" srcOrd="0" destOrd="0" presId="urn:microsoft.com/office/officeart/2018/2/layout/IconVerticalSolidList"/>
    <dgm:cxn modelId="{96205296-76D5-4466-BB79-EE2631A65A41}" type="presOf" srcId="{40562FE8-0FDD-40D0-9E0A-FB83762923AE}" destId="{AE09FEB1-5885-4272-8FD8-2BA70F9E06E0}" srcOrd="0" destOrd="0" presId="urn:microsoft.com/office/officeart/2018/2/layout/IconVerticalSolidList"/>
    <dgm:cxn modelId="{F04228A1-586C-4983-8885-93EF8FACB720}" srcId="{3C07B51D-FCCB-400F-8FF1-0953F4D5364C}" destId="{2A672A7F-9587-48BC-B479-591E2C89EC5C}" srcOrd="1" destOrd="0" parTransId="{34322C19-B287-47F6-ACFC-0D94A494FCBA}" sibTransId="{B11F6FEA-31D4-4073-BE80-9223C46DF282}"/>
    <dgm:cxn modelId="{A6087ED4-48F6-4CE7-98DE-96F47E0932D5}" type="presOf" srcId="{2A672A7F-9587-48BC-B479-591E2C89EC5C}" destId="{42FCCB98-AA5A-4B7B-A850-C276E991F7D0}" srcOrd="0" destOrd="0" presId="urn:microsoft.com/office/officeart/2018/2/layout/IconVerticalSolidList"/>
    <dgm:cxn modelId="{E4AE5F69-BF20-4BFA-BB27-C4BDFABD602E}" type="presParOf" srcId="{85FDB862-3CE8-43AE-8DA8-480946D0C296}" destId="{5163B669-5F49-42DC-A0FB-211E0182F76D}" srcOrd="0" destOrd="0" presId="urn:microsoft.com/office/officeart/2018/2/layout/IconVerticalSolidList"/>
    <dgm:cxn modelId="{FBDE6982-7D7C-47B7-A853-37690AD69D67}" type="presParOf" srcId="{5163B669-5F49-42DC-A0FB-211E0182F76D}" destId="{3D26CA11-9812-45CB-B0CF-C7D274BC3B7A}" srcOrd="0" destOrd="0" presId="urn:microsoft.com/office/officeart/2018/2/layout/IconVerticalSolidList"/>
    <dgm:cxn modelId="{2A04BE85-1C5C-4D5F-BCD9-0B556137CF4F}" type="presParOf" srcId="{5163B669-5F49-42DC-A0FB-211E0182F76D}" destId="{D3C146D1-D14B-4757-B797-D489CC6F8AAB}" srcOrd="1" destOrd="0" presId="urn:microsoft.com/office/officeart/2018/2/layout/IconVerticalSolidList"/>
    <dgm:cxn modelId="{65C1E7D6-CC70-46FE-BA22-5B8BE5B0DEF3}" type="presParOf" srcId="{5163B669-5F49-42DC-A0FB-211E0182F76D}" destId="{44FE75F0-84D6-4C84-833C-F2844019D1E3}" srcOrd="2" destOrd="0" presId="urn:microsoft.com/office/officeart/2018/2/layout/IconVerticalSolidList"/>
    <dgm:cxn modelId="{F9D01C7C-B1BD-4B8A-AB1A-D4280FC32F76}" type="presParOf" srcId="{5163B669-5F49-42DC-A0FB-211E0182F76D}" destId="{AE09FEB1-5885-4272-8FD8-2BA70F9E06E0}" srcOrd="3" destOrd="0" presId="urn:microsoft.com/office/officeart/2018/2/layout/IconVerticalSolidList"/>
    <dgm:cxn modelId="{44DC76CA-B0DB-4D3E-B16F-67C51039DFFD}" type="presParOf" srcId="{85FDB862-3CE8-43AE-8DA8-480946D0C296}" destId="{3709EE72-C48D-4D81-83F8-A426F5B46689}" srcOrd="1" destOrd="0" presId="urn:microsoft.com/office/officeart/2018/2/layout/IconVerticalSolidList"/>
    <dgm:cxn modelId="{EB6660B8-209A-42F7-AA1B-C6207BB0E737}" type="presParOf" srcId="{85FDB862-3CE8-43AE-8DA8-480946D0C296}" destId="{BCB0FB4F-023B-4481-B845-060B6C7D7CC7}" srcOrd="2" destOrd="0" presId="urn:microsoft.com/office/officeart/2018/2/layout/IconVerticalSolidList"/>
    <dgm:cxn modelId="{3ADBA0F7-0C8E-4AC2-90D8-6591CA549741}" type="presParOf" srcId="{BCB0FB4F-023B-4481-B845-060B6C7D7CC7}" destId="{DDA9A117-7D68-49EA-8AD8-BB10EE51F10F}" srcOrd="0" destOrd="0" presId="urn:microsoft.com/office/officeart/2018/2/layout/IconVerticalSolidList"/>
    <dgm:cxn modelId="{5E80BC25-C77E-4A03-9306-9CD7D42FEE8C}" type="presParOf" srcId="{BCB0FB4F-023B-4481-B845-060B6C7D7CC7}" destId="{51D333E8-F2B4-48ED-85D5-5661EC8875BE}" srcOrd="1" destOrd="0" presId="urn:microsoft.com/office/officeart/2018/2/layout/IconVerticalSolidList"/>
    <dgm:cxn modelId="{1395E1CC-B50C-4413-8418-4A3CA4543229}" type="presParOf" srcId="{BCB0FB4F-023B-4481-B845-060B6C7D7CC7}" destId="{953B1B34-29A1-4F63-88C2-9A12D43AB573}" srcOrd="2" destOrd="0" presId="urn:microsoft.com/office/officeart/2018/2/layout/IconVerticalSolidList"/>
    <dgm:cxn modelId="{FA777EAC-7CE9-4A53-9F61-EF6CF35B25C2}" type="presParOf" srcId="{BCB0FB4F-023B-4481-B845-060B6C7D7CC7}" destId="{42FCCB98-AA5A-4B7B-A850-C276E991F7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2105F4-1EB0-443C-B4AC-60D47D1EB10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1BD6B21-411D-41B7-9DC8-2E40F5B28495}">
      <dgm:prSet/>
      <dgm:spPr/>
      <dgm:t>
        <a:bodyPr/>
        <a:lstStyle/>
        <a:p>
          <a:r>
            <a:rPr lang="en-US" b="1" i="0"/>
            <a:t>Global Accessibility:</a:t>
          </a:r>
          <a:r>
            <a:rPr lang="en-US" b="0" i="0"/>
            <a:t> The web provides information and services to users worldwide, bridging geographical boundaries and enabling universal access.</a:t>
          </a:r>
          <a:endParaRPr lang="en-US"/>
        </a:p>
      </dgm:t>
    </dgm:pt>
    <dgm:pt modelId="{6EC749E0-5DC8-4970-AD2A-7B35DC56C1B9}" type="parTrans" cxnId="{8533B4E2-8F3B-4765-A223-F4D2C8363916}">
      <dgm:prSet/>
      <dgm:spPr/>
      <dgm:t>
        <a:bodyPr/>
        <a:lstStyle/>
        <a:p>
          <a:endParaRPr lang="en-US"/>
        </a:p>
      </dgm:t>
    </dgm:pt>
    <dgm:pt modelId="{FE861574-D091-4F14-8864-514F22BFC6C4}" type="sibTrans" cxnId="{8533B4E2-8F3B-4765-A223-F4D2C8363916}">
      <dgm:prSet/>
      <dgm:spPr/>
      <dgm:t>
        <a:bodyPr/>
        <a:lstStyle/>
        <a:p>
          <a:endParaRPr lang="en-US"/>
        </a:p>
      </dgm:t>
    </dgm:pt>
    <dgm:pt modelId="{73F99423-5C3D-4DAB-9FB3-58534E39039B}">
      <dgm:prSet/>
      <dgm:spPr/>
      <dgm:t>
        <a:bodyPr/>
        <a:lstStyle/>
        <a:p>
          <a:r>
            <a:rPr lang="en-US" b="1" i="0"/>
            <a:t>Efficient Information Sharing:</a:t>
          </a:r>
          <a:r>
            <a:rPr lang="en-US" b="0" i="0"/>
            <a:t> It allows rapid and cost-effective dissemination of data, enabling businesses, individuals, and organizations to share information, collaborate, and communicate seamlessly.</a:t>
          </a:r>
          <a:endParaRPr lang="en-US"/>
        </a:p>
      </dgm:t>
    </dgm:pt>
    <dgm:pt modelId="{37B1BDB0-77C8-49C9-A542-5720F382970B}" type="parTrans" cxnId="{6F145367-A1A7-4C84-97DA-93A1033EA979}">
      <dgm:prSet/>
      <dgm:spPr/>
      <dgm:t>
        <a:bodyPr/>
        <a:lstStyle/>
        <a:p>
          <a:endParaRPr lang="en-US"/>
        </a:p>
      </dgm:t>
    </dgm:pt>
    <dgm:pt modelId="{D52F26EB-F746-4C4B-8CBE-C21CFDAA9317}" type="sibTrans" cxnId="{6F145367-A1A7-4C84-97DA-93A1033EA979}">
      <dgm:prSet/>
      <dgm:spPr/>
      <dgm:t>
        <a:bodyPr/>
        <a:lstStyle/>
        <a:p>
          <a:endParaRPr lang="en-US"/>
        </a:p>
      </dgm:t>
    </dgm:pt>
    <dgm:pt modelId="{F4436C42-0D9F-45DD-A9B5-B7808A3B9A90}" type="pres">
      <dgm:prSet presAssocID="{CA2105F4-1EB0-443C-B4AC-60D47D1EB107}" presName="linear" presStyleCnt="0">
        <dgm:presLayoutVars>
          <dgm:animLvl val="lvl"/>
          <dgm:resizeHandles val="exact"/>
        </dgm:presLayoutVars>
      </dgm:prSet>
      <dgm:spPr/>
    </dgm:pt>
    <dgm:pt modelId="{62243387-BAE0-44C8-B362-A658588F3A58}" type="pres">
      <dgm:prSet presAssocID="{81BD6B21-411D-41B7-9DC8-2E40F5B28495}" presName="parentText" presStyleLbl="node1" presStyleIdx="0" presStyleCnt="2">
        <dgm:presLayoutVars>
          <dgm:chMax val="0"/>
          <dgm:bulletEnabled val="1"/>
        </dgm:presLayoutVars>
      </dgm:prSet>
      <dgm:spPr/>
    </dgm:pt>
    <dgm:pt modelId="{A93C441C-498F-4A8B-B3EB-5E6139EA41E0}" type="pres">
      <dgm:prSet presAssocID="{FE861574-D091-4F14-8864-514F22BFC6C4}" presName="spacer" presStyleCnt="0"/>
      <dgm:spPr/>
    </dgm:pt>
    <dgm:pt modelId="{F779A0EA-57E2-42C6-9A4C-0F2CF7C19685}" type="pres">
      <dgm:prSet presAssocID="{73F99423-5C3D-4DAB-9FB3-58534E39039B}" presName="parentText" presStyleLbl="node1" presStyleIdx="1" presStyleCnt="2">
        <dgm:presLayoutVars>
          <dgm:chMax val="0"/>
          <dgm:bulletEnabled val="1"/>
        </dgm:presLayoutVars>
      </dgm:prSet>
      <dgm:spPr/>
    </dgm:pt>
  </dgm:ptLst>
  <dgm:cxnLst>
    <dgm:cxn modelId="{6F145367-A1A7-4C84-97DA-93A1033EA979}" srcId="{CA2105F4-1EB0-443C-B4AC-60D47D1EB107}" destId="{73F99423-5C3D-4DAB-9FB3-58534E39039B}" srcOrd="1" destOrd="0" parTransId="{37B1BDB0-77C8-49C9-A542-5720F382970B}" sibTransId="{D52F26EB-F746-4C4B-8CBE-C21CFDAA9317}"/>
    <dgm:cxn modelId="{4991F57B-6010-40C5-A448-527E6CDA99B0}" type="presOf" srcId="{CA2105F4-1EB0-443C-B4AC-60D47D1EB107}" destId="{F4436C42-0D9F-45DD-A9B5-B7808A3B9A90}" srcOrd="0" destOrd="0" presId="urn:microsoft.com/office/officeart/2005/8/layout/vList2"/>
    <dgm:cxn modelId="{7E682AB6-2A7C-43F2-A090-4A26C726F14D}" type="presOf" srcId="{73F99423-5C3D-4DAB-9FB3-58534E39039B}" destId="{F779A0EA-57E2-42C6-9A4C-0F2CF7C19685}" srcOrd="0" destOrd="0" presId="urn:microsoft.com/office/officeart/2005/8/layout/vList2"/>
    <dgm:cxn modelId="{8533B4E2-8F3B-4765-A223-F4D2C8363916}" srcId="{CA2105F4-1EB0-443C-B4AC-60D47D1EB107}" destId="{81BD6B21-411D-41B7-9DC8-2E40F5B28495}" srcOrd="0" destOrd="0" parTransId="{6EC749E0-5DC8-4970-AD2A-7B35DC56C1B9}" sibTransId="{FE861574-D091-4F14-8864-514F22BFC6C4}"/>
    <dgm:cxn modelId="{CAD1B2FC-8CB9-44B4-B76D-6128D34963ED}" type="presOf" srcId="{81BD6B21-411D-41B7-9DC8-2E40F5B28495}" destId="{62243387-BAE0-44C8-B362-A658588F3A58}" srcOrd="0" destOrd="0" presId="urn:microsoft.com/office/officeart/2005/8/layout/vList2"/>
    <dgm:cxn modelId="{5062B19F-D9F8-4567-A8F1-30B3FE29056F}" type="presParOf" srcId="{F4436C42-0D9F-45DD-A9B5-B7808A3B9A90}" destId="{62243387-BAE0-44C8-B362-A658588F3A58}" srcOrd="0" destOrd="0" presId="urn:microsoft.com/office/officeart/2005/8/layout/vList2"/>
    <dgm:cxn modelId="{F880EC0C-B2FA-47A5-A43C-0F2B82D04610}" type="presParOf" srcId="{F4436C42-0D9F-45DD-A9B5-B7808A3B9A90}" destId="{A93C441C-498F-4A8B-B3EB-5E6139EA41E0}" srcOrd="1" destOrd="0" presId="urn:microsoft.com/office/officeart/2005/8/layout/vList2"/>
    <dgm:cxn modelId="{011B22AA-BC7C-4BD1-AE4B-7CD45ADFB690}" type="presParOf" srcId="{F4436C42-0D9F-45DD-A9B5-B7808A3B9A90}" destId="{F779A0EA-57E2-42C6-9A4C-0F2CF7C1968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250E8-850B-4DA3-A0DE-20453CFF80F5}">
      <dsp:nvSpPr>
        <dsp:cNvPr id="0" name=""/>
        <dsp:cNvSpPr/>
      </dsp:nvSpPr>
      <dsp:spPr>
        <a:xfrm>
          <a:off x="1747800" y="42948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EE24F-7411-4010-8B40-E51416243575}">
      <dsp:nvSpPr>
        <dsp:cNvPr id="0" name=""/>
        <dsp:cNvSpPr/>
      </dsp:nvSpPr>
      <dsp:spPr>
        <a:xfrm>
          <a:off x="559800" y="2897353"/>
          <a:ext cx="432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NFS, or Network File System, is a protocol that enables remote file access and sharing in distributed computing environments. It allows a user to access files and directories on a remote server as if they were on a local machine, facilitating seamless data sharing and storage in a networked environment.</a:t>
          </a:r>
        </a:p>
      </dsp:txBody>
      <dsp:txXfrm>
        <a:off x="559800" y="2897353"/>
        <a:ext cx="4320000" cy="1024497"/>
      </dsp:txXfrm>
    </dsp:sp>
    <dsp:sp modelId="{5FDF42E1-D31F-4D3E-A4CE-0203595BCA06}">
      <dsp:nvSpPr>
        <dsp:cNvPr id="0" name=""/>
        <dsp:cNvSpPr/>
      </dsp:nvSpPr>
      <dsp:spPr>
        <a:xfrm>
          <a:off x="6823800" y="42948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42A77-7375-42AA-BBD2-1B54E4965539}">
      <dsp:nvSpPr>
        <dsp:cNvPr id="0" name=""/>
        <dsp:cNvSpPr/>
      </dsp:nvSpPr>
      <dsp:spPr>
        <a:xfrm>
          <a:off x="5635800" y="2897353"/>
          <a:ext cx="4320000" cy="1024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NFS plays a crucial role in sharing files and resources in distributed computing by providing a standardized method for accessing data across different systems and platforms. It simplifies data sharing, centralizes file storage, and enhances collaboration and resource utilization in networked environments, fostering efficiency and scalability in various applications and industries.</a:t>
          </a:r>
          <a:endParaRPr lang="en-US" sz="1100" kern="1200"/>
        </a:p>
      </dsp:txBody>
      <dsp:txXfrm>
        <a:off x="5635800" y="2897353"/>
        <a:ext cx="4320000" cy="10244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BFA48-521A-4434-A978-90256EDB629F}">
      <dsp:nvSpPr>
        <dsp:cNvPr id="0" name=""/>
        <dsp:cNvSpPr/>
      </dsp:nvSpPr>
      <dsp:spPr>
        <a:xfrm>
          <a:off x="0" y="86359"/>
          <a:ext cx="6666833" cy="2597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Security:</a:t>
          </a:r>
          <a:r>
            <a:rPr lang="en-US" sz="3000" b="0" i="0" kern="1200"/>
            <a:t> The web is susceptible to cybersecurity threats like data breaches and hacking, requiring robust security measures to protect user data and privacy.</a:t>
          </a:r>
          <a:endParaRPr lang="en-US" sz="3000" kern="1200"/>
        </a:p>
      </dsp:txBody>
      <dsp:txXfrm>
        <a:off x="126795" y="213154"/>
        <a:ext cx="6413243" cy="2343810"/>
      </dsp:txXfrm>
    </dsp:sp>
    <dsp:sp modelId="{6A76C42B-D1A2-4482-9826-667E1D1D54A9}">
      <dsp:nvSpPr>
        <dsp:cNvPr id="0" name=""/>
        <dsp:cNvSpPr/>
      </dsp:nvSpPr>
      <dsp:spPr>
        <a:xfrm>
          <a:off x="0" y="2770160"/>
          <a:ext cx="6666833" cy="25974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a:t>Scalability:</a:t>
          </a:r>
          <a:r>
            <a:rPr lang="en-US" sz="3000" b="0" i="0" kern="1200"/>
            <a:t> As web traffic and user demands grow, maintaining a scalable infrastructure to handle increased loads becomes challenging, necessitating effective scalability solutions.</a:t>
          </a:r>
          <a:endParaRPr lang="en-US" sz="3000" kern="1200"/>
        </a:p>
      </dsp:txBody>
      <dsp:txXfrm>
        <a:off x="126795" y="2896955"/>
        <a:ext cx="6413243" cy="2343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26B6F1-3B2E-4626-A35E-AFDF4F2D0CB4}">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C17692-DCA3-4036-9722-BEA7B3815BEF}">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1. </a:t>
          </a:r>
          <a:r>
            <a:rPr lang="en-US" sz="1100" b="1" kern="1200"/>
            <a:t>Client-Server Model</a:t>
          </a:r>
          <a:r>
            <a:rPr lang="en-US" sz="1100" kern="1200"/>
            <a:t>: NFS operates using a client-server architecture where the client (requesting system) can access files and resources on the server (storage system) over the network.</a:t>
          </a:r>
        </a:p>
      </dsp:txBody>
      <dsp:txXfrm>
        <a:off x="765914" y="2943510"/>
        <a:ext cx="4320000" cy="720000"/>
      </dsp:txXfrm>
    </dsp:sp>
    <dsp:sp modelId="{52EC0E55-9D44-48EC-BF59-A1A69DE7E6E4}">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BF701-6EF1-4704-A158-DDA800DED097}">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2. </a:t>
          </a:r>
          <a:r>
            <a:rPr lang="en-US" sz="1100" b="1" kern="1200"/>
            <a:t>NFS Protocol: </a:t>
          </a:r>
          <a:r>
            <a:rPr lang="en-US" sz="1100" kern="1200"/>
            <a:t>NFS relies on a well-defined protocol for communication, allowing clients to send requests and servers to respond with the requested file data or operations. This protocol ensures seamless file sharing and management across distributed systems.</a:t>
          </a:r>
        </a:p>
      </dsp:txBody>
      <dsp:txXfrm>
        <a:off x="5841914" y="2943510"/>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927B9-CA15-4CAB-82FC-6B66734DB694}">
      <dsp:nvSpPr>
        <dsp:cNvPr id="0" name=""/>
        <dsp:cNvSpPr/>
      </dsp:nvSpPr>
      <dsp:spPr>
        <a:xfrm>
          <a:off x="0" y="5494"/>
          <a:ext cx="6666833" cy="104480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Data Storage and Backup:</a:t>
          </a:r>
          <a:r>
            <a:rPr lang="en-US" sz="1900" b="0" i="0" kern="1200" baseline="0"/>
            <a:t> NFS is used for centralized data storage and backup solutions, enabling multiple clients to access and back up their data on a network-attached server.</a:t>
          </a:r>
          <a:endParaRPr lang="en-US" sz="1900" kern="1200"/>
        </a:p>
      </dsp:txBody>
      <dsp:txXfrm>
        <a:off x="51003" y="56497"/>
        <a:ext cx="6564827" cy="942803"/>
      </dsp:txXfrm>
    </dsp:sp>
    <dsp:sp modelId="{DF121F6A-A0FD-45C3-AD0B-3CB5EE963C78}">
      <dsp:nvSpPr>
        <dsp:cNvPr id="0" name=""/>
        <dsp:cNvSpPr/>
      </dsp:nvSpPr>
      <dsp:spPr>
        <a:xfrm>
          <a:off x="0" y="1105024"/>
          <a:ext cx="6666833" cy="1044809"/>
        </a:xfrm>
        <a:prstGeom prst="round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Content Delivery:</a:t>
          </a:r>
          <a:r>
            <a:rPr lang="en-US" sz="1900" b="0" i="0" kern="1200" baseline="0"/>
            <a:t> It's utilized in content delivery networks (CDNs) to distribute media files efficiently to users worldwide.</a:t>
          </a:r>
          <a:endParaRPr lang="en-US" sz="1900" kern="1200"/>
        </a:p>
      </dsp:txBody>
      <dsp:txXfrm>
        <a:off x="51003" y="1156027"/>
        <a:ext cx="6564827" cy="942803"/>
      </dsp:txXfrm>
    </dsp:sp>
    <dsp:sp modelId="{D738F374-5321-4B5A-98CD-DFE20BA7A539}">
      <dsp:nvSpPr>
        <dsp:cNvPr id="0" name=""/>
        <dsp:cNvSpPr/>
      </dsp:nvSpPr>
      <dsp:spPr>
        <a:xfrm>
          <a:off x="0" y="2204555"/>
          <a:ext cx="6666833" cy="1044809"/>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Virtualization:</a:t>
          </a:r>
          <a:r>
            <a:rPr lang="en-US" sz="1900" b="0" i="0" kern="1200" baseline="0"/>
            <a:t> NFS is integral to virtualization platforms, allowing virtual machines to access shared data and configuration files.</a:t>
          </a:r>
          <a:endParaRPr lang="en-US" sz="1900" kern="1200"/>
        </a:p>
      </dsp:txBody>
      <dsp:txXfrm>
        <a:off x="51003" y="2255558"/>
        <a:ext cx="6564827" cy="942803"/>
      </dsp:txXfrm>
    </dsp:sp>
    <dsp:sp modelId="{819A7112-2053-46EF-8EB2-F698A7FEA72E}">
      <dsp:nvSpPr>
        <dsp:cNvPr id="0" name=""/>
        <dsp:cNvSpPr/>
      </dsp:nvSpPr>
      <dsp:spPr>
        <a:xfrm>
          <a:off x="0" y="3304085"/>
          <a:ext cx="6666833" cy="1044809"/>
        </a:xfrm>
        <a:prstGeom prst="round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Software Development:</a:t>
          </a:r>
          <a:r>
            <a:rPr lang="en-US" sz="1900" b="0" i="0" kern="1200" baseline="0"/>
            <a:t> Developers often use NFS to share source code and project files across teams, ensuring version control and collaboration.</a:t>
          </a:r>
          <a:endParaRPr lang="en-US" sz="1900" kern="1200"/>
        </a:p>
      </dsp:txBody>
      <dsp:txXfrm>
        <a:off x="51003" y="3355088"/>
        <a:ext cx="6564827" cy="942803"/>
      </dsp:txXfrm>
    </dsp:sp>
    <dsp:sp modelId="{1E453B22-377D-48E7-9099-D11721C2CF97}">
      <dsp:nvSpPr>
        <dsp:cNvPr id="0" name=""/>
        <dsp:cNvSpPr/>
      </dsp:nvSpPr>
      <dsp:spPr>
        <a:xfrm>
          <a:off x="0" y="4403614"/>
          <a:ext cx="6666833" cy="1044809"/>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baseline="0"/>
            <a:t>Scientific Computing:</a:t>
          </a:r>
          <a:r>
            <a:rPr lang="en-US" sz="1900" b="0" i="0" kern="1200" baseline="0"/>
            <a:t> NFS aids in collaborative research by providing a common file system for sharing and analyzing large datasets in scientific computing.</a:t>
          </a:r>
          <a:endParaRPr lang="en-US" sz="1900" kern="1200"/>
        </a:p>
      </dsp:txBody>
      <dsp:txXfrm>
        <a:off x="51003" y="4454617"/>
        <a:ext cx="6564827" cy="942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06781-F17D-407F-84E4-B9FDC009CA37}">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5890E-097D-433F-AA6C-0D8B28693C0B}">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BA73C3-E80B-4C0E-AD78-4804E1998B15}">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1. </a:t>
          </a:r>
          <a:r>
            <a:rPr lang="en-US" sz="1600" b="1" kern="1200"/>
            <a:t>Centralized File Management: </a:t>
          </a:r>
          <a:r>
            <a:rPr lang="en-US" sz="1600" kern="1200"/>
            <a:t>NFS centralizes file storage and management, making it easier to organize, backup, and secure data.</a:t>
          </a:r>
        </a:p>
      </dsp:txBody>
      <dsp:txXfrm>
        <a:off x="1948202" y="368029"/>
        <a:ext cx="3233964" cy="1371985"/>
      </dsp:txXfrm>
    </dsp:sp>
    <dsp:sp modelId="{BEB77825-1F8F-41F0-966A-9F978AA6FAA7}">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D20F1-6231-4E3A-9142-F80739F4EFFC}">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F099BA-01D4-42B5-8B05-8AD67B45E281}">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2. </a:t>
          </a:r>
          <a:r>
            <a:rPr lang="en-US" sz="1600" b="1" kern="1200"/>
            <a:t>Efficient Resource Sharing: </a:t>
          </a:r>
          <a:r>
            <a:rPr lang="en-US" sz="1600" kern="1200"/>
            <a:t>It enables efficient resource sharing across a network, reducing redundancy and promoting collaboration in distributed computing environments.</a:t>
          </a:r>
        </a:p>
      </dsp:txBody>
      <dsp:txXfrm>
        <a:off x="7411643" y="368029"/>
        <a:ext cx="3233964" cy="1371985"/>
      </dsp:txXfrm>
    </dsp:sp>
    <dsp:sp modelId="{1441B575-F3EA-4673-AA15-4C2148E1D33F}">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61E0B-0574-478A-A15A-D5AA9EB28760}">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143D2-E569-4FDE-BD1E-AAAF141D56B1}">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3. </a:t>
          </a:r>
          <a:r>
            <a:rPr lang="en-US" sz="1600" b="1" kern="1200"/>
            <a:t>Platform Independence: </a:t>
          </a:r>
          <a:r>
            <a:rPr lang="en-US" sz="1600" kern="1200"/>
            <a:t>NFS is platform-independent, allowing various operating systems to access and share files seamlessly.</a:t>
          </a:r>
        </a:p>
      </dsp:txBody>
      <dsp:txXfrm>
        <a:off x="1948202" y="2452790"/>
        <a:ext cx="3233964" cy="1371985"/>
      </dsp:txXfrm>
    </dsp:sp>
    <dsp:sp modelId="{CC11BFBE-140F-43D9-AF14-C14FE32C9164}">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42D457-893C-4141-9DC1-2FC31B636435}">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923FFC-E228-4E3C-9E82-F3D98CB42899}">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4. </a:t>
          </a:r>
          <a:r>
            <a:rPr lang="en-US" sz="1600" b="1" kern="1200"/>
            <a:t>Simplified Maintenance: </a:t>
          </a:r>
          <a:r>
            <a:rPr lang="en-US" sz="1600" kern="1200"/>
            <a:t>NFS simplifies system maintenance and updates by providing a single point for managing files and resources.</a:t>
          </a:r>
        </a:p>
      </dsp:txBody>
      <dsp:txXfrm>
        <a:off x="7411643" y="2452790"/>
        <a:ext cx="3233964" cy="1371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999C8-A24E-4B70-A1B1-561E31350FC7}">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0E18A-2488-407C-AF49-B3A94C09E212}">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3422C-AAF0-4043-A16E-FF27B1796CC0}">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i="0" kern="1200"/>
            <a:t>Security:</a:t>
          </a:r>
          <a:r>
            <a:rPr lang="en-US" sz="1600" b="0" i="0" kern="1200"/>
            <a:t> NFS traditionally lacks robust security features, making data vulnerable to unauthorized access and tampering without additional measures.</a:t>
          </a:r>
          <a:endParaRPr lang="en-US" sz="1600" kern="1200"/>
        </a:p>
      </dsp:txBody>
      <dsp:txXfrm>
        <a:off x="1948202" y="368029"/>
        <a:ext cx="3233964" cy="1371985"/>
      </dsp:txXfrm>
    </dsp:sp>
    <dsp:sp modelId="{F5B498DE-F14A-46DE-9F8B-2C9559F417F3}">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0A09C-C8B1-453F-9EC5-311092FB343F}">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22CF9C-6F1A-4D7A-95D2-EA0F5343ABD7}">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i="0" kern="1200"/>
            <a:t>Data Consistency:</a:t>
          </a:r>
          <a:r>
            <a:rPr lang="en-US" sz="1600" b="0" i="0" kern="1200"/>
            <a:t> NFS may face data consistency issues when multiple clients access and modify the same files simultaneously, potentially leading to conflicts and data corruption.</a:t>
          </a:r>
          <a:endParaRPr lang="en-US" sz="1600" kern="1200"/>
        </a:p>
      </dsp:txBody>
      <dsp:txXfrm>
        <a:off x="7411643" y="368029"/>
        <a:ext cx="3233964" cy="1371985"/>
      </dsp:txXfrm>
    </dsp:sp>
    <dsp:sp modelId="{EA488098-B90B-476A-85E2-6E23959DE0FA}">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C1AC42-0EAE-421D-81F7-D87BAD9BF770}">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77B4D7-5043-490F-AA3B-AA20E2101DA6}">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i="0" kern="1200"/>
            <a:t>Network Dependency:</a:t>
          </a:r>
          <a:r>
            <a:rPr lang="en-US" sz="1600" b="0" i="0" kern="1200"/>
            <a:t> NFS performance is highly dependent on network stability; disruptions can affect file access and resource sharing.</a:t>
          </a:r>
          <a:endParaRPr lang="en-US" sz="1600" kern="1200"/>
        </a:p>
      </dsp:txBody>
      <dsp:txXfrm>
        <a:off x="1948202" y="2452790"/>
        <a:ext cx="3233964" cy="1371985"/>
      </dsp:txXfrm>
    </dsp:sp>
    <dsp:sp modelId="{D71CCAB7-530D-403D-96C6-9AB03D97FAA2}">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8DA51-A681-4339-9BE6-70E3D3BDC5B4}">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E2686D-5A3A-4461-9854-62327A4A59E5}">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i="0" kern="1200"/>
            <a:t>Cross-Platform Compatibility:</a:t>
          </a:r>
          <a:r>
            <a:rPr lang="en-US" sz="1600" b="0" i="0" kern="1200"/>
            <a:t> Ensuring compatibility and interoperability between different operating systems can be challenging when using NFS.</a:t>
          </a:r>
          <a:endParaRPr lang="en-US" sz="1600" kern="1200"/>
        </a:p>
      </dsp:txBody>
      <dsp:txXfrm>
        <a:off x="7411643" y="2452790"/>
        <a:ext cx="3233964" cy="1371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1C795-A7D9-4B0B-8B91-1D00A6F7D24B}">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CDEA9-2C42-4F92-A2B5-D6E111D4889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5E307-6BA6-4EB9-B0A8-9ACFBAF7802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i="0" kern="1200"/>
            <a:t>HTTP (Hypertext Transfer Protocol):</a:t>
          </a:r>
          <a:r>
            <a:rPr lang="en-US" sz="2100" b="0" i="0" kern="1200"/>
            <a:t> It governs data communication between web clients and servers, allowing the retrieval and display of web content.</a:t>
          </a:r>
          <a:endParaRPr lang="en-US" sz="2100" kern="1200"/>
        </a:p>
      </dsp:txBody>
      <dsp:txXfrm>
        <a:off x="1435590" y="531"/>
        <a:ext cx="9080009" cy="1242935"/>
      </dsp:txXfrm>
    </dsp:sp>
    <dsp:sp modelId="{6A7077A2-2DD5-462E-B518-36CAED35CC5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DE016-1023-4EC3-9A63-EF80DE86F1F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86C830-0428-43E8-BE2A-97A0B3D4EA6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i="0" kern="1200"/>
            <a:t>HTTPS (Hypertext Transfer Protocol Secure):</a:t>
          </a:r>
          <a:r>
            <a:rPr lang="en-US" sz="2100" b="0" i="0" kern="1200"/>
            <a:t> It is a secure version of HTTP, encrypting data to protect privacy and security.</a:t>
          </a:r>
          <a:endParaRPr lang="en-US" sz="2100" kern="1200"/>
        </a:p>
      </dsp:txBody>
      <dsp:txXfrm>
        <a:off x="1435590" y="1554201"/>
        <a:ext cx="9080009" cy="1242935"/>
      </dsp:txXfrm>
    </dsp:sp>
    <dsp:sp modelId="{C2EBB087-0839-4FD7-8A20-4BCBBB39CA3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10A8C-523F-4134-82C9-EA287B437CD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B1C11-C771-4138-987B-D9BF0D051E5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i="0" kern="1200"/>
            <a:t>HTML (Hypertext Markup Language):</a:t>
          </a:r>
          <a:r>
            <a:rPr lang="en-US" sz="2100" b="0" i="0" kern="1200"/>
            <a:t> It's a standard for structuring and presenting web content, defining the layout and elements of web pages, ensuring consistency and readability.</a:t>
          </a:r>
          <a:endParaRPr lang="en-US" sz="2100" kern="1200"/>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65A8E-41A3-44D2-A2F3-66AB8028773C}">
      <dsp:nvSpPr>
        <dsp:cNvPr id="0" name=""/>
        <dsp:cNvSpPr/>
      </dsp:nvSpPr>
      <dsp:spPr>
        <a:xfrm>
          <a:off x="679050" y="5106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0765A-62A1-4455-A55D-5AF39118497A}">
      <dsp:nvSpPr>
        <dsp:cNvPr id="0" name=""/>
        <dsp:cNvSpPr/>
      </dsp:nvSpPr>
      <dsp:spPr>
        <a:xfrm>
          <a:off x="1081237" y="9128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156BC9-1128-4148-B03A-D1B5E4B67C6D}">
      <dsp:nvSpPr>
        <dsp:cNvPr id="0" name=""/>
        <dsp:cNvSpPr/>
      </dsp:nvSpPr>
      <dsp:spPr>
        <a:xfrm>
          <a:off x="75768" y="2985669"/>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Web Servers:</a:t>
          </a:r>
          <a:r>
            <a:rPr lang="en-US" sz="1100" b="0" i="0" kern="1200"/>
            <a:t> These store and serve web content, responding to client requests and managing data, often using HTTP or HTTPS.</a:t>
          </a:r>
          <a:endParaRPr lang="en-US" sz="1100" kern="1200"/>
        </a:p>
      </dsp:txBody>
      <dsp:txXfrm>
        <a:off x="75768" y="2985669"/>
        <a:ext cx="3093750" cy="855000"/>
      </dsp:txXfrm>
    </dsp:sp>
    <dsp:sp modelId="{FC8DB843-83DF-41AC-B94A-7B5A50613BC2}">
      <dsp:nvSpPr>
        <dsp:cNvPr id="0" name=""/>
        <dsp:cNvSpPr/>
      </dsp:nvSpPr>
      <dsp:spPr>
        <a:xfrm>
          <a:off x="4314206" y="5106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AE66D-001D-4686-87EF-15E4AD3A244A}">
      <dsp:nvSpPr>
        <dsp:cNvPr id="0" name=""/>
        <dsp:cNvSpPr/>
      </dsp:nvSpPr>
      <dsp:spPr>
        <a:xfrm>
          <a:off x="4716393" y="9128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11B62-9D31-4612-9A97-FCFB3351008A}">
      <dsp:nvSpPr>
        <dsp:cNvPr id="0" name=""/>
        <dsp:cNvSpPr/>
      </dsp:nvSpPr>
      <dsp:spPr>
        <a:xfrm>
          <a:off x="3710925" y="2985669"/>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Web Browsers:</a:t>
          </a:r>
          <a:r>
            <a:rPr lang="en-US" sz="1100" b="0" i="0" kern="1200"/>
            <a:t> Clients such as Chrome, Firefox, and Safari, render and display web pages by retrieving and interpreting HTML, CSS, and JavaScript.</a:t>
          </a:r>
          <a:endParaRPr lang="en-US" sz="1100" kern="1200"/>
        </a:p>
      </dsp:txBody>
      <dsp:txXfrm>
        <a:off x="3710925" y="2985669"/>
        <a:ext cx="3093750" cy="855000"/>
      </dsp:txXfrm>
    </dsp:sp>
    <dsp:sp modelId="{0A94E4F5-99CD-4C32-BE7F-4CE829B3D889}">
      <dsp:nvSpPr>
        <dsp:cNvPr id="0" name=""/>
        <dsp:cNvSpPr/>
      </dsp:nvSpPr>
      <dsp:spPr>
        <a:xfrm>
          <a:off x="7949362" y="5106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613D3-4999-41BF-884D-AAB3AE7CAAFE}">
      <dsp:nvSpPr>
        <dsp:cNvPr id="0" name=""/>
        <dsp:cNvSpPr/>
      </dsp:nvSpPr>
      <dsp:spPr>
        <a:xfrm>
          <a:off x="8351550" y="9128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C9A67-3477-4D2F-8570-B121C63EBD72}">
      <dsp:nvSpPr>
        <dsp:cNvPr id="0" name=""/>
        <dsp:cNvSpPr/>
      </dsp:nvSpPr>
      <dsp:spPr>
        <a:xfrm>
          <a:off x="7346081" y="2985669"/>
          <a:ext cx="309375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i="0" kern="1200"/>
            <a:t>Content Delivery Networks (CDNs):</a:t>
          </a:r>
          <a:r>
            <a:rPr lang="en-US" sz="1100" b="0" i="0" kern="1200"/>
            <a:t> They optimize content delivery by distributing it across multiple servers geographically, reducing latency and enhancing performance for users accessing web resources.</a:t>
          </a:r>
          <a:endParaRPr lang="en-US" sz="1100" kern="1200"/>
        </a:p>
      </dsp:txBody>
      <dsp:txXfrm>
        <a:off x="7346081" y="2985669"/>
        <a:ext cx="3093750" cy="855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6CA11-9812-45CB-B0CF-C7D274BC3B7A}">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146D1-D14B-4757-B797-D489CC6F8AA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9FEB1-5885-4272-8FD8-2BA70F9E06E0}">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a:t>E-commerce:</a:t>
          </a:r>
          <a:r>
            <a:rPr lang="en-US" sz="2200" b="0" i="0" kern="1200"/>
            <a:t> Websites like Amazon use web servers to offer product information, shopping carts, and secure transactions, with browsers rendering pages for users.</a:t>
          </a:r>
          <a:endParaRPr lang="en-US" sz="2200" kern="1200"/>
        </a:p>
      </dsp:txBody>
      <dsp:txXfrm>
        <a:off x="1507738" y="707092"/>
        <a:ext cx="9007861" cy="1305401"/>
      </dsp:txXfrm>
    </dsp:sp>
    <dsp:sp modelId="{DDA9A117-7D68-49EA-8AD8-BB10EE51F10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D333E8-F2B4-48ED-85D5-5661EC8875B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FCCB98-AA5A-4B7B-A850-C276E991F7D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b="1" i="0" kern="1200"/>
            <a:t>Social Media:</a:t>
          </a:r>
          <a:r>
            <a:rPr lang="en-US" sz="2200" b="0" i="0" kern="1200"/>
            <a:t> Platforms like Facebook employ web servers to store and share user-generated content, while browsers enable users to access their profiles and interact with others, all built on web architecture.</a:t>
          </a:r>
          <a:endParaRPr lang="en-US" sz="2200" kern="1200"/>
        </a:p>
      </dsp:txBody>
      <dsp:txXfrm>
        <a:off x="1507738" y="2338844"/>
        <a:ext cx="9007861" cy="13054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43387-BAE0-44C8-B362-A658588F3A58}">
      <dsp:nvSpPr>
        <dsp:cNvPr id="0" name=""/>
        <dsp:cNvSpPr/>
      </dsp:nvSpPr>
      <dsp:spPr>
        <a:xfrm>
          <a:off x="0" y="251138"/>
          <a:ext cx="6666833" cy="243550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a:t>Global Accessibility:</a:t>
          </a:r>
          <a:r>
            <a:rPr lang="en-US" sz="2800" b="0" i="0" kern="1200"/>
            <a:t> The web provides information and services to users worldwide, bridging geographical boundaries and enabling universal access.</a:t>
          </a:r>
          <a:endParaRPr lang="en-US" sz="2800" kern="1200"/>
        </a:p>
      </dsp:txBody>
      <dsp:txXfrm>
        <a:off x="118891" y="370029"/>
        <a:ext cx="6429051" cy="2197719"/>
      </dsp:txXfrm>
    </dsp:sp>
    <dsp:sp modelId="{F779A0EA-57E2-42C6-9A4C-0F2CF7C19685}">
      <dsp:nvSpPr>
        <dsp:cNvPr id="0" name=""/>
        <dsp:cNvSpPr/>
      </dsp:nvSpPr>
      <dsp:spPr>
        <a:xfrm>
          <a:off x="0" y="2767280"/>
          <a:ext cx="6666833" cy="2435501"/>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a:t>Efficient Information Sharing:</a:t>
          </a:r>
          <a:r>
            <a:rPr lang="en-US" sz="2800" b="0" i="0" kern="1200"/>
            <a:t> It allows rapid and cost-effective dissemination of data, enabling businesses, individuals, and organizations to share information, collaborate, and communicate seamlessly.</a:t>
          </a:r>
          <a:endParaRPr lang="en-US" sz="2800" kern="1200"/>
        </a:p>
      </dsp:txBody>
      <dsp:txXfrm>
        <a:off x="118891" y="2886171"/>
        <a:ext cx="6429051" cy="21977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7E0E1-0E30-4B45-A218-4A8D4E89695A}" type="datetimeFigureOut">
              <a:rPr lang="en-IN" smtClean="0"/>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46206-07D3-444E-824F-D0FDA43CB9EA}" type="slidenum">
              <a:rPr lang="en-IN" smtClean="0"/>
              <a:t>‹#›</a:t>
            </a:fld>
            <a:endParaRPr lang="en-IN"/>
          </a:p>
        </p:txBody>
      </p:sp>
    </p:spTree>
    <p:extLst>
      <p:ext uri="{BB962C8B-B14F-4D97-AF65-F5344CB8AC3E}">
        <p14:creationId xmlns:p14="http://schemas.microsoft.com/office/powerpoint/2010/main" val="258832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846206-07D3-444E-824F-D0FDA43CB9EA}" type="slidenum">
              <a:rPr lang="en-IN" smtClean="0"/>
              <a:t>16</a:t>
            </a:fld>
            <a:endParaRPr lang="en-IN"/>
          </a:p>
        </p:txBody>
      </p:sp>
    </p:spTree>
    <p:extLst>
      <p:ext uri="{BB962C8B-B14F-4D97-AF65-F5344CB8AC3E}">
        <p14:creationId xmlns:p14="http://schemas.microsoft.com/office/powerpoint/2010/main" val="173623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EC84-7528-A509-2D47-9D96F8F4C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9791AF-4CFB-2959-E2DD-855846024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0F1F59-A1D3-FC50-2695-7A5EEAC632BC}"/>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5" name="Footer Placeholder 4">
            <a:extLst>
              <a:ext uri="{FF2B5EF4-FFF2-40B4-BE49-F238E27FC236}">
                <a16:creationId xmlns:a16="http://schemas.microsoft.com/office/drawing/2014/main" id="{45FB20EF-0D11-EED8-9AC7-548CB43EA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A7DB2-C7AA-9301-C355-01964E024CB0}"/>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2110415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AA492-2A9C-6715-7B4D-49E8C2B567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04C299-07D8-AB60-FB7C-324C0F190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B7410-EB39-74EE-45A3-995EEF52B8B5}"/>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5" name="Footer Placeholder 4">
            <a:extLst>
              <a:ext uri="{FF2B5EF4-FFF2-40B4-BE49-F238E27FC236}">
                <a16:creationId xmlns:a16="http://schemas.microsoft.com/office/drawing/2014/main" id="{99732EBE-3064-0927-EEB2-A8D9D19E4B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26C7EB-BBB2-3F9F-02AC-3CD72A9E1981}"/>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127853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30103-FDCD-1791-90B9-76AE3C9A1E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3F610-8714-91EE-28B1-20F3EFE79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EC9255-357A-C804-3D6C-7464AADA1AC1}"/>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5" name="Footer Placeholder 4">
            <a:extLst>
              <a:ext uri="{FF2B5EF4-FFF2-40B4-BE49-F238E27FC236}">
                <a16:creationId xmlns:a16="http://schemas.microsoft.com/office/drawing/2014/main" id="{4C67A1FB-9328-E370-C606-B9609E3B73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928B82-699A-32F0-0FEA-B0DC5B8833E0}"/>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391545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721F5-4EA3-CD57-EC18-46CF9AD2A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88D17-25E9-D5C2-F55E-A0DF1E3E6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E1C066-F62B-6D43-91F6-BA25C29C2B39}"/>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5" name="Footer Placeholder 4">
            <a:extLst>
              <a:ext uri="{FF2B5EF4-FFF2-40B4-BE49-F238E27FC236}">
                <a16:creationId xmlns:a16="http://schemas.microsoft.com/office/drawing/2014/main" id="{5515CEFF-DEC4-D89B-70D2-D59E9503B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3A310-001B-7089-A885-D4246343C9A3}"/>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10746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FC3-A7FD-F2A8-7844-3A361F67A2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CC6C5E-3445-1A19-6792-92863293D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0F750-C0AB-D225-1683-5FEA419C0204}"/>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5" name="Footer Placeholder 4">
            <a:extLst>
              <a:ext uri="{FF2B5EF4-FFF2-40B4-BE49-F238E27FC236}">
                <a16:creationId xmlns:a16="http://schemas.microsoft.com/office/drawing/2014/main" id="{256CD671-A768-6B04-8113-72EC17A7DE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EB7D9-97A5-52B5-C2EE-6B7238EC0E88}"/>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21285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2AC-E3E5-E026-3EC6-418589016D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11EFD-03C8-8FB5-F9A1-E9C5AF05CF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85A7FB-2793-6B4F-3375-872B291AE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0A80E9-19A1-3CEA-B641-183BE9F8C733}"/>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6" name="Footer Placeholder 5">
            <a:extLst>
              <a:ext uri="{FF2B5EF4-FFF2-40B4-BE49-F238E27FC236}">
                <a16:creationId xmlns:a16="http://schemas.microsoft.com/office/drawing/2014/main" id="{F80E0C46-7855-84D1-D138-24DEBFEB6F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E9FE03-15D0-BAA7-8E3C-4A99BB845F77}"/>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59749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5809-8ED3-4AD9-E3FB-32F1ECC721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BF2D62-4CAA-6D83-BA31-F1AC81728C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890B16-72CC-B171-7E35-19F827ABB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7FB9D6-3397-CCA5-FB3F-512305E17C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01C97-0585-7EC2-9779-BF4F972C46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9DC9C8-B9CF-AE72-3461-7A726D736DCD}"/>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8" name="Footer Placeholder 7">
            <a:extLst>
              <a:ext uri="{FF2B5EF4-FFF2-40B4-BE49-F238E27FC236}">
                <a16:creationId xmlns:a16="http://schemas.microsoft.com/office/drawing/2014/main" id="{424DBEA4-E240-2679-2E7F-8574141689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3A85FD2-58C1-1FA0-4FFC-85B5516566EC}"/>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417932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8F024-952A-143F-BCDE-F87071C33F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6D19E8-387F-2DF2-DA14-8725C333285A}"/>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4" name="Footer Placeholder 3">
            <a:extLst>
              <a:ext uri="{FF2B5EF4-FFF2-40B4-BE49-F238E27FC236}">
                <a16:creationId xmlns:a16="http://schemas.microsoft.com/office/drawing/2014/main" id="{4CFF28C8-351D-4AAE-071B-34102DA6D4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D63AE1-02E6-8064-D9A7-5620717F3420}"/>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3391704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F1E92-F077-F7E9-0958-002061A16465}"/>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3" name="Footer Placeholder 2">
            <a:extLst>
              <a:ext uri="{FF2B5EF4-FFF2-40B4-BE49-F238E27FC236}">
                <a16:creationId xmlns:a16="http://schemas.microsoft.com/office/drawing/2014/main" id="{1DBBE6E9-C151-64DD-C1AB-2FAAFD8B98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076C29-0BEB-BEB5-2F98-B49D7DECC462}"/>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200574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F9C6-1CE7-3138-24A9-3E2CD33EC8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B0C1C1-981E-2BB7-2D50-0A8698FB9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82DF7E-A499-EC45-2B45-E2822E47D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9C00BE-61C0-6260-B91E-8AB369D5AAC5}"/>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6" name="Footer Placeholder 5">
            <a:extLst>
              <a:ext uri="{FF2B5EF4-FFF2-40B4-BE49-F238E27FC236}">
                <a16:creationId xmlns:a16="http://schemas.microsoft.com/office/drawing/2014/main" id="{7CAF44AB-AE07-3139-FC07-AC01C2CDC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731B48-D4C1-BADA-020A-347DC65082DA}"/>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132273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EF3F-25FB-2D16-1035-A3B0DF49E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643155-860D-7BEA-E1CF-AC84B2F8F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9816D9-A033-3E6B-9918-D83CC4FE8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F2BAE-E702-18EE-BEA3-8748729A5424}"/>
              </a:ext>
            </a:extLst>
          </p:cNvPr>
          <p:cNvSpPr>
            <a:spLocks noGrp="1"/>
          </p:cNvSpPr>
          <p:nvPr>
            <p:ph type="dt" sz="half" idx="10"/>
          </p:nvPr>
        </p:nvSpPr>
        <p:spPr/>
        <p:txBody>
          <a:bodyPr/>
          <a:lstStyle/>
          <a:p>
            <a:fld id="{9F1EB10E-4743-4408-963F-04AF83ACC5DF}" type="datetimeFigureOut">
              <a:rPr lang="en-IN" smtClean="0"/>
              <a:t>17-10-2023</a:t>
            </a:fld>
            <a:endParaRPr lang="en-IN"/>
          </a:p>
        </p:txBody>
      </p:sp>
      <p:sp>
        <p:nvSpPr>
          <p:cNvPr id="6" name="Footer Placeholder 5">
            <a:extLst>
              <a:ext uri="{FF2B5EF4-FFF2-40B4-BE49-F238E27FC236}">
                <a16:creationId xmlns:a16="http://schemas.microsoft.com/office/drawing/2014/main" id="{67229F95-7584-CE4D-5EBC-787FBB2F04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38135-4E87-AA0F-8E81-64A8CE6E1803}"/>
              </a:ext>
            </a:extLst>
          </p:cNvPr>
          <p:cNvSpPr>
            <a:spLocks noGrp="1"/>
          </p:cNvSpPr>
          <p:nvPr>
            <p:ph type="sldNum" sz="quarter" idx="12"/>
          </p:nvPr>
        </p:nvSpPr>
        <p:spPr/>
        <p:txBody>
          <a:bodyPr/>
          <a:lstStyle/>
          <a:p>
            <a:fld id="{164B6761-796A-4E44-B8E0-D2A1B5EB0C97}" type="slidenum">
              <a:rPr lang="en-IN" smtClean="0"/>
              <a:t>‹#›</a:t>
            </a:fld>
            <a:endParaRPr lang="en-IN"/>
          </a:p>
        </p:txBody>
      </p:sp>
    </p:spTree>
    <p:extLst>
      <p:ext uri="{BB962C8B-B14F-4D97-AF65-F5344CB8AC3E}">
        <p14:creationId xmlns:p14="http://schemas.microsoft.com/office/powerpoint/2010/main" val="11091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7297C-29A1-69A3-E9A0-80115192A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C77D2C-0B8E-9ED4-5AA7-19A338B90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E5AB6B-E24B-77F7-827E-247C336B1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EB10E-4743-4408-963F-04AF83ACC5DF}" type="datetimeFigureOut">
              <a:rPr lang="en-IN" smtClean="0"/>
              <a:t>17-10-2023</a:t>
            </a:fld>
            <a:endParaRPr lang="en-IN"/>
          </a:p>
        </p:txBody>
      </p:sp>
      <p:sp>
        <p:nvSpPr>
          <p:cNvPr id="5" name="Footer Placeholder 4">
            <a:extLst>
              <a:ext uri="{FF2B5EF4-FFF2-40B4-BE49-F238E27FC236}">
                <a16:creationId xmlns:a16="http://schemas.microsoft.com/office/drawing/2014/main" id="{0B9C4301-3EAE-5F65-AF3C-17574009E7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131029-33D8-EA72-DBEE-1A3A82DCC1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B6761-796A-4E44-B8E0-D2A1B5EB0C97}" type="slidenum">
              <a:rPr lang="en-IN" smtClean="0"/>
              <a:t>‹#›</a:t>
            </a:fld>
            <a:endParaRPr lang="en-IN"/>
          </a:p>
        </p:txBody>
      </p:sp>
    </p:spTree>
    <p:extLst>
      <p:ext uri="{BB962C8B-B14F-4D97-AF65-F5344CB8AC3E}">
        <p14:creationId xmlns:p14="http://schemas.microsoft.com/office/powerpoint/2010/main" val="246009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58C2CB4-CE5C-1DC0-EC16-0FB1F33E495F}"/>
              </a:ext>
            </a:extLst>
          </p:cNvPr>
          <p:cNvSpPr>
            <a:spLocks noGrp="1"/>
          </p:cNvSpPr>
          <p:nvPr>
            <p:ph type="ctrTitle"/>
          </p:nvPr>
        </p:nvSpPr>
        <p:spPr>
          <a:xfrm>
            <a:off x="6090045" y="1346200"/>
            <a:ext cx="5624118" cy="3284538"/>
          </a:xfrm>
        </p:spPr>
        <p:txBody>
          <a:bodyPr anchor="b">
            <a:normAutofit/>
          </a:bodyPr>
          <a:lstStyle/>
          <a:p>
            <a:pPr algn="l"/>
            <a:r>
              <a:rPr lang="en-IN" b="0" i="0">
                <a:effectLst/>
                <a:latin typeface="Söhne"/>
              </a:rPr>
              <a:t>Examples Architectures</a:t>
            </a:r>
            <a:endParaRPr lang="en-IN"/>
          </a:p>
        </p:txBody>
      </p:sp>
      <p:sp>
        <p:nvSpPr>
          <p:cNvPr id="3" name="Subtitle 2">
            <a:extLst>
              <a:ext uri="{FF2B5EF4-FFF2-40B4-BE49-F238E27FC236}">
                <a16:creationId xmlns:a16="http://schemas.microsoft.com/office/drawing/2014/main" id="{79C80F02-A627-9D5E-833E-9B5D775AED29}"/>
              </a:ext>
            </a:extLst>
          </p:cNvPr>
          <p:cNvSpPr>
            <a:spLocks noGrp="1"/>
          </p:cNvSpPr>
          <p:nvPr>
            <p:ph type="subTitle" idx="1"/>
          </p:nvPr>
        </p:nvSpPr>
        <p:spPr>
          <a:xfrm>
            <a:off x="6096369" y="4630738"/>
            <a:ext cx="5617794" cy="1150937"/>
          </a:xfrm>
        </p:spPr>
        <p:txBody>
          <a:bodyPr anchor="t">
            <a:normAutofit/>
          </a:bodyPr>
          <a:lstStyle/>
          <a:p>
            <a:pPr algn="l"/>
            <a:r>
              <a:rPr lang="en-US" sz="1900"/>
              <a:t>Prepared by </a:t>
            </a:r>
          </a:p>
          <a:p>
            <a:pPr algn="l"/>
            <a:r>
              <a:rPr lang="en-US" sz="1900"/>
              <a:t>POTTURI SRIRAM</a:t>
            </a:r>
          </a:p>
          <a:p>
            <a:pPr algn="l"/>
            <a:r>
              <a:rPr lang="en-US" sz="1900"/>
              <a:t>Y20AIT490</a:t>
            </a:r>
            <a:endParaRPr lang="en-IN" sz="1900"/>
          </a:p>
        </p:txBody>
      </p:sp>
      <p:sp>
        <p:nvSpPr>
          <p:cNvPr id="11" name="Freeform: Shape 1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B06E1374-7E63-D025-93E9-3778DB78A3F8}"/>
              </a:ext>
            </a:extLst>
          </p:cNvPr>
          <p:cNvPicPr>
            <a:picLocks noChangeAspect="1"/>
          </p:cNvPicPr>
          <p:nvPr/>
        </p:nvPicPr>
        <p:blipFill rotWithShape="1">
          <a:blip r:embed="rId2"/>
          <a:srcRect l="30537" r="19932"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5" name="Freeform: Shape 14">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41065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p:txBody>
          <a:bodyPr/>
          <a:lstStyle/>
          <a:p>
            <a:r>
              <a:rPr lang="en-IN" b="0" i="0" dirty="0">
                <a:solidFill>
                  <a:srgbClr val="374151"/>
                </a:solidFill>
                <a:effectLst/>
                <a:latin typeface="Söhne"/>
              </a:rPr>
              <a:t>Protocols and Standards</a:t>
            </a:r>
            <a:endParaRPr lang="en-IN" dirty="0"/>
          </a:p>
        </p:txBody>
      </p:sp>
      <p:graphicFrame>
        <p:nvGraphicFramePr>
          <p:cNvPr id="5" name="Content Placeholder 2">
            <a:extLst>
              <a:ext uri="{FF2B5EF4-FFF2-40B4-BE49-F238E27FC236}">
                <a16:creationId xmlns:a16="http://schemas.microsoft.com/office/drawing/2014/main" id="{457D41A3-16F0-0E36-14C0-47831BBDE9C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9735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p:txBody>
          <a:bodyPr/>
          <a:lstStyle/>
          <a:p>
            <a:r>
              <a:rPr lang="en-IN" b="1" i="0" dirty="0">
                <a:effectLst/>
                <a:latin typeface="Söhne"/>
              </a:rPr>
              <a:t>Components of the Web</a:t>
            </a:r>
            <a:endParaRPr lang="en-IN" dirty="0"/>
          </a:p>
        </p:txBody>
      </p:sp>
      <p:graphicFrame>
        <p:nvGraphicFramePr>
          <p:cNvPr id="5" name="Content Placeholder 2">
            <a:extLst>
              <a:ext uri="{FF2B5EF4-FFF2-40B4-BE49-F238E27FC236}">
                <a16:creationId xmlns:a16="http://schemas.microsoft.com/office/drawing/2014/main" id="{1C0FAF56-8085-F9DE-E601-B141339D7D6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47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p:txBody>
          <a:bodyPr/>
          <a:lstStyle/>
          <a:p>
            <a:r>
              <a:rPr lang="en-US" b="1" i="0" dirty="0">
                <a:effectLst/>
                <a:latin typeface="Söhne"/>
              </a:rPr>
              <a:t>Use Cases of the Web</a:t>
            </a:r>
            <a:endParaRPr lang="en-IN" dirty="0"/>
          </a:p>
        </p:txBody>
      </p:sp>
      <p:graphicFrame>
        <p:nvGraphicFramePr>
          <p:cNvPr id="5" name="Content Placeholder 2">
            <a:extLst>
              <a:ext uri="{FF2B5EF4-FFF2-40B4-BE49-F238E27FC236}">
                <a16:creationId xmlns:a16="http://schemas.microsoft.com/office/drawing/2014/main" id="{ED30AE39-2B31-CAD2-82E5-81EC286C05C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440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586478" y="1683756"/>
            <a:ext cx="3115265" cy="2396359"/>
          </a:xfrm>
        </p:spPr>
        <p:txBody>
          <a:bodyPr anchor="b">
            <a:normAutofit/>
          </a:bodyPr>
          <a:lstStyle/>
          <a:p>
            <a:pPr algn="r"/>
            <a:r>
              <a:rPr lang="en-IN" sz="4000" b="1" i="0">
                <a:solidFill>
                  <a:srgbClr val="FFFFFF"/>
                </a:solidFill>
                <a:effectLst/>
                <a:latin typeface="Söhne"/>
              </a:rPr>
              <a:t>Benefits of the Web</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D2D0AFDE-6FF7-B6D5-391C-8A6C69407208}"/>
              </a:ext>
            </a:extLst>
          </p:cNvPr>
          <p:cNvGraphicFramePr>
            <a:graphicFrameLocks noGrp="1"/>
          </p:cNvGraphicFramePr>
          <p:nvPr>
            <p:ph idx="1"/>
            <p:extLst>
              <p:ext uri="{D42A27DB-BD31-4B8C-83A1-F6EECF244321}">
                <p14:modId xmlns:p14="http://schemas.microsoft.com/office/powerpoint/2010/main" val="28447748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968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586478" y="1683756"/>
            <a:ext cx="3115265" cy="2396359"/>
          </a:xfrm>
        </p:spPr>
        <p:txBody>
          <a:bodyPr anchor="b">
            <a:normAutofit/>
          </a:bodyPr>
          <a:lstStyle/>
          <a:p>
            <a:pPr algn="r"/>
            <a:r>
              <a:rPr lang="en-IN" sz="4000" b="1" i="0">
                <a:solidFill>
                  <a:srgbClr val="FFFFFF"/>
                </a:solidFill>
                <a:effectLst/>
                <a:latin typeface="Söhne"/>
              </a:rPr>
              <a:t>Challenges in the Web</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AC6D2AB8-FF1F-F123-1C42-728E5BFE6E09}"/>
              </a:ext>
            </a:extLst>
          </p:cNvPr>
          <p:cNvGraphicFramePr>
            <a:graphicFrameLocks noGrp="1"/>
          </p:cNvGraphicFramePr>
          <p:nvPr>
            <p:ph idx="1"/>
            <p:extLst>
              <p:ext uri="{D42A27DB-BD31-4B8C-83A1-F6EECF244321}">
                <p14:modId xmlns:p14="http://schemas.microsoft.com/office/powerpoint/2010/main" val="12032143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359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8A8A70-6E35-A67F-8683-1D2BA91393E0}"/>
              </a:ext>
            </a:extLst>
          </p:cNvPr>
          <p:cNvSpPr>
            <a:spLocks noGrp="1"/>
          </p:cNvSpPr>
          <p:nvPr>
            <p:ph type="title"/>
          </p:nvPr>
        </p:nvSpPr>
        <p:spPr>
          <a:xfrm>
            <a:off x="686834" y="1153572"/>
            <a:ext cx="3200400" cy="4461163"/>
          </a:xfrm>
        </p:spPr>
        <p:txBody>
          <a:bodyPr>
            <a:normAutofit/>
          </a:bodyPr>
          <a:lstStyle/>
          <a:p>
            <a:r>
              <a:rPr lang="en-IN" b="1" i="0">
                <a:solidFill>
                  <a:srgbClr val="FFFFFF"/>
                </a:solidFill>
                <a:effectLst/>
                <a:latin typeface="Söhne"/>
              </a:rPr>
              <a:t>Conclusion</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E3AC2A-829C-EB97-875B-5E42E3805199}"/>
              </a:ext>
            </a:extLst>
          </p:cNvPr>
          <p:cNvSpPr>
            <a:spLocks noGrp="1"/>
          </p:cNvSpPr>
          <p:nvPr>
            <p:ph idx="1"/>
          </p:nvPr>
        </p:nvSpPr>
        <p:spPr>
          <a:xfrm>
            <a:off x="4447308" y="591344"/>
            <a:ext cx="6906491" cy="5585619"/>
          </a:xfrm>
        </p:spPr>
        <p:txBody>
          <a:bodyPr anchor="ctr">
            <a:normAutofit/>
          </a:bodyPr>
          <a:lstStyle/>
          <a:p>
            <a:r>
              <a:rPr lang="en-US" b="0" i="0">
                <a:effectLst/>
                <a:latin typeface="Söhne"/>
              </a:rPr>
              <a:t>The presentation highlights the significance of architectural examples in understanding distributed systems. By examining real-world instances like client-server models in web architecture, NFS in file sharing, and CDNs in content delivery, we can grasp the practical applications and challenges of distributed systems. These examples demonstrate the vital role of architectural choices in shaping the functionality, efficiency, and security of distributed systems, showcasing their impact on various domains, from web services to data sharing and beyond.</a:t>
            </a:r>
            <a:endParaRPr lang="en-IN" dirty="0"/>
          </a:p>
        </p:txBody>
      </p:sp>
    </p:spTree>
    <p:extLst>
      <p:ext uri="{BB962C8B-B14F-4D97-AF65-F5344CB8AC3E}">
        <p14:creationId xmlns:p14="http://schemas.microsoft.com/office/powerpoint/2010/main" val="106622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arklers on glass jar">
            <a:extLst>
              <a:ext uri="{FF2B5EF4-FFF2-40B4-BE49-F238E27FC236}">
                <a16:creationId xmlns:a16="http://schemas.microsoft.com/office/drawing/2014/main" id="{D2F7EDD5-4A12-926A-17E1-73889D29DE3C}"/>
              </a:ext>
            </a:extLst>
          </p:cNvPr>
          <p:cNvPicPr>
            <a:picLocks noChangeAspect="1"/>
          </p:cNvPicPr>
          <p:nvPr/>
        </p:nvPicPr>
        <p:blipFill rotWithShape="1">
          <a:blip r:embed="rId3"/>
          <a:srcRect l="9022" r="11760"/>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1737D20-F359-C328-77CA-51F8EC952E03}"/>
              </a:ext>
            </a:extLst>
          </p:cNvPr>
          <p:cNvSpPr>
            <a:spLocks noGrp="1"/>
          </p:cNvSpPr>
          <p:nvPr>
            <p:ph type="title"/>
          </p:nvPr>
        </p:nvSpPr>
        <p:spPr>
          <a:xfrm>
            <a:off x="2324362" y="5779751"/>
            <a:ext cx="1411059" cy="1199074"/>
          </a:xfrm>
        </p:spPr>
        <p:txBody>
          <a:bodyPr vert="horz" lIns="91440" tIns="45720" rIns="91440" bIns="45720" rtlCol="0" anchor="t">
            <a:normAutofit/>
          </a:bodyPr>
          <a:lstStyle/>
          <a:p>
            <a:pPr algn="r"/>
            <a:r>
              <a:rPr lang="en-US" sz="4000" dirty="0">
                <a:solidFill>
                  <a:srgbClr val="FFFFFF"/>
                </a:solidFill>
              </a:rPr>
              <a:t>.</a:t>
            </a:r>
          </a:p>
        </p:txBody>
      </p:sp>
      <p:sp>
        <p:nvSpPr>
          <p:cNvPr id="3" name="Content Placeholder 2">
            <a:extLst>
              <a:ext uri="{FF2B5EF4-FFF2-40B4-BE49-F238E27FC236}">
                <a16:creationId xmlns:a16="http://schemas.microsoft.com/office/drawing/2014/main" id="{79592AAC-6083-733B-DE6A-F95DAD081A97}"/>
              </a:ext>
            </a:extLst>
          </p:cNvPr>
          <p:cNvSpPr>
            <a:spLocks noGrp="1"/>
          </p:cNvSpPr>
          <p:nvPr>
            <p:ph idx="1"/>
          </p:nvPr>
        </p:nvSpPr>
        <p:spPr>
          <a:xfrm>
            <a:off x="97277" y="743802"/>
            <a:ext cx="3638143" cy="2369049"/>
          </a:xfrm>
        </p:spPr>
        <p:txBody>
          <a:bodyPr vert="horz" lIns="91440" tIns="45720" rIns="91440" bIns="45720" rtlCol="0" anchor="b">
            <a:normAutofit/>
          </a:bodyPr>
          <a:lstStyle/>
          <a:p>
            <a:pPr marL="0" indent="0" algn="r">
              <a:buNone/>
            </a:pPr>
            <a:r>
              <a:rPr lang="en-US" sz="4000" dirty="0">
                <a:solidFill>
                  <a:srgbClr val="FFFFFF"/>
                </a:solidFill>
              </a:rPr>
              <a:t>THANKING YOU</a:t>
            </a:r>
          </a:p>
        </p:txBody>
      </p:sp>
    </p:spTree>
    <p:extLst>
      <p:ext uri="{BB962C8B-B14F-4D97-AF65-F5344CB8AC3E}">
        <p14:creationId xmlns:p14="http://schemas.microsoft.com/office/powerpoint/2010/main" val="198531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4572001" y="601744"/>
            <a:ext cx="6781800" cy="1338696"/>
          </a:xfrm>
        </p:spPr>
        <p:txBody>
          <a:bodyPr>
            <a:normAutofit/>
          </a:bodyPr>
          <a:lstStyle/>
          <a:p>
            <a:r>
              <a:rPr lang="en-US" dirty="0"/>
              <a:t>Introduction</a:t>
            </a:r>
            <a:endParaRPr lang="en-IN" dirty="0"/>
          </a:p>
        </p:txBody>
      </p:sp>
      <p:pic>
        <p:nvPicPr>
          <p:cNvPr id="5" name="Picture 4">
            <a:extLst>
              <a:ext uri="{FF2B5EF4-FFF2-40B4-BE49-F238E27FC236}">
                <a16:creationId xmlns:a16="http://schemas.microsoft.com/office/drawing/2014/main" id="{36A4CD74-8EC4-A3DA-20C2-5B2BBE43C8E5}"/>
              </a:ext>
            </a:extLst>
          </p:cNvPr>
          <p:cNvPicPr>
            <a:picLocks noChangeAspect="1"/>
          </p:cNvPicPr>
          <p:nvPr/>
        </p:nvPicPr>
        <p:blipFill rotWithShape="1">
          <a:blip r:embed="rId2"/>
          <a:srcRect l="8691" r="60513"/>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2A5EBABB-BD5D-050C-1C80-412BAE07BC3B}"/>
              </a:ext>
            </a:extLst>
          </p:cNvPr>
          <p:cNvSpPr>
            <a:spLocks noGrp="1"/>
          </p:cNvSpPr>
          <p:nvPr>
            <p:ph idx="1"/>
          </p:nvPr>
        </p:nvSpPr>
        <p:spPr>
          <a:xfrm>
            <a:off x="4572001" y="2201958"/>
            <a:ext cx="6781800" cy="3900730"/>
          </a:xfrm>
        </p:spPr>
        <p:txBody>
          <a:bodyPr anchor="t">
            <a:normAutofit/>
          </a:bodyPr>
          <a:lstStyle/>
          <a:p>
            <a:pPr>
              <a:buFont typeface="Arial" panose="020B0604020202020204" pitchFamily="34" charset="0"/>
              <a:buChar char="•"/>
            </a:pPr>
            <a:r>
              <a:rPr lang="en-US" sz="2000" b="0" i="0">
                <a:effectLst/>
                <a:latin typeface="Söhne"/>
              </a:rPr>
              <a:t>Welcome to our presentation on "Examples of Architectures." Today, we will explore two fundamental architectural paradigms in the world of distributed computing.</a:t>
            </a:r>
          </a:p>
          <a:p>
            <a:pPr>
              <a:buFont typeface="Arial" panose="020B0604020202020204" pitchFamily="34" charset="0"/>
              <a:buChar char="•"/>
            </a:pPr>
            <a:r>
              <a:rPr lang="en-US" sz="2000" b="0" i="0">
                <a:effectLst/>
                <a:latin typeface="Söhne"/>
              </a:rPr>
              <a:t>Our discussion will revolve around the Network File System (NFS) and the architecture of the World Wide Web (the Web).</a:t>
            </a:r>
          </a:p>
          <a:p>
            <a:pPr>
              <a:buFont typeface="Arial" panose="020B0604020202020204" pitchFamily="34" charset="0"/>
              <a:buChar char="•"/>
            </a:pPr>
            <a:r>
              <a:rPr lang="en-US" sz="2000" b="0" i="0">
                <a:effectLst/>
                <a:latin typeface="Söhne"/>
              </a:rPr>
              <a:t>Both these examples offer unique insights into how distributed systems operate and interact, showcasing the power of well-designed architectures in the digital age.</a:t>
            </a:r>
          </a:p>
          <a:p>
            <a:endParaRPr lang="en-IN" sz="2000"/>
          </a:p>
        </p:txBody>
      </p:sp>
    </p:spTree>
    <p:extLst>
      <p:ext uri="{BB962C8B-B14F-4D97-AF65-F5344CB8AC3E}">
        <p14:creationId xmlns:p14="http://schemas.microsoft.com/office/powerpoint/2010/main" val="244045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p:txBody>
          <a:bodyPr/>
          <a:lstStyle/>
          <a:p>
            <a:r>
              <a:rPr lang="en-IN" b="0" i="0" dirty="0">
                <a:solidFill>
                  <a:srgbClr val="374151"/>
                </a:solidFill>
                <a:effectLst/>
                <a:latin typeface="Söhne"/>
              </a:rPr>
              <a:t>Network File System (NFS)</a:t>
            </a:r>
            <a:endParaRPr lang="en-IN" dirty="0"/>
          </a:p>
        </p:txBody>
      </p:sp>
      <p:graphicFrame>
        <p:nvGraphicFramePr>
          <p:cNvPr id="5" name="Content Placeholder 2">
            <a:extLst>
              <a:ext uri="{FF2B5EF4-FFF2-40B4-BE49-F238E27FC236}">
                <a16:creationId xmlns:a16="http://schemas.microsoft.com/office/drawing/2014/main" id="{E4845818-09C2-3B2C-A7D2-513B3318EA1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422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1371597" y="348865"/>
            <a:ext cx="10044023" cy="877729"/>
          </a:xfrm>
        </p:spPr>
        <p:txBody>
          <a:bodyPr anchor="ctr">
            <a:normAutofit/>
          </a:bodyPr>
          <a:lstStyle/>
          <a:p>
            <a:r>
              <a:rPr lang="en-IN" sz="4000" b="1" i="0">
                <a:solidFill>
                  <a:srgbClr val="FFFFFF"/>
                </a:solidFill>
                <a:effectLst/>
                <a:latin typeface="Söhne"/>
              </a:rPr>
              <a:t>NFS Architecture</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B1532CDB-B308-ED6B-FD35-C8BE0BA81E58}"/>
              </a:ext>
            </a:extLst>
          </p:cNvPr>
          <p:cNvGraphicFramePr>
            <a:graphicFrameLocks noGrp="1"/>
          </p:cNvGraphicFramePr>
          <p:nvPr>
            <p:ph idx="1"/>
            <p:extLst>
              <p:ext uri="{D42A27DB-BD31-4B8C-83A1-F6EECF244321}">
                <p14:modId xmlns:p14="http://schemas.microsoft.com/office/powerpoint/2010/main" val="149038497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81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586478" y="1683756"/>
            <a:ext cx="3115265" cy="2396359"/>
          </a:xfrm>
        </p:spPr>
        <p:txBody>
          <a:bodyPr anchor="b">
            <a:normAutofit/>
          </a:bodyPr>
          <a:lstStyle/>
          <a:p>
            <a:pPr algn="r"/>
            <a:r>
              <a:rPr lang="en-IN" sz="4000" b="0" i="0">
                <a:solidFill>
                  <a:srgbClr val="FFFFFF"/>
                </a:solidFill>
                <a:effectLst/>
                <a:latin typeface="Söhne"/>
              </a:rPr>
              <a:t>Use Cases of NFS</a:t>
            </a:r>
            <a:endParaRPr lang="en-IN" sz="4000">
              <a:solidFill>
                <a:srgbClr val="FFFFFF"/>
              </a:solidFill>
            </a:endParaRPr>
          </a:p>
        </p:txBody>
      </p:sp>
      <p:graphicFrame>
        <p:nvGraphicFramePr>
          <p:cNvPr id="6" name="Rectangle 1">
            <a:extLst>
              <a:ext uri="{FF2B5EF4-FFF2-40B4-BE49-F238E27FC236}">
                <a16:creationId xmlns:a16="http://schemas.microsoft.com/office/drawing/2014/main" id="{CBFBE988-3065-2523-B113-07F71B15C78C}"/>
              </a:ext>
            </a:extLst>
          </p:cNvPr>
          <p:cNvGraphicFramePr>
            <a:graphicFrameLocks noGrp="1"/>
          </p:cNvGraphicFramePr>
          <p:nvPr>
            <p:ph idx="1"/>
            <p:extLst>
              <p:ext uri="{D42A27DB-BD31-4B8C-83A1-F6EECF244321}">
                <p14:modId xmlns:p14="http://schemas.microsoft.com/office/powerpoint/2010/main" val="289811849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93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1371597" y="348865"/>
            <a:ext cx="10044023" cy="877729"/>
          </a:xfrm>
        </p:spPr>
        <p:txBody>
          <a:bodyPr anchor="ctr">
            <a:normAutofit/>
          </a:bodyPr>
          <a:lstStyle/>
          <a:p>
            <a:r>
              <a:rPr lang="en-IN" sz="4000" b="1" i="0">
                <a:solidFill>
                  <a:srgbClr val="FFFFFF"/>
                </a:solidFill>
                <a:effectLst/>
                <a:latin typeface="Söhne"/>
              </a:rPr>
              <a:t>Benefits of NFS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A142B021-F0F4-32B3-4D4E-E5D5862A39D9}"/>
              </a:ext>
            </a:extLst>
          </p:cNvPr>
          <p:cNvGraphicFramePr>
            <a:graphicFrameLocks noGrp="1"/>
          </p:cNvGraphicFramePr>
          <p:nvPr>
            <p:ph idx="1"/>
            <p:extLst>
              <p:ext uri="{D42A27DB-BD31-4B8C-83A1-F6EECF244321}">
                <p14:modId xmlns:p14="http://schemas.microsoft.com/office/powerpoint/2010/main" val="41629746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111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1371597" y="348865"/>
            <a:ext cx="10044023" cy="877729"/>
          </a:xfrm>
        </p:spPr>
        <p:txBody>
          <a:bodyPr anchor="ctr">
            <a:normAutofit/>
          </a:bodyPr>
          <a:lstStyle/>
          <a:p>
            <a:r>
              <a:rPr lang="en-IN" sz="4000" b="1" i="0">
                <a:solidFill>
                  <a:srgbClr val="FFFFFF"/>
                </a:solidFill>
                <a:effectLst/>
                <a:latin typeface="Söhne"/>
              </a:rPr>
              <a:t>Challenges in NFS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59D9F1EE-6403-CB64-3382-08B67638E489}"/>
              </a:ext>
            </a:extLst>
          </p:cNvPr>
          <p:cNvGraphicFramePr>
            <a:graphicFrameLocks noGrp="1"/>
          </p:cNvGraphicFramePr>
          <p:nvPr>
            <p:ph idx="1"/>
            <p:extLst>
              <p:ext uri="{D42A27DB-BD31-4B8C-83A1-F6EECF244321}">
                <p14:modId xmlns:p14="http://schemas.microsoft.com/office/powerpoint/2010/main" val="27306532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384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1137036" y="548640"/>
            <a:ext cx="9543405" cy="1188720"/>
          </a:xfrm>
        </p:spPr>
        <p:txBody>
          <a:bodyPr>
            <a:normAutofit/>
          </a:bodyPr>
          <a:lstStyle/>
          <a:p>
            <a:r>
              <a:rPr lang="en-IN" b="0" i="0">
                <a:solidFill>
                  <a:schemeClr val="tx1">
                    <a:lumMod val="85000"/>
                    <a:lumOff val="15000"/>
                  </a:schemeClr>
                </a:solidFill>
                <a:effectLst/>
                <a:latin typeface="Söhne"/>
              </a:rPr>
              <a:t>The Web Architecture</a:t>
            </a:r>
            <a:endParaRPr lang="en-IN">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A5EBABB-BD5D-050C-1C80-412BAE07BC3B}"/>
              </a:ext>
            </a:extLst>
          </p:cNvPr>
          <p:cNvSpPr>
            <a:spLocks noGrp="1"/>
          </p:cNvSpPr>
          <p:nvPr>
            <p:ph idx="1"/>
          </p:nvPr>
        </p:nvSpPr>
        <p:spPr>
          <a:xfrm>
            <a:off x="1957987" y="2431765"/>
            <a:ext cx="8276026" cy="3320031"/>
          </a:xfrm>
        </p:spPr>
        <p:txBody>
          <a:bodyPr anchor="ctr">
            <a:normAutofit/>
          </a:bodyPr>
          <a:lstStyle/>
          <a:p>
            <a:r>
              <a:rPr lang="en-US" sz="2000">
                <a:solidFill>
                  <a:schemeClr val="tx1">
                    <a:lumMod val="85000"/>
                    <a:lumOff val="15000"/>
                  </a:schemeClr>
                </a:solidFill>
              </a:rPr>
              <a:t>The World Wide Web (WWW) follows a client-server architecture. Clients, typically web browsers, request web pages and content from web servers. This architecture enables the distribution of information and services across a globally interconnected network, forming a fundamental component of distributed systems. It allows users to access and share resources, information, and applications seamlessly over the internet, fostering a vast and interconnected digital ecosystem.</a:t>
            </a:r>
            <a:endParaRPr lang="en-IN" sz="20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69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15F74D-DB7E-2628-8C50-6CB248DBBA37}"/>
              </a:ext>
            </a:extLst>
          </p:cNvPr>
          <p:cNvSpPr>
            <a:spLocks noGrp="1"/>
          </p:cNvSpPr>
          <p:nvPr>
            <p:ph type="title"/>
          </p:nvPr>
        </p:nvSpPr>
        <p:spPr>
          <a:xfrm>
            <a:off x="1137036" y="548640"/>
            <a:ext cx="9916632" cy="1188720"/>
          </a:xfrm>
        </p:spPr>
        <p:txBody>
          <a:bodyPr>
            <a:normAutofit/>
          </a:bodyPr>
          <a:lstStyle/>
          <a:p>
            <a:r>
              <a:rPr lang="en-IN" b="1" i="0">
                <a:solidFill>
                  <a:schemeClr val="tx1">
                    <a:lumMod val="85000"/>
                    <a:lumOff val="15000"/>
                  </a:schemeClr>
                </a:solidFill>
                <a:effectLst/>
                <a:latin typeface="Söhne"/>
              </a:rPr>
              <a:t>Client-Server Model</a:t>
            </a:r>
            <a:endParaRPr lang="en-IN">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A5EBABB-BD5D-050C-1C80-412BAE07BC3B}"/>
              </a:ext>
            </a:extLst>
          </p:cNvPr>
          <p:cNvSpPr>
            <a:spLocks noGrp="1"/>
          </p:cNvSpPr>
          <p:nvPr>
            <p:ph idx="1"/>
          </p:nvPr>
        </p:nvSpPr>
        <p:spPr>
          <a:xfrm>
            <a:off x="1957987" y="2431767"/>
            <a:ext cx="8276026" cy="3685156"/>
          </a:xfrm>
        </p:spPr>
        <p:txBody>
          <a:bodyPr anchor="ctr">
            <a:normAutofit/>
          </a:bodyPr>
          <a:lstStyle/>
          <a:p>
            <a:r>
              <a:rPr lang="en-US" sz="2000">
                <a:solidFill>
                  <a:schemeClr val="tx1">
                    <a:lumMod val="85000"/>
                    <a:lumOff val="15000"/>
                  </a:schemeClr>
                </a:solidFill>
              </a:rPr>
              <a:t>The client-server architecture is the foundation of the web. In this model, clients (e.g., web browsers) request services or data from servers (e.g., web servers). Servers store and manage web content, responding to client requests. This architecture enables efficient distribution of web resources, centralizes data, and facilitates a scalable and accessible system for users to retrieve and interact with information online.</a:t>
            </a:r>
            <a:endParaRPr lang="en-IN" sz="2000">
              <a:solidFill>
                <a:schemeClr val="tx1">
                  <a:lumMod val="85000"/>
                  <a:lumOff val="15000"/>
                </a:schemeClr>
              </a:solidFill>
            </a:endParaRPr>
          </a:p>
        </p:txBody>
      </p:sp>
    </p:spTree>
    <p:extLst>
      <p:ext uri="{BB962C8B-B14F-4D97-AF65-F5344CB8AC3E}">
        <p14:creationId xmlns:p14="http://schemas.microsoft.com/office/powerpoint/2010/main" val="808072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1182</Words>
  <Application>Microsoft Office PowerPoint</Application>
  <PresentationFormat>Widescreen</PresentationFormat>
  <Paragraphs>56</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Meiryo</vt:lpstr>
      <vt:lpstr>Söhne</vt:lpstr>
      <vt:lpstr>Arial</vt:lpstr>
      <vt:lpstr>Calibri</vt:lpstr>
      <vt:lpstr>Calibri Light</vt:lpstr>
      <vt:lpstr>Office Theme</vt:lpstr>
      <vt:lpstr>Examples Architectures</vt:lpstr>
      <vt:lpstr>Introduction</vt:lpstr>
      <vt:lpstr>Network File System (NFS)</vt:lpstr>
      <vt:lpstr>NFS Architecture</vt:lpstr>
      <vt:lpstr>Use Cases of NFS</vt:lpstr>
      <vt:lpstr>Benefits of NFS</vt:lpstr>
      <vt:lpstr>Challenges in NFS</vt:lpstr>
      <vt:lpstr>The Web Architecture</vt:lpstr>
      <vt:lpstr>Client-Server Model</vt:lpstr>
      <vt:lpstr>Protocols and Standards</vt:lpstr>
      <vt:lpstr>Components of the Web</vt:lpstr>
      <vt:lpstr>Use Cases of the Web</vt:lpstr>
      <vt:lpstr>Benefits of the Web</vt:lpstr>
      <vt:lpstr>Challenges in the Web</vt:lpstr>
      <vt:lpstr>Conclusion</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Examples Architectures</dc:title>
  <dc:creator>SRIHARI MADDINENI</dc:creator>
  <cp:lastModifiedBy>SRIHARI MADDINENI</cp:lastModifiedBy>
  <cp:revision>1</cp:revision>
  <dcterms:created xsi:type="dcterms:W3CDTF">2023-10-17T11:20:37Z</dcterms:created>
  <dcterms:modified xsi:type="dcterms:W3CDTF">2023-10-17T11:37:30Z</dcterms:modified>
</cp:coreProperties>
</file>