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6" r:id="rId3"/>
    <p:sldId id="258" r:id="rId4"/>
    <p:sldId id="257" r:id="rId5"/>
    <p:sldId id="259" r:id="rId6"/>
    <p:sldId id="264" r:id="rId7"/>
    <p:sldId id="260" r:id="rId8"/>
    <p:sldId id="261" r:id="rId9"/>
    <p:sldId id="262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063-7E91-426C-A2BE-DCAEB9AADD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C246-9CDF-4CBC-8501-98E34DE38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37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063-7E91-426C-A2BE-DCAEB9AADD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C246-9CDF-4CBC-8501-98E34DE38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15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063-7E91-426C-A2BE-DCAEB9AADD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C246-9CDF-4CBC-8501-98E34DE38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284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063-7E91-426C-A2BE-DCAEB9AADD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C246-9CDF-4CBC-8501-98E34DE3898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8098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063-7E91-426C-A2BE-DCAEB9AADD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C246-9CDF-4CBC-8501-98E34DE38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065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063-7E91-426C-A2BE-DCAEB9AADD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C246-9CDF-4CBC-8501-98E34DE38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156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063-7E91-426C-A2BE-DCAEB9AADD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C246-9CDF-4CBC-8501-98E34DE38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90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063-7E91-426C-A2BE-DCAEB9AADD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C246-9CDF-4CBC-8501-98E34DE38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330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063-7E91-426C-A2BE-DCAEB9AADD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C246-9CDF-4CBC-8501-98E34DE38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161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063-7E91-426C-A2BE-DCAEB9AADD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C246-9CDF-4CBC-8501-98E34DE38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1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063-7E91-426C-A2BE-DCAEB9AADD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C246-9CDF-4CBC-8501-98E34DE38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88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063-7E91-426C-A2BE-DCAEB9AADD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C246-9CDF-4CBC-8501-98E34DE38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82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063-7E91-426C-A2BE-DCAEB9AADD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C246-9CDF-4CBC-8501-98E34DE38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1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063-7E91-426C-A2BE-DCAEB9AADD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C246-9CDF-4CBC-8501-98E34DE38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64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063-7E91-426C-A2BE-DCAEB9AADD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C246-9CDF-4CBC-8501-98E34DE38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00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063-7E91-426C-A2BE-DCAEB9AADD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C246-9CDF-4CBC-8501-98E34DE38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06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063-7E91-426C-A2BE-DCAEB9AADD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C246-9CDF-4CBC-8501-98E34DE38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63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B8063-7E91-426C-A2BE-DCAEB9AADD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1C246-9CDF-4CBC-8501-98E34DE38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19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A7B8063-7E91-426C-A2BE-DCAEB9AADDAE}" type="datetimeFigureOut">
              <a:rPr lang="en-IN" smtClean="0"/>
              <a:t>15-09-2022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511C246-9CDF-4CBC-8501-98E34DE38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72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65D0-A5EE-9373-F660-2E61F03BD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ahnschrift SemiBold SemiConden" panose="020B0502040204020203" pitchFamily="34" charset="0"/>
                <a:ea typeface="Microsoft YaHei UI" panose="020B0503020204020204" pitchFamily="34" charset="-122"/>
              </a:rPr>
              <a:t>WEB DEVELOPMENT</a:t>
            </a:r>
            <a:endParaRPr lang="en-IN" b="1" dirty="0">
              <a:solidFill>
                <a:schemeClr val="tx1"/>
              </a:solidFill>
              <a:latin typeface="Bahnschrift SemiBold SemiConden" panose="020B0502040204020203" pitchFamily="34" charset="0"/>
              <a:ea typeface="Microsoft YaHei UI" panose="020B0503020204020204" pitchFamily="34" charset="-122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64E81C83-9ACC-4FF8-A7DB-DDB114916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069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7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47BC-84CB-7098-040D-30CCDEF1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Php (Hyper text </a:t>
            </a:r>
            <a:r>
              <a:rPr lang="en-IN" dirty="0" err="1">
                <a:solidFill>
                  <a:schemeClr val="tx1"/>
                </a:solidFill>
              </a:rPr>
              <a:t>preprocessor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0E087-E005-933A-D149-97BF3D977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 Hypertext Preprocessor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" PHP is a widely-used, open source 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 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scripting language. PHP scripts are executed on the server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php allows web developer to create dynamic content and to interact with data base</a:t>
            </a:r>
          </a:p>
        </p:txBody>
      </p:sp>
    </p:spTree>
    <p:extLst>
      <p:ext uri="{BB962C8B-B14F-4D97-AF65-F5344CB8AC3E}">
        <p14:creationId xmlns:p14="http://schemas.microsoft.com/office/powerpoint/2010/main" val="187722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AC48-287A-5852-6237-CDC057C4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46" y="4124027"/>
            <a:ext cx="9632603" cy="4571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tx1"/>
                </a:solidFill>
                <a:latin typeface="Georgia" panose="02040502050405020303" pitchFamily="18" charset="0"/>
              </a:rPr>
              <a:t>The end</a:t>
            </a:r>
            <a:br>
              <a:rPr lang="en-US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br>
              <a:rPr lang="en-US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br>
              <a:rPr lang="en-US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br>
              <a:rPr lang="en-US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IN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27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40D53-CFE9-4F29-830C-DCA46D3DB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Cambria Math" panose="02040503050406030204" pitchFamily="18" charset="0"/>
                <a:ea typeface="Cambria Math" panose="02040503050406030204" pitchFamily="18" charset="0"/>
              </a:rPr>
              <a:t>THANK YOU</a:t>
            </a:r>
            <a:endParaRPr lang="en-IN" sz="6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27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9398-242F-8E81-A8E1-82FA9259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618517"/>
            <a:ext cx="10849601" cy="15961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Lucida Console" panose="020B0609040504020204" pitchFamily="49" charset="0"/>
              </a:rPr>
              <a:t>Topics</a:t>
            </a:r>
            <a:endParaRPr lang="en-IN" sz="40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7F994-3BD2-238E-7628-2BC17125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HTML</a:t>
            </a:r>
          </a:p>
          <a:p>
            <a:r>
              <a:rPr lang="en-US" dirty="0">
                <a:latin typeface="Bahnschrift SemiLight" panose="020B0502040204020203" pitchFamily="34" charset="0"/>
              </a:rPr>
              <a:t>CSS</a:t>
            </a:r>
          </a:p>
          <a:p>
            <a:r>
              <a:rPr lang="en-US" dirty="0">
                <a:latin typeface="Bahnschrift SemiLight" panose="020B0502040204020203" pitchFamily="34" charset="0"/>
              </a:rPr>
              <a:t>BOOTSTRAP</a:t>
            </a:r>
          </a:p>
          <a:p>
            <a:r>
              <a:rPr lang="en-US" dirty="0">
                <a:latin typeface="Bahnschrift SemiLight" panose="020B0502040204020203" pitchFamily="34" charset="0"/>
              </a:rPr>
              <a:t>DBMS</a:t>
            </a:r>
          </a:p>
          <a:p>
            <a:r>
              <a:rPr lang="en-US" dirty="0">
                <a:latin typeface="Bahnschrift SemiLight" panose="020B0502040204020203" pitchFamily="34" charset="0"/>
              </a:rPr>
              <a:t>PHP</a:t>
            </a:r>
          </a:p>
          <a:p>
            <a:r>
              <a:rPr lang="en-US" dirty="0">
                <a:latin typeface="Bahnschrift SemiLight" panose="020B0502040204020203" pitchFamily="34" charset="0"/>
              </a:rPr>
              <a:t>JAVASCRIPT</a:t>
            </a:r>
          </a:p>
          <a:p>
            <a:r>
              <a:rPr lang="en-US" dirty="0">
                <a:latin typeface="Bahnschrift SemiLight" panose="020B0502040204020203" pitchFamily="34" charset="0"/>
              </a:rPr>
              <a:t>REACT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C20F-4CCF-F2E2-D306-993A4C16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5788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chemeClr val="tx1"/>
                </a:solidFill>
              </a:rPr>
              <a:t>Fullstack</a:t>
            </a:r>
            <a:r>
              <a:rPr lang="en-US" sz="3000" dirty="0">
                <a:solidFill>
                  <a:schemeClr val="tx1"/>
                </a:solidFill>
              </a:rPr>
              <a:t> development</a:t>
            </a:r>
            <a:endParaRPr lang="en-IN" sz="3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51AD17-E6B6-7182-B3A3-A3E8C9008EF6}"/>
              </a:ext>
            </a:extLst>
          </p:cNvPr>
          <p:cNvSpPr/>
          <p:nvPr/>
        </p:nvSpPr>
        <p:spPr>
          <a:xfrm>
            <a:off x="677334" y="1982755"/>
            <a:ext cx="4151841" cy="2892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93320-3F5D-EDD9-0344-93FB8295421A}"/>
              </a:ext>
            </a:extLst>
          </p:cNvPr>
          <p:cNvSpPr/>
          <p:nvPr/>
        </p:nvSpPr>
        <p:spPr>
          <a:xfrm>
            <a:off x="6130795" y="1982755"/>
            <a:ext cx="3984171" cy="28924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DB70A1-4535-7E0B-DCC6-A2DCA5E96446}"/>
              </a:ext>
            </a:extLst>
          </p:cNvPr>
          <p:cNvSpPr txBox="1"/>
          <p:nvPr/>
        </p:nvSpPr>
        <p:spPr>
          <a:xfrm>
            <a:off x="1138335" y="2204424"/>
            <a:ext cx="2136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Front end</a:t>
            </a:r>
            <a:endParaRPr lang="en-IN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61CDA-45EA-8F72-041E-1DB780B9849F}"/>
              </a:ext>
            </a:extLst>
          </p:cNvPr>
          <p:cNvSpPr txBox="1"/>
          <p:nvPr/>
        </p:nvSpPr>
        <p:spPr>
          <a:xfrm>
            <a:off x="6479332" y="2204424"/>
            <a:ext cx="2369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Back end</a:t>
            </a:r>
            <a:endParaRPr lang="en-IN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3AEC1E-07B9-A687-83AC-3829AF1BCD3E}"/>
              </a:ext>
            </a:extLst>
          </p:cNvPr>
          <p:cNvSpPr txBox="1"/>
          <p:nvPr/>
        </p:nvSpPr>
        <p:spPr>
          <a:xfrm>
            <a:off x="1138335" y="2733869"/>
            <a:ext cx="21367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HTML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CSS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Bootstrap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JavaScript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72DBDC-0E55-7771-DAEB-50D8E02AB3E9}"/>
              </a:ext>
            </a:extLst>
          </p:cNvPr>
          <p:cNvSpPr txBox="1"/>
          <p:nvPr/>
        </p:nvSpPr>
        <p:spPr>
          <a:xfrm>
            <a:off x="6479332" y="2826202"/>
            <a:ext cx="251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DBMS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PHP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46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AB7C-FB1C-8876-25CE-C430E7DBD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381191" cy="6633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  (Hyper Text Markup Language)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F513-28FE-2A64-252C-8DE8C418A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1929"/>
            <a:ext cx="10524066" cy="4499433"/>
          </a:xfrm>
        </p:spPr>
        <p:txBody>
          <a:bodyPr/>
          <a:lstStyle/>
          <a:p>
            <a:r>
              <a:rPr lang="en-US" dirty="0"/>
              <a:t>Html is markup language is used  structure of the webpage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Element’s  is a building block’s of html document.    (h1,p, table, form)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Attribute’s  are provide additional information to the element’s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84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65DD-E845-E0D1-D09D-AA010B54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Sitka Display" panose="02000505000000020004" pitchFamily="2" charset="0"/>
                <a:cs typeface="Calibri Light" panose="020F0302020204030204" pitchFamily="34" charset="0"/>
              </a:rPr>
              <a:t>CSS </a:t>
            </a:r>
            <a:r>
              <a:rPr lang="en-US" dirty="0">
                <a:solidFill>
                  <a:schemeClr val="tx1"/>
                </a:solidFill>
                <a:latin typeface="Sitka Display" panose="02000505000000020004" pitchFamily="2" charset="0"/>
              </a:rPr>
              <a:t>(cascading style sheets)</a:t>
            </a:r>
            <a:endParaRPr lang="en-IN" dirty="0">
              <a:solidFill>
                <a:schemeClr val="tx1"/>
              </a:solidFill>
              <a:latin typeface="Sitka Display" panose="02000505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E62D0-47C8-D2A7-3EB8-51561AC58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3"/>
            <a:ext cx="10992475" cy="4395657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Css</a:t>
            </a:r>
            <a:r>
              <a:rPr lang="en-US" sz="2400" dirty="0">
                <a:latin typeface="Consolas" panose="020B0609020204030204" pitchFamily="49" charset="0"/>
              </a:rPr>
              <a:t> provides additional styles to the webpage With the help of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Css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properites</a:t>
            </a:r>
            <a:endParaRPr lang="en-US" sz="2400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Css</a:t>
            </a:r>
            <a:r>
              <a:rPr lang="en-US" sz="2400" dirty="0">
                <a:latin typeface="Consolas" panose="020B0609020204030204" pitchFamily="49" charset="0"/>
              </a:rPr>
              <a:t> selectors</a:t>
            </a:r>
          </a:p>
          <a:p>
            <a:pPr marL="0" indent="0">
              <a:buNone/>
            </a:pPr>
            <a:endParaRPr lang="en-IN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sz="2800" dirty="0">
                <a:solidFill>
                  <a:srgbClr val="000000"/>
                </a:solidFill>
                <a:latin typeface="Verdana" panose="020B0604030504040204" pitchFamily="34" charset="0"/>
              </a:rPr>
              <a:t>  </a:t>
            </a:r>
            <a:r>
              <a:rPr lang="en-IN" sz="2800" dirty="0" err="1">
                <a:solidFill>
                  <a:srgbClr val="000000"/>
                </a:solidFill>
                <a:latin typeface="Verdana" panose="020B0604030504040204" pitchFamily="34" charset="0"/>
              </a:rPr>
              <a:t>Css</a:t>
            </a:r>
            <a:r>
              <a:rPr lang="en-IN" sz="2800" dirty="0">
                <a:solidFill>
                  <a:srgbClr val="000000"/>
                </a:solidFill>
                <a:latin typeface="Verdana" panose="020B0604030504040204" pitchFamily="34" charset="0"/>
              </a:rPr>
              <a:t> Styles: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048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F1F4-8F4F-835D-B282-3D4C9D35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25" y="0"/>
            <a:ext cx="10364451" cy="159617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JavaScript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C1376-D5D0-2392-B306-FCF972868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276350"/>
            <a:ext cx="10364452" cy="5048249"/>
          </a:xfrm>
        </p:spPr>
        <p:txBody>
          <a:bodyPr>
            <a:normAutofit/>
          </a:bodyPr>
          <a:lstStyle/>
          <a:p>
            <a:r>
              <a:rPr lang="en-US" sz="2400" dirty="0"/>
              <a:t>JavaScript is object-based programing language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IN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JavaScript is a text-based programming language used  on the client-side  that </a:t>
            </a:r>
            <a:r>
              <a:rPr lang="en-IN" b="1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allows you to make web pages interactive</a:t>
            </a:r>
            <a:r>
              <a:rPr lang="en-IN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endParaRPr lang="en-IN" b="0" i="0" dirty="0">
              <a:solidFill>
                <a:srgbClr val="4D5156"/>
              </a:solidFill>
              <a:effectLst/>
              <a:latin typeface="Roboto" panose="02000000000000000000" pitchFamily="2" charset="0"/>
            </a:endParaRPr>
          </a:p>
          <a:p>
            <a:r>
              <a:rPr lang="en-IN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Where HTML and CSS are languages that give structure and style to web pages, JavaScript gives web pages interactive elements .</a:t>
            </a:r>
            <a:endParaRPr lang="en-US" dirty="0"/>
          </a:p>
          <a:p>
            <a:pPr marL="0" indent="0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89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C19C-2474-7C15-DBE6-38FF161A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</a:rPr>
              <a:t>Bootstrap</a:t>
            </a:r>
            <a:endParaRPr lang="en-IN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6C36-FB8A-38B7-2938-FF0F41F78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Bootstrap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free, open source front-end development framework for the creation of websites and web apps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Designed to enable responsive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Bootstrap also gives you the ability to easily create responsive designs</a:t>
            </a:r>
          </a:p>
        </p:txBody>
      </p:sp>
    </p:spTree>
    <p:extLst>
      <p:ext uri="{BB962C8B-B14F-4D97-AF65-F5344CB8AC3E}">
        <p14:creationId xmlns:p14="http://schemas.microsoft.com/office/powerpoint/2010/main" val="206794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E2D0-35BC-721D-1B9F-A99A8AE7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955B-7041-A44F-3D8C-95FA65E77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React is a </a:t>
            </a:r>
            <a:r>
              <a:rPr lang="en-IN" dirty="0" err="1"/>
              <a:t>javascript</a:t>
            </a:r>
            <a:r>
              <a:rPr lang="en-IN" dirty="0"/>
              <a:t> library</a:t>
            </a:r>
          </a:p>
          <a:p>
            <a:endParaRPr lang="en-IN" dirty="0"/>
          </a:p>
          <a:p>
            <a:r>
              <a:rPr lang="en-IN" dirty="0"/>
              <a:t>It is an client-side </a:t>
            </a:r>
            <a:r>
              <a:rPr lang="en-IN" dirty="0" err="1"/>
              <a:t>javascript</a:t>
            </a:r>
            <a:r>
              <a:rPr lang="en-IN" dirty="0"/>
              <a:t> library</a:t>
            </a:r>
          </a:p>
          <a:p>
            <a:endParaRPr lang="en-IN" dirty="0"/>
          </a:p>
          <a:p>
            <a:r>
              <a:rPr lang="en-IN" dirty="0"/>
              <a:t>All about building modern reactive user interface for the web.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b="0" i="0" dirty="0" err="1">
                <a:solidFill>
                  <a:srgbClr val="02004E"/>
                </a:solidFill>
                <a:effectLst/>
                <a:latin typeface="mulish"/>
              </a:rPr>
              <a:t>React’s</a:t>
            </a:r>
            <a:r>
              <a:rPr lang="en-US" b="0" i="0" dirty="0">
                <a:solidFill>
                  <a:srgbClr val="02004E"/>
                </a:solidFill>
                <a:effectLst/>
                <a:latin typeface="mulish"/>
              </a:rPr>
              <a:t> main goal is to be extensive, fast,  declarative, flexible, and simple.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253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41EA-F527-62B3-77AB-49FDE9EF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DBMS(data base management)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494D-DD70-89AE-0AA9-18D8E8D56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web-based data base management is on of the essential part of DBMS.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It is used to store web application data in the form of table .</a:t>
            </a:r>
          </a:p>
          <a:p>
            <a:endParaRPr lang="en-IN" dirty="0"/>
          </a:p>
          <a:p>
            <a:r>
              <a:rPr lang="en-IN" dirty="0" err="1"/>
              <a:t>Sql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32352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1011</TotalTime>
  <Words>306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8" baseType="lpstr">
      <vt:lpstr>Arial</vt:lpstr>
      <vt:lpstr>Arial</vt:lpstr>
      <vt:lpstr>Bahnschrift SemiBold SemiConden</vt:lpstr>
      <vt:lpstr>Bahnschrift SemiLight</vt:lpstr>
      <vt:lpstr>Cambria Math</vt:lpstr>
      <vt:lpstr>Consolas</vt:lpstr>
      <vt:lpstr>Georgia</vt:lpstr>
      <vt:lpstr>Lucida Console</vt:lpstr>
      <vt:lpstr>mulish</vt:lpstr>
      <vt:lpstr>Roboto</vt:lpstr>
      <vt:lpstr>Sitka Display</vt:lpstr>
      <vt:lpstr>Times New Roman</vt:lpstr>
      <vt:lpstr>Tw Cen MT</vt:lpstr>
      <vt:lpstr>Verdana</vt:lpstr>
      <vt:lpstr>Wingdings</vt:lpstr>
      <vt:lpstr>Droplet</vt:lpstr>
      <vt:lpstr>WEB DEVELOPMENT</vt:lpstr>
      <vt:lpstr>Topics</vt:lpstr>
      <vt:lpstr>Fullstack development</vt:lpstr>
      <vt:lpstr>HTML   (Hyper Text Markup Language)</vt:lpstr>
      <vt:lpstr>CSS (cascading style sheets)</vt:lpstr>
      <vt:lpstr>JavaScript</vt:lpstr>
      <vt:lpstr>Bootstrap</vt:lpstr>
      <vt:lpstr>React</vt:lpstr>
      <vt:lpstr>DBMS(data base management) </vt:lpstr>
      <vt:lpstr>Php (Hyper text preprocessor)</vt:lpstr>
      <vt:lpstr>The end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Gopi Bommasani</dc:creator>
  <cp:lastModifiedBy>Venkat Bodala</cp:lastModifiedBy>
  <cp:revision>18</cp:revision>
  <dcterms:created xsi:type="dcterms:W3CDTF">2022-09-07T10:45:14Z</dcterms:created>
  <dcterms:modified xsi:type="dcterms:W3CDTF">2022-09-15T15:18:01Z</dcterms:modified>
</cp:coreProperties>
</file>