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1" r:id="rId6"/>
    <p:sldId id="265" r:id="rId7"/>
    <p:sldId id="264" r:id="rId8"/>
    <p:sldId id="263" r:id="rId9"/>
    <p:sldId id="262" r:id="rId10"/>
    <p:sldId id="259" r:id="rId11"/>
    <p:sldId id="260"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25EEE0-64A9-454A-9ECE-3B6C5FA543F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04C0A27-2B13-4BBD-80FA-133AD694B98B}">
      <dgm:prSet/>
      <dgm:spPr/>
      <dgm:t>
        <a:bodyPr/>
        <a:lstStyle/>
        <a:p>
          <a:pPr>
            <a:lnSpc>
              <a:spcPct val="100000"/>
            </a:lnSpc>
          </a:pPr>
          <a:r>
            <a:rPr lang="en-US" b="0" i="0"/>
            <a:t>Evolutionary development is an iterative and adaptable approach to project management, continuously refining and adapting based on feedback and changing requirements.</a:t>
          </a:r>
          <a:endParaRPr lang="en-US"/>
        </a:p>
      </dgm:t>
    </dgm:pt>
    <dgm:pt modelId="{44BD6DA4-C72F-47B5-A477-AAFFBF92B882}" type="parTrans" cxnId="{E25645F0-0564-4620-ACE2-CBCD399981A6}">
      <dgm:prSet/>
      <dgm:spPr/>
      <dgm:t>
        <a:bodyPr/>
        <a:lstStyle/>
        <a:p>
          <a:endParaRPr lang="en-US"/>
        </a:p>
      </dgm:t>
    </dgm:pt>
    <dgm:pt modelId="{39CACBB2-F139-454A-800B-04EEB2A840CE}" type="sibTrans" cxnId="{E25645F0-0564-4620-ACE2-CBCD399981A6}">
      <dgm:prSet/>
      <dgm:spPr/>
      <dgm:t>
        <a:bodyPr/>
        <a:lstStyle/>
        <a:p>
          <a:endParaRPr lang="en-US"/>
        </a:p>
      </dgm:t>
    </dgm:pt>
    <dgm:pt modelId="{1FFFD500-8D5C-43B8-803D-235D851CF2AD}">
      <dgm:prSet/>
      <dgm:spPr/>
      <dgm:t>
        <a:bodyPr/>
        <a:lstStyle/>
        <a:p>
          <a:pPr>
            <a:lnSpc>
              <a:spcPct val="100000"/>
            </a:lnSpc>
          </a:pPr>
          <a:r>
            <a:rPr lang="en-US" b="0" i="0" dirty="0"/>
            <a:t>The significance of evolutionary development in project management lies in its ability to adapt to changing requirements, deliver value incrementally, and foster collaboration, making it well-suited for complex and dynamic projects.</a:t>
          </a:r>
          <a:endParaRPr lang="en-US" dirty="0"/>
        </a:p>
      </dgm:t>
    </dgm:pt>
    <dgm:pt modelId="{B35F4628-777F-4200-A909-0EA9918BD5FA}" type="parTrans" cxnId="{9C362298-3394-450B-9567-940475386EEF}">
      <dgm:prSet/>
      <dgm:spPr/>
      <dgm:t>
        <a:bodyPr/>
        <a:lstStyle/>
        <a:p>
          <a:endParaRPr lang="en-US"/>
        </a:p>
      </dgm:t>
    </dgm:pt>
    <dgm:pt modelId="{154D0F6F-DDEF-40F8-8040-483AB31A2489}" type="sibTrans" cxnId="{9C362298-3394-450B-9567-940475386EEF}">
      <dgm:prSet/>
      <dgm:spPr/>
      <dgm:t>
        <a:bodyPr/>
        <a:lstStyle/>
        <a:p>
          <a:endParaRPr lang="en-US"/>
        </a:p>
      </dgm:t>
    </dgm:pt>
    <dgm:pt modelId="{3182347E-4FBD-4B04-A6ED-03D5A0F87217}">
      <dgm:prSet/>
      <dgm:spPr/>
      <dgm:t>
        <a:bodyPr/>
        <a:lstStyle/>
        <a:p>
          <a:pPr>
            <a:lnSpc>
              <a:spcPct val="100000"/>
            </a:lnSpc>
          </a:pPr>
          <a:r>
            <a:rPr lang="en-US" b="0" i="0" dirty="0"/>
            <a:t>The purpose of this presentation is to provide an understanding of evolutionary development in project management, its principles, benefits, and how it differs from traditional project management approaches.</a:t>
          </a:r>
          <a:endParaRPr lang="en-US" dirty="0"/>
        </a:p>
      </dgm:t>
    </dgm:pt>
    <dgm:pt modelId="{9E6E9CA5-8BDE-44CE-8AD2-DB2CE55FFB26}" type="parTrans" cxnId="{43C0500E-17A2-4ABE-9A41-6AE08631DA0D}">
      <dgm:prSet/>
      <dgm:spPr/>
      <dgm:t>
        <a:bodyPr/>
        <a:lstStyle/>
        <a:p>
          <a:endParaRPr lang="en-US"/>
        </a:p>
      </dgm:t>
    </dgm:pt>
    <dgm:pt modelId="{EFCA8382-58A4-4A94-B99D-65CC17D6A70E}" type="sibTrans" cxnId="{43C0500E-17A2-4ABE-9A41-6AE08631DA0D}">
      <dgm:prSet/>
      <dgm:spPr/>
      <dgm:t>
        <a:bodyPr/>
        <a:lstStyle/>
        <a:p>
          <a:endParaRPr lang="en-US"/>
        </a:p>
      </dgm:t>
    </dgm:pt>
    <dgm:pt modelId="{844D19CB-726F-4344-9417-2CAB9F9ECECC}" type="pres">
      <dgm:prSet presAssocID="{D725EEE0-64A9-454A-9ECE-3B6C5FA543F7}" presName="root" presStyleCnt="0">
        <dgm:presLayoutVars>
          <dgm:dir/>
          <dgm:resizeHandles val="exact"/>
        </dgm:presLayoutVars>
      </dgm:prSet>
      <dgm:spPr/>
    </dgm:pt>
    <dgm:pt modelId="{FDE97920-AE5A-47CC-B301-0FBDAD640C9D}" type="pres">
      <dgm:prSet presAssocID="{104C0A27-2B13-4BBD-80FA-133AD694B98B}" presName="compNode" presStyleCnt="0"/>
      <dgm:spPr/>
    </dgm:pt>
    <dgm:pt modelId="{1DA888CB-0B09-4011-8A8E-EAAA709F3C71}" type="pres">
      <dgm:prSet presAssocID="{104C0A27-2B13-4BBD-80FA-133AD694B98B}" presName="bgRect" presStyleLbl="bgShp" presStyleIdx="0" presStyleCnt="3"/>
      <dgm:spPr/>
    </dgm:pt>
    <dgm:pt modelId="{0C59D95B-B2EE-4AEE-96FD-51A9EA6D815E}" type="pres">
      <dgm:prSet presAssocID="{104C0A27-2B13-4BBD-80FA-133AD694B9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80F83ED6-6CF5-4C2B-8848-FAD0016CC526}" type="pres">
      <dgm:prSet presAssocID="{104C0A27-2B13-4BBD-80FA-133AD694B98B}" presName="spaceRect" presStyleCnt="0"/>
      <dgm:spPr/>
    </dgm:pt>
    <dgm:pt modelId="{4F4DBDDB-F1FF-45BF-8AEC-F464B124C424}" type="pres">
      <dgm:prSet presAssocID="{104C0A27-2B13-4BBD-80FA-133AD694B98B}" presName="parTx" presStyleLbl="revTx" presStyleIdx="0" presStyleCnt="3">
        <dgm:presLayoutVars>
          <dgm:chMax val="0"/>
          <dgm:chPref val="0"/>
        </dgm:presLayoutVars>
      </dgm:prSet>
      <dgm:spPr/>
    </dgm:pt>
    <dgm:pt modelId="{02EABBAA-CDA7-4D45-8519-054BB3A0C491}" type="pres">
      <dgm:prSet presAssocID="{39CACBB2-F139-454A-800B-04EEB2A840CE}" presName="sibTrans" presStyleCnt="0"/>
      <dgm:spPr/>
    </dgm:pt>
    <dgm:pt modelId="{8155909B-613F-45B1-B41A-CD9D02C9F7B3}" type="pres">
      <dgm:prSet presAssocID="{1FFFD500-8D5C-43B8-803D-235D851CF2AD}" presName="compNode" presStyleCnt="0"/>
      <dgm:spPr/>
    </dgm:pt>
    <dgm:pt modelId="{EB7907FB-ADC5-44CD-AB6C-9A009DCA265F}" type="pres">
      <dgm:prSet presAssocID="{1FFFD500-8D5C-43B8-803D-235D851CF2AD}" presName="bgRect" presStyleLbl="bgShp" presStyleIdx="1" presStyleCnt="3"/>
      <dgm:spPr/>
    </dgm:pt>
    <dgm:pt modelId="{746A3374-DF27-4EDB-854E-7FF91916C2EE}" type="pres">
      <dgm:prSet presAssocID="{1FFFD500-8D5C-43B8-803D-235D851CF2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eting"/>
        </a:ext>
      </dgm:extLst>
    </dgm:pt>
    <dgm:pt modelId="{A372C92C-03A5-4271-9E01-47DFFD9FE3A8}" type="pres">
      <dgm:prSet presAssocID="{1FFFD500-8D5C-43B8-803D-235D851CF2AD}" presName="spaceRect" presStyleCnt="0"/>
      <dgm:spPr/>
    </dgm:pt>
    <dgm:pt modelId="{ABC7BCBD-CC70-432F-A64A-7F32DF8CB615}" type="pres">
      <dgm:prSet presAssocID="{1FFFD500-8D5C-43B8-803D-235D851CF2AD}" presName="parTx" presStyleLbl="revTx" presStyleIdx="1" presStyleCnt="3">
        <dgm:presLayoutVars>
          <dgm:chMax val="0"/>
          <dgm:chPref val="0"/>
        </dgm:presLayoutVars>
      </dgm:prSet>
      <dgm:spPr/>
    </dgm:pt>
    <dgm:pt modelId="{2EA0454F-21B1-4CC3-8F88-6C94E8B8CC29}" type="pres">
      <dgm:prSet presAssocID="{154D0F6F-DDEF-40F8-8040-483AB31A2489}" presName="sibTrans" presStyleCnt="0"/>
      <dgm:spPr/>
    </dgm:pt>
    <dgm:pt modelId="{9F3C6379-C6B0-48FC-B359-57B7DCC9162D}" type="pres">
      <dgm:prSet presAssocID="{3182347E-4FBD-4B04-A6ED-03D5A0F87217}" presName="compNode" presStyleCnt="0"/>
      <dgm:spPr/>
    </dgm:pt>
    <dgm:pt modelId="{121B8EBA-286C-43CB-8319-63FD89F14495}" type="pres">
      <dgm:prSet presAssocID="{3182347E-4FBD-4B04-A6ED-03D5A0F87217}" presName="bgRect" presStyleLbl="bgShp" presStyleIdx="2" presStyleCnt="3" custLinFactNeighborX="0" custLinFactNeighborY="1402"/>
      <dgm:spPr/>
    </dgm:pt>
    <dgm:pt modelId="{4FAC7EB1-584F-47FD-92EF-A2E14D33235E}" type="pres">
      <dgm:prSet presAssocID="{3182347E-4FBD-4B04-A6ED-03D5A0F872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65DB99C7-D857-402F-B568-CD93563A23A2}" type="pres">
      <dgm:prSet presAssocID="{3182347E-4FBD-4B04-A6ED-03D5A0F87217}" presName="spaceRect" presStyleCnt="0"/>
      <dgm:spPr/>
    </dgm:pt>
    <dgm:pt modelId="{88E618E2-2EA7-433A-A6B2-3F08B40B7BF4}" type="pres">
      <dgm:prSet presAssocID="{3182347E-4FBD-4B04-A6ED-03D5A0F87217}" presName="parTx" presStyleLbl="revTx" presStyleIdx="2" presStyleCnt="3">
        <dgm:presLayoutVars>
          <dgm:chMax val="0"/>
          <dgm:chPref val="0"/>
        </dgm:presLayoutVars>
      </dgm:prSet>
      <dgm:spPr/>
    </dgm:pt>
  </dgm:ptLst>
  <dgm:cxnLst>
    <dgm:cxn modelId="{43C0500E-17A2-4ABE-9A41-6AE08631DA0D}" srcId="{D725EEE0-64A9-454A-9ECE-3B6C5FA543F7}" destId="{3182347E-4FBD-4B04-A6ED-03D5A0F87217}" srcOrd="2" destOrd="0" parTransId="{9E6E9CA5-8BDE-44CE-8AD2-DB2CE55FFB26}" sibTransId="{EFCA8382-58A4-4A94-B99D-65CC17D6A70E}"/>
    <dgm:cxn modelId="{A66E6121-EEAE-4F6B-937F-04480ADCF957}" type="presOf" srcId="{D725EEE0-64A9-454A-9ECE-3B6C5FA543F7}" destId="{844D19CB-726F-4344-9417-2CAB9F9ECECC}" srcOrd="0" destOrd="0" presId="urn:microsoft.com/office/officeart/2018/2/layout/IconVerticalSolidList"/>
    <dgm:cxn modelId="{67209C93-046D-4E45-9F17-631F04477A75}" type="presOf" srcId="{104C0A27-2B13-4BBD-80FA-133AD694B98B}" destId="{4F4DBDDB-F1FF-45BF-8AEC-F464B124C424}" srcOrd="0" destOrd="0" presId="urn:microsoft.com/office/officeart/2018/2/layout/IconVerticalSolidList"/>
    <dgm:cxn modelId="{9C362298-3394-450B-9567-940475386EEF}" srcId="{D725EEE0-64A9-454A-9ECE-3B6C5FA543F7}" destId="{1FFFD500-8D5C-43B8-803D-235D851CF2AD}" srcOrd="1" destOrd="0" parTransId="{B35F4628-777F-4200-A909-0EA9918BD5FA}" sibTransId="{154D0F6F-DDEF-40F8-8040-483AB31A2489}"/>
    <dgm:cxn modelId="{E25645F0-0564-4620-ACE2-CBCD399981A6}" srcId="{D725EEE0-64A9-454A-9ECE-3B6C5FA543F7}" destId="{104C0A27-2B13-4BBD-80FA-133AD694B98B}" srcOrd="0" destOrd="0" parTransId="{44BD6DA4-C72F-47B5-A477-AAFFBF92B882}" sibTransId="{39CACBB2-F139-454A-800B-04EEB2A840CE}"/>
    <dgm:cxn modelId="{627047F2-42D2-43A1-8803-27899D9BCD8D}" type="presOf" srcId="{1FFFD500-8D5C-43B8-803D-235D851CF2AD}" destId="{ABC7BCBD-CC70-432F-A64A-7F32DF8CB615}" srcOrd="0" destOrd="0" presId="urn:microsoft.com/office/officeart/2018/2/layout/IconVerticalSolidList"/>
    <dgm:cxn modelId="{0EC26CF2-7B33-4A00-9A26-00B84AFDA81B}" type="presOf" srcId="{3182347E-4FBD-4B04-A6ED-03D5A0F87217}" destId="{88E618E2-2EA7-433A-A6B2-3F08B40B7BF4}" srcOrd="0" destOrd="0" presId="urn:microsoft.com/office/officeart/2018/2/layout/IconVerticalSolidList"/>
    <dgm:cxn modelId="{A42A95D6-9941-4DC5-A012-1C0B0C61C499}" type="presParOf" srcId="{844D19CB-726F-4344-9417-2CAB9F9ECECC}" destId="{FDE97920-AE5A-47CC-B301-0FBDAD640C9D}" srcOrd="0" destOrd="0" presId="urn:microsoft.com/office/officeart/2018/2/layout/IconVerticalSolidList"/>
    <dgm:cxn modelId="{1326394D-53B6-48C4-9665-05CF1C9E6008}" type="presParOf" srcId="{FDE97920-AE5A-47CC-B301-0FBDAD640C9D}" destId="{1DA888CB-0B09-4011-8A8E-EAAA709F3C71}" srcOrd="0" destOrd="0" presId="urn:microsoft.com/office/officeart/2018/2/layout/IconVerticalSolidList"/>
    <dgm:cxn modelId="{BAC0A0D3-2D13-486F-9028-4006B3DDC901}" type="presParOf" srcId="{FDE97920-AE5A-47CC-B301-0FBDAD640C9D}" destId="{0C59D95B-B2EE-4AEE-96FD-51A9EA6D815E}" srcOrd="1" destOrd="0" presId="urn:microsoft.com/office/officeart/2018/2/layout/IconVerticalSolidList"/>
    <dgm:cxn modelId="{95BC4AF6-727B-4E29-9C59-2518628FDE2E}" type="presParOf" srcId="{FDE97920-AE5A-47CC-B301-0FBDAD640C9D}" destId="{80F83ED6-6CF5-4C2B-8848-FAD0016CC526}" srcOrd="2" destOrd="0" presId="urn:microsoft.com/office/officeart/2018/2/layout/IconVerticalSolidList"/>
    <dgm:cxn modelId="{3F830A7C-1498-477B-85C4-C80AF726A252}" type="presParOf" srcId="{FDE97920-AE5A-47CC-B301-0FBDAD640C9D}" destId="{4F4DBDDB-F1FF-45BF-8AEC-F464B124C424}" srcOrd="3" destOrd="0" presId="urn:microsoft.com/office/officeart/2018/2/layout/IconVerticalSolidList"/>
    <dgm:cxn modelId="{7FF8D5BB-95EB-4C4C-AD26-683C2F5F6F10}" type="presParOf" srcId="{844D19CB-726F-4344-9417-2CAB9F9ECECC}" destId="{02EABBAA-CDA7-4D45-8519-054BB3A0C491}" srcOrd="1" destOrd="0" presId="urn:microsoft.com/office/officeart/2018/2/layout/IconVerticalSolidList"/>
    <dgm:cxn modelId="{6DD9A055-6D59-41CE-A9D3-74E3709DAB60}" type="presParOf" srcId="{844D19CB-726F-4344-9417-2CAB9F9ECECC}" destId="{8155909B-613F-45B1-B41A-CD9D02C9F7B3}" srcOrd="2" destOrd="0" presId="urn:microsoft.com/office/officeart/2018/2/layout/IconVerticalSolidList"/>
    <dgm:cxn modelId="{F0CADB49-D44F-413E-B28B-902A0B7EC245}" type="presParOf" srcId="{8155909B-613F-45B1-B41A-CD9D02C9F7B3}" destId="{EB7907FB-ADC5-44CD-AB6C-9A009DCA265F}" srcOrd="0" destOrd="0" presId="urn:microsoft.com/office/officeart/2018/2/layout/IconVerticalSolidList"/>
    <dgm:cxn modelId="{05AA483B-27F4-4729-83C5-2EA8C2611CA0}" type="presParOf" srcId="{8155909B-613F-45B1-B41A-CD9D02C9F7B3}" destId="{746A3374-DF27-4EDB-854E-7FF91916C2EE}" srcOrd="1" destOrd="0" presId="urn:microsoft.com/office/officeart/2018/2/layout/IconVerticalSolidList"/>
    <dgm:cxn modelId="{516AC367-C981-4367-AE07-30D750944F19}" type="presParOf" srcId="{8155909B-613F-45B1-B41A-CD9D02C9F7B3}" destId="{A372C92C-03A5-4271-9E01-47DFFD9FE3A8}" srcOrd="2" destOrd="0" presId="urn:microsoft.com/office/officeart/2018/2/layout/IconVerticalSolidList"/>
    <dgm:cxn modelId="{A5ACD723-8928-4131-BB92-C4A2E0D15C1F}" type="presParOf" srcId="{8155909B-613F-45B1-B41A-CD9D02C9F7B3}" destId="{ABC7BCBD-CC70-432F-A64A-7F32DF8CB615}" srcOrd="3" destOrd="0" presId="urn:microsoft.com/office/officeart/2018/2/layout/IconVerticalSolidList"/>
    <dgm:cxn modelId="{B1CB5AB3-D348-491A-9D12-6A4B8C0855AB}" type="presParOf" srcId="{844D19CB-726F-4344-9417-2CAB9F9ECECC}" destId="{2EA0454F-21B1-4CC3-8F88-6C94E8B8CC29}" srcOrd="3" destOrd="0" presId="urn:microsoft.com/office/officeart/2018/2/layout/IconVerticalSolidList"/>
    <dgm:cxn modelId="{CE381191-E8E7-4D37-8355-825298B9384C}" type="presParOf" srcId="{844D19CB-726F-4344-9417-2CAB9F9ECECC}" destId="{9F3C6379-C6B0-48FC-B359-57B7DCC9162D}" srcOrd="4" destOrd="0" presId="urn:microsoft.com/office/officeart/2018/2/layout/IconVerticalSolidList"/>
    <dgm:cxn modelId="{33EDBAF7-D584-4135-A990-F32CF6B18A93}" type="presParOf" srcId="{9F3C6379-C6B0-48FC-B359-57B7DCC9162D}" destId="{121B8EBA-286C-43CB-8319-63FD89F14495}" srcOrd="0" destOrd="0" presId="urn:microsoft.com/office/officeart/2018/2/layout/IconVerticalSolidList"/>
    <dgm:cxn modelId="{21E1B60E-75B4-4046-9D65-8D59B17762F1}" type="presParOf" srcId="{9F3C6379-C6B0-48FC-B359-57B7DCC9162D}" destId="{4FAC7EB1-584F-47FD-92EF-A2E14D33235E}" srcOrd="1" destOrd="0" presId="urn:microsoft.com/office/officeart/2018/2/layout/IconVerticalSolidList"/>
    <dgm:cxn modelId="{7D8FEFBA-5BC1-490C-B888-5E5268040539}" type="presParOf" srcId="{9F3C6379-C6B0-48FC-B359-57B7DCC9162D}" destId="{65DB99C7-D857-402F-B568-CD93563A23A2}" srcOrd="2" destOrd="0" presId="urn:microsoft.com/office/officeart/2018/2/layout/IconVerticalSolidList"/>
    <dgm:cxn modelId="{83C843F3-CDF1-4F63-B24D-826DE9C98B41}" type="presParOf" srcId="{9F3C6379-C6B0-48FC-B359-57B7DCC9162D}" destId="{88E618E2-2EA7-433A-A6B2-3F08B40B7BF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4B6EB4-AA96-431E-B389-2326097D91F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B815C21-81F9-4BB0-A928-BD832A063027}">
      <dgm:prSet/>
      <dgm:spPr/>
      <dgm:t>
        <a:bodyPr/>
        <a:lstStyle/>
        <a:p>
          <a:pPr>
            <a:lnSpc>
              <a:spcPct val="100000"/>
            </a:lnSpc>
          </a:pPr>
          <a:r>
            <a:rPr lang="en-US" b="0" i="0"/>
            <a:t>Iterative and Incremental Development</a:t>
          </a:r>
          <a:endParaRPr lang="en-US"/>
        </a:p>
      </dgm:t>
    </dgm:pt>
    <dgm:pt modelId="{90EA1963-2DFC-47BF-A440-70A24AD64B93}" type="parTrans" cxnId="{F71A91C8-63E3-4301-8EBE-BE2EE98E6DB8}">
      <dgm:prSet/>
      <dgm:spPr/>
      <dgm:t>
        <a:bodyPr/>
        <a:lstStyle/>
        <a:p>
          <a:endParaRPr lang="en-US"/>
        </a:p>
      </dgm:t>
    </dgm:pt>
    <dgm:pt modelId="{0363C68F-94CA-4547-9C8E-A7193943BB89}" type="sibTrans" cxnId="{F71A91C8-63E3-4301-8EBE-BE2EE98E6DB8}">
      <dgm:prSet/>
      <dgm:spPr/>
      <dgm:t>
        <a:bodyPr/>
        <a:lstStyle/>
        <a:p>
          <a:endParaRPr lang="en-US"/>
        </a:p>
      </dgm:t>
    </dgm:pt>
    <dgm:pt modelId="{AC17F053-73B6-4AEE-BDAA-78908526388A}">
      <dgm:prSet/>
      <dgm:spPr/>
      <dgm:t>
        <a:bodyPr/>
        <a:lstStyle/>
        <a:p>
          <a:pPr>
            <a:lnSpc>
              <a:spcPct val="100000"/>
            </a:lnSpc>
          </a:pPr>
          <a:r>
            <a:rPr lang="en-US" b="0" i="0"/>
            <a:t>Continuous Feedback</a:t>
          </a:r>
          <a:endParaRPr lang="en-US"/>
        </a:p>
      </dgm:t>
    </dgm:pt>
    <dgm:pt modelId="{9B2D503B-959B-4A53-ADB3-743EBEBFFE42}" type="parTrans" cxnId="{BA50DA76-CCD8-4594-820D-E9C1BDD89E56}">
      <dgm:prSet/>
      <dgm:spPr/>
      <dgm:t>
        <a:bodyPr/>
        <a:lstStyle/>
        <a:p>
          <a:endParaRPr lang="en-US"/>
        </a:p>
      </dgm:t>
    </dgm:pt>
    <dgm:pt modelId="{CF16D01E-5667-4A33-9658-A218D5099D5F}" type="sibTrans" cxnId="{BA50DA76-CCD8-4594-820D-E9C1BDD89E56}">
      <dgm:prSet/>
      <dgm:spPr/>
      <dgm:t>
        <a:bodyPr/>
        <a:lstStyle/>
        <a:p>
          <a:endParaRPr lang="en-US"/>
        </a:p>
      </dgm:t>
    </dgm:pt>
    <dgm:pt modelId="{D9EC551A-6272-423A-A60B-BB6DB5550298}">
      <dgm:prSet/>
      <dgm:spPr/>
      <dgm:t>
        <a:bodyPr/>
        <a:lstStyle/>
        <a:p>
          <a:pPr>
            <a:lnSpc>
              <a:spcPct val="100000"/>
            </a:lnSpc>
          </a:pPr>
          <a:r>
            <a:rPr lang="en-US" b="0" i="0"/>
            <a:t>Adaptive Planning</a:t>
          </a:r>
          <a:endParaRPr lang="en-US"/>
        </a:p>
      </dgm:t>
    </dgm:pt>
    <dgm:pt modelId="{C580BF6D-F823-48B1-A58B-CEFAB826E3E4}" type="parTrans" cxnId="{C036A001-FECB-4F57-93B5-31B120CA08A7}">
      <dgm:prSet/>
      <dgm:spPr/>
      <dgm:t>
        <a:bodyPr/>
        <a:lstStyle/>
        <a:p>
          <a:endParaRPr lang="en-US"/>
        </a:p>
      </dgm:t>
    </dgm:pt>
    <dgm:pt modelId="{FC306FF1-3142-4E61-AE8B-65A1828536E1}" type="sibTrans" cxnId="{C036A001-FECB-4F57-93B5-31B120CA08A7}">
      <dgm:prSet/>
      <dgm:spPr/>
      <dgm:t>
        <a:bodyPr/>
        <a:lstStyle/>
        <a:p>
          <a:endParaRPr lang="en-US"/>
        </a:p>
      </dgm:t>
    </dgm:pt>
    <dgm:pt modelId="{B0B1D5DE-855F-4119-BBAF-B7CB5C2D9A7D}">
      <dgm:prSet/>
      <dgm:spPr/>
      <dgm:t>
        <a:bodyPr/>
        <a:lstStyle/>
        <a:p>
          <a:pPr>
            <a:lnSpc>
              <a:spcPct val="100000"/>
            </a:lnSpc>
          </a:pPr>
          <a:r>
            <a:rPr lang="en-US" b="0" i="0"/>
            <a:t>Self-Organizing Teams</a:t>
          </a:r>
          <a:endParaRPr lang="en-US"/>
        </a:p>
      </dgm:t>
    </dgm:pt>
    <dgm:pt modelId="{9C043EB0-3C9B-4760-ACC5-7A7C7967114F}" type="parTrans" cxnId="{99D88B3E-4749-4F6F-B252-72731FC0BA41}">
      <dgm:prSet/>
      <dgm:spPr/>
      <dgm:t>
        <a:bodyPr/>
        <a:lstStyle/>
        <a:p>
          <a:endParaRPr lang="en-US"/>
        </a:p>
      </dgm:t>
    </dgm:pt>
    <dgm:pt modelId="{79AC2193-D6A5-400E-9DF4-88F892E39BEB}" type="sibTrans" cxnId="{99D88B3E-4749-4F6F-B252-72731FC0BA41}">
      <dgm:prSet/>
      <dgm:spPr/>
      <dgm:t>
        <a:bodyPr/>
        <a:lstStyle/>
        <a:p>
          <a:endParaRPr lang="en-US"/>
        </a:p>
      </dgm:t>
    </dgm:pt>
    <dgm:pt modelId="{A91D6B83-9DBB-4996-90E7-1D0EADADE4F7}" type="pres">
      <dgm:prSet presAssocID="{E84B6EB4-AA96-431E-B389-2326097D91F9}" presName="root" presStyleCnt="0">
        <dgm:presLayoutVars>
          <dgm:dir/>
          <dgm:resizeHandles val="exact"/>
        </dgm:presLayoutVars>
      </dgm:prSet>
      <dgm:spPr/>
    </dgm:pt>
    <dgm:pt modelId="{C8D7393C-15E4-4D39-AA65-4C086DF40166}" type="pres">
      <dgm:prSet presAssocID="{CB815C21-81F9-4BB0-A928-BD832A063027}" presName="compNode" presStyleCnt="0"/>
      <dgm:spPr/>
    </dgm:pt>
    <dgm:pt modelId="{D12D2378-8945-4ACC-97B0-6E92E1BDEC08}" type="pres">
      <dgm:prSet presAssocID="{CB815C21-81F9-4BB0-A928-BD832A0630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peat"/>
        </a:ext>
      </dgm:extLst>
    </dgm:pt>
    <dgm:pt modelId="{02DE8351-0A1B-40AA-AB9B-888806208891}" type="pres">
      <dgm:prSet presAssocID="{CB815C21-81F9-4BB0-A928-BD832A063027}" presName="spaceRect" presStyleCnt="0"/>
      <dgm:spPr/>
    </dgm:pt>
    <dgm:pt modelId="{51C8F8D0-17A2-436C-9EB2-683FA503FD53}" type="pres">
      <dgm:prSet presAssocID="{CB815C21-81F9-4BB0-A928-BD832A063027}" presName="textRect" presStyleLbl="revTx" presStyleIdx="0" presStyleCnt="4">
        <dgm:presLayoutVars>
          <dgm:chMax val="1"/>
          <dgm:chPref val="1"/>
        </dgm:presLayoutVars>
      </dgm:prSet>
      <dgm:spPr/>
    </dgm:pt>
    <dgm:pt modelId="{3B601194-A5B1-4EFD-A14E-47647A54802F}" type="pres">
      <dgm:prSet presAssocID="{0363C68F-94CA-4547-9C8E-A7193943BB89}" presName="sibTrans" presStyleCnt="0"/>
      <dgm:spPr/>
    </dgm:pt>
    <dgm:pt modelId="{2B4C58F8-664C-41FE-A52C-AC8D34DC0D55}" type="pres">
      <dgm:prSet presAssocID="{AC17F053-73B6-4AEE-BDAA-78908526388A}" presName="compNode" presStyleCnt="0"/>
      <dgm:spPr/>
    </dgm:pt>
    <dgm:pt modelId="{59D0CD87-E878-4DBA-8BE5-9FF5349396A6}" type="pres">
      <dgm:prSet presAssocID="{AC17F053-73B6-4AEE-BDAA-78908526388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76F668B1-B426-4F58-99F4-21F609B0E0CB}" type="pres">
      <dgm:prSet presAssocID="{AC17F053-73B6-4AEE-BDAA-78908526388A}" presName="spaceRect" presStyleCnt="0"/>
      <dgm:spPr/>
    </dgm:pt>
    <dgm:pt modelId="{073022BD-E66D-48E0-B536-83C711BB8666}" type="pres">
      <dgm:prSet presAssocID="{AC17F053-73B6-4AEE-BDAA-78908526388A}" presName="textRect" presStyleLbl="revTx" presStyleIdx="1" presStyleCnt="4">
        <dgm:presLayoutVars>
          <dgm:chMax val="1"/>
          <dgm:chPref val="1"/>
        </dgm:presLayoutVars>
      </dgm:prSet>
      <dgm:spPr/>
    </dgm:pt>
    <dgm:pt modelId="{E996824C-5763-4C54-B077-052E68E20AD2}" type="pres">
      <dgm:prSet presAssocID="{CF16D01E-5667-4A33-9658-A218D5099D5F}" presName="sibTrans" presStyleCnt="0"/>
      <dgm:spPr/>
    </dgm:pt>
    <dgm:pt modelId="{FD475140-39FC-47BC-BF57-7654C4DB50CC}" type="pres">
      <dgm:prSet presAssocID="{D9EC551A-6272-423A-A60B-BB6DB5550298}" presName="compNode" presStyleCnt="0"/>
      <dgm:spPr/>
    </dgm:pt>
    <dgm:pt modelId="{A981FEB2-A0D1-4B07-8F40-7E7D41B2D9BD}" type="pres">
      <dgm:prSet presAssocID="{D9EC551A-6272-423A-A60B-BB6DB55502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4B2180E8-C30D-449E-A291-4F059E69142D}" type="pres">
      <dgm:prSet presAssocID="{D9EC551A-6272-423A-A60B-BB6DB5550298}" presName="spaceRect" presStyleCnt="0"/>
      <dgm:spPr/>
    </dgm:pt>
    <dgm:pt modelId="{049DBA2D-5ECF-4616-9EC7-7B294D057000}" type="pres">
      <dgm:prSet presAssocID="{D9EC551A-6272-423A-A60B-BB6DB5550298}" presName="textRect" presStyleLbl="revTx" presStyleIdx="2" presStyleCnt="4">
        <dgm:presLayoutVars>
          <dgm:chMax val="1"/>
          <dgm:chPref val="1"/>
        </dgm:presLayoutVars>
      </dgm:prSet>
      <dgm:spPr/>
    </dgm:pt>
    <dgm:pt modelId="{CC8065A3-3BD8-4511-9BBC-17130D2F1E9B}" type="pres">
      <dgm:prSet presAssocID="{FC306FF1-3142-4E61-AE8B-65A1828536E1}" presName="sibTrans" presStyleCnt="0"/>
      <dgm:spPr/>
    </dgm:pt>
    <dgm:pt modelId="{C4CED4D8-8BC1-4471-80DA-5676E95244DC}" type="pres">
      <dgm:prSet presAssocID="{B0B1D5DE-855F-4119-BBAF-B7CB5C2D9A7D}" presName="compNode" presStyleCnt="0"/>
      <dgm:spPr/>
    </dgm:pt>
    <dgm:pt modelId="{3C9A97EB-283B-4783-BF28-35A1EA640936}" type="pres">
      <dgm:prSet presAssocID="{B0B1D5DE-855F-4119-BBAF-B7CB5C2D9A7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erarchy"/>
        </a:ext>
      </dgm:extLst>
    </dgm:pt>
    <dgm:pt modelId="{98159D42-A01C-4CF5-BE4B-F5A17A38F20E}" type="pres">
      <dgm:prSet presAssocID="{B0B1D5DE-855F-4119-BBAF-B7CB5C2D9A7D}" presName="spaceRect" presStyleCnt="0"/>
      <dgm:spPr/>
    </dgm:pt>
    <dgm:pt modelId="{8B7DCD6D-6833-4F53-A391-696238F81CD4}" type="pres">
      <dgm:prSet presAssocID="{B0B1D5DE-855F-4119-BBAF-B7CB5C2D9A7D}" presName="textRect" presStyleLbl="revTx" presStyleIdx="3" presStyleCnt="4">
        <dgm:presLayoutVars>
          <dgm:chMax val="1"/>
          <dgm:chPref val="1"/>
        </dgm:presLayoutVars>
      </dgm:prSet>
      <dgm:spPr/>
    </dgm:pt>
  </dgm:ptLst>
  <dgm:cxnLst>
    <dgm:cxn modelId="{C036A001-FECB-4F57-93B5-31B120CA08A7}" srcId="{E84B6EB4-AA96-431E-B389-2326097D91F9}" destId="{D9EC551A-6272-423A-A60B-BB6DB5550298}" srcOrd="2" destOrd="0" parTransId="{C580BF6D-F823-48B1-A58B-CEFAB826E3E4}" sibTransId="{FC306FF1-3142-4E61-AE8B-65A1828536E1}"/>
    <dgm:cxn modelId="{E1EDEA2C-5CDE-4937-9B3B-D28CA90078BC}" type="presOf" srcId="{AC17F053-73B6-4AEE-BDAA-78908526388A}" destId="{073022BD-E66D-48E0-B536-83C711BB8666}" srcOrd="0" destOrd="0" presId="urn:microsoft.com/office/officeart/2018/2/layout/IconLabelList"/>
    <dgm:cxn modelId="{99D88B3E-4749-4F6F-B252-72731FC0BA41}" srcId="{E84B6EB4-AA96-431E-B389-2326097D91F9}" destId="{B0B1D5DE-855F-4119-BBAF-B7CB5C2D9A7D}" srcOrd="3" destOrd="0" parTransId="{9C043EB0-3C9B-4760-ACC5-7A7C7967114F}" sibTransId="{79AC2193-D6A5-400E-9DF4-88F892E39BEB}"/>
    <dgm:cxn modelId="{EB5AFA41-EEDD-4D67-8939-A41D704420EF}" type="presOf" srcId="{D9EC551A-6272-423A-A60B-BB6DB5550298}" destId="{049DBA2D-5ECF-4616-9EC7-7B294D057000}" srcOrd="0" destOrd="0" presId="urn:microsoft.com/office/officeart/2018/2/layout/IconLabelList"/>
    <dgm:cxn modelId="{BA50DA76-CCD8-4594-820D-E9C1BDD89E56}" srcId="{E84B6EB4-AA96-431E-B389-2326097D91F9}" destId="{AC17F053-73B6-4AEE-BDAA-78908526388A}" srcOrd="1" destOrd="0" parTransId="{9B2D503B-959B-4A53-ADB3-743EBEBFFE42}" sibTransId="{CF16D01E-5667-4A33-9658-A218D5099D5F}"/>
    <dgm:cxn modelId="{79BB0D8D-8E4B-47DF-86BE-DC2F16447394}" type="presOf" srcId="{CB815C21-81F9-4BB0-A928-BD832A063027}" destId="{51C8F8D0-17A2-436C-9EB2-683FA503FD53}" srcOrd="0" destOrd="0" presId="urn:microsoft.com/office/officeart/2018/2/layout/IconLabelList"/>
    <dgm:cxn modelId="{78B5EB99-88E6-4115-A367-3C074B6CDCDD}" type="presOf" srcId="{B0B1D5DE-855F-4119-BBAF-B7CB5C2D9A7D}" destId="{8B7DCD6D-6833-4F53-A391-696238F81CD4}" srcOrd="0" destOrd="0" presId="urn:microsoft.com/office/officeart/2018/2/layout/IconLabelList"/>
    <dgm:cxn modelId="{F71A91C8-63E3-4301-8EBE-BE2EE98E6DB8}" srcId="{E84B6EB4-AA96-431E-B389-2326097D91F9}" destId="{CB815C21-81F9-4BB0-A928-BD832A063027}" srcOrd="0" destOrd="0" parTransId="{90EA1963-2DFC-47BF-A440-70A24AD64B93}" sibTransId="{0363C68F-94CA-4547-9C8E-A7193943BB89}"/>
    <dgm:cxn modelId="{1EBC36F5-6563-4CF8-BDC5-AA231E35BBB8}" type="presOf" srcId="{E84B6EB4-AA96-431E-B389-2326097D91F9}" destId="{A91D6B83-9DBB-4996-90E7-1D0EADADE4F7}" srcOrd="0" destOrd="0" presId="urn:microsoft.com/office/officeart/2018/2/layout/IconLabelList"/>
    <dgm:cxn modelId="{D681D5C0-42BE-4AFA-ADF3-255D81FF1413}" type="presParOf" srcId="{A91D6B83-9DBB-4996-90E7-1D0EADADE4F7}" destId="{C8D7393C-15E4-4D39-AA65-4C086DF40166}" srcOrd="0" destOrd="0" presId="urn:microsoft.com/office/officeart/2018/2/layout/IconLabelList"/>
    <dgm:cxn modelId="{CEAB35B6-6C47-4BB6-9DB5-A270147AD96E}" type="presParOf" srcId="{C8D7393C-15E4-4D39-AA65-4C086DF40166}" destId="{D12D2378-8945-4ACC-97B0-6E92E1BDEC08}" srcOrd="0" destOrd="0" presId="urn:microsoft.com/office/officeart/2018/2/layout/IconLabelList"/>
    <dgm:cxn modelId="{718C9490-CA78-42E7-B24F-0AC9B4EBEEA0}" type="presParOf" srcId="{C8D7393C-15E4-4D39-AA65-4C086DF40166}" destId="{02DE8351-0A1B-40AA-AB9B-888806208891}" srcOrd="1" destOrd="0" presId="urn:microsoft.com/office/officeart/2018/2/layout/IconLabelList"/>
    <dgm:cxn modelId="{9676148E-F42C-4F58-BD12-16E159ECFB1A}" type="presParOf" srcId="{C8D7393C-15E4-4D39-AA65-4C086DF40166}" destId="{51C8F8D0-17A2-436C-9EB2-683FA503FD53}" srcOrd="2" destOrd="0" presId="urn:microsoft.com/office/officeart/2018/2/layout/IconLabelList"/>
    <dgm:cxn modelId="{125A9F41-C183-4397-89D2-A695BB248572}" type="presParOf" srcId="{A91D6B83-9DBB-4996-90E7-1D0EADADE4F7}" destId="{3B601194-A5B1-4EFD-A14E-47647A54802F}" srcOrd="1" destOrd="0" presId="urn:microsoft.com/office/officeart/2018/2/layout/IconLabelList"/>
    <dgm:cxn modelId="{7773AAC9-9D48-4468-9028-970B5561D1AE}" type="presParOf" srcId="{A91D6B83-9DBB-4996-90E7-1D0EADADE4F7}" destId="{2B4C58F8-664C-41FE-A52C-AC8D34DC0D55}" srcOrd="2" destOrd="0" presId="urn:microsoft.com/office/officeart/2018/2/layout/IconLabelList"/>
    <dgm:cxn modelId="{03F0A6DC-07B1-4145-96BC-8EC0CBCC1B0C}" type="presParOf" srcId="{2B4C58F8-664C-41FE-A52C-AC8D34DC0D55}" destId="{59D0CD87-E878-4DBA-8BE5-9FF5349396A6}" srcOrd="0" destOrd="0" presId="urn:microsoft.com/office/officeart/2018/2/layout/IconLabelList"/>
    <dgm:cxn modelId="{727AB41E-6B5A-4D19-94CD-0BC86B6E66D9}" type="presParOf" srcId="{2B4C58F8-664C-41FE-A52C-AC8D34DC0D55}" destId="{76F668B1-B426-4F58-99F4-21F609B0E0CB}" srcOrd="1" destOrd="0" presId="urn:microsoft.com/office/officeart/2018/2/layout/IconLabelList"/>
    <dgm:cxn modelId="{332D8549-4117-4CC4-AAF4-B99647FFCE04}" type="presParOf" srcId="{2B4C58F8-664C-41FE-A52C-AC8D34DC0D55}" destId="{073022BD-E66D-48E0-B536-83C711BB8666}" srcOrd="2" destOrd="0" presId="urn:microsoft.com/office/officeart/2018/2/layout/IconLabelList"/>
    <dgm:cxn modelId="{5061DB31-2874-4BB2-B9B2-5DF307E9D8A8}" type="presParOf" srcId="{A91D6B83-9DBB-4996-90E7-1D0EADADE4F7}" destId="{E996824C-5763-4C54-B077-052E68E20AD2}" srcOrd="3" destOrd="0" presId="urn:microsoft.com/office/officeart/2018/2/layout/IconLabelList"/>
    <dgm:cxn modelId="{DC19C28A-62A8-487F-9572-050381478F62}" type="presParOf" srcId="{A91D6B83-9DBB-4996-90E7-1D0EADADE4F7}" destId="{FD475140-39FC-47BC-BF57-7654C4DB50CC}" srcOrd="4" destOrd="0" presId="urn:microsoft.com/office/officeart/2018/2/layout/IconLabelList"/>
    <dgm:cxn modelId="{3F26E789-4388-4931-B013-5F940D88A396}" type="presParOf" srcId="{FD475140-39FC-47BC-BF57-7654C4DB50CC}" destId="{A981FEB2-A0D1-4B07-8F40-7E7D41B2D9BD}" srcOrd="0" destOrd="0" presId="urn:microsoft.com/office/officeart/2018/2/layout/IconLabelList"/>
    <dgm:cxn modelId="{74A7359D-E15F-41D3-8D36-462564E9F3F2}" type="presParOf" srcId="{FD475140-39FC-47BC-BF57-7654C4DB50CC}" destId="{4B2180E8-C30D-449E-A291-4F059E69142D}" srcOrd="1" destOrd="0" presId="urn:microsoft.com/office/officeart/2018/2/layout/IconLabelList"/>
    <dgm:cxn modelId="{6E916BA0-780C-4D25-AB68-9E894B97D865}" type="presParOf" srcId="{FD475140-39FC-47BC-BF57-7654C4DB50CC}" destId="{049DBA2D-5ECF-4616-9EC7-7B294D057000}" srcOrd="2" destOrd="0" presId="urn:microsoft.com/office/officeart/2018/2/layout/IconLabelList"/>
    <dgm:cxn modelId="{BF876717-81B8-41A5-9168-B045818DE72D}" type="presParOf" srcId="{A91D6B83-9DBB-4996-90E7-1D0EADADE4F7}" destId="{CC8065A3-3BD8-4511-9BBC-17130D2F1E9B}" srcOrd="5" destOrd="0" presId="urn:microsoft.com/office/officeart/2018/2/layout/IconLabelList"/>
    <dgm:cxn modelId="{74A3D697-CE65-4BBD-9DA7-FF44E956581E}" type="presParOf" srcId="{A91D6B83-9DBB-4996-90E7-1D0EADADE4F7}" destId="{C4CED4D8-8BC1-4471-80DA-5676E95244DC}" srcOrd="6" destOrd="0" presId="urn:microsoft.com/office/officeart/2018/2/layout/IconLabelList"/>
    <dgm:cxn modelId="{296869DF-BB11-430B-BC2F-5DCB576F13BA}" type="presParOf" srcId="{C4CED4D8-8BC1-4471-80DA-5676E95244DC}" destId="{3C9A97EB-283B-4783-BF28-35A1EA640936}" srcOrd="0" destOrd="0" presId="urn:microsoft.com/office/officeart/2018/2/layout/IconLabelList"/>
    <dgm:cxn modelId="{8AF011E2-3F6D-4454-BCF6-24F6D443DE02}" type="presParOf" srcId="{C4CED4D8-8BC1-4471-80DA-5676E95244DC}" destId="{98159D42-A01C-4CF5-BE4B-F5A17A38F20E}" srcOrd="1" destOrd="0" presId="urn:microsoft.com/office/officeart/2018/2/layout/IconLabelList"/>
    <dgm:cxn modelId="{CBD14D29-A9A1-46B1-9F84-21ECE0F2D93C}" type="presParOf" srcId="{C4CED4D8-8BC1-4471-80DA-5676E95244DC}" destId="{8B7DCD6D-6833-4F53-A391-696238F81CD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1FE19F-2C89-4A68-8E21-768EE6A3AEE4}"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36C28B66-8C4F-4EB0-AA0E-27FE0D70642D}">
      <dgm:prSet/>
      <dgm:spPr/>
      <dgm:t>
        <a:bodyPr/>
        <a:lstStyle/>
        <a:p>
          <a:r>
            <a:rPr lang="en-US" b="0" i="0"/>
            <a:t>Increased Flexibility</a:t>
          </a:r>
          <a:endParaRPr lang="en-US"/>
        </a:p>
      </dgm:t>
    </dgm:pt>
    <dgm:pt modelId="{2DE800BA-9F4D-4FE1-8254-CC98E3285245}" type="parTrans" cxnId="{DFCEE588-F352-48DF-ACE9-45BA88DDD60F}">
      <dgm:prSet/>
      <dgm:spPr/>
      <dgm:t>
        <a:bodyPr/>
        <a:lstStyle/>
        <a:p>
          <a:endParaRPr lang="en-US"/>
        </a:p>
      </dgm:t>
    </dgm:pt>
    <dgm:pt modelId="{FB19C74F-3D3C-4D1A-961A-AB175D7819A3}" type="sibTrans" cxnId="{DFCEE588-F352-48DF-ACE9-45BA88DDD60F}">
      <dgm:prSet/>
      <dgm:spPr/>
      <dgm:t>
        <a:bodyPr/>
        <a:lstStyle/>
        <a:p>
          <a:endParaRPr lang="en-US"/>
        </a:p>
      </dgm:t>
    </dgm:pt>
    <dgm:pt modelId="{CA784EBB-A229-4E48-A85B-9E274E53B4EE}">
      <dgm:prSet/>
      <dgm:spPr/>
      <dgm:t>
        <a:bodyPr/>
        <a:lstStyle/>
        <a:p>
          <a:r>
            <a:rPr lang="en-US" b="0" i="0"/>
            <a:t>Enhanced Stakeholder Collaboration</a:t>
          </a:r>
          <a:endParaRPr lang="en-US"/>
        </a:p>
      </dgm:t>
    </dgm:pt>
    <dgm:pt modelId="{144BBF83-F927-4E2C-B06A-867F9D076A18}" type="parTrans" cxnId="{E5D26DFB-95CC-49D7-9790-0DA7B570838B}">
      <dgm:prSet/>
      <dgm:spPr/>
      <dgm:t>
        <a:bodyPr/>
        <a:lstStyle/>
        <a:p>
          <a:endParaRPr lang="en-US"/>
        </a:p>
      </dgm:t>
    </dgm:pt>
    <dgm:pt modelId="{CFF69007-163A-4487-80BB-AF140A37A33D}" type="sibTrans" cxnId="{E5D26DFB-95CC-49D7-9790-0DA7B570838B}">
      <dgm:prSet/>
      <dgm:spPr/>
      <dgm:t>
        <a:bodyPr/>
        <a:lstStyle/>
        <a:p>
          <a:endParaRPr lang="en-US"/>
        </a:p>
      </dgm:t>
    </dgm:pt>
    <dgm:pt modelId="{08D6EC0C-7BCB-4BE1-993C-5CD7D03A7F6C}">
      <dgm:prSet/>
      <dgm:spPr/>
      <dgm:t>
        <a:bodyPr/>
        <a:lstStyle/>
        <a:p>
          <a:r>
            <a:rPr lang="en-US" b="0" i="0"/>
            <a:t>Risk Mitigation</a:t>
          </a:r>
          <a:endParaRPr lang="en-US"/>
        </a:p>
      </dgm:t>
    </dgm:pt>
    <dgm:pt modelId="{B923EC85-251E-467C-9748-B93B7BD4B383}" type="parTrans" cxnId="{85E2BFCD-3AF8-4E86-9721-DAA19F3A6163}">
      <dgm:prSet/>
      <dgm:spPr/>
      <dgm:t>
        <a:bodyPr/>
        <a:lstStyle/>
        <a:p>
          <a:endParaRPr lang="en-US"/>
        </a:p>
      </dgm:t>
    </dgm:pt>
    <dgm:pt modelId="{62635049-CA0F-4E87-855A-2D9DAD499CCE}" type="sibTrans" cxnId="{85E2BFCD-3AF8-4E86-9721-DAA19F3A6163}">
      <dgm:prSet/>
      <dgm:spPr/>
      <dgm:t>
        <a:bodyPr/>
        <a:lstStyle/>
        <a:p>
          <a:endParaRPr lang="en-US"/>
        </a:p>
      </dgm:t>
    </dgm:pt>
    <dgm:pt modelId="{F36E4972-41DA-4409-8CD6-A4EE5C376D96}">
      <dgm:prSet/>
      <dgm:spPr/>
      <dgm:t>
        <a:bodyPr/>
        <a:lstStyle/>
        <a:p>
          <a:r>
            <a:rPr lang="en-US" b="0" i="0"/>
            <a:t>Faster Time-to-Market</a:t>
          </a:r>
          <a:endParaRPr lang="en-US"/>
        </a:p>
      </dgm:t>
    </dgm:pt>
    <dgm:pt modelId="{F529E341-97C0-404E-8181-6D685B356222}" type="parTrans" cxnId="{20FB96AE-12BA-4D02-A16A-EF3DA5DC0D26}">
      <dgm:prSet/>
      <dgm:spPr/>
      <dgm:t>
        <a:bodyPr/>
        <a:lstStyle/>
        <a:p>
          <a:endParaRPr lang="en-US"/>
        </a:p>
      </dgm:t>
    </dgm:pt>
    <dgm:pt modelId="{93B62A4E-5D1F-4701-A159-D92991FACAEB}" type="sibTrans" cxnId="{20FB96AE-12BA-4D02-A16A-EF3DA5DC0D26}">
      <dgm:prSet/>
      <dgm:spPr/>
      <dgm:t>
        <a:bodyPr/>
        <a:lstStyle/>
        <a:p>
          <a:endParaRPr lang="en-US"/>
        </a:p>
      </dgm:t>
    </dgm:pt>
    <dgm:pt modelId="{89922006-D587-4262-AA79-E7D995511355}" type="pres">
      <dgm:prSet presAssocID="{921FE19F-2C89-4A68-8E21-768EE6A3AEE4}" presName="matrix" presStyleCnt="0">
        <dgm:presLayoutVars>
          <dgm:chMax val="1"/>
          <dgm:dir/>
          <dgm:resizeHandles val="exact"/>
        </dgm:presLayoutVars>
      </dgm:prSet>
      <dgm:spPr/>
    </dgm:pt>
    <dgm:pt modelId="{B486C6BB-16B8-4693-A7D7-AA303877DA20}" type="pres">
      <dgm:prSet presAssocID="{921FE19F-2C89-4A68-8E21-768EE6A3AEE4}" presName="diamond" presStyleLbl="bgShp" presStyleIdx="0" presStyleCnt="1"/>
      <dgm:spPr/>
    </dgm:pt>
    <dgm:pt modelId="{E601E5F2-D202-4DB8-B691-59D409981F6F}" type="pres">
      <dgm:prSet presAssocID="{921FE19F-2C89-4A68-8E21-768EE6A3AEE4}" presName="quad1" presStyleLbl="node1" presStyleIdx="0" presStyleCnt="4">
        <dgm:presLayoutVars>
          <dgm:chMax val="0"/>
          <dgm:chPref val="0"/>
          <dgm:bulletEnabled val="1"/>
        </dgm:presLayoutVars>
      </dgm:prSet>
      <dgm:spPr/>
    </dgm:pt>
    <dgm:pt modelId="{8219BB12-5828-443E-B198-1689689F54CE}" type="pres">
      <dgm:prSet presAssocID="{921FE19F-2C89-4A68-8E21-768EE6A3AEE4}" presName="quad2" presStyleLbl="node1" presStyleIdx="1" presStyleCnt="4">
        <dgm:presLayoutVars>
          <dgm:chMax val="0"/>
          <dgm:chPref val="0"/>
          <dgm:bulletEnabled val="1"/>
        </dgm:presLayoutVars>
      </dgm:prSet>
      <dgm:spPr/>
    </dgm:pt>
    <dgm:pt modelId="{BE154CB3-586A-4DFC-A6B3-C0D559CBEAD7}" type="pres">
      <dgm:prSet presAssocID="{921FE19F-2C89-4A68-8E21-768EE6A3AEE4}" presName="quad3" presStyleLbl="node1" presStyleIdx="2" presStyleCnt="4">
        <dgm:presLayoutVars>
          <dgm:chMax val="0"/>
          <dgm:chPref val="0"/>
          <dgm:bulletEnabled val="1"/>
        </dgm:presLayoutVars>
      </dgm:prSet>
      <dgm:spPr/>
    </dgm:pt>
    <dgm:pt modelId="{9A830DBC-7A21-4B0A-9558-D06533FA22AD}" type="pres">
      <dgm:prSet presAssocID="{921FE19F-2C89-4A68-8E21-768EE6A3AEE4}" presName="quad4" presStyleLbl="node1" presStyleIdx="3" presStyleCnt="4">
        <dgm:presLayoutVars>
          <dgm:chMax val="0"/>
          <dgm:chPref val="0"/>
          <dgm:bulletEnabled val="1"/>
        </dgm:presLayoutVars>
      </dgm:prSet>
      <dgm:spPr/>
    </dgm:pt>
  </dgm:ptLst>
  <dgm:cxnLst>
    <dgm:cxn modelId="{E297822D-B8FC-4DDD-BBDA-EC7FDD4A7F95}" type="presOf" srcId="{CA784EBB-A229-4E48-A85B-9E274E53B4EE}" destId="{8219BB12-5828-443E-B198-1689689F54CE}" srcOrd="0" destOrd="0" presId="urn:microsoft.com/office/officeart/2005/8/layout/matrix3"/>
    <dgm:cxn modelId="{464C614D-268B-4BED-9FC7-8B51C379C556}" type="presOf" srcId="{36C28B66-8C4F-4EB0-AA0E-27FE0D70642D}" destId="{E601E5F2-D202-4DB8-B691-59D409981F6F}" srcOrd="0" destOrd="0" presId="urn:microsoft.com/office/officeart/2005/8/layout/matrix3"/>
    <dgm:cxn modelId="{DFCEE588-F352-48DF-ACE9-45BA88DDD60F}" srcId="{921FE19F-2C89-4A68-8E21-768EE6A3AEE4}" destId="{36C28B66-8C4F-4EB0-AA0E-27FE0D70642D}" srcOrd="0" destOrd="0" parTransId="{2DE800BA-9F4D-4FE1-8254-CC98E3285245}" sibTransId="{FB19C74F-3D3C-4D1A-961A-AB175D7819A3}"/>
    <dgm:cxn modelId="{3C133191-C095-4DD1-B58B-6A4F2F9CB17B}" type="presOf" srcId="{08D6EC0C-7BCB-4BE1-993C-5CD7D03A7F6C}" destId="{BE154CB3-586A-4DFC-A6B3-C0D559CBEAD7}" srcOrd="0" destOrd="0" presId="urn:microsoft.com/office/officeart/2005/8/layout/matrix3"/>
    <dgm:cxn modelId="{20FB96AE-12BA-4D02-A16A-EF3DA5DC0D26}" srcId="{921FE19F-2C89-4A68-8E21-768EE6A3AEE4}" destId="{F36E4972-41DA-4409-8CD6-A4EE5C376D96}" srcOrd="3" destOrd="0" parTransId="{F529E341-97C0-404E-8181-6D685B356222}" sibTransId="{93B62A4E-5D1F-4701-A159-D92991FACAEB}"/>
    <dgm:cxn modelId="{85E2BFCD-3AF8-4E86-9721-DAA19F3A6163}" srcId="{921FE19F-2C89-4A68-8E21-768EE6A3AEE4}" destId="{08D6EC0C-7BCB-4BE1-993C-5CD7D03A7F6C}" srcOrd="2" destOrd="0" parTransId="{B923EC85-251E-467C-9748-B93B7BD4B383}" sibTransId="{62635049-CA0F-4E87-855A-2D9DAD499CCE}"/>
    <dgm:cxn modelId="{D7EFF8E8-912C-4352-AB4E-6544C2F4BC4D}" type="presOf" srcId="{921FE19F-2C89-4A68-8E21-768EE6A3AEE4}" destId="{89922006-D587-4262-AA79-E7D995511355}" srcOrd="0" destOrd="0" presId="urn:microsoft.com/office/officeart/2005/8/layout/matrix3"/>
    <dgm:cxn modelId="{18332CED-0E1C-4740-8B45-29527AE30B62}" type="presOf" srcId="{F36E4972-41DA-4409-8CD6-A4EE5C376D96}" destId="{9A830DBC-7A21-4B0A-9558-D06533FA22AD}" srcOrd="0" destOrd="0" presId="urn:microsoft.com/office/officeart/2005/8/layout/matrix3"/>
    <dgm:cxn modelId="{E5D26DFB-95CC-49D7-9790-0DA7B570838B}" srcId="{921FE19F-2C89-4A68-8E21-768EE6A3AEE4}" destId="{CA784EBB-A229-4E48-A85B-9E274E53B4EE}" srcOrd="1" destOrd="0" parTransId="{144BBF83-F927-4E2C-B06A-867F9D076A18}" sibTransId="{CFF69007-163A-4487-80BB-AF140A37A33D}"/>
    <dgm:cxn modelId="{B9004C86-16C2-4BFE-8473-0ABF82B9C212}" type="presParOf" srcId="{89922006-D587-4262-AA79-E7D995511355}" destId="{B486C6BB-16B8-4693-A7D7-AA303877DA20}" srcOrd="0" destOrd="0" presId="urn:microsoft.com/office/officeart/2005/8/layout/matrix3"/>
    <dgm:cxn modelId="{B13AA39E-CF1B-4881-9F06-B7A62925375A}" type="presParOf" srcId="{89922006-D587-4262-AA79-E7D995511355}" destId="{E601E5F2-D202-4DB8-B691-59D409981F6F}" srcOrd="1" destOrd="0" presId="urn:microsoft.com/office/officeart/2005/8/layout/matrix3"/>
    <dgm:cxn modelId="{FD1B7D9A-099A-4ACB-95D4-72A6143A69F3}" type="presParOf" srcId="{89922006-D587-4262-AA79-E7D995511355}" destId="{8219BB12-5828-443E-B198-1689689F54CE}" srcOrd="2" destOrd="0" presId="urn:microsoft.com/office/officeart/2005/8/layout/matrix3"/>
    <dgm:cxn modelId="{1C26391F-23CF-44B8-BAA8-63CA8250819A}" type="presParOf" srcId="{89922006-D587-4262-AA79-E7D995511355}" destId="{BE154CB3-586A-4DFC-A6B3-C0D559CBEAD7}" srcOrd="3" destOrd="0" presId="urn:microsoft.com/office/officeart/2005/8/layout/matrix3"/>
    <dgm:cxn modelId="{68BDF562-6F49-460F-A6D1-61D5FE659608}" type="presParOf" srcId="{89922006-D587-4262-AA79-E7D995511355}" destId="{9A830DBC-7A21-4B0A-9558-D06533FA22A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45BE3D-D33E-4F10-807E-FDCBD967EF6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3A369D1-214E-439E-8CF2-2E456B63C3A3}">
      <dgm:prSet/>
      <dgm:spPr/>
      <dgm:t>
        <a:bodyPr/>
        <a:lstStyle/>
        <a:p>
          <a:r>
            <a:rPr lang="en-US" b="0" i="0"/>
            <a:t>Initiation, Planning, Execution, Closure</a:t>
          </a:r>
          <a:endParaRPr lang="en-US"/>
        </a:p>
      </dgm:t>
    </dgm:pt>
    <dgm:pt modelId="{786EB721-6C57-4E3F-A291-3D5387FB8C59}" type="parTrans" cxnId="{85BFDA28-281F-4ACC-920A-2641524B8ECA}">
      <dgm:prSet/>
      <dgm:spPr/>
      <dgm:t>
        <a:bodyPr/>
        <a:lstStyle/>
        <a:p>
          <a:endParaRPr lang="en-US"/>
        </a:p>
      </dgm:t>
    </dgm:pt>
    <dgm:pt modelId="{E96E6CD2-14AF-41D5-AEF7-D16F34C6ABD6}" type="sibTrans" cxnId="{85BFDA28-281F-4ACC-920A-2641524B8ECA}">
      <dgm:prSet/>
      <dgm:spPr/>
      <dgm:t>
        <a:bodyPr/>
        <a:lstStyle/>
        <a:p>
          <a:endParaRPr lang="en-US"/>
        </a:p>
      </dgm:t>
    </dgm:pt>
    <dgm:pt modelId="{E50DA822-20C9-4ED7-AF99-2DF7430E931E}">
      <dgm:prSet custT="1"/>
      <dgm:spPr/>
      <dgm:t>
        <a:bodyPr/>
        <a:lstStyle/>
        <a:p>
          <a:r>
            <a:rPr lang="en-US" sz="3200" b="0" i="0" dirty="0"/>
            <a:t>Emphasis on Continuous Improvement</a:t>
          </a:r>
        </a:p>
        <a:p>
          <a:endParaRPr lang="en-US" sz="3200" dirty="0"/>
        </a:p>
      </dgm:t>
    </dgm:pt>
    <dgm:pt modelId="{03E8CCF2-287A-4FCB-AEF6-D2A573BF9730}" type="parTrans" cxnId="{EF9E46CA-B5AC-4445-8FDA-C4D2B8A08682}">
      <dgm:prSet/>
      <dgm:spPr/>
      <dgm:t>
        <a:bodyPr/>
        <a:lstStyle/>
        <a:p>
          <a:endParaRPr lang="en-US"/>
        </a:p>
      </dgm:t>
    </dgm:pt>
    <dgm:pt modelId="{74486127-3D1A-4A84-A4A4-A24D774BCDD5}" type="sibTrans" cxnId="{EF9E46CA-B5AC-4445-8FDA-C4D2B8A08682}">
      <dgm:prSet/>
      <dgm:spPr/>
      <dgm:t>
        <a:bodyPr/>
        <a:lstStyle/>
        <a:p>
          <a:endParaRPr lang="en-US"/>
        </a:p>
      </dgm:t>
    </dgm:pt>
    <dgm:pt modelId="{639ED1CF-ACE6-4AC6-96D4-BEAF6B14EF10}" type="pres">
      <dgm:prSet presAssocID="{8345BE3D-D33E-4F10-807E-FDCBD967EF63}" presName="linear" presStyleCnt="0">
        <dgm:presLayoutVars>
          <dgm:animLvl val="lvl"/>
          <dgm:resizeHandles val="exact"/>
        </dgm:presLayoutVars>
      </dgm:prSet>
      <dgm:spPr/>
    </dgm:pt>
    <dgm:pt modelId="{09B8A03F-63E0-43F6-9B8E-D679CD9918A1}" type="pres">
      <dgm:prSet presAssocID="{73A369D1-214E-439E-8CF2-2E456B63C3A3}" presName="parentText" presStyleLbl="node1" presStyleIdx="0" presStyleCnt="2">
        <dgm:presLayoutVars>
          <dgm:chMax val="0"/>
          <dgm:bulletEnabled val="1"/>
        </dgm:presLayoutVars>
      </dgm:prSet>
      <dgm:spPr/>
    </dgm:pt>
    <dgm:pt modelId="{B21F269C-7A7D-4084-9CD2-CAB9EB3D16AA}" type="pres">
      <dgm:prSet presAssocID="{E96E6CD2-14AF-41D5-AEF7-D16F34C6ABD6}" presName="spacer" presStyleCnt="0"/>
      <dgm:spPr/>
    </dgm:pt>
    <dgm:pt modelId="{FE2C545E-BD96-4ED9-B2FB-70B20E69F001}" type="pres">
      <dgm:prSet presAssocID="{E50DA822-20C9-4ED7-AF99-2DF7430E931E}" presName="parentText" presStyleLbl="node1" presStyleIdx="1" presStyleCnt="2">
        <dgm:presLayoutVars>
          <dgm:chMax val="0"/>
          <dgm:bulletEnabled val="1"/>
        </dgm:presLayoutVars>
      </dgm:prSet>
      <dgm:spPr/>
    </dgm:pt>
  </dgm:ptLst>
  <dgm:cxnLst>
    <dgm:cxn modelId="{7504AA0F-6CF8-41EA-8DBD-5613F4517E35}" type="presOf" srcId="{E50DA822-20C9-4ED7-AF99-2DF7430E931E}" destId="{FE2C545E-BD96-4ED9-B2FB-70B20E69F001}" srcOrd="0" destOrd="0" presId="urn:microsoft.com/office/officeart/2005/8/layout/vList2"/>
    <dgm:cxn modelId="{85BFDA28-281F-4ACC-920A-2641524B8ECA}" srcId="{8345BE3D-D33E-4F10-807E-FDCBD967EF63}" destId="{73A369D1-214E-439E-8CF2-2E456B63C3A3}" srcOrd="0" destOrd="0" parTransId="{786EB721-6C57-4E3F-A291-3D5387FB8C59}" sibTransId="{E96E6CD2-14AF-41D5-AEF7-D16F34C6ABD6}"/>
    <dgm:cxn modelId="{1EBF0B4E-3EFE-48D1-84AE-7BD61541D2BB}" type="presOf" srcId="{73A369D1-214E-439E-8CF2-2E456B63C3A3}" destId="{09B8A03F-63E0-43F6-9B8E-D679CD9918A1}" srcOrd="0" destOrd="0" presId="urn:microsoft.com/office/officeart/2005/8/layout/vList2"/>
    <dgm:cxn modelId="{EF9E46CA-B5AC-4445-8FDA-C4D2B8A08682}" srcId="{8345BE3D-D33E-4F10-807E-FDCBD967EF63}" destId="{E50DA822-20C9-4ED7-AF99-2DF7430E931E}" srcOrd="1" destOrd="0" parTransId="{03E8CCF2-287A-4FCB-AEF6-D2A573BF9730}" sibTransId="{74486127-3D1A-4A84-A4A4-A24D774BCDD5}"/>
    <dgm:cxn modelId="{2001EFEA-25FC-42EF-AC25-E4B941020443}" type="presOf" srcId="{8345BE3D-D33E-4F10-807E-FDCBD967EF63}" destId="{639ED1CF-ACE6-4AC6-96D4-BEAF6B14EF10}" srcOrd="0" destOrd="0" presId="urn:microsoft.com/office/officeart/2005/8/layout/vList2"/>
    <dgm:cxn modelId="{40A86687-1BDE-400B-9C50-38D50D5357AB}" type="presParOf" srcId="{639ED1CF-ACE6-4AC6-96D4-BEAF6B14EF10}" destId="{09B8A03F-63E0-43F6-9B8E-D679CD9918A1}" srcOrd="0" destOrd="0" presId="urn:microsoft.com/office/officeart/2005/8/layout/vList2"/>
    <dgm:cxn modelId="{4C9D7801-CABA-4194-B5EE-91E324F31F89}" type="presParOf" srcId="{639ED1CF-ACE6-4AC6-96D4-BEAF6B14EF10}" destId="{B21F269C-7A7D-4084-9CD2-CAB9EB3D16AA}" srcOrd="1" destOrd="0" presId="urn:microsoft.com/office/officeart/2005/8/layout/vList2"/>
    <dgm:cxn modelId="{197211A7-9BC9-48DE-AA75-993A76650DD9}" type="presParOf" srcId="{639ED1CF-ACE6-4AC6-96D4-BEAF6B14EF10}" destId="{FE2C545E-BD96-4ED9-B2FB-70B20E69F00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88CB-0B09-4011-8A8E-EAAA709F3C71}">
      <dsp:nvSpPr>
        <dsp:cNvPr id="0" name=""/>
        <dsp:cNvSpPr/>
      </dsp:nvSpPr>
      <dsp:spPr>
        <a:xfrm>
          <a:off x="0" y="546"/>
          <a:ext cx="10578643" cy="12798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59D95B-B2EE-4AEE-96FD-51A9EA6D815E}">
      <dsp:nvSpPr>
        <dsp:cNvPr id="0" name=""/>
        <dsp:cNvSpPr/>
      </dsp:nvSpPr>
      <dsp:spPr>
        <a:xfrm>
          <a:off x="387141" y="288503"/>
          <a:ext cx="703893" cy="70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4DBDDB-F1FF-45BF-8AEC-F464B124C424}">
      <dsp:nvSpPr>
        <dsp:cNvPr id="0" name=""/>
        <dsp:cNvSpPr/>
      </dsp:nvSpPr>
      <dsp:spPr>
        <a:xfrm>
          <a:off x="1478175" y="546"/>
          <a:ext cx="9100467" cy="1279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46" tIns="135446" rIns="135446" bIns="135446" numCol="1" spcCol="1270" anchor="ctr" anchorCtr="0">
          <a:noAutofit/>
        </a:bodyPr>
        <a:lstStyle/>
        <a:p>
          <a:pPr marL="0" lvl="0" indent="0" algn="l" defTabSz="933450">
            <a:lnSpc>
              <a:spcPct val="100000"/>
            </a:lnSpc>
            <a:spcBef>
              <a:spcPct val="0"/>
            </a:spcBef>
            <a:spcAft>
              <a:spcPct val="35000"/>
            </a:spcAft>
            <a:buNone/>
          </a:pPr>
          <a:r>
            <a:rPr lang="en-US" sz="2100" b="0" i="0" kern="1200"/>
            <a:t>Evolutionary development is an iterative and adaptable approach to project management, continuously refining and adapting based on feedback and changing requirements.</a:t>
          </a:r>
          <a:endParaRPr lang="en-US" sz="2100" kern="1200"/>
        </a:p>
      </dsp:txBody>
      <dsp:txXfrm>
        <a:off x="1478175" y="546"/>
        <a:ext cx="9100467" cy="1279806"/>
      </dsp:txXfrm>
    </dsp:sp>
    <dsp:sp modelId="{EB7907FB-ADC5-44CD-AB6C-9A009DCA265F}">
      <dsp:nvSpPr>
        <dsp:cNvPr id="0" name=""/>
        <dsp:cNvSpPr/>
      </dsp:nvSpPr>
      <dsp:spPr>
        <a:xfrm>
          <a:off x="0" y="1600304"/>
          <a:ext cx="10578643" cy="12798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A3374-DF27-4EDB-854E-7FF91916C2EE}">
      <dsp:nvSpPr>
        <dsp:cNvPr id="0" name=""/>
        <dsp:cNvSpPr/>
      </dsp:nvSpPr>
      <dsp:spPr>
        <a:xfrm>
          <a:off x="387141" y="1888260"/>
          <a:ext cx="703893" cy="70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C7BCBD-CC70-432F-A64A-7F32DF8CB615}">
      <dsp:nvSpPr>
        <dsp:cNvPr id="0" name=""/>
        <dsp:cNvSpPr/>
      </dsp:nvSpPr>
      <dsp:spPr>
        <a:xfrm>
          <a:off x="1478175" y="1600304"/>
          <a:ext cx="9100467" cy="1279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46" tIns="135446" rIns="135446" bIns="135446" numCol="1" spcCol="1270" anchor="ctr" anchorCtr="0">
          <a:noAutofit/>
        </a:bodyPr>
        <a:lstStyle/>
        <a:p>
          <a:pPr marL="0" lvl="0" indent="0" algn="l" defTabSz="933450">
            <a:lnSpc>
              <a:spcPct val="100000"/>
            </a:lnSpc>
            <a:spcBef>
              <a:spcPct val="0"/>
            </a:spcBef>
            <a:spcAft>
              <a:spcPct val="35000"/>
            </a:spcAft>
            <a:buNone/>
          </a:pPr>
          <a:r>
            <a:rPr lang="en-US" sz="2100" b="0" i="0" kern="1200" dirty="0"/>
            <a:t>The significance of evolutionary development in project management lies in its ability to adapt to changing requirements, deliver value incrementally, and foster collaboration, making it well-suited for complex and dynamic projects.</a:t>
          </a:r>
          <a:endParaRPr lang="en-US" sz="2100" kern="1200" dirty="0"/>
        </a:p>
      </dsp:txBody>
      <dsp:txXfrm>
        <a:off x="1478175" y="1600304"/>
        <a:ext cx="9100467" cy="1279806"/>
      </dsp:txXfrm>
    </dsp:sp>
    <dsp:sp modelId="{121B8EBA-286C-43CB-8319-63FD89F14495}">
      <dsp:nvSpPr>
        <dsp:cNvPr id="0" name=""/>
        <dsp:cNvSpPr/>
      </dsp:nvSpPr>
      <dsp:spPr>
        <a:xfrm>
          <a:off x="0" y="3200608"/>
          <a:ext cx="10578643" cy="127980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AC7EB1-584F-47FD-92EF-A2E14D33235E}">
      <dsp:nvSpPr>
        <dsp:cNvPr id="0" name=""/>
        <dsp:cNvSpPr/>
      </dsp:nvSpPr>
      <dsp:spPr>
        <a:xfrm>
          <a:off x="387141" y="3488018"/>
          <a:ext cx="703893" cy="70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618E2-2EA7-433A-A6B2-3F08B40B7BF4}">
      <dsp:nvSpPr>
        <dsp:cNvPr id="0" name=""/>
        <dsp:cNvSpPr/>
      </dsp:nvSpPr>
      <dsp:spPr>
        <a:xfrm>
          <a:off x="1478175" y="3200062"/>
          <a:ext cx="9100467" cy="1279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46" tIns="135446" rIns="135446" bIns="135446" numCol="1" spcCol="1270" anchor="ctr" anchorCtr="0">
          <a:noAutofit/>
        </a:bodyPr>
        <a:lstStyle/>
        <a:p>
          <a:pPr marL="0" lvl="0" indent="0" algn="l" defTabSz="933450">
            <a:lnSpc>
              <a:spcPct val="100000"/>
            </a:lnSpc>
            <a:spcBef>
              <a:spcPct val="0"/>
            </a:spcBef>
            <a:spcAft>
              <a:spcPct val="35000"/>
            </a:spcAft>
            <a:buNone/>
          </a:pPr>
          <a:r>
            <a:rPr lang="en-US" sz="2100" b="0" i="0" kern="1200" dirty="0"/>
            <a:t>The purpose of this presentation is to provide an understanding of evolutionary development in project management, its principles, benefits, and how it differs from traditional project management approaches.</a:t>
          </a:r>
          <a:endParaRPr lang="en-US" sz="2100" kern="1200" dirty="0"/>
        </a:p>
      </dsp:txBody>
      <dsp:txXfrm>
        <a:off x="1478175" y="3200062"/>
        <a:ext cx="9100467" cy="1279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D2378-8945-4ACC-97B0-6E92E1BDEC08}">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C8F8D0-17A2-436C-9EB2-683FA503FD53}">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Iterative and Incremental Development</a:t>
          </a:r>
          <a:endParaRPr lang="en-US" sz="1500" kern="1200"/>
        </a:p>
      </dsp:txBody>
      <dsp:txXfrm>
        <a:off x="569079" y="2427788"/>
        <a:ext cx="2072362" cy="720000"/>
      </dsp:txXfrm>
    </dsp:sp>
    <dsp:sp modelId="{59D0CD87-E878-4DBA-8BE5-9FF5349396A6}">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3022BD-E66D-48E0-B536-83C711BB8666}">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Continuous Feedback</a:t>
          </a:r>
          <a:endParaRPr lang="en-US" sz="1500" kern="1200"/>
        </a:p>
      </dsp:txBody>
      <dsp:txXfrm>
        <a:off x="3004105" y="2427788"/>
        <a:ext cx="2072362" cy="720000"/>
      </dsp:txXfrm>
    </dsp:sp>
    <dsp:sp modelId="{A981FEB2-A0D1-4B07-8F40-7E7D41B2D9BD}">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DBA2D-5ECF-4616-9EC7-7B294D057000}">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Adaptive Planning</a:t>
          </a:r>
          <a:endParaRPr lang="en-US" sz="1500" kern="1200"/>
        </a:p>
      </dsp:txBody>
      <dsp:txXfrm>
        <a:off x="5439131" y="2427788"/>
        <a:ext cx="2072362" cy="720000"/>
      </dsp:txXfrm>
    </dsp:sp>
    <dsp:sp modelId="{3C9A97EB-283B-4783-BF28-35A1EA640936}">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7DCD6D-6833-4F53-A391-696238F81CD4}">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0" i="0" kern="1200"/>
            <a:t>Self-Organizing Teams</a:t>
          </a:r>
          <a:endParaRPr lang="en-US" sz="1500" kern="1200"/>
        </a:p>
      </dsp:txBody>
      <dsp:txXfrm>
        <a:off x="7874157" y="2427788"/>
        <a:ext cx="207236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6C6BB-16B8-4693-A7D7-AA303877DA20}">
      <dsp:nvSpPr>
        <dsp:cNvPr id="0" name=""/>
        <dsp:cNvSpPr/>
      </dsp:nvSpPr>
      <dsp:spPr>
        <a:xfrm>
          <a:off x="399633" y="0"/>
          <a:ext cx="4947818" cy="494781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01E5F2-D202-4DB8-B691-59D409981F6F}">
      <dsp:nvSpPr>
        <dsp:cNvPr id="0" name=""/>
        <dsp:cNvSpPr/>
      </dsp:nvSpPr>
      <dsp:spPr>
        <a:xfrm>
          <a:off x="869676" y="470042"/>
          <a:ext cx="1929649" cy="19296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Increased Flexibility</a:t>
          </a:r>
          <a:endParaRPr lang="en-US" sz="2200" kern="1200"/>
        </a:p>
      </dsp:txBody>
      <dsp:txXfrm>
        <a:off x="963874" y="564240"/>
        <a:ext cx="1741253" cy="1741253"/>
      </dsp:txXfrm>
    </dsp:sp>
    <dsp:sp modelId="{8219BB12-5828-443E-B198-1689689F54CE}">
      <dsp:nvSpPr>
        <dsp:cNvPr id="0" name=""/>
        <dsp:cNvSpPr/>
      </dsp:nvSpPr>
      <dsp:spPr>
        <a:xfrm>
          <a:off x="2947759" y="470042"/>
          <a:ext cx="1929649" cy="192964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Enhanced Stakeholder Collaboration</a:t>
          </a:r>
          <a:endParaRPr lang="en-US" sz="2200" kern="1200"/>
        </a:p>
      </dsp:txBody>
      <dsp:txXfrm>
        <a:off x="3041957" y="564240"/>
        <a:ext cx="1741253" cy="1741253"/>
      </dsp:txXfrm>
    </dsp:sp>
    <dsp:sp modelId="{BE154CB3-586A-4DFC-A6B3-C0D559CBEAD7}">
      <dsp:nvSpPr>
        <dsp:cNvPr id="0" name=""/>
        <dsp:cNvSpPr/>
      </dsp:nvSpPr>
      <dsp:spPr>
        <a:xfrm>
          <a:off x="869676" y="2548126"/>
          <a:ext cx="1929649" cy="192964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Risk Mitigation</a:t>
          </a:r>
          <a:endParaRPr lang="en-US" sz="2200" kern="1200"/>
        </a:p>
      </dsp:txBody>
      <dsp:txXfrm>
        <a:off x="963874" y="2642324"/>
        <a:ext cx="1741253" cy="1741253"/>
      </dsp:txXfrm>
    </dsp:sp>
    <dsp:sp modelId="{9A830DBC-7A21-4B0A-9558-D06533FA22AD}">
      <dsp:nvSpPr>
        <dsp:cNvPr id="0" name=""/>
        <dsp:cNvSpPr/>
      </dsp:nvSpPr>
      <dsp:spPr>
        <a:xfrm>
          <a:off x="2947759" y="2548126"/>
          <a:ext cx="1929649" cy="192964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Faster Time-to-Market</a:t>
          </a:r>
          <a:endParaRPr lang="en-US" sz="2200" kern="1200"/>
        </a:p>
      </dsp:txBody>
      <dsp:txXfrm>
        <a:off x="3041957" y="2642324"/>
        <a:ext cx="1741253" cy="17412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8A03F-63E0-43F6-9B8E-D679CD9918A1}">
      <dsp:nvSpPr>
        <dsp:cNvPr id="0" name=""/>
        <dsp:cNvSpPr/>
      </dsp:nvSpPr>
      <dsp:spPr>
        <a:xfrm>
          <a:off x="0" y="451187"/>
          <a:ext cx="5115491" cy="195792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0" i="0" kern="1200"/>
            <a:t>Initiation, Planning, Execution, Closure</a:t>
          </a:r>
          <a:endParaRPr lang="en-US" sz="4500" kern="1200"/>
        </a:p>
      </dsp:txBody>
      <dsp:txXfrm>
        <a:off x="95578" y="546765"/>
        <a:ext cx="4924335" cy="1766765"/>
      </dsp:txXfrm>
    </dsp:sp>
    <dsp:sp modelId="{FE2C545E-BD96-4ED9-B2FB-70B20E69F001}">
      <dsp:nvSpPr>
        <dsp:cNvPr id="0" name=""/>
        <dsp:cNvSpPr/>
      </dsp:nvSpPr>
      <dsp:spPr>
        <a:xfrm>
          <a:off x="0" y="2538709"/>
          <a:ext cx="5115491" cy="1957921"/>
        </a:xfrm>
        <a:prstGeom prst="roundRect">
          <a:avLst/>
        </a:prstGeom>
        <a:solidFill>
          <a:schemeClr val="accent5">
            <a:hueOff val="1106248"/>
            <a:satOff val="12561"/>
            <a:lumOff val="113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dirty="0"/>
            <a:t>Emphasis on Continuous Improvement</a:t>
          </a:r>
        </a:p>
        <a:p>
          <a:pPr marL="0" lvl="0" indent="0" algn="l" defTabSz="1422400">
            <a:lnSpc>
              <a:spcPct val="90000"/>
            </a:lnSpc>
            <a:spcBef>
              <a:spcPct val="0"/>
            </a:spcBef>
            <a:spcAft>
              <a:spcPct val="35000"/>
            </a:spcAft>
            <a:buNone/>
          </a:pPr>
          <a:endParaRPr lang="en-US" sz="3200" kern="1200" dirty="0"/>
        </a:p>
      </dsp:txBody>
      <dsp:txXfrm>
        <a:off x="95578" y="2634287"/>
        <a:ext cx="4924335" cy="17667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866D7B-5632-409A-9C50-19DC59E56042}"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EA4C4-B54A-4955-A6E6-61F8E6BFEB25}" type="slidenum">
              <a:rPr lang="en-IN" smtClean="0"/>
              <a:t>‹#›</a:t>
            </a:fld>
            <a:endParaRPr lang="en-IN"/>
          </a:p>
        </p:txBody>
      </p:sp>
    </p:spTree>
    <p:extLst>
      <p:ext uri="{BB962C8B-B14F-4D97-AF65-F5344CB8AC3E}">
        <p14:creationId xmlns:p14="http://schemas.microsoft.com/office/powerpoint/2010/main" val="190935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66D7B-5632-409A-9C50-19DC59E56042}"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EA4C4-B54A-4955-A6E6-61F8E6BFEB25}" type="slidenum">
              <a:rPr lang="en-IN" smtClean="0"/>
              <a:t>‹#›</a:t>
            </a:fld>
            <a:endParaRPr lang="en-IN"/>
          </a:p>
        </p:txBody>
      </p:sp>
    </p:spTree>
    <p:extLst>
      <p:ext uri="{BB962C8B-B14F-4D97-AF65-F5344CB8AC3E}">
        <p14:creationId xmlns:p14="http://schemas.microsoft.com/office/powerpoint/2010/main" val="230340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66D7B-5632-409A-9C50-19DC59E56042}"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EA4C4-B54A-4955-A6E6-61F8E6BFEB25}" type="slidenum">
              <a:rPr lang="en-IN" smtClean="0"/>
              <a:t>‹#›</a:t>
            </a:fld>
            <a:endParaRPr lang="en-IN"/>
          </a:p>
        </p:txBody>
      </p:sp>
    </p:spTree>
    <p:extLst>
      <p:ext uri="{BB962C8B-B14F-4D97-AF65-F5344CB8AC3E}">
        <p14:creationId xmlns:p14="http://schemas.microsoft.com/office/powerpoint/2010/main" val="358483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866D7B-5632-409A-9C50-19DC59E56042}"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EA4C4-B54A-4955-A6E6-61F8E6BFEB25}" type="slidenum">
              <a:rPr lang="en-IN" smtClean="0"/>
              <a:t>‹#›</a:t>
            </a:fld>
            <a:endParaRPr lang="en-IN"/>
          </a:p>
        </p:txBody>
      </p:sp>
    </p:spTree>
    <p:extLst>
      <p:ext uri="{BB962C8B-B14F-4D97-AF65-F5344CB8AC3E}">
        <p14:creationId xmlns:p14="http://schemas.microsoft.com/office/powerpoint/2010/main" val="268560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866D7B-5632-409A-9C50-19DC59E56042}"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DEA4C4-B54A-4955-A6E6-61F8E6BFEB25}" type="slidenum">
              <a:rPr lang="en-IN" smtClean="0"/>
              <a:t>‹#›</a:t>
            </a:fld>
            <a:endParaRPr lang="en-IN"/>
          </a:p>
        </p:txBody>
      </p:sp>
    </p:spTree>
    <p:extLst>
      <p:ext uri="{BB962C8B-B14F-4D97-AF65-F5344CB8AC3E}">
        <p14:creationId xmlns:p14="http://schemas.microsoft.com/office/powerpoint/2010/main" val="1732862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866D7B-5632-409A-9C50-19DC59E56042}"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DEA4C4-B54A-4955-A6E6-61F8E6BFEB25}" type="slidenum">
              <a:rPr lang="en-IN" smtClean="0"/>
              <a:t>‹#›</a:t>
            </a:fld>
            <a:endParaRPr lang="en-IN"/>
          </a:p>
        </p:txBody>
      </p:sp>
    </p:spTree>
    <p:extLst>
      <p:ext uri="{BB962C8B-B14F-4D97-AF65-F5344CB8AC3E}">
        <p14:creationId xmlns:p14="http://schemas.microsoft.com/office/powerpoint/2010/main" val="2799590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866D7B-5632-409A-9C50-19DC59E56042}" type="datetimeFigureOut">
              <a:rPr lang="en-IN" smtClean="0"/>
              <a:t>02-09-2023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DEA4C4-B54A-4955-A6E6-61F8E6BFEB25}" type="slidenum">
              <a:rPr lang="en-IN" smtClean="0"/>
              <a:t>‹#›</a:t>
            </a:fld>
            <a:endParaRPr lang="en-IN"/>
          </a:p>
        </p:txBody>
      </p:sp>
    </p:spTree>
    <p:extLst>
      <p:ext uri="{BB962C8B-B14F-4D97-AF65-F5344CB8AC3E}">
        <p14:creationId xmlns:p14="http://schemas.microsoft.com/office/powerpoint/2010/main" val="2846744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866D7B-5632-409A-9C50-19DC59E56042}" type="datetimeFigureOut">
              <a:rPr lang="en-IN" smtClean="0"/>
              <a:t>02-09-2023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DEA4C4-B54A-4955-A6E6-61F8E6BFEB25}" type="slidenum">
              <a:rPr lang="en-IN" smtClean="0"/>
              <a:t>‹#›</a:t>
            </a:fld>
            <a:endParaRPr lang="en-IN"/>
          </a:p>
        </p:txBody>
      </p:sp>
    </p:spTree>
    <p:extLst>
      <p:ext uri="{BB962C8B-B14F-4D97-AF65-F5344CB8AC3E}">
        <p14:creationId xmlns:p14="http://schemas.microsoft.com/office/powerpoint/2010/main" val="274824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866D7B-5632-409A-9C50-19DC59E56042}" type="datetimeFigureOut">
              <a:rPr lang="en-IN" smtClean="0"/>
              <a:t>02-09-2023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DEA4C4-B54A-4955-A6E6-61F8E6BFEB25}" type="slidenum">
              <a:rPr lang="en-IN" smtClean="0"/>
              <a:t>‹#›</a:t>
            </a:fld>
            <a:endParaRPr lang="en-IN"/>
          </a:p>
        </p:txBody>
      </p:sp>
    </p:spTree>
    <p:extLst>
      <p:ext uri="{BB962C8B-B14F-4D97-AF65-F5344CB8AC3E}">
        <p14:creationId xmlns:p14="http://schemas.microsoft.com/office/powerpoint/2010/main" val="317035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866D7B-5632-409A-9C50-19DC59E56042}"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DEA4C4-B54A-4955-A6E6-61F8E6BFEB25}" type="slidenum">
              <a:rPr lang="en-IN" smtClean="0"/>
              <a:t>‹#›</a:t>
            </a:fld>
            <a:endParaRPr lang="en-IN"/>
          </a:p>
        </p:txBody>
      </p:sp>
    </p:spTree>
    <p:extLst>
      <p:ext uri="{BB962C8B-B14F-4D97-AF65-F5344CB8AC3E}">
        <p14:creationId xmlns:p14="http://schemas.microsoft.com/office/powerpoint/2010/main" val="201646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866D7B-5632-409A-9C50-19DC59E56042}"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DEA4C4-B54A-4955-A6E6-61F8E6BFEB25}" type="slidenum">
              <a:rPr lang="en-IN" smtClean="0"/>
              <a:t>‹#›</a:t>
            </a:fld>
            <a:endParaRPr lang="en-IN"/>
          </a:p>
        </p:txBody>
      </p:sp>
    </p:spTree>
    <p:extLst>
      <p:ext uri="{BB962C8B-B14F-4D97-AF65-F5344CB8AC3E}">
        <p14:creationId xmlns:p14="http://schemas.microsoft.com/office/powerpoint/2010/main" val="377483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66D7B-5632-409A-9C50-19DC59E56042}" type="datetimeFigureOut">
              <a:rPr lang="en-IN" smtClean="0"/>
              <a:t>02-09-2023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DEA4C4-B54A-4955-A6E6-61F8E6BFEB25}" type="slidenum">
              <a:rPr lang="en-IN" smtClean="0"/>
              <a:t>‹#›</a:t>
            </a:fld>
            <a:endParaRPr lang="en-IN"/>
          </a:p>
        </p:txBody>
      </p:sp>
    </p:spTree>
    <p:extLst>
      <p:ext uri="{BB962C8B-B14F-4D97-AF65-F5344CB8AC3E}">
        <p14:creationId xmlns:p14="http://schemas.microsoft.com/office/powerpoint/2010/main" val="948441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DB4FA1D-5A32-540D-C747-9C588A750074}"/>
              </a:ext>
            </a:extLst>
          </p:cNvPr>
          <p:cNvPicPr>
            <a:picLocks noChangeAspect="1"/>
          </p:cNvPicPr>
          <p:nvPr/>
        </p:nvPicPr>
        <p:blipFill rotWithShape="1">
          <a:blip r:embed="rId2">
            <a:alphaModFix amt="50000"/>
          </a:blip>
          <a:srcRect t="11604" b="4127"/>
          <a:stretch/>
        </p:blipFill>
        <p:spPr>
          <a:xfrm>
            <a:off x="20" y="1"/>
            <a:ext cx="12191980" cy="6857999"/>
          </a:xfrm>
          <a:prstGeom prst="rect">
            <a:avLst/>
          </a:prstGeom>
        </p:spPr>
      </p:pic>
      <p:sp>
        <p:nvSpPr>
          <p:cNvPr id="2" name="Title 1">
            <a:extLst>
              <a:ext uri="{FF2B5EF4-FFF2-40B4-BE49-F238E27FC236}">
                <a16:creationId xmlns:a16="http://schemas.microsoft.com/office/drawing/2014/main" id="{7B1F09C1-52C0-C7A5-67F7-C13C31104928}"/>
              </a:ext>
            </a:extLst>
          </p:cNvPr>
          <p:cNvSpPr>
            <a:spLocks noGrp="1"/>
          </p:cNvSpPr>
          <p:nvPr>
            <p:ph type="ctrTitle"/>
          </p:nvPr>
        </p:nvSpPr>
        <p:spPr>
          <a:xfrm>
            <a:off x="1524000" y="1122362"/>
            <a:ext cx="9144000" cy="2900518"/>
          </a:xfrm>
        </p:spPr>
        <p:txBody>
          <a:bodyPr>
            <a:normAutofit/>
          </a:bodyPr>
          <a:lstStyle/>
          <a:p>
            <a:r>
              <a:rPr lang="en-US" b="0" i="0" dirty="0">
                <a:solidFill>
                  <a:srgbClr val="FFFFFF"/>
                </a:solidFill>
                <a:effectLst/>
                <a:latin typeface="Söhne"/>
              </a:rPr>
              <a:t>Evolutionary Development </a:t>
            </a:r>
            <a:br>
              <a:rPr lang="en-US" b="0" i="0" dirty="0">
                <a:solidFill>
                  <a:srgbClr val="FFFFFF"/>
                </a:solidFill>
                <a:effectLst/>
                <a:latin typeface="Söhne"/>
              </a:rPr>
            </a:br>
            <a:r>
              <a:rPr lang="en-US" b="0" i="0" dirty="0">
                <a:solidFill>
                  <a:srgbClr val="FFFFFF"/>
                </a:solidFill>
                <a:effectLst/>
                <a:latin typeface="Söhne"/>
              </a:rPr>
              <a:t>in </a:t>
            </a:r>
            <a:br>
              <a:rPr lang="en-US" b="0" i="0" dirty="0">
                <a:solidFill>
                  <a:srgbClr val="FFFFFF"/>
                </a:solidFill>
                <a:effectLst/>
                <a:latin typeface="Söhne"/>
              </a:rPr>
            </a:br>
            <a:r>
              <a:rPr lang="en-US" b="0" i="0" dirty="0">
                <a:solidFill>
                  <a:srgbClr val="FFFFFF"/>
                </a:solidFill>
                <a:effectLst/>
                <a:latin typeface="Söhne"/>
              </a:rPr>
              <a:t>Agil</a:t>
            </a:r>
            <a:r>
              <a:rPr lang="en-US" dirty="0">
                <a:solidFill>
                  <a:srgbClr val="FFFFFF"/>
                </a:solidFill>
                <a:latin typeface="Söhne"/>
              </a:rPr>
              <a:t>e </a:t>
            </a:r>
            <a:r>
              <a:rPr lang="en-US" b="0" i="0" dirty="0">
                <a:solidFill>
                  <a:srgbClr val="FFFFFF"/>
                </a:solidFill>
                <a:effectLst/>
                <a:latin typeface="Söhne"/>
              </a:rPr>
              <a:t>Project Management</a:t>
            </a:r>
            <a:endParaRPr lang="en-IN" dirty="0">
              <a:solidFill>
                <a:srgbClr val="FFFFFF"/>
              </a:solidFill>
            </a:endParaRPr>
          </a:p>
        </p:txBody>
      </p:sp>
      <p:sp>
        <p:nvSpPr>
          <p:cNvPr id="3" name="Subtitle 2">
            <a:extLst>
              <a:ext uri="{FF2B5EF4-FFF2-40B4-BE49-F238E27FC236}">
                <a16:creationId xmlns:a16="http://schemas.microsoft.com/office/drawing/2014/main" id="{F5091FC5-21BC-A4C2-D906-8265B1CBC1E2}"/>
              </a:ext>
            </a:extLst>
          </p:cNvPr>
          <p:cNvSpPr>
            <a:spLocks noGrp="1"/>
          </p:cNvSpPr>
          <p:nvPr>
            <p:ph type="subTitle" idx="1"/>
          </p:nvPr>
        </p:nvSpPr>
        <p:spPr>
          <a:xfrm>
            <a:off x="1524000" y="4159404"/>
            <a:ext cx="9144000" cy="1098395"/>
          </a:xfrm>
        </p:spPr>
        <p:txBody>
          <a:bodyPr>
            <a:normAutofit/>
          </a:bodyPr>
          <a:lstStyle/>
          <a:p>
            <a:r>
              <a:rPr lang="en-US" sz="1700" dirty="0">
                <a:solidFill>
                  <a:srgbClr val="FFFFFF"/>
                </a:solidFill>
              </a:rPr>
              <a:t>SRIHARI MADDINENI</a:t>
            </a:r>
          </a:p>
          <a:p>
            <a:r>
              <a:rPr lang="en-US" sz="1700">
                <a:solidFill>
                  <a:srgbClr val="FFFFFF"/>
                </a:solidFill>
              </a:rPr>
              <a:t>¾ IT B </a:t>
            </a:r>
          </a:p>
          <a:p>
            <a:r>
              <a:rPr lang="en-US" sz="1700">
                <a:solidFill>
                  <a:srgbClr val="FFFFFF"/>
                </a:solidFill>
              </a:rPr>
              <a:t>Y20AIT507 (117)</a:t>
            </a:r>
            <a:endParaRPr lang="en-IN" sz="1700" dirty="0">
              <a:solidFill>
                <a:srgbClr val="FFFFFF"/>
              </a:solidFill>
            </a:endParaRPr>
          </a:p>
        </p:txBody>
      </p:sp>
    </p:spTree>
    <p:extLst>
      <p:ext uri="{BB962C8B-B14F-4D97-AF65-F5344CB8AC3E}">
        <p14:creationId xmlns:p14="http://schemas.microsoft.com/office/powerpoint/2010/main" val="14655963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93EE5-08CA-F7B1-C7CD-31EBEDE8981B}"/>
              </a:ext>
            </a:extLst>
          </p:cNvPr>
          <p:cNvSpPr>
            <a:spLocks noGrp="1"/>
          </p:cNvSpPr>
          <p:nvPr>
            <p:ph type="title"/>
          </p:nvPr>
        </p:nvSpPr>
        <p:spPr>
          <a:xfrm>
            <a:off x="761802" y="350196"/>
            <a:ext cx="4656503" cy="1031132"/>
          </a:xfrm>
        </p:spPr>
        <p:txBody>
          <a:bodyPr anchor="ctr">
            <a:normAutofit/>
          </a:bodyPr>
          <a:lstStyle/>
          <a:p>
            <a:r>
              <a:rPr lang="en-IN" sz="4000" b="1" i="0" dirty="0">
                <a:effectLst/>
                <a:latin typeface="Söhne"/>
              </a:rPr>
              <a:t>Best Practices</a:t>
            </a:r>
            <a:endParaRPr lang="en-IN" sz="4000" dirty="0"/>
          </a:p>
        </p:txBody>
      </p:sp>
      <p:sp>
        <p:nvSpPr>
          <p:cNvPr id="12" name="Content Placeholder 2">
            <a:extLst>
              <a:ext uri="{FF2B5EF4-FFF2-40B4-BE49-F238E27FC236}">
                <a16:creationId xmlns:a16="http://schemas.microsoft.com/office/drawing/2014/main" id="{B411ED9C-EBB4-5AC1-0D97-6A10C8DC6186}"/>
              </a:ext>
            </a:extLst>
          </p:cNvPr>
          <p:cNvSpPr>
            <a:spLocks noGrp="1"/>
          </p:cNvSpPr>
          <p:nvPr>
            <p:ph idx="1"/>
          </p:nvPr>
        </p:nvSpPr>
        <p:spPr>
          <a:xfrm>
            <a:off x="264265" y="1534585"/>
            <a:ext cx="11817487" cy="5205780"/>
          </a:xfrm>
        </p:spPr>
        <p:txBody>
          <a:bodyPr anchor="ctr">
            <a:normAutofit/>
          </a:bodyPr>
          <a:lstStyle/>
          <a:p>
            <a:pPr marL="0" indent="0">
              <a:buNone/>
            </a:pPr>
            <a:r>
              <a:rPr lang="en-US" sz="1400" b="0" i="0" dirty="0">
                <a:effectLst/>
                <a:latin typeface="Söhne"/>
              </a:rPr>
              <a:t>Key best practices for implementing evolutionary development include:</a:t>
            </a:r>
          </a:p>
          <a:p>
            <a:pPr marL="0" indent="0">
              <a:buNone/>
            </a:pPr>
            <a:endParaRPr lang="en-US" sz="1400" dirty="0">
              <a:latin typeface="Söhne"/>
            </a:endParaRPr>
          </a:p>
          <a:p>
            <a:pPr marL="0" indent="0">
              <a:buNone/>
            </a:pPr>
            <a:r>
              <a:rPr lang="en-US" sz="1400" b="0" i="0" dirty="0">
                <a:effectLst/>
                <a:latin typeface="Söhne"/>
              </a:rPr>
              <a:t>1. Prioritize customer collaboration and feedback.</a:t>
            </a:r>
          </a:p>
          <a:p>
            <a:pPr marL="0" indent="0">
              <a:buNone/>
            </a:pPr>
            <a:r>
              <a:rPr lang="en-US" sz="1400" b="0" i="0" dirty="0">
                <a:effectLst/>
                <a:latin typeface="Söhne"/>
              </a:rPr>
              <a:t>2. Foster a culture of open communication and transparency.</a:t>
            </a:r>
          </a:p>
          <a:p>
            <a:pPr marL="0" indent="0">
              <a:buNone/>
            </a:pPr>
            <a:r>
              <a:rPr lang="en-US" sz="1400" b="0" i="0" dirty="0">
                <a:effectLst/>
                <a:latin typeface="Söhne"/>
              </a:rPr>
              <a:t>3. Embrace iterative and incremental development.</a:t>
            </a:r>
          </a:p>
          <a:p>
            <a:pPr marL="0" indent="0">
              <a:buNone/>
            </a:pPr>
            <a:r>
              <a:rPr lang="en-US" sz="1400" b="0" i="0" dirty="0">
                <a:effectLst/>
                <a:latin typeface="Söhne"/>
              </a:rPr>
              <a:t>4. Empower self-organizing, cross-functional teams.</a:t>
            </a:r>
          </a:p>
          <a:p>
            <a:pPr marL="0" indent="0">
              <a:buNone/>
            </a:pPr>
            <a:r>
              <a:rPr lang="en-US" sz="1400" b="0" i="0" dirty="0">
                <a:effectLst/>
                <a:latin typeface="Söhne"/>
              </a:rPr>
              <a:t>5. Continuously adapt plans based on changing requirements.</a:t>
            </a:r>
          </a:p>
          <a:p>
            <a:pPr marL="0" indent="0">
              <a:buNone/>
            </a:pPr>
            <a:r>
              <a:rPr lang="en-US" sz="1400" b="0" i="0" dirty="0">
                <a:effectLst/>
                <a:latin typeface="Söhne"/>
              </a:rPr>
              <a:t>6. Encourage ongoing skill development and improvement.</a:t>
            </a:r>
          </a:p>
          <a:p>
            <a:pPr marL="0" indent="0">
              <a:buNone/>
            </a:pPr>
            <a:r>
              <a:rPr lang="en-US" sz="1400" b="0" i="0" dirty="0">
                <a:effectLst/>
                <a:latin typeface="Söhne"/>
              </a:rPr>
              <a:t>7. Use visual management tools like Kanban boards.</a:t>
            </a:r>
          </a:p>
          <a:p>
            <a:pPr marL="0" indent="0">
              <a:buNone/>
            </a:pPr>
            <a:r>
              <a:rPr lang="en-US" sz="1400" b="0" i="0" dirty="0">
                <a:effectLst/>
                <a:latin typeface="Söhne"/>
              </a:rPr>
              <a:t>8. Maintain a focus on delivering value incrementally.</a:t>
            </a:r>
          </a:p>
          <a:p>
            <a:pPr marL="0" indent="0">
              <a:buNone/>
            </a:pPr>
            <a:r>
              <a:rPr lang="en-US" sz="1400" b="0" i="0" dirty="0">
                <a:effectLst/>
                <a:latin typeface="Söhne"/>
              </a:rPr>
              <a:t>9. Emphasize regular retrospectives for process improvement.</a:t>
            </a:r>
          </a:p>
          <a:p>
            <a:pPr marL="0" indent="0">
              <a:buNone/>
            </a:pPr>
            <a:r>
              <a:rPr lang="en-US" sz="1400" b="0" i="0" dirty="0">
                <a:effectLst/>
                <a:latin typeface="Söhne"/>
              </a:rPr>
              <a:t>10. Cultivate a mindset of continuous learning and adaptation.</a:t>
            </a:r>
            <a:endParaRPr lang="en-IN" sz="1400" dirty="0"/>
          </a:p>
        </p:txBody>
      </p:sp>
      <p:pic>
        <p:nvPicPr>
          <p:cNvPr id="13" name="Picture 4" descr="White puzzle with one red piece">
            <a:extLst>
              <a:ext uri="{FF2B5EF4-FFF2-40B4-BE49-F238E27FC236}">
                <a16:creationId xmlns:a16="http://schemas.microsoft.com/office/drawing/2014/main" id="{A299F4D4-9683-7E61-7ACE-30CC4060EC9B}"/>
              </a:ext>
            </a:extLst>
          </p:cNvPr>
          <p:cNvPicPr>
            <a:picLocks noChangeAspect="1"/>
          </p:cNvPicPr>
          <p:nvPr/>
        </p:nvPicPr>
        <p:blipFill rotWithShape="1">
          <a:blip r:embed="rId2"/>
          <a:srcRect l="25774" r="24170"/>
          <a:stretch/>
        </p:blipFill>
        <p:spPr>
          <a:xfrm>
            <a:off x="6640990" y="117635"/>
            <a:ext cx="4370722" cy="4911565"/>
          </a:xfrm>
          <a:prstGeom prst="rect">
            <a:avLst/>
          </a:prstGeom>
        </p:spPr>
      </p:pic>
    </p:spTree>
    <p:extLst>
      <p:ext uri="{BB962C8B-B14F-4D97-AF65-F5344CB8AC3E}">
        <p14:creationId xmlns:p14="http://schemas.microsoft.com/office/powerpoint/2010/main" val="421009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86E98B31-7DAB-41AF-74E3-B134A50395B4}"/>
              </a:ext>
            </a:extLst>
          </p:cNvPr>
          <p:cNvPicPr>
            <a:picLocks noChangeAspect="1"/>
          </p:cNvPicPr>
          <p:nvPr/>
        </p:nvPicPr>
        <p:blipFill rotWithShape="1">
          <a:blip r:embed="rId2"/>
          <a:srcRect l="21488" r="2" b="2"/>
          <a:stretch/>
        </p:blipFill>
        <p:spPr>
          <a:xfrm>
            <a:off x="20" y="1666568"/>
            <a:ext cx="4282241" cy="3640723"/>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9D411-7688-7A5D-25BC-7CCA752080A9}"/>
              </a:ext>
            </a:extLst>
          </p:cNvPr>
          <p:cNvSpPr>
            <a:spLocks noGrp="1"/>
          </p:cNvSpPr>
          <p:nvPr>
            <p:ph type="title"/>
          </p:nvPr>
        </p:nvSpPr>
        <p:spPr>
          <a:xfrm>
            <a:off x="761801" y="352766"/>
            <a:ext cx="10591999" cy="1023584"/>
          </a:xfrm>
        </p:spPr>
        <p:txBody>
          <a:bodyPr>
            <a:normAutofit/>
          </a:bodyPr>
          <a:lstStyle/>
          <a:p>
            <a:r>
              <a:rPr lang="en-IN" sz="4000" b="1" i="0">
                <a:effectLst/>
                <a:latin typeface="Söhne"/>
              </a:rPr>
              <a:t>Tools and Technologies</a:t>
            </a:r>
            <a:endParaRPr lang="en-IN" sz="4000"/>
          </a:p>
        </p:txBody>
      </p:sp>
      <p:sp>
        <p:nvSpPr>
          <p:cNvPr id="3" name="Content Placeholder 2">
            <a:extLst>
              <a:ext uri="{FF2B5EF4-FFF2-40B4-BE49-F238E27FC236}">
                <a16:creationId xmlns:a16="http://schemas.microsoft.com/office/drawing/2014/main" id="{26D7D373-8B30-7769-A32C-B3E927055D18}"/>
              </a:ext>
            </a:extLst>
          </p:cNvPr>
          <p:cNvSpPr>
            <a:spLocks noGrp="1"/>
          </p:cNvSpPr>
          <p:nvPr>
            <p:ph idx="1"/>
          </p:nvPr>
        </p:nvSpPr>
        <p:spPr>
          <a:xfrm>
            <a:off x="4440026" y="1800520"/>
            <a:ext cx="6913774" cy="4519549"/>
          </a:xfrm>
        </p:spPr>
        <p:txBody>
          <a:bodyPr anchor="ctr">
            <a:normAutofit fontScale="92500" lnSpcReduction="10000"/>
          </a:bodyPr>
          <a:lstStyle/>
          <a:p>
            <a:pPr marL="0" indent="0">
              <a:buNone/>
            </a:pPr>
            <a:endParaRPr lang="en-US" sz="1800" b="0" i="0" dirty="0">
              <a:effectLst/>
              <a:latin typeface="Söhne"/>
            </a:endParaRPr>
          </a:p>
          <a:p>
            <a:pPr>
              <a:buFont typeface="Arial" panose="020B0604020202020204" pitchFamily="34" charset="0"/>
              <a:buChar char="•"/>
            </a:pPr>
            <a:endParaRPr lang="en-US" sz="1800" b="0" i="0" dirty="0">
              <a:effectLst/>
              <a:latin typeface="Söhne"/>
            </a:endParaRPr>
          </a:p>
          <a:p>
            <a:pPr marL="0" indent="0">
              <a:buNone/>
            </a:pPr>
            <a:r>
              <a:rPr lang="en-US" sz="1800" b="0" i="0" dirty="0">
                <a:effectLst/>
                <a:latin typeface="Söhne"/>
              </a:rPr>
              <a:t>1. Jira</a:t>
            </a:r>
          </a:p>
          <a:p>
            <a:pPr marL="0" indent="0">
              <a:buNone/>
            </a:pPr>
            <a:r>
              <a:rPr lang="en-US" sz="1800" b="0" i="0" dirty="0">
                <a:effectLst/>
                <a:latin typeface="Söhne"/>
              </a:rPr>
              <a:t>2. Trello</a:t>
            </a:r>
          </a:p>
          <a:p>
            <a:pPr marL="0" indent="0">
              <a:buNone/>
            </a:pPr>
            <a:r>
              <a:rPr lang="en-US" sz="1800" b="0" i="0" dirty="0">
                <a:effectLst/>
                <a:latin typeface="Söhne"/>
              </a:rPr>
              <a:t>3. Asana</a:t>
            </a:r>
          </a:p>
          <a:p>
            <a:pPr marL="0" indent="0">
              <a:buNone/>
            </a:pPr>
            <a:r>
              <a:rPr lang="en-US" sz="1800" b="0" i="0" dirty="0">
                <a:effectLst/>
                <a:latin typeface="Söhne"/>
              </a:rPr>
              <a:t>4. Monday.com</a:t>
            </a:r>
          </a:p>
          <a:p>
            <a:pPr marL="0" indent="0">
              <a:buNone/>
            </a:pPr>
            <a:r>
              <a:rPr lang="en-US" sz="1800" b="0" i="0" dirty="0">
                <a:effectLst/>
                <a:latin typeface="Söhne"/>
              </a:rPr>
              <a:t>5. VersionOne</a:t>
            </a:r>
          </a:p>
          <a:p>
            <a:pPr marL="0" indent="0">
              <a:buNone/>
            </a:pPr>
            <a:r>
              <a:rPr lang="en-US" sz="1800" b="0" i="0" dirty="0">
                <a:effectLst/>
                <a:latin typeface="Söhne"/>
              </a:rPr>
              <a:t>6. </a:t>
            </a:r>
            <a:r>
              <a:rPr lang="en-US" sz="1800" b="0" i="0" dirty="0" err="1">
                <a:effectLst/>
                <a:latin typeface="Söhne"/>
              </a:rPr>
              <a:t>Targetprocess</a:t>
            </a:r>
            <a:endParaRPr lang="en-US" sz="1800" b="0" i="0" dirty="0">
              <a:effectLst/>
              <a:latin typeface="Söhne"/>
            </a:endParaRPr>
          </a:p>
          <a:p>
            <a:pPr marL="0" indent="0">
              <a:buNone/>
            </a:pPr>
            <a:r>
              <a:rPr lang="en-US" sz="1800" b="0" i="0" dirty="0">
                <a:effectLst/>
                <a:latin typeface="Söhne"/>
              </a:rPr>
              <a:t>7. Azure DevOps</a:t>
            </a:r>
          </a:p>
          <a:p>
            <a:pPr marL="0" indent="0">
              <a:buNone/>
            </a:pPr>
            <a:r>
              <a:rPr lang="en-US" sz="1800" b="0" i="0" dirty="0">
                <a:effectLst/>
                <a:latin typeface="Söhne"/>
              </a:rPr>
              <a:t>8. </a:t>
            </a:r>
            <a:r>
              <a:rPr lang="en-US" sz="1800" b="0" i="0" dirty="0" err="1">
                <a:effectLst/>
                <a:latin typeface="Söhne"/>
              </a:rPr>
              <a:t>ClickUpHow</a:t>
            </a:r>
            <a:endParaRPr lang="en-US" sz="1800" b="0" i="0" dirty="0">
              <a:effectLst/>
              <a:latin typeface="Söhne"/>
            </a:endParaRPr>
          </a:p>
          <a:p>
            <a:pPr marL="0" indent="0">
              <a:buNone/>
            </a:pPr>
            <a:endParaRPr lang="en-US" sz="1800" b="0" i="0" dirty="0">
              <a:effectLst/>
              <a:latin typeface="Söhne"/>
            </a:endParaRPr>
          </a:p>
          <a:p>
            <a:pPr marL="0" indent="0">
              <a:buNone/>
            </a:pPr>
            <a:r>
              <a:rPr lang="en-US" sz="1800" b="0" i="0" dirty="0">
                <a:effectLst/>
                <a:latin typeface="Söhne"/>
              </a:rPr>
              <a:t> Technology supports evolutionary development through tools like version control, CI/CD, Agile project management software, and collaborative communication platforms, enabling adaptability and value delivery.</a:t>
            </a:r>
          </a:p>
          <a:p>
            <a:endParaRPr lang="en-IN" sz="1800" dirty="0"/>
          </a:p>
        </p:txBody>
      </p:sp>
    </p:spTree>
    <p:extLst>
      <p:ext uri="{BB962C8B-B14F-4D97-AF65-F5344CB8AC3E}">
        <p14:creationId xmlns:p14="http://schemas.microsoft.com/office/powerpoint/2010/main" val="2827798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seup of a keyboard">
            <a:extLst>
              <a:ext uri="{FF2B5EF4-FFF2-40B4-BE49-F238E27FC236}">
                <a16:creationId xmlns:a16="http://schemas.microsoft.com/office/drawing/2014/main" id="{9C582E41-7C71-22AC-1C5F-9B81517E60B6}"/>
              </a:ext>
            </a:extLst>
          </p:cNvPr>
          <p:cNvPicPr>
            <a:picLocks noChangeAspect="1"/>
          </p:cNvPicPr>
          <p:nvPr/>
        </p:nvPicPr>
        <p:blipFill rotWithShape="1">
          <a:blip r:embed="rId2"/>
          <a:srcRect b="13128"/>
          <a:stretch/>
        </p:blipFill>
        <p:spPr>
          <a:xfrm>
            <a:off x="20" y="10"/>
            <a:ext cx="12191979" cy="6857989"/>
          </a:xfrm>
          <a:prstGeom prst="rect">
            <a:avLst/>
          </a:prstGeom>
        </p:spPr>
      </p:pic>
      <p:sp useBgFill="1">
        <p:nvSpPr>
          <p:cNvPr id="9" name="Freeform: Shape 8">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0D3B4F-70D8-6360-263A-5089D3C525B6}"/>
              </a:ext>
            </a:extLst>
          </p:cNvPr>
          <p:cNvSpPr>
            <a:spLocks noGrp="1"/>
          </p:cNvSpPr>
          <p:nvPr>
            <p:ph type="title"/>
          </p:nvPr>
        </p:nvSpPr>
        <p:spPr>
          <a:xfrm>
            <a:off x="1287462" y="2037441"/>
            <a:ext cx="4391024" cy="707886"/>
          </a:xfrm>
        </p:spPr>
        <p:txBody>
          <a:bodyPr anchor="t">
            <a:normAutofit/>
          </a:bodyPr>
          <a:lstStyle/>
          <a:p>
            <a:r>
              <a:rPr lang="en-IN" sz="4000" b="1" i="0">
                <a:solidFill>
                  <a:schemeClr val="bg1"/>
                </a:solidFill>
                <a:effectLst/>
                <a:latin typeface="Söhne"/>
              </a:rPr>
              <a:t>Conclusion</a:t>
            </a:r>
            <a:endParaRPr lang="en-IN" sz="4000">
              <a:solidFill>
                <a:schemeClr val="bg1"/>
              </a:solidFill>
            </a:endParaRPr>
          </a:p>
        </p:txBody>
      </p:sp>
      <p:sp>
        <p:nvSpPr>
          <p:cNvPr id="3" name="Content Placeholder 2">
            <a:extLst>
              <a:ext uri="{FF2B5EF4-FFF2-40B4-BE49-F238E27FC236}">
                <a16:creationId xmlns:a16="http://schemas.microsoft.com/office/drawing/2014/main" id="{43DE2103-9297-48EC-6A9F-00027B9F184C}"/>
              </a:ext>
            </a:extLst>
          </p:cNvPr>
          <p:cNvSpPr>
            <a:spLocks noGrp="1"/>
          </p:cNvSpPr>
          <p:nvPr>
            <p:ph idx="1"/>
          </p:nvPr>
        </p:nvSpPr>
        <p:spPr>
          <a:xfrm>
            <a:off x="1287463" y="2926800"/>
            <a:ext cx="4391024" cy="2291086"/>
          </a:xfrm>
        </p:spPr>
        <p:txBody>
          <a:bodyPr>
            <a:normAutofit/>
          </a:bodyPr>
          <a:lstStyle/>
          <a:p>
            <a:pPr>
              <a:buFont typeface="Arial" panose="020B0604020202020204" pitchFamily="34" charset="0"/>
              <a:buChar char="•"/>
            </a:pPr>
            <a:r>
              <a:rPr lang="en-US" sz="2400" b="0" i="0">
                <a:solidFill>
                  <a:schemeClr val="bg1">
                    <a:alpha val="80000"/>
                  </a:schemeClr>
                </a:solidFill>
                <a:effectLst/>
                <a:latin typeface="Söhne"/>
              </a:rPr>
              <a:t>Recap of Key Points</a:t>
            </a:r>
          </a:p>
          <a:p>
            <a:pPr>
              <a:buFont typeface="Arial" panose="020B0604020202020204" pitchFamily="34" charset="0"/>
              <a:buChar char="•"/>
            </a:pPr>
            <a:r>
              <a:rPr lang="en-US" sz="2400" b="0" i="0">
                <a:solidFill>
                  <a:schemeClr val="bg1">
                    <a:alpha val="80000"/>
                  </a:schemeClr>
                </a:solidFill>
                <a:effectLst/>
                <a:latin typeface="Söhne"/>
              </a:rPr>
              <a:t>Emphasize the Value of Evolutionary Development</a:t>
            </a:r>
          </a:p>
          <a:p>
            <a:pPr>
              <a:buFont typeface="Arial" panose="020B0604020202020204" pitchFamily="34" charset="0"/>
              <a:buChar char="•"/>
            </a:pPr>
            <a:r>
              <a:rPr lang="en-US" sz="2400" b="0" i="0">
                <a:solidFill>
                  <a:schemeClr val="bg1">
                    <a:alpha val="80000"/>
                  </a:schemeClr>
                </a:solidFill>
                <a:effectLst/>
                <a:latin typeface="Söhne"/>
              </a:rPr>
              <a:t>Encourage Questions</a:t>
            </a:r>
          </a:p>
          <a:p>
            <a:endParaRPr lang="en-IN" sz="2400">
              <a:solidFill>
                <a:schemeClr val="bg1">
                  <a:alpha val="80000"/>
                </a:schemeClr>
              </a:solidFill>
            </a:endParaRPr>
          </a:p>
        </p:txBody>
      </p:sp>
      <p:sp>
        <p:nvSpPr>
          <p:cNvPr id="11" name="Freeform: Shape 10">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7303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1476F476-4C66-4BF2-2404-F342BE4A3FC0}"/>
              </a:ext>
            </a:extLst>
          </p:cNvPr>
          <p:cNvPicPr>
            <a:picLocks noChangeAspect="1"/>
          </p:cNvPicPr>
          <p:nvPr/>
        </p:nvPicPr>
        <p:blipFill rotWithShape="1">
          <a:blip r:embed="rId2"/>
          <a:srcRect l="33410"/>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5D2AB-C55D-BB03-C5A5-C1FD6D0FCADF}"/>
              </a:ext>
            </a:extLst>
          </p:cNvPr>
          <p:cNvSpPr>
            <a:spLocks noGrp="1"/>
          </p:cNvSpPr>
          <p:nvPr>
            <p:ph type="title"/>
          </p:nvPr>
        </p:nvSpPr>
        <p:spPr>
          <a:xfrm>
            <a:off x="761801" y="328512"/>
            <a:ext cx="4778387" cy="1628970"/>
          </a:xfrm>
        </p:spPr>
        <p:txBody>
          <a:bodyPr anchor="ctr">
            <a:normAutofit/>
          </a:bodyPr>
          <a:lstStyle/>
          <a:p>
            <a:r>
              <a:rPr lang="en-IN" sz="4000" b="1" i="0">
                <a:effectLst/>
                <a:latin typeface="Söhne"/>
              </a:rPr>
              <a:t>Q&amp;A</a:t>
            </a:r>
            <a:endParaRPr lang="en-IN" sz="4000"/>
          </a:p>
        </p:txBody>
      </p:sp>
      <p:sp>
        <p:nvSpPr>
          <p:cNvPr id="3" name="Content Placeholder 2">
            <a:extLst>
              <a:ext uri="{FF2B5EF4-FFF2-40B4-BE49-F238E27FC236}">
                <a16:creationId xmlns:a16="http://schemas.microsoft.com/office/drawing/2014/main" id="{9F78BA81-ED79-723E-A88A-4BA6D9659C84}"/>
              </a:ext>
            </a:extLst>
          </p:cNvPr>
          <p:cNvSpPr>
            <a:spLocks noGrp="1"/>
          </p:cNvSpPr>
          <p:nvPr>
            <p:ph idx="1"/>
          </p:nvPr>
        </p:nvSpPr>
        <p:spPr>
          <a:xfrm>
            <a:off x="761801" y="2884929"/>
            <a:ext cx="4659756" cy="3374137"/>
          </a:xfrm>
        </p:spPr>
        <p:txBody>
          <a:bodyPr anchor="ctr">
            <a:normAutofit/>
          </a:bodyPr>
          <a:lstStyle/>
          <a:p>
            <a:r>
              <a:rPr lang="en-US" sz="2000" b="0" i="0">
                <a:effectLst/>
                <a:latin typeface="Söhne"/>
              </a:rPr>
              <a:t>Open the floor for questions and discussions.</a:t>
            </a:r>
            <a:endParaRPr lang="en-IN" sz="2000"/>
          </a:p>
        </p:txBody>
      </p:sp>
    </p:spTree>
    <p:extLst>
      <p:ext uri="{BB962C8B-B14F-4D97-AF65-F5344CB8AC3E}">
        <p14:creationId xmlns:p14="http://schemas.microsoft.com/office/powerpoint/2010/main" val="185492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6167-D3E4-8DB8-F5FE-11E7463322E9}"/>
              </a:ext>
            </a:extLst>
          </p:cNvPr>
          <p:cNvSpPr>
            <a:spLocks noGrp="1"/>
          </p:cNvSpPr>
          <p:nvPr>
            <p:ph type="title"/>
          </p:nvPr>
        </p:nvSpPr>
        <p:spPr>
          <a:xfrm>
            <a:off x="4221804" y="2480554"/>
            <a:ext cx="14116857" cy="1732105"/>
          </a:xfrm>
        </p:spPr>
        <p:txBody>
          <a:bodyPr>
            <a:normAutofit/>
          </a:bodyPr>
          <a:lstStyle/>
          <a:p>
            <a:r>
              <a:rPr lang="en-IN" sz="7200" b="1" i="0" dirty="0">
                <a:effectLst/>
                <a:latin typeface="Söhne"/>
              </a:rPr>
              <a:t>Thank You</a:t>
            </a:r>
            <a:endParaRPr lang="en-IN" sz="7200" dirty="0"/>
          </a:p>
        </p:txBody>
      </p:sp>
      <p:sp>
        <p:nvSpPr>
          <p:cNvPr id="3" name="Content Placeholder 2">
            <a:extLst>
              <a:ext uri="{FF2B5EF4-FFF2-40B4-BE49-F238E27FC236}">
                <a16:creationId xmlns:a16="http://schemas.microsoft.com/office/drawing/2014/main" id="{ACC41D8B-13AD-8145-3962-F22910103091}"/>
              </a:ext>
            </a:extLst>
          </p:cNvPr>
          <p:cNvSpPr>
            <a:spLocks noGrp="1"/>
          </p:cNvSpPr>
          <p:nvPr>
            <p:ph idx="1"/>
          </p:nvPr>
        </p:nvSpPr>
        <p:spPr>
          <a:xfrm>
            <a:off x="838200" y="6858000"/>
            <a:ext cx="10515600" cy="58967"/>
          </a:xfrm>
        </p:spPr>
        <p:txBody>
          <a:bodyPr>
            <a:normAutofit fontScale="25000" lnSpcReduction="20000"/>
          </a:bodyPr>
          <a:lstStyle/>
          <a:p>
            <a:pPr marL="0" indent="0">
              <a:buNone/>
            </a:pPr>
            <a:endParaRPr lang="en-IN" dirty="0"/>
          </a:p>
        </p:txBody>
      </p:sp>
    </p:spTree>
    <p:extLst>
      <p:ext uri="{BB962C8B-B14F-4D97-AF65-F5344CB8AC3E}">
        <p14:creationId xmlns:p14="http://schemas.microsoft.com/office/powerpoint/2010/main" val="204189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on document with pen">
            <a:extLst>
              <a:ext uri="{FF2B5EF4-FFF2-40B4-BE49-F238E27FC236}">
                <a16:creationId xmlns:a16="http://schemas.microsoft.com/office/drawing/2014/main" id="{23CA26BB-E4F4-AC82-B74A-A499F5F58D92}"/>
              </a:ext>
            </a:extLst>
          </p:cNvPr>
          <p:cNvPicPr>
            <a:picLocks noChangeAspect="1"/>
          </p:cNvPicPr>
          <p:nvPr/>
        </p:nvPicPr>
        <p:blipFill rotWithShape="1">
          <a:blip r:embed="rId2"/>
          <a:srcRect l="27161" r="13438" b="-2"/>
          <a:stretch/>
        </p:blipFill>
        <p:spPr>
          <a:xfrm>
            <a:off x="6170509" y="0"/>
            <a:ext cx="6102825" cy="6858000"/>
          </a:xfrm>
          <a:prstGeom prst="rect">
            <a:avLst/>
          </a:prstGeom>
        </p:spPr>
      </p:pic>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DD475-BC5A-E1E8-BE65-82E37E937355}"/>
              </a:ext>
            </a:extLst>
          </p:cNvPr>
          <p:cNvSpPr>
            <a:spLocks noGrp="1"/>
          </p:cNvSpPr>
          <p:nvPr>
            <p:ph type="title"/>
          </p:nvPr>
        </p:nvSpPr>
        <p:spPr>
          <a:xfrm>
            <a:off x="761803" y="350196"/>
            <a:ext cx="4646904" cy="1624520"/>
          </a:xfrm>
        </p:spPr>
        <p:txBody>
          <a:bodyPr anchor="ctr">
            <a:normAutofit/>
          </a:bodyPr>
          <a:lstStyle/>
          <a:p>
            <a:r>
              <a:rPr lang="en-IN" sz="4000" b="1" i="0">
                <a:effectLst/>
                <a:latin typeface="Söhne"/>
              </a:rPr>
              <a:t>Introduction</a:t>
            </a:r>
            <a:endParaRPr lang="en-IN" sz="4000"/>
          </a:p>
        </p:txBody>
      </p:sp>
      <p:graphicFrame>
        <p:nvGraphicFramePr>
          <p:cNvPr id="13" name="Content Placeholder 2">
            <a:extLst>
              <a:ext uri="{FF2B5EF4-FFF2-40B4-BE49-F238E27FC236}">
                <a16:creationId xmlns:a16="http://schemas.microsoft.com/office/drawing/2014/main" id="{8701E438-C1B9-73C0-B69D-1590F0B12EFD}"/>
              </a:ext>
            </a:extLst>
          </p:cNvPr>
          <p:cNvGraphicFramePr>
            <a:graphicFrameLocks noGrp="1"/>
          </p:cNvGraphicFramePr>
          <p:nvPr>
            <p:ph idx="1"/>
            <p:extLst>
              <p:ext uri="{D42A27DB-BD31-4B8C-83A1-F6EECF244321}">
                <p14:modId xmlns:p14="http://schemas.microsoft.com/office/powerpoint/2010/main" val="4209606466"/>
              </p:ext>
            </p:extLst>
          </p:nvPr>
        </p:nvGraphicFramePr>
        <p:xfrm>
          <a:off x="761802" y="1875934"/>
          <a:ext cx="10578643" cy="4480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61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1480-1187-C4CE-950D-3B6B0AB6D373}"/>
              </a:ext>
            </a:extLst>
          </p:cNvPr>
          <p:cNvSpPr>
            <a:spLocks noGrp="1"/>
          </p:cNvSpPr>
          <p:nvPr>
            <p:ph type="title"/>
          </p:nvPr>
        </p:nvSpPr>
        <p:spPr>
          <a:xfrm>
            <a:off x="876693" y="741391"/>
            <a:ext cx="4355265" cy="1616203"/>
          </a:xfrm>
        </p:spPr>
        <p:txBody>
          <a:bodyPr anchor="b">
            <a:normAutofit/>
          </a:bodyPr>
          <a:lstStyle/>
          <a:p>
            <a:r>
              <a:rPr lang="en-IN" sz="3200" b="1" i="0">
                <a:effectLst/>
                <a:latin typeface="Söhne"/>
              </a:rPr>
              <a:t>Traditional vs. Evolutionary Approach</a:t>
            </a:r>
            <a:endParaRPr lang="en-IN" sz="3200"/>
          </a:p>
        </p:txBody>
      </p:sp>
      <p:sp>
        <p:nvSpPr>
          <p:cNvPr id="3" name="Content Placeholder 2">
            <a:extLst>
              <a:ext uri="{FF2B5EF4-FFF2-40B4-BE49-F238E27FC236}">
                <a16:creationId xmlns:a16="http://schemas.microsoft.com/office/drawing/2014/main" id="{343821A2-FEC9-5C28-6FEA-68939BD5ACC1}"/>
              </a:ext>
            </a:extLst>
          </p:cNvPr>
          <p:cNvSpPr>
            <a:spLocks noGrp="1"/>
          </p:cNvSpPr>
          <p:nvPr>
            <p:ph idx="1"/>
          </p:nvPr>
        </p:nvSpPr>
        <p:spPr>
          <a:xfrm>
            <a:off x="876692" y="2533476"/>
            <a:ext cx="4355265" cy="3447832"/>
          </a:xfrm>
        </p:spPr>
        <p:txBody>
          <a:bodyPr anchor="t">
            <a:normAutofit/>
          </a:bodyPr>
          <a:lstStyle/>
          <a:p>
            <a:pPr>
              <a:buFont typeface="Arial" panose="020B0604020202020204" pitchFamily="34" charset="0"/>
              <a:buChar char="•"/>
            </a:pPr>
            <a:r>
              <a:rPr lang="en-US" sz="2000" b="0" i="0">
                <a:effectLst/>
                <a:latin typeface="Söhne"/>
              </a:rPr>
              <a:t>Traditional project management follows a linear sequence, while evolutionary project management, like Agile, is iterative, adaptive, and values ongoing collaboration.</a:t>
            </a:r>
          </a:p>
          <a:p>
            <a:pPr>
              <a:buFont typeface="Arial" panose="020B0604020202020204" pitchFamily="34" charset="0"/>
              <a:buChar char="•"/>
            </a:pPr>
            <a:endParaRPr lang="en-US" sz="2000">
              <a:latin typeface="Söhne"/>
            </a:endParaRPr>
          </a:p>
          <a:p>
            <a:pPr>
              <a:buFont typeface="Arial" panose="020B0604020202020204" pitchFamily="34" charset="0"/>
              <a:buChar char="•"/>
            </a:pPr>
            <a:r>
              <a:rPr lang="en-US" sz="2000" b="0" i="0">
                <a:effectLst/>
                <a:latin typeface="Söhne"/>
              </a:rPr>
              <a:t>Key differences between traditional and evolutionary project management include linear vs. iterative approaches, adaptability to change, and collaboration emphasis.</a:t>
            </a:r>
            <a:endParaRPr lang="en-IN" sz="2000"/>
          </a:p>
        </p:txBody>
      </p:sp>
      <p:pic>
        <p:nvPicPr>
          <p:cNvPr id="5" name="Picture 4" descr="People at the meeting desk">
            <a:extLst>
              <a:ext uri="{FF2B5EF4-FFF2-40B4-BE49-F238E27FC236}">
                <a16:creationId xmlns:a16="http://schemas.microsoft.com/office/drawing/2014/main" id="{D6DBB5A8-9D47-E241-D51D-1E713CADA017}"/>
              </a:ext>
            </a:extLst>
          </p:cNvPr>
          <p:cNvPicPr>
            <a:picLocks noChangeAspect="1"/>
          </p:cNvPicPr>
          <p:nvPr/>
        </p:nvPicPr>
        <p:blipFill rotWithShape="1">
          <a:blip r:embed="rId2"/>
          <a:srcRect l="20299" r="29701"/>
          <a:stretch/>
        </p:blipFill>
        <p:spPr>
          <a:xfrm>
            <a:off x="6096000" y="10"/>
            <a:ext cx="6095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222439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3DEE7-5484-EF86-FFC6-BFB102F3F2FA}"/>
              </a:ext>
            </a:extLst>
          </p:cNvPr>
          <p:cNvSpPr>
            <a:spLocks noGrp="1"/>
          </p:cNvSpPr>
          <p:nvPr>
            <p:ph type="title"/>
          </p:nvPr>
        </p:nvSpPr>
        <p:spPr>
          <a:xfrm>
            <a:off x="761803" y="350196"/>
            <a:ext cx="4646904" cy="1624520"/>
          </a:xfrm>
        </p:spPr>
        <p:txBody>
          <a:bodyPr anchor="ctr">
            <a:normAutofit/>
          </a:bodyPr>
          <a:lstStyle/>
          <a:p>
            <a:r>
              <a:rPr lang="en-IN" sz="4000" b="1" i="0">
                <a:effectLst/>
                <a:latin typeface="Söhne"/>
              </a:rPr>
              <a:t>Agile Methodologies</a:t>
            </a:r>
            <a:endParaRPr lang="en-IN" sz="4000"/>
          </a:p>
        </p:txBody>
      </p:sp>
      <p:sp>
        <p:nvSpPr>
          <p:cNvPr id="13" name="Content Placeholder 2">
            <a:extLst>
              <a:ext uri="{FF2B5EF4-FFF2-40B4-BE49-F238E27FC236}">
                <a16:creationId xmlns:a16="http://schemas.microsoft.com/office/drawing/2014/main" id="{10EB448C-E87F-FE6E-3073-B406252C6416}"/>
              </a:ext>
            </a:extLst>
          </p:cNvPr>
          <p:cNvSpPr>
            <a:spLocks noGrp="1"/>
          </p:cNvSpPr>
          <p:nvPr>
            <p:ph idx="1"/>
          </p:nvPr>
        </p:nvSpPr>
        <p:spPr>
          <a:xfrm>
            <a:off x="277908" y="1992077"/>
            <a:ext cx="7760645" cy="4235719"/>
          </a:xfrm>
        </p:spPr>
        <p:txBody>
          <a:bodyPr anchor="ctr">
            <a:normAutofit/>
          </a:bodyPr>
          <a:lstStyle/>
          <a:p>
            <a:pPr>
              <a:buFont typeface="Arial" panose="020B0604020202020204" pitchFamily="34" charset="0"/>
              <a:buChar char="•"/>
            </a:pPr>
            <a:r>
              <a:rPr lang="en-US" sz="1600" b="0" i="0" dirty="0">
                <a:effectLst/>
                <a:latin typeface="Söhne"/>
              </a:rPr>
              <a:t>Agile methodologies are flexible, iterative approaches to project management and development, emphasizing collaboration and incremental progress.</a:t>
            </a:r>
          </a:p>
          <a:p>
            <a:pPr>
              <a:buFont typeface="Arial" panose="020B0604020202020204" pitchFamily="34" charset="0"/>
              <a:buChar char="•"/>
            </a:pPr>
            <a:endParaRPr lang="en-US" sz="1600" dirty="0">
              <a:latin typeface="Söhne"/>
            </a:endParaRPr>
          </a:p>
          <a:p>
            <a:pPr>
              <a:buFont typeface="Arial" panose="020B0604020202020204" pitchFamily="34" charset="0"/>
              <a:buChar char="•"/>
            </a:pPr>
            <a:r>
              <a:rPr lang="en-US" sz="1600" b="0" i="0" dirty="0">
                <a:effectLst/>
                <a:latin typeface="Söhne"/>
              </a:rPr>
              <a:t>Scrum, Kanban, and Extreme Programming (XP) are three popular Agile frameworks. </a:t>
            </a:r>
          </a:p>
          <a:p>
            <a:pPr marL="0" indent="0">
              <a:buNone/>
            </a:pPr>
            <a:r>
              <a:rPr lang="en-US" sz="1600" b="0" i="0" dirty="0">
                <a:effectLst/>
                <a:latin typeface="Söhne"/>
              </a:rPr>
              <a:t>    - Scrum: Known for its defined roles, ceremonies, and sprints.</a:t>
            </a:r>
          </a:p>
          <a:p>
            <a:pPr marL="0" indent="0">
              <a:buNone/>
            </a:pPr>
            <a:r>
              <a:rPr lang="en-US" sz="1600" dirty="0">
                <a:latin typeface="Söhne"/>
              </a:rPr>
              <a:t>    </a:t>
            </a:r>
            <a:r>
              <a:rPr lang="en-US" sz="1600" b="0" i="0" dirty="0">
                <a:effectLst/>
                <a:latin typeface="Söhne"/>
              </a:rPr>
              <a:t>- Kanban: Visualizes work on a board and emphasizes flow.</a:t>
            </a:r>
          </a:p>
          <a:p>
            <a:pPr marL="0" indent="0">
              <a:buNone/>
            </a:pPr>
            <a:r>
              <a:rPr lang="en-US" sz="1600" b="0" i="0" dirty="0">
                <a:effectLst/>
                <a:latin typeface="Söhne"/>
              </a:rPr>
              <a:t>    - XP: Focuses on coding practices, continuous integration, and small releases.</a:t>
            </a:r>
          </a:p>
          <a:p>
            <a:pPr>
              <a:buFont typeface="Arial" panose="020B0604020202020204" pitchFamily="34" charset="0"/>
              <a:buChar char="•"/>
            </a:pPr>
            <a:endParaRPr lang="en-US" sz="1600" dirty="0">
              <a:latin typeface="Söhne"/>
            </a:endParaRPr>
          </a:p>
          <a:p>
            <a:pPr>
              <a:buFont typeface="Arial" panose="020B0604020202020204" pitchFamily="34" charset="0"/>
              <a:buChar char="•"/>
            </a:pPr>
            <a:endParaRPr lang="en-US" sz="1600" b="0" i="0" dirty="0">
              <a:effectLst/>
              <a:latin typeface="Söhne"/>
            </a:endParaRPr>
          </a:p>
          <a:p>
            <a:pPr>
              <a:buFont typeface="Arial" panose="020B0604020202020204" pitchFamily="34" charset="0"/>
              <a:buChar char="•"/>
            </a:pPr>
            <a:r>
              <a:rPr lang="en-US" sz="1600" b="0" i="0" dirty="0">
                <a:effectLst/>
                <a:latin typeface="Söhne"/>
              </a:rPr>
              <a:t>Agile methods align closely with evolutionary development principles by emphasizing adaptability, iteration, and collaboration.</a:t>
            </a:r>
            <a:endParaRPr lang="en-IN" sz="1600" dirty="0"/>
          </a:p>
        </p:txBody>
      </p:sp>
      <p:pic>
        <p:nvPicPr>
          <p:cNvPr id="14" name="Picture 4" descr="Colourful strings being woven togehter">
            <a:extLst>
              <a:ext uri="{FF2B5EF4-FFF2-40B4-BE49-F238E27FC236}">
                <a16:creationId xmlns:a16="http://schemas.microsoft.com/office/drawing/2014/main" id="{879DD805-F407-0DEA-511F-597DBE3AA353}"/>
              </a:ext>
            </a:extLst>
          </p:cNvPr>
          <p:cNvPicPr>
            <a:picLocks noChangeAspect="1"/>
          </p:cNvPicPr>
          <p:nvPr/>
        </p:nvPicPr>
        <p:blipFill rotWithShape="1">
          <a:blip r:embed="rId2"/>
          <a:srcRect l="30003" r="10596" b="-2"/>
          <a:stretch/>
        </p:blipFill>
        <p:spPr>
          <a:xfrm>
            <a:off x="8316460" y="2184986"/>
            <a:ext cx="3597632" cy="4042810"/>
          </a:xfrm>
          <a:prstGeom prst="rect">
            <a:avLst/>
          </a:prstGeom>
        </p:spPr>
      </p:pic>
    </p:spTree>
    <p:extLst>
      <p:ext uri="{BB962C8B-B14F-4D97-AF65-F5344CB8AC3E}">
        <p14:creationId xmlns:p14="http://schemas.microsoft.com/office/powerpoint/2010/main" val="318299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E928-E820-AFD9-D5E8-A161792AFF26}"/>
              </a:ext>
            </a:extLst>
          </p:cNvPr>
          <p:cNvSpPr>
            <a:spLocks noGrp="1"/>
          </p:cNvSpPr>
          <p:nvPr>
            <p:ph type="title"/>
          </p:nvPr>
        </p:nvSpPr>
        <p:spPr/>
        <p:txBody>
          <a:bodyPr/>
          <a:lstStyle/>
          <a:p>
            <a:r>
              <a:rPr lang="en-IN" b="1" i="0" dirty="0">
                <a:effectLst/>
                <a:latin typeface="Söhne"/>
              </a:rPr>
              <a:t>Principles of Evolutionary Development</a:t>
            </a:r>
            <a:endParaRPr lang="en-IN" dirty="0"/>
          </a:p>
        </p:txBody>
      </p:sp>
      <p:graphicFrame>
        <p:nvGraphicFramePr>
          <p:cNvPr id="5" name="Content Placeholder 2">
            <a:extLst>
              <a:ext uri="{FF2B5EF4-FFF2-40B4-BE49-F238E27FC236}">
                <a16:creationId xmlns:a16="http://schemas.microsoft.com/office/drawing/2014/main" id="{B2F8D270-7C02-320F-DEB0-552640E7296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964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839C83B4-CCB6-412E-B7FF-BA0CF31B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0">
            <a:extLst>
              <a:ext uri="{FF2B5EF4-FFF2-40B4-BE49-F238E27FC236}">
                <a16:creationId xmlns:a16="http://schemas.microsoft.com/office/drawing/2014/main" id="{D1BA989C-D286-48D4-B3F1-84F3CBF09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CB2911C-AF7F-9F62-D996-F0DA5E64DE8C}"/>
              </a:ext>
            </a:extLst>
          </p:cNvPr>
          <p:cNvSpPr>
            <a:spLocks noGrp="1"/>
          </p:cNvSpPr>
          <p:nvPr>
            <p:ph type="title"/>
          </p:nvPr>
        </p:nvSpPr>
        <p:spPr>
          <a:xfrm>
            <a:off x="804672" y="1541007"/>
            <a:ext cx="3401568" cy="3775985"/>
          </a:xfrm>
        </p:spPr>
        <p:txBody>
          <a:bodyPr>
            <a:normAutofit/>
          </a:bodyPr>
          <a:lstStyle/>
          <a:p>
            <a:r>
              <a:rPr lang="en-IN" sz="4000" b="1" i="0">
                <a:solidFill>
                  <a:schemeClr val="tx2"/>
                </a:solidFill>
                <a:effectLst/>
                <a:latin typeface="Söhne"/>
              </a:rPr>
              <a:t>Benefits of Evolutionary Development</a:t>
            </a:r>
            <a:endParaRPr lang="en-IN" sz="4000">
              <a:solidFill>
                <a:schemeClr val="tx2"/>
              </a:solidFill>
            </a:endParaRPr>
          </a:p>
        </p:txBody>
      </p:sp>
      <p:grpSp>
        <p:nvGrpSpPr>
          <p:cNvPr id="26" name="Group 12">
            <a:extLst>
              <a:ext uri="{FF2B5EF4-FFF2-40B4-BE49-F238E27FC236}">
                <a16:creationId xmlns:a16="http://schemas.microsoft.com/office/drawing/2014/main" id="{98925B56-689F-4DFB-8FD0-9BB9D8DE8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179493" cy="2385844"/>
            <a:chOff x="-305" y="-1"/>
            <a:chExt cx="3832880" cy="2876136"/>
          </a:xfrm>
        </p:grpSpPr>
        <p:sp>
          <p:nvSpPr>
            <p:cNvPr id="27" name="Freeform: Shape 13">
              <a:extLst>
                <a:ext uri="{FF2B5EF4-FFF2-40B4-BE49-F238E27FC236}">
                  <a16:creationId xmlns:a16="http://schemas.microsoft.com/office/drawing/2014/main" id="{B9233DCD-C902-4E2F-ABB5-F2498FBB5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4">
              <a:extLst>
                <a:ext uri="{FF2B5EF4-FFF2-40B4-BE49-F238E27FC236}">
                  <a16:creationId xmlns:a16="http://schemas.microsoft.com/office/drawing/2014/main" id="{725B7C80-EAF5-443A-8461-946150B5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68CD3602-8169-45DE-B122-457CF0F10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6">
              <a:extLst>
                <a:ext uri="{FF2B5EF4-FFF2-40B4-BE49-F238E27FC236}">
                  <a16:creationId xmlns:a16="http://schemas.microsoft.com/office/drawing/2014/main" id="{873D416A-6D94-4560-9975-67C1FD20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7EE5FDC-1EEC-4871-BD9E-EF321D5F8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53321" y="4487852"/>
            <a:ext cx="2747353" cy="2375262"/>
            <a:chOff x="-305" y="-4155"/>
            <a:chExt cx="2514948" cy="2174333"/>
          </a:xfrm>
        </p:grpSpPr>
        <p:sp>
          <p:nvSpPr>
            <p:cNvPr id="20" name="Freeform: Shape 19">
              <a:extLst>
                <a:ext uri="{FF2B5EF4-FFF2-40B4-BE49-F238E27FC236}">
                  <a16:creationId xmlns:a16="http://schemas.microsoft.com/office/drawing/2014/main" id="{6DE1D26D-7254-43D9-9405-A77E66782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758F69F4-6E29-4950-A92E-ADD768EC8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A0AEE0D-D2B5-4616-8383-D61A58F06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2EA69949-F890-4A2C-84CB-7F0EAF6BD2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31" name="Content Placeholder 2">
            <a:extLst>
              <a:ext uri="{FF2B5EF4-FFF2-40B4-BE49-F238E27FC236}">
                <a16:creationId xmlns:a16="http://schemas.microsoft.com/office/drawing/2014/main" id="{004F87BD-ACF3-5D38-FAF4-7B6E22D30AFE}"/>
              </a:ext>
            </a:extLst>
          </p:cNvPr>
          <p:cNvGraphicFramePr>
            <a:graphicFrameLocks noGrp="1"/>
          </p:cNvGraphicFramePr>
          <p:nvPr>
            <p:ph idx="1"/>
            <p:extLst>
              <p:ext uri="{D42A27DB-BD31-4B8C-83A1-F6EECF244321}">
                <p14:modId xmlns:p14="http://schemas.microsoft.com/office/powerpoint/2010/main" val="1276676345"/>
              </p:ext>
            </p:extLst>
          </p:nvPr>
        </p:nvGraphicFramePr>
        <p:xfrm>
          <a:off x="5641614" y="955653"/>
          <a:ext cx="5747085"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16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4" name="Freeform: Shape 13">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0DE6B5B1-89B3-84AB-DC29-CC142A1B3A4B}"/>
              </a:ext>
            </a:extLst>
          </p:cNvPr>
          <p:cNvSpPr>
            <a:spLocks noGrp="1"/>
          </p:cNvSpPr>
          <p:nvPr>
            <p:ph type="title"/>
          </p:nvPr>
        </p:nvSpPr>
        <p:spPr>
          <a:xfrm>
            <a:off x="804672" y="2023236"/>
            <a:ext cx="3659777" cy="2820908"/>
          </a:xfrm>
        </p:spPr>
        <p:txBody>
          <a:bodyPr>
            <a:normAutofit/>
          </a:bodyPr>
          <a:lstStyle/>
          <a:p>
            <a:r>
              <a:rPr lang="en-IN" sz="4000" b="1" i="0">
                <a:solidFill>
                  <a:schemeClr val="tx2"/>
                </a:solidFill>
                <a:effectLst/>
                <a:latin typeface="Söhne"/>
              </a:rPr>
              <a:t>Evolutionary Project Lifecycle</a:t>
            </a:r>
            <a:endParaRPr lang="en-IN" sz="4000">
              <a:solidFill>
                <a:schemeClr val="tx2"/>
              </a:solidFill>
            </a:endParaRPr>
          </a:p>
        </p:txBody>
      </p:sp>
      <p:graphicFrame>
        <p:nvGraphicFramePr>
          <p:cNvPr id="5" name="Content Placeholder 2">
            <a:extLst>
              <a:ext uri="{FF2B5EF4-FFF2-40B4-BE49-F238E27FC236}">
                <a16:creationId xmlns:a16="http://schemas.microsoft.com/office/drawing/2014/main" id="{C415549D-5159-64C4-9903-FFAD52B983C4}"/>
              </a:ext>
            </a:extLst>
          </p:cNvPr>
          <p:cNvGraphicFramePr>
            <a:graphicFrameLocks noGrp="1"/>
          </p:cNvGraphicFramePr>
          <p:nvPr>
            <p:ph idx="1"/>
            <p:extLst>
              <p:ext uri="{D42A27DB-BD31-4B8C-83A1-F6EECF244321}">
                <p14:modId xmlns:p14="http://schemas.microsoft.com/office/powerpoint/2010/main" val="1635316804"/>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6398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51" name="Group 5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59" name="Freeform: Shape 5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52" name="Group 5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53" name="Group 5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57" name="Freeform: Shape 5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4" name="Group 5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55" name="Freeform: Shape 5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72F68BCD-B0E9-A381-7356-79E49D2E07C3}"/>
              </a:ext>
            </a:extLst>
          </p:cNvPr>
          <p:cNvSpPr>
            <a:spLocks noGrp="1"/>
          </p:cNvSpPr>
          <p:nvPr>
            <p:ph type="title" idx="4294967295"/>
          </p:nvPr>
        </p:nvSpPr>
        <p:spPr>
          <a:xfrm>
            <a:off x="827088" y="1641752"/>
            <a:ext cx="2655887" cy="3213277"/>
          </a:xfrm>
        </p:spPr>
        <p:txBody>
          <a:bodyPr vert="horz" lIns="91440" tIns="45720" rIns="91440" bIns="45720" rtlCol="0" anchor="t">
            <a:normAutofit/>
          </a:bodyPr>
          <a:lstStyle/>
          <a:p>
            <a:r>
              <a:rPr lang="en-US" sz="3700" b="1" i="0" kern="1200">
                <a:solidFill>
                  <a:schemeClr val="tx1"/>
                </a:solidFill>
                <a:effectLst/>
                <a:latin typeface="+mj-lt"/>
                <a:ea typeface="+mj-ea"/>
                <a:cs typeface="+mj-cs"/>
              </a:rPr>
              <a:t>Examples of Evolutionary Projects</a:t>
            </a:r>
            <a:endParaRPr lang="en-US" sz="3700" kern="1200">
              <a:solidFill>
                <a:schemeClr val="tx1"/>
              </a:solidFill>
              <a:latin typeface="+mj-lt"/>
              <a:ea typeface="+mj-ea"/>
              <a:cs typeface="+mj-cs"/>
            </a:endParaRPr>
          </a:p>
        </p:txBody>
      </p:sp>
      <p:sp>
        <p:nvSpPr>
          <p:cNvPr id="43" name="Content Placeholder 2">
            <a:extLst>
              <a:ext uri="{FF2B5EF4-FFF2-40B4-BE49-F238E27FC236}">
                <a16:creationId xmlns:a16="http://schemas.microsoft.com/office/drawing/2014/main" id="{9EAE6F2D-1121-C932-6DD0-8686E8421E4C}"/>
              </a:ext>
            </a:extLst>
          </p:cNvPr>
          <p:cNvSpPr>
            <a:spLocks noGrp="1"/>
          </p:cNvSpPr>
          <p:nvPr>
            <p:ph idx="4294967295"/>
          </p:nvPr>
        </p:nvSpPr>
        <p:spPr>
          <a:xfrm>
            <a:off x="5232401" y="1721579"/>
            <a:ext cx="6140449" cy="3952648"/>
          </a:xfrm>
        </p:spPr>
        <p:txBody>
          <a:bodyPr vert="horz" lIns="91440" tIns="45720" rIns="91440" bIns="45720" rtlCol="0">
            <a:normAutofit/>
          </a:bodyPr>
          <a:lstStyle/>
          <a:p>
            <a:r>
              <a:rPr lang="en-US" sz="1700" b="0" i="0">
                <a:solidFill>
                  <a:schemeClr val="tx1">
                    <a:alpha val="80000"/>
                  </a:schemeClr>
                </a:solidFill>
                <a:effectLst/>
              </a:rPr>
              <a:t>Real-World Case Studies</a:t>
            </a:r>
          </a:p>
          <a:p>
            <a:r>
              <a:rPr lang="en-US" sz="1700" b="0" i="0">
                <a:solidFill>
                  <a:schemeClr val="tx1">
                    <a:alpha val="80000"/>
                  </a:schemeClr>
                </a:solidFill>
                <a:effectLst/>
              </a:rPr>
              <a:t>Highlighting Successful Implementations</a:t>
            </a:r>
          </a:p>
          <a:p>
            <a:pPr marL="0"/>
            <a:endParaRPr lang="en-US" sz="1700">
              <a:solidFill>
                <a:schemeClr val="tx1">
                  <a:alpha val="80000"/>
                </a:schemeClr>
              </a:solidFill>
            </a:endParaRPr>
          </a:p>
          <a:p>
            <a:pPr marL="0"/>
            <a:r>
              <a:rPr lang="en-US" sz="1700" b="1">
                <a:solidFill>
                  <a:schemeClr val="tx1">
                    <a:alpha val="80000"/>
                  </a:schemeClr>
                </a:solidFill>
              </a:rPr>
              <a:t>Case Study:</a:t>
            </a:r>
          </a:p>
          <a:p>
            <a:r>
              <a:rPr lang="en-US" sz="1700" b="1">
                <a:solidFill>
                  <a:schemeClr val="tx1">
                    <a:alpha val="80000"/>
                  </a:schemeClr>
                </a:solidFill>
              </a:rPr>
              <a:t> </a:t>
            </a:r>
            <a:r>
              <a:rPr lang="en-US" sz="1700">
                <a:solidFill>
                  <a:schemeClr val="tx1">
                    <a:alpha val="80000"/>
                  </a:schemeClr>
                </a:solidFill>
              </a:rPr>
              <a:t>Spotify, a global music streaming service, successfully embraced Agile methodologies, particularly the Spotify Model, to adapt to rapidly changing customer preferences and market competition. By organizing cross-functional teams known as "squads" and emphasizing collaboration and innovation through Agile practices, Spotify maintained its industry leadership, swiftly responded to evolving music trends, and influenced other organizations to adopt similar Agile approaches for product development.</a:t>
            </a:r>
          </a:p>
          <a:p>
            <a:endParaRPr lang="en-US" sz="1700">
              <a:solidFill>
                <a:schemeClr val="tx1">
                  <a:alpha val="80000"/>
                </a:schemeClr>
              </a:solidFill>
            </a:endParaRPr>
          </a:p>
          <a:p>
            <a:endParaRPr lang="en-US" sz="1700">
              <a:solidFill>
                <a:schemeClr val="tx1">
                  <a:alpha val="80000"/>
                </a:schemeClr>
              </a:solidFill>
            </a:endParaRPr>
          </a:p>
        </p:txBody>
      </p:sp>
      <p:pic>
        <p:nvPicPr>
          <p:cNvPr id="42" name="Graphic 6" descr="Playbook">
            <a:extLst>
              <a:ext uri="{FF2B5EF4-FFF2-40B4-BE49-F238E27FC236}">
                <a16:creationId xmlns:a16="http://schemas.microsoft.com/office/drawing/2014/main" id="{3C964207-BD4C-8ADE-D0D5-D948DDDBE2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900" y="538956"/>
            <a:ext cx="749300" cy="749300"/>
          </a:xfrm>
          <a:prstGeom prst="rect">
            <a:avLst/>
          </a:prstGeom>
        </p:spPr>
      </p:pic>
    </p:spTree>
    <p:extLst>
      <p:ext uri="{BB962C8B-B14F-4D97-AF65-F5344CB8AC3E}">
        <p14:creationId xmlns:p14="http://schemas.microsoft.com/office/powerpoint/2010/main" val="222053502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7CF9573A-BB23-C960-1C93-C0A46905008E}"/>
              </a:ext>
            </a:extLst>
          </p:cNvPr>
          <p:cNvPicPr>
            <a:picLocks noChangeAspect="1"/>
          </p:cNvPicPr>
          <p:nvPr/>
        </p:nvPicPr>
        <p:blipFill rotWithShape="1">
          <a:blip r:embed="rId2"/>
          <a:srcRect l="558" r="33280"/>
          <a:stretch/>
        </p:blipFill>
        <p:spPr>
          <a:xfrm>
            <a:off x="20" y="1666568"/>
            <a:ext cx="6106195" cy="5191432"/>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0A0B7-E202-7F81-FB7F-42561BFEB6EB}"/>
              </a:ext>
            </a:extLst>
          </p:cNvPr>
          <p:cNvSpPr>
            <a:spLocks noGrp="1"/>
          </p:cNvSpPr>
          <p:nvPr>
            <p:ph type="title"/>
          </p:nvPr>
        </p:nvSpPr>
        <p:spPr>
          <a:xfrm>
            <a:off x="761801" y="352766"/>
            <a:ext cx="10591999" cy="1023584"/>
          </a:xfrm>
        </p:spPr>
        <p:txBody>
          <a:bodyPr>
            <a:normAutofit/>
          </a:bodyPr>
          <a:lstStyle/>
          <a:p>
            <a:r>
              <a:rPr lang="en-IN" sz="4000" b="1" i="0">
                <a:effectLst/>
                <a:latin typeface="Söhne"/>
              </a:rPr>
              <a:t>Challenges and Pitfalls</a:t>
            </a:r>
            <a:endParaRPr lang="en-IN" sz="4000"/>
          </a:p>
        </p:txBody>
      </p:sp>
      <p:sp>
        <p:nvSpPr>
          <p:cNvPr id="3" name="Content Placeholder 2">
            <a:extLst>
              <a:ext uri="{FF2B5EF4-FFF2-40B4-BE49-F238E27FC236}">
                <a16:creationId xmlns:a16="http://schemas.microsoft.com/office/drawing/2014/main" id="{D1436E60-57CD-1338-5F37-1C6FEFCB9B0B}"/>
              </a:ext>
            </a:extLst>
          </p:cNvPr>
          <p:cNvSpPr>
            <a:spLocks noGrp="1"/>
          </p:cNvSpPr>
          <p:nvPr>
            <p:ph idx="1"/>
          </p:nvPr>
        </p:nvSpPr>
        <p:spPr>
          <a:xfrm>
            <a:off x="6803408" y="2249766"/>
            <a:ext cx="4550391" cy="4070303"/>
          </a:xfrm>
        </p:spPr>
        <p:txBody>
          <a:bodyPr anchor="ctr">
            <a:normAutofit/>
          </a:bodyPr>
          <a:lstStyle/>
          <a:p>
            <a:pPr>
              <a:buFont typeface="Arial" panose="020B0604020202020204" pitchFamily="34" charset="0"/>
              <a:buChar char="•"/>
            </a:pPr>
            <a:r>
              <a:rPr lang="en-US" sz="2000" b="0" i="0">
                <a:effectLst/>
                <a:latin typeface="Söhne"/>
              </a:rPr>
              <a:t>Challenges in evolutionary development include changing requirements, communication, customer involvement, technology adaptation, and balancing flexibility with control.</a:t>
            </a:r>
          </a:p>
          <a:p>
            <a:pPr>
              <a:buFont typeface="Arial" panose="020B0604020202020204" pitchFamily="34" charset="0"/>
              <a:buChar char="•"/>
            </a:pPr>
            <a:endParaRPr lang="en-US" sz="2000">
              <a:latin typeface="Söhne"/>
            </a:endParaRPr>
          </a:p>
          <a:p>
            <a:pPr>
              <a:buFont typeface="Arial" panose="020B0604020202020204" pitchFamily="34" charset="0"/>
              <a:buChar char="•"/>
            </a:pPr>
            <a:r>
              <a:rPr lang="en-US" sz="2000" b="0" i="0">
                <a:effectLst/>
                <a:latin typeface="Söhne"/>
              </a:rPr>
              <a:t>Strategies to overcome challenges in evolutionary development involve active stakeholder engagement, clear communication, regular retrospectives, adaptive planning, and continuous team training and improvement.</a:t>
            </a:r>
            <a:endParaRPr lang="en-IN" sz="2000"/>
          </a:p>
        </p:txBody>
      </p:sp>
    </p:spTree>
    <p:extLst>
      <p:ext uri="{BB962C8B-B14F-4D97-AF65-F5344CB8AC3E}">
        <p14:creationId xmlns:p14="http://schemas.microsoft.com/office/powerpoint/2010/main" val="30493851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81</TotalTime>
  <Words>633</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Evolutionary Development  in  Agile Project Management</vt:lpstr>
      <vt:lpstr>Introduction</vt:lpstr>
      <vt:lpstr>Traditional vs. Evolutionary Approach</vt:lpstr>
      <vt:lpstr>Agile Methodologies</vt:lpstr>
      <vt:lpstr>Principles of Evolutionary Development</vt:lpstr>
      <vt:lpstr>Benefits of Evolutionary Development</vt:lpstr>
      <vt:lpstr>Evolutionary Project Lifecycle</vt:lpstr>
      <vt:lpstr>Examples of Evolutionary Projects</vt:lpstr>
      <vt:lpstr>Challenges and Pitfalls</vt:lpstr>
      <vt:lpstr>Best Practices</vt:lpstr>
      <vt:lpstr>Tools and Technologies</vt:lpstr>
      <vt:lpstr>Conclusion</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Evolutionary Development  in  Project Management</dc:title>
  <dc:creator>SRIHARI MADDINENI</dc:creator>
  <cp:lastModifiedBy>SRIHARI MADDINENI</cp:lastModifiedBy>
  <cp:revision>3</cp:revision>
  <dcterms:created xsi:type="dcterms:W3CDTF">2023-09-02T08:01:57Z</dcterms:created>
  <dcterms:modified xsi:type="dcterms:W3CDTF">2023-09-02T10:30:00Z</dcterms:modified>
</cp:coreProperties>
</file>