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PLD - PAL - PLA</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0" y="2514600"/>
            <a:ext cx="891540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91970\Desktop\Flipflop conversions\1.png"/>
          <p:cNvPicPr>
            <a:picLocks noChangeAspect="1" noChangeArrowheads="1"/>
          </p:cNvPicPr>
          <p:nvPr/>
        </p:nvPicPr>
        <p:blipFill>
          <a:blip r:embed="rId2"/>
          <a:srcRect/>
          <a:stretch>
            <a:fillRect/>
          </a:stretch>
        </p:blipFill>
        <p:spPr bwMode="auto">
          <a:xfrm>
            <a:off x="0" y="0"/>
            <a:ext cx="9144000" cy="687352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descr="C:\Users\91970\Desktop\Flipflop conversions\2.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91970\Desktop\Flipflop conversions\3.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Users\91970\Desktop\Flipflop conversions\4.png"/>
          <p:cNvPicPr>
            <a:picLocks noChangeAspect="1" noChangeArrowheads="1"/>
          </p:cNvPicPr>
          <p:nvPr/>
        </p:nvPicPr>
        <p:blipFill>
          <a:blip r:embed="rId2"/>
          <a:srcRect/>
          <a:stretch>
            <a:fillRect/>
          </a:stretch>
        </p:blipFill>
        <p:spPr bwMode="auto">
          <a:xfrm>
            <a:off x="1" y="0"/>
            <a:ext cx="9144000" cy="6858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C:\Users\91970\Desktop\Flipflop conversions\5.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91970\Desktop\Flipflop conversions\6.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C:\Users\91970\Desktop\Flipflop conversions\7.png"/>
          <p:cNvPicPr>
            <a:picLocks noChangeAspect="1" noChangeArrowheads="1"/>
          </p:cNvPicPr>
          <p:nvPr/>
        </p:nvPicPr>
        <p:blipFill>
          <a:blip r:embed="rId2"/>
          <a:srcRect/>
          <a:stretch>
            <a:fillRect/>
          </a:stretch>
        </p:blipFill>
        <p:spPr bwMode="auto">
          <a:xfrm>
            <a:off x="0" y="119742"/>
            <a:ext cx="9144000" cy="673825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91970\Downloads\WhatsApp Image 2021-09-23 at 8.43.02 AM.jpeg"/>
          <p:cNvPicPr>
            <a:picLocks noChangeAspect="1" noChangeArrowheads="1"/>
          </p:cNvPicPr>
          <p:nvPr/>
        </p:nvPicPr>
        <p:blipFill>
          <a:blip r:embed="rId2"/>
          <a:srcRect/>
          <a:stretch>
            <a:fillRect/>
          </a:stretch>
        </p:blipFill>
        <p:spPr bwMode="auto">
          <a:xfrm>
            <a:off x="1600200" y="609600"/>
            <a:ext cx="5181600" cy="5943600"/>
          </a:xfrm>
          <a:prstGeom prst="rect">
            <a:avLst/>
          </a:prstGeom>
          <a:noFill/>
        </p:spPr>
      </p:pic>
      <p:sp>
        <p:nvSpPr>
          <p:cNvPr id="5" name="TextBox 4"/>
          <p:cNvSpPr txBox="1"/>
          <p:nvPr/>
        </p:nvSpPr>
        <p:spPr>
          <a:xfrm>
            <a:off x="0" y="0"/>
            <a:ext cx="9345764"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Design the logic diagram for the state diagram shown below</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914400" y="2133600"/>
            <a:ext cx="3581400" cy="18192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200400" y="4419600"/>
            <a:ext cx="311467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 programmable logic device (PLD) is </a:t>
            </a:r>
            <a:r>
              <a:rPr lang="en-US" b="1" dirty="0" smtClean="0"/>
              <a:t>an electronic component used to build reconfigurable digital circuits</a:t>
            </a:r>
            <a:r>
              <a:rPr lang="en-US" dirty="0" smtClean="0"/>
              <a:t>. Unlike integrated circuits (IC) which consist of logic gates and have a fixed function, a PLD has an undefined function at the time of manufacture.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447800" y="1752600"/>
            <a:ext cx="3371850" cy="16954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3505200" y="4038600"/>
            <a:ext cx="318135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2057400" y="1828800"/>
            <a:ext cx="3667125" cy="16192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962400" y="3886200"/>
            <a:ext cx="2466975" cy="88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685800" y="990600"/>
            <a:ext cx="7858125"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the main application of PLDs?</a:t>
            </a:r>
          </a:p>
          <a:p>
            <a:pPr algn="just">
              <a:buNone/>
            </a:pPr>
            <a:r>
              <a:rPr lang="en-US" dirty="0" smtClean="0"/>
              <a:t>    They are programmable electronic components that can be used to build digital circuits. The complete family is called PLD (Programmable Logic Device). Their main use is </a:t>
            </a:r>
            <a:r>
              <a:rPr lang="en-US" b="1" dirty="0" smtClean="0"/>
              <a:t>to minimize the amount of digital integrated circuits required for a certain application, and thus lower the cost and size of a board</a:t>
            </a:r>
            <a:r>
              <a:rPr lang="en-US" dirty="0" smtClean="0"/>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do you mean by programmable device?</a:t>
            </a:r>
          </a:p>
          <a:p>
            <a:pPr algn="just">
              <a:buNone/>
            </a:pPr>
            <a:r>
              <a:rPr lang="en-US" dirty="0" smtClean="0"/>
              <a:t>     </a:t>
            </a:r>
            <a:r>
              <a:rPr lang="en-US" b="1" dirty="0" smtClean="0"/>
              <a:t>Any device whose operation is controlled by a stored program that can be changed or replaced</a:t>
            </a:r>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are programmable logic devices used for?</a:t>
            </a:r>
          </a:p>
          <a:p>
            <a:pPr algn="just">
              <a:buNone/>
            </a:pPr>
            <a:r>
              <a:rPr lang="en-US" dirty="0" smtClean="0"/>
              <a:t>          A PLD, or programmable logic device, is an electronic component that is used </a:t>
            </a:r>
            <a:r>
              <a:rPr lang="en-US" b="1" dirty="0" smtClean="0"/>
              <a:t>in order to build digital circuits that are reprogrammable</a:t>
            </a:r>
            <a:r>
              <a:rPr lang="en-US" dirty="0" smtClean="0"/>
              <a:t>. A programmable logic device does not have a defined function once manufactured, unlike a logic gate and has to be programmed before it can be used.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the main application of PLDs?</a:t>
            </a:r>
          </a:p>
          <a:p>
            <a:pPr algn="just">
              <a:buNone/>
            </a:pPr>
            <a:r>
              <a:rPr lang="en-US" dirty="0" smtClean="0"/>
              <a:t>         They are programmable electronic components that can be used to build digital circuits. The complete family is called PLD (Programmable Logic Device). Their main use is </a:t>
            </a:r>
            <a:r>
              <a:rPr lang="en-US" b="1" dirty="0" smtClean="0"/>
              <a:t>to minimize the amount of digital integrated circuits required for a certain application, and thus lower the cost and size of a board</a:t>
            </a:r>
            <a:r>
              <a:rPr lang="en-US" dirty="0" smtClean="0"/>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How PLDs are programmed?</a:t>
            </a:r>
          </a:p>
          <a:p>
            <a:pPr algn="just">
              <a:buNone/>
            </a:pPr>
            <a:r>
              <a:rPr lang="en-US" dirty="0" smtClean="0"/>
              <a:t>       There are </a:t>
            </a:r>
            <a:r>
              <a:rPr lang="en-US" b="1" dirty="0" smtClean="0"/>
              <a:t>three kinds of PLDs</a:t>
            </a:r>
            <a:r>
              <a:rPr lang="en-US" dirty="0" smtClean="0"/>
              <a:t> based on the type of arrays, which has programmable feature. The process of entering the information into these devices is known as programming. Basically, users can program these devices or ICs electrically in order to implement the Boolean functions based on the requirement.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India\Downloads\PAL PLA  .jpeg"/>
          <p:cNvPicPr>
            <a:picLocks noGrp="1" noChangeAspect="1" noChangeArrowheads="1"/>
          </p:cNvPicPr>
          <p:nvPr>
            <p:ph idx="1"/>
          </p:nvPr>
        </p:nvPicPr>
        <p:blipFill>
          <a:blip r:embed="rId2"/>
          <a:srcRect/>
          <a:stretch>
            <a:fillRect/>
          </a:stretch>
        </p:blipFill>
        <p:spPr bwMode="auto">
          <a:xfrm>
            <a:off x="0" y="609600"/>
            <a:ext cx="9144000" cy="6248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381000"/>
            <a:ext cx="8385352" cy="1200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Words>
  <Application>Microsoft Office PowerPoint</Application>
  <PresentationFormat>On-screen Show (4:3)</PresentationFormat>
  <Paragraphs>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PLD - PAL - PLA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 PAL - PLA</dc:title>
  <dc:creator/>
  <cp:lastModifiedBy>919700801417</cp:lastModifiedBy>
  <cp:revision>1</cp:revision>
  <dcterms:created xsi:type="dcterms:W3CDTF">2006-08-16T00:00:00Z</dcterms:created>
  <dcterms:modified xsi:type="dcterms:W3CDTF">2021-09-30T06:40:30Z</dcterms:modified>
</cp:coreProperties>
</file>