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ink/ink1.xml" ContentType="application/inkml+xml"/>
  <Override PartName="/ppt/ink/ink3.xml" ContentType="application/inkml+xml"/>
  <Override PartName="/ppt/ink/ink5.xml" ContentType="application/inkml+xml"/>
  <Override PartName="/ppt/ink/ink2.xml" ContentType="application/inkml+xml"/>
  <Override PartName="/ppt/ink/ink4.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59" r:id="rId22"/>
    <p:sldId id="257"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6T04:18:55.244"/>
    </inkml:context>
    <inkml:brush xml:id="br0">
      <inkml:brushProperty name="width" value="0.05292" units="cm"/>
      <inkml:brushProperty name="height" value="0.05292" units="cm"/>
      <inkml:brushProperty name="color" value="#FF0000"/>
    </inkml:brush>
  </inkml:definitions>
  <inkml:trace contextRef="#ctx0" brushRef="#br0">10765 6149 357 0,'0'0'179'16,"0"0"-122"-16,0 0 51 16,0 0 4-16,0 0-51 15,0 0-34-15,0 0-9 16,0 0 14-16,0 0 2 15,-5-7-3-15,5 7-3 16,0 0-4-16,0 0-3 16,0 0 2-16,0 0-9 15,0 0-6-15,0 0-7 0,0 0-1 16,0 0-1 0,0 10-1-16,0 4 2 0,0 2 5 15,0 3 2-15,0 1-3 16,0 4-3-16,7-5 3 15,-4 0-3-15,0-5 0 16,0-3-1-16,-3-2 0 16,0-5-15-16,0-1-40 15,0-3-37-15,0 0-24 16,1-2-137-16</inkml:trace>
  <inkml:trace contextRef="#ctx0" brushRef="#br0" timeOffset="215.4431">10676 5979 544 0,'0'0'123'0,"0"0"-61"16,0 0 12-16,0 0-34 15,0 0-40-15,0 0-32 16,-2-2-110-16,4 13 4 16,10 3-72-16</inkml:trace>
  <inkml:trace contextRef="#ctx0" brushRef="#br0" timeOffset="979.6596">10840 6182 539 0,'0'0'222'15,"0"0"-175"-15,0 0 13 0,0 0 31 16,0 0-59-16,0 0-18 15,8-28 6-15,-8 28-3 16,0 0-8-16,0 0-9 16,0 0 0-16,0 0 0 15,0 0-3-15,0 0 1 16,0 0 1-16,3 0 1 16,1 1 6-16,2 5 3 15,0 4 18-15,1 0-17 16,1 4-6-16,4 3 2 15,-3 3-2-15,0-1 3 16,1-1-4-16,-4 1 4 16,2-3-1-16,-2-5-1 0,-2-4-4 15,0-2 4-15,-2-2-4 16,-2-3 0-16,0 0 2 16,0 0 2-16,0 0 0 15,0 0 7-15,0-3-11 16,0-7 0-16,0-6-1 15,-3 0-21-15,-1-2 15 16,1 1-9-16,1 2 3 16,2 1-4-16,-1 4 6 15,1-3-1-15,0 3-11 16,0 0-5-16,0 0-14 16,0 1 22-16,0 2-24 15,0 0 11-15,4 3 16 16,-1 0 11-16,4 0 2 15,-1 1 1-15,2 1 2 16,1 2 1-16,4 0 3 0,-1 0 2 16,1 0 7-16,-2 0-1 15,0 3 0-15,-1 6-6 16,-1 2 15-16,-5 4-20 16,1 2 22-16,-2 1 21 15,0 1-2-15,1-1-1 16,-2-1-20-16,1 0-13 15,-2-2-4-15,1-1-2 16,-1-2-3-16,2 0 1 16,0-2-60-16,3-6-106 0,-1-2-420 15</inkml:trace>
  <inkml:trace contextRef="#ctx0" brushRef="#br0" timeOffset="3971.5512">11243 6137 320 0,'0'0'88'0,"0"0"-60"16,0 0 19-16,0 0 26 0,0 0-41 15,0 0 8-15,0 0 1 16,1 3 28-16,1 2-18 16,1 2-7-16,-2 2 14 15,1 1-24-15,-2 3 0 16,0 3-15-16,0 2 7 16,0 1-5-16,0 1-13 15,0-3-1-15,0 0-5 16,3-6 1-16,-3-1-2 15,0-4 1-15,4-2-2 16,-4-2-7-16,0-2-48 16,0 0-34-16,0-2-155 0</inkml:trace>
  <inkml:trace contextRef="#ctx0" brushRef="#br0" timeOffset="4214.4994">11212 6041 295 0,'0'0'313'0,"0"0"-248"0,0 0 17 16,0 0-20-16,0 0-62 15,0 0-6-15,0-1-81 16,0 1-72-16,0 0-271 16</inkml:trace>
  <inkml:trace contextRef="#ctx0" brushRef="#br0" timeOffset="4850.2228">11373 6040 558 0,'0'0'163'0,"0"0"-82"16,0 0 7-16,0 0-22 15,0 0-41-15,0 0-4 16,0-3-6-16,0 3-1 15,0 0-11-15,0 8-2 16,0 4 10-16,0 5 8 16,1 5 5-16,6 1-9 0,1 0 3 15,-2 3-8-15,2-1 5 16,0 0-6-16,-2 0-1 16,0-4-5-1,-1-1 0-15,1-2-3 0,-3-2 6 16,4-4-6-16,-2-1 0 15,-1-1-2-15,1-4-14 16,-2-5-40-16,3-1-17 16,-2 0-60-16,0-9-168 15</inkml:trace>
  <inkml:trace contextRef="#ctx0" brushRef="#br0" timeOffset="5046.5948">11432 6212 549 0,'0'0'139'16,"0"0"-43"-16,0 0 6 15,0 0-22-15,0 0-48 16,0 0-13-16,0-6-12 16,12 5-6-16,3-3-1 15,6 1-6-15,-1-2-94 16,0 3-242-16</inkml:trace>
  <inkml:trace contextRef="#ctx0" brushRef="#br0" timeOffset="6972.2281">11653 6198 513 0,'0'0'168'0,"0"0"-51"15,0 0-10-15,0 0-21 16,0 0-44-16,0 0-20 16,-16-7-3-16,8 7-19 15,-1 0-3-15,0 0 1 16,-1 0 3-16,0 2-1 15,2 10 0-15,2 0-2 16,3 3 0-16,1-1 0 0,2 2 0 16,0-2 2-16,0-3 3 15,0-1 1-15,0-3-2 16,0-2-2-16,5-2-1 16,6-3 0-16,5 0 1 15,0 0 0-15,5-7-14 16,-2-7-7-16,-5-1-4 15,-3-4-10-15,-4 0 23 16,-4 4 9-16,-2 3 3 16,-1 1 24-16,0 6 21 0,0-1-6 15,0 3-3-15,0 1-1 16,0 2-19-16,0 0-6 16,0 0-10-1,0 0-2-15,0 0-5 0,0 8 5 16,0 3 2-16,0 1 0 15,0-1 4-15,0-2-9 16,0 2 3-16,0-5 2 16,5 1-1-16,-1-4-3 15,1-3 4-15,1 0-7 16,3 0-1-16,0-2-4 16,0-10 8-16,4-4-3 15,-2-4-4-15,-2-4-5 0,-2-2 1 16,-3-1-7-1,-2 0 10-15,-1 1 10 0,-1-1 2 16,0 2 10-16,0 4-3 16,0 4 11-16,0 2 4 15,0 6-3-15,0 1-4 16,0 2-6-16,0 0 1 16,0 3-6-16,0 1-3 15,-1 2-1-15,-1 0-2 16,2 0-5-16,0 0 0 15,0 3-5-15,-1 13 3 16,-1 4 7-16,2 4 2 0,0 2 0 16,0 4 8-1,0-3 4-15,0 3-8 0,0-4 6 16,0 1-3-16,6-3-3 16,3-3-1-16,-1-1 0 15,7-6 3-15,-6-1-5 16,1-5-1-16,0-3 0 15,1-2-1-15,4-3 1 16,-2 0 0-16,4-2-2 16,-5-13-7-16,-3-5 0 15,-2-5 3-15,-4-2 2 16,-2-3 4-16,-1 0-1 16,0 2 1-16,0 0 1 15,0 6 5-15,0 4 5 16,0 2 1-16,0 5 1 15,-3 2-4-15,-1 4 1 0,3 1-3 16,1 2-1-16,-2 1-6 16,2 1 0-16,0 0 0 15,-1 0 0-15,1 0-7 16,0 3-1-16,0 9-2 16,0 6 10-16,0 3 1 15,0 1 1-15,0 1-2 16,0-1 1-16,0 0-1 15,8-3-2-15,0-2 2 16,1-1 1-16,2-3-1 16,2-2-2-16,-1-5 1 0,0-3-6 15,1-3 4-15,3 0 1 16,0 0-11-16,0-4-13 16,-1-11 12-1,-2-3-5-15,-4-1-4 0,-1 0 3 16,-5 2 9-16,-2 5 10 15,-1 4 1-15,0 2 8 16,0 1 9-16,0 4 1 16,0-1-8-16,0 2-7 15,0 0-1-15,0 0-2 16,0 0-2-16,0 3-6 16,0 11 6-16,0-1 0 15,0-1 2-15,0 0 0 0,0-1 3 16,0-3-2-1,3-2-1-15,4-3 0 0,-1-1 0 16,2-2-1-16,3 0-3 16,3 0-3-16,0 0-12 15,5-4 7-15,-5-7 8 16,0-5 3-16,-3-1 2 16,-5 1-1-16,0 3 2 15,-6 2-1-15,0 3 25 16,0 3-1-16,0 2 6 15,0 1-23-15,0 1 1 16,0 0-8-16,0 1 3 16,0 0-4-16,0 0-1 15,0 0 0-15,0 0-3 0,0 0-6 16,0 4 5-16,0 9 5 16,3-1 0-16,3 3 2 15,0 1-3-15,1 0 2 16,4 2 2-16,-1 2-1 15,2-1 15-15,3 1-3 16,-1 0-1-16,0-1-8 16,-2 0-5-16,2-3 4 15,-4 1 2-15,-1-2-2 16,1-1-3-16,-5-3 1 16,-2-2-1-16,-2-1-1 15,-1 1 0-15,0-4-3 16,0 0 3-16,0-1 3 15,0 0-3-15,-4-1 0 16,-6-1 0-16,1-2 2 0,-3 0 2 16,0 0-2-16,4 0 0 15,1 0-1-15,1-7 0 16,3-9 3-16,-1-4-4 16,4-5-6-16,0-4-11 15,0-3-11-15,0-2-10 16,0 10-8-16,0 6-7 15,0 7 11-15,0 7-6 0,0 2 1 16,0 2-39 0,0 0-51-16,0 0-79 0</inkml:trace>
  <inkml:trace contextRef="#ctx0" brushRef="#br0" timeOffset="8997.9804">10578 6430 222 0,'0'0'83'0,"0"0"-39"16,0 0 70-16,0 0-29 15,82 0-11-15,-62 0-23 16,0 0 7-16,-2 0-8 16,-1 0-15-16,-1 0-4 15,1-2-5-15,0 1 7 16,1 1-13-16,-2-1-13 0,2 1 5 15,-1-2-8-15,2 2-4 16,2-1 1-16,4-2-1 16,1 0 0-16,2 0 2 15,0 1-2-15,-1-1 0 16,-2 1 1-16,-2 0 2 16,-4-2-3-16,-1 3 10 15,-1-1-6-15,0 2-2 16,1-1-1-16,0 1 3 15,3-1-3-15,3 1-1 16,-2-3 1-16,4 2 0 16,-1-2 0-16,-3 2-1 0,-2-1 1 15,1 1-2-15,-4 1 2 16,0 0 2-16,-1 0-3 16,-2 0-1-16,2 0 1 15,1-2 5-15,3-1 9 16,0 1 4-16,1-1 1 15,1 2-3-15,-4-1-6 16,2 1-1-16,-4 1-5 16,-1-2 0-16,1 2-4 15,2-1 1-15,3-1-1 16,1 0 4-16,1 2 4 16,-1-1 1-16,0-1 2 15,-2 2-1-15,1-3-2 0,0 3-8 16,1 0 1-1,4-1 3-15,-1 1-5 0,2-2 2 16,-4 1 3-16,-3 1-4 16,-1-2 0-16,-2-1 0 15,-2 1-1-15,-3 1 3 16,1-1 0-16,-1-1-2 16,1 1 5-16,-1 1-3 15,3-2-1-15,-1 2 0 16,2-1 1-16,1 0-2 15,0 1 0-15,0 1 0 16,-5-2 1-16,-3 1-1 16,-5 0 0-16,1 0 0 0,-2-1 3 15,1 2-3-15,2 0 0 16,-2-1-1-16,1 1 1 16,4 0-4-16,-1-2 4 15,-1 2 0-15,-1 0 4 16,0 0-9-16,-2 0 4 15,-1 0 1-15,-1 0-1 16,-2 0 2-16,0 0-2 16,0 0-2-16,0 0-14 15,0 0-13-15,-5 0-42 16,-10 0-106-16</inkml:trace>
  <inkml:trace contextRef="#ctx0" brushRef="#br0" timeOffset="13115.3688">3902 446 238 0,'0'0'157'0,"0"0"-14"15,0 0-31-15,0 0 2 16,0 0-38-16,0 0-13 16,0 0 0-16,-1 0-10 15,1 0-6-15,0 0-7 16,0 0-4-16,0 0-13 16,0 0-10-16,0 0-1 15,0 0-4-15,0 0-4 16,0 0-1-16,0 0-2 15,0 0-1-15,0 0-3 16,0 0 0-16,0 0-2 16,0 0 0-16,3 0-3 0,6 0 8 15,7 0 4-15,-2 1-3 16,2 5-1-16,-2 1 1 16,-1-1-1-16,2 0-4 15,-3 0-5-15,1-1 5 16,-1-1-3-16,-4-1-8 15,2-1-11-15,-2-2-1 16,-2 0-18-16,-2 0-38 16,-1 0-29-16,-1 0-131 15,-2-8-296-15</inkml:trace>
  <inkml:trace contextRef="#ctx0" brushRef="#br0" timeOffset="13474.4178">4034 389 308 0,'0'0'107'16,"0"0"14"-16,0 0 3 15,0 0-8-15,0 0-44 16,0 0-23-16,-6 0-6 15,6 0-13-15,-2 0-11 16,2 0-14-16,-1 0 5 0,-2 0-10 16,-1 0 0-1,-1 6-2-15,2 3 1 0,-3-1 1 16,3 1 0-16,0 5 1 16,3-2 0-16,-3 1 0 15,1-1-1-15,-1 0 0 16,-1-1-3-16,1-1-20 15,3-1-14-15,-1-26-1 16,1 48-46-16,0-27-103 16,-2 0-26-16,1-2-62 15</inkml:trace>
  <inkml:trace contextRef="#ctx0" brushRef="#br0" timeOffset="13739.6993">3949 469 101 0,'0'0'294'0,"0"0"-178"16,0 0-10-16,0 0-15 15,0 0-43-15,0 0-28 16,13 0-11-16,-2 0 8 15,2-1-3-15,5-1-11 16,1-3 0-16,-1 2-3 16,2-3-12-16,-5 0-82 0,-2 1-113 15,-7-1-111 1</inkml:trace>
  <inkml:trace contextRef="#ctx0" brushRef="#br0" timeOffset="14099.7801">3968 371 197 0,'0'0'245'16,"0"0"-169"-1,0 0-8-15,0 0 13 0,0 0 6 16,0 0-35-16,-3 0-15 16,3 0-14-16,0 4-7 15,0 5 7-15,0 0-8 16,0 3 0-16,0-1-3 16,6 3-7-16,0 2-3 15,0 1 5-15,1-2-5 16,-1-1 3-16,-1-2-3 15,1-2-2-15,0-3-11 16,1-3-43-16,1-2-86 0,-1-2-120 16,1 0-203-1</inkml:trace>
  <inkml:trace contextRef="#ctx0" brushRef="#br0" timeOffset="14363.8815">3934 477 455 0,'0'0'87'0,"0"0"-35"16,0 0 12-16,0 0 2 15,0 0-34-15,0 0-24 0,52-5-3 16,-40 2-2-16,-3 2-6 16,0-3-10-16,-2 1-101 15,-4 2-166-15</inkml:trace>
  <inkml:trace contextRef="#ctx0" brushRef="#br0" timeOffset="14565.2223">3934 477 315 0,'28'-51'204'0,"-31"69"-157"15,-1 2 21-15,4 2-24 16,0-4-44-16,0-3-89 15,0-3-308-15</inkml:trace>
  <inkml:trace contextRef="#ctx0" brushRef="#br0" timeOffset="25297.0819">18402 3021 366 0,'0'0'119'0,"0"0"-34"16,0 0-2-16,0 0-12 15,0 0-33-15,0 0-7 0,0 0-5 16,0 0-2 0,0 0-2-16,0 0 7 15,0 0 5-15,0 0 1 0,0 0-8 16,0 0-8-16,-2 0 2 16,-1 0-4-16,0 0-9 15,0 0-8-15,0-3-1 16,0 3 1-16,-2-3 3 15,1 1-3-15,1 0 0 16,-3-2 0-16,3 3 0 16,0-1 0-16,-2 0-1 15,1 2 1-15,-2-1 0 16,-1 1 0-16,-1 0-1 0,1 0-1 16,-3 0-1-1,-1 0 3-15,0 0-5 0,-2 6 2 16,-1 2 0-16,4 0 1 15,0-1 2-15,2 0 0 16,2-1 1-16,3 2-2 16,-2 1-1-16,4 0 0 15,-1 3 2-15,1 0 0 16,1 2-3-16,0-2 3 16,0-1 3-16,0 3 1 15,3-5-3-15,5-1-1 16,-2 0 0-16,1-2 1 0,3-4-1 15,1 1 0 1,1-2 3-16,3-1-3 0,0 0-1 16,3 0-24-16,1-1 3 15,-3-12-15 1,2-1-8-16,-3-1 6 0,0-1-28 16,-3 1 15-16,-3 0 29 15,0 2 16-15,-5 2 7 16,-1 3 5-16,-1-2-2 15,-2 1 17-15,0 3-4 16,0 1 19-16,0 1-8 16,0 1-13-16,0 0 5 15,-2 1 37-15,2-1-22 16,-1 1-15-16,1 2 2 16,0 0-6-16,0-1-7 0,0 1-2 15,0 0 5 1,0 0 1-16,0 0-3 0,0 0-6 15,0 0-3-15,0 0-3 16,0 6-7-16,0 8 10 16,4 2 3-16,6 4 9 15,3-3-1-15,-1 0-6 16,2-1-4-16,5-4 4 16,3 2-5-16,5-6-1 15,2-4 0-15,3-4-56 16,-5 0-137-16</inkml:trace>
  <inkml:trace contextRef="#ctx0" brushRef="#br0" timeOffset="26773.3718">18255 3978 581 0,'0'0'172'0,"0"0"-91"16,0 0 12-16,0 0-26 15,0 0-30-15,0 0-28 16,0 2-4-16,0 6-5 15,0 1-4-15,0 6 4 16,6 2 4-16,0 1 9 16,2 4 1-16,0-2-5 15,1 3 7-15,0 1-2 16,1-1-7-16,-2-1-3 0,-2-1-1 16,-3-2 1-1,-1-2-3-15,-2-4 3 0,0-4-4 16,0-4 0-1,0-2 0-15,0-2-1 0,0-1 2 16,0 0 5-16,0 0-6 16,0 0 2-16,0 0-4 15,0-9-8-15,0-4-5 16,-2 0 12-16,1 0-9 16,-2 1 8-16,0-1-7 15,0 1 4-15,-1 1 0 16,1 2-8-16,2 3 0 15,-2 0-19-15,3 3 9 16,0 2 6-16,0-1 14 0,0 1 4 16,0-2 1-16,0 0 0 15,0 2-4-15,4-2 0 16,6 2 2 0,2-1 2-16,2 2 0 0,1 0 2 15,0 0 0-15,0 0-1 16,0 0 0-16,-3 0 5 15,0 0-3-15,0 2-3 16,-3 2 8-16,0 0 0 16,0 2 10-16,0-2 3 15,0 3-12-15,-1 0 2 16,0 0 0-16,0 1-2 16,-2-2 2-16,0 2-6 0,-2-4 0 15,-3 3-1-15,-1-1 2 16,0 0-3-16,0 2 1 15,-1 0 0-15,-14 2-1 16,-3 0 1-16,-7 1 3 16,-1-2-13-16,3 1 6 15,0-3-11-15,7-2-26 16,1 0-40-16,3-4 1 16,4-1-51-16,2 0-205 15</inkml:trace>
  <inkml:trace contextRef="#ctx0" brushRef="#br0" timeOffset="27903.934">18529 5146 413 0,'0'0'162'16,"0"0"-50"-16,0 0-15 16,0 0-35-16,0 0-36 15,0 0-23-15,-43-6 13 16,34 6 20-16,0 0-22 15,-4 0-3-15,2 0 6 16,2 0 12-16,1 0-5 16,0 0-17-16,1 0 11 15,0 0-7-15,0 0-7 16,1 4-4-16,2 4-3 0,-1 1 2 16,2 7 1-1,2 0 0-15,1 3 0 0,0 0 1 16,0 0 2-16,0-3-3 15,0-1 0-15,7-3 0 16,5 1 0-16,6 0 2 16,1-3-1-16,4-1 0 15,2-4 0-15,1 0-1 16,-1-4 0-16,-1-1-34 16,-3 0-58-16,-2 0-134 15,-2 0-259-15</inkml:trace>
  <inkml:trace contextRef="#ctx0" brushRef="#br0" timeOffset="29197.5466">18449 6079 134 0,'0'0'514'16,"0"0"-376"-16,0 0-38 15,0 0-19-15,0 0-40 16,0 0-16-16,1-7-8 0,-1 7-1 16,0 0-11-16,2 0-3 15,1 0-2-15,2 5 0 16,0 9 2-16,3 6 8 16,-1 3 8-16,1 2-6 15,0 4 1-15,0-2-1 16,1 3-9-16,0-4 0 15,0 1 1-15,-3-4 1 16,-2-3-5-16,1-3 5 16,-3-1-4-16,-1-7-1 15,1-3 0-15,-2-3 2 16,0-2-2-16,0-1 1 16,0 0 1-16,0 0 5 0,0 0 4 15,0-10-4 1,-8-2-6-16,-1-1-1 0,-3 1 0 15,-1 3-7-15,-5-1-9 16,0 5 11-16,-2 2-5 16,4 1 3-16,1 2 3 15,3 0 4-15,2 0 0 16,4 0 0-16,1 0 0 16,1 0-1-16,1 0-1 15,-3 5 0-15,0 5-2 16,2-1 4-16,2 4 0 15,0-3 0-15,2 3-2 0,0-4 2 16,0 2 0 0,0-1 0-16,5-2-1 15,4 0 1-15,0-1 1 0,1-3-1 16,2 0 0-16,2-1 1 16,2-3-1-16,0 0-2 15,5 0-10-15,0 0-22 16,-1 0-18-16,0-6-33 15,-1-1-125-15,-3 0-391 16</inkml:trace>
  <inkml:trace contextRef="#ctx0" brushRef="#br0" timeOffset="31646.1551">18425 7076 469 0,'0'0'231'0,"0"0"-133"0,0 0-25 15,0 0-13 1,0 0-17-16,0 0-19 0,-1 6 6 15,1-2-2-15,0 3-8 16,0-3-1-16,0-1-8 16,0-2-3-16,0-1-2 15,0 0-6-15,1 0 6 16,2 0 0-16,4 0-4 16,4 0-2-16,4 0 6 15,3-4-3-15,1-9-3 16,-2 2-9-16,-3-3-5 15,-5 3-1-15,-3 0-1 0,-2 2 15 16,-4 3 1-16,0-2-1 16,0 5 1-16,0-3 0 15,-2 3 12-15,-4-1-9 16,-3 0-3-16,-1 2 0 16,-2 1 1-16,-1-1 0 15,-1 2-2-15,0 0-1 16,3 0 2-16,0 0 3 15,2 0-1-15,0 3-2 16,2 5 1-16,-1 4-1 16,2 3 2-16,-3 2-2 15,3 2 4-15,0 2-3 16,3 2 0-16,-1 1 1 0,2-2-1 16,2-1-1-16,0-1 4 15,0-1 1-15,0-3-1 16,6-1-3-16,3-2 1 15,3-1 3-15,0-1-2 16,3-2-1-16,1-1 4 16,2-5-4-16,-1 3-1 15,0-4 3-15,0-2-4 16,-1 0-31-16,3 0-30 16,1-5-56-16,-1-4-356 15</inkml:trace>
  <inkml:trace contextRef="#ctx0" brushRef="#br0" timeOffset="32883.8877">18364 8156 514 0,'0'0'82'16,"0"0"37"-16,0 0 14 16,0 0-48-16,0 0-27 15,0 0-22-15,0 23 1 16,0-21-27-16,2-2-9 15,9 0 6-15,4 0 4 16,8-7-1-16,-1-6-6 0,-2-1-2 16,-1-1-4-16,-6 1-1 15,-1-2-4-15,-4-1 6 16,-5 2 0-16,-2 1 0 16,-1 1 1-16,0 2-4 15,0 0 2-15,-4 0-6 16,-4 0 1-16,-2 2 1 15,1 0 1-15,0 1-6 16,0 2 1-16,0 1 2 16,1 2 3-16,1 3 5 15,1 0 0-15,-3 0 11 16,3 0-2-16,0 5-3 16,0 7-3-16,1 1 5 0,1 2 1 15,3 3-1-15,1 3-1 16,0 4 6-16,0 2 0 15,0 0 5-15,7 4-2 16,-1-2-3-16,-1 1-3 16,1-5-2-16,-2 1 1 15,2-5-5-15,1-3-1 16,1 1 5-16,-4-2-6 16,3-3 2-16,-4-1-4 15,1-1 0-15,-3-1 3 16,-1-5-3-16,0 0 0 15,0-2-7-15,0-3-12 0,0-1-5 16,0 0-12 0,0 0 5-16,0 0-1 0,0 0-26 15,0-5-35-15,0-1-66 16,0 0-102-16,-7 0-97 16</inkml:trace>
  <inkml:trace contextRef="#ctx0" brushRef="#br0" timeOffset="33179.098">18369 8305 299 0,'0'0'104'15,"0"0"21"-15,0 0-9 16,0 0 18-16,0 0-30 16,0 0-47-16,0 0-11 15,-3-18-5-15,3 16-11 16,0 1-15-16,0 0 9 0,8 0-2 15,4-2-7-15,2 1-2 16,4 1-4-16,-1 0 5 16,3-3-7-16,-1 3 0 15,-1-1-4-15,2-1 8 16,-3 3-9-16,-2-2-1 16,0 1 2-16,-6 1-6 15,-4-1-3-15,-5 1-39 16,0 0-79-16,-12 0-387 15</inkml:trace>
  <inkml:trace contextRef="#ctx0" brushRef="#br0" timeOffset="49599.5456">12075 542 307 0,'0'0'142'0,"0"0"-62"15,0 0 11-15,0 0-5 16,0 0-45-16,0 0-21 16,0 0 4-16,0 0-13 15,-6 0 4-15,6 0-2 16,0 0 8-16,0 0-1 0,0 0-5 16,0 0-3-16,0 0-4 15,0 0-3-15,0 0 0 16,-1 0-1-16,-1 0 4 15,1 0-7-15,-2 0-1 16,0 0 0-16,0 0 0 16,0 5-2-16,2-2-4 15,-1 2 4-15,1 1-1 16,-1 0 0-16,1 2 0 16,-1-2 3-16,-1 0-1 15,0 1 1-15,3-3-3 16,0-1 2-16,0 0-5 0,0 0 1 15,0 2 0-15,0-2 4 16,0 0-4-16,0 0 3 16,0 3 2-16,5 0 1 15,-1 1 0-15,1 0-1 16,-1 0 0-16,2 1 0 16,-2 0 1-16,-1 0-1 15,2-1 0-15,-1 1-1 16,1-3 0-16,-2 1 0 15,7-2 1-15,-2 1-4 16,1-3 1-16,1 1 1 16,2-2 2-16,0-1 0 15,4 0 2-15,-2 0-2 0,2 0-6 16,-2 0-1 0,-1 0-12-16,-2 0 8 0,-4-3 5 15,2 0 3-15,-5 0 0 16,1 0 3-16,-1-2 2 15,-2 1 3-15,-1-3-3 16,1 0 1-16,-2-3-3 16,0 1-1-16,0 0 1 15,0-1 0-15,0 1 6 16,0-1 13-16,0 1 1 16,0-2-7-16,0 2-3 15,-3 0-3-15,0 1 1 0,-2 4 4 16,1-4-8-1,-2 3-4-15,-1 1 1 0,1-1 1 16,-2 0 2-16,3 3 6 16,-3-1 7-16,0 0-10 15,2 0-5-15,-1 2-1 16,-1-1-1-16,-1 1 2 16,2-2-2-16,-1 2 0 15,4 0 4-15,1-1-3 16,-3 1 1-16,3 1-2 15,-6 0-3-15,-2 0-26 16,-6 4-38-16,-4 6-77 16,6-1-239-16</inkml:trace>
  <inkml:trace contextRef="#ctx0" brushRef="#br0" timeOffset="56139.4987">21497 2901 131 0,'0'0'199'0,"0"0"-131"16,0 0 33-16,0 0-15 15,0 0 1-15,0 0-4 16,0 0-40-16,-3-3-14 16,3 3 0-16,0-1-4 0,0 1-8 15,0-2-7 1,-3 1-1-16,0-2 0 16,0 1-7-16,0 0-2 0,-1-1 5 15,1 2 7-15,0-2-10 16,0 1 0-16,1 0 0 15,-1 1-2-15,0 1 0 16,0 0 0-16,0-3 0 16,0 1 1-16,-3 2-1 15,3-1 1-15,-1 1 0 16,2 0-1-16,-1 0 3 16,0 0-3-16,0 0-1 15,0 0-3-15,0 0 1 16,-1 0 3-16,1 0-3 15,2 0 3-15,-1 0-4 0,1 0 4 16,-1 0-3-16,0 3 2 16,1 0 0-16,-1 2 1 15,1 1-1-15,-1 0-2 16,1 3 1-16,-1-1 1 16,1 2 1-16,1 0 0 15,0 0 3-15,0 0 1 16,0-1-2-16,0-1 6 15,0-1-5-15,0 1 4 16,0-2-2-16,0 0-4 16,0 0 5-16,0-3 0 15,0 2-1-15,4 0-4 0,1-2 2 16,0 0-2-16,-1 0-1 16,2 0 0-16,-2 0 6 15,1 2-6-15,-1-2 0 16,2 2 2-16,0-1-2 15,3-1-1-15,-1 1 1 16,-1 0 3-16,1-1-2 16,-1-1 5-16,-3-2-6 15,-1 1 3-15,0-1 0 16,2 0 2-16,-2 0 1 16,2 0 3-16,0 0-4 15,0 0 3-15,2 0-3 16,1 0-1-16,1-6 0 15,1 1-3-15,-2-1 1 0,-2 2-2 16,0-2 1-16,-1 1-1 16,0-1 1-16,-1 1 1 15,-1-2 1-15,0-2-1 16,1 3-2-16,-1 0 0 16,0 0 0-16,-2 3 1 15,3-2-1-15,-2 2 0 16,-1-1 0-16,1-1 1 15,-1 2-1-15,1-2 0 16,-1-1 0-16,-1-1 1 16,0 0 0-16,0 2 2 0,0-1-1 15,0-1-2-15,0 3 4 16,-3-2 11-16,-3 1-3 16,1 0-6-1,-1-1-4-15,-2 1-3 0,0-2 1 16,-2 2-1-16,3-1 0 15,-1 0 1-15,1 1 0 16,-2 3 0-16,0 2-16 16,0 0 12-16,-4 0-18 15,0 0-10-15,1 0-21 16,-1 4-6-16,4 2-35 16,0-2-150-16</inkml:trace>
  <inkml:trace contextRef="#ctx0" brushRef="#br0" timeOffset="87348.0269">8966 2514 618 0,'0'0'57'16,"0"0"-30"-16,0 0 56 15,0 0-22-15,0 0-18 16,0 0-22-16,0 0-4 16,0 0 16-16,0 0-3 15,0-8-7-15,0 8 5 16,0 0-15-16,0 0 5 16,0 0-6-16,0 0-10 15,0 0-1-15,0 0-1 16,0 0-4-16,0 0 2 15,0 1-4-15,0 6 6 0,-4 3 0 16,-2 1 1 0,-2 1-1-16,1 5 0 0,-1 0 0 15,1 5 0-15,-2 0-4 16,0-4-2-16,0-1 2 16,1-4 1-16,0-5 1 15,2 0 2-15,3-5-1 16,-2-1 1-16,4-1-5 15,-2 1 0-15,-2-1 0 16,-5 4 1-16,2-1-6 16,-2-2 0-16,0 1-16 15,-1 0-7-15,0-1 8 16,0 1 11-16,3-2-16 16,2-1 22-16,5 0-1 0,-1 0 7 15,2 0 1-15,0 0 1 16,0-1-26-16,0-8 10 15,0-1-11-15,0 1-8 16,0 1-34-16,0 2 48 16,0 1 11-16,0-1-59 15,0 1 39-15,2-1 25 16,5-1 3-16,2-3-3 16,6 0 5-16,2-2 8 15,2 3-4-15,0-1 2 16,-1 4-4-16,-2 2 7 15,-3 0-4-15,-6 4 3 16,-1 0-7-16,-5 0 6 0,-1 2 37 16,2 6 22-16,-2 1-27 15,1-1-28-15,2-2 13 16,0 3-9-16,2-4-7 16,-1 0 3-16,1-2-5 15,-1 1-4-15,4-1 12 16,-2 0-7-16,-2-2-4 15,4 0 8-15,0-1-7 16,3 0 1-16,1 0-5 16,1 0 7-16,-1-6-5 0,0-3-1 15,-3 1 4 1,-1-1-5-16,-1-1 0 0,2-1 4 16,-5 1-4-16,1 2 0 15,-2-1 1-15,-3 1 3 16,0-3 3-16,0 0 3 15,0-3-4-15,0 1 3 16,0 1 12-16,0-2-11 16,-6 1-7-16,3 4 4 15,-3 0-4-15,-3 3 2 16,0-2-5-16,-1 2-1 16,-4 0 1-16,1 3-7 15,-2 3-3-15,0 0 10 16,3 0 0-16,0 0 0 15,-3 6-2-15,-1 9-8 0,-5 5-29 16,1 2-45 0,0 1-159-16,6-3-321 0</inkml:trace>
  <inkml:trace contextRef="#ctx0" brushRef="#br0" timeOffset="89551.2959">21478 3937 430 0,'0'0'156'0,"0"0"-133"0,0 0 28 16,0 0 58-16,0 0-50 15,0 0-36-15,0 7 3 16,0-7-5-16,0 2-2 16,0-1-8-16,0 3 3 15,0-3-4-15,0 4-3 16,0-2 5-16,0 0-6 15,0 3 6-15,0 2 0 16,-6 3 2-16,-3 0-4 16,-5 4-6-16,2 1-1 15,-3 1 0-15,-1 0 0 16,-2-1-1-16,2-3-2 16,-2-1 0-16,1-2-1 0,0-3 0 15,4-3-4-15,6-2 3 16,0-1 0-16,5-1 4 15,1 0-2-15,-2 0 0 16,1-5-13-16,-2-7-3 16,1-3-13-16,0 1-3 15,0 0-3-15,1 1 15 16,2 4 4-16,-2 0-3 16,2 4 15-16,0-1-12 15,0 2 16-15,0 0-4 16,0-1-34-16,10 1-30 15,0 0 16-15,3 1-8 16,1 0 14-16,1 2 27 0,-2-1 3 16,3 2 14-16,0 0 2 15,0 0 13-15,2 0 2 16,0 0 41-16,-3 0-35 16,1 0-3-16,-2 3-3 15,0 3-9-15,-3 4 9 16,-2 1 16-16,1 0-13 15,-4 4 8-15,0-1 9 16,0 0-13-16,0 0 13 16,2-3-15-16,-1 1-10 0,2-4 2 15,-1-2-4 1,2 0-3-16,0-3-2 0,0-3 3 16,0 0-5-16,0 0 3 15,-1-5 6-15,0-7-4 16,0-3-6-1,-3-5-17-15,0 1 10 0,0-2 1 16,-2-1 0-16,-1 4 6 16,-1 1 1-16,-2 2 4 15,0 0 8-15,0 4 8 16,-3 3 4-16,-13 0-12 16,-4 2-13-16,-8 3-9 15,-4 3-24-15,-1 0 5 16,0 0-48-16,5 0-251 15</inkml:trace>
  <inkml:trace contextRef="#ctx0" brushRef="#br0" timeOffset="94055.938">11644 2428 356 0,'0'0'96'0,"0"0"-46"16,0 0 14-16,0 0 23 16,0 0-40-16,0 0-17 15,0 0 15-15,0 0-3 16,0 0-4-16,0 1-15 16,0 1 4-16,-1 1-16 15,-4 0 3-15,1 3-1 16,-2 3 3-16,-3 2-12 15,0 0 5-15,-2 4-9 0,0 2 2 16,-3 0-2-16,2 0 0 16,2-2-1-16,-1-2 1 15,1-3-1-15,2-4-5 16,1 2 8-16,-2-2-4 16,0-1 2-16,2-3-5 15,-1 2-8-15,2-2 11 16,3-2-3-16,-1 0 4 15,2 0-2-15,1 0-13 16,-1 0-3-16,1-8-9 16,1 0-17-16,-2 1 10 15,2-1-14-15,0-1-9 16,0 2 20-16,0 1 10 16,0 2-25-16,0 2 51 0,0-1 2 15,0 2 0-15,0 1 0 16,0-1 0-16,0-2 0 15,6 0 3-15,3-3 7 16,0 2 5-16,3-2 1 16,0 2-3-16,-2 2-6 15,-2 2 8-15,-5 0-2 16,4 0-13-16,-5 0-3 16,-1 0 3-16,2 1 18 15,-1 7-6-15,1 2 17 0,0-1-16 16,1 1 4-1,1-2 4-15,2-1-10 16,-1 2-8-16,2-2 20 0,1-1-19 16,-1 0-2-1,1-1-1-15,2-2 1 0,2 1-1 16,-1-4 7-16,-1 0 0 16,0 0-1-16,-1 0 4 15,-1 0-6-15,1-3 4 16,-3-3-9-16,-1 1 2 15,-1 1-2-15,-2-2 0 16,3 2-1-16,-3 0-5 16,-3-2 1-16,0 0-2 15,0-2 7-15,0-3 0 16,0 0 1-16,0-4-1 0,0-1 0 16,0 0 0-16,0 0 4 15,0 4-4-15,0 1 2 16,0-1-2-16,-2 3 0 15,-1 0 0-15,-4 1-3 16,4 2-5-16,-3 0 0 16,-2 2 1-16,2 3 4 15,-5 1-12-15,-3 0 6 16,-2 0-11-16,-2 9 10 16,-5 3 10-16,1 1-30 15,2 1-41-15,1-2-18 16,9 2-47-16,4-5-192 15</inkml:trace>
  <inkml:trace contextRef="#ctx0" brushRef="#br0" timeOffset="95682.2631">14240 2378 488 0,'0'0'72'0,"0"0"-3"16,0 0 55-16,0 0-43 15,0 0-52-15,0 0-8 0,0 0-8 16,0 0 6 0,0 0-9-16,0 0-5 0,0 3 1 15,-9 10 8-15,-3 1-5 16,-4 1-5-16,2 1 0 15,0-1 0-15,0-1-4 16,1-2 0-16,2 1-1 16,-1-3 1-16,-1-2-1 15,1 1 1-15,0-1-10 16,2-2-4-16,2 0 1 16,2-2 8-16,3-3-5 15,0-1 9-15,2 0-4 16,-1 0-9-16,1 0-19 0,-1 0 1 15,1 0-21 1,-1-7-31-16,2 2 29 0,0 0 27 16,0 0-15-16,0-1 17 15,0 2 13 1,3-2-19-16,6-1 27 16,0 1-2-16,0-2 6 0,4 1 0 15,-1-1-2-15,-1 3 3 16,1 2 3-16,-2 0 5 15,1 1 25-15,0 1-21 16,2 1 17-16,0 0 18 16,-3 0-19-16,-1 0-12 15,-2 0 18-15,-2 0-1 16,-2 6 11-16,-1 5-2 0,-1-1-7 16,1 0-7-16,1 3-13 15,1-3-7-15,1-2 3 16,-1 1-3-16,6-5-3 15,-2-2-1-15,3-2 0 16,3 0-1-16,3 0 5 16,2 0-2-16,0-12-6 15,-2 1 0-15,1-1-18 16,-6-4-5-16,-3 2 15 16,-2 2 0-16,-2 0-2 15,-4-2 10-15,-1 3 5 16,0-1 0-16,0 2 2 15,0 0-5-15,-1-2 1 16,-5 3 6-16,-5-2-9 0,2 0 7 16,-1 2-6-16,-2 0 2 15,0 4 4-15,-3 2-4 16,-1 1-3-16,-4 2 0 16,-2 0-6-16,-1 6-2 15,0 10 0-15,2 4-24 16,1 2-74-16,6-3-235 15</inkml:trace>
  <inkml:trace contextRef="#ctx0" brushRef="#br0" timeOffset="97374.7601">11696 4622 374 0,'0'0'140'15,"0"0"-88"-15,0 0-8 16,0 0 4-16,0 0-24 15,0 0-18-15,0 0 13 16,0 0 6-16,0 0 7 0,0 3 22 16,0 5-9-16,0 0-8 15,0 2-13-15,0 1-1 16,0 0-11-16,0 2 2 16,0 0-7-16,-6-1-3 15,1 1-3-15,-1-1 4 16,1-2-4-16,-1 1-1 15,0 0 0-15,-3-1 0 16,-1 0 1-16,-4 0-1 16,1 0 4-16,-2-3-4 0,-1-2-1 15,2 0-4 1,1-2-5-16,2-2-4 0,4-1-9 16,2 0-3-16,1 0 17 15,1-4-5-15,1-6-8 16,2 1 22-16,0 1-9 15,0 0 9-15,0-1-1 16,0 2-5-16,0-4 6 16,9 5-2-16,-1-1 2 15,-2 0-2-15,1 6 2 16,-1-2 0-16,1 1 0 16,1 1-2-16,1 1 0 15,1 0 1-15,1 0 1 16,-2 0-2-16,-3 0 1 15,4 0 1-15,-2 0 1 0,-2 4 4 16,3 2 0 0,-1 2 2-16,0 1 4 0,-2-1 0 15,2 0 2-15,2 0-2 16,-1-3-1-16,0-1 0 16,6-2-5-16,0-2 1 15,1 0-5-15,-1 0 4 16,1-3-3-16,-4-9-2 15,2 3-10-15,-4-3-5 16,-2 0 9-16,-4-1-5 16,-1 0 7-16,-3-1 4 15,0 0 5-15,0 1 6 16,0-1-3-16,0 1-2 16,-4 1-6-16,-4 2 4 0,1 0 0 15,-1 2-4-15,-2 5 0 16,-1 0-1-16,-5 3 1 15,-2 0-7-15,-6 0-11 16,2 7 7-16,5 7 6 16,1 2 0-16,4 0 1 15,4 1-44-15,1-1-81 16,3-5-222-16</inkml:trace>
  <inkml:trace contextRef="#ctx0" brushRef="#br0" timeOffset="98936.351">14432 4616 338 0,'0'0'213'15,"0"0"-136"-15,0 0 10 16,0 0-6-16,0 0-33 0,0 0-30 16,-8 3-6-16,6 2-6 15,-2 2-5-15,-2 4 2 16,-2 1 7-16,-2 3 1 16,1 0-3-16,1-2 3 15,1 0 1-15,1-1-7 16,2-3 2-16,-1 3-4 15,-1 1 3-15,-3-4-3 16,-1 4-3-16,-2-3 0 16,-3 1 2-16,1 1-2 15,1-4 5-15,-3-1-5 16,3-1 1-16,-3-3-1 0,4 1 0 16,-3-3 4-16,0 0-4 15,1-1-2-15,0 0-17 16,5 0-4-16,2 0 13 15,1 0-17-15,4-6-14 16,2-3-14-16,0 2 10 16,0-1 22-16,0 1 19 15,0 1 4-15,0 2 0 16,0 0 17-16,2 1 15 16,1-1-11-16,1 2-10 15,2-2 4-15,3-2-6 16,5-2 1-16,2 2-8 0,0-1 6 15,2 0 0-15,-1 4 8 16,-1 0 2-16,-5 3-15 16,0 0-3-16,-3 0-1 15,-1 0 0-15,-2 0 0 16,5 3 0-16,-1 3-2 16,0 2 6-16,3 0-4 15,-1 1 2-15,-1-1 0 16,2 1 1-16,-2-2 3 15,1 2-2-15,-1-4 6 16,1 1-3-16,-2-2 1 16,1-1 8-16,1-2-6 15,-2-1-3-15,4 0 1 16,-1 0-5-16,1 0 3 16,-1-8 0-16,0-1-2 0,-2-1-2 15,-2-3 2-15,0 0-1 16,-2-3-1-16,1 2 0 15,-3 0 0-15,1 0 0 16,-4 5 2-16,2-1 2 16,-3 1 8-16,0 1-6 15,0 0 9-15,0 1-14 16,-1-2 0-16,-10 2-1 16,-2 3 5-16,-2 4-6 15,-3 0-2-15,-4 0-21 16,1 6-11-16,-4 5-19 0,-1 1-155 15</inkml:trace>
  <inkml:trace contextRef="#ctx0" brushRef="#br0" timeOffset="101155.7845">21549 5028 460 0,'0'0'202'16,"0"0"-79"-16,0 0-39 15,0 0-15-15,0 0-35 16,0 0-5-16,0 0-10 0,0 0-1 15,0 0-5-15,0 0 2 16,0 0 0-16,0 0-5 16,0 0-3-16,0 0-4 15,0 6-6-15,0 5 6 16,-3 3 0-16,-6 1 6 16,3 2-1-16,0 0-4 15,-1-1-4-15,0 0 3 16,1-2 0-16,-2 1-2 15,0 1 0-15,-3-2-1 16,-1 0 4-16,-2-1-3 16,-2-5 0-16,-3 2 3 15,-3-3-4-15,-1-2-3 16,-1 2-17-16,0-3-5 0,6-3 1 16,2 1 7-16,4-2 9 15,2 0 0-15,-1 0-12 16,2 0 8-16,-2-4-11 15,1-8-4-15,2-1-41 16,4 1 27-16,2-3 3 16,2 2-2-16,0 1 3 15,0 1 2-15,8 2 26 16,0 1 3-16,-1 4 6 16,-1-1 3-16,0 2 2 15,-2 1 12-15,2 1 6 16,-1-1 8-16,4 2-16 0,0 0 0 15,3 0-10-15,4 0 9 16,3 0-2-16,-1 0-7 16,2 0 13-16,-4 0 6 15,0 7-14-15,-2-1-5 16,1 0 0-16,-3 2-4 16,-3 1 3-16,1 0-2 15,-2 1 1-15,-1-2 4 16,2-1-1-16,1-1 1 15,0 0 4-15,3-3-2 16,0-1 1-16,5 0-2 16,0-2-3-16,3 0 1 15,-3 0-6-15,3 0-4 0,-2-4-12 16,-2-6-6 0,-4-2 13-16,-4 0 3 0,-6-5 6 15,0-1 6-15,-3-2 9 16,0 2-7-16,0 4 9 15,0 4-6-15,0 4-9 16,0 2-1-16,0 1 18 16,0 1-8-16,-3 0-11 15,-8 1 0-15,-2-2 0 16,-3 3-23-16,-7 0-14 16,0 0 8-16,-4 0-105 15,3 7-229-15</inkml:trace>
  <inkml:trace contextRef="#ctx0" brushRef="#br0" timeOffset="103548.6334">21572 6163 312 0,'0'0'179'0,"0"0"-107"15,0 0-5-15,0 0 13 16,0 0-35-16,0 0-16 16,0 0 1-16,0 0-4 15,0 0-2-15,0 2-15 16,0 2 6-16,0 3-3 0,0 1 10 16,0 1-1-1,0 3-4-15,-2 0 9 0,-2 3-6 16,-2-1-9-16,-2 0 4 15,-2 2-1-15,-1-4 0 16,-1 1-6-16,-5-1-1 16,0-1-2-16,-1-1-3 15,-3 0-2-15,3-3 3 16,1-1-3-16,1-2-5 16,-1-1-1-16,1-1-4 15,-1 0 4-15,2-2-8 16,0 0-11-16,3 0 11 0,2 0-6 15,4 0-12 1,3 0 16-16,1-7-6 0,2 1-18 16,0-5-7-16,0 2-31 15,3-1-29-15,6 2 38 16,0 0 14-16,-2 4-14 16,0 1 68-16,-3 2-33 15,1-1 34-15,0 1 15 16,0 1 2-16,-1-1 1 15,4 1 11-15,-2 0 3 16,6 0 14-16,-3 0-10 16,3 0-6-16,1 0-6 15,1 2-6-15,-1 4 20 16,-1 0-2-16,-2 0-26 16,2-1 4-16,-1 2-14 0,-1-1 3 15,0 0 2-15,3 0-5 16,-2 2-1-16,1-2 1 15,-1-1 2-15,2 1-2 16,-2-3 1-16,2-1 0 16,0-2 5-16,1 0-3 15,1 0-3-15,-2 0-2 16,2-2-18-16,-3-7 0 16,1 1 9-16,-4-3 3 15,1-1 8-15,-6-2 25 0,0-2 10 16,-4 2-22-16,0 1 3 15,0 2 22-15,0 3-6 16,-4 0-15-16,-3 3-9 16,-1-1-4-16,0 1-7 15,0 2 5-15,0 2-4 16,-1 1-7-16,-3 0-5 16,-1 0-15-16,-2 0-4 15,-2 0-42-15,5 0-44 16,1 6-84-16</inkml:trace>
  <inkml:trace contextRef="#ctx0" brushRef="#br0" timeOffset="104947.8467">21566 7124 516 0,'0'0'259'15,"0"0"-200"-15,0 0-13 0,0 0 10 16,0 0-34-16,0 0-21 16,0 0-1-16,0 7-12 15,0 5 11-15,0 0 1 16,0 3 4-16,0-2-1 16,0 1 3-16,0 2 4 15,-3 0-4-15,-2-2-2 16,2 0 12-16,-4 0-5 15,-2-1 1-15,1-1-4 16,-1-2-1-16,0 0-6 16,-1-3 3-16,2-2-2 15,-2 0 0-15,-3-1-1 16,-6-3-1-16,-4 1-1 0,-4-2-27 16,0 0-2-1,2 0-6-15,2 0-9 0,2-6 5 16,4-3 6-16,5 1-18 15,2-1 13-15,3 1 23 16,4 0 15-16,2 2 1 16,1 3 20-16,0-1-4 15,0-3-2-15,1 2-6 16,8-4-2-16,0 3 2 16,0-2-4-16,0 3 3 15,0 0-1-15,-2 3 9 16,0-1 0-16,0 3-2 0,3-2-1 15,2 2 4-15,4 0-4 16,0 0-2-16,1 0-5 16,-1 0 5-16,-2 0-2 15,-2 5-6-15,0 2 2 16,2-2 3-16,-4 3-4 16,2 0 4-16,-2 1-2 15,1 2 9-15,1-2-8 16,0 1 0-16,0-1 0 15,0 0 0-15,-2-3-4 16,2 2 6-16,-2-2 0 16,1-3 2-16,2 2 4 15,-2-4-2-15,-2 1-1 16,1-2-2-16,-4 0-7 16,3 0 1-16,3 0-2 0,0 0 8 15,2-8-8-15,0-2 4 16,-2-3-5-16,0 2 0 15,-4-4-7-15,-2 1 2 16,-2 0 3-16,-4 0 2 16,0 2-3-16,0 2 3 15,0 2 0-15,0 2-5 16,-12 1 2-16,-4 3-6 16,-2 2-34-16,-6 0 12 15,0 0-6-15,0 2-7 0,2 6-17 16,2-1-14-1,5-1-25-15,4-1-80 0,5 1-207 16</inkml:trace>
  <inkml:trace contextRef="#ctx0" brushRef="#br0" timeOffset="106289.6794">21600 8280 508 0,'0'0'164'16,"0"0"-22"-16,0 0-50 16,0 0-15-16,0 0-19 15,0 0-29-15,0-4-4 16,0 4-2-16,0 0-21 16,0 0-2-16,0 0-1 0,0 0-1 15,0 7-2-15,0 6 4 16,0-1 1-16,0 1-1 15,-3 1 0-15,-2-1 2 16,-2-1-1-16,-1 2-1 16,-2-3 1-16,0 1-1 15,-7 2 3-15,-1-3-3 16,-4-2 0-16,-2-1-7 16,6-6 5-16,2 0-9 15,5-2 8-15,4 0-9 16,-2 0-1-16,0-2-2 15,0-6 0-15,0-3 3 0,2 0-5 16,1-1-2-16,1 0 11 16,2-1 6-16,3 1 2 15,0 2 2-15,0 3-2 16,0 2 0-16,0 2 0 16,0 0 0-16,0-2 0 15,0 4 3-15,0 0 1 16,0 1-2-16,0 0 6 15,0-2-8-15,0 2 1 16,5-3-2-16,4 2 2 16,2 0-2-16,3-2 2 0,1 1-1 15,0 1 1 1,-2 1-1-16,-1 0 0 0,0 0-1 16,-2 0 1-16,-1 0-1 15,1 0 0-15,-1 0 1 16,1 3 1-16,-3 1-1 15,2 2 0-15,0-2 1 16,-3 3-1-16,0 0 0 16,0 2 0-16,-1 0 0 15,0 2 0-15,-2-2 1 16,2 2 5-16,1-3 6 16,0 1-4-16,2-3 7 15,0 0-5-15,3-2 4 16,-1 2-3-16,1-3-6 0,-1 0-5 15,-1-1 6-15,0 1-6 16,-2 0 2-16,-1-2 0 16,-1 1-2-16,1-2-4 15,0 0 4-15,0 0 7 16,3 0-6-16,4-3-1 16,-1-7 0-16,2-1-3 15,-1-4 3-15,-1 1 0 16,0-1-2-16,-8 1 2 15,1 1 0-15,-5 0-1 16,0 0 1-16,0 2-2 16,-6 1 2-16,-7-1 1 15,-3 1 1-15,-3 3-2 16,-2 2 0-16,0 3-1 16,-1 0-6-16,0 2-16 0,0 0-44 15,2 0-57-15,2 0-314 16</inkml:trace>
  <inkml:trace contextRef="#ctx0" brushRef="#br0" timeOffset="137719.7332">16090 1071 224 0,'0'0'57'16,"0"0"-46"-16,0 0-11 16,0 0-64-16</inkml:trace>
  <inkml:trace contextRef="#ctx0" brushRef="#br0" timeOffset="266035.1952">25140 10407 370 0,'0'0'118'0,"0"0"-112"16,0 0 0-16,0 0-6 16,0 0-25-16,0 0-132 15,24 35-161-15</inkml:trace>
  <inkml:trace contextRef="#ctx0" brushRef="#br0" timeOffset="315387.8947">23433 1977 250 0,'0'0'144'16,"0"0"-68"-16,0 0 0 15,0 0-22-15,0 0-13 16,0 0-20-16,0 0 16 16,-13-8-14-16,12 8-4 15,-1-2 24-15,1 2 12 16,-1-1-21-16,-2-2-2 16,1 1 3-16,0 2-21 0,0 0 10 15,-2-2-6-15,2 1 1 16,-1 1-12-16,-1-2-4 15,1 1 0-15,-1 1-1 16,2 0-2-16,-1 0 8 16,-1 0-3-16,-2 0-1 15,0 0-4-15,-1 0 4 16,-3 0-3-16,1 0 0 16,1 0 0-16,0 0-1 15,-1 0 0-15,1 0 0 16,1 3 0-16,-2 0-3 15,4 2 3-15,-2 1 0 16,2 1-1-16,2 0-3 0,-5 1 1 16,3-1 3-1,-1 3 0-15,1-2 0 0,-3 0 0 16,4-1-3-16,2-2 3 16,2 0 0-16,1-1-5 15,0 2 3-15,0-1-1 16,0 2 3-16,0-2-1 15,0 0 1-15,0 0 0 16,4-1 0-16,-1 1 0 16,3-3-2-16,0 1 1 15,2 1 0-15,-1 2 1 16,3-1 1-16,-2 0 0 0,3 0-1 16,-1 1 1-1,-1 0 1-15,-2-1-2 16,2 0 0-16,0-1 0 0,-3-2 0 15,0 0 0-15,-1-2 0 16,-1 0 2-16,5 0 4 16,0-8 1-16,3-7-1 15,0-3-6-15,0-1 0 16,0 2-3-16,-2 3-1 16,-1 3-5-16,-3 4 5 15,-1 4 3-15,-4 1-1 16,2 0 1-16,-2-1 0 15,1 0 1-15,1-1-1 0,-2-1 1 16,2 0 0-16,0-2 2 16,-1 1-1-16,0-1 2 15,-2 2-1-15,1-3 8 16,-1 2 1-16,0 0 1 16,0 0 0-16,0 2-1 15,0 0 1-15,0 2-9 16,0 1 12-16,0 1-8 15,0 0-4-15,0 0 3 16,0 0-3-16,0 0-2 16,0 0 2-16,0 0-2 15,0 0 2-15,0 0 0 0,0 0-3 16,0 0-9 0,0 0 4-16,0 4-1 0,0 7 5 15,0 3 1-15,5 4 10 16,3 2 3-16,1 2 1 15,2-1 4-15,2-1-8 16,1-1-5-16,-2-2-3 16,4-5 0-16,-2 0 1 15,0-4-3-15,0-4 2 16,-1-4-2-16,1 0-41 16,-3-15-112-16</inkml:trace>
  <inkml:trace contextRef="#ctx0" brushRef="#br0" timeOffset="320744.8896">23453 2623 249 0,'0'0'191'0,"0"0"-93"16,0 0 2-16,0 0-16 15,0 0-37-15,0 0-27 16,0 0-9-16,3-4-9 15,-3 4 4-15,0 0-5 16,0 0 3-16,0 0 0 16,0 0 9-16,0 4 1 15,0 1 6-15,0 1 8 0,0 2-17 16,0 3-1 0,-7 2 14-16,-1 4-11 0,-1 1-3 15,-3 4-4-15,-1 1 0 16,-1 2-5-16,-4 1 5 15,-1 4-3-15,-2 1-3 16,-1 0 0-16,2 2 1 16,4-2-1-16,0 3 2 15,-1-1-2-15,-1 2 0 16,-4 1 0-16,-2 0 0 16,-3-2 0-16,-3-1 1 15,0-2-1-15,2-1 3 16,3 0-7-16,2-3 2 15,7-3 0-15,3-3-20 16,5-7-8-16,3-4 10 0,4-5-9 16,1-5-31-16,0 0-45 15,0 0 4-15,0-10-137 16</inkml:trace>
  <inkml:trace contextRef="#ctx0" brushRef="#br0" timeOffset="321395.5635">23911 2621 404 0,'0'0'157'0,"0"0"-51"16,0 0-1-16,0 0-40 15,0 0-27-15,0 0-15 16,0 7-11-16,0 2-1 16,0 5 16-16,0 5-2 15,-9 2 6-15,0 3 10 16,-4 2-15-16,-1 1-14 15,-1 4-2-15,-3 3-5 16,-2 3 0-16,-3 2-5 16,1 4 6-16,-4 1-6 15,1-2 2-15,0 2 0 16,-2-1-1-16,4-1-1 16,-1-2 6-16,1 1-6 0,2-1 0 15,4 1 2-15,1 0 5 16,4-3 1-16,1-2-6 15,1-5-2-15,6-7 0 16,1-6 1-16,1-4-1 16,2-5-1-16,0-4-1 15,0-5 0-15,0 0-22 16,0-3-7-16,8-17-23 16,9-8-83-16,7-3-224 15</inkml:trace>
  <inkml:trace contextRef="#ctx0" brushRef="#br0" timeOffset="321936.8041">24338 2625 343 0,'0'0'94'0,"0"0"-12"15,0 0 35-15,0 0-52 16,0 0-24-16,0 0 31 16,0 24-14-16,0-4-15 15,-9 2-10-15,-2 7 1 16,-4 3-6-16,0 5-1 16,-1 3-4-16,-2 3-17 15,-1 4 18-15,-4 3-12 16,1 2-1-16,2-2 2 15,-2-2-1-15,1-1-4 0,-1 0-2 16,-2-4 0-16,0-1 0 16,0-4-6-16,3-4-1 15,0-4 1-15,4-3 0 16,5-7 4-16,1-6-4 16,6-6-14-16,1-4-9 15,4-4-16-15,0 0-11 16,0-8-27-16,14-15-107 15,9-11-449-15</inkml:trace>
  <inkml:trace contextRef="#ctx0" brushRef="#br0" timeOffset="322497.7806">24940 2561 427 0,'0'0'228'0,"0"0"-118"0,0 0-22 16,0 0-36-16,0 0-33 16,0 0-14-16,0 17 12 15,0 3 18-15,0 5-4 16,0 3-9-16,-3 7 6 15,-3 0-8-15,-2 5-6 16,-3 1-8-16,-4 1 5 16,-3 3-1-16,-4 2 9 15,-3 4-14-15,-7 3-4 16,-4 1 2-16,-3 2-3 16,-1-2 1-16,2-4-3 15,2-4-2-15,4-3-2 0,3-4-4 16,3-6-8-16,8-7 6 15,6-9 9-15,9-7-3 16,3-5-2-16,0-3-4 16,0-2-4-16,0-1-65 15,9 0 36-15,5-15-27 16,5-8-232-16</inkml:trace>
  <inkml:trace contextRef="#ctx0" brushRef="#br0" timeOffset="323016.8159">25421 2595 366 0,'0'0'116'15,"0"0"-24"-15,-34 74 27 16,23-43-3-16,-1 6-64 16,2 4-24-16,-1 4-4 15,-2 4 9-15,-1 1-8 16,-5 4-1-16,-4 0-3 16,-5 0-13-16,-3-3 6 15,-2-3-5-15,2-3-8 16,2-5 1-16,4-4-2 15,1-4 1-15,3-3 1 16,5 0-2-16,1-4-2 0,6-6 1 16,6-5-14-16,3-4-7 15,0-6-30-15,0-4-4 16,0 0-25-16,12-10-2 16,4-11-143-16</inkml:trace>
  <inkml:trace contextRef="#ctx0" brushRef="#br0" timeOffset="323547.8751">25989 2555 555 0,'0'0'41'16,"0"0"0"-16,0 0 101 0,-21 73-56 15,11-45-55 1,1 6-2-16,-6 2 6 0,1 1-12 16,-3 3-4-16,-4 0 4 15,0 1-4-15,-6 3 7 16,-1 3-7-16,-4-1-10 15,1 4-2-15,0-3 5 16,2-4-7-16,1-1-5 16,4-3-1-16,3-2 1 15,0-3-3-15,2-1 3 16,4-5-1-16,-1-3-11 16,5-4-14-16,2-6-10 0,2-3-9 15,2-7-12-15,2-4-159 16,3-1-4-16</inkml:trace>
  <inkml:trace contextRef="#ctx0" brushRef="#br0" timeOffset="324136.4827">26523 2626 105 0,'0'0'360'0,"0"0"-329"16,0 0 43-1,0 0 22-15,0 0-36 0,0 0-37 16,-28 28 32-16,16-11 4 15,-3 4-30-15,0 7-8 16,2 1-9-16,-4 4 4 16,1 2 2-16,-2 4-7 15,-1 5 8-15,-1 2-1 16,-2 1 2-16,0 1-8 16,-4 0 2-16,-2 1-7 15,-3-1 19-15,-1-1-13 16,-1-6-3-16,1 1 2 15,2-4-11-15,1-4-1 0,7 0 0 16,-2-3 0 0,3-4 0-16,5-4-10 0,2-6-45 15,7-4-9-15,5-7-31 16,2-6-126-16,2 0-142 16</inkml:trace>
  <inkml:trace contextRef="#ctx0" brushRef="#br0" timeOffset="324687.848">26823 2538 396 0,'0'0'123'16,"0"0"-88"-16,0 0 92 0,0 0-2 16,-6 102-42-16,-4-66-44 15,-1 1 14-15,1 2-9 16,-2 0-21-16,-2-1 8 16,0 0-3-16,0 1-12 15,-2 3 3-15,-1 0-4 16,1 2-11-16,1 0-1 15,-4 0-1-15,-1 0 2 16,-2 1-3-16,-2 0-1 16,-1 1 0-16,1-4 1 15,1-5-1-15,4-4 1 16,5-9-1-16,4-6-2 16,6-5-9-16,2-6-9 15,2-3-14-15,0-2-13 0,0-2-27 16,3 0-15-16,10-12-86 15,7-9-423-15</inkml:trace>
  <inkml:trace contextRef="#ctx0" brushRef="#br0" timeOffset="325244.5876">27497 2692 487 0,'0'0'200'0,"0"0"-190"0,0 0 43 16,0 0 69 0,0 0-89-16,0 0-29 0,-32 17 9 15,22-5-10-15,0 4 14 16,-3 4 13-16,-3 5 0 15,-3 3-6-15,-1 6 7 16,-1 3-5-16,0 4-13 16,-2 3 7-16,-2 1-6 15,-2 1-4-15,-4 1-4 16,-5 2-3-16,-3 1 2 16,-4-2-3-16,6-3 2 15,4-1-8-15,5-4 2 16,4-6 2-16,4-4 0 15,1-5 0-15,2-4-23 16,3-4-7-16,5-4-2 0,4-5-19 16,5-7-26-16,0-1-76 15,9 0-110-15,13-15 30 16</inkml:trace>
  <inkml:trace contextRef="#ctx0" brushRef="#br0" timeOffset="325814.2586">27906 2676 176 0,'0'0'296'15,"0"0"-219"-15,0 0 71 16,0 0 7-16,0 0-97 16,0 0-33-16,-48 54-4 0,31-40-6 15,-2 2 0-15,-3 6 8 16,0 3-18-16,-2 8 9 16,5 2-12-16,-4 5 5 15,3 1-2-15,0 1 8 16,1-5 1-16,-1 2 1 15,2-1 0-15,-4-2-9 16,-2 5 7-16,-4-2-10 16,-3 0-3-16,-4-1 8 15,-1-3-8-15,3-2 0 16,4-6-14-16,3-3-58 16,7-6 35-16,7-7 14 0,6-5-30 15,6-3 5-15,0-3-34 16,14-1 0-16,17-19 68 15,10-8-114-15</inkml:trace>
  <inkml:trace contextRef="#ctx0" brushRef="#br0" timeOffset="326386.9097">28372 2597 478 0,'0'0'67'0,"0"0"24"0,0 0 86 16,0 0-108-1,-48 77-36-15,39-59-18 0,0 2 18 16,0 3-13-16,-2 4-8 15,-3 4 9-15,-1 6 7 16,-4 5-16-16,-4 3-3 16,-4 1 5-16,-2 0-13 15,-3 0 4-15,-4 0-1 16,2 0-4-16,0 1 0 16,2-2 0-16,1 1 5 15,0-4-5-15,2-1-1 16,4-6 1-16,4-4 0 15,9-7 0-15,5-7-12 0,2-5-4 16,4-2-2 0,-1-2-13-16,1-3-12 0,1-3-3 15,0-2-11-15,0 0-86 16,1-3-99-16,14-13-214 16</inkml:trace>
  <inkml:trace contextRef="#ctx0" brushRef="#br0" timeOffset="327073.7144">28654 2707 334 0,'0'0'171'0,"0"0"-102"16,0 0 29-16,0 0-16 16,0 0-28-16,0 0-12 15,0 11-13-15,0-3 12 16,-3 5-21-16,-3-3-8 15,0 2 2-15,-2 1 14 16,1-1-8-16,0 2-7 16,-1 2 3-16,-3 3-3 15,1 1-1-15,0 3-2 16,-2 2 11-16,-3 0-14 16,0 2-2-16,-1 1 3 15,0 1-2-15,-1 2-6 0,-2-2 3 16,0 3-2-16,-3-1 1 15,0 0-2-15,1 0 0 16,-3-1 0-16,3 0 0 16,1 1 0-16,1-4 0 15,3-1-1-15,1-2-8 16,0-1 0-16,0-4-3 16,-1-4-8-16,5-3 14 15,4-5-8-15,2-3-3 16,5-2-24-16,0-2-8 15,0 0-18-15,0 0-103 0,2-2-118 16</inkml:trace>
  <inkml:trace contextRef="#ctx0" brushRef="#br0" timeOffset="327823.1584">28855 3037 264 0,'0'0'137'0,"0"0"-137"15,0 0 29-15,0 0 28 16,0 0-26-16,0 0-11 15,-7 30 28-15,-2-20 23 16,3 2-24-16,-2 1-9 16,-1 3-8-16,1-3 18 15,2 4-12-15,-2 1-9 16,2 0-5-16,-3 1-18 16,2-1 2-16,-2 0-1 15,0 2-1-15,-3-1 2 0,0 1 0 16,-3 0-4-16,0-1 8 15,-3 5-10-15,-1-1 14 16,-4 0 3-16,1 0-3 16,2-4-3-16,0-2-1 15,2-1-8-15,6-1 0 16,1 0-2-16,1-1 4 16,4-3-4-16,2-2 2 15,-1-2-2-15,3-1-3 16,1-3 3-16,1-1-4 15,0-2-96-15,0 0 1 0,0 0-192 16</inkml:trace>
  <inkml:trace contextRef="#ctx0" brushRef="#br0" timeOffset="332923.7954">29949 3041 372 0,'0'0'211'0,"0"0"-102"15,0 0-22-15,0 0-27 16,0 0-45-16,0 0-7 15,0 0-6-15,0 0 5 0,-48-8 4 16,47 8 20 0,-3 0 14-16,1 0-9 0,0 0-6 15,-4 0 0-15,0 0-9 16,-1 0-7-16,-3 0-13 16,0 0 2-16,-1 0 2 15,-1 0-5-15,1 0 0 16,2 0 0-16,0 2 0 15,1 3-2-15,2 2 2 16,-3 1-3-16,0 4 1 16,1 0-1-16,-1 4 2 15,3-2 1-15,1 1-1 16,1-3 1-16,4 2-2 16,-1-1 1-16,2 0 1 0,0 1-2 15,0-1 3-15,0 1-1 16,0-1 2-16,6-2-1 15,3-1 0-15,1-2 0 16,-1 0 1-16,2-2-1 16,2-3 5-16,-2 2-2 15,1-4-2-15,-1 1 1 16,2-1-1-16,0-1 0 16,0 0 0-16,4 0 0 15,1-1 3-15,4-10-4 16,-1 2 0-16,0-2-1 15,-2 0 0-15,-4 0 3 16,0 1-3-16,-4-1 0 0,-1 1 0 16,-4-1 4-16,-2-1-2 15,-1 1 0-15,0-2 1 16,-1 1-3-16,1 1 2 16,-2 2 1-16,1-2 2 15,0 3 7-15,-2-3 3 16,0-1-2-16,0-2-11 15,0 1 8-15,0 1-2 16,-8 1-1-16,0 0-2 16,-1 5 3-16,-2 0-6 15,2 1-2-15,-2-1 0 16,1 0-1-16,1 2 1 16,0 3-4-16,-3 1-1 15,-3 0 0-15,-7 0-22 0,-8 8-56 16,-5 1-200-16</inkml:trace>
  <inkml:trace contextRef="#ctx0" brushRef="#br0" timeOffset="336874.1438">31292 2946 459 0,'0'0'241'0,"0"0"-121"16,0 0-15-16,0 0-23 16,0 0-9-16,0 0-24 15,0 0-12-15,0 0-12 16,0-12-9-16,0 12 1 15,0 0-9-15,0 0-4 16,0 0-4-16,0 0-3 16,-2 2-3-16,-1 10 4 15,-2 4 2-15,1 5 0 16,0 5-1-16,1-2 1 16,1 5-2-16,1-1 2 0,1 2 0 15,0-2 4-15,0-2-3 16,0-5-1-16,0-4 0 15,0-6 0-15,0-3 0 16,0-6 4-16,0 1-8 16,0-3-17-16,0 0-20 15,0 0-28-15,3-3-55 16,4-10-174-16</inkml:trace>
  <inkml:trace contextRef="#ctx0" brushRef="#br0" timeOffset="337260.2431">31311 2926 302 0,'0'0'115'16,"0"0"21"-16,0 0-30 15,0 0-28-15,0 0-21 16,0 0-9-16,58 26-8 0,-47-16-3 16,1 3 2-1,-1 1 6-15,1 1-22 0,1 1-4 16,-2 1-2-16,0-2 10 15,-1 0-11-15,-1-4-10 16,-1-1-5-16,-1-3 1 16,0-1-2-16,-2-2-7 15,1-1-41-15,0-3-49 16,0 0-77-16,-1-1-313 16</inkml:trace>
  <inkml:trace contextRef="#ctx0" brushRef="#br0" timeOffset="337602.2232">31481 2823 637 0,'0'0'172'0,"0"0"-75"15,0 0-12-15,0 0-46 16,0 0-35-16,0 0-4 16,5 21 14-16,2-1 6 15,-1 5-4-15,1 3-1 0,-1 0 17 16,1 2-19 0,0-4 6-16,-3-1-8 0,-1-3 0 15,0-3-3-15,-1-2-8 16,-2-2 9-16,1-4-8 15,2 0-1-15,0-5-1 16,3 2-27-16,6-4-47 16,3 1-61-16,4-2-202 15</inkml:trace>
  <inkml:trace contextRef="#ctx0" brushRef="#br0" timeOffset="338719.7865">31715 2846 536 0,'0'0'151'0,"0"0"-33"15,0 0-37-15,0 0-40 16,0 0-15-16,0 0-6 15,0 0-13-15,0 0 3 0,0 0 1 16,0 0 9 0,0 3 7-16,0 3 9 0,0-1-15 15,0 2-8-15,0 1-1 16,0 1-8-16,0 1 5 16,-1 1-7-16,1 1 3 15,-2-1-3-15,1 3-2 16,-1 2 1-16,2-2 3 15,0 1 0-15,0 0-4 16,0-1 0-16,0 2 1 16,0-2-2-16,0-2 2 15,0 1-1-15,0-3 5 0,0 0-8 16,5-2 3-16,-2 1-1 16,0-4 1-16,1 1 2 15,-2-1-1-15,1-2-2 16,-2 0 1-16,2 2 0 15,3-4 3-15,-2 2-2 16,1 0-1-16,1-1 1 16,0 1 0-16,0-3-1 15,0 1 2-15,-2-1-2 16,-1 0 1-16,2 0-1 16,1 0 3-16,4 0-3 15,-1 0 0-15,0 0 1 16,3 0-1-16,-3 0-1 15,-1 0-1-15,-1 0 1 16,0-1-1-16,-2 1 2 0,-1 0-1 16,-2 0 3-16,1-3-2 15,0-2 0-15,0-3 7 16,0-1-5-16,0-3 1 16,0-2 2-16,1-4 0 15,-1-3 0-15,2-2-1 16,1 1-1-16,-2-3-2 15,2 2 1-15,0 4 7 16,-3 0-9-16,-2 4 1 16,1 4 0-16,-2 3 0 15,0 2-1-15,0 3 2 16,0 0-2-16,0-1 1 16,0 4-4-16,0-1 6 15,0 1-8-15,0-3 7 0,0 3-4 16,0 0-5-16,-2 0 6 15,1 0-24-15,1 0-12 16,0 0-56-16,0 0-72 16,0 0-332-16</inkml:trace>
  <inkml:trace contextRef="#ctx0" brushRef="#br0" timeOffset="339403.572">32057 2819 257 0,'0'0'416'16,"0"0"-289"-16,0 0-33 15,0 0-26-15,0 0-41 16,0 0-4-16,-3-6 11 16,1 6-6-16,1 0-6 15,-1 0-2-15,2 0-14 16,-1 0 0-16,-1 0-6 0,0 0 7 16,-1 0-4-16,3 3-2 15,-2 5 2-15,1 4 6 16,-2 2-6-16,1 2 4 15,-2 2 1-15,2 3-1 16,1 2 0-16,-2-2-7 16,1 0 0-16,2 1 3 15,0-5 0-15,0 0-2 16,0-3-1-16,0-2-5 16,0 0 5-16,0-2 3 15,2-3-1-15,2 0-1 16,-1-3-1-16,-1-1 0 15,1-2 0-15,-2 1 0 16,2 1 0-16,0-2 3 0,3 2-1 16,1-1-1-16,1 0 1 15,1-1-2-15,1 1 3 16,-4-1-7-16,2 1 6 16,-4-2-2-16,3 0 0 15,3 0 2-15,0 0-1 16,5 0 4-16,0 0-5 15,4-5-8-15,-2 3 8 16,1 1-7-16,-6-1 3 16,-1 1-4-16,-5-1 3 15,-1 1-8-15,-1-2 0 16,1-2-17-16,0 1-14 0,2-1-26 16,-3-1-66-1,2-1-284-15</inkml:trace>
  <inkml:trace contextRef="#ctx0" brushRef="#br0" timeOffset="340157.7797">32309 2752 574 0,'0'0'103'16,"0"0"45"-16,0 0-70 16,0 0-28-16,0 0-14 15,0 0-6-15,-3-11 1 16,2 11-10-16,1 0-9 15,-2 0-5-15,1 0 3 16,-1 0-1-16,-1 5-7 16,-2 6 8-16,1 3 4 15,3 1 0-15,-1 1-5 0,1 2 0 16,-1 0-8-16,2 0 9 16,-1 1-1-16,1-2-5 15,-2 2 3-15,2-2-6 16,0 0 5-16,0-1-2 15,0-1 0-15,0-2-2 16,0-3 0-16,2-2-2 16,1-2 0-16,0-1 2 15,-2-2-1-15,1 0-2 16,0 2 3-16,0-1-2 16,1 0 1-16,-1-1-2 15,2 1 2-15,-1 0 1 16,0 0-2-16,0 1 0 15,0-2-4-15,2 1 4 16,-1-1 1-16,-1-1-1 16,0 0 0-16,0-1 0 0,0 1 0 15,-2-2 0-15,2 0-1 16,2 0 0-16,1 0-1 16,4 1 2-16,1-1-2 15,-1 0-1-15,2 0 2 16,0 0-1-16,0 0 0 15,-2 0 2-15,0 0-4 16,-2 0-1-16,0 0-1 16,-2 0-5-16,1 0-7 15,-1 0 5-15,1 0-1 16,-2 2-13-16,-2-1-9 0,-1 0-9 16,-2-1-25-1,0 0-25-15,0 0-188 0</inkml:trace>
  <inkml:trace contextRef="#ctx0" brushRef="#br0" timeOffset="349639.8638">2276 12384 450 0,'0'0'275'16,"0"0"-141"-16,0 0-31 15,0 0-32-15,0 0-24 16,0 0-13-16,0 0-2 16,0-4-10-16,2 4-1 15,-1 0-6-15,-1 0-4 16,0 0-1-16,0 0-9 0,0 0-1 16,0 3-5-16,3 9 1 15,2 7 2-15,1 4 2 16,1 3 0-16,2 3 0 15,-1 0 0-15,-1 0 2 16,0-1 0-16,-2-2-2 16,-2-5 0-16,0-3-3 15,-3-2 0-15,3-5-36 16,-3-3-22-16,3-7-75 16,2-1-213-16</inkml:trace>
  <inkml:trace contextRef="#ctx0" brushRef="#br0" timeOffset="350147.7754">2239 12426 298 0,'0'0'187'0,"0"0"-30"15,0 0-12-15,0 0-63 16,0 0-50-16,0 0 13 16,-12-40-10-16,11 35-18 15,-1 2-8-15,2 2-6 0,0-1-1 16,0 1 2-16,0 1 5 15,0 0-9-15,0 0-3 16,0 0-9-16,6 0 12 16,9 0 6-16,2 0 2 15,3 0-4-15,4 0-2 16,3 0 1-16,1-2-3 16,-1 1 0-16,-3 1 0 15,-6 0 0-15,-1 0 1 16,-7 0 2-16,-4 0-3 15,-5 4-5-15,-1 8 5 0,0 2 2 16,0 6-1-16,-4 1 2 16,-9 0 0-1,-4 0-3-15,4-2-7 0,1-1-17 16,1-4-48-16,1 0-14 16,4-8-99-16,1-1-88 15</inkml:trace>
  <inkml:trace contextRef="#ctx0" brushRef="#br0" timeOffset="351781.6069">2663 12414 479 0,'0'0'137'15,"0"0"-23"-15,0 0-7 0,0 0-58 16,0 0-33-16,0 0-7 16,-69-4-2-16,54 14-3 15,2-1-4-15,4 3 2 16,1 2-4-16,2 3 2 16,1 3 0-16,5-3 6 15,0 0 4-15,0-4 11 16,0 0-12-16,11-2-4 15,0-3 1-15,2-4-6 16,-1-1 3-16,0-3 0 16,1 0 2-16,1 0-2 15,4-5 2-15,-3-7-5 16,1-3-11-16,-4-1-9 16,-7 1 7-16,-2 0 10 15,-3-1 3-15,0 4 0 0,0 0 12 16,0 3-1-16,0 1 5 15,0 5 0-15,0 1 0 16,-2 2 6-16,2 0-11 16,0 0-11-16,0 0 0 15,0 0-12-15,0 0-10 16,0 7 10-16,0 2 10 16,6 0 0-16,3-2-1 15,3 2 3-15,3-4 1 16,0-2-1-16,1-1 0 0,-1-2 0 15,3 0-8-15,-3 0-15 16,3-9-8-16,-6-3 7 16,-6-1 23-16,1-1 1 15,-7-1 37-15,0-2-1 16,0-1-12-16,0 1 3 16,-7 0-10-16,-2 4-12 15,0 3 2-15,0 6 0 16,0 1-7-16,0 3-6 15,3 0 6-15,-2 0-1 16,-2 2 0-16,3 6-3 16,-1 4-3-16,5-1 6 15,0-2-2-15,3 0 1 0,0 0-12 16,0-1-20 0,3 1-5-16,8-3 0 0,1 1-8 15,1-1-19-15,-1-3 1 16,1-3 48-16,-5 0 12 15,-1 0 5-15,-2 0 14 16,5 0 9-16,1-2 15 16,-2-4-18-16,1 0-7 15,-1 3 8-15,0 1-12 16,6-1-9-16,-2 2 2 16,5 1 4-16,-1 0 9 15,0 0 5-15,-3 0-9 16,-1 0 11-16,-4 6 7 15,-3 0-6-15,-1 3 1 0,-2 1-1 16,-3 1-4-16,0 0 3 16,0 2-6-16,-3 0-8 15,-11 1 0-15,-5-3-7 16,5-1 4-16,1-5-3 16,6-1 1-16,4-4-5 15,1 0 2-15,1-2-4 16,-1-10-15-16,2-7 1 15,0-2 3-15,0-6-17 16,0-3-13-16,6 1-34 16,-1-3-19-16,-1 5 52 15,-2 3 40-15,2 5 6 16,-1 7 4-16,-2 4 21 16,-1 6 25-16,0 2 4 15,0 0-9-15,0 0-21 0,0 0-24 16,0 2-6-16,0 6 6 15,-1 0 0-15,1 0 5 16,0-1-2-16,0-1-2 16,0 1 3-16,6-2 0 15,-3 1-2-15,3-2 2 16,-3 0-3-16,0-2 0 16,-1-1-1-16,-1-1 1 15,3 0 0-15,1 0-1 16,-1 0 0-16,2 0-1 0,2 0 0 15,-2 0 1-15,4 0 0 16,-2 0-2-16,-2 0 0 16,2 0 0-16,0 3 2 15,-2 1 8-15,3 2 6 16,0 0-6-16,0 0 4 16,1 0 0-16,2 2-4 15,-1-2-1-15,-1 2-3 16,0-1 2-16,-4 1 0 15,-1 1 9-15,-5-1 5 16,0 3 3-16,0-2-10 16,-3 3 2-16,-12 1 1 15,-3 0-11-15,-3-2-2 0,5 0-3 16,1-6-20-16,6-2-45 16,4-3-39-16,5 0-99 15,0-6-489-15</inkml:trace>
  <inkml:trace contextRef="#ctx0" brushRef="#br0" timeOffset="352173.82">3336 12242 62 0,'0'0'797'15,"0"0"-677"-15,0 0-29 16,0 0-10-16,0 0-51 15,0 0-18-15,0 2-9 16,1 12 7-16,5 5 0 16,0 3 6-16,3 2-2 15,-3 2 0-15,4 0-8 16,-1 0 2-16,-1-3-8 16,-2-5 4-16,1-4-4 15,-4-2-14-15,0-8-42 0,-3-4-93 16,0 0-592-16</inkml:trace>
  <inkml:trace contextRef="#ctx0" brushRef="#br0" timeOffset="353363.8657">3324 12186 325 0,'0'0'230'0,"0"0"-97"16,0 0 12-16,0 0-61 16,0 0-29-16,0 0-19 15,-18-4-12-15,12 4-1 16,1 0-4-16,1 0-2 16,-2 0-8-16,0 0 7 15,0 0-3-15,0 0 6 16,0 0-9-16,1 1 2 15,-1 2-7-15,1 1 7 16,0 2-10-16,-1-1-2 16,-3 5 1-16,6 3-1 15,-4 3 0-15,4 2 0 16,3 2 2-16,0 1-1 16,0 0-1-16,0 0 2 15,0-1-2-15,0 0 3 0,7-1-3 16,2 1 1-16,0-3 0 15,-1 1-1-15,2-3 2 16,-1 2-1-16,0-3-1 16,4 1 0-16,-2-2-1 15,-2-3 2-15,4 3-1 16,2-4 0-16,-2-1 0 16,1-4-4-16,-1 3 4 15,1-6 3-15,-2 1-3 16,6-2 0-16,-1 0 1 0,0 0-2 15,1 0 3-15,-2 0-2 16,-1 0 0-16,2-8 0 16,-1-1 0-16,-4-4 0 15,3 1-1-15,-3-5-2 16,-3 0 2-16,-2-1 1 16,2-2 3-16,-3 2-2 15,-1-1-2-15,-2 1 2 16,-2-1-1-16,-1 4 0 15,0-2 5-15,0 0-5 16,0-2 4-16,-9 3 1 16,0-4 5-16,-4 0-9 15,1 1 1-15,-3 2 1 0,0 3-2 16,-1 3 3 0,-1 1-4-16,-2 3-8 0,2 2 8 15,-5 3 0-15,3 2 3 16,-4 0-3-16,1 0-2 15,-2 0 0-15,6 0 2 16,-1 4-24-16,1 2-4 16,1 2-40-16,1 0-54 15,4 3-102-15</inkml:trace>
  <inkml:trace contextRef="#ctx0" brushRef="#br0" timeOffset="354538.1581">2102 12970 453 0,'0'0'116'0,"0"0"-56"16,0 0 6-16,0 0-21 15,0 0-37-15,0 0-2 16,36-1 57-16,-14-1 16 16,3-1-50-16,-1 0 2 15,-1 1 3-15,2 0-15 16,-1 1-4-16,1 1 13 16,2-2-8-16,3 1-7 15,4-4-10-15,2-4 4 0,3 0-5 16,7-6-2-1,2 1 0-15,1-2-2 0,6 2-11 16,-10 0 0-16,1 2 9 16,-7 2 3-16,-2 0 1 15,-2 0 1-15,-1 0-1 16,3 1-5-16,-1 3 5 16,1 3 4-16,1 1-4 15,-4 1-6-15,2-1-7 16,-2 2 3-16,-5-1 4 15,-1-1 3-15,-1 0 3 16,-2 0-1-16,6-4 1 16,2-1 0-16,3 0 0 15,4 0 4-15,-1-1-4 16,-2 0-2-16,-5 3 2 16,-4-1 2-16,-4 3-1 15,-6-1-2-15,1 0 2 0,-3 1 4 16,-2-2 10-16,-2 2-1 15,-2 2-12-15,-2-2 7 16,-2 1-9-16,0 1-1 16,4-1 1-16,1 1 0 15,-2 1 1-15,-1 0-1 16,-5 0-1-16,-1 0-14 16,-2 0-12-16,-2 0-24 15,-23 1-19-15,-14 4-328 16</inkml:trace>
  <inkml:trace contextRef="#ctx0" brushRef="#br0" timeOffset="362979.8484">3252 6720 333 0,'0'0'203'15,"0"0"-101"-15,0 0-18 0,0 0-19 16,0 0-13-16,0 0-9 16,0 0-16-16,-24-4 5 15,21 4 4-15,3 0-9 16,-6 0 0-16,-1 0-3 16,2 0-13-16,-1 0 1 15,0 0 0-15,-2 0-9 16,0 0-2-16,-1 3 0 15,1 3-1-15,-5 2-2 16,1 1 0-16,-4 1 2 16,2 2 3-16,1 0-3 15,1-1 0-15,6 1-3 16,1 1 7-16,2 3-5 16,2-1 2-16,1 1 7 15,0-1 1-15,0-1-3 0,0 3 2 16,4-4-6-16,4-1 5 15,4-1-5-15,1-1-1 16,1 0 0-16,2-3 0 16,1-3-1-16,-1 1 2 15,-1-4 3-15,0-1-2 16,0 0-1-16,1 0 3 16,-1-11 4-16,0-1-7 15,0-1 2-15,-3 1-4 16,-2 1 0-16,1-1 0 0,-4 0 1 15,-1-1-1-15,2 0 0 16,-5-1 1-16,0 0-1 16,-2 1 2-16,-1 0 0 15,0 2-2-15,0 0 10 16,0 2 7-16,-1 4-5 16,-7-2-2-16,-4 2-2 15,2 0-4-15,2 2-2 16,-1 3-2-16,-4 0-1 15,1 0-3-15,-4 0-8 16,1 0-13-16,-3 0-17 16,4 5-48-16,1 1-86 15,1-3-503-15</inkml:trace>
  <inkml:trace contextRef="#ctx0" brushRef="#br0" timeOffset="376938.9799">370 9246 350 0,'0'0'87'0,"0"0"-66"16,0 0 17-16,0 0-5 15,0 0 12-15,0 0-15 16,0 0 32-16,7 0 9 16,-2 0-24-16,-1 0-7 15,-1 0-2-15,0 0-26 16,3 0 19-16,0 4-19 0,0 3 7 15,1 2 5-15,1-1-12 16,-2 1 6-16,1-2-4 16,1-1-6-16,-1-2 1 15,-1 1-4-15,-3-3-3 16,-1 1 0-16,1 0 3 16,-3-1-3-16,0-1 1 15,0-1-3-15,0 0 2 16,0 0 0-16,0 0 7 15,0 0 3-15,0 0 13 16,0 0-12-16,0 0 4 16,0 0 5-16,0 0-11 15,0-1-7-15,-5-6 2 0,2 4 3 16,0-5-6 0,3 2 2-16,-3 0-1 0,0-3-2 15,-1-1 3-15,1 0-5 16,0 0 0-16,1 2 0 15,-1 0 0-15,0 3-4 16,0 1-5-16,2-1-6 16,-1 2 12-16,1-3-13 15,-2 3-1-15,3-2 9 16,0 2-7-16,0-3 15 16,0 4-7-16,0-2 6 15,0 1-1-15,0 1 1 0,3 0 1 16,1 2 1-1,1-1 1-15,1 1-1 0,4 0 1 16,-4 0 5-16,3 0 5 16,0 0-11-16,6 0 7 15,0 3 3-15,4 5-2 16,-1-2-5-16,-6 2-3 16,-3-2 1-16,-3 0 1 15,1 2-2-15,-2-2 1 16,-2 2 1-16,3-1-3 15,-6 0 1-15,3-1 1 16,-3-2 0-16,0-3-2 16,0-1 0-16,0 0 2 15,0 0 2-15,0 0 2 16,0 0 0-16,0 0 2 16,0 0-2-16,-3-3-6 15,-3-2-7-15,-3-1-12 0,-1 3-15 16,1 2-63-16,-2 0-127 15,4-1-520-15</inkml:trace>
  <inkml:trace contextRef="#ctx0" brushRef="#br0" timeOffset="377570.2946">550 9176 269 0,'0'0'210'15,"0"0"-65"-15,0 0-14 16,0 0-30-16,0 0-51 16,0 0-10-16,-9-20-14 15,9 14-17-15,0-2-9 16,0 2 0-16,0-3 0 16,0 2 0-16,0 1-1 15,0 1-1-15,3 0 1 16,0 2 1-16,3 1-9 15,-3 2 9-15,0 0-2 0,2 0 2 16,3 0 5-16,0 0 9 16,1 1-5-16,4 8 6 15,-1 2 1-15,2 2-1 16,2 1-1-16,-1 0-1 16,-3-2 8-16,0 1-13 15,1-6-5-15,-7 1-2 16,2-2-1-16,1-6-55 15,-2 0-89-15,2 0-354 16</inkml:trace>
  <inkml:trace contextRef="#ctx0" brushRef="#br0" timeOffset="377860.5192">677 9045 623 0,'0'0'271'0,"0"0"-175"16,0 0-29-16,0 0-38 16,0 0-22-16,0 0-5 15,27 25 16-15,-9-11 2 16,0 1-10-16,-2-4-9 0,-4 0 4 15,-3-2-4-15,-6-3-1 16,3-2-12-16,-6-4-51 16,0 0-95-16,0 0-261 15</inkml:trace>
  <inkml:trace contextRef="#ctx0" brushRef="#br0" timeOffset="378050.0136">677 9045 616 0,'-60'-99'253'0,"60"99"-187"0,0 0-29 16,0 0-36 0,0 0-1-16,3 7-5 0,12 0-37 15,2 0-64-15,2-3-105 16,-4-1-194-16</inkml:trace>
  <inkml:trace contextRef="#ctx0" brushRef="#br0" timeOffset="378675.3397">765 8984 99 0,'0'0'476'15,"0"0"-301"-15,0 0-63 16,0 0-27-16,0 0-31 0,0 0-2 15,3 0-17-15,-3 0-11 16,0 0-13-16,0 0-6 16,3 0-2-16,-3 0-3 15,6 0-1-15,0 3 1 16,6 7 3-16,0 3 8 16,4 2-3-16,-1 2 3 15,0 2-6-15,-3-1 7 16,-3-2-7-16,1-2 2 15,-4-3-6-15,-3-5 0 16,0-4-1-16,-1 0 1 16,-2-2 4-16,0 0-5 15,0 0 10-15,0 0 6 16,0-7 4-16,-9-7-18 16,-6-6-2-16,3-2-8 0,0 0-1 15,-1 4 4-15,2 1-6 16,5 5 10-16,3 4 0 15,-1 1 2-15,1 1-2 16,3 3-6-16,0-1-2 16,-2 0-3-16,2 1 5 15,0-2-2-15,0 2 5 16,0-2-17-16,0-1 13 16,0 3 5-16,2-3 1 15,5 2 3-15,-1 0-1 16,3 4 6-16,2 0 3 0,0 0-7 15,3 0 1 1,1 2 3-16,0 7 4 0,1 1-7 16,1-1 6-16,-1 4-1 15,-1 0 3-15,3-2-8 16,-3 0-2-16,-2-3 2 16,-4 2-3-16,-1-3-8 15,2-4-29-15,-1-3-90 16,0 0-282-16</inkml:trace>
  <inkml:trace contextRef="#ctx0" brushRef="#br0" timeOffset="379141.6135">926 8649 312 0,'0'0'444'15,"0"0"-299"-15,0 0-36 0,0 0-20 16,0 0-33-16,0 0-23 16,-1 0-15-16,1 0-9 15,0 0-9-15,0 8-4 16,0 9-5-16,1 8 9 16,7 3 10-16,2 0 3 15,2 5-3-15,0-6-5 16,1 5 5-16,1-3-1 15,2-1-5-15,1 0 3 16,-1-5-4-16,2-3-3 16,1-4 0-16,-1-6-2 15,5-4 0-15,2-6-31 16,8 0-28-16,-2-17-96 16,-7-4-548-16</inkml:trace>
  <inkml:trace contextRef="#ctx0" brushRef="#br0" timeOffset="380239.6572">1171 8655 99 0,'0'0'321'0,"0"0"-174"15,0 0-43-15,0 0-6 16,0 0-19-16,0 0-14 16,0-3-11-16,0 3-19 15,0 0-12-15,0 0-5 16,0 3-4-16,0 5 10 16,1 1-3-16,2 2-3 15,2 0-5-15,-2 1-3 16,1 4-4-16,2 0-1 15,-3 1-2-15,-3 0 2 0,0 1-4 16,0-2 2 0,0-1 1-16,0 1-4 0,0-2 1 15,-6-3-1-15,-4 0 2 16,4-2-6-16,-2-4 3 16,4 0-3-16,1-5-17 15,1 0 14-15,1 0-1 16,-5-3 1-16,3-7-11 15,3 0 15-15,-3-4-4 16,3 1-11-16,0 0-6 16,0 2 0-16,0 2 7 15,0 0-1-15,0 1-2 16,0 2-1-16,3-2 6 16,3 2 10-16,-2 0 2 15,1 1 2-15,1 2 1 0,0 3-1 16,0 0 1-16,1 0 3 15,-1 0 13-15,2 0 1 16,1 0-7-16,1 0 8 16,-1 0-4-16,0 3-6 15,3 2 17-15,-3-1-9 16,1 1 7-16,-2 0-12 16,5 0 3-16,-5-1 4 15,-1-1-4-15,-1 0-7 16,-3-3-4-16,-2 0-3 0,-1 0 1 15,2 0 7-15,-2-3 4 16,3-11-4-16,-3-1-3 16,0-2-1-16,0-3 0 15,0 2 0-15,0 2-4 16,0 4 3-16,-8 1-3 16,-3 4 0-16,-3-1-3 15,1 3-5-15,-4 2-6 16,-2 3 5-16,2 0 4 15,1 0-13-15,1 0-8 16,5 5-4-16,2 4-14 16,5 0-23-16,0 0-22 15,3 1-100-15,0 0-208 16</inkml:trace>
  <inkml:trace contextRef="#ctx0" brushRef="#br0" timeOffset="380526.9215">1496 8699 492 0,'0'0'409'15,"0"0"-306"-15,0 0-39 0,0 0-26 16,0 0-7-16,0 0 6 16,12 65-13-16,-9-41-12 15,-3-3-8-15,0 2-3 16,0 0-2-16,0-2-15 16,-3-5-87-16,-12-7-372 15</inkml:trace>
  <inkml:trace contextRef="#ctx0" brushRef="#br0" timeOffset="387550.1374">1453 8420 314 0,'0'0'293'0,"0"0"-182"0,0 0-34 16,0 0-10-1,0 0-30-15,0 0-17 0,0 0-8 16,0 0-10-16,0 0 4 16,1 0-5-16,1 0 4 15,4 2 12-15,1 5 15 16,1 3 3-16,-1 1-14 15,2 7-2-15,3 0 1 16,0 4-2-16,3 1-6 16,-2-2-1-16,-1-3-8 15,-3 1-1-15,2-7 2 16,-5-1 0-16,1-2-2 16,-3-3-2-16,-2-4-7 15,-2 1-34-15,0-3-66 16,0 0-87-16,0 0-474 0</inkml:trace>
  <inkml:trace contextRef="#ctx0" brushRef="#br0" timeOffset="388584.9076">1541 8394 452 0,'0'0'266'0,"0"0"-146"16,0 0-36-16,0 0-19 16,0 0-33-16,0 0-6 15,0 0-4-15,0 0-7 16,0 0-3-16,0 0-9 15,0 0 14-15,0-3-12 0,0 3-5 16,0-3 1-16,0 0-4 16,3-2 3-16,3-1-2 15,4-2-1-15,2 2 0 16,0 0 1-16,0 2 2 16,-3 0 2-16,0 3-2 15,0 1-3-15,-3 0 0 16,-3 0 1-16,0 0-4 15,-2 0-1-15,-1 9 4 16,2 3-8-16,-1 2 6 0,-1 2 1 16,0-3 4-1,0-2 0-15,0-2 2 16,0-4-2-16,0-2 0 0,0 0-3 16,0-3 3-16,0 0-4 15,0 0-1-15,0 0 5 16,0 0 1-16,0 0 0 15,0 0-2-15,0 0 1 16,2 0-1-16,-2 0 1 16,0 0-4-16,0 0 3 15,0 0-2-15,0 0 2 16,3 0-1-16,-3 0 0 16,0 0-6-16,3 0 7 15,-3 0-4-15,4 0 2 16,-1 0 2-16,0 0-1 0,5 0 1 15,-2-3 1-15,0 0 0 16,1 3 0-16,-4-1-1 16,3 1 1-1,-3 0 2-15,0 0 1 0,0 0 1 16,0 0-2-16,0 0 4 16,3 0 10-16,-2 0-11 15,1 0 4-15,1 3-2 16,-3 2-5-16,3 1 3 15,-2 0 2-15,-1 1 0 16,0 1 9-16,0 1-7 16,-3-2 0-16,3 0-1 0,-3 2 0 15,0 2-6-15,0 1 0 16,0 2-1-16,-3 3 4 16,-6-5-5-16,2-1 0 15,-2-2-2-15,0-6 1 16,-6-3-19-16,3 0-27 15,-3-9-48-15,2-5-42 16,-2-3-172-16</inkml:trace>
  <inkml:trace contextRef="#ctx0" brushRef="#br0" timeOffset="389114.4909">1553 8165 186 0,'0'0'397'0,"0"0"-232"15,0 0-62-15,0 0-29 16,0 0-31-16,0 0-21 16,-3-4-10-16,3 4-12 0,0 0 0 15,0 0-11-15,3 0 11 16,7 0 1-16,2 6 0 15,0-1 9-15,-3 1-1 16,3 1 1-16,3 2 9 16,-3-1-4-16,0-1 0 15,6 4-1-15,-2 3 0 16,2 0-2-16,1 3 14 16,-2 3-9-16,4 3-7 15,-2 0 8-15,-4 0-9 16,1 2 2-16,-7-2-5 15,-1 1-3-15,-5 1-3 16,-3 2 1-16,0 4-2 0,-3 5-1 16,-14 1-50-16,-5-2-125 15,7-6-693-15</inkml:trace>
  <inkml:trace contextRef="#ctx0" brushRef="#br0" timeOffset="394149.6509">1183 9305 440 0,'0'0'293'0,"0"0"-130"16,0 0-47-16,0 0-27 15,0 0-33-15,0 0-30 0,-3 0-1 16,3 0-12-16,-3 0-3 16,3 0-5-16,0 0-3 15,0 0 0-15,0 0-2 16,0 0-6-16,0 0 3 16,0 2-4-16,0 10 7 15,3 3 1-15,4 1-1 16,-1 1 1-16,2 0-1 15,-1-2-1-15,2 5 1 16,-2-2 1-16,1-1 2 0,-2-1-3 16,2-4-4-1,0-1 4-15,-3-6-10 0,-2 1-16 16,0-3-33 0,0-3-59-16,0 0-130 0,0-5-386 15</inkml:trace>
  <inkml:trace contextRef="#ctx0" brushRef="#br0" timeOffset="395207.5993">1244 9305 256 0,'0'0'307'0,"0"0"-148"15,0 0-33-15,0 0-48 16,0 0-27-16,0 0-20 15,0-5 3-15,0 5-12 16,0 0-10-16,0 0-2 16,0 0-2-16,0-3-7 0,0 2 1 15,0-4-1-15,0-1 1 16,0 1-2-16,9-1-2 16,-2 1 1-16,2 1 1 15,-1 2 0-15,-1 1-1 16,1-1-1-16,-1 2 2 15,1 0 0-15,2 0-4 16,-4 0 4-16,3 6 0 16,-3 2 0-16,1 1-1 15,-2-1-4-15,-2 3 3 16,-2-5-4-16,-1 5-5 16,0-5 4-16,0 2 6 15,0-2 1-15,0-1 0 16,0-1-1-16,2-1 3 15,-1-1-3-15,-1-2 1 0,0 0 0 16,0 0-5-16,0 0 4 16,2 0-3-16,-2 0 0 15,0 0-4-15,0 0 6 16,0 0-2-16,0 0-4 16,0 0-1-16,0 0 2 15,0 0 0-15,0 0 6 16,0 0-1-16,0 0-12 15,0 0-15-15,1 0 10 16,-1 0 7-16,2 0 6 0,1 0 3 16,0 0-1-1,4 0 4-15,-1-2 1 16,2-2 6-16,-2 1-5 16,1 1 2-16,-3-1-4 0,1 3 2 15,-2 0-1-15,0 0 2 16,0 0 9-16,0 0 4 15,-3 0-4-15,0 0-1 16,3 0 2-16,2 0 12 16,0 0-9-16,-3 3 3 15,2 5-10-15,-2-2 8 16,-1 2-1-16,2-1-4 16,-1-2-3-16,-1 3-3 15,1-3 2-15,-1 4-3 16,1-2 1-16,-2 0 4 0,0 0-6 15,0 0-1-15,0-2 2 16,0 1-4-16,0 2 3 16,0-2 0-1,-2 1 1-15,-8 0-1 0,-3-1-4 16,-4 2 2-16,5-5-4 16,-4 2 2-16,2-1 0 15,2 1-4-15,3-2-4 16,2 0-5-16,-2 2-4 15,3-4-19-15,-3-1-41 16,3 0-52-16,0-1-390 16</inkml:trace>
  <inkml:trace contextRef="#ctx0" brushRef="#br0" timeOffset="397608.6646">23205 3957 513 0,'0'0'254'0,"0"0"-138"16,0 0-20-16,0 0-25 16,0 0-36-16,0 0-3 15,-6 0 0-15,6 0-12 16,0 0-7-16,-1 0-2 15,1 0-6-15,0 0-4 16,0 0-1-16,0 4-1 16,0 3 1-16,0 4 1 0,0 5 0 15,0 2 1-15,1 3 6 16,4 1-5-16,2 3 4 16,-4 2-3-16,2-1-3 15,-2-1 1-15,0-4-2 16,0-2 1-16,-2-5 3 15,2-4-4-15,0-1-2 16,0-7-9-16,-2-1-21 16,2-1-54-16,0-1-89 15,2-15-400-15</inkml:trace>
  <inkml:trace contextRef="#ctx0" brushRef="#br0" timeOffset="398856.3423">23372 4046 429 0,'0'0'208'0,"0"0"-47"16,0 0-77-16,0 0-16 15,0 0-36-15,0 0-2 16,-7-12-5-16,5 10-12 16,2-1-4-16,-1-2 4 15,-2 1-2-15,3 1-3 16,-3-1-6-16,3 1-1 0,-1 0 2 15,1-1-3-15,0 1 0 16,0-1-3-16,0-1-1 16,1-3 2-16,11 2-2 15,0-2 4-15,3 2 0 16,-3 3-1-16,0 1 0 16,-2 1 1-16,-1 1-1 15,-3 0 0-15,0 0 0 16,0 0 2-16,0 3 1 15,0 3-1-15,0 5 2 16,-2 0 4-16,2 0-6 16,-3 3 2-16,0 0 4 0,-3 0-5 15,0 3-2-15,0-2 0 16,0 2-3-16,-9 2 3 16,2-4 2-16,1-1-2 15,1-7 0-15,4-2 0 16,-1-3-1-16,2-2 1 15,0 0-1-15,0 0 1 16,0 0 2-16,0 0-2 16,0 0 1-16,0-4-1 15,0-5-3-15,0 4-10 16,0 0 8-16,0 1 3 16,0 3 0-16,0-1 2 15,0 1 2-15,0 1-2 16,0 0 0-16,0 0-8 15,0 0 2-15,2 0-20 0,2 0 8 16,2 0 17-16,2-2 1 16,1 1 0-16,0 1-2 15,0-1 2-15,-1 1 0 16,1 0 0-16,-1 0 5 16,-2 0-2-16,-1 0 0 15,0 2 4-15,1 3 0 16,-1-3-7-16,1 1 10 15,-2 2-6-15,1 0-1 16,1 1 0-16,-3 1 2 16,0 0-2-16,0 0-2 15,-2 0 8-15,-1 1 0 16,0 0 2-16,0 1-1 16,0-1 6-16,0 1-7 0,0 2-3 15,0-1 9-15,0 1-6 16,0-2 2-16,-4 0-4 15,-1 0-1-15,-2-4 3 16,-1 2-7-16,1-2 4 16,-4-1 2-16,-2-1-2 15,1 0 2-15,-1-3-6 16,-2 0 4-16,0 0-1 16,1 0-1-16,4 0-4 15,0-5 3-15,2 2-3 16,2-2 1-16,1 2-2 0,1-1 0 15,-2-2-9 1,3 2 6-16,-1-2-10 0,-2 1-21 16,0-1-36-16,-3-1-125 15</inkml:trace>
  <inkml:trace contextRef="#ctx0" brushRef="#br0" timeOffset="408174.9013">2663 9177 269 0,'0'0'250'0,"0"0"-105"15,0 0-20-15,0 0-51 0,0 0-34 16,0 0-7-16,0 0-7 16,-3-4-2-16,3 4-6 15,0 0-4-15,0 0 13 16,0 0-12-16,0 0-5 15,0 0-5-15,0 0-2 16,0 0-3-16,0 0-4 16,0 0-5-16,7 3 6 15,4 7 1-15,-4-3 2 16,1 1-1-16,0 1 6 16,-3-1-4-16,4 1 0 15,0 0 0-15,0 4-1 16,-2 0 1-16,1-1 4 0,-2-1-2 15,-2 0 1-15,-1-2-1 16,-3-6-2-16,3 0-1 16,-3-1 3-16,0-2-2 15,0 0 5-15,0 0 4 16,0 0 11-16,0-3 8 16,-6-8-29-16,-6-5-2 15,2-2-7-15,-2-1-5 16,3 2-4-16,3 0 5 15,0 3 3-15,4 3 0 16,-1 1 2-16,2 6-1 16,-3-2-12-16,2 1-4 15,1 2-3-15,1 3-5 16,0 0 18-16,0 0 14 16,0 0-8-16,0 0 6 0,0 0-7 15,0 0 7-15,1 0 1 16,8 0 1-16,0 0 1 15,-3 0 1-15,7 0 1 16,-4 0 0-16,2 0 2 16,-1 0 3-16,-1 0-1 15,-1 3 10-15,-1 5-1 16,0-2 2-16,-2 4-4 16,1 0-3-16,-3-2 4 15,3-2-3-15,-3 3-2 16,-3-3 1-16,3-2-2 0,-1-1-5 15,-2-2-3-15,0-1 8 16,0 0-3-16,0 0 4 16,0 0 5-1,0 0-2-15,0 0 3 0,0-8-15 16,-2-1-5-16,-4-3 0 16,0-2-10-16,3 1 6 15,0 1-7-15,1 3 7 16,1 3-12-16,1 1 20 15,-2 2-11-15,2 1 4 16,0-1 4-16,0 0 1 16,0-1-8-16,0-2-4 0,0 1-3 15,0-2-8-15,5-1 18 16,4 2-1-16,0-2 7 16,1 4 0-16,-1-1 2 15,-1 5 0-15,2-2 5 16,-1 2 7-16,2 0 3 15,-1 0-1-15,-1 8 1 16,3 6 11-16,3 2 0 16,-5 1-5-16,1 0 2 15,-1-1-5-15,1-6-12 16,-4 1-4-16,2-6-2 16,-3-2-4-16,0-3-33 15,6 0-89-15,0-6-76 16,0-13-436-16</inkml:trace>
  <inkml:trace contextRef="#ctx0" brushRef="#br0" timeOffset="408415.5156">2988 9030 780 0,'0'0'147'16,"0"0"-59"-16,0 0-34 0,0 0-28 16,0 0 12-1,0 0-16-15,45 57-13 0,-29-41-4 16,-4-2-5-16,0-1 0 16,-3-4-1-16,-3-4-55 15,-1-5-54-15,-1 0-125 16</inkml:trace>
  <inkml:trace contextRef="#ctx0" brushRef="#br0" timeOffset="408620.4962">2922 8921 589 0,'0'0'274'15,"0"0"-188"-15,0 0-31 16,0 0-24-16,0 0-31 16,0 0-20-16,-6-3-71 15,6 9-130-15,0 4-170 16</inkml:trace>
  <inkml:trace contextRef="#ctx0" brushRef="#br0" timeOffset="409273.2797">3037 8949 382 0,'0'0'187'0,"0"0"-48"15,0 0-19-15,0 0-56 16,0 0-30-16,0 0 17 16,17 9-9-16,-11-4-3 15,4 1-7-15,2-1-11 16,-1-1-9-16,2 2-3 15,-3-2-2-15,2 1 1 16,-1-1-8-16,-2 1 3 16,-2 1-3-16,2-1 1 15,-6 1 1-15,0-1-2 16,0 1-2-16,-3-4 2 16,0 1 2-16,0 0 0 15,0-1-2-15,0-1 5 16,0 0 2-16,0-1 3 15,0 0 1-15,0 0-1 0,0 0-3 16,0 0 12-16,0 0-7 16,0-6-9-16,-8-3-3 15,-2-3-4-15,3-1 0 16,2 2-7-16,1 0-3 16,2 1 5-16,-1 1-1 15,0 1 3-15,3 1 5 16,-3 2-1-16,-1-1 0 15,4 2 3-15,0 2-11 16,0 0 1-16,0 2 7 16,0-1 2-16,0-1-4 15,0 2 0-15,0-3 3 16,10-2 2-16,2 3 0 0,3 2-3 16,-3 0 3-16,2 0 3 15,-1 0-2-15,-1 0 5 16,1 7 0-16,-1 4 3 15,1 1-1-15,-2 2 2 16,-5 2-2-16,5 0 0 16,-4-1-1-16,-1-1-3 15,-3 0-4-15,1-2-4 16,-1-5-31-16,2-3-45 16,5-4-137-16,1 0-576 15</inkml:trace>
  <inkml:trace contextRef="#ctx0" brushRef="#br0" timeOffset="409694.6676">3264 8738 835 0,'0'0'143'0,"0"0"-47"15,0 0-19-15,0 0-38 0,0 0-26 16,0 0-6-16,-8-3-7 16,8 3 0-16,0 0-3 15,0 0-1-15,0 0-2 16,0 8-2-16,0 7 8 15,0 2 1-15,0 3 6 16,0 3-4-16,8 1 6 16,-2 1-8-16,7-2 1 15,2 1 1-15,0-3-5 16,5-1 3-16,-1-4-2 16,6 0 2-16,-2-5-1 15,4-2 0-15,-2-3-1 16,3-4-14-16,-1-2-15 0,-2 0-60 15,-3-4-125-15</inkml:trace>
  <inkml:trace contextRef="#ctx0" brushRef="#br0" timeOffset="410658.4943">3446 8683 604 0,'0'0'187'16,"0"0"-97"-16,0 0-38 16,0 0-29-16,0 0-16 15,0 0-2-15,0-2 0 16,3 2 20-16,3 5 4 0,6 6 3 15,-6 1 5-15,1 2-14 16,1 2 4-16,-2 0-10 16,1 1-9-16,-4 1-6 15,2-1 6-15,-4 0-7 16,-1 1-1-16,0-2 2 16,0 1 2-16,0-3-3 15,-3-2 0-15,-6-1 2 16,2-5-3-16,1 0-2 15,-3-4 1-15,0-1-3 16,-3-1-4-16,3 0-2 16,-2 0-3-16,1-1-22 0,3-9 6 15,-1-1 4-15,2 1 3 16,2 1-1-16,1 1 11 16,3-1 5-16,0 4 2 15,0-1-11-15,0 2 2 16,0-1-2-16,3 3 3 15,4-1 8-15,4-3 4 16,1 2-2-16,1-3 2 16,-1 3 2-16,1-1 1 15,-2 1-2-15,-2 2 0 16,4-1 5-16,-4 3 10 16,-1 0-2-16,-1 0-5 15,2 0 4-15,-3 0-3 0,0 0-1 16,-3 0-1-1,3 0 1-15,0 0 2 0,-2 0 2 16,2 0-7-16,2-8 5 16,2-1-4-16,-1 0-4 15,-3-2-1-15,-1 2 10 16,-2-1 11-16,-3-2-8 16,0 1 10-16,0 3-7 15,0 1-4-15,0 3 5 16,-8 2 1-16,-1 1-17 15,-1 1-2-15,-2 0-3 16,-2 0 1-16,-5 0 2 16,1 0 0-16,-3 5 0 15,3 4-1-15,-2 1-7 16,3-1-6-16,2 2-7 16,6-3-35-16,3 1-37 0,6-3-71 15,0-3-252-15</inkml:trace>
  <inkml:trace contextRef="#ctx0" brushRef="#br0" timeOffset="410944.3525">3725 8775 446 0,'0'0'170'0,"0"0"-18"16,0 0-38-16,0 0-35 16,0 0-28-16,0 0-8 15,55 73-13-15,-52-52-8 16,-3 2-10-16,0 3-12 15,-16-3-24-15,-4-4-136 16</inkml:trace>
  <inkml:trace contextRef="#ctx0" brushRef="#br0" timeOffset="414318.5287">3767 8520 377 0,'0'0'175'0,"0"0"-78"16,0 0 8-16,0 0-19 16,0 0-28-16,0 0-18 15,0-29 2-15,0 24-6 16,0 2 1-16,0 1-16 16,0-1 4-16,0 2-2 15,-3 1 3-15,1 0-8 16,-1 0-1-16,0 0-11 15,-1 0-6-15,-4 0-3 16,-2 1 3-16,1 5 0 16,-2 1 0-16,-2 0-2 15,4 1 2-15,3-3 0 0,-1 1 2 16,1 0-4-16,6 1-2 16,-2-3-3-16,1 2 1 15,1-4-10-15,0 2 3 16,0 2 4-16,0-2-5 15,0 0-2-15,0 2 4 16,0-2-2-16,3 1-19 16,3-3 11-16,1 1-4 15,1 0-3-15,-2-2 5 16,0-1 7-16,1 0 3 16,-3 0 4-16,1 0 8 15,-2 0 2-15,0 0-3 16,0 0 2-16,0 0 1 0,2 0 1 15,-1 0-1-15,-1 0 0 16,1 0 0-16,-1 0 0 16,3-1 4-16,-1-2 4 15,1 2 2-15,1-2 11 16,-1 0-8-16,0 0-3 16,0 2 0-16,3 0-2 15,-2-1-4-15,-2 2-3 16,1 0 1-16,2 0 5 15,0 0 0-15,0 0 8 16,1 0-4-16,0 0-5 16,1 0 6-16,-2 0 10 15,-1 2-11-15,-1 0-2 16,0 1 0-16,-3 0-2 0,0 0-3 16,-3 1 3-16,0 0 0 15,0 2-2-15,0 1 7 16,0 0-8-16,-5 4 4 15,-9 0-4-15,-3 2-4 16,-2-4 0-16,4-1-4 16,-3-4 0-16,7-4-1 15,0 0 1-15,2 0-10 16,1 0-4-16,2-11-1 16,-1-4-2-16,4-5 9 15,-2-4-9-15,4 0 7 16,1 0 1-16,0 2 1 0,0 5 9 15,0 3 3-15,1 5 3 16,5 1 4-16,-4 2-1 16,1 5-6-16,1 0 1 15,-4 1-1-15,0 0 0 16,0 0-1-16,0 0 1 16,0 0-1-16,0 0-8 15,0 0 1-15,0 0-2 16,0 0-23-16,0 0-9 15,-4 1-97-15,-1 0-251 16</inkml:trace>
  <inkml:trace contextRef="#ctx0" brushRef="#br0" timeOffset="414797.6656">3719 8360 358 0,'0'0'231'0,"0"0"-94"0,0 0-35 15,0 0-37-15,0 0-33 16,0 0-11-16,6-3 1 16,0 3-4-16,3 3 1 15,1 2 3-15,1 2 4 16,-2 1-4-16,6 2-3 16,-3-3 0-16,1 2 1 15,2-2-4-15,1 2-4 16,1-1-2-16,1 3 0 15,-2 2-4-15,2 1 2 16,3 2 1-16,-3 3-2 16,-2 1 6-16,1 5-1 0,-4 0-1 15,-7 3-1-15,-6 5-6 16,0 2-3-16,-8 4-1 16,-20 2-10-16,-3-1-52 15,-4-9-101-15,0-13-543 16</inkml:trace>
  <inkml:trace contextRef="#ctx0" brushRef="#br0" timeOffset="419457.934">3568 9242 467 0,'0'0'163'15,"0"0"10"-15,0 0-38 0,0 0-64 16,0 0-23-16,0 0-32 16,0 0 10-16,-22-13-16 15,19 11 0-15,0 2-9 16,0 0 5-16,0 0-3 15,1 0 0-15,-5 0 0 16,0 0-3-16,-2 2 5 16,-2 4-5-16,-1 1 0 15,2 1-1-15,2 1 0 16,-2-1 0-16,7-1 0 16,-3 1-2-16,3-2-1 0,3 3 4 15,0-1-7-15,0-2 0 16,0 0-3-1,0-1 3-15,0 1-4 0,0 0 3 16,0-1-4-16,0 1-2 16,0-1-4-16,0-2 1 15,3 3 6-15,3-3-13 16,-3 0 5-16,6 0 1 16,-3 0 4-16,-2 1 2 15,2 0-1-15,-1-1 6 16,1 1 3-16,-2-1 1 15,2 0 2-15,-3-3 0 16,2 0-1-16,-1 0 2 16,1 0 0-16,2 0 0 15,-1 0 0-15,3-1 0 16,0-2 0-16,0-3 0 16,0 2 2-16,-2 1 0 0,-2 0 17 15,2 2 6-15,-1 1-8 16,0 0 6-16,0 0-4 15,0 0 0-15,3 0-9 16,-3 0 10-16,0 0-12 16,0 0 3-16,0 0-4 15,0 0-4-15,-2 0 5 16,1 0-4-16,-2 0-4 16,0 0 1-16,-2 2 1 15,1 3-2-15,1 2 5 16,-3 1 6-16,3 1-4 0,-3 1 3 15,0 0-10-15,0-1 6 16,0 1-3-16,0-3 3 16,-6 4-4-16,-5-2 2 15,-2 3-3-15,-2-1 3 16,0-3-4-16,0 0 0 16,3-4-10-16,0-3 9 15,3-1-6-15,3 0 2 16,-1 0-5-16,4-10-8 15,-3-4 9-15,3-3 5 16,3-3-7-16,0 0 2 16,0 0-2-16,0 1 8 0,0 2-1 15,0 4 3-15,0 4 0 16,0 0 1-16,3 1-2 16,0 2 2-16,0-2-2 15,-1-3 2-15,2 2 0 16,-3-3 0-16,2 1 3 15,0-2 10-15,0-1 5 16,-1 1-3-16,1 1 0 16,0 3 2-16,-3 3 0 15,0 1 5-15,0 3-13 16,0 1 0-16,0 1 0 16,0 0-3-16,0 0 6 15,0 0-12-15,-5 0-5 0,-7 1 2 16,-4 9-17-16,2 2-18 15,1-1-31-15,4-3-77 16,3-4-282-16</inkml:trace>
  <inkml:trace contextRef="#ctx0" brushRef="#br0" timeOffset="422245.9228">23430 5006 494 0,'0'0'152'0,"0"0"-31"16,0 0-26-16,0 0-58 15,0 0-11-15,0 0-9 16,0 0-11-16,-52-5-5 16,43 5 8-16,-2 0 0 15,3 0 2-15,-1 4 2 16,0 0 5-16,-3 2-9 15,2-1 1-15,-5 3-10 16,3-1 1-16,0 4 1 16,0 0-2-16,3 1-1 15,3-1-1-15,1 0 0 16,5 0 0-16,-1 0-1 16,1-2 1-16,0-1-4 15,0 2 3-15,0-4-4 0,0 2 6 16,0-1-10-1,0-2 9-15,4 0-16 0,1-1 3 16,1 0-4-16,2 0 9 16,2 1-4-16,-1-1 7 15,-2-1 2-15,2-2 3 16,0 0-1-16,-1-1-1 16,1 0 1-16,-1 2 2 15,0-2-4-15,-2 1 1 0,2 0 0 16,2 1 2-16,-1-2-1 15,0 0 2-15,4 0-3 16,-1 0 4-16,3 0 8 16,1 0 15-16,-2 0 2 15,-1 0-8-15,-4 0 5 16,0 0-8-16,0 3 2 16,-1 1 0-16,-1 0 2 15,1 1-9-15,-1-3 0 16,-3 3 0-16,1-2-5 15,-2 1 1-15,2-1-3 16,-2-1-2-16,0 1 3 16,-2 0-1-16,2 1 3 15,-3 1-3-15,0 0 2 16,0 4 4-16,-10-1 3 0,-7 3-2 16,-1-2-6-1,2-1 0-15,-1-2-3 0,5-1-8 16,-1-4-2-16,2 1 6 15,1-2-2-15,-2 0 1 16,3 0-7-16,3 0 7 16,0-10 1-16,5-2-6 15,1-5 4-15,0-3-3 16,0-2 0-16,0-4 7 16,10 2 2-16,-1-1-1 15,-1 5-1-15,0 3 2 16,-3 4 3-16,-2 6 0 0,0 3 11 15,0 1-7-15,0 0 0 16,0 0-7-16,2-3 1 16,2 1 0-16,0-2 4 15,1-2-1-15,2-1 4 16,1 1 5-16,-4-2-2 16,2 0 4-16,-2 3-9 15,-2-1 6-15,-2-1-1 16,-2-2 1-16,-1 2 0 15,0-2-3-15,0 4-6 16,0 3-3-16,-3 4 0 16,-3 1-10-16,-7 0-3 15,-8 11-23-15,-3 9-66 0,3 2-118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6T04:29:54.864"/>
    </inkml:context>
    <inkml:brush xml:id="br0">
      <inkml:brushProperty name="width" value="0.05292" units="cm"/>
      <inkml:brushProperty name="height" value="0.05292" units="cm"/>
      <inkml:brushProperty name="color" value="#FF0000"/>
    </inkml:brush>
  </inkml:definitions>
  <inkml:trace contextRef="#ctx0" brushRef="#br0">5096 8931 534 0,'0'0'154'16,"0"0"-33"-16,0 0-40 15,0 0-20-15,0 0-22 16,0 0 15-16,0 0-26 16,-9-5-13-16,9 5-2 0,0 0-7 15,0 0 2-15,0 0-4 16,0 0 3-16,0 0-7 15,0 0-2-15,0 0 2 16,0 0-3-16,0 0-4 16,2 9-4-16,8 4 11 15,-1 0 1-15,3 3 1 16,0-2 0-16,0 2-2 16,-3-2 0-16,1 0 2 15,1-2-2-15,-4-1 0 16,2-2 0-16,-5-3 2 15,-1-1 1-15,-3-2-3 16,2-3 0-16,-2 0 0 0,0 0 1 16,0 0 3-1,0 0-1-15,0-3-2 0,0-8-1 16,-9-4-8-16,-3 1 7 16,5 1-11-16,-1 1 6 15,-2 0 0-15,5 2-6 16,-1 0 5-16,2 2-2 15,1 1 2-15,0-1-8 16,1 2-30-16,1-2 13 16,-2 2-5-16,2 0-15 15,-1 0 7-15,2-2-1 16,0 0 13-16,0-1 1 16,0 1 20-16,0-1 12 0,2 4 0 15,5 2 2 1,0 2-1-16,-1 1 4 0,0 0 14 15,3 0 3-15,0 0-9 16,2 9 15-16,-1 0 6 16,-1 2-14-16,0 1 2 15,0-1-3-15,0 0-5 16,-2-1 5-16,-1-3-2 16,-3 1-6-16,-1-4-3 15,1-1-6-15,-3-3-1 16,0 0 0-16,0 0 3 15,0 0 5-15,0 0 5 16,0 0 35-16,0-7-36 16,-5-3-13-16,1 0 0 0,-2-1-7 15,1 0-4-15,2 0-9 16,-2 0 3-16,2-1 11 16,-2 3-4-16,2 0-9 15,3 1-6-15,-3 1-3 16,3 2 15-16,0 1-3 15,0 1-2-15,0 1 18 16,0 0-2-16,0 1 0 16,3-1 2-16,5 2 0 15,0 0 0-15,1 0 0 16,2 3 3-16,-1 6 13 16,4 0 4-16,-2 2 0 0,1-2-2 15,-1 1-2 1,1 0-9-16,-4-2-6 0,0 0 0 15,0-2-1-15,3-3-3 16,-3 0-31-16,1-3-39 16,-2 0-130-16,-5 0-282 15</inkml:trace>
  <inkml:trace contextRef="#ctx0" brushRef="#br0" timeOffset="267.3047">5387 8789 352 0,'0'0'298'16,"0"0"-170"-16,0 0-55 15,0 0-24-15,0 0 14 16,0 0-14-16,12 31-15 15,-3-20-5-15,-2 0-15 16,1 1-9-16,-2-4-4 16,0 0-1-16,-2 0 2 15,-4-4-2-15,0 0-40 16,0-4-53-16,0 0-38 16,-10-5-359-16</inkml:trace>
  <inkml:trace contextRef="#ctx0" brushRef="#br0" timeOffset="458.3561">5317 8669 671 0,'0'0'139'15,"0"0"-96"-15,0 0-17 16,0 0-24-16,0 0-2 15,0 0-31-15,4 3-162 16,8-3-229-16</inkml:trace>
  <inkml:trace contextRef="#ctx0" brushRef="#br0" timeOffset="1127.9235">5451 8694 599 0,'0'0'157'16,"0"0"-73"-16,0 0-28 15,0 0-33-15,0 0-17 16,0 0 2-16,15 19 5 16,-6-10 1-16,0 2 0 15,3 0-4-15,-2 3-1 0,1 3 3 16,-2-4 4-16,4 0-5 15,-2 0-6-15,-1-1-2 16,-3-4 3-16,-2-1-5 16,-2-3-1-16,-3-1 5 15,3-2-5-15,-3-1 5 16,0 0 4-16,0 0-1 16,0 0 15-16,0 0 17 15,0 0-9-15,-3-5-21 16,-3-7-10-16,-2 1 0 15,1-1 0-15,1-2 4 16,2 0-4-16,-2 2-5 0,1-2 5 16,-2 3-12-1,4 2 7-15,1-1-15 0,1 1-19 16,-2 2-2-16,3 0-3 16,-2 2-18-16,2 0 21 15,0 1 22-15,0 1 18 16,0 1 1-16,0-3 1 15,3 1 13-15,5-1 8 16,4-1 4-16,-3 2-10 16,1-3-6-16,2 4-1 15,2 0 1-15,2 3-10 16,-3 0 0-16,2 3 0 16,-1 11 7-16,-1 3 13 0,-4 2-5 15,3 1-3 1,-2-1 2-16,-2-2-8 0,1-2-3 15,0-2-6-15,3-4-10 16,0-3-107-16,2-6-47 16,3 0-444-16</inkml:trace>
  <inkml:trace contextRef="#ctx0" brushRef="#br0" timeOffset="1604.6436">5729 8406 281 0,'0'0'337'16,"0"0"-172"-16,0 0-74 15,0 0-17-15,0 0-27 0,0 0-9 16,-14-4-18-16,10 4-3 15,4 0-4-15,-3 3-6 16,3 9-3-16,0 5 2 16,0 3 8-16,0 3-6 15,10 3 4-15,7 1 1 16,-1-1-2-16,1 2 4 16,0 0-4-16,0-3-5 15,1-2-2-15,-3-3-3 16,1-3 0-16,3-5-1 15,1-3-8-15,11-9-36 16,2 0-84-16,0-13-334 0</inkml:trace>
  <inkml:trace contextRef="#ctx0" brushRef="#br0" timeOffset="2508.9235">5920 8314 350 0,'0'0'275'16,"0"0"-104"-16,0 0-77 15,0 0-20-15,0 0-29 16,0 0-8-16,-3-2-21 16,3 2-9-16,0 5-1 15,0 6 16-15,3 4-8 16,3 2 4-16,1 0-8 15,-1 3 6-15,3-1-16 16,-1-1 9-16,-1 2-6 16,-1-2 2-16,-3 2-5 0,-3 1 1 15,0-1-1-15,0-1 8 16,0-1-8-16,-5-2 0 16,-1-4 0-16,-1-3 0 15,1-6 1-15,3-1 0 16,-3-2 6-16,0 0-6 15,-4 0-1-15,1-6-1 16,-2-4 1-16,1-3-13 16,2 2 2-16,2-2 2 15,3 3-6-15,2 1-2 16,1 0 1-16,0 1 2 16,0 2 13-16,0 3-2 15,0 0 1-15,1 1 1 0,4-1 1 16,1 0 6-16,0-2-6 15,4-2 0-15,-1 0 0 16,0 0 0-16,0-1 0 16,0 2 3-16,-3 1-3 15,5 1 0-15,-1 3-3 16,-1-1 2-16,0 2-1 16,-2 0-2-16,2 0 4 15,-3 0 0-15,2 0 1 16,0 0 0-16,-2-1 1 15,-1-2 0-15,1 0 0 16,-3-4-1-16,2 0 7 0,-2-3 3 16,-2-2 4-16,-1-2-5 15,0-3-7-15,0 3-1 16,0 3 0-16,0 4-2 16,-4 2-1-16,-4 2 1 15,-3 3-1-15,-2 0 3 16,-2 0-4-16,-3 0 0 15,5 3 1-15,0 2-7 16,2 1 3-16,5-2-8 16,3 1-16-16,3 0-28 15,0 1-40-15,0 0-30 16,6 0-181-16</inkml:trace>
  <inkml:trace contextRef="#ctx0" brushRef="#br0" timeOffset="2745.8426">6221 8406 12 0,'0'0'736'0,"0"0"-612"15,0 0-24-15,0 0-11 16,0 0-19-16,0 0-40 15,8 72-9-15,-5-58-12 0,0 2-6 16,1-4-1 0,-1 2-2-16,-2-3-30 0,-1-1-65 15,0-6-179-15</inkml:trace>
  <inkml:trace contextRef="#ctx0" brushRef="#br0" timeOffset="4941.6512">6279 8176 419 0,'0'0'209'0,"0"0"-74"0,0 0-44 15,0 0-35-15,0 0-23 16,0 0-29-16,9 5 8 16,-1 8 35-16,2-1-9 15,-4 1-20-15,5 2 24 16,-1-4-29-16,-3 2-7 16,-1-3-2-16,-1 1-3 15,-2-3-1-15,0-1-8 16,-3 0-65-16,4-3-73 15,-4-1-151-15</inkml:trace>
  <inkml:trace contextRef="#ctx0" brushRef="#br0" timeOffset="5409.3251">6221 8042 124 0,'0'0'231'0,"0"0"-111"16,0 0-3-16,0 0-17 15,0 0-29-15,0 0-37 16,-3-1-19-16,9 1 38 16,3 5-17-16,3 1 1 15,0 1-5-15,1 0-11 16,4 0-9-16,-1 0-7 16,-1 1 11-16,4 2-9 15,-2-1 4-15,2 0-3 16,-1 2 11-16,-3 3 6 0,1 1 1 15,-2 4-13 1,-2 2 2-16,-2 3-5 0,-1 7-8 16,-3 3 1-16,-3 6-2 15,-3 5-1-15,0-1-2 16,0 3-44-16,-10-2-112 16,-8 0-100-16</inkml:trace>
  <inkml:trace contextRef="#ctx0" brushRef="#br0" timeOffset="6963.9811">5705 9081 276 0,'0'0'187'16,"0"0"-56"-1,0 0 5-15,0 0-28 0,0 0-52 16,0 0-5-16,0-11-27 16,0 10 5-16,0 1 6 15,0 0-2-15,0 0-4 16,0 0-1-16,0 0-15 16,0 0 0-16,0 0-7 15,0 0-1-15,0 0-1 16,0 0-3-16,0 0-1 0,0 0 2 15,0 0-2 1,0 0 2-16,0 1-2 0,0 8 1 16,10 4 2-16,1 5-2 15,-1 2 1-15,3 4 3 16,-5-2 2-16,4 1-5 16,-2-3-1-16,-2-3 5 15,1-3-6-15,-3-4 1 16,1-3-4-16,-4-3-11 15,2-2-41-15,-4-2-113 16,-1 0-262-16</inkml:trace>
  <inkml:trace contextRef="#ctx0" brushRef="#br0" timeOffset="8799.637">23274 6045 518 0,'0'0'137'0,"0"0"-28"15,0 0-1-15,0 0-27 0,0 0-8 16,0 0-16-16,0-4-7 15,0 4-3-15,0 0-17 16,0 0-2-16,-2 0-6 16,2 0-2-16,0 0 2 15,-1 0-10-15,-1 0-10 16,-2 0-2-16,0 6-5 16,-2 13 5-16,-2 4 4 15,-1 1 6-15,2 1-10 16,1 2 5-16,3 0-3 15,1-1-2-15,2-2 0 16,0-3 1-16,0-3-1 16,0-4 0-16,0-2-3 0,0-6-12 15,0-1-25-15,0-2-3 16,0-2-16-16,3-1-26 16,6 0-98-16,6 0-618 15</inkml:trace>
  <inkml:trace contextRef="#ctx0" brushRef="#br0" timeOffset="16427.3207">23517 7120 536 0,'0'0'57'0,"0"0"-34"15,0 0 100-15,0 0-44 16,0 0-54-16,0 0-20 15,0 0-3-15,0 3-1 16,0 0 3-16,-2-2 3 16,-2 1 6-16,1 2 4 15,-1 1 10-15,-4 2 6 16,-1 3-12-16,-1 3-7 16,-4 4 1-16,-2 2-13 15,-2 3 0-15,-1 1 0 16,2 0 3-16,-1-1-5 15,6-3 2-15,1-6-2 16,3-2 0-16,0-3 2 16,4-2-1-16,-3-2 0 15,1-1 5-15,0-2-2 0,-3-1 1 16,-3 0-5-16,-2 0 4 16,0-24-1-16,1 47-6 15,1-29-3-15,4-1 2 16,2 0 1-16,1-1 3 15,5-2-1-15,0 3-8 16,0-3-11-16,0 3 6 16,0-3-13-16,5 1 9 15,2 1-5-15,3-1 2 16,-2 1 6-16,1-1 2 0,1 2 13 16,-2 0-2-1,1 1 4-15,1 0 5 0,2 2 2 16,-1 0-6-16,0 3 13 15,-3-1 2-15,1 2-6 16,-3 0-1-16,3 0-4 16,-2 0 9-16,1 2-7 15,-1 6-1-15,2 2-8 16,-1 3 1-16,-2 1 0 16,0 2 2-16,0 1 2 15,2 0-3-15,0-1 11 16,1-4 3-16,3-3-11 15,-2-3 8-15,1-1 2 0,1-4-4 16,3 1 3 0,1-2-14-16,1 0 5 0,2-3-3 15,-3-8-4-15,2-3-4 16,-3 1-1-16,-2-1 0 16,-3-1 4-16,-6 2 3 15,-1 2 4-15,-3 1-1 16,0-1 2-16,0-1 2 15,0 1-7-15,-7-1-5 16,-4-2 2-16,-2 1 0 16,-1-1-11-16,0 2 4 15,0 1-6-15,0 2-6 16,0 4 0-16,1 3 0 16,0 2-10-16,1 0-8 0,5 0-8 15,-1 4-66-15,7 6-149 16</inkml:trace>
  <inkml:trace contextRef="#ctx0" brushRef="#br0" timeOffset="17857.181">23332 8085 615 0,'0'0'162'0,"0"0"-102"16,0 0 8-16,0 0-1 15,0 0-32-15,0 0-18 16,1-2-3-16,-1 2 2 16,0 0-10-16,0 0-6 0,2 0 2 15,-1 8 0-15,-1 1 8 16,2 2 3-16,-2 2 6 15,0 0-8-15,0 3 1 16,0-1-6-16,0 2 2 16,0 3-6-16,0 0 4 15,-6 0-3-15,-4-2 1 16,2-2-2-16,1-2-1 16,-1-5 4-16,-2 1-5 15,-1-2 3-15,-2-3-1 16,-4-1-2-16,0 1 3 15,-1-5-3-15,-3 0 0 16,3 0-9-16,3 0-2 16,3-2-6-16,0-5 2 0,5-3-5 15,1 0 4-15,3-1 2 16,1 0 0-16,2-1-2 16,0 2 5-16,0-3-8 15,0 4-10-15,8-2 6 16,1 3 1-16,2-1 4 15,1 0 14-15,1 1-4 16,1 0 6-16,3 3 2 16,1 0 6-16,-2 3 6 15,0 0 12-15,-2 2-10 16,1 0 2-16,-3 0-3 0,3 0-2 16,-3 0-10-16,1 4 6 15,-3 2 1-15,1 1-4 16,-1 2 5-16,-2 4 2 15,-2 1 3-15,0 0-3 16,0 0 3-16,0-2 8 16,0-1-9-16,0-4-1 15,1-2-9-15,3 0 1 16,1-4 1-16,3-1-1 16,2 0 1-16,0 0-5 15,1 0 3-15,-2-6 0 16,-2-3 0-16,-1-5-3 15,-3-3-8-15,0 0 5 0,-5-2 0 16,-1 2-6 0,-3 0 3-16,0 1 6 0,0 2 1 15,0 2 1-15,-6 0 8 16,-3-1-3-16,-4 2 0 16,2 1-1-16,-2 2 1 15,0 0-7-15,1 3-1 16,-2 2-2-16,2 0 3 15,-2 3-5-15,-3 0-20 16,-4 0-30-16,-1 0-72 16,4 0-460-16</inkml:trace>
  <inkml:trace contextRef="#ctx0" brushRef="#br0" timeOffset="117888.1898">24421 1759 264 0,'0'0'290'16,"0"0"-199"-16,0 0 31 15,0 0-29-15,0 0-26 0,0 0-17 16,0 0-2 0,0 0-7-16,0-4-18 0,0 4-5 15,0 0-7-15,0 0-2 16,0 0-6-16,0 0-3 15,0 0-3-15,0 0-2 16,-1 1 1-16,-1 7 4 16,1 4 3-16,-2-1-2 15,1 3 2-15,1 3 1 16,-1 0-2-16,2 5-2 16,0-1 0-16,0-1 1 15,0 0-2-15,0 0 3 0,0 0-4 16,0-1 5-16,2 3-5 15,1-2 5-15,0-3-1 16,1 1-2-16,-1-4-2 16,2-1 2-16,-2-4 0 15,0-3-1-15,1-1-1 16,-3-4-8-16,-1-1 6 16,0 0-1-16,0 0 4 15,2 0 2-15,-2 0 3 16,0-1-4-16,0-8-8 15,0-1-3-15,-3-1-2 16,-4 2 3-16,1 0 8 16,0-2-11-16,-2 2 11 15,-2-2-5-15,-2 2 3 16,0-1-4-16,0 1 4 0,1 4 3 16,2-1-4-16,1 3 2 15,0 2-1-15,2-1 1 16,0 2 2-16,-1 0-2 15,-1 0-3-15,1 0 6 16,1 0 0-16,-1 0-1 16,-1 0 2-16,-1 3-1 15,-2 7 3-15,-2 0-2 16,3 3-1-16,-4-1 0 16,4 1 1-16,1 0 0 0,0-3 1 15,6 2-2 1,0-4-2-16,3 1-3 0,0-3 4 15,0 2 0-15,0 0 1 16,2 0 0-16,5 1 8 16,-1-2-4-16,0 0 0 15,0-2-1-15,1 1-2 16,1-1 6-16,1-1-4 16,-2 0 1-16,2-3-1 15,3 2-2-15,0-1 1 16,0-2 0-16,-3 1 3 15,-2-1-4-15,1 0 1 16,2 0-2-16,-1 0 1 16,5 0 0-16,2-6 3 15,2-5-4-15,-2-1-5 0,1 0 3 16,-2 2 0-16,-5 2 1 16,3-1 1-16,0-2 0 15,-2 0 0-15,0 0 0 16,-4 4 2-16,-1-2-2 15,-1 6 0-15,-4 2 1 16,-1-1 1-16,0 2-2 16,0 0-3-16,0 0-25 15,0 0-43-15,-13 5-60 16,-5 6-306-16</inkml:trace>
  <inkml:trace contextRef="#ctx0" brushRef="#br0" timeOffset="119890.833">24360 5696 333 0,'0'0'193'15,"0"0"-94"-15,0 0-12 16,0 0-5-16,0 0-38 16,0 0-10-16,0-1 1 15,0 1-3-15,0 0-10 16,0 0-11-16,0 0-11 15,0 0-6-15,-6 7 6 16,-7 4 9-16,1 0-3 16,-5 2 8-16,2 1-7 0,1 2-4 15,-2 2 7 1,-1 5-10-16,0 3 1 0,-1 2 3 16,2 4-3-16,0 1 5 15,0 2 1-15,2-1-2 16,-1-1 2-16,0 0 7 15,0-3-4-15,-1 4-10 16,-1-1 1-16,-2 1 2 16,-1 1-1-16,4-1 1 15,0-1-6-15,3-2 2 16,4 1 1-16,-1-2 1 16,4-4-1-16,2-3 0 15,1-4-1-15,0-5 0 0,1-1 1 16,1-9-5-1,1-1-9-15,0-1-7 0,0-2-12 16,0 0 5-16,0 0 16 16,0 0-4-16,0-2-11 15,0-10-38-15,0-6-109 16,0-2-116-16</inkml:trace>
  <inkml:trace contextRef="#ctx0" brushRef="#br0" timeOffset="120556.7015">24924 5674 502 0,'0'0'86'16,"0"0"-7"-16,0 0 37 15,0 0-54-15,0 0-44 16,0 0-11-16,-6 0-3 16,3 5 5-16,-2 1 21 15,-1 4-10-15,-2 0-2 16,-1 8 8-16,-3 4-6 15,-3 4-4-15,-2 5 4 16,1 4-11-16,-2 3-5 16,0-1 4-16,-1 4-4 15,2-2 0-15,0 1 1 16,0-3 1-16,1 0-5 0,-1-1 12 16,-1-3-12-16,3-2 0 15,-1-2-1-15,2 0 0 16,0-2 0-16,2 0 1 15,-3-1-1-15,3 1-3 16,0-6 3-16,3-3 0 16,1-2 0-16,4-5-2 15,2-4-1-15,1-1 0 16,1-5-7-16,0-1-17 16,0 0-11-16,0 0-14 0,0-10-11 15,3-10-85-15,11-5-260 16</inkml:trace>
  <inkml:trace contextRef="#ctx0" brushRef="#br0" timeOffset="121127.7615">25285 5625 358 0,'0'0'197'16,"0"0"-158"-16,0 0-5 15,0 0 38-15,0 0 9 16,0 0-43-16,-6 46-9 16,0-32 5-16,-3 6-1 15,-1 3 12-15,-2 4-21 16,-6 3-4-16,0 4-6 16,-3 5-5-16,0 3-1 15,0 1-3-15,2 6 1 16,-2-2-6-16,0 0 2 0,2-2 0 15,-2 0-1-15,0-1-2 16,0 2 2-16,-1-3 5 16,-4 2-6-16,1-3 3 15,4-5 2-15,3-5 0 16,5-8-2-16,4-4-3 16,4-5 0-16,2 0 0 15,0-6 2-15,2-2-2 16,1-3 0-16,0-3-3 15,0-1-17-15,0 0-16 16,0 0 4-16,0-14 7 16,13-8-50-16,8-5-128 0,3-6-136 15</inkml:trace>
  <inkml:trace contextRef="#ctx0" brushRef="#br0" timeOffset="121701.2206">25835 5716 505 0,'0'0'136'0,"0"0"-36"15,0 0-40-15,0 0-35 16,0 0 10-16,0 0-4 16,-38 65 1-16,15-36-7 15,1 6-10-15,-5 6 2 0,0 6-5 16,-1 3 8-16,-5 3-7 16,2-3-5-16,-3 1 2 15,-1-4-1-15,4 0-3 16,3-6 5-16,2 4-7 15,8-4 5-15,-1 1-8 16,2-2-1-16,1-5 1 16,-1-4 0-16,4-3 3 15,3-7-4-15,1-5-3 16,3-6 3-16,4-4-1 16,2-4-18-16,0-2-27 15,0 0-23-15,0 0 7 0,12-19-14 16,6-7-163-16,3-6-281 15</inkml:trace>
  <inkml:trace contextRef="#ctx0" brushRef="#br0" timeOffset="122236.1399">26309 5665 207 0,'0'0'150'0,"0"0"-68"16,0 0 55-16,0 0-17 15,0 0-40-15,0 0-63 16,8 9-5-16,-10 10 52 16,-6 3-33-16,-3 4 8 0,-3 4 5 15,-3 7 2 1,-5 6-17-16,-3 7 0 0,-4 6-10 15,-2 3-6 1,-5 2-7-16,2-4 7 0,-1 0-8 16,4 0-5-16,1-4 1 15,3 0 1-15,2-6-2 16,0-5-2-16,5-5 1 16,1-8 1-16,4-4 0 15,3-7 2-15,6-6-2 16,5-3 0-16,-1-5-14 15,2-2-37-15,0-2-109 16,6 0 15-16,12-18-54 16</inkml:trace>
  <inkml:trace contextRef="#ctx0" brushRef="#br0" timeOffset="122794.2889">26777 5698 485 0,'0'0'117'16,"0"0"-116"-16,0 0 37 16,0 0 110-16,0 0-74 15,0 0-41-15,-23 72-10 16,7-52 0-16,0 1-16 15,-2 2 6-15,1 6-9 16,0 4 10-16,-3 7-4 16,1 3-3-16,-7 4 10 0,0 1 2 15,-6 1-6 1,-1 0 7-16,2-4-15 0,1 2 0 16,3-3 1-16,5-3-5 15,4-1 5-15,0-5-2 16,5-3-1-16,-1-1-3 15,4-3 1-15,1-4-1 16,0-3 0-16,2-5 0 16,4-3-2-16,0-6-4 15,1-4-15-15,2-3-17 16,0 0-23-16,0-14 18 16,11-12-28-16,8-11-190 0,5-7-215 15</inkml:trace>
  <inkml:trace contextRef="#ctx0" brushRef="#br0" timeOffset="123362.1377">27314 5707 482 0,'0'0'84'15,"0"0"-81"-15,0 0 3 16,0 0 50-16,0 0 27 16,0 0-53-16,9-23-11 15,-9 23 47-15,0 0-29 16,0 0-5-16,0 4-29 16,0 12 3-16,-7 4-5 15,-4 6 11-15,-2 2 25 0,-1 7-15 16,-4 3 8-1,0 8-1-15,-4 5-10 0,-2 3 13 16,-1 1-16-16,0-1-3 16,-1-3 1-16,2-1 3 15,-1 0-9-15,0-4-3 16,-2 0 3-16,-2-5-5 16,7-5-3-16,1-6 0 15,9-8 0-15,6-7-2 16,6-9-25-16,0-1-13 15,0-5-11-15,0 0-13 16,10-3 34-16,4-16-10 16,4-5-138-16,0-6-500 15</inkml:trace>
  <inkml:trace contextRef="#ctx0" brushRef="#br0" timeOffset="123971.3228">27941 5701 441 0,'0'0'64'0,"0"0"17"16,0 0 63-16,0 0-35 15,0 0-60-15,0 0-18 16,0 12 3-16,-9 5 15 0,-6 4-14 16,3 5 6-1,-2 2-18-15,-2 6-9 0,2 4 5 16,-2 6-3-16,1 3-9 16,-4 1 3-16,-2 3-2 15,-6-1 2-15,-1-1-9 16,-9 3 4-16,2-1-4 15,2-1-1-15,5-3 4 16,7-6-6-16,2-3 2 16,3-3 0-16,-1-6 1 15,-1-4 0-15,6-4-2 16,3-7-2-16,3-3-6 16,3-6 0-16,3-1-9 15,0-4-20-15,0 0-8 0,0 0-5 16,0 0 10-16,2-10-17 15,9-8-126-15,3-2-229 16</inkml:trace>
  <inkml:trace contextRef="#ctx0" brushRef="#br0" timeOffset="124551.7624">28396 5685 482 0,'0'0'56'0,"0"0"-13"16,0 0 69-16,0 0 4 0,0 0-51 15,-75 83-32 1,65-65 6-16,1 6-15 0,-2 0 12 15,-2 8-16 1,-2 6 8-16,-4 1-1 0,-2 8 1 16,-3-2-4-16,-2-1-12 15,1 0-1-15,-2-2-10 16,0 4 6-16,2-2-3 16,2 2-3-16,1-3 6 15,3-1-6-15,2-2 4 16,4-8-3-16,4-3-4 15,3-6 2-15,3-4 0 16,0-4 1-16,3-3 0 16,0-4-1-16,-2-2-4 15,2-5-11-15,0-1-10 0,0 0-2 16,0-2-16-16,2-15-96 16,10-8-126-16,7-1-80 15</inkml:trace>
  <inkml:trace contextRef="#ctx0" brushRef="#br0" timeOffset="125171.2079">28827 5720 414 0,'0'0'144'16,"0"0"-126"-16,0 0 20 15,0 0 66-15,0 0-34 16,0 0-39-16,-19 35 33 0,5-13 0 16,-1 3-24-16,-3 4-2 15,-3 8 1-15,2 1-19 16,-5 2 0-16,2 2 2 15,1-4-3-15,3-1-10 16,2-3 6-16,0-3-9 16,2 2 11-16,-1-2-7 15,-3 0-1-15,1 1-1 16,1 0 1-16,-1-1-5 16,1 0 2-16,3-2-4 0,-2-1 1 15,4-1-3-15,1-4-1 16,0 1 1-1,1-1 0-15,1-4 1 0,-1 0-1 16,2-5 1-16,2-3-1 16,2-4 0-16,2-4-1 15,1-2-14-15,0-1-10 16,0 0-12-16,0 0-22 16,0-16-97-16,10-7-205 15</inkml:trace>
  <inkml:trace contextRef="#ctx0" brushRef="#br0" timeOffset="125831.5389">28880 6215 427 0,'0'0'10'0,"0"0"-6"16,0 0 53-16,0 0 17 16,0 0-1-16,0 0-40 15,-6 45 20-15,-2-33-9 16,0 3-6-16,-1-1-3 15,1 2 8-15,0-1-9 16,0 2-7-16,1 0 1 16,-2 2-5-16,0-3-8 15,0 3 10-15,-3 1-8 16,0 0 7-16,-1 1-13 0,-4-1 6 16,2 1 5-16,-2-1-3 15,3-1-6-15,1 0-7 16,4-2-2-16,1-1 0 15,3 1 4-15,2-1-6 16,-2-2 1-16,2-1 0 16,0 2 0-16,0-3-3 15,1 1 3-15,1-4-2 16,-1-4 0-16,2-1-1 16,0-4 0-16,0 0-10 0,0 0-9 15,-1 0-21 1,-4 0-89-16,-6-11-291 0</inkml:trace>
  <inkml:trace contextRef="#ctx0" brushRef="#br0" timeOffset="130634.4399">29920 6069 208 0,'0'0'142'0,"0"0"-64"15,0 0 19-15,0 0 10 0,0 0 28 16,0 0-45-16,0 0-27 15,0-14 2-15,0 12-2 16,0-1-14-16,0 0-4 16,0 1-11-16,0-3-3 15,0 2-13-15,0 1 2 16,0 0-3-16,-2 1-2 16,2-1 2-16,0 2-11 15,0 0-4-15,0 0-2 16,0 0-3-16,0 0 0 15,0 0-1-15,0 0 0 16,0 0-1-16,0 0-1 16,0 5-1-16,0 6 7 15,0 3 0-15,0 5 4 0,0-2 1 16,0 3-1 0,0-1-2-16,0 4-1 0,0 1 0 15,4 2 5-15,2-2-5 16,-2-1 3-16,1 0-3 15,-1-3-1-15,0-6 2 16,-1-2 1-16,-2-7-3 16,2 0-3-16,-3-4-26 15,1-1-12-15,-1 0-12 16,2 0-43-16,-1-10-229 16</inkml:trace>
  <inkml:trace contextRef="#ctx0" brushRef="#br0" timeOffset="135865.5679">31742 6032 532 0,'0'0'208'0,"0"0"-129"0,0 0-8 16,0 0 19-16,0 0-25 15,0 0-25-15,0 0-10 16,-9-23-7-16,8 20-10 16,-1-1 0-16,-1-2-5 15,-3 1 4-15,0 1-6 16,-1-1-2-16,-2 2-4 16,1 1 5-16,1 2-4 15,-1-1-2-15,1 1 0 16,3 0 0-16,-1 0 2 15,-1 0-1-15,-3 0 0 16,-4 0-1-16,1 6 0 16,-1 3 0-16,2-1 0 0,0 4 1 15,0-1-1 1,3 2 1-16,-1 2 0 0,2 0-4 16,4 0-1-16,-2 1 4 15,4-1-4-15,1 0 0 16,0-1 3-16,0-2-2 15,0-2-1-15,0 0 5 16,3-1-8-16,3-4 7 16,2 0-6-16,3-3 5 15,1 0-11-15,3-2 0 16,3 0-12-16,-3 0 3 16,2-4-14-16,-1-6-2 15,0 0 4-15,-3 0 0 0,-2-2 10 16,-1 3 9-16,-4-3 14 15,0 0 2 1,-3 1 0-16,-1-5-1 0,-1 6 1 16,-1-2 1-16,2 3 4 15,1 3 4-15,-2 0-1 16,-1 1 20-16,3 3-9 16,-3 0 9-16,0 1-10 15,0 1 13-15,0 0-4 16,0 0-14-16,0-1-4 15,0 1-8-15,0 0 11 16,0 0-10-16,0 0-3 16,0 0 0-16,0 0 2 15,0 0-2-15,1 0 0 0,2 11 0 16,2 5 2-16,0 1 15 16,-1 1-13-16,2-1 7 15,6 0-5-15,0 0-3 16,6-3-2-16,1 2 5 15,5-5-6-15,3-2-19 16,0-9-53-16,-2 0-286 16</inkml:trace>
  <inkml:trace contextRef="#ctx0" brushRef="#br0" timeOffset="147195.2983">3440 7630 64 0,'0'0'247'16,"0"0"-144"-16,0 0-8 16,0 0-15-16,0 0-13 15,0 0-5-15,0 0-18 0,0 0-18 16,-5 0-3-16,5 0-7 15,0 0-5-15,0 0-3 16,0 0-2-16,0 0-2 16,0 0 1-16,0 0 4 15,0 0 4-15,0 0 13 16,0 0-10-16,0 0-13 16,0 0 0-16,0 0-3 15,0 0-2-15,0 2 2 16,0 1 6-16,0 0-6 15,0-1 0-15,0 0 1 16,2 3 0-16,2 0 3 16,1-1 2-16,1 2-4 0,-3 0 2 15,3-4-4-15,-3 3 7 16,3-2-7-16,-2 1 4 16,2 1 0-16,2-2 11 15,-2 4-3-15,1-3-2 16,1 1 1-16,-2-1-10 15,0 3 3-15,-2-3-1 16,3 2-2-16,-2 1 1 16,1 0-2-16,0 1 1 15,4-1-1-15,-2 1 0 16,-1 2 1-16,1-1-1 16,2 1 2-16,2-1-1 0,-1 0 0 15,0 1 1-15,0-1 1 16,-2 1-3-16,1 0 0 15,-1 0-3-15,2-1 3 16,-1 0 6-16,2 0 1 16,0 2 0-16,3 0 3 15,-3-1-4-15,3-2-2 16,0 1-1-16,1 0-1 16,-1 0 1-16,3-2-3 15,-1 4 0-15,2-4 3 16,-3 1-2-16,4 1 1 15,-1 0-1-15,-2-1 4 16,-1 1-3-16,-1 1 0 16,1-1-1-16,-2-1 4 15,-1 2-4-15,-1-1 0 0,3 1-1 16,-5-3 2-16,1 3-2 16,-1-3 0-16,1 1 2 15,-2 1 0-15,2-1-2 16,0 1 0-16,1-1 1 15,1 2-2-15,-2-2 1 16,2 2 0-16,2 0 1 16,1 0 1-16,-2 1-1 15,4 2 0-15,-3-1-1 16,1 4 0-16,-1-4 0 0,0 0 3 16,-3 2-3-1,4-3-1-15,-4-2 1 0,-1 1-2 16,-4-1 4-16,2-1 0 15,-3 1-2-15,0-1-1 16,3 3 1-16,-3-3 4 16,0 1-4-16,3-1 0 15,-1 1 2-15,0 0-1 16,1 0-2-16,-1 2 1 16,2-2 0-16,-1 2 0 15,-3-1 0-15,2 0 1 16,-1-1 0-16,-1 0-1 15,-3-1 1-15,3 0-3 0,-3-2 4 16,3 0 0 0,0 2-2-16,-2-2-2 0,1 0 1 15,-2 2 1-15,3 0 0 16,0 1 0-16,1 0 4 16,-1 3-6-16,3 0 4 15,-1 0-4-15,3 2 0 16,-3-1 2-16,4 1 0 15,-2-2 1-15,-2-1 0 16,-2-2-2-16,0 3 2 16,1-2-2-16,2 2 1 15,-3 0 0-15,0-1 2 16,0-1-1-16,0 0-2 16,0-3 3-16,0 0-2 0,-3-1 0 15,5 0-1-15,-4 3 1 16,3-1 0-16,-1 0 1 15,0 1-1-15,2-3-1 16,-1 3 0-16,1-1 1 16,-1 1 1-16,1 0-1 15,-1 0 0-15,0 2 1 16,-2-2-1-16,4 2 0 16,0 1 0-16,-2-1 0 15,1 0 0-15,1 2 0 16,-2-4 0-16,4 1 0 15,-4 0 0-15,2-3 0 16,-2 1 0-16,1-1 0 16,-2-1-1-16,-3 1 1 0,5 0 0 15,-3-1 3-15,0 1-3 16,-1-2-2-16,1-1 1 16,-2-1 1-16,0 0-1 15,0 0 1-15,0 2 0 16,1-2 1-16,-1 0-1 15,0 2 0-15,0-1 1 16,0 2-1-16,2-1 1 16,-1 1 1-16,1 2-1 15,2 0 0-15,-1 2 0 16,0 0 1-16,2 0-2 0,-1-1 3 16,0 3-1-1,1-2-2-15,1 1 0 0,-2-1 0 16,2 0 0-16,-3-1 1 15,0-1-3-15,0-1 3 16,0-2-2-16,-2 0 2 16,-2-1 0-16,1-2-1 15,0-1 0-15,-3 1 1 16,3-1-1-16,-3 1 0 16,0-2 0-16,3 2 0 15,-3-1 0-15,0 1 0 16,3-1 0-16,-1 1 0 15,-1 1 0-15,3 0 0 0,-1 1 0 16,2 1 1-16,-2 1-1 16,1 0 0-16,-2 1 1 15,1-3-2-15,0 0 1 16,-3-1 0-16,3-1 1 16,-3 1-1-16,3-1 0 15,-3 1-1-15,4 0 2 16,-1 0-1-16,-3 0 0 15,3-2 1-15,-1 1-1 16,-2-2-1-16,1 3 0 16,1-3 1-16,-1 0 0 15,2 2-2-15,2 1 1 16,-2 0 1-16,0 1 0 16,1-2 0-16,-1 1 0 0,-2 2 0 15,1-4-5-15,-2-1-20 16,0 0-66-16,0 0-25 15,-15-4-741-15</inkml:trace>
  <inkml:trace contextRef="#ctx0" brushRef="#br0" timeOffset="149746.8723">12160 6709 280 0,'0'0'183'16,"0"0"-37"-16,0 0-13 0,0 0-56 15,0 0-21-15,0 0-12 16,0 0-15-16,-22-11-16 16,16 11 4-16,0 0-11 15,0-2 1-15,0 2-4 16,0 0 11-16,2 0 7 16,-1 0-7-16,1 0-2 15,-1 0-6-15,-2 0 2 16,-1 0-5-16,2 0 1 15,-1 3-4-15,0 1 2 16,2 0-4-16,1 2 1 16,-1 0 0-16,2 2-1 15,3 1 1-15,-2 0 1 16,1 2 0-16,1 0-1 0,0 1 1 16,0-2-2-16,0-1 1 15,0 3 1 1,0-3-1-16,3 0-1 0,5 1 0 15,-2-2 2-15,4-1-1 16,-1 1-3-16,0-1 4 16,3-2-1-16,-5 0 1 15,2-1-1-15,0-3-2 16,0 1-6-16,0-2 1 16,2 0-9-16,2 0 5 15,-1-2 12-15,0-7-14 16,-3 1 5-16,-3-2 8 15,-2 0-7-15,1-2 8 16,-5-3 1-16,0 1-1 0,0-4 9 16,0 1-1-16,-2 2 6 15,-4 0 5-15,0 3 0 16,-1 1-3-16,-2 4-6 16,3 0-4-16,-2 2 2 15,-2 2 4-15,-2 3-9 16,-2 0-3-16,-2 0-2 15,0 7 0-15,-1 3-9 16,4 1-16-16,0 1-33 16,4-2-6-16,1 1-77 15,5-5-287-15</inkml:trace>
  <inkml:trace contextRef="#ctx0" brushRef="#br0" timeOffset="153099.3609">11898 7369 153 0,'0'0'274'15,"0"0"-152"-15,0 0-22 0,0 0 1 16,0 0-56-16,0 0-24 16,-3 0-19-16,3 0 1 15,0 0-2-15,0 0-1 16,0 0 3-16,0 0 2 15,0 0 3-15,0 0 5 16,0 0 2-16,0 0-1 16,0 0-4-16,3 0 8 15,0 0-2-15,4 0 7 16,-1 1-9-16,0 4 4 16,0-2-5-16,3 1-1 15,-2 0 6-15,1 0-8 16,-2 1-7-16,2-2 9 15,-1 2 1-15,0 0 2 0,1-1-9 16,-2-1-6-16,6 3 6 16,-5-1-5-16,-1 1-1 15,4 2 0-15,-2 1 3 16,1 1-5-16,0-3 4 16,1 3-2-16,2-2 7 15,3 0-4-15,-1 1 0 16,2-1-2-16,1-1 0 15,-1 2 2-15,0 1-1 16,-1 1 3-16,-1-2-5 16,-4 4 0-16,2-1-3 15,-3 0 7-15,0-1-8 0,1 0 9 16,-1-1-3-16,0 0 0 16,3 0 1-16,-3 0 2 15,2-2-1-15,0 0 2 16,2 2 0-16,0-3-5 15,-1 3 0-15,0-1 1 16,0 2-2-16,-3-2 0 16,0 3 0-16,-1-2 0 15,0-1 2-15,1 3-2 16,0-4 0-16,1 2 1 16,2 1-1-16,3 1 1 15,2 1-1-15,3 0 0 16,4 4 6-16,2 0 2 0,-1 3-8 15,2 0 1-15,-2 3 0 16,1-2-1-16,-4 1 1 16,4-2 0-16,-6-3 0 15,0 0-1-15,-4-4 0 16,-1-1 0-16,-3-2-1 16,-1-2 3-16,-1-1-2 15,-4 1 0-15,0-5 0 16,-2 2 0-16,1-2 0 15,2 0 0-15,-4 0 1 16,2-1-1-16,-1 1 0 16,1 2 1-16,-1-2-1 0,1-2-1 15,2 5 0 1,-1-1 2-16,0 1 0 0,0 0-1 16,3 3 0-16,-2-1-1 15,4 5 1-15,4 1 0 16,0 3 0-16,2 4 2 15,2 0-2-15,3 2 1 16,0 5-1-16,-1-2 0 16,5 3 3-16,-3-1-3 15,1-2 4-15,1 0-3 16,-2 0 3-16,1 1-3 16,1-2 0-16,-1 3-1 15,-1 0 0-15,0 3 1 0,0 0-2 16,-3 2 2-1,0-2 0-15,1-1-1 0,0-2 0 16,-3-2 0 0,-1-3 0-16,0-3 0 0,-2-1 0 15,-2-4-1-15,1-3 2 16,-5-3-1-16,0 0 0 16,-3-4 0-16,-1 1 1 15,-2-3-1-15,-1-1 5 16,-1-1-5-16,1 1 0 15,1 1 0-15,-1-2 0 16,2 3 2-16,1 1-2 16,-1-3-2-16,2 3 2 15,0-2 0-15,-2 2 2 0,1 1-2 16,-1-3 0-16,1 2-2 16,1 1 2-16,0 0 0 15,-2-1 0 1,2 2 2-16,0-1-1 0,-1 1-1 15,0-2-3-15,0 0 3 16,-2 0 0-16,3-1 2 16,-1 4-1-16,1-2-1 15,-1-1 0-15,1 2 1 16,0-2-1-16,2 3-1 16,2-1 1-16,-1 1-1 15,2 0 2-15,0-2-2 16,2 2 1-16,-3-2-2 15,2-1 4-15,-3 1-2 0,0 0 0 16,0-3 3-16,-5 2-5 16,-1-4 2-16,-1 1 0 15,-2-1 0-15,0-1 1 16,0 0 1-16,0 0-2 16,0 0 0-16,0 0-1 15,0 0-15-15,-15-10-38 16,-2 0-53-16,1-3-215 15</inkml:trace>
  <inkml:trace contextRef="#ctx0" brushRef="#br0" timeOffset="153927.0682">14055 8569 501 0,'0'0'191'16,"0"0"-29"-16,0 0-59 0,0 0-33 16,0 0-23-16,0 0-22 15,-3-1-5-15,3 1-12 16,0 0-8-16,0 7 2 16,0 8 8-16,9 5 17 15,0 2-7-15,0-2-4 16,0 0-5-16,0 2 0 15,-3-3-7-15,1 1 0 16,1 0-2-16,1-1-1 16,-3-1 2-16,0-5-3 0,-3-2 0 15,0-4-8 1,-3-1-46-16,0-6-64 0,0 0-613 16</inkml:trace>
  <inkml:trace contextRef="#ctx0" brushRef="#br0" timeOffset="191827.9803">11019 8909 172 0,'0'0'254'15,"0"0"-160"-15,0 0-15 16,0 0-22-16,0 0-46 16,0 0 6-16,0 0 23 15,0 0-24-15,0 0 31 16,20-2-1-16,-16 2-4 15,0 2-16-15,1 1-7 16,1 1 10-16,-2 1-17 16,1 0 0-16,4 1 1 15,-2 0-6-15,1 0-6 0,1 3 12 16,1-1-10-16,-1 1 6 16,0-1 7-16,0 1-1 15,-3-2-4-15,-2-2 6 16,-2 1-2-16,-1 0-1 15,-1-1-8-15,0 2-3 16,0-3 1-16,0 1-1 16,0-2 1-16,0-2-2 15,0 1-2-15,0-2 0 16,-3 0 0-16,-1 0-4 16,-1-11 4-16,1-3-8 15,0-1 4-15,-1-2 2 0,2 3-3 16,2 2-2-16,-1-2 1 15,2 5-1-15,0-2-6 16,0 2 5-16,0 1 1 16,0 2 3-16,0 0 0 15,0 1-1-15,0 2 3 16,0 0 0-16,0 0-1 16,0-3-2-16,0-1 1 15,0 1-9-15,0-1 9 16,0 3-1-16,3 1 3 15,0 2 0-15,2 1-3 16,2 0 2-16,-1 0 1 16,1 0 0-16,1 0 2 0,1 3 2 15,1 1 11 1,-1 0 5-16,1 2-5 0,1 1-4 16,-3 0 1-16,1 2-9 15,-2 0 1-15,-1 2 6 16,-3-5-7-16,-3 0 6 15,0-1-2-15,0 0 3 16,0-4-6-16,0 3 1 16,0-4 3-16,0 0-4 15,0 0 4-15,-2 0 3 16,-2 0-2-16,-2-2-1 16,-1-6-6-16,2-1-1 0,-1-2 1 15,0 3-3 1,4-1-2-16,-2 0-2 0,0 1 0 15,2-1 7 1,1 2-16-16,-1 1-1 0,2 1 0 16,-1 2 7-16,1 0 8 15,0 1 0-15,-2 1 2 16,2-1 10-16,0 2 3 16,0-1 3-16,0-1-4 15,0 0-6-15,3 1-5 16,7 1 2-16,-2 0-3 15,4 0 2-15,1 0-2 16,-1 3 0-16,-1 2 1 16,4 4 0-16,-3-1 10 15,-1 2-1-15,0-1-5 0,-2-1 4 16,0 1-3-16,-5-4-5 16,1-2 2-16,-2 0-6 15,0-2-17-15,1-1-87 16,1 0-185-16</inkml:trace>
  <inkml:trace contextRef="#ctx0" brushRef="#br0" timeOffset="192096.2593">11343 8741 763 0,'0'0'178'0,"0"0"-75"16,0 0-34-16,0 0-37 15,0 0-19-15,0 0-4 16,16 20 5-16,-4-6 0 16,1 3-6-16,-2-2-3 15,-2-2-3-15,1-2 0 16,-2-4 3-16,-4-3-5 15,-1-2-13-15,0-2-24 16,-1 0-51-16,1-9-64 16,-3-8-374-16</inkml:trace>
  <inkml:trace contextRef="#ctx0" brushRef="#br0" timeOffset="192324.6505">11274 8615 631 0,'0'0'257'16,"0"0"-142"-16,0 0-25 15,0 0-38-15,0 0-29 16,0 0-17-16,-7 0-6 16,7 0-8-16,0 2-49 0,3 7-8 15,9 0-81-15,2 0-246 16</inkml:trace>
  <inkml:trace contextRef="#ctx0" brushRef="#br0" timeOffset="192972.4891">11419 8671 459 0,'0'0'308'16,"0"0"-137"-16,0 0-52 15,0 0-37-15,0 0-32 16,0 0-27-16,0 0-4 16,0 0-15-16,4 0-4 15,4 0-5-15,5 0 5 0,1 6 2 16,-1 0 1-16,-1 0 0 16,3 3-3-16,-3 1 1 15,0 0 1 1,-3 2-2-16,1-1 0 0,-1 3 0 15,-4 0 1-15,-1-5 0 16,-2 2 0-16,-1-5 0 16,-1-4-1-16,0-2 6 15,0 0-3-15,0 0 1 16,0 0 3-16,0 0 1 16,-4-5-7-16,-5-6-1 15,1-1 0-15,-2-4-3 0,5-1 3 16,-1 3-4-16,3-2-4 15,-1 5 6-15,2 1 2 16,1 1 0-16,-2-1-1 16,1 3-2-16,1-1-2 15,1 3 4-15,0-3-4 16,0 2 1-16,0 3 2 16,0-2 1-16,0 1-3 15,0-2 3-15,0 1 0 16,7 0-3-16,4-1 3 15,2 2 1-15,-2 3-2 16,1 1 2-16,-1 0 0 16,0 0 0-16,0 7 4 0,0 5-3 15,-2 5 3 1,0 0 7-16,2 3 0 0,-5-3-3 16,-2 2-8-16,-1-2 7 15,0-1-3-15,-1-4-4 16,-1-1-19-16,-1 0-32 15,0-5-45-15,0-6-253 16</inkml:trace>
  <inkml:trace contextRef="#ctx0" brushRef="#br0" timeOffset="196076.2462">11692 8463 315 0,'0'0'158'0,"0"0"-34"16,0 0 15-16,0 0-45 15,0 0-40-15,0 0-2 16,0 0-15-16,-12-19-6 16,12 19-6-16,-1 0 4 15,-1 0 0-15,2-1-5 16,-1 1-7-16,1 0-3 15,-2 0-2-15,-1 0-2 16,3 0-5-16,0 0 1 16,0 0 0-16,0 0-4 0,-3 0 0 15,1 0-4-15,-1 0 0 16,-1 7 2-16,-2 3 1 16,2-1-1-16,-1 5-2 15,2-1 2-15,0 0 1 16,2 3-1-16,1 4-1 15,0 1-2-15,0 5 3 16,0-3 0-16,0 2 0 16,9-2 1-16,0-3 1 15,4 0-2-15,-1-2 0 16,3-6 4-16,1-1-4 16,4-2-1-16,-1-4-1 0,-2-3-16 15,-1-2-24 1,-3 0-33-16,-2 0-53 0,1-2-222 15</inkml:trace>
  <inkml:trace contextRef="#ctx0" brushRef="#br0" timeOffset="197022.8263">11831 8500 332 0,'0'0'261'15,"0"0"-102"-15,0 0-49 16,0 0-40-16,0 0-19 16,0 0-7-16,-17-6-16 15,16 6-7-15,1 0-4 0,-3 0-3 16,0 0-14-16,-2 0 5 15,-1 0-5-15,0 0 4 16,-1 2-4-16,1 5 0 16,2 1-3-16,1 1 3 15,-2-1-6-15,2-1 5 16,3-2-9-16,-3 0-1 16,3-1 4-16,0-1 2 15,0 0-1-15,0-1-2 16,0 1 2-16,0-1-1 15,3 1 4-15,0-2 0 16,0-1 2-16,2 0 1 16,-1 2 0-16,3-2 0 0,1 0 0 15,-1 0 3-15,1 0-2 16,1 0 0-16,-3 0-1 16,0 0 4-16,1 0 3 15,2 0-2-15,0 0 6 16,5 0 6-16,0 1-7 15,0 2 6-15,1 1-13 16,-5 0 8-16,-1 0-9 16,1 1-1-16,-5 0 0 15,3 1 0-15,-4-2 1 16,-1 2 0-16,-1-1-2 16,-2 1 0-16,0 2 1 15,0 0-1-15,-14 1 8 16,-5 0 0-16,-2 2-8 0,-2-6-3 15,7-4 2-15,4-1-2 16,6 0-1-16,1-3-5 16,4-14-6-16,1-6 8 15,0-8 2-15,0 2 5 16,0 0 0-16,4 2-5 16,1 3-2-16,1 7-1 15,0 3 7-15,-1 6 1 16,-1 4 0-16,-1 2-2 15,-3 2 0-15,0 0-11 16,0 2-13-16,0 9-2 16,0 3 8-16,-2 3 3 15,-5-5-32-15,6 2-34 0,1-5-126 16,0-2-133-16</inkml:trace>
  <inkml:trace contextRef="#ctx0" brushRef="#br0" timeOffset="197268.1693">12059 8573 558 0,'0'0'202'16,"0"0"-57"-16,0 0-38 15,0 0-35-15,13 86-39 16,-13-64-11-16,0 0-5 16,0-2-4-16,0-2-13 15,-4-4 0-15,-4-3-16 16,-2-7-111-16,4-4-445 16</inkml:trace>
  <inkml:trace contextRef="#ctx0" brushRef="#br0" timeOffset="203940.7802">12083 8377 107 0,'0'0'356'0,"0"0"-209"15,0 0-17-15,0 0-35 16,0 0-46-16,0 0-20 16,0 0-4-16,0-3-15 15,0 3-8-15,0 0-1 16,0 0 1-16,0 0 2 15,0 8-4-15,0-2 4 16,0 0-1-16,-2-3 2 16,1 4 0-16,-1-3-1 0,2 1-4 15,0 1 1-15,0 0-1 16,0-2 0-16,0-2 2 16,0 1-2-16,0-1-1 15,0-2 1-15,0 0 1 16,2 0 0-16,4 0 2 15,3 0 2-15,-5 0-5 16,2 0 2-16,-3-2-1 16,0 1 0-16,0 1-1 15,-1-2 1-15,-1 2-1 16,2 0 0-16,0 0-1 16,-2-1 1-16,4 1 0 0,-2-1 0 15,2-1 0-15,1 1 1 16,-2 1-1-16,2-1 0 15,-2-1 1-15,1 2 1 16,-1-1 2-16,1 1-3 16,-2 0 0-16,7 0-1 15,-2 0 2-15,1 0-2 16,0 0 6-16,-1-2-2 16,0 2 9-16,-2-1 1 15,0 1-3-15,0 0 0 16,-3 0-2-16,-3 0-2 15,1 0-3-15,-1 0-1 16,2 0 0-16,-1 0 3 0,2 1-2 16,2 5-2-1,-1 2 0-15,-1 2 0 0,-1 1 6 16,-2 2 3-16,0-1-1 16,0-1 1-16,0-2-3 15,0-1-3 1,0 1 0-16,0-3-2 0,0 1 3 15,-3-2 0-15,-6 2-2 16,-3-3-3-16,-6-1-1 16,0-1-8-16,0-2-15 15,-3 0-14-15,5-2-20 16,3-10-32-16,2-2-35 16,5-1-115-16,-3 3-351 15</inkml:trace>
  <inkml:trace contextRef="#ctx0" brushRef="#br0" timeOffset="204224.5377">12063 8362 350 0,'0'0'275'0,"0"0"-123"16,0 0-54-16,0 0-44 0,0 0-22 15,0 0-12 1,29-33-8-16,-22 28-7 0,1-1-5 16,-1 0-2-16,2 2 2 15,-3 1 5-15,2-1-5 16,-1 1-5-16,2 2 0 15,-5 0-16-15,-1 1-29 16,-1 0-31-16,-2 0-158 16,0 0-222-16</inkml:trace>
  <inkml:trace contextRef="#ctx0" brushRef="#br0" timeOffset="204763.7615">12146 8164 429 0,'0'0'179'0,"0"0"-43"0,0 0-37 15,0 0-46-15,0 0-28 16,0 0-6-16,-2 0 2 15,2 0-1-15,0 0 7 16,10 1 5-16,2 5-13 16,3 1 5-16,0 0-1 15,3-1-1-15,0 1-10 16,1 1 0-16,-2 0 0 16,4 6-3-16,-2 0-7 15,-4 5 3-15,-2 2-1 0,-2 1 3 16,-4 2 7-16,-2 2-6 15,-5-1-2-15,0 1-4 16,0 0 1-16,-2 3 0 16,-10 0-3-16,-2 2-23 15,-3-3-21-15,2-3-78 16,2-2-242-16</inkml:trace>
  <inkml:trace contextRef="#ctx0" brushRef="#br0" timeOffset="206097.5183">11898 9089 516 0,'0'0'242'15,"0"0"-114"-15,0 0-40 16,0 0-33-16,0 0-15 15,0 0-15-15,-3 0-13 16,3 0-3-16,0 0-9 16,0 0-1-16,0 11-1 0,0 3 2 15,0 3 2-15,0-1-1 16,0-1-1-16,0-1 2 16,0-2-2-16,0-4 1 15,0 0 0-15,0-5-1 16,0 0-16-16,0-3 1 15,1 0 1-15,4 0 2 16,1 0-4-16,1 0 12 16,-1 0-10-16,0-5 2 15,0 1 5-15,1-1 0 16,-2 2 3-16,1 0 4 16,-1 0 0-16,-2 0 3 0,0 1-2 15,0 1-1 1,-1 1 1-16,3 0 2 0,-4 0-2 15,2-2 2-15,2 2 5 16,-1-2 2-16,1 1 1 16,4 1 0-16,-3 0-5 15,0 0-2-15,1 0 2 16,1 0-2-16,2 0 6 16,-2 0-4-16,-1 3 3 15,-2 2-4-15,2-1 1 16,-3 1 7-16,-1 0-11 15,2 2 5-15,-4 1-2 16,2 1-2-16,-1 2 10 0,-2 2-8 16,0 0 4-1,0-2 0-15,0 2-4 0,0 0 0 16,-5-2 5-16,-2-2-6 16,-2-3-3-1,-3-1-2-15,3-2 1 0,-4-1-12 16,1-2-9-16,0 0-30 15,-2 0-14-15,4-10-40 16,1-2-88-16,0-2-177 16</inkml:trace>
  <inkml:trace contextRef="#ctx0" brushRef="#br0" timeOffset="206422.6508">11908 9044 254 0,'0'0'175'0,"0"0"-36"15,0 0 27-15,0 0-43 16,0 0-73-16,0 0-1 15,8-33 1-15,1 30-11 16,2 2-5-16,0-2-7 16,0 1-13-16,0 1-1 0,1-1-13 15,5 0 2-15,-4-1 0 16,3-1-2-16,0-2-19 16,-3 0-40-16,-3 2-40 15,-7 3-88-15,-3 1-382 16</inkml:trace>
  <inkml:trace contextRef="#ctx0" brushRef="#br0" timeOffset="212991.3718">3370 10940 349 0,'0'0'272'0,"0"0"-107"15,0 0-73-15,0 0-21 16,0 0-35-16,0 0-9 0,0 0-9 16,0 0-6-1,0 0-4-15,0 3-6 0,0 6 0 16,0 1-1-16,0 7 4 16,0 1 0-16,0 2-1 15,-1 3 5-15,-4-2-7 16,2-2-2-16,-3 0 1 15,3-1-1-15,-2-2 0 16,1-3 0-16,-3-2 2 16,4-4-1-16,-2 1-1 15,2-6 0-15,0-1 3 16,-3-1 1-16,-1 0-4 16,1 0 0-16,-2 0-2 0,1-1-7 15,-2-6-12 1,3 3 7-16,3 1-2 0,0 0 8 15,3 0-6-15,0-1-4 16,0 1-9-16,0-1-8 16,0 0 17-16,0-2 5 15,0 3 5-15,0-1-3 16,0 1 11-16,6 2-2 16,3-2 2-16,-2 0 0 15,2 0 0-15,2 1-2 16,-1 0 2-16,4-1 1 15,-1 0 3-15,2 3 2 16,0-1 8-16,0 1-4 16,1 0 6-16,-2 0-9 15,0 0 2-15,-3 0-6 0,1 3 0 16,0-2-1 0,-2-1 7-16,1 0-7 0,-1 0 0 15,-2-1 3-15,-4-7 7 16,-1 0-6-16,-3-1 12 15,0-5 13-15,0-2-9 16,0-2-11-16,-9-2-4 16,-4 1-7-16,5-3 0 15,-4 5-1-15,1 0 0 16,0 5 1-16,0 4 0 16,1 3 0-16,1 4 0 15,-3 1 1-15,2 0-1 0,-2 0-5 16,-6 9-1-16,0 5 3 15,0 1-20-15,3 2-20 16,2-1-28-16,7-4-34 16,4-3-183-16</inkml:trace>
  <inkml:trace contextRef="#ctx0" brushRef="#br0" timeOffset="214350.8433">5466 10956 566 0,'0'0'242'15,"0"0"-151"-15,0 0-22 0,0 0-22 16,0 0-27-16,0 0-5 15,0 31 2-15,0-20-6 16,-1 2-5-16,-4 3-6 16,1 0 5-16,-2-1-4 15,-2 1-1-15,-2-4 1 16,1 1 1-16,0-4 1 16,-3-2 0-16,3-2-2 15,0-2-1-15,1 0 7 16,-2-2-7-16,3-1 8 15,1 0-8-15,-2 0-2 16,1 0-10-16,4-2-3 16,-2-4-1-16,4 0 7 0,-2 2 2 15,1-2 1-15,1 2 5 16,1 2-6-16,0-1 5 16,0 1-2-16,0 1-5 15,0-2-4-15,0-2 7 16,7 2 5-16,4-3 0 15,7-2 0-15,-2 0 1 16,2 0 0-16,3 2 0 16,-3 0 0-16,3 2 3 15,-4 2-3-15,-3 2-1 16,-2 0 1-16,1 0-3 16,-2 0 3-16,-1 0 10 15,1 5-4-15,-1-1 2 16,2 1 3-16,-3-1-7 0,0 1 3 15,-1-2-1-15,-3-1-4 16,0-1 9-16,-2-1-5 16,0 0-5-16,1 0 4 15,1 0-2-15,1 0 3 16,1-3 5-16,-2-7-9 16,-2-1 4-16,0-2-1 15,-2-1-2-15,-1-2 0 16,0 1 4-16,0-2 8 15,0 1-9-15,-3-1 11 0,-6 2-4 16,-4 1-9 0,4 0-4-16,-2 8 0 15,1-2-2-15,-2 4 1 0,1 1 1 16,-3 2 0-16,-3 1 0 16,-2 0 1-16,-5 0-4 15,2 11 2 1,-1 3-11-16,1 5-27 0,3 1-23 15,5-2-56-15,8-1-183 16</inkml:trace>
  <inkml:trace contextRef="#ctx0" brushRef="#br0" timeOffset="220875.7765">13554 10991 535 0,'0'0'252'0,"0"0"-138"15,0 0-13-15,0 0-35 16,0 0-25-16,0 0-13 16,0 0-10-16,-2-3-4 0,2 2-6 15,0 1-2-15,0 0-6 16,0 0-1-16,5 0-1 15,8 0-2-15,2 1 4 16,3 7 1-16,-1 0-1 16,-1 2 0-16,-1 0 1 15,-2 1-1-15,-2 0 2 16,-2 0-2-16,-1 1-3 16,-2-1 2-16,-1 1 2 15,-2-1-2-15,0-2 0 16,-3-1 1-16,0-3 0 15,0-3-5-15,0 0 1 0,0-2-1 16,0 0 4 0,0 0-3-16,-3 0 4 0,-3-4 1 15,0-6-1-15,0-3-2 16,2-1-4-16,-1-2 2 16,1 1 4-16,1-2-1 15,-2 1 0-15,2 2 1 16,2 1-5-16,1 4-2 15,-2 3-1-15,2 0 3 16,-1 3-4-16,1 0-2 16,0 2 1-16,0-2-5 15,0 2-1-15,0-2 1 16,0 0 8-16,9 0 5 0,3 1 2 16,1 0 0-1,-1 1 0-15,-1 1 1 0,-1 0 0 16,-1 0 2-16,0 3 5 15,1 5 3-15,-1 0-2 16,2 1 5-16,0 2 2 16,0 0-5-16,0 0 5 15,0 3-8-15,-3-2-1 16,1 0 1-16,-3 1-4 16,1-2 0-16,-2-2 3 15,-4-4-5-15,1-2-2 16,-1-3 2-16,-1 0 0 15,0 0 4-15,0 0 2 16,0-2 0-16,0-7-6 0,0-4-2 16,0 0-8-1,0-1 0-15,-3-3-5 0,0 2-9 16,0 3 4-16,2-1 8 16,-1 3-2-16,2 2 0 15,0-1 5-15,0 2 5 16,0-2-2-16,3 3-3 15,2-2 4-15,-1 2 3 16,1 0 1-16,-1 1 2 16,2-1 2-16,0 3 7 15,-3 3 6-15,0 0-3 16,2 0-12-16,1 0-2 16,1 9 6-16,3 7 0 15,-1 2 6-15,-1 2 1 0,4-1-3 16,-3-1 0-16,0-4-6 15,-1-1-3-15,-2-3-1 16,-1-3 0-16,-2-3-1 16,0-2-20-16,0-2-48 15,3 0-66-15,3 0-293 16</inkml:trace>
  <inkml:trace contextRef="#ctx0" brushRef="#br0" timeOffset="221158.0772">14040 10880 576 0,'0'0'210'16,"0"0"-114"-16,0 0-7 15,0 0-10-15,0 0-31 16,0 0-18-16,45 74-8 16,-32-54-7-16,-4-3-10 15,-1-2-3-15,-1-4 0 16,-4-4-2-16,-1-4-2 16,-1-2-42-16,-1-1-80 15,0 0-95-15</inkml:trace>
  <inkml:trace contextRef="#ctx0" brushRef="#br0" timeOffset="221340.0091">13973 10693 518 0,'0'0'152'16,"0"0"-93"-16,0 0-51 15,0 0-7-15,0 0-2 16,0 0-99-16,43 50-140 0</inkml:trace>
  <inkml:trace contextRef="#ctx0" brushRef="#br0" timeOffset="221943.9038">14113 10822 368 0,'0'0'231'16,"0"0"-67"-16,0 0-59 15,0 0-23-15,0 0-27 16,0 0-14-16,11-2-6 16,-10 2-4-16,2 0-14 15,0 0-3-15,2 0-4 16,-1 3 1-16,2 5-8 16,3 5 3-16,-3 1 2 0,3 2 4 15,-1 1-10 1,2 0 3-16,-4 0 1 0,0-2-3 15,0-1 0-15,-3-3 2 16,-1-3-2-16,-2-2 2 16,0-2-3-16,0-4 4 15,1 0-5-15,-1 0 2 16,0 0 5-16,0 0-1 16,0-7-7-16,0-6-2 15,0-2 0-15,0-4 1 16,-1-1-8-16,-3-3 6 15,1 2-3-15,0 0-3 16,0 4-1-16,2 2-2 16,-1 6 6-16,-1 0-6 0,2 4 4 15,-1 1 6-15,1-1 0 16,1 1-3-16,-2 0 5 16,2 0-2-16,0 1-4 15,0 0 6-15,6 3 0 16,8 0 6-16,2 0 1 15,1 4-2-15,-1 9 6 16,-1 3-2-16,0 1 4 16,-3 2-4-16,0 1 0 15,-2-2-8-15,-1 1 0 16,-3-2-1-16,1-2 2 16,-2-3-4-16,-2-4-29 15,0-2-10-15,0-6-85 0,-1 0-193 16</inkml:trace>
  <inkml:trace contextRef="#ctx0" brushRef="#br0" timeOffset="222313.9147">14312 10442 660 0,'0'0'240'0,"0"0"-93"16,0 0-64-16,0 0-55 16,0 0-17-16,0 0-6 15,-29 42 16-15,26-12-7 16,2 7 2-16,1 1 0 15,0 1-5-15,0-2 4 16,10 3-9-16,4-3 8 16,2-2-4-16,2-1-4 15,-1-5-2-15,-1-2-4 16,-1-6 8-16,3-3-8 16,-2-4 0-16,3-5-1 0,1-3-11 15,5-6-25 1,2 0-11-16,0 0-40 0,-3-10-133 15</inkml:trace>
  <inkml:trace contextRef="#ctx0" brushRef="#br0" timeOffset="225605.4755">14564 10507 487 0,'0'0'213'0,"0"0"-85"0,0 0-38 16,0 0-16-16,0 0-28 16,0 0-11-16,-18-16-2 15,18 16-14-15,0 0-12 16,0 0-4-16,-1 0-3 16,-1 0-1-16,-2 10 1 15,-1 6 4-15,-1 1-3 16,-3 0 5-16,2-1-6 15,1 1 1-15,-3-1 1 16,-3 4-1-16,1-1 0 16,-2 2-1-16,0-4 2 15,2-1-4-15,1-5 2 0,4-4 0 16,3-3 2-16,0-4-2 16,0 0 0-16,1 0-1 15,-1 0 1-15,2 0-3 16,-1-1-2-16,1-3-3 15,-1-2-2-15,2 0 3 16,0 2 0-16,0-2 0 16,0 0 2-16,0 1 4 15,5-2-1-15,2 2 2 16,1-3 0-16,2 2-1 16,-3 2 1-16,1 2-1 15,0 2 1-15,0 0 0 0,0 0-4 16,-1 0 1-1,4 0 5-15,1 2-2 0,0 7 7 16,1 0 2-16,1 2 0 16,0-3-2-16,3-1 4 15,-1-1-4-15,-1-4-2 16,0 0 3-16,-1-2 2 16,-1 0-6-16,2-2 0 15,-3-9 1-15,0-2-2 16,-5-5-1-16,-2-2 0 15,-2-1 1-15,-3-5-2 16,0 0-1-16,0-4 5 16,0 0-5-16,-2 2-5 0,-2 7 3 15,1 7-1-15,0 5 2 16,-3 7-5-16,-6 2-4 16,-3 2 9-16,-6 16 1 15,-1 3 0-15,4 1 0 16,3-4 0-16,7-2-2 15,5-1-20-15,3-2-23 16,0-3-12-16,2 0-37 16,12-3-86-16,0 0-257 15</inkml:trace>
  <inkml:trace contextRef="#ctx0" brushRef="#br0" timeOffset="225860.7532">14901 10586 596 0,'0'0'162'0,"0"0"-38"16,0 0-43-16,0 0-23 15,15 79-36-15,-15-56 0 16,0 3-5-16,-9-1-12 0,-10-1-5 16,1-2-48-16,-3-7-147 15</inkml:trace>
  <inkml:trace contextRef="#ctx0" brushRef="#br0" timeOffset="229834.4239">14989 10323 615 0,'0'0'164'16,"0"0"-73"-16,0 0-4 15,0 0-24-15,0 0-26 16,0 0-9-16,0 0-1 15,0-9-7-15,0 9-10 16,0 0-7-16,0 0 2 16,0 0-5-16,0 0-1 15,0 0-2-15,-2 7 3 16,-5 9-3-16,1-2 6 16,0-1-3-16,2-2 2 15,1-5-2-15,3 0-3 0,0-3-4 16,0 0 1-1,0 0-6-15,0 0 5 0,1 1 1 16,2-3-4-16,2-1 8 16,-1 0-3-16,4 0-83 15,2 0 88-15,-1 0 5 16,-1-3-4-16,-1-2 0 16,-1 2 3-16,-2 3-2 15,-1-3 1-15,2 3 7 16,-1-2-3-16,4-1-1 15,-1 2 5-15,2-2-2 16,0 1-3-16,0 0-5 0,-3 1 1 16,-1 1-2-16,-1 0 6 15,1 0 0-15,-1 0-5 16,0 0 11-16,1 0-2 16,-1 3-3-16,1 6 7 15,-1 1-4-15,1-1 4 16,-2 5 0-16,1-3-1 15,-2 0-1-15,-2 1-5 16,0-1 1-16,0 0-5 16,0 2 5-16,-9-1-6 15,-2 2 5-15,-2-3-7 16,-5-2 0-16,0-5-5 16,0 0-7-16,0-4-4 15,2 0-5-15,-2-8-23 16,3-9-11-16,0-2-38 0,2-1-132 15,1 0-361-15</inkml:trace>
  <inkml:trace contextRef="#ctx0" brushRef="#br0" timeOffset="230053.835">14995 10245 529 0,'0'0'217'0,"0"0"-103"16,0 0-34 0,0 0-12-16,0 0-22 0,0 0-22 15,51-61-17-15,-44 51 2 16,4 2-6-16,-4-1-3 16,2 4-9-1,-3 1-28-15,0-1-24 0,-1 3-45 16,-2-1-185-16</inkml:trace>
  <inkml:trace contextRef="#ctx0" brushRef="#br0" timeOffset="230438.7472">15098 10035 566 0,'0'0'184'0,"0"0"-87"16,0 0-33-16,0 0 20 15,0 0-29-15,0 0-3 16,61 31-26-16,-40-16-8 15,3 5 8-15,-3 1-10 16,1 9 4-16,-3-1-2 0,-3 2 3 16,-3 2-1-16,-4 0-6 15,-5-1 5-15,-4 2-10 16,0-1 3-16,-4 3-6 16,-18 0-6-16,-2-1-13 15,1 0-32-15,-2-4-19 16,6-6-71-16,3-5-209 15</inkml:trace>
  <inkml:trace contextRef="#ctx0" brushRef="#br0" timeOffset="231780.1726">14471 11377 627 0,'0'0'285'16,"0"0"-154"-16,0 0-49 15,0 0-25-15,0 0-27 16,0 0-6-16,0 0-2 16,-1 0-18-16,-1 0-1 0,-4 6-3 15,-1 8 0 1,0 2 2-16,-1 1-2 0,2-2-2 15,4-2-3-15,1-7 4 16,1 2 0-16,0-4-1 16,0-1 0-16,0-1-8 15,0 1 3-15,0-3-3 16,0 0 4-16,0 0-7 16,0 0 8-16,4 0-6 15,3 0 9-15,0 0 1 16,-1 0 1-16,0 0 0 15,-2-3-1-15,-1 3 4 16,-1-2-2-16,-1 2-1 16,1-1 0-16,-2 1-4 0,4 0 2 15,1 0 2-15,1-2 3 16,3 1-3-16,-2 1 0 16,2-2 1-16,0 2 2 15,-3 0-3-15,2 0 0 16,-2 0 0-16,0 0 7 15,1 0-5-15,-1 2 2 16,1 4 1-16,1 2 1 16,1 1 8-16,-3 0-13 15,0 1 7-15,-2 0-1 16,-1 0 3-16,-3 1-1 16,0 2-6-16,0 1 5 15,0 1 6-15,-9-3-4 16,-1-1 0-16,-5-2-7 0,1-2 0 15,-2-4-3-15,2 0-10 16,1-3-5-16,1 0-10 16,-1-8-4-16,2-8-14 15,2-1-2-15,2-1-30 16,1 0-42-16,2 0-36 16,1 1-209-16</inkml:trace>
  <inkml:trace contextRef="#ctx0" brushRef="#br0" timeOffset="232050.5356">14458 11387 459 0,'0'0'148'0,"0"0"-23"16,0 0-28-16,0 0-25 15,0 0-34-15,0 0 3 16,27-38-1-16,-17 32-4 15,-2 1 1-15,-1 0-8 16,2-2-4-16,1 0-10 16,0 1-11-16,0 0 4 15,0 2-8-15,-2 2 0 16,-2 1-2-16,-2 1-7 16,1 0-20-16,-2 0-26 15,-3 0-34-15,0 0-74 0,0 0-270 16</inkml:trace>
  <inkml:trace contextRef="#ctx0" brushRef="#br0" timeOffset="236547.3219">24368 5014 528 0,'0'0'311'0,"0"0"-198"16,0 0-30 0,0 0-29-16,0 0-25 0,0 0-17 15,0 0-10-15,-6 0-2 16,6 0-4-16,0 1 4 16,0 10 0-16,0 0 2 15,-5 1 6-15,0 1 0 16,-1-2 2-16,-1 1-3 15,1 0 0-15,0 0-4 16,2 0-3-16,1-3 0 16,0 2-1-16,3-3 1 15,0 0 0-15,0-4-1 16,0-1 1-16,0 1-3 16,7-3-1-16,5-1 2 15,1 0-2-15,1 0 2 0,-3 0 1 16,-1 0-1-16,-3 0 0 15,-2 0 2-15,-1-3 0 16,2-2 0-16,2 2 0 16,-2 0 0-16,1-1 0 15,2-1 6-15,0 0-6 16,-2-1 7-16,1-2 1 16,-2 3-2-16,4 1 4 15,-2-1-8-15,-4 3-1 16,2 0 3-16,0 2-4 15,-1 0-1-15,1 0-2 16,-2 0 0-16,2 0 3 0,0 0 1 16,0 8 3-16,-2 0 0 15,-1-1 4-15,0 2-2 16,1 1-3-16,-3-1 4 16,-1 2-2-16,0 3-3 15,0 2 0-15,0 3-1 16,0-1 2-16,0-1-1 15,0 0 6-15,0-2-1 16,0-2-3-16,-1-4 3 16,-9-1-3-16,-1-3 8 15,-4-1-5-15,-5-1-7 16,-1-3-4-16,-4 0-24 16,0 0-6-16,-1-3-21 15,4-8-49-15,2-3-81 16,4-1-356-16</inkml:trace>
  <inkml:trace contextRef="#ctx0" brushRef="#br0" timeOffset="236886.3993">24390 5003 314 0,'0'0'374'0,"0"0"-210"15,0 0-47-15,0 0-34 16,0 0-30-16,89-29-6 16,-72 20-18-16,2-2-11 15,0-3-5-15,-2-2-12 16,1-1 5-16,-6 4-5 15,-3 4 0-15,-2 4-1 16,-4 5 0-16,0 0-11 16,-1 0-15-16,-1 0-14 15,-1 11-16-15,0 9-30 16,0 4-23-16,-4-1-152 16</inkml:trace>
  <inkml:trace contextRef="#ctx0" brushRef="#br0" timeOffset="239213.5705">24278 8181 532 0,'0'0'134'16,"0"0"-23"-16,0 0-20 15,0 0-34-15,0 0-30 16,0 0-10-16,0 0-4 16,0 0 6-16,0 0-10 15,0 0-1-15,0 0-6 16,0 0-1-16,0 3-1 16,0 5 0-16,0 2 0 15,0 0 3-15,0 2 6 16,0-2-8-16,0 1 0 0,0 3 2 15,0-5-3-15,0 0 2 16,0-2 0-16,2-3 0 16,3-1-1-16,0-1 1 15,-1-2-2-15,4 0 7 16,-1 0-6-16,4 0 3 16,-1 0-4-16,1-2 0 15,-1-2 1-15,1 0-1 16,-2 1 2-16,-2-2 0 15,-3 0-2-15,1 3 2 0,-2-1-2 16,-2 3 1-16,2 0-1 16,0 0 0-16,0-2 0 15,0 2-1-15,0 0-1 16,2 0 2-16,1 0 0 16,0 0 0-16,-2 0 0 15,4 5 2-15,2 3-2 16,-3 0 2-16,1 2-3 15,2-2 2-15,-4 1-1 16,-1 0 2-16,1-2 4 16,-3 0 1-16,0-1-1 15,-2-1 7-15,-1 1 2 16,0 0-6-16,0 2 3 16,-9-1-3-16,-10 3-2 15,-5-1-5-15,-1-1-2 0,-1-1-18 16,4-4-17-16,5-1-6 15,3-2-38-15,3 0-64 16,4-9-166-16</inkml:trace>
  <inkml:trace contextRef="#ctx0" brushRef="#br0" timeOffset="239518.2463">24326 8115 516 0,'0'0'216'16,"0"0"-94"-16,0 0-36 15,0 0-28-15,0 0-13 16,88-44-13-16,-67 38-8 15,0-3-14-15,-2 3-1 16,-4-2-6-16,1-1 1 16,-1 1-4-16,0-1 0 15,-3 3-6-15,-3 1-18 16,-3 4-33-16,-6 1-60 16,0 0-176-16</inkml:trace>
  <inkml:trace contextRef="#ctx0" brushRef="#br0" timeOffset="257197.5631">8954 8817 347 0,'0'0'277'0,"0"0"-106"16,0 0-78-16,0 0-10 0,0 0-14 15,0 0-19-15,0 0-5 16,0 0-16-16,-6 3 1 16,6-3-12-16,0 1-4 15,0-1-4-15,0 2-4 16,0 1-6-16,0 2-1 15,0 8-1-15,8 4 2 16,4 3 2-16,2 0-2 16,-3 0 4-16,3-3-2 15,-3 2-2-15,-2-5 3 16,-4-1-3-16,5-2-3 16,-7-1 0-16,0-2-14 0,-1 0-34 15,-2-4-3-15,0-4-74 16,0 0-177-16</inkml:trace>
  <inkml:trace contextRef="#ctx0" brushRef="#br0" timeOffset="258124.5533">9075 8795 324 0,'0'0'321'0,"0"0"-129"15,0 0-78-15,0 0-30 16,0 0-35-16,0 0-15 15,-7-6-9-15,7 2-23 16,-2-1 4-16,2 0-6 16,0-1-4-16,0 0 4 15,0-2-1-15,0 0 1 16,3 0-1-16,6-1 1 0,-3 2-6 16,6 0 2-1,-2 4 3-15,-1 2-8 0,0 1-1 16,0 0-1-16,3 4 10 15,-3 7 0-15,0 3 1 16,-3 3-2-16,-3 3 2 16,-3-3 1-16,0 0-1 15,0-2-4-15,0-4 4 16,-2-4-6-16,1-3 3 16,1-2-9-16,0-2 9 15,0 0 3-15,0 0 2 16,0 0-1-16,0 0-1 15,0 0-4-15,0 0 3 0,0 0 0 16,0 0-8 0,0 0 3-16,0-4 5 0,0-1 1 15,0 3-1-15,0 0 2 16,1 1-5-16,1-1 1 16,-2 2 2-16,3-1 0 15,0-1-1-15,5-1 0 16,-2 2 2-16,1-1 0 15,0-1-2-15,1 1 2 16,-2 1 1-16,4-1 3 16,-2 1 7-16,1-1-1 15,1 2-7-15,-1 0 3 16,-1 0 0-16,-1 0-6 16,2 0 1-16,-5 0 3 0,2 0 0 15,0 2 5-15,-1 1-4 16,-2 0-5-16,1 0 4 15,-1-1 5-15,0 2-7 16,-3 4-1-16,2-1 2 16,-2 0-2-16,0 1 12 15,0-1 0-15,0 3-5 16,-8 0 4-16,-7 2-9 16,0-1-3-16,-7 1 0 15,6-1-5-15,4-3-8 16,-3-2-3-16,9-3 0 15,-3-3-7-15,0 0-16 16,-1 0-54-16,-1-8-109 0,5-1-395 16</inkml:trace>
  <inkml:trace contextRef="#ctx0" brushRef="#br0" timeOffset="264635.8041">11720 10885 289 0,'0'0'67'0,"0"0"-13"15,0 0 11-15,0 0 11 16,0 0 18-16,0 0-32 15,0 0-24-15,9 7 15 16,-9-7-12-16,0 0-5 16,0 0-1-16,0 0-7 15,0 2-2-15,0-2-7 16,0 0-11-16,0 0-8 16,0 0 5-16,0 0-4 0,0 0 5 15,0 3-6-15,0 0-2 16,0 2 2-16,0 4 1 15,0 2 4-15,0 1 3 16,0 0 2-16,0 2-7 16,0 2-1-16,0-2 2 15,0 1-1-15,-1 0-1 16,-4-4 0-16,-2 1-2 16,1-4 0-16,1-1 0 15,1-2 3-15,-2 0-2 16,1-1 0-16,0-1-1 15,-1-3 0-15,1 2-1 16,-1-2 1-16,0 0 0 0,-3-2 1 16,2-10-2-16,1-2 0 15,3 0-17-15,0 2-4 16,1 0-2-16,2 5-6 16,0 1-1-16,0 3-2 15,0 1 9-15,0 0 5 16,0 2 16-16,0-1-3 15,0-1 3-15,2 2 3 16,5-1 0-16,4-1 2 16,0 1 10-16,3 1 16 15,1 0-13-15,-2 0 2 16,4 0 15-16,-2 0-8 0,-1 0-1 16,2 0-4-16,-2 0-8 15,1 0 3-15,-4 3-5 16,4 1 1-16,-5 0-9 15,-1-1 7-15,0-1-2 16,0-2-3-16,-1 0 3 16,0 0-6-16,1 0 10 15,0 0-2-15,-1-3 0 16,1-4-5-16,-2-2 3 16,-2 1-1-16,-1-3 2 15,-1-3-2-15,0-3 3 16,-3-2-6-16,0 2-1 15,0 3 0-15,0 1-1 0,0 4 0 16,-7 2-2-16,-4 2 1 16,-2 2 1-16,2 0 1 15,-2 0 2 1,-3 1-3-16,0 0 0 0,-1-1 0 16,2 3 3-16,-3 0-3 15,-1 0-2-15,2 0 2 16,1 0-4-16,2 0 2 15,5 5 0-15,-1 3-10 16,1 3-14-16,-2 2-21 16,-2 2-47-16,1-1-162 15</inkml:trace>
  <inkml:trace contextRef="#ctx0" brushRef="#br0" timeOffset="267416.732">24294 4055 241 0,'0'0'400'16,"0"0"-254"-16,0 0-45 15,0 0-19-15,0 0-25 16,0 0-17-16,2-2-8 16,-2 2-2-16,0 0-8 15,0 0-5-15,0 0 1 16,0 0-8-16,0 0 1 0,0 0-2 16,0 0-5-16,0 0-4 15,1 3-4-15,4 11 4 16,-1 5 1-16,1 1 8 15,2 0-5-15,-4 0 0 16,3 0-1-16,-3-5-3 16,3 0 1-16,0-2 0 15,0-6-2-15,0 1-12 16,0-5-22-16,0-1-28 16,6-2-66-16,0 0-169 15</inkml:trace>
  <inkml:trace contextRef="#ctx0" brushRef="#br0" timeOffset="268491.1414">24481 4024 616 0,'0'0'180'0,"0"0"-59"16,0 0-41-16,0 0-18 15,0 0-30-15,0 0-11 16,-6-29-10-16,6 23-7 16,0 2-2-16,0-1-2 15,0 2-3-15,0 0 0 16,0 0-3-16,1 0-7 15,5-1 2-15,2 2 3 16,-1 1 7-16,5 0 0 0,-1-2 1 16,2 3 0-16,-3 0-2 15,1 0 2-15,-1 0-3 16,-1 0-2-16,-1 5 1 16,-2 5 1-16,1 0-1 15,-1 1 2-15,-4 2 2 16,-1 2 0-16,-1 0 0 15,0 2 0-15,-4 0-4 16,-10-1-2-16,1-2 6 16,4-4 0-16,2-3-2 15,5-5 1-15,2 0-3 16,0-1 3-16,0-1 0 0,0 0-1 16,0 0 2-1,0 0-7-15,0 0 7 0,6 0 3 16,4-3-3-16,-1-2-3 15,0 0-1-15,0 1-4 16,-4 2 1-16,-2 0 7 16,0 2-8-16,0-1-2 15,0 1 6-15,0 0-3 16,0 0 7-16,1 0-3 16,0 0 0-16,1 0 3 15,1 0 1-15,2 3 4 16,0 0 6-16,0 0-2 15,-1 0-5-15,1 2 1 0,1-3 0 16,-2 3-4 0,-2-1 4-16,1-1 1 0,-5 0 4 15,2-1 0-15,-1 3-6 16,-2 0 7-16,0 2 11 16,0 0-10-16,0 2 10 15,0 1-9-15,0 3-3 16,0-1-1-16,-3 0 6 15,-2 1-7-15,1-4-1 16,1-1-6-16,-2-2 5 16,2-2 0-16,0 0 0 15,-3-2 2-15,2 0-3 16,-2-2 4-16,-5 0-3 16,-3 0 2-16,-3 0-7 0,-2 0 4 15,-1 0-5-15,2-2-16 16,2 0 16-16,1-2-24 15,0 2 3-15,2-2-33 16,2 1-35-16,4-1-140 16</inkml:trace>
  <inkml:trace contextRef="#ctx0" brushRef="#br0" timeOffset="270790.6254">24557 7258 122 0,'0'0'312'0,"0"0"-198"16,0 0-5-16,0 0 5 0,0 0-48 15,0 0-17-15,0 0-5 16,0-3-10-16,0 3-3 16,0 0-10-16,0 0 2 15,0 0-7-15,0 0-6 16,0 0-6-16,0 0 6 15,0 0-3-15,0 0 3 16,0 0-3-16,0 0-1 16,0 0-2-16,0 0 1 15,0 0-3-15,-1 0-2 16,-5 2 1-16,-4 5-1 16,3-2 1-16,-2 1-1 0,2 0 1 15,1-1-2-15,0-2 2 16,-3 4 1-16,0-3 2 15,-5 5-1-15,-3 1 0 16,-3-1-5-16,2 0 3 16,-3-1-1-16,5-1 4 15,1-3-3-15,4-2-2 16,4-2-1-16,-2 0 2 16,5 0 3-16,-1 0-2 15,2 0-1-15,0 0 0 16,0-4-6-16,2-5-9 15,-1 1-1-15,1-3 14 16,1 2-13-16,-2-2 0 0,-1-1 3 16,2 2 3-16,-1 1-8 15,2 3 10-15,0 3-2 16,0 0 6-16,0 0 2 16,0 0-3-16,0 0-1 15,8-1 5-15,-1 3 2 16,5-2-1-16,0 1 6 15,0 2 1-15,0-3 1 16,0 3 4-16,-2-1-4 16,-1 1-5-16,5 0 3 15,-4 0-3-15,2 0 3 16,-5 0 0-16,1 0 4 16,0 0-7-16,-1 1-3 15,0 5 0-15,-1 2 0 0,2 3 0 16,-1 0 7-16,4 1-2 15,-4-1-3-15,2-2 5 16,-2 2-1-16,1-3-4 16,-2 2 3-16,2-3 0 15,-2-1-4-15,2-2 2 16,-2-1-3-16,2-2 5 16,-1 0-1-16,2-1-3 15,-1 0 1-15,1 0-2 16,1 0 0-16,-3 0 0 15,-1 0 0-15,-1 0 0 16,-3 0 3-16,-1 0-3 16,2-1 1-16,0-4 0 0,1-3 1 15,1 2-1-15,-1-3-1 16,1 1 0-16,-2-2 3 16,0 0 2-16,1-1-6 15,-1-1 6-15,2-1-4 16,-4-1 2-16,2 0 7 15,-3 0-4-15,0 1-5 16,0 3 1-16,0 2 1 16,0 2 0-16,0 3-4 15,0 0 0-15,0 0 2 0,0-2 7 16,-1 2-3 0,-10-3-5-16,4 1-1 0,-4-1 0 15,1 2 1-15,1 0-1 16,0 1-4-16,1 3 2 15,-2 0 1-15,3 0-1 16,-1 0-1-16,-1 0-7 16,2 2 0-16,-2 7-1 15,-2 0-15-15,-3 2-21 16,1-2-85-16,5-1-578 16</inkml:trace>
  <inkml:trace contextRef="#ctx0" brushRef="#br0" timeOffset="329364.8623">25640 1964 313 0,'0'0'130'0,"0"0"-31"16,0 0 2-16,0 0-22 15,0 0-13-15,0 0-6 16,0 0-18-16,-12-8-22 15,11 7 12-15,-2-1 11 0,1 2-13 16,1-1-10 0,-4-1 12-16,2 2-16 0,-1-1 12 15,-1-1-14-15,2 2-2 16,-1-3-4-16,-1 3-6 16,-1 0-1-16,-4-2 3 15,1 2-4-15,0-1-3 16,0 1 3-16,-3 0 0 15,3 0 0-15,-1 0-3 16,-2 0 3-16,3 0 4 16,-2 3-4-16,0 0-4 15,0 3 4-15,2 0 0 16,-1 1 0-16,2 2-7 16,2 0 0-16,0 6 4 15,-1 0 2-15,2 1 0 0,2 1-6 16,2-2 7-16,1-1 1 15,0 0-1-15,0 1-5 16,0-1 5 0,0-1-1-16,0-2-1 0,0 0-2 15,0-2 1-15,7-2 3 16,2-1 1-16,0-2-1 16,5 0-1-16,0-2 1 15,5 0 10-15,3-2-10 16,2 0-3-16,2 0-23 15,3-2-26-15,2-4-34 16,-3-3-33-16,-6 3-166 0</inkml:trace>
  <inkml:trace contextRef="#ctx0" brushRef="#br0" timeOffset="332555.2217">25550 4676 387 0,'0'0'161'0,"0"0"-29"16,0 0-35-16,0 0-17 16,0 0-29-16,0 0-5 15,0 0 3-15,0-4-6 16,0 4-11-16,0 0-4 16,0 0-7-16,0 0-10 15,0 0-7-15,0 0-8 16,-5 1 1-16,-3 15-3 15,-4 7 6-15,-4 5 0 16,-2 6 2-16,-3 0-2 0,0-1 0 16,0 5 1-1,-4 2 3-15,-4 3-3 0,-2 3 4 16,-2 3-3-16,-1 1-1 16,0 0-1-16,-2-2 6 15,3-3-6-15,2-5 1 16,3 1 2-16,5-5-1 15,1-4-2-15,4-1 0 16,4-6-3-16,2-5 1 16,4-3-5-16,3-6-2 15,4-2-21-15,-1-6-11 16,2-2-28-16,0-1-34 16,2 0-73-16,14-6-10 15,3-9-166-15</inkml:trace>
  <inkml:trace contextRef="#ctx0" brushRef="#br0" timeOffset="333105.7494">26202 4677 417 0,'0'0'163'16,"0"0"-55"-16,0 0 1 16,0 0-31-16,-67 97-20 15,43-62-8-15,-4 4-20 0,-3 2 0 16,-2 4-4-16,-3 2-4 15,-1 1 9-15,-2 4-11 16,-4 5-9-16,-9 5-2 16,-6 2-2-16,-8 1 0 15,2-2-6-15,4-4-1 16,12-5-3-16,10-7 1 16,12-9 1-16,14-10-13 15,6-8-15-15,6-6-16 16,0-5-11-16,0-8-40 15,15-1-38-15,9-6-52 16,4-18-177-16</inkml:trace>
  <inkml:trace contextRef="#ctx0" brushRef="#br0" timeOffset="333572.019">26596 4693 66 0,'0'0'420'0,"0"0"-357"15,0 0 4-15,0 0-14 16,0 0 7-16,0 0-12 16,6 27 19-16,-7-7-20 15,-11 5 11-15,-3 8-24 16,-4 4-9-16,-1 3 6 16,-4 6-11-16,-1 2 4 15,-2 4-12-15,-4 1 12 16,-2 2-9-16,0-1-7 15,-1-1-6-15,1-2 4 16,3-6-3-16,2 0-2 16,3-4-1-16,-2-3 0 15,3-2 0-15,1-5-3 0,4-7-18 16,7-4-20-16,5-8-11 16,5-5-26-16,2-7-27 15,6 0-107-15,14-10-2 16</inkml:trace>
  <inkml:trace contextRef="#ctx0" brushRef="#br0" timeOffset="333975.9386">27400 4603 298 0,'0'0'478'16,"0"0"-478"-16,0 0 12 15,0 0 50-15,-61 103 1 16,45-63-29-16,-2 8 9 15,-3-1-24-15,-4 3 2 16,-3 0-1-16,-4 1 2 0,-5 2 1 16,-9 3-7-16,-7 3-6 15,-11-2-8-15,-2-1 10 16,1-3-9-16,10-6-2 16,10-7-2-16,12-5 1 15,9-5-4-15,9-7-12 16,6-5-19-16,4-7-18 15,5-2-27-15,0-9-31 16,13 0-128-16,15-13 13 16</inkml:trace>
  <inkml:trace contextRef="#ctx0" brushRef="#br0" timeOffset="334414.7693">27815 4637 249 0,'0'0'418'0,"0"0"-412"16,0 0-1-16,0 0 53 16,-19 91 31-16,6-49-49 15,-1 3 11-15,-2 0-9 0,-2 1 12 16,-5-3-15-16,-2 2-15 16,-5-1-3-16,-4 3 4 15,-7 3-14-15,-5 3 3 16,-7-1-7-16,-4 1-3 15,-8 2-4-15,5-7 4 16,9-4-4-16,13-9-25 16,15-7-21-16,14-5 1 15,9-7-16-15,0-6-5 16,25-9-25-16,15-1-52 16,7-6-186-16</inkml:trace>
  <inkml:trace contextRef="#ctx0" brushRef="#br0" timeOffset="334859.329">28485 4677 485 0,'0'0'33'0,"0"0"44"15,-42 79 72-15,23-45-29 16,-3 4-68-16,1 3 2 15,-3 7-29-15,-3-1 1 16,0 3-2-16,-6 0-10 16,-4 1 9-16,-3-3 12 15,3-1-17-15,1-6-7 16,4-3-4-16,3-1-4 16,-1-3-2-16,0-1 3 15,2-3-3-15,1-3-2 16,7-5 0-16,7-2-12 0,7-4-27 15,6-6-14-15,0-3-36 16,7-7-28-16,13 0-62 16,3-3-181-16</inkml:trace>
  <inkml:trace contextRef="#ctx0" brushRef="#br0" timeOffset="335336.0553">28841 4659 702 0,'0'0'32'0,"0"0"-26"16,0 0 91-16,0 0-22 15,-7 95-31-15,4-66-18 16,-3 4 16-16,0 1-15 16,-1 4 0-16,-6-1-4 15,-4 3-2-15,-7 3-3 0,-6 3-2 16,-4 2-3-16,-2 4-6 15,-2-3 0-15,3-2 3 16,4-2-1-16,1-2-6 16,3-2 0-16,3-2-2 15,3-5 2-15,5-4-2 16,6-6-1-16,5-7-3 16,2-5 2-16,1-5-3 15,2-4-13-15,0-3-15 16,0 0-36-16,0 0-27 15,0-18-167-15</inkml:trace>
  <inkml:trace contextRef="#ctx0" brushRef="#br0" timeOffset="336606.2798">29780 5054 710 0,'0'0'172'16,"0"0"-77"-16,0 0-6 15,0 0-20-15,0 0-37 16,0 0-11-16,0 0-12 15,2-3 9-15,-2 3-8 16,0 0-6-16,0 0-4 16,0 0-3-16,0 0-6 15,0 9 8-15,0 5 1 0,-5 2 3 16,-2-1-3 0,0 0 0-16,2-1 0 0,0-1-6 15,4 0-1-15,1-2-9 16,0-2 0-16,0 0 0 15,0-3 2-15,0-2-10 16,0-2-12-16,4-2 9 16,4 0 2-16,2 0-3 15,-1 0 4-15,-1 0 11 16,0 0 6-16,-5 0 7 16,0 0 0-16,-1 0 1 15,0 0 9-15,-2 0 4 16,1-1 4-16,1 1-4 15,2-1 2-15,1-2-5 16,3 0-2-16,1-1-4 0,2 1 2 16,1 0-2-16,-3 1-4 15,0 1 6-15,-2 1-5 16,0 0 1-16,0 0 2 16,-3 0 5-16,1 0-2 15,-2 0 1-15,0 0-3 16,2 0 0-16,-2 3-3 15,0 5-2-15,3 1 6 16,-1 3 0-16,-1 0-1 16,0 1 4-16,-3 1 4 15,1 1-1-15,-2 0-4 16,0 1-2-16,0-4-4 16,0 3-2-16,0-5 1 15,-10-1 0-15,0 1-2 0,-6-3 4 16,-1-1-4-16,-4-3-10 15,1-3-13-15,0 0-23 16,1 0-24-16,3 0-39 16,5-9-77-16,5-5-292 15</inkml:trace>
  <inkml:trace contextRef="#ctx0" brushRef="#br0" timeOffset="336908.4702">29896 4994 467 0,'0'0'161'0,"0"0"-33"16,0 0-11-16,0 0-43 15,0 0-25-15,0 0-4 16,65-29-15-16,-53 29-14 16,2-1 1-16,2-1 2 15,-2-1-11-15,1 3-8 16,-1 0-8-16,-4 0-21 16,-1 0-61-16,-4 0-158 0,-5 0-501 15</inkml:trace>
  <inkml:trace contextRef="#ctx0" brushRef="#br0" timeOffset="342248.5466">31736 4913 305 0,'0'0'334'0,"0"0"-213"0,0 0-17 16,0 0-35-16,0 0-12 16,0 0-26-16,0-7-5 15,0 7 0-15,0 0-8 16,0 0-5-16,0 0 8 15,0 0-13-15,0 0-8 16,0 1-4-16,0 12-2 16,0 8 6-16,0 4 7 15,-1 1-3-15,1-1 2 16,-2 3-6-16,2 0 5 0,0 1-5 16,0 6 1-1,0-1-1-15,0-2 0 0,0-1 0 16,0-4 0-16,2-1 2 15,2-3-1-15,-3-4-1 16,1-3 1-16,-2-6-1 16,1-3 0-16,-1-5 0 15,0 0-1-15,2-2 1 16,-2 0 0-16,0 0 1 16,0-4-1-16,0-13-5 15,0-2 0-15,0-1 0 16,0 3-2-16,-9 3-2 15,0 3 2-15,0 3-4 16,-1 3 11-16,-2 0-5 0,1 2-3 16,-2 0-7-1,3 3 8-15,-3 0 5 0,0 0 0 16,3 0-2-16,-1 0 2 16,-1 6 2-16,5 1 0 15,-1 3-4-15,1-3 4 16,4 4-6-16,0 0 2 15,2 1 1-15,1 1-1 16,0-3 4-16,0 2 0 16,0-1 0-16,0-4 0 15,0 0-8-15,4-1 6 16,5-1-5-16,0-3 7 16,0 1 14-16,3 0-12 0,1-2-1 15,2-1 3-15,0 0 5 16,-1 0-5-16,-3 0-2 15,2 0-2-15,-2 0-6 16,0 0 5-16,-1-1-13 16,-4-1-7-16,-2 1-38 15,-4-2-34-15,0-1-181 16</inkml:trace>
  <inkml:trace contextRef="#ctx0" brushRef="#br0" timeOffset="347784.4373">11929 9521 36 0,'0'0'115'15,"0"0"-50"-15,0 0 64 16,0 0-66-16,0 0-11 15,0 0 1-15,0 0-14 16,9 4-3-16,-6-2 6 16,0-1 6-16,0 2 8 15,2 0-36-15,1-2 4 16,0 2-6-16,4 0 29 16,-1-2-12-16,0-1-6 0,4 0 4 15,1 0-10-15,0 0-5 16,2 0-2-16,1-4 4 15,0 0-12-15,1-1-7 16,-3 3 1-16,1 2-1 16,-1-3 0-16,0 1 1 15,0-1-2-15,3 1 0 16,-1-1 3-16,6 0-3 16,2 0 0-16,4-1 13 15,2 1-5-15,-1-1-4 16,0-2-2-16,-2 0 4 15,2 1-4-15,-2-2-2 16,-1 2 0-16,0-1 4 0,-6 5-4 16,3-2 0-1,-4 1 0-15,2 0 0 0,0-1 0 16,2 3 0-16,2-3 1 16,3 0 0-16,1-1-1 15,-2-1 0-15,-4 0 2 16,0 2-1-16,-3 0-1 15,0-2 0-15,3 1 0 16,1 0 4-16,0 0 4 16,2-1-1-16,0 2-7 15,-3 1 4-15,3-3 5 16,0 3-9-16,-1-3 8 16,0 0-5-16,0 0 1 0,-3 1-3 15,2 0 4-15,-1-2-4 16,0 2 0-16,0-1-1 15,-3 2 4-15,-3 1-4 16,-2-1-4-16,-3 0 4 16,0 2 2-16,0-1-2 15,-1-1 6-15,0 3-5 16,4-3 1-16,1 0-2 16,2 1 0-16,0-1 0 15,-1 0 4-15,2 3 0 16,-5-3 4-16,-2 0-7 15,1 2-1-15,-1-1 2 16,-6 0 3-16,-2 1-9 0,-4 1 9 16,1 0-5-16,-2 0 0 15,3 0 0-15,0 0 1 16,3-2 1-16,0 2 6 16,-2-3-5-16,-1 3-1 15,2 0-2-15,-2 0 1 16,0 0-1-16,2 0 0 15,-2-3 0-15,-3 3 0 16,2 0 0-16,-2 0 1 16,0 0-1-16,0 0-3 15,-5 0-20-15,-18 0-26 16,-10 0-124-16,-7 0-436 16</inkml:trace>
  <inkml:trace contextRef="#ctx0" brushRef="#br0" timeOffset="349224.9865">11566 12367 740 0,'0'0'137'15,"0"0"-35"-15,0 0-40 16,0 0-38-16,0 0-19 0,0 0-5 16,0 16 0-1,6 1 28-15,4 4-6 0,2 1 5 16,2 4-9-16,-2 1-5 16,2-2 0-16,-2 1-10 15,-3-6-1-15,-1-2 0 16,0-2-2-16,-3-5 0 15,-2-2-17-15,-2-5-38 16,-1-3-62-16,2-1-127 16,-1 0-477-16</inkml:trace>
  <inkml:trace contextRef="#ctx0" brushRef="#br0" timeOffset="349670.6871">11537 12372 302 0,'0'0'157'0,"0"0"-50"15,0 0-35-15,0 0-1 16,0 0-42-16,0 0-2 15,7-59-5-15,1 54-5 16,1-3-8-16,1 5-3 16,2-2 4-16,1 1-10 0,1 0 8 15,1 1 1-15,3 3 4 16,-2 0 2-16,-1 0-5 16,0 0 9-16,-2 0-2 15,-4 7 2-15,2 0-6 16,-5 1-4-16,-2 2-1 15,1 0 0-15,-5 1-3 16,0 2-5-16,0 1 5 16,-3 0-2-16,-11 2 0 15,-1 0-3-15,-1-2-8 0,-2 0-11 16,6-3-18 0,-1-2-13-16,4-2-32 0,3-3-9 15,0-2-179-15</inkml:trace>
  <inkml:trace contextRef="#ctx0" brushRef="#br0" timeOffset="351437.5982">11953 12429 426 0,'0'0'178'0,"0"0"-37"0,0 0-31 15,0 0-67-15,0 0-10 16,0 0 0-16,-43-15-7 15,31 15-15-15,6 0-3 16,0 0 9-16,1 0-2 16,-1 0 0-16,1 0-2 15,-1 7-9-15,1 6 1 16,2 0-4-16,0 5 0 16,3-3 1-16,0 0 5 15,0-3-6-15,0-2 7 16,5-3-5-16,-1-1-3 15,4-3 0-15,0-3-3 16,1 0 3-16,2 0 2 16,1 0-2-16,-2-6 0 0,-1-4-3 15,0-2-19-15,-3 3 0 16,0-1 13-16,-3 4 7 16,-3 2 2-16,2 0 3 15,-2 1-2-15,0 2 12 16,0-1-5-16,0 2-2 15,0 0 7-15,0 0-12 16,0 0-1-16,0 0-2 16,0 0-4-16,0 0-2 15,4 4 8-15,1 5 7 16,5-1-5-16,-1 0 5 16,0-3-7-16,1-1 0 0,-1-3-2 15,2-1 2-15,0 0-1 16,0 0 0-16,1-2-6 15,-2-8-1-15,-2-3 6 16,-5-4 2-16,-3-1 2 16,0-1 1-16,0-1 2 15,0 2 3-15,-6 4 4 16,-2 1-2-16,-2 6-4 16,0 2-5-16,-1 2-2 15,1 3-2-15,-1 0 1 16,1 0 1-16,-2 0-2 15,7 1 3-15,1 1-2 16,4 0 1-16,0 1-3 0,0 3-16 16,0 1 8-16,0 1-4 15,3 0 0-15,3 0-10 16,0-2 4-16,1 0-11 16,1-3-2-16,-2-3 11 15,3 0 1-15,2 0 9 16,-1 0 6-16,3 0 7 15,-1 0 1-15,0-8 4 16,4 1 5-16,-1 2 5 16,0-3 9-16,2 4 6 15,-3 1-7-15,0 2-9 16,1 1 1-16,-2 0 4 0,-1 0 0 16,-3 0-3-1,2 7-3-15,-4 2 10 0,0-2-10 16,-2 3 3-16,-4-1-1 15,-1 2-3-15,0 1-10 16,-1 0 3-16,-12 1 6 16,1-3-6-16,1-3 1 15,2-2-4-15,5-4-1 16,-1-1-1-16,2 0-6 16,-1-6-15-16,2-9-13 15,2-2 1-15,0-4-8 16,0 0 10-16,0-4-3 15,0 4 20-15,0-2 5 16,0 4 5-16,0 1 4 16,0 2 1-16,0 4 4 0,0 3 1 15,0 1 29 1,0 2-11-16,-3 2-1 0,-7 2-1 16,5 0-13-16,-2 2-7 15,-1 0-1-15,2 0-3 16,-1 0 3-16,4 0 0 15,2 6 0-15,1-2-5 16,0 3 4-16,0 0-1 16,0 2 2-16,0 0-1 15,0 0-9-15,4-1-9 0,5-2-12 16,-3 0 12 0,1-3 5-16,1-2 7 0,2-1 0 15,-2 0 3-15,1 0 3 16,2 0 1-16,0 0 7 15,4 0 10-15,0-2 4 16,-3 0-14-16,0 2 10 16,-2 0-5-16,2 0 7 15,1 0 5-15,0 3-9 16,0 5 1-16,-3 1-1 16,-1-2 0-16,2 3 5 15,-2-1-4-15,1 2-3 16,2-2-4-16,-3 2 19 15,0-5-21-15,-6 0-3 16,-1-1 0-16,-2-1-4 16,0 1 0-16,-2 3 8 15,-15-1-2-15,-5 3-6 0,-3-4-23 16,4-2-19-16,-2 0-38 16,6-4-72-16,5 0-120 15</inkml:trace>
  <inkml:trace contextRef="#ctx0" brushRef="#br0" timeOffset="352773.6066">12577 12248 381 0,'0'0'207'15,"0"0"-71"-15,0 0-30 16,0 0-42-16,0 0-15 0,0 0-18 16,-18-30-1-16,16 26-12 15,2 0 4-15,0 1-7 16,-1 0-4-16,1 0-10 16,0 0 4-16,0 1-5 15,0-3 0-15,0 2-5 16,0-1 2-16,0-1-9 15,6-1 3-15,1 1-10 16,4-1 18-16,-1 1 1 16,1 3-1-16,-2 2 1 15,1 0 0-15,-4 0-1 16,-2 0 1-16,2 2 2 16,3 9 3-16,-4 1 0 15,-1 4-2-15,-1 2 9 0,-3 3-4 16,0 1 2-16,0 1 1 15,0-3 2-15,0-1-6 16,-3-2 1-16,0-6-4 16,0-4-3-16,3-3 0 15,0-2 0-15,0-2 0 16,0 0 0-16,0 0 0 16,0 0-1-16,0 0 0 15,0 0 2-15,0 0-2 16,0 0 2-16,0 1 1 15,0-1-3-15,0 0 0 0,0 0-3 16,0 0 3 0,0 2-2-16,0-2 2 15,0 0 1-15,0 0 0 16,0 0 5-16,0 0-3 0,0 0 2 16,0 0 4-16,0 0 0 15,0 0-3-15,0 0-3 16,0 0-3-16,0 0-2 15,0 0 2-15,6 0 0 16,2-2 22-16,2-4-10 16,0 1-6-16,3-2-3 15,-2 0-1-15,3 0 0 0,-2 0-1 16,4 0-2 0,-1-2 2-16,0 2 1 0,-1 2-2 15,-3 0-1-15,-3 0-1 16,-4 2 0-16,1 2 1 15,-2 1-5-15,-3 0 1 16,0 0-6-16,0 0-3 16,0 0-12-16,0 0-15 15,-3 0-27-15,-8 0-64 16,2 0-438-16</inkml:trace>
  <inkml:trace contextRef="#ctx0" brushRef="#br0" timeOffset="353714.6436">12601 12005 452 0,'0'0'165'0,"0"0"-34"16,0 0-39-16,0 0-36 16,0 0-23-16,0 0-8 15,-63-2-7-15,52 4-1 0,-2 4-8 16,3 2-2-16,-1 1 3 15,-1 3-7-15,3 1 1 16,0 1 8-16,-1 0-2 16,7 3 0-16,-3 0 8 15,1 0-14-15,1 3 7 16,-2-1-8-16,2 3 9 16,-1-1 0-16,4 0-4 15,-1 1-1-15,2-1-4 16,0 0-1-16,0 0 3 0,5 0 0 15,3-1-4 1,0 0-1-16,1-1 5 16,0-2-5-16,1-2 1 0,2-1-1 15,1 0 0-15,1-1 0 16,1-2 0-16,0 1 6 16,1-4 5-16,-1-2-8 15,1 0 6-15,1-3-6 16,1-1-2-16,-2-1-2 15,2-1 2-15,-1 0-1 16,2 0 6-16,-1 0-5 16,0 0-1-16,0 0 0 15,-3-4 0-15,-1-1 0 0,-1-3 0 16,-1 2-4 0,-2-1 4-16,0-1 2 0,-2 1 1 15,2-1-2-15,-1-1-1 16,-3 1 1-16,2-3 2 15,-1-1-1-15,-3-2 1 16,1-3-1-16,-2 0-1 16,0-3-1-16,-1-1 3 15,-2 0 0-15,0 1-1 16,0 1-1-16,0 2 4 16,-2 3-3-16,-7 0 3 15,3 0-4-15,-4-2 10 16,1-1-4-16,-2-1-7 15,1-1 7-15,-1-1-6 16,2 0-1-16,-2 1 6 0,2 2-6 16,-2 6 0-16,1 1-4 15,1 3 0-15,-2 2 4 16,-2 2 2-16,-2 0-2 16,-1 1 0-16,-3 2 5 15,-1 0-5-15,-1 0-5 16,1 0 5-16,-2 7-6 15,-2 2-24-15,-4 1-25 16,7-2-79-16,-5-4-739 16</inkml:trace>
  <inkml:trace contextRef="#ctx0" brushRef="#br0" timeOffset="356594.8823">11395 12867 44 0,'0'0'742'0,"0"0"-700"16,0 0 21-16,0 0 21 15,0 0-28-15,0 0-39 16,0 0-11-16,0 0 0 16,14 0 4-16,3-3-4 15,3 2 13-15,-1-1-13 16,5 1 6-16,1 1 3 0,2-1-3 16,4-2-6-16,2-1 4 15,3-3 4-15,5 1-7 16,5-3 7-16,5 0-9 15,5-2-5-15,7-1 0 16,7-2 0-16,0-2 1 16,8 0-2-16,1 2 0 15,-6 3-1-15,1 2 3 16,-10 3-1-16,-2-2 1 16,-4 2-1-16,0-3-1 15,2-1 0-15,-5 3 1 16,0 0-3-16,-3 1 3 15,-5 0 0-15,-6 1 0 16,-6 2 0-16,-7 0 0 16,-7 0 0-16,1-1-1 15,-4-1 1-15,0 1 5 0,0-1-3 16,-1 0 2-16,0 1-1 16,-3 1-2-16,-1 0-1 15,-7 3 2-15,-4 0-2 16,-2 0-1-16,0 0-9 15,-5 0-12-15,-22 0-9 16,-12 0-108-16,-5 5-546 16</inkml:trace>
  <inkml:trace contextRef="#ctx0" brushRef="#br0" timeOffset="361098.3978">3840 13045 271 0,'0'0'240'16,"0"0"-105"-16,0 0-18 15,0 0 0-15,0 0-66 16,0 0 1-16,0 0-13 15,0-24-7-15,0 24 0 0,0-1-7 16,-2 1-13-16,1-1-4 16,-1 1 5-16,0 0-5 15,0 0-4-15,-1-2-2 16,0 2 0-16,0 0-1 16,0 0-2-16,0 0 1 15,-2 0-5-15,1 0 2 16,-2 0 2-16,2 4 0 15,-1 3 1-15,1 2 0 16,1-2-4-16,-2 2 4 16,5 1-3-16,-3 3 3 15,3 1 0-15,0 1-4 16,0 2 0-16,0 0 3 16,0-1-1-16,9-1 2 15,0 0 2-15,3-3 2 0,-3-1 1 16,0 0-5-16,4-2 1 15,-2-1-1-15,-2-3 0 16,4-2 0-16,-2-2 3 16,-2-1 0-16,1 0-1 15,-1 0 3-15,-3 0 1 16,6-11-2-16,-6-4 1 16,-2-5 5-16,-2-5-4 15,-2-1-2-15,0-2-4 16,0 4 0-16,0 1-2 15,-2 4 2-15,-2 5-3 0,-5 2-1 16,0 3 3-16,-3 0-6 16,2 2 5-16,-2 0 2 15,-2 4-2-15,-2 0 2 16,1 3 0-16,-6 0-3 16,3 0 1-16,0 10-1 15,-4 2-11-15,4 0-13 16,3 3-29-16,3-1-41 15,5 1-72-15,4 0-319 16</inkml:trace>
  <inkml:trace contextRef="#ctx0" brushRef="#br0" timeOffset="364522.3515">3758 13701 144 0,'0'0'158'0,"0"0"-66"16,0 0-5-16,0 0-14 15,0 0-17-15,0 0 12 16,3-5-4-16,-3 5 24 16,0 0-20-16,0 0-6 0,0 0-7 15,0 0-8-15,0 0-9 16,0 0-5-16,0 0-15 15,0 0-4-15,0 0-3 16,0 0-7-16,0 0 7 16,0 0-9-16,0 0-1 15,0 0-1-15,0 0-2 16,0 0-5-16,0 0-5 16,6 8 11-16,4 4 1 15,5 1 2-15,3-3-2 16,2 3 1-16,3 1 1 15,3 0 1-15,-1 0 1 0,2 0-3 16,-3-3-1-16,-3 2 6 16,-1-3-5-1,-3 1-2-15,1 3 2 0,-3 0-2 16,4 3 1-16,-1 0 0 16,0 2-1-16,4 1 0 15,-1 2 1-15,3 3 2 16,0-1-2-16,3-2-5 15,0 1 5-15,1-1-3 16,3 1 2-16,-1-1 1 16,-2 2 0-16,-1-4 1 15,-4 1-1-15,-1-2 0 16,0 4-1-16,-3 1-7 16,0 2 8-16,0 0-1 15,-2 2 1-15,0-2 1 0,-3 0-1 16,4-3 1-16,-2 0-1 15,2-1 1-15,-3-1-3 16,3-2 6-16,-1-1-4 16,0-1 0-16,-3-1 3 15,4 0-3-15,-5 0 0 16,2 1 4-16,3-1-2 16,-2-1-2-16,2 2 0 15,0-1 2-15,0 0-3 16,2-1 2-16,2 0 0 0,-3 1-1 15,1 0 1-15,-1-2 0 16,-1-1 4-16,-2 0-5 16,-1 1 0-1,3-1-1-15,0 0 1 0,-1 1-1 16,0 2 1-16,-3 1 1 16,5 0-1-16,-7 0 0 15,0-1-3-15,-3 0 3 16,0-3 0-16,0 1 1 15,-3 0-1-15,0-3 1 16,1 1-1-16,-2 1 0 16,5 0 0-16,-1 0 0 15,-1-2 1-15,2 2-1 16,-4-2 0-16,3 1 1 16,-1-1-1-16,2 0 0 0,-4 0 1 15,1-4-1-15,-2 2 0 16,1-2-1-16,-2-1 0 15,2 0 1-15,-1-1 0 16,-4-1 0-16,2 1-1 16,0-1 0-16,-1-1 1 15,-1 0-1-15,1 1 1 16,1 0 0-16,1 1-2 16,-3-1 1-16,2 1 1 15,-1-1 0-15,1 1 1 0,0-2-1 16,3 0 0-1,-1 0-3-15,-1 2 0 0,3 0 2 16,-2-1 1-16,-1 1-2 16,-1 1 1-16,2 0-3 15,-4-1 2-15,1-1 1 16,1 0 1-16,-3-2-1 16,7 0 1-16,-4-1 0 15,-1-1-1-15,1 2 0 16,-2-1-1-16,-1 1-2 15,2 3 3-15,-1-1-2 16,1-1 0-16,-1 1 3 16,-1-2 0-16,2-2 0 15,-1 0-4-15,1 0-11 16,-1 0-21-16,-1 0-2 0,0 0-32 16,0 0-176-16</inkml:trace>
  <inkml:trace contextRef="#ctx0" brushRef="#br0" timeOffset="365802.7676">5766 14795 637 0,'0'0'265'0,"0"0"-161"0,0 0-13 15,0 0-35-15,0 0-43 16,0 0-13-16,-3 23 0 16,3 2 17-16,13 4 4 15,1-1 3-15,-2 2-8 16,3-4-14-16,-3 1 2 16,-1-4-4-16,-3-2 0 15,-2-2-35-15,-6-3-59 16,0-5-179-16</inkml:trace>
  <inkml:trace contextRef="#ctx0" brushRef="#br0" timeOffset="369976.5531">4517 13668 450 0,'0'0'281'15,"0"0"-142"-15,0 0-51 0,0 0-3 16,0 0-31-16,0 0-13 15,0 0-15-15,0-6-9 16,0 6-6-16,0 0-6 16,3 0 3-16,-1 0-8 15,2 0-2-15,4 14 1 16,6 10 1-16,3 10 9 16,2 5 9-16,-2 4-4 15,2-2-1-15,-3-3-3 16,-2-7-9-16,1-5-1 15,0-6 0-15,-3-4 0 16,3-3-14-16,-3-4-27 0,-2-4-55 16,-3-4-130-1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6T04:37:06.23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2060"/>
    </inkml:brush>
  </inkml:definitions>
  <inkml:trace contextRef="#ctx0" brushRef="#br0">3797 15715 237 0,'0'0'226'16,"0"0"-135"-16,0 0-4 15,0 0-7-15,0 0-9 16,0 0-34-16,0 0-15 16,0 0-12-16,-11 0-5 15,11 0 7-15,0 0 9 0,0 0 9 16,0 0 14-16,0 0 3 15,0 0-6-15,0 0-18 16,0 0-6-16,0 0-11 16,0 0-6-16,0 0 5 15,0 0-10-15,0 0 9 16,0 0-9-16,0 0 4 16,0 0 0-16,9 0 0 15,4 0 1-15,1 0 0 16,7 0 3-16,0 0-3 15,6-3 0-15,1-2 0 16,-1 1 0-16,-2 0 0 0,-1 0 0 16,-3 1 0-16,0 2 3 15,-2-1-3 1,1 2 2-16,-1 0-2 0,6 0 0 16,-1 0 0-16,3 0 0 15,5 0 0 1,3 0 0-16,1 0 1 0,1 0-2 15,1 0 1-15,1-1 0 16,4-8 0-16,-3-1 0 16,6-2 0-16,-4 1 1 15,0 2 0-15,-2 3 0 16,-6 0-1-16,-4 1-1 16,-3 5 0-16,-3-3 2 0,1 2-1 15,1 1 0-15,-1-2 0 16,5 0 0-16,0 2 0 15,-2 0 0-15,3 0 0 16,-4 0 0-16,1 0 0 16,-5 4 0-16,-1-3 0 15,-1 0 3-15,2-1-2 16,-1 0 0-16,2 0 1 16,-5 0 4-16,2-4-3 15,-3 1-2-15,0 0 0 16,-3 1 0-16,-3 2-1 15,-6 0 0-15,1 0 0 16,-4 0 4-16,-1 0-4 16,-2 0 7-16,0 0-6 0,0 0 1 15,0 0 1-15,0 2-1 16,0 1-2-16,0 2 3 16,1-3-2-16,1 0-1 15,-1-2 1-15,-1 0-1 16,0 0 2-16,0 0 3 15,0 0-3-15,0 0-2 16,0 0 0-16,0 3-1 16,0 0-10-16,-22 4-76 15,-17-3-98-15</inkml:trace>
  <inkml:trace contextRef="#ctx0" brushRef="#br0" timeOffset="1422.391">3331 15364 232 0,'0'0'163'15,"0"0"-122"-15,0 0-29 0,0 0 21 16,0 0 62-16,0 0-26 16,-15 4-33-16,15-7-36 15,0 0-10-15,-15-2-289 16</inkml:trace>
  <inkml:trace contextRef="#ctx0" brushRef="#br0" timeOffset="3943.3827">4211 15301 376 0,'0'0'83'15,"0"0"-73"-15,0 0 13 16,0 0 39-16,0 0-33 16,0 0-12-16,-4 44-6 15,4-33-5-15,0 1-3 16,0-2 15-16,-4-3 1 15,2 3 14-15,-1-5 0 0,0 0-23 16,0-2 6 0,3-1-16-16,0 0 1 0,0-2 2 15,0 0-3-15,0 1-4 16,0-1 4-16,9 0 4 16,-2 0 0-16,2 0 7 15,-1 0 1-15,1 0-1 16,1 0-10-16,-1 0 7 15,-3 0 1-15,4 0 3 16,-2 0 11-16,1-3 6 16,4 1 6-16,-2-1-11 15,-2 0-6-15,1-1-17 16,2-1 7-16,-1 2 7 16,0 0 1-16,-3 1 13 15,-2 1-8-15,-3 1-10 0,-3 0-5 16,3 0 1-1,0 0 2-15,1 0-3 0,-1 6-3 16,3 6 9 0,2 2-1-16,-2 3 1 0,1-1 1 15,-4 1-8-15,-3 2-1 16,0-2 1-16,0 0-2 16,0-3-3-16,-3-2-1 15,-6-4-2-15,-3-5-24 16,-2-3-42-16,-3 0-95 15,2-7-149-15</inkml:trace>
  <inkml:trace contextRef="#ctx0" brushRef="#br0" timeOffset="4174.7596">4167 15305 298 0,'0'0'459'16,"0"0"-369"-16,0 0-19 15,0 0-26-15,0 0-36 16,0 0-7-16,40-53-2 16,-21 34 0-16,2 1-2 0,-4-1-51 15,-1 3-41 1,-5 4-142-16</inkml:trace>
  <inkml:trace contextRef="#ctx0" brushRef="#br0" timeOffset="6492.4333">4203 15210 315 0,'0'0'224'0,"0"0"-99"16,0 0 15-16,0 0-61 15,0 0-15-15,0 0-22 16,38-20-2-16,-21 13-21 16,2-3-8-16,-2-1-1 0,0 1-5 15,-3 0-3-15,-1 1 0 16,-7 4-2-16,-3 3 1 15,-3 0-1-15,0 2-5 16,0 0-10-16,2 0-27 16,-2 0-35-16,0 0-67 15,0 11-182-15</inkml:trace>
  <inkml:trace contextRef="#ctx0" brushRef="#br0" timeOffset="7450.7769">4311 15374 340 0,'0'0'275'0,"0"0"-135"0,0 0-42 16,0 0-41-16,0 0-19 15,0 0-22-15,5 0-6 16,-2 0 1-16,3 0 8 16,1 0 6-16,1 0 2 15,-2 0-12 1,0 0-5-16,1 0-2 0,-1 0 0 15,-3 0-3-15,3 0-1 16,0 0 1-16,-1 2 1 16,0 3-4-16,0-1 0 15,-2-1 3-15,1 4-3 16,-1-3 3-16,0 2 0 16,0 1 1-16,-1 1-6 15,1 0 4-15,1 2 0 16,-1 1-2-16,0 0 0 0,0-1 2 15,0 0 1-15,0-2-5 16,0-2 0-16,-1 2 6 16,1-3-5-16,-2-1 0 15,1-1 2-15,-1 4 2 16,1-4-2-16,-2 0 3 16,0-1-3-16,0-2 1 15,0 2-1-15,0-2-1 16,0 0-2-16,0 0 0 15,0 2 0-15,0 1 0 16,-6 2 0-16,-6 0 0 16,-6 2-2-16,6-1-2 0,-1-2-2 15,2-1-9-15,2-3 3 16,3 0-12-16,-4 0-1 16,1 0-17-16,-2-3-37 15,1-3-103-15,2-2-550 16</inkml:trace>
  <inkml:trace contextRef="#ctx0" brushRef="#br0" timeOffset="70599.3283">707 15090 122 0,'0'0'333'16,"0"0"-166"-16,0 0-28 15,0 0-53-15,0 0-39 16,0 0-22-16,0 0-17 15,0 0-8-15,0 0 0 16,0 0-18-16,-9 0-55 16,-18 3-559-16</inkml:trace>
  <inkml:trace contextRef="#ctx0" brushRef="#br0" timeOffset="75205.5967">674 15070 525 0,'0'0'262'16,"0"0"-179"-16,0 0-8 15,0 0-33-15,0 0-20 16,0 0-5-16,0 0-6 15,0-1-1-15,0 1 3 0,0 0 9 16,0 0-13 0,0 0 7-16,0 0-7 0,0 0-6 15,0 0-3-15,0 1-2 16,3 8 2-16,9 5 0 16,4 3 1-16,1 1 9 15,1 1-7-15,-1-1 10 16,-3-3-4-16,2-2 0 15,-4-3-6-15,-1-2 4 16,-4-1-3-16,-4-6-3 16,-3 2 0-16,0-3 2 15,3 0 1-15,-3 0 3 16,0 0 11-16,0-6 10 0,-10-8-11 16,-7-6-16-16,-2 1 0 15,1 1-1-15,3 3 0 16,3 1-3-16,-1 4-1 15,7 0 1-15,-3-2-1 16,1 4-10-16,1-1-1 16,1 2 13-16,3 1-14 15,0 2-3-15,0-2 13 16,0-1-15-16,1 0 4 16,1 0 4-16,1 3-2 15,0 0 8-15,0 1 7 16,0 1-2-16,0 1-5 15,3 1 3-15,6 0-1 16,0 0 0-16,7 4 5 0,-2 7 1 16,2-1 2-16,-1 2 5 15,0 1 4-15,-3-2-6 16,-2-2-4-16,-1 1 3 16,-3-6-1-16,0 1-2 15,-4-4-2-15,-2 1 1 16,3-2-1-16,-3 0 1 15,0 0 2-15,0 0 8 16,0 0-3-16,0-2 4 16,0-10-12-16,-9-3-1 15,-2-4-4-15,1 2-12 0,4 1-5 16,0 3 7 0,3 7 4-16,3 2 4 0,0 2 0 15,0 1 3 1,0-4-1-16,0 0-12 0,0-6 4 15,0 1-1-15,6-1 7 16,0 3 2-16,4 3 4 16,-4 4 1-16,5 1-1 15,2 0 1-15,2 8 11 16,3 6 10-16,0 1 12 16,1 0-22-16,-2 2-4 15,1-1-6-15,-5-2-1 16,2 1 0-16,-3-5-48 15,3-2-61-15,-5-8-190 0</inkml:trace>
  <inkml:trace contextRef="#ctx0" brushRef="#br0" timeOffset="75476.1821">962 14855 89 0,'0'0'775'15,"0"0"-648"-15,0 0-64 16,0 0-32-16,0 0-26 0,0 0 4 16,0 0 13-16,43 45-10 15,-26-32-6-15,0 0-3 16,-6-5-3-16,1-1 1 15,-3-2-1-15,-5-3-11 16,-1-2-38-16,-1 0-67 16,-2-10-155-16</inkml:trace>
  <inkml:trace contextRef="#ctx0" brushRef="#br0" timeOffset="75651.1805">892 14697 595 0,'0'0'217'0,"0"0"-192"0,0 0-1 15,0 0-6-15,0 0-18 16,0 0-42-16,58 60-140 16,-33-55-173-16</inkml:trace>
  <inkml:trace contextRef="#ctx0" brushRef="#br0" timeOffset="76180.0567">1102 14770 593 0,'0'0'208'0,"0"0"-115"0,0 0-36 16,0 0-38 0,0 0-19-16,0 0 0 0,18 8 1 15,-8 2 7 1,-2 2 15-16,4 3 9 0,0 2-5 15,-2-2-1-15,1 4-4 16,2-4-3-16,-4-2-10 16,-1-2-2-16,-3-3-4 15,-2-4-2-15,-1-3 0 16,-2-1 2-16,0 0 7 16,0 0 18-16,0 0-5 15,0-7 4-15,-10-8-22 16,-4-5-5-16,-2-2 0 15,2-2-13-15,2 4 0 0,-1 2 13 16,7 7-9 0,0 0 1-16,3 2 3 0,0 2-8 15,0 1-4-15,2 2 10 16,1 0-11-16,0 1 6 16,0-2 7-16,0 2-5 15,0-3 0-15,0 0 7 16,10 1 2-16,5 2 0 15,1 3 1-15,1 0 0 16,2 0 1-16,2 2 7 16,-3 5 0-16,6 5 4 15,-5-1-2-15,-2 0-1 16,-3 2 0-16,-3 0-8 0,1 0 1 16,-3-2-2-1,-3 2-12-15,-2-4-77 0,-1-3-124 16,0-6-513-16</inkml:trace>
  <inkml:trace contextRef="#ctx0" brushRef="#br0" timeOffset="76624.8611">1262 14455 516 0,'0'0'313'0,"0"0"-193"15,0 0-60-15,0 0-18 16,0 0-21-16,0 0-8 15,-5 0-8-15,5 3-5 16,0 10 3-16,2 5 8 16,5 2 22-16,1 3-10 15,5 0-11-15,-1 2 4 16,1 1-2-16,1 2-1 16,1-1 4-16,-2 0-10 15,1-2 0-15,2-1 1 16,-2-1-8-16,2-2-1 0,6-1 1 15,-2-3 0-15,4-1 0 16,1-6-21-16,6-2-18 16,-1-8-21-16,3 0-43 15,-3 0-141-15</inkml:trace>
  <inkml:trace contextRef="#ctx0" brushRef="#br0" timeOffset="79886.8144">1420 14519 480 0,'0'0'270'15,"0"0"-194"-15,0 0-29 16,0 0 2-16,0 0-21 16,0 0-17-16,0 0 10 15,6 30 12-15,4-13 7 16,4 3-15-16,2-1-7 15,2 2-7-15,0-2-3 16,0-2 1-16,-2-1-9 16,-5-5 1-16,2 0-1 15,-1-2-43-15,-1-3-37 16,-1-3-69-16,-7-3-239 0</inkml:trace>
  <inkml:trace contextRef="#ctx0" brushRef="#br0" timeOffset="80642.4954">1514 14499 312 0,'0'0'241'0,"0"0"-97"0,0 0-13 15,0 0-41-15,0 0-37 16,0 0-22-16,-18-19-9 16,18 18-7-16,0-1-8 15,0 0-1-15,0 1-6 16,0-2-1-16,0-1-7 15,1 0 6-15,7 1 1 16,1 3 1-16,3 0-5 16,-2 3 3-16,1 11 0 15,2 2-1-15,-2 4 3 16,-1-1-2-16,-1-2 5 16,-3-3-6-16,3-3 1 15,-6-1-14-15,0-2-5 16,0-2 0-16,-3-3 0 0,0-1-3 15,0-2 18-15,0 0 6 16,0 0 7-16,0-3-7 16,0-6-7-16,0 1 2 15,0-1-5-15,0 3 6 16,4 0 2-16,2-2 1 16,-1 3 0-16,-1 2 1 15,1 0 0-15,-2 3-1 16,-3 0 1-16,3 0 0 15,0 0 1-15,4 0 8 0,-1 0 5 16,0 0-1-16,2 3-4 16,5 3-3-16,-1 1 2 15,1-1 7-15,-2-2-2 16,-4 2-7-16,-2 1 3 16,5-3 5-16,-4 4 5 15,3 2 0-15,-1 1 1 16,-3 0-10-16,-2 4 2 15,-3 2-2-15,0 1-10 16,0 1 0-16,0-1 0 16,-8-2-23-16,0-8-18 15,-1-5-26-15,3-3 24 16,-1 0 3-16,4-11-114 0,0-6-179 16</inkml:trace>
  <inkml:trace contextRef="#ctx0" brushRef="#br0" timeOffset="80918.0159">1947 14411 179 0,'0'0'402'16,"0"0"-308"-16,0 0 70 0,0 0-81 16,16 77-34-16,-16-49-8 15,3-1-11-15,-3-5-20 16,0-5-10-16,0-2 0 16,0-3-13-16,0-2-106 15,0-4-269-15</inkml:trace>
  <inkml:trace contextRef="#ctx0" brushRef="#br0" timeOffset="83953.398">1870 14178 636 0,'0'0'155'0,"0"0"-95"15,0 0 6-15,0 0-15 16,0 0-30-16,0 0-16 15,0 0-4-15,5 0 0 16,-2 0 0-16,3 0 4 0,0 0 7 16,1 4 0-16,2 5 5 15,-1 2-1-15,1 1 5 16,1 2-5-16,1-1-7 16,-2-1 5-16,-1-3-2 15,-3-1-12-15,1-2-1 16,-6-5-8-16,3-1-60 15,-3 0-80-15,3-4-241 16</inkml:trace>
  <inkml:trace contextRef="#ctx0" brushRef="#br0" timeOffset="84603.3198">1990 14056 527 0,'0'0'254'16,"0"0"-175"-16,0 0-23 15,0 0-10-15,0 0-37 16,0 0-8-16,-2 0-1 15,2 0 3-15,0 6-5 0,0 5 7 16,0-2-2-16,0 3-1 16,0-5-1-16,0 2 1 15,0-4-1 1,3-1-1-16,0 1-4 0,3-2 1 16,-1-2-2-16,1 2-3 15,1-2-2-15,-1 1 1 16,2 0-66-16,-4-1 74 15,-1-1-1-15,0 2 1 16,-3-2 1-16,2 0 1 16,1 0 2-16,1 0 4 15,-1 0-3-15,0 0 4 16,0-5 0-16,0 2-2 0,0-1 9 16,0 1-3-16,0-1 4 15,2 3-5-15,0 0 7 16,0-2-5-16,1 2 5 15,1 1-5-15,1 0 3 16,2 0-7-16,-2 0 8 16,2 0 0-16,-1 0 8 15,0 3-3-15,0 4-11 16,0-1 7-16,-3 1-8 16,-2 4 3-16,1 0-7 15,-5 4 3-15,0 4 9 16,0 1-7-16,-9 0-10 15,-6 0-1-15,0-3-18 16,-3-7-26-16,0-5-37 0,-3-5-41 16,2-5-242-16</inkml:trace>
  <inkml:trace contextRef="#ctx0" brushRef="#br0" timeOffset="84852.853">1991 14025 461 0,'0'0'280'16,"0"0"-158"-16,0 0-28 16,0 0-31-16,0 0-25 15,0 0-15-15,6-48-16 16,-1 36-1-16,2-1-6 0,-2 2-6 15,2 2-22-15,-1 4-24 16,3 1-35-16,-4 0-69 16,-2 1-124-16</inkml:trace>
  <inkml:trace contextRef="#ctx0" brushRef="#br0" timeOffset="85202.7824">2018 13788 400 0,'0'0'220'15,"0"0"-126"-15,0 0 11 16,0 0-31-16,0 0 2 15,0 0-29-15,59 13-17 16,-42-4 20-16,1 3-14 16,5 4-13-16,-1 3 2 15,2 3-7-15,-2 1-2 16,-1 5 6-16,0-2-4 0,-6 4-9 16,-2 0-7-1,-4-2-2-15,-6 4-1 0,-3-1-39 16,0-1-26-16,-9 1-111 15,-7 1-529-15</inkml:trace>
  <inkml:trace contextRef="#ctx0" brushRef="#br0" timeOffset="86709.2215">1284 15368 216 0,'0'0'292'0,"0"0"-190"16,0 0 17-16,0 0-42 15,0 0-31-15,0 0-19 0,0-6-3 16,0 6 8 0,0 0-10-16,0 0-11 0,0 0 0 15,0 0 3-15,0 0-1 16,0 0-1-16,0 0-8 16,0 0 6-16,0 0 4 15,0 0 2-15,0 0-3 16,0 0-2-16,0 0 4 15,0 0-11-15,0 0-2 16,0 6 3-16,12 7 5 16,4 4 3-16,1 4 1 15,8 3-2-15,-1 4-4 16,0-2 3-16,-6 1-7 16,3-5 3-16,-8-5-7 0,-1-4 0 15,-1-3 0-15,-7-5 0 16,-1-2-1-16,-3 0-27 15,0-3-36-15,0 0-55 16,0 0-135-16</inkml:trace>
  <inkml:trace contextRef="#ctx0" brushRef="#br0" timeOffset="87602.7487">1353 15368 356 0,'0'0'214'0,"0"0"-80"15,0-23-11-15,0 46-37 0,0-23-33 16,0 0-17 0,-5-7-13-16,5 5-7 0,0-1-11 15,0 1-4 1,0-1-1-16,0 0 0 0,0-1-1 15,3-4-1-15,6 3 2 16,3-1-1-16,0-1-1 16,2 1 1-16,-1 3-2 15,-1 2-2-15,1 1 2 16,-5 0-2-16,-2 0-1 16,-2 0 2-16,-2 10-5 15,-2 3 7-15,0 1-20 16,0 0 14-16,0-3-1 15,0 0 6-15,3-5-5 0,-3-2-18 16,3-2 9-16,-3 0-1 16,0-2-4-16,0 0 14 15,0 0 8-15,0 0 0 16,0 0 0-16,0 0-1 16,4 0 1-16,-4 0-5 15,3 0-13-15,-3 0 9 16,3 0 6-16,2 0 3 15,-1 0 0-15,1 0-1 16,1 0 0-16,1 0 1 16,-4 0 0-16,3 0 0 15,0 0 3-15,0-2 9 16,0 2 9-16,0 0-6 0,1-2 21 16,-1 1-10-1,2 1-4-15,2 0-1 0,1 0-10 16,-4 0 6-16,0 0 1 15,-1 0-14-15,-4 0 10 16,4 6 7-16,-3 1-6 16,0 2 4-16,0 2-1 15,2 3 2-15,-1 1-4 16,-3 3-15-16,-1-1 7 16,0 1-5-16,0-2 0 15,0-1-3-15,0-2 2 16,-5-3 0-16,-3-2-1 15,-1-1-1-15,-2-1-7 16,-3-3-31-16,0-3-43 0,-4 0-100 16,3 0-384-16</inkml:trace>
  <inkml:trace contextRef="#ctx0" brushRef="#br0" timeOffset="90134.2001">25400 3934 554 0,'0'0'270'16,"0"0"-157"-16,0 0-11 15,0 0-28-15,0 0-31 16,0 0-22-16,1 0-5 16,-1 0-1-16,0 0-14 15,0 0-1-15,0 4 0 16,0 10-2-16,0 12-5 16,2 5 7-16,-1 4 12 0,1 1-12 15,-2-4 5 1,1-2-1-16,2-2-4 0,-1 0 1 15,1-7-2-15,0 1-3 16,0-3-7-16,0-4-20 16,-2-2-38-16,-1-3-62 15,0-4-149-15</inkml:trace>
  <inkml:trace contextRef="#ctx0" brushRef="#br0" timeOffset="91158.4255">25594 4033 624 0,'0'0'202'0,"0"0"-89"0,0 0-40 16,0 0-37-16,0 0-28 15,0 0 0-15,15-36-7 16,-8 30 0-16,2-3-1 15,2 4-6-15,0 0 1 16,2 4-11-16,-2 1 5 16,0 0 5-16,-2 0 0 15,-3 0 0-15,1 4 2 16,-1 6-1-16,-1 0-1 16,-2 2 2-16,-2 5-1 15,-1 0 4-15,0 3-4 16,0-1 3-16,-4-1-1 15,-7-1-2-15,4-4 5 16,4-5 1-16,0-2-1 0,3-3 0 16,0-2-2-16,0 1-5 15,0-2 4-15,0 0 2 16,0 0 1-16,0 0-1 16,0 0 1-16,0 0 2 15,0 0 5-15,0 0-4 16,4 0 1-16,4 0 1 15,-4-3-5-15,2 0-4 16,-4 2 2-16,1-1-1 16,0 2 2-16,0 0-4 15,3 0 3-15,1 0 2 16,-1 0 0-16,3 0 0 16,0-1 2-16,0-1-2 0,0 1 0 15,-2 1 1-15,1 0-1 16,-2 0 0-16,0 0 3 15,-2 0 9-15,1 0 0 16,-1 3 0-16,-1 2 1 16,1 2 2-16,-2 2 6 15,1 2-6-15,-2-1-3 16,1 2 5-16,1-2 3 16,-1 3-10-16,-1-4 6 15,1 0-7-15,-2-2-2 16,0 0 1-16,0 0-5 15,0 0 5-15,0 1-2 0,0 1 2 16,-2-1 1-16,-4-1 0 16,-3 1-2-16,-1-3-3 15,-4 1 5-15,-1-3-5 16,-1 0 4-16,-3-3-1 16,2 0-3-16,-1 0-3 15,3 0-1-15,-1 0 0 16,1 0 1-16,-3 0-1 15,2-3-11-15,1 0-11 16,3-1-1-16,0 2-19 16,3-2-32-16,4 0-63 15,4-1-235-15</inkml:trace>
  <inkml:trace contextRef="#ctx0" brushRef="#br0" timeOffset="102819.2684">2331 17429 353 0,'0'0'129'0,"0"0"-73"15,0 0 12-15,0 0-5 16,0 0-17-16,0 0 20 16,0 0-17-16,0-11-8 0,0 11-10 15,0 0-11 1,0 0-5-16,0 0-2 16,0 0-5-16,0 3 4 0,2 8 12 15,4 0 1-15,0 3-11 16,3-1 10-16,1 4-12 15,-2-5 4-15,1 4-7 16,4-1-9-16,-4-1 2 16,0 0 1-16,1-5-2 15,-2 1-1-15,-5-4 0 16,3-2 2-16,-6-2-1 16,0-2-1-16,0 0 2 15,0 0 2-15,0 0 0 16,0 0 12-16,0 0-11 15,0-6 1-15,-12-10-6 0,0-2-9 16,0-1-7 0,-3-1-24-16,3 1 18 0,2 5 4 15,2 4 17-15,-2 1-1 16,7 2 1 0,0 3 1-16,0-3 0 0,0 4 0 15,3-1 0-15,0-2-2 16,0 3 2-16,0-1 0 15,0 2 0-15,0 2-1 16,0 0 1-16,0-5-4 16,0 3 0-16,0-2-2 15,3 1 4-15,6 3 0 16,1 0 2-16,1 0 0 0,-2 0 5 16,1 0 4-16,-1 0 1 15,0 5-2-15,-1 4 2 16,0 0-4-16,0 4 8 15,-2 0-2-15,0 1-2 16,3 0 1-16,-5-2-5 16,1-1-2-16,-4-5-4 15,1-3 1-15,-1-1 0 16,-1-2-1-16,0 0 2 16,0 0 1-16,0 0 7 15,0 0 1-15,0-2-11 16,-1-13-3-16,-7-1-1 15,-2-4-11-15,-2 1-9 16,4 0-2-16,0 4-3 0,0 4 20 16,4 2 3-16,1 4 4 15,1 2 1-15,2 1 1 16,0 2 0-16,0-1 0 16,0 1 0-16,0 0 4 15,0 0 3-15,0 0 8 16,0 0-15-16,0 0 5 15,11 0 2-15,3 0 6 16,0 0-5-16,7 0-2 16,-3 1 4-16,3 7 7 15,-2 2-12-15,-4-3 1 16,-2 2-1-16,-4 1-3 16,-1-3 1-16,-5 0-1 15,4-4-2-15,-4 1-19 16,0-1-22-16,-3-3-54 0,0 0-103 15,0 0-320-15</inkml:trace>
  <inkml:trace contextRef="#ctx0" brushRef="#br0" timeOffset="103106.2249">2530 17266 716 0,'0'0'172'0,"0"0"-145"16,0 0 35-16,0 0-23 16,0 0 6-16,0 0-10 15,52 29-19-15,-38-19-1 16,-3 2 4-16,-3-2-19 15,1 1 3-15,-3-1-3 16,0-5-1-16,-3-2-49 16,-2-3-59-16,2 0-116 15</inkml:trace>
  <inkml:trace contextRef="#ctx0" brushRef="#br0" timeOffset="103292.8421">2485 17132 301 0,'0'0'62'16,"0"0"-62"-16,0 0-1 15,0 0-22-15,0 0-123 16</inkml:trace>
  <inkml:trace contextRef="#ctx0" brushRef="#br0" timeOffset="103937.259">2621 17223 318 0,'0'0'187'16,"0"0"-39"-16,0 0-7 16,0 0-41-16,0 0-26 15,0 0-27-15,0-2-4 16,0 0-7-16,0 1-24 15,0-1 5-15,0 2 6 16,0 0-7-16,0 0-10 16,0 0-4-16,0 0-1 0,0 0 3 15,0 0-8 1,3 0 0-16,7 0 4 16,4 7 5-16,-2 3-2 0,6 1-2 15,-5 3 4 1,2 3 1-16,-3-1-1 0,-2-2 1 15,-2-2 1-15,-2-2-5 16,-3-5-1-16,0-1-1 16,-3-4 0-16,0 0 0 15,0 0 3-15,0 0 6 16,0 0-5-16,0 0 7 16,0 0-5-16,-2-9-6 15,-5-6-6-15,-1 0-4 16,1 1-2-16,1-1 2 15,-3 2 1-15,3-1 4 0,0 0-3 16,-1 2-1-16,2-1 5 16,2 2-8-16,0 5 1 15,3-1 10-15,-1 4-1 16,-1-1 2-16,2 1-7 16,0 1 7-16,0 1 0 15,0-2 2-15,0 2-2 16,0 0-1-16,8-1-4 15,2 2 4-15,2 0 1 16,3 0 6-16,0 0 5 16,0 2-1-16,1 3-1 15,-2 5-7-15,0-4-1 0,-3 4 8 16,-5 0-3-16,3-1-4 16,-3 2-2-1,0-3 0-15,-2-1-15 0,1-2-57 16,-2-3-47-16,4-2-186 15</inkml:trace>
  <inkml:trace contextRef="#ctx0" brushRef="#br0" timeOffset="104369.7291">2740 16825 675 0,'0'0'163'0,"0"0"-89"15,0 0-9-15,0 0-40 16,0 0-25-16,0 0 3 15,-9 35 0-15,9-16-1 16,2 1 15-16,7 4 9 16,3 0-5-16,1 0 11 15,-2 2 1-15,2-1-12 16,-1 2-3-16,4-1-8 16,-1-3 1-16,3 1-1 15,5-5-5-15,-1 0 10 0,3-2-15 16,-1-3 5-16,3-3-5 15,-6-1 3-15,4-3-3 16,-4-2 0-16,0 0-23 16,-3-2-55-16,-4-2-84 15,-4-1-265-15</inkml:trace>
  <inkml:trace contextRef="#ctx0" brushRef="#br0" timeOffset="109860.3581">3091 16867 439 0,'0'0'192'15,"0"0"-65"-15,0 0-24 16,0 0-32-16,0 0-28 16,0 0-17-16,0 0-13 15,-9 0-7-15,9 0-1 0,0 0 2 16,0 0 5-16,0 0-3 16,0 0-2-16,-3 1-2 15,0 8-4-15,0 3 2 16,-2 4-1-16,0 2-1 15,2-1 0-15,0 2 0 16,0-1 0-16,1-3-1 16,-1 2 0-16,0-3-1 15,0 2 1-15,0-6 1 16,0-2-1-16,3-1 0 16,0-1-1-16,-4-1-4 15,-2-2 5-15,0 3-9 16,-3-1-7-16,-4-2-9 15,2 0-2-15,2-3 12 16,-3 0 6-16,5 0-10 0,-1-3 0 16,2-3-6-16,-1 0 10 15,1 2-10-15,6 0 4 16,-2 1 8-16,2 0-2 16,0-1 3-16,0-2-1 15,0 0 1-15,0-1 5 16,0-1 7-16,5 2 0 15,2-3 0-15,-1 4 0 16,2-1 5-16,1-3 16 16,2 3-7-16,0-2 9 15,3 1-7-15,-1-3 5 16,-1 4 1-16,-6 0 2 16,4 3-12-16,-5 3 0 15,-1 0-2-15,4 0-2 0,3 7 2 16,3 4-2-16,1 3-4 15,-2 0 4-15,-2-3-2 16,4-3 6-16,-5-1-4 16,-1-4-7-16,-3-1 2 15,-3-1 1-15,0-1-1 16,-3 0 1-16,3 0 2 16,0 0 3-16,0-12-2 15,2-3-2-15,-2-4-1 16,-3-1 2-16,0 0 1 15,0-2-4-15,0 1-2 0,0 3 1 16,-2 2 3-16,-4 4-5 16,0 1 11-16,3 5 8 15,-2 0-8 1,-1 3-2-16,-1 1 11 0,-2 2-20 16,0 0 0-16,-4 0-8 15,1 0 6-15,-3 2-5 16,0 7-7-16,-1 2-17 15,4 1-1-15,-2-1-26 16,7-1-7-16,4-5-32 16,3-1-37-16,0-3-85 15,0-1-270-15</inkml:trace>
  <inkml:trace contextRef="#ctx0" brushRef="#br0" timeOffset="110140.8264">3471 16917 621 0,'0'0'185'0,"0"0"-141"16,0 0 41-16,0 0-27 0,23 74-16 16,-16-46-9-16,-1 2-18 15,-3-1-15-15,-1 0 0 16,-1-7-109-16,1-8-242 16</inkml:trace>
  <inkml:trace contextRef="#ctx0" brushRef="#br0" timeOffset="113418.8664">3370 16705 402 0,'0'0'205'0,"0"0"-184"15,0 0 38-15,0 0 40 16,0 0-34-16,0 0-32 16,0 0-12-16,3-33 4 15,-2 29-3-15,-1-1-15 16,2 3-5-16,1-1 4 15,0 0-3-15,1 0-2 16,1 0 3-16,1 2-8 0,1 1 8 16,-1 0-2-1,0 0 0-15,0 0 0 0,-1 0-2 16,1 0-4-16,-1 1 4 16,0 4 4-16,-2-1-4 15,-3 1-3-15,3 3 2 16,-3-2-5-16,0 0 2 15,0 0-3-15,0-1 5 16,0 0 2-16,0-2 0 16,0 0 2-16,0-1-3 15,0 0 1-15,0 0-5 16,0 1 5-16,0 2-3 16,0-2 2-16,0-1-8 15,0-1 8-15,0 1 1 16,0-2 0-16,0 0 0 15,3 0 0-15,0 0 0 16,0 0 0-16,3 0 0 0,1 0 0 16,-1 0 2-16,0 0-2 15,-1 0 1-15,-2-2-1 16,0 2 0-16,-3 0 0 16,4 0 0-16,-4 0-2 15,3 0 2-15,-3 0-1 16,3 0 1-16,0 0 10 15,0 0-3-15,0 0-5 16,2 0 3-16,-2 0-3 16,0 0 6-16,1 0-2 0,0 3 6 15,-2 2-1-15,4-1-2 16,-3 1-3 0,0 1-5-16,-3-1 5 15,3 1 1-15,0 2 6 0,0 1 0 16,1-1 9-16,-2 0-1 15,-1 1-13-15,-1-1 2 16,0 0 0-16,0 0-8 16,0 0 4-16,-4-1-3 15,-11-1 2-15,4 1-5 16,-5-3-11-16,-2-4-22 16,0 0-16-16,1 0-45 15,0-3-28-15,8-9-236 16</inkml:trace>
  <inkml:trace contextRef="#ctx0" brushRef="#br0" timeOffset="113853.8031">3369 16442 505 0,'0'0'225'0,"0"0"-149"0,0 0 6 15,0 0-35-15,0 0-16 16,0 0-15-16,47 0-5 15,-26 0 61-15,-3 3-65 16,0 2-1-16,0 1 4 16,0 0 0-16,2 5 5 15,0 4 2-15,2 6 2 16,-1 3 2-16,0 5 0 16,-3-1-5-16,1 1 1 15,-7 0-4-15,-3 0-7 16,-7 5-3-16,-2 5-3 15,0 5-1-15,-11 5-20 16,-8 4-54-16,-1-5-83 0,4-6-569 16</inkml:trace>
  <inkml:trace contextRef="#ctx0" brushRef="#br0" timeOffset="115438.5964">3449 17430 381 0,'0'0'439'0,"0"0"-321"15,0 0-32-15,0 0-7 16,0 0-32-16,0 0-24 16,-8-7-10-16,8 7 3 0,0-2-8 15,0 2-4-15,0 0-4 16,0-1 5-16,0-1-11 16,0-1 9-16,0-3-6 15,5 1 3-15,4-4-1 16,0 3 0-16,3 1 1 15,-3 0-7-15,0 4 7 16,1 0-2-16,-1 1 2 16,0 0-4-16,1 0-6 15,-5 0 8-15,1 1-9 16,-6 8-1-16,3 2-5 16,-3 2-1-16,0 0 6 15,0 1 2-15,0-1-2 16,0 0-8-16,0 0-9 15,-3-3 9-15,0-4 5 0,0 0 6 16,3-3-7-16,0-3 5 16,-3 0 1-16,3 0 6 15,0 0 2-15,0 0 0 16,0 0-4-16,0 0 2 16,0-3 3-16,0 0-1 15,0 0 4-15,0-3-6 16,0 1 4-16,0 1-4 15,0 0 0-15,6 0 4 16,0 1-5-16,3-2 3 16,-2 3 2-16,1 2 0 15,-2 0-2-15,0 0 2 0,1 0 0 16,-1 0 6-16,2 0 7 16,-2 0 3-16,-2 0-4 15,3 0 7-15,-1 2-6 16,-1 3-4-16,1-1 10 15,0 2-10-15,-3-2 1 16,3 2 1-16,-3 0-4 16,0-1 10-16,0 2-8 15,-2 1 1-15,1 3 5 16,-1 1-7-16,-1 2 1 16,0-1 0-16,0 1-4 15,0-1 1-15,-7 0 0 16,-1-3-6-16,-2-4 3 15,4 0 0-15,0 2-3 16,0-5 3-16,-4 0-2 0,-1-1-1 16,-1-2 0-16,0 0-6 15,3 0-3-15,0 0-1 16,-1 0 3-16,1 0-17 16,-2 0-20-16,0 0-54 15,0 0-58-15</inkml:trace>
  <inkml:trace contextRef="#ctx0" brushRef="#br0" timeOffset="118427.8199">25349 7128 487 0,'0'0'93'16,"0"0"7"-16,0 0 12 15,0 0-42-15,0 0-40 16,0 0-9-16,-3-11 2 16,3 11-2-16,0 0 0 15,0-1-1-15,0 1-2 16,0-2-2-16,0 2-4 0,0-3-1 15,0 2-4-15,5-3-4 16,2 1-2-16,3 0 3 16,0 0-4-16,-1 0 0 15,2 2 4-15,-2-1-4 16,0 2 1-16,0 0-1 16,0 0 0-16,-1 0 0 15,1 0-3-15,1 6 3 16,-1 4-5-16,-1 1 2 15,-2 0 0-15,-2 1-3 16,-3 0 4-16,-1-2-11 16,0 1 2-16,0 3-3 15,-5 0 3-15,-7 0-6 16,-2 0 15-16,-1-1 2 16,5-2-1-16,1-2-1 0,1-3-2 15,5-4-4-15,2 1 4 16,1-2-3-16,-2 1 5 15,2-2 2-15,-1 0 3 16,1 0-3-16,0 0-2 16,0-3 1-16,0 0-2 15,0 1 1-15,0-1-3 16,0 0 4-16,0-2-3 16,4 2 4-16,2 0-5 15,0 0 5-15,0 1 2 16,0-1-2-16,0 2-1 15,0-1 1-15,3 1-1 0,-2 1 3 16,1 0 1-16,0 0-3 16,2 0 3-16,-3 0-2 15,1 0-1-15,2 0 0 16,-4 1 0-16,-1 4 0 16,-1 1-1-16,-1-3 1 15,0 4 0-15,0-2 0 16,-1 2 2-16,1 2-1 15,-1 0 0-15,0-1 0 16,-1 3 2-16,1-2 1 16,-1-3-1-16,1 3 4 15,-2-2-5-15,0-1 7 0,0 0-8 16,0-2 4-16,0-2 4 16,0 3 0-16,0-1 1 15,-2 2-1-15,-6-1 2 16,-1 1-3-16,1 0 0 15,-1 0-5-15,-3 1 4 16,3-3-5-16,-1 2-1 16,-3-1-1-16,-1 0 1 15,-1-1 2-15,2-1-2 16,-1 0-1-16,7-1 5 16,-1-2-5-16,2 0 1 15,-1 0 3-15,3 0 1 16,1 0-4-16,0 0 0 15,1 0 0-15,1-2 1 16,-1-1-1-16,0 0-1 0,1 1 0 16,1 0-8-16,-2-2-17 15,2-2-8-15,0 0-14 16,0-2-61-16,0 3-387 16</inkml:trace>
  <inkml:trace contextRef="#ctx0" brushRef="#br0" timeOffset="134840.4663">5150 17115 293 0,'0'0'88'16,"0"0"24"-16,0 0 3 15,0 0-22-15,0 0-34 16,0 0-7-16,0 0 4 16,0 0-4-16,0 0-11 0,-12-8-24 15,12 8-5 1,0 0-1-16,0 0 3 0,0 0-5 16,0 0-3-16,0 0-1 15,0 0-5-15,0 0 4 16,0 0-4-16,3 10 4 15,7 2 1-15,5 5 9 16,-1-3-7-16,2 1 9 16,-4-2-14-16,4 1-1 15,-4-1 0-15,-1-2 3 16,-1-1-2-16,-2-2-2 16,-2 0 0-16,-3-5 3 15,-2 0-2-15,-1-1 1 0,0-2-2 16,0 0-12-1,0 0 8-15,0 0 2 0,0 0 4 16,-7 0-4-16,-4-8-3 16,1-1-2-16,1 1-3 15,1-3 4-15,1 3 6 16,-2-2 0-16,0-1-1 16,3 1 0-16,-2 0-6 15,3 1 4-15,2 3-7 16,0-2-2-16,0 4-1 15,3-1 6-15,-2 1-2 16,2 0-2-16,0 1-6 16,0 0 7-16,0 0 5 15,0 3 1-15,0-3-3 0,0 2-4 16,0-1 10-16,8 0 1 16,0 1 0-16,0 1 5 15,1 0 2-15,2 0-2 16,-1 0 5-16,0 0 1 15,1 1-1-15,-1 7-4 16,-1 0-2-16,-1 1 1 16,-1-1-4-16,-3-1 1 15,-2 0 3-15,-2-1 2 16,3-2-1-16,-3-1-6 16,0-2 4-16,0 1-4 15,0-2 3-15,0 0-2 16,0 0 5-16,0 0 1 15,0 0 6-15,0 0-12 16,-5-6-1-16,-2-3 0 0,1 0-14 16,0-2 3-16,0 0 0 15,0 2-12-15,3-2 5 16,-1 2-12-16,4-2 13 16,-3 2-8-16,3 0 6 15,0 2-15-15,0 1 17 16,0 2 16-16,0 3-6 15,0-1 6-15,0 2-4 16,0-1-1-16,3 0 6 16,7-1 18-16,1 2 6 15,2 0 8-15,-1 0 5 0,6 0-5 16,-3 6 0 0,-3 4-11-16,4-1 2 15,-5 3-5-15,0-1-5 0,-3 0-5 16,1 0-4-16,1-2-4 15,-2-1 0-15,-1-2-37 16,1-6-69-16,2 0-170 16</inkml:trace>
  <inkml:trace contextRef="#ctx0" brushRef="#br0" timeOffset="135101.6111">5399 16957 512 0,'0'0'150'0,"0"0"-41"16,0 0 2-16,0 0-40 15,27 74-39-15,-11-60-10 16,-1-2-16-16,0-3-4 15,-3-2 1-15,0-4-3 16,0-2-26-16,-5-1-119 16,-1 0-180-16</inkml:trace>
  <inkml:trace contextRef="#ctx0" brushRef="#br0" timeOffset="135306.0456">5333 16857 304 0,'0'0'10'15,"0"0"-9"-15,0 0 3 16,0 0-4-16,0 0-78 0</inkml:trace>
  <inkml:trace contextRef="#ctx0" brushRef="#br0" timeOffset="135906.4402">5495 16957 112 0,'0'0'371'15,"0"0"-231"-15,0 0-57 16,0 0 7-16,0 0-50 15,0 0-16-15,0-24-13 16,0 22 2-16,0 2 14 16,0 0-5-16,0 0-12 0,7 0 6 15,2 0 16-15,1 6 1 16,2 3-19 0,2-1 12-16,-1 1 5 0,-1 2-20 15,2-2 0-15,-1 0-3 16,-3 2-1-16,-2-3-6 15,-1 0 1-15,-4 2 3 16,-3-4-2-16,0-1-1 16,0-2-2-16,0 0 2 15,0-3-1-15,0 0 2 16,0 0 3-16,0 0-1 16,0-6 3-16,-10-5-6 15,5-3-2-15,-4-1-9 16,2-2 0-16,-2 0 6 15,0 0-12-15,0-1 10 16,3 4-6-16,-1 3-12 0,2 4 8 16,2 1 6-16,2 4 8 15,1 0 1-15,0 1-2 16,0 1 2-16,0-2-4 16,0 2-6-16,0-1 7 15,3 1-2-15,13 0 5 16,2 0 6-16,3 0 6 15,-2 0 4-15,2 8 2 16,-3 2-13-16,0 1 10 16,-3 4-7-16,-6-3-7 15,-3 4 4-15,1-1-5 0,-4 1 0 16,-1-1-13 0,1-4-38-16,1-5-59 0,4-6-193 15</inkml:trace>
  <inkml:trace contextRef="#ctx0" brushRef="#br0" timeOffset="136358.6469">5675 16605 188 0,'0'0'537'0,"0"0"-402"15,0 0-63-15,0 0-31 16,0 0-22-16,0 0 11 15,-6 28 4-15,6-12-2 16,0 3-15-16,3 2 8 16,6 4-13-16,1 3 6 15,1 3-10-15,2 0 6 16,2-1-7-16,3 1-5 16,0-3 1-16,4 0 0 15,2-3 0-15,1-5-1 0,1 0 3 16,-1-6-4-16,1-3 0 15,-3-5-1-15,1-4 0 16,-1-2-21-16,4 0-47 16,-2-10-83-16,-1-5-222 15</inkml:trace>
  <inkml:trace contextRef="#ctx0" brushRef="#br0" timeOffset="137505.0598">5875 16679 592 0,'0'0'192'0,"0"0"-105"15,0 0-6-15,0 0-21 16,0 0-42-16,0 0-3 16,-15-2-15-16,15 2-1 15,0 3-6-15,0 11-1 16,0 3 8-16,0 0 0 16,6-4 0-16,4-3 2 15,-2-1-4-15,-2-2 3 16,4-4-5-16,-4-2 2 15,0-1-6-15,-1 0 6 0,-1 0 1 16,-1 0 1-16,4-4-4 16,-2-3 4-16,-2 0-1 15,3 2 2-15,-3 5-1 16,-3-3 0-16,0 3 0 16,0 0 0-16,0 0-1 15,0 0 0-15,5 0 1 16,-2 0 2-16,4 0 4 15,-1 0-6-15,1 0 7 16,1 0 0-16,2 0-2 16,1 0 2-16,-4 0-6 15,-1 3 10-15,3 2-2 0,-3 1 3 16,0 0 0-16,2 3-1 16,-4 0 3-16,0-2-9 15,-4 1 5-15,0 0-6 16,0 0-3-16,0 1 1 15,0-1-1-15,0 1-1 16,-10-3 0-16,-2 2-13 16,-1-2-24-16,-2-6-35 15,1 0-39-15,-1 0-86 16,5 0-192-16</inkml:trace>
  <inkml:trace contextRef="#ctx0" brushRef="#br0" timeOffset="137738.3074">5893 16682 449 0,'0'0'182'0,"0"0"-44"16,0 0-46-16,0 0-34 15,0 0-16-15,0 0-21 16,0-17-14-16,0 14-7 15,7 0 0-15,1 2 0 16,-2 1-3-16,-2 0-36 16,4 0-43-16,3 0-113 0,0 1-149 15</inkml:trace>
  <inkml:trace contextRef="#ctx0" brushRef="#br0" timeOffset="137976.6691">6207 16776 362 0,'0'0'267'15,"0"0"-107"-15,0 0-37 16,8 78-40-16,-8-55-28 0,0-1-30 15,0-1-17-15,-8-3-8 16,1-4-39-16,0-3-85 16,-1-8-282-16</inkml:trace>
  <inkml:trace contextRef="#ctx0" brushRef="#br0" timeOffset="140631.1306">6224 16449 230 0,'0'0'136'0,"0"0"-35"16,0 0 35-16,0 0-55 15,0 0-21-15,0 0-25 16,0 0 0-16,0 77-14 16,0-63-10-16,0-3-5 15,0 3-2-15,0-3 0 0,0-2-4 16,0 2 6-16,0-2-3 16,0 0 6-16,3-1-4 15,-1 0 2-15,-1-3 4 16,2-1-10-16,-1-2-1 15,2-2 4-15,0 0-3 16,2 0 2-16,2 0 23 16,1 0 6-16,1-2-9 15,1-4-11-15,-1-2-2 16,2 2-3-16,-3 3-3 16,-1-1-3-16,-1 0 0 15,-3 1-1-15,2 0 0 16,0 3 0-16,2-4 0 15,-1-1 1-15,-2 0 1 0,-1 4-4 16,-1-1 2-16,-1-1-23 16,-2 0-53-16,0 0-6 15,0 0-61-15,0 0-81 16,0 1-211-16</inkml:trace>
  <inkml:trace contextRef="#ctx0" brushRef="#br0" timeOffset="140888.4437">6300 16536 336 0,'0'0'232'0,"0"0"-113"0,0 0-38 16,0 0-10-16,0 0 17 15,0 0-29-15,7 49-16 16,1-32-15-16,3-3-5 15,-1-2-10-15,-1 1-2 16,0-3 0-16,-2-2-10 16,-4-2-1-16,0-3 0 15,-1-3-14-15,-2 0-67 16,1 0-100-16,-1-10-410 16</inkml:trace>
  <inkml:trace contextRef="#ctx0" brushRef="#br0" timeOffset="141261.4485">6266 16227 595 0,'0'0'249'0,"0"0"-156"15,0 0-16-15,0 0-40 0,0 0-32 16,0 0-1-16,30 13 10 16,-8 1 5-16,0 2-7 15,2 3-1-15,-3 2 1 16,0 2 0-16,1 5-1 15,-2 1 3-15,1 0 8 16,-2 5-9-16,-7 0-8 16,-3 2-5-1,-7 6-2-15,-2 1-1 0,-2 4-15 16,-16-2-91-16,-4 3-220 16</inkml:trace>
  <inkml:trace contextRef="#ctx0" brushRef="#br0" timeOffset="142374.0215">6033 17314 470 0,'0'0'237'15,"0"0"-96"-15,0 0-38 16,0 0-24-16,0 0-30 16,0 0-15-16,0 0-7 15,0 0-9-15,0 0-10 16,0 0 2-16,0 0-6 16,0 0-4-16,0 0 0 15,0 0-4-15,0 7 0 16,0 0 4-16,0 6 3 15,0-1-1-15,3 7-1 16,-3-1-1-16,0 3 0 0,0-2 0 16,0-2 4-16,0 0 0 15,0-4-4-15,0-3 0 16,0-4-4-16,0-4 0 16,0-2-2-16,0 0 1 15,0 0 4-15,0 0 0 16,0 0 0-16,3 0-2 15,5 0 3-15,2 0 0 16,-1 0 1-16,0-4-1 16,1 1 1-16,2 2 0 15,-3-4 0-15,3 0 0 16,-3-1-2-16,6-1 2 16,0 0-2-16,-3 1 1 15,1 2-2-15,-5-2 2 0,-2 3-3 16,-3 2-8-16,-3 1-10 15,0 0-12-15,0 0 0 16,0-3-21-16,0 1-2 16,0-1-36-16,0-2-117 15,-2 1-150-15</inkml:trace>
  <inkml:trace contextRef="#ctx0" brushRef="#br0" timeOffset="142623.3553">6127 17375 144 0,'0'0'362'0,"0"0"-232"15,0 0-62-15,0 0-4 16,0 0 20-16,0 0-25 16,3 20-22-16,5-6 10 15,0 0 2-15,1 3-19 16,0 1-1-16,-1 1-6 15,2-1-10-15,-1 0-2 16,-1-1-10-16,-2-3 0 16,1-5-1-16,-1 1-35 15,-3-7-102-15,0-2-216 0</inkml:trace>
  <inkml:trace contextRef="#ctx0" brushRef="#br0" timeOffset="145919.3273">25559 8079 369 0,'0'0'290'0,"0"0"-132"0,0 0-66 16,0 0-21-16,0 0-26 16,0 0-17-16,0-8-8 15,0 8 0-15,0 0-6 16,0 0-1-16,0 0-7 16,0 11-5-16,0 5 16 15,-6 2-7-15,0 2-2 16,-1 0 2-16,1 3-9 15,0 0 3-15,-1-1-1 16,-1-1-5-16,1-1 4 16,-1-1-2-16,1-3 2 15,-2-1-2-15,3-3 0 0,2-2 0 16,2-2 0-16,0-3-1 16,2-1 1-16,-1-3 0 15,1 1 3-15,0-2-7 16,0 0 1-16,0 0 3 15,0 0-7-15,3 0 7 16,9 0 1-16,3 0-1 16,-3-5-3-16,1 1 3 15,-1-1 0-15,1 2 0 16,1-2 0-16,0-1 0 16,2 2 1-16,-1 1-1 15,3-1-1-15,-2 3-1 16,-1-2-4-16,1 1 3 0,-2 2 2 15,-2-1 1-15,0 1 0 16,-5 0-1-16,1 0-3 16,-4 0-10-16,-2 0-1 15,2 0-4-15,-4 0 0 16,0 0-17-16,0 0-23 16,0-1-21-16,0-1-40 15,0-1-199-15</inkml:trace>
  <inkml:trace contextRef="#ctx0" brushRef="#br0" timeOffset="146227.5027">25658 8256 358 0,'0'0'232'0,"0"0"-96"0,0 0-23 16,0 0-21-16,0 0-37 15,0 0-23-15,-6-5-11 16,3 15-6-16,-2 8 22 16,1 3-5-16,-2 3-6 15,5 2-6-15,1-2-5 16,0 1-1-16,0-1-10 16,0 1 0-16,0-1 1 0,7 1-5 15,-3-5 2 1,4-2-2-16,-2-7-23 0,6-5-87 15,0-6-350-15</inkml:trace>
  <inkml:trace contextRef="#ctx0" brushRef="#br0" timeOffset="155430.5163">26329 1969 376 0,'0'0'137'16,"0"0"-44"-16,0 0-6 16,0 0-23-16,0 0-16 15,0 0-15-15,0 0-8 16,0 0 1-16,0 10-6 16,0-5 39-16,3 2-12 0,0 1 10 15,0 0-30 1,0-2-4-16,2 0-13 0,1-1-2 15,-3 1 1-15,3-3-8 16,-2 0 1-16,1 0 0 16,2-1 0-16,2-2-2 15,0 0 0-15,2 0 4 16,0 0-3-16,0 0 1 16,2 0-2-16,-4 0 0 15,0-3-3-15,-3-1-2 16,1 0-3-16,-2-1 4 15,-1 1-1-15,1 0 2 16,0 1 2-16,-2-1-1 16,0-1-1-16,0 0 3 0,-1-1 0 15,0-2 3-15,-1-1-1 16,-1 1 8-16,0 0-8 16,0-1-1-16,0 1-1 15,0 2 2-15,0-1 0 16,0 3-2-16,0 1 1 15,0-2-2-15,-3 1-4 16,-4-1 4-16,1 3-6 16,-2-1-4-16,1 0 3 15,0 3 6-15,-1-1 0 16,2 1 1-16,0 0 0 16,-1 0 0-16,-2 0-4 15,1 0 1-15,1 0 2 16,-2 0 1-16,-1 6-3 0,-1 3 3 15,-1 2-1-15,3 3 2 16,3 0-5-16,-1 0 3 16,-1-2 2-16,5 1-1 15,-1 1 1-15,1-1-2 16,0 2 2-16,0 0 0 16,0-2 2-16,0 1-2 15,3 1 0-15,0-1-1 16,0 2 0-16,0 0 1 15,0-1 0-15,0-1 0 16,1 0 1-16,5 0 1 0,0-5 0 16,2 0 1-1,1-4-1-15,-3 1 1 0,1-3-2 16,1-1 0-16,2-2 1 16,2 0 3-16,0 0 2 15,3 0-3-15,-2 0-3 16,-1 0-1-16,0 0 3 15,0-2-1-15,-2-1-1 16,1 0-1-16,1 2 0 16,-3-1-1-16,-2 2 0 15,-1-3-6-15,2 3-8 16,-2-3 0-16,0 0-27 16,0-4-33-16,-2 3-46 0,-2 2-199 15</inkml:trace>
  <inkml:trace contextRef="#ctx0" brushRef="#br0" timeOffset="157696.4043">26705 6770 324 0,'0'0'189'0,"0"0"-74"15,0 0-12-15,0 0-21 16,0 0-25-16,0 0-26 16,0-6-10-16,0 6-6 15,2 0-7-15,-2 0 1 16,0 0 5-16,0 0 0 16,0 0 0-16,0 0 5 15,0 0 3-15,0 0-19 16,0 0 1-16,0 0-4 15,0 12 0-15,-9 11 3 16,-4 7 17-16,-4 6 6 16,-2 1-17-16,-1 5 5 15,-1 3-7-15,1 8-1 0,-3 1-3 16,-1 1 0-16,-1 0-1 16,-2-3 4-16,-3-2-6 15,2-2 0-15,-2-1 0 16,2-1 0-16,5-4 0 15,2-3 0-15,5-5-10 16,4-6-8-16,4-6-8 16,5-6-18-16,3-6-4 15,0-5-8-15,0-2-3 16,3-3-51-16,8 0-82 16,2-10-65-16</inkml:trace>
  <inkml:trace contextRef="#ctx0" brushRef="#br0" timeOffset="158226.0962">27075 6814 338 0,'0'0'183'0,"0"0"-59"16,0 0-9-16,0 0-36 15,0 0-37-15,0 0 10 16,0 29-15-16,-6-7 3 16,-3 4 1-16,-2 7-7 15,-3 5-7-15,-2 5-11 0,-1 8-6 16,-4 5-3-1,-1 3 4-15,-4 3-9 0,-2 1 6 16,-5 1-8-16,-4 2 0 16,3-3 0-16,3-3 0 15,4-9 0-15,9-10-3 16,4-9-10-16,7-8-4 16,5-9-15-16,1-6-8 15,1-6-15-15,0-3-31 16,0 0-50-16,12-10-12 15,10-14-167-15</inkml:trace>
  <inkml:trace contextRef="#ctx0" brushRef="#br0" timeOffset="158667.3322">27618 6812 673 0,'0'0'148'0,"0"0"-109"16,0 0 39-16,0 0-18 0,0 0-38 15,0 0-21-15,-4 27 11 16,-6-3 9-16,-1 6 0 16,0 1-6-16,0 5-12 15,2 1 5-15,-3 5-3 16,-3 5 0-16,-2 2 2 16,-4 6 0-16,-2-4-2 15,-3 4-5-15,-5 0 1 16,0-1-1-16,-4-4 8 15,6-3-8-15,3-8 4 16,7-8-8-16,4-3 1 16,6-10-26-16,4-6-7 0,2-5-27 15,3-6-9-15,0-1-37 16,0 0-111-16,9-17-62 16</inkml:trace>
  <inkml:trace contextRef="#ctx0" brushRef="#br0" timeOffset="159129.7423">28000 6805 377 0,'0'0'114'16,"0"0"-18"-16,0 0 5 16,0 0-18-16,0 0-44 15,0 0-3-15,3 13-5 16,-3 8 11-16,0 5-15 15,-10 4 7-15,-2 2-4 16,-1 5-1-16,-3 7-8 0,-1 6 1 16,-2 6 1-1,-1 3-7-15,-5 1-10 16,-2-1 6-16,-2 1-2 0,-3 0-10 16,-1 4-2-16,0-4 0 15,2-5 2-15,5-9-16 16,8-11 4-16,8-12 10 15,5-9-7-15,4-8-3 16,1-6-17-16,0 0-34 16,7-11-8-16,19-15-5 15,8-10-297-15</inkml:trace>
  <inkml:trace contextRef="#ctx0" brushRef="#br0" timeOffset="159635.1587">28524 6747 544 0,'0'0'115'0,"0"0"-68"16,0 0 40-16,0 0-12 0,0 0-27 15,0 0 9-15,-9 82-23 16,0-52 5-16,-1 1-4 16,-1 4-13-16,-1 5-2 15,-4 9-4-15,-3 5 0 16,-1 5-10-16,-4 4 1 15,-3-4 1-15,2-5-6 16,0-6 0-16,2-4 2 16,1-4-3-16,4-1-1 15,5-5-1-15,2-4-1 16,2-7-4-16,5-6-15 16,4-3-8-16,0-8-7 15,0-4-3-15,1-2-10 16,12 0-6-16,4-8 26 15,7-12 14-15,3-8-29 0,1-5-138 16,3-7-208-16</inkml:trace>
  <inkml:trace contextRef="#ctx0" brushRef="#br0" timeOffset="160048.5078">28860 6810 479 0,'0'0'102'16,"0"0"-38"-16,0 0 46 15,-5 72 3-15,-2-44-35 16,-5 7-27-16,-2 4-10 16,-3 5-3-16,0 4-12 15,-4 3-3-15,1 1-2 16,-2 3-3-16,-1 0-7 16,-3 1-6-16,3-3 0 0,1 0 5 15,2-3-5 1,2-5 8-16,4-5-7 0,1-3-3 15,-1-8 0-15,5-1 2 16,2-7-5-16,0-4 1 16,4-4-1-16,1-6-1 15,1-4-12-15,1-3-17 16,-2 0-29-16,2 0-32 16,0-12-129-16,0-11-486 15</inkml:trace>
  <inkml:trace contextRef="#ctx0" brushRef="#br0" timeOffset="163124.3427">29837 7137 474 0,'0'0'212'0,"0"0"-87"16,0 0-11-16,0 0-24 0,0 0-16 15,0 0-16-15,0 0-29 16,-43-34 4-16,43 31-13 16,0 0-4-16,0-1-1 15,0-2-12-15,0 2 4 16,0-2-2-16,0 2 1 15,0-1-6-15,0-2-6 16,5-1 2-16,9 0-3 16,4 0 4-16,0 2 2 15,1 3-6-15,-5 3 0 16,0 0 1-16,-1 0-2 16,-4 0 0-16,-2 6-8 15,-3 2 0-15,-2 4 8 16,-2 4 5-16,0 2-3 0,0 5 2 15,-5-1 1-15,-6-2 2 16,2-2-5-16,3-4 2 16,-1-3-4-16,2-2 2 15,2-3-3-15,1-5-3 16,2 0 5-16,-1-1-4 16,1 0 4-16,0 0 4 15,0 0 3-15,0 0 0 16,0 0 0-16,0 0-1 15,0 0-2-15,0-1 1 16,0 0 0-16,0 1 1 0,0 0 1 16,0 0-4-16,0 0-15 15,0 0 8-15,1 0-2 16,6 0 8-16,3 0 5 16,0 0-1-16,3 0 1 15,4 0 0-15,-1 0 0 16,1 0 0-16,-1 0 0 15,-4 1 0-15,-3 1 1 16,0 3 1-16,-3-2 6 16,-3 1 7-16,1 2-8 15,-1 1 7-15,1-2 0 16,-3 3-2-16,1 0 2 16,0 1 1-16,-2 1-4 0,0 0-1 15,0 1-1 1,0 6-5-16,0 0 14 0,-7 1-8 15,-4 2-1-15,-1-3 6 16,-2 0-9-16,-2-2-1 16,-1-1 1-16,-1-3-4 15,1-2 4-15,-2-2-4 16,1-3-1-16,-3-1 1 16,1-1-2-16,-2-2-6 15,-1 0 0-15,-1 0-2 16,0-5-12-16,1-2-1 15,1-3-14-15,3 4-39 0,1-5-21 16,1-1-142 0</inkml:trace>
  <inkml:trace contextRef="#ctx0" brushRef="#br0" timeOffset="167047.4276">31817 7054 315 0,'0'0'285'0,"0"0"-140"16,0 0-42-16,0 0-20 16,0 0-34-16,0 0-14 15,0 0-2-15,0-6-14 16,0 6-1-16,-2-1-6 16,-2-1 8-16,-1 1-12 15,1 1-2-15,-3-2 13 16,2 2-5-16,-1-1-1 0,-2 1-4 15,-2 0-5-15,1 0-2 16,-1 0 0-16,-4 0-1 16,4 0-1-16,-1 0 2 15,0 0-2-15,1 1 0 16,1 5 0-16,1 2-2 16,-3 2 2-16,2 1-3 15,1 2-1-15,0-2 4 16,2 4 0-16,0 0 0 15,1-1-3-15,1 1 3 16,1 2 0-16,0-3 0 16,2 0-1-16,1 0-2 0,0 0-1 15,0 0 4-15,0-1-6 16,4 1 6-16,5 1 5 16,1-4-5-16,3 0-2 15,1-2 2-15,2-3 0 16,1 2 2-16,4-4-2 15,-2-2 7-15,4 0-7 16,-1-2 0-16,-1 0 0 16,-3 0-3-16,-5 0 0 15,-2 0-17-15,-2 0-37 16,-2 0-25-16,0-5-99 16</inkml:trace>
  <inkml:trace contextRef="#ctx0" brushRef="#br0" timeOffset="176575.2797">658 17350 106 0,'0'0'284'16,"0"0"-176"-16,0 0-21 15,0 0 13-15,0 0-7 16,0 0-20-16,0 0-17 16,0-9-1-16,0 9-3 15,0 0-5-15,0 0 1 16,0 0-5-16,0-3-9 16,0 3-12-16,0-2 4 0,0 2-3 15,0 0-8-15,0 0-10 16,0 0-5-16,1 0-8 15,6 13-3-15,4 7 7 16,10 5 4-16,-3-1 0 16,6 1-2-16,1-1 1 15,0-1 1-15,-2-3 0 16,4-3-1-16,-5 0-13 16,3-3-14-16,-5-3-10 15,-2-3-12-15,-6-1-26 16,-5-2-40-16,-4-1-11 15,-3-4-101-15,0 0-98 0</inkml:trace>
  <inkml:trace contextRef="#ctx0" brushRef="#br0" timeOffset="177024.8674">699 17348 148 0,'0'0'239'16,"0"0"-192"-16,0 0 24 16,0 0-34-16,0 0-10 15,0 0 21-15,-43-67 39 0,43 67-16 16,-1-3-59-16,1 3 14 15,0 0-3-15,0 0-13 16,0 0-10-16,0 0-3 16,4 0-2-16,14-3 4 15,6 0 1-15,1 0 3 16,5-2 1-16,-6 5 0 16,-2 0 10-16,-4 0 2 15,-3 4 4-15,-4 6 6 16,-4 3-7-16,-4 3-5 15,-3-2 4-15,0 1-6 16,0 2 8-16,0 0-13 0,-3 2-5 16,-6-4 4-1,0-1-12-15,0-3-2 16,3-3-44-16,3-7-52 16,-1-1-144-16,4 0-168 0</inkml:trace>
  <inkml:trace contextRef="#ctx0" brushRef="#br0" timeOffset="178492.6507">990 17224 404 0,'0'0'223'15,"0"0"-121"-15,0 0-14 16,0 0-32-16,0 0-17 16,0 0-18-16,-67-43 7 15,58 67-12-15,-1-24-7 16,2 0-1-16,2 0 0 16,2 4 9-16,1 6-11 15,1 1-6-15,2 6-5 16,0 2 5-16,0 1 5 15,5-1 4-15,5 0-9 0,1-2 5 16,2-6-3 0,-1-1 0-16,0-3 0 0,-3-4-2 15,0-3-1-15,6 0 1 16,-2-8 2-16,5-12 4 16,-4-3-6-16,-3-7-36 15,-6 2-13-15,-5 3 20 16,0 3 9-16,0 5 14 15,-10 7 6-15,4 6 1 16,1 1 31-16,2 3-9 16,0 0-11-16,3 0-12 15,0 0-1-15,0 0-17 16,0 9 16-16,0-1 2 16,11 0 0-16,2-2 2 15,-1-3-1-15,7-3 4 0,-4 0-3 16,3 0-1-16,-1-7 6 15,-3-4-4-15,-6-2 0 16,1-3-1-16,-9 2-2 16,0-2 0-16,0 0 11 15,-3 0-2-15,-12 1-5 16,-3 3-3-16,-1 2 10 16,-1 3-11-16,-2 6-9 15,3 1-1-15,4 0 2 16,4 0-8-16,4 0 0 15,7 1 5-15,0 3-7 16,0 4 14-16,0 0 2 0,7-1 1 16,5 0-1-16,-1-1 0 15,2 0 0-15,-1-3 1 16,1-3-5 0,-2 0-4-16,-2 0 7 0,1 0 0 15,-4 0 2-15,3 0 1 16,-1 0-3-16,2 0 3 15,-1-6-1-15,0 0 1 16,4 1 1-16,-2 2-1 16,-2 1 0-16,1 1 3 15,1 1 3-15,-4 0 3 16,-1 0 5-16,1 0 9 16,-2 0-5-16,-2 0-3 15,3 6-7-15,-6 6 6 16,0 1-14-16,0 1 5 0,0 1 0 15,-9 1-2-15,-4-4 5 16,2-4-7-16,2-4 0 16,3-2 0-16,-1-2 3 15,4 0-2-15,0-3-2 16,-2-10-9-16,2-5 1 16,3-4-4-16,-1-1 4 15,-1 1-8-15,-1-1-4 16,2-1 19-16,-5 3 1 15,0-1 0-15,3 2 0 0,-3 1 2 16,0 2 1 0,1 3 1-16,-2 4 8 0,6 4 0 15,-2 3 15-15,1 3-4 16,1 0-13-16,-1 0-10 16,1 0-2-16,-1 0-2 15,-1 0 1-15,0 0-5 16,3 0 2-16,-3 8-10 15,3 0-13-15,0 2 15 16,0 2 8-16,6-1 2 16,5 0-2-16,2-1-7 15,2 0-8-15,0-3-17 16,-3 0-5-16,0-1-4 16,-2-2 32-16,2 0 9 15,-4-4 3-15,2 1-2 0,-4-1 4 16,3 0 1-16,1 0 10 15,-2 0 2-15,-1-3 18 16,1-2-5-16,-2 2-13 16,-2 3-4-16,2-3-5 15,-1 2-2-15,-2 1 7 16,1 0 1-16,2 0 5 16,1 0 9-16,-2 7 11 15,4 3 6-15,-3 2-9 16,0 0-1-16,-2 1-15 15,-4-2-3-15,0 2-4 16,0 1-6-16,-7 4 5 0,-8 2-7 16,-1 0-26-1,-1-7-118-15,4-6-164 0</inkml:trace>
  <inkml:trace contextRef="#ctx0" brushRef="#br0" timeOffset="180466.1619">1423 16803 356 0,'0'0'173'0,"0"0"-42"15,0 0 18-15,0 0-74 16,0 0-42-16,0 0-4 16,0 0-6-16,-3-20-15 15,3 17-8-15,0 0 0 16,0-3-6-16,6-2 4 15,7-1 2-15,1 0 2 16,2 1-2-16,-1-1 1 16,1 5 4-16,-5 1-10 15,-2 1 4-15,3 2 0 0,-8 0-15 16,-1 0-5-16,-1 6 18 16,-2 3-10-16,0 5 2 15,0 2 5-15,-2 3 4 16,-7-1 1-16,2-4-12 15,1-3-10-15,6-2-3 16,0-4 4-16,0-5 5 16,0 0-2-16,0 0 13 15,0 0 6-15,0 0 2 16,0 0 1-16,9 0 7 16,-2-6-3-16,-1 1-3 15,0 1-3-15,-1 2-2 0,-2-1 6 16,1 3-9-16,-1-2 9 15,3 1-10-15,0-2 5 16,3 0 0-16,3 0 5 16,-3 0 4-16,5 1 10 15,-3-3 7-15,-2 2-3 16,-1 0 3-16,-5 2 8 16,4 1-3-16,-7 0-11 15,3 0-3-15,-3 0-3 16,3 0-2-16,0 0 2 15,0 7-4-15,0 0-1 0,0 3-9 16,-1 0 9 0,-2 0 0-16,0 0 0 0,0-1 3 15,0 5-2-15,-3-3-6 16,-5 1 3-16,-1-4-6 16,2-1 0-16,1-3 0 15,4-3-1-15,-2-1-19 16,-2 0-8-16,-5 0-35 15,-2 0-21-15,4-8-9 16,1-2-97-16,0-4-160 16</inkml:trace>
  <inkml:trace contextRef="#ctx0" brushRef="#br0" timeOffset="181215.7173">1405 16634 258 0,'0'0'149'16,"0"0"-42"-16,0 0 7 15,0 0-46-15,0 0-18 16,0 0-3-16,-27 0-5 0,21 1-29 16,2 5 8-1,1 2-8-15,0 1-6 0,3 2 3 16,-2 2 7-16,1 2 23 16,-1 5-18-16,1 4-7 15,1-1 7-15,0 4-11 16,0-1 2-16,0 0 0 15,0-1 1-15,0 0-13 16,6-2 12-16,7-2 0 16,2 1-10-16,4-2 3 15,1-1 1-15,2 2 2 16,4-4 2-16,-3 2-10 0,0-4 0 16,1-1 4-1,0-3 1-15,-1-1 2 0,-1-3-7 16,-2-2-1-16,1 0 0 15,-3-4 0-15,-3 1 0 16,2-2-18-16,-1 0 14 16,-1-2 4-16,3-12 4 15,-2-5 1-15,-1-7-3 16,-3-3 4-16,-3-6-5 16,-8-2 1-16,-1 0 5 15,-6-3-3-15,-10 2-2 16,-5 2-2-16,3 2 1 15,-1 4 1-15,-2 7-1 16,0 5-1-16,2 2 11 16,-2 5-5-16,3 6-2 0,0-1-2 15,1 3 1-15,0 3-1 16,0 0-1-16,1 0-1 16,-1 0 0-16,-2 0-10 15,3 0-3-15,-1 3-19 16,-2 5-3-16,7 0-24 15,-1 4-30-15,5 2-28 16,2 0-137-16,3 3-302 16</inkml:trace>
  <inkml:trace contextRef="#ctx0" brushRef="#br0" timeOffset="181815.1405">1053 17779 349 0,'0'0'121'0,"0"0"-82"16,0 0 55-16,0 0 47 15,0 0-55-15,0 0-9 16,46-17-23-16,-32 8-14 16,3-1-12-16,3-4 5 15,7-6-15-15,7-2 7 16,3-4-9-16,5-2-5 0,3-5-1 16,9-3 0-1,4-1-10-15,3-2 15 0,5-5-12 16,-4-1-2-16,1-2 6 15,3-1-7-15,-5 4 0 16,-6 7 7-16,-9 9-7 16,-12 5 2-16,-7 6-5 15,-9 5 6-15,-3 1 6 16,-9 5-6-16,0 6 2 16,-6 0-4-16,0 0-1 15,0 0-1-15,0 0-16 16,-6 6-30-16,-12 13-68 15,-3 2-176-15</inkml:trace>
  <inkml:trace contextRef="#ctx0" brushRef="#br0" timeOffset="185389.8871">12187 13875 11 0,'0'0'469'0,"0"0"-448"16,0 0 39-16,0 0 61 16,0 0-61-16,0 0-8 15,30 1 5-15,-26 0-36 16,1 1-4-16,0 1 21 15,-1-1-18-15,1 1 22 16,0 0-34-16,1 0 10 16,-1 0 11-16,1 0-11 15,0 4-9-15,4-1-2 0,-1 0 1 16,2 3 3-16,2-1-5 16,-1 4 0-16,0-1 8 15,0 0-6-15,0 2 3 16,0-1-3-16,0 1 0 15,-2 2-1-15,3-1 0 16,0 2-2-16,1 1 3 16,1-1-6-16,2 4-1 15,-1 3 1-15,2 0-1 16,0 8 1-16,1-1-1 16,-1 1 1-16,-1 0 0 15,-1 0 0-15,-2 0-2 0,2 0 0 16,-1 1-1-16,4 0 1 15,1-3 0-15,2 2 1 16,0-3 1-16,1-1-4 16,-2-1 4-16,-2 0-2 15,3-2 1-15,-2 0-1 16,-1-1 0-16,-1-1 0 16,2-1 0-16,-3-1-1 15,-2 0 2-15,3 2-1 16,-3 1 0-16,3 1 0 15,2 1 0-15,0 1 4 16,0-2-4-16,-1-2 1 16,2-1 1-16,1-2 4 0,2 0-5 15,0-2-1-15,0-2 2 16,1 2-1-16,2-1 0 16,-2-1 2-16,-2 0-5 15,-1-3 6-15,1 0-8 16,-4 1 4-16,2-3 0 15,3 3-1-15,0-1 2 16,-3-1-1-16,0 0 0 16,-5-1-1-16,-1 2 1 15,0-2 0-15,-2-1 0 16,-1 2 0-16,3-2 1 16,-1-1 1-16,0 1-2 15,-2-1 2-15,0-1-1 0,-3 1-1 16,0-1 0-16,-1 0 2 15,2-1-2-15,-1 1 0 16,0-2 1-16,3 1 0 16,0 1-1-16,-3-3 0 15,7 2 2-15,-4-2-2 16,3-1 0-16,-3 2 0 16,0-2 0-16,-2 2 1 15,-1-1-1-15,1 1 0 16,0 1 0-16,-3 1 0 15,1-1 0-15,-2 2-1 16,1-1 1-16,-1-1-1 0,0 2 3 16,-1-2-2-1,1-1 0-15,-1 1 2 0,1 1-2 16,-3-2-3 0,0 1 3-16,-1 1 0 0,1-1 1 15,0 1-2-15,0 0 2 16,6 3-1-16,0-1 0 15,1 5 0-15,2-3 0 16,2 0 2-16,0-2-5 16,-3-3 3-16,-4-3-4 15,-4-3-28-15,-3 0-45 16,0-5-25-16,-7-13-375 0</inkml:trace>
  <inkml:trace contextRef="#ctx0" brushRef="#br0" timeOffset="186634.3393">13159 14258 542 0,'0'0'215'0,"0"0"-167"16,0 0 69-16,0 0-7 16,0 0-47-16,0 0-24 15,0 0-7-15,1-13-10 16,-1 13-14-16,0 9-7 16,5 14-1-16,3 8 23 0,1 4-4 15,2 4 0-15,4-4-4 16,-2-1-6-16,5-1-6 15,0-2-3-15,1-1 3 16,2-3-6-16,-1-1 3 16,-2-5-21-16,-3-4-27 15,-2-5-38-15,-7-5-180 16</inkml:trace>
  <inkml:trace contextRef="#ctx0" brushRef="#br0" timeOffset="190575.1138">3589 15974 353 0,'0'0'76'16,"0"0"-62"-16,0 0 82 15,0 0-5-15,0 0-13 16,0 0-2-16,0 0-33 16,-15-3-11-16,15 3-9 0,0 0-3 15,0 0 3 1,0 0 0-16,0 0-1 0,0 0-3 16,0 0-1-16,0 0-6 15,0 0 2-15,0 0 3 16,0 0-10-16,0 0 0 15,0 0-6-15,0 0 1 16,0 0-2-16,0 3 3 16,8 4-2-16,2 1 2 15,4 2 4-15,0 1-2 16,3 0 0-16,1 3 3 16,-2-2 7-16,2 1-8 0,0 2-5 15,0 1 3 1,0 0 1-16,-3 1-6 0,1 0 0 15,-1 2 1-15,1 1 2 16,-2 1 1-16,0-1-3 16,0 2 1-16,0-1-2 15,-1 0 2-15,1 1-1 16,-1-2 0-16,-4 0 3 16,3-4-4-16,-2 1 3 15,-1 0 1-15,0 1-2 16,0-1-1-16,0 1 1 15,0-1-2-15,0 1 5 16,1-1-1-16,-2-1-3 0,1-2 0 16,0-1 0-1,-3-1-1-15,1 2 3 0,1 0-3 16,2 0 0-16,-1 1 0 16,2-1 1-16,2 2 0 15,-1-2-1-15,3-1 0 16,-2 1 1-16,1-2-1 15,7 0 0-15,-2-2 0 16,1-1 0-16,0 0 2 16,1 2-1-16,0-5-1 15,0 2 1-15,3 1-1 16,-6 0 0-16,3 1-4 16,-5 0 4-16,-4-1 0 0,2 2 0 15,-3-2 3-15,0-1-3 16,-1 1 0-16,1-1-2 15,-1-2 2-15,2 2 0 16,-3-2 2-16,3 4 0 16,0-5-2-16,-3 2 0 15,0 3 1-15,4 1-1 16,2 1 1-16,0 0-1 16,0-1 0-16,1 1 5 15,1-1-5-15,2 0-4 16,-1 1 4-16,3-1 6 15,1 0-6-15,-2 1 1 0,4 1-1 16,-2 1-3 0,3 2 3-16,-5 1 1 0,5-2-1 15,-4 3 1-15,-3-4-1 16,1 2 0-16,-1 0 0 16,0 1 1-16,0 0-1 15,0-1 0-15,1 1 1 16,2-2-1-16,-1 0 0 15,-1-2 0-15,3-3 6 16,-2 0-5-16,2 0-1 16,-1-3 0-16,-4 3-1 15,-1-2 1-15,-1 3-3 16,-2-3 3-16,-2-2 0 16,-2 0 1-16,-1-3-1 0,-3 2 0 15,1-3 0-15,0 2 0 16,-1-4 0-16,0 3 0 15,1-3 0-15,-1 3 0 16,1-3 0-16,-2 3 1 16,1-1-1-16,5 3 0 15,-2-3 0-15,1 0 0 16,1 1 0-16,-4 2 1 16,0-2-1-16,3 3 0 15,-3-3 0-15,1 3 0 16,-1 0 0-16,-1-2 0 15,-1-1 0-15,1 0 0 16,-2 1 0-16,1-4 1 0,-4 1-1 16,3-1 0-1,0 0 1-15,0 2-1 0,2-2 0 16,-2 1 0 0,0 1 0-16,-2-1-1 0,1 2 0 15,-2-3 1-15,0 0-7 16,0 0-6-16,0 0-25 15,-20 0-56-15,-7 0-186 16</inkml:trace>
  <inkml:trace contextRef="#ctx0" brushRef="#br0" timeOffset="193710.8682">4551 16487 518 0,'0'0'55'0,"0"0"-17"16,0 0 80-16,0 0-21 16,0 0-22-16,0 0-19 15,0 0-11-15,0-35 21 16,0 35-30-16,0 0-4 16,0 0-14-16,0 0 5 15,0 0-17-15,0 0-2 16,0 0-4-16,0 0-2 15,0 10-7-15,0 9 7 16,0 8-1-16,-4-1 3 16,-2 5 1-16,0-5 3 15,0-3 2-15,5-3-4 0,1-5-2 16,0-2-4-16,0-4 4 16,0-3-5-16,0-1 4 15,4-4 1-15,4-1 0 16,2 0 0-16,2 0 2 15,3 0 2-15,1-1-4 16,2-7-5-16,2-1 5 16,-1-1-1-16,2 0 0 15,-3 0-2-15,4 0-2 16,-1 2 5-16,-3 3 0 0,0-2-1 16,-3 1-14-1,-2 3-5-15,-2-2-5 0,-4 4-11 16,-4-1-10-16,-1 1-17 15,-2 1-3-15,0-2-21 16,0 2-203-16</inkml:trace>
  <inkml:trace contextRef="#ctx0" brushRef="#br0" timeOffset="193914.5957">4702 16548 505 0,'0'0'70'0,"0"0"27"15,0 0 25-15,0 0-36 0,0 0-45 16,0 0-17 0,-18 34 11-16,18-11 22 0,5 0-19 15,5 0-7-15,4-2-17 16,-2-2-3-16,1 1-8 16,-4-3-3-16,3-4-50 15,-5-6-263-15</inkml:trace>
  <inkml:trace contextRef="#ctx0" brushRef="#br0" timeOffset="196544.9191">12207 15895 513 0,'0'0'89'0,"0"0"-12"16,0 0 47-16,0 0-35 15,0 0-35-15,0 0-21 16,0 0-8-16,0 0-7 16,0 0 2-16,0 0-6 15,0 0-5-15,0 0 1 0,0 0-6 16,0 0 1-16,0 0-1 15,10 0-2-15,5 0-2 16,9 0 11-16,3 0-6 16,2 0 3-16,6 0-4 15,4 0 1-15,5-3 0 16,1-5 0-16,3 2-5 16,-2 0 2-16,-1 3-1 15,-3 0 0-15,0 1-1 16,-1 1 0-16,-2 0 0 15,0 1 0-15,-6-1 0 16,-5 1 0-16,-3 0-1 16,-1 0 1-16,-4 0 1 0,2 0-1 15,-3-2 0-15,-2 2 1 16,2-1-1-16,-1-2 0 16,5 1 5-16,2-1-5 15,3-1 0-15,-1 1 0 16,3 2 0-16,-2-2-5 15,0 2 4-15,-3-1 1 16,1 1 0-16,-2 1 0 16,-2-1-1-16,-2 1 0 15,1-2-2-15,-2 2 3 16,-1-1 1-16,0-2-1 16,6-2 0-16,-3 3-1 0,6-2 1 15,-3-1 0-15,-2 2 0 16,-4 0-4-16,-2 0 4 15,-2 3 5-15,-1 0-5 16,-2 0 0-16,-4 0-1 16,-1 0 1-16,0 0-4 15,-2 0 2-15,-1 0 2 16,2 0 0-16,-2 0-1 16,0 0 1-16,-2 0 0 15,-1 0 0-15,2 0 0 16,-2 0 0-16,6 0 0 15,0 0-2-15,0 0 2 16,1 0-1-16,1 0 2 16,-1 0-3-16,-3 0 6 15,-2 0-7-15,3 0 3 0,-5 0 0 16,0 0 0-16,0 0 0 16,0 0 0-16,0 0-1 15,0-3-15-15,-18-8-187 16</inkml:trace>
  <inkml:trace contextRef="#ctx0" brushRef="#br0" timeOffset="197607.1499">12750 15457 26 0,'0'0'612'0,"0"0"-565"15,0 0 28-15,0 0 25 16,0 0-51-16,0 0-25 15,-38 1-3-15,37 4-16 16,-1 4 3-16,2 2-4 0,0 0 3 16,0 3 0-1,0-1-5-15,0-1 2 0,2 3-4 16,2-4 1-16,2 0-2 16,2-2 4-16,1-4-6 15,1-2 2-15,1-3-11 16,2 0-8-16,1 0-2 15,0 0-15-15,0-7-12 16,-5 1-12-16,3 1 22 16,-6 0 3-16,-2 1 19 15,-2 1 16-15,-1 2 1 16,1 1 14-16,-2 0 24 16,1-2-5-16,-1 2-1 15,2-1-17-15,1 1 2 0,4 0 4 16,-1 0 5-16,6 0-1 15,0 0-12-15,0 0 5 16,3 0 0-16,-2 0-5 16,-1 4 2-16,1 5 0 15,-2-1 0-15,-3 4 4 16,-1-1 5-16,-6 0-7 16,-1 1 1-16,0 1 2 15,0-3-6-15,-3 1-5 16,-11 0-7-16,-3-2-1 15,-2-3-1-15,-2-1-2 16,4-4-32-16,0-1-44 16,0 0-53-16,1-7-128 0</inkml:trace>
  <inkml:trace contextRef="#ctx0" brushRef="#br0" timeOffset="197858.1303">12753 15385 388 0,'0'0'140'0,"0"0"-129"0,0 0 71 15,0 0 9-15,0 0-26 16,0 0-49-16,59-61-14 15,-42 52-2-15,-4 0 0 16,2 2 0-16,0-2-20 16,-6 0-114-16,0 4-193 15</inkml:trace>
  <inkml:trace contextRef="#ctx0" brushRef="#br0" timeOffset="199537.9953">12098 16153 287 0,'0'0'96'0,"0"0"-34"16,0 0 52-16,0 0 8 16,0 0-25-16,0 0-46 15,7 0-7-15,-4 0-24 16,2 0-11-16,5 7 11 0,-1 3 16 16,6 7-4-1,3 0-12-15,3 3 4 0,1 2 2 16,4 2-10-16,-1-1 5 15,2 5-5-15,-2-2-8 16,0 2 6-16,-2-3-10 16,2 2 3-16,2 1 2 15,4-1-2-15,-1 4 0 16,2-2-5-16,-3-3 2 16,1 2-2-16,0-5 1 15,1 2-2-15,1-3-1 16,-4 1 6-16,2-1-6 15,-2 4 0-15,-1-1-1 16,-3 0 1-16,0-1 1 0,-3-1 0 16,-3 0-1-16,0-3 0 15,-1 3 0-15,3 0 1 16,2 0-2-16,0 0 2 16,3 2-1-16,0 0 0 15,0-2 1-15,-1 1-1 16,4-3-1-16,-2 1 1 15,-4-2 3-15,2-3-3 16,0 2 0-16,-2-6-3 16,-1 4 3-16,2-5-1 15,-1 2 1-15,-4-2-1 16,4-1 1-16,-3 0 3 16,0 0-2-16,1-2-1 0,3-1-2 15,1 1 2-15,0 3 4 16,1-1-4-16,-1 5 0 15,-2-2 0-15,-1 2 0 16,0 0 0-16,0 1 1 16,1 0-1-16,1-1 0 15,-1 0-1-15,-1-1 1 16,0 1-4-16,1 1 5 16,-1-1-1-16,-2 1 0 15,1 0 0-15,-4-2 4 16,2 2-8-16,-3-1 4 15,1-2 0-15,-2 0 2 16,1-1-2-16,-2-2 0 16,0-1 0-16,0 0-1 15,-4-2 1-15,1-4 0 16,-4 2 0-16,-3-6-9 0,-3 0-20 16,0 0-9-16,-2 0 6 15,-20-12-155-15</inkml:trace>
  <inkml:trace contextRef="#ctx0" brushRef="#br0" timeOffset="200621.7708">13108 16655 729 0,'0'0'58'16,"0"0"-9"-16,0 0 35 16,0 0-7-16,0 0-35 15,0 0-20-15,1-3-10 0,-1 3-1 16,0 0-7-16,0 0-4 16,0 11 2-16,-1 3 1 15,-8 3 2-15,3-2 9 16,1-2-6-16,2-1 0 15,2 2-5-15,-1-5 0 16,2-2-2-16,0 0 0 16,0 0-1-16,0-1 1 15,0 0-2-15,0-2 2 16,0 2 0-16,2-2-1 16,5 0 2-16,1-3-2 15,5 2 5-15,-2-1-4 0,2-1-1 16,-1 1 1-16,-1-2-1 15,2 1-3-15,-3-1 3 16,1 0 0-16,4 0 1 16,-3 0-1-16,1 0 0 15,-1 0 0-15,-1 0 1 16,0 0 0-16,-2 0 1 16,-1-3-2-16,-2 2 1 15,-2 1-1-15,-2-2 2 16,-2 2-5-16,0 0 3 15,0 0-4-15,0 0-28 16,0-1-6-16,0-1-28 16,0-1-38-16,0 1-20 0,-3-2-64 15,-3-2-85-15</inkml:trace>
  <inkml:trace contextRef="#ctx0" brushRef="#br0" timeOffset="200844.8365">13245 16754 94 0,'0'0'224'0,"0"0"-140"16,0 0 36-16,0 0 3 16,0 0-12-16,0 0-37 15,-1-4-24-15,1 4-18 16,0 3-11-16,-2 12 31 16,2 7 15-16,-3 0-14 0,3 3-12 15,0 1-15-15,0-1-10 16,0-4-5-16,3-3-4 15,8-2-7-15,-1-4-9 16,0-3-61-16,-1-9-233 16</inkml:trace>
  <inkml:trace contextRef="#ctx0" brushRef="#br0" timeOffset="241402.6173">8832 15294 529 0,'0'0'275'0,"0"0"-159"0,0 0-15 15,0 0-35-15,0 0-31 16,0 0-17-16,0 0-12 16,0 0-6-16,0 0-3 15,-8-3-5-15,8 3-13 16,-2 0-22-16,-3 0-36 16,-1-1-45-16,0-2-352 15</inkml:trace>
  <inkml:trace contextRef="#ctx0" brushRef="#br0" timeOffset="243654.7113">9202 15290 617 0,'0'0'249'0,"0"0"-121"15,0 0-28-15,0 0-49 16,0 0-25-16,0 0-19 16,0 0-5-16,-5 0-2 0,5 0-6 15,0 4 5-15,8 10 1 16,2 3 4-16,2 2 2 15,-1 1-3-15,1 0-1 16,-2-2 0-16,-1-1 0 16,2-3-1-16,-4-3-1 15,0-4 0-15,-4-1-4 16,2-2-32-16,-1-4-63 16,1 0-66-16,-2 0-204 15</inkml:trace>
  <inkml:trace contextRef="#ctx0" brushRef="#br0" timeOffset="244439.6203">9299 15274 462 0,'0'0'161'0,"0"0"-27"16,0 0-35-16,0 0-40 15,0 0-10-15,0 0-18 16,-9-30-29-16,9 28 2 0,0 2-3 16,0-3 0-1,0 0-1-15,9 2-2 0,3 1-3 16,4 0-6-16,2 0 7 15,-3 7 3-15,2 3-2 16,-3-1 0-16,-5 3-4 16,-1-1 6-16,-2 2-1 15,-5-2 2-15,-1 0 0 16,0-1 2-16,0-2-4 16,0-1 5-16,0-3-1 15,0-4-1-15,0 3 0 16,0-3 0-16,0 0-1 0,0 0 5 15,-3 0-5-15,-1 0 0 16,1-5-2-16,0 1 0 16,3-1-2-16,0 0-5 15,0 1-8-15,0 0 10 16,0-1 2-16,0 2 1 16,12 1 2-16,-3-1 2 15,1 0-1-15,0 3 1 16,1 0-2-16,0 0 2 15,0 0 2-15,-2 0 1 16,2 0-2-16,-4 0 0 16,2 0 7-16,-3 0-2 15,-1 1 5-15,1 4 13 16,-1 0-10-16,-2 1 16 16,0-2-8-16,-1 1-5 0,1 0 5 15,0 0-3-15,-3-1 1 16,0 1-8-16,0 1-8 15,0 3 9-15,0 4-8 16,0-3 5-16,-9 4 0 16,-7 0-1-16,-4-2-6 15,5-2 1-15,2-2-4 16,1-2 2-16,3-1-4 16,3-4-1-16,-4-1-15 15,-1 0-6-15,-2 0-16 16,-5 0 0-16,1 0-77 15,-2-3-132-15</inkml:trace>
  <inkml:trace contextRef="#ctx0" brushRef="#br0" timeOffset="246889.5643">26328 4118 581 0,'0'0'152'16,"0"0"-37"-16,0 0-24 15,0 0-35-15,0 0-10 0,0 0-11 16,0 0-6-16,0 0-3 16,0 0-9-16,0 0-5 15,0 0-4-15,0 0-8 16,0 0-2-16,1 7 2 16,2 7 5-16,2 5 5 15,-2 1-3-15,1 1-1 16,1 4-2-16,-2 1-2 15,1-2-2-15,-1 0 0 16,2-3-18-16,-1-1-38 16,1-4-103-16,2-7-102 15</inkml:trace>
  <inkml:trace contextRef="#ctx0" brushRef="#br0" timeOffset="247681.2833">26494 4121 53 0,'0'0'714'0,"0"0"-604"16,0 0-18-16,0 0-17 0,0 0-45 16,0 0-13-16,-5-28-15 15,13 24-2-15,5-4-2 16,2 2 2-16,4 1-6 16,2 4-4-16,-3 1-5 15,1 0-4-15,-4 0 2 16,-3 0 2-16,-4 4 0 15,-7 6-2-15,-1-1-4 16,0 7 11-16,-3 0 6 16,-10 1 4-16,1-2 5 15,0 1-5-15,3-3-7 16,3 0-8-16,5-5-5 16,1-2 7-16,0-3-9 0,0-2 4 15,0-1 8-15,0 0-4 16,0 0 12-16,0 0 2 15,3 2 0-15,3-1 0 16,2 3 0-16,0-3 0 16,1 2 0-16,1-1 0 15,-1-1 0-15,0 1 0 16,0-2 0-16,1 1-1 16,-2-1 0-16,0 1-1 15,-2 0 2-15,-1 0-1 16,-2-1 2-16,0 2 2 15,0 0 12-15,0-1 7 0,0 1 4 16,0 1-7-16,0-1-1 16,1 1-6-1,1 0-2-15,-2-1 1 0,2 3-2 16,-2-1-5-16,0 2 6 16,-3 1-2-16,0 3 6 15,0 0 1-15,0 1 11 16,0-1 6-16,-2-1-13 15,-5 1-1-15,-3-3-10 16,0 3 2-16,-2-4 6 16,-4 0-6-16,-2-3-3 15,-6 0-4-15,0 1-3 16,-1-1 2-16,1-1-2 16,3 2-5-16,0-3-12 15,5 1-17-15,1-2-40 0,4 0-62 16,5 0-150-16</inkml:trace>
  <inkml:trace contextRef="#ctx0" brushRef="#br0" timeOffset="257864.6278">14410 17577 35 0,'0'0'331'15,"0"0"-208"-15,0 0 19 16,0 0-9-16,0 0-32 16,0 0-45-16,0 0 15 15,-16-16-7-15,16 14-6 16,0 1-21-16,0-1-16 16,0 1-2-16,0 1-3 15,0 0-4-15,0 0-3 16,0 0-5-16,0 0-4 15,0 0-2-15,0 0-3 0,0 0-4 16,15 9 1-16,3 4 6 16,1 3 2-16,2-4 0 15,-6 5-3-15,1-5 2 16,-2-1 1-16,-3 0-3 16,-3-5-4-16,-2-1 3 15,-4-1-9-15,-1-2-8 16,-1-2 1-16,0 0 3 15,0 0-3-15,0 0 6 16,0 0 6-16,-1 0 6 16,-7-4 2-16,0-11-13 15,0 0-8-15,2-2 3 0,1 2 17 16,2 1-1-16,0-2-2 16,0 2 2-16,-1 0-7 15,1 0-5-15,0 3-8 16,1 0-2-16,1 5 5 15,-1 0 4-15,2 3 11 16,0 3 4-16,0-2 0 16,0 2 1-16,0 0-5 15,0 0 4-15,0 0-14 16,12 2 14-16,0 7 4 16,2 0 9-16,-1 2-7 15,1 3 8-15,-1-2-2 16,-4-1 5-16,-2 2-3 15,0-3-5-15,-2-1-7 16,-3-2 0-16,1-2-1 0,-3 0 2 16,1-5-1-16,1 0 0 15,-2 0-1-15,0 0 2 16,0 0-3-16,0-10-3 16,-2-9-26-16,-4-1-6 15,1 0 21-15,0 0-16 16,3 3-1-16,-1 1-1 15,0 3-3-15,0 3 20 16,2 4-4-16,-1 4 17 16,2 0-1-16,0 2 2 15,0 0-3-15,0 0-12 16,6 0 15-16,8 9 1 0,2-3 7 16,3 0 31-16,0 5 24 15,0-2-9-15,-1 2-20 16,0-2-10-16,-2 2-6 15,-7-3-3-15,0-2-10 16,-3 0-4-16,0-1-6 16,-5-2-45-16,1-3-114 15,-2 0-363-15</inkml:trace>
  <inkml:trace contextRef="#ctx0" brushRef="#br0" timeOffset="258113.9601">14698 17372 326 0,'0'0'263'0,"0"0"-103"16,0 0-59-16,0 0 3 15,15 81-44-15,-6-63-15 16,2-2-26-16,0-2-13 15,0-5-5-15,-2-1-1 16,-2-3 0-16,-2-3-55 16,-2-2-34-16,-3 0-66 15,0-7-78-15</inkml:trace>
  <inkml:trace contextRef="#ctx0" brushRef="#br0" timeOffset="258278.519">14633 17252 289 0,'0'0'15'0,"0"0"-15"16,0 0-10-16,0 0-241 15</inkml:trace>
  <inkml:trace contextRef="#ctx0" brushRef="#br0" timeOffset="258816.7678">14782 17291 617 0,'0'0'172'15,"0"0"-121"-15,0 0 8 16,0 0-11-16,0 0-10 15,0 0-5-15,22 68-4 16,-8-49-5-16,2 0-12 16,0-3-1-16,1 0-5 15,-1-1 7-15,-1-1-11 16,-4-2 0-16,-4-3-1 0,0-4 1 16,-4-2 1-16,-3-2-3 15,0-1 3-15,0 0 4 16,0 0-2-16,0-6 6 15,-4-8-11-15,-8-6-10 16,3-1-2-16,0-2-1 16,-1 0 0-16,2 4 12 15,2 1 0-15,2 5 0 16,-2 0 0-16,3 6 1 16,1-1-10-16,2 3-2 15,0-1-4-15,0 5 8 16,0-3 0-16,0 3 7 15,8 1-6-15,1 0 6 16,3 0-2-16,4 0 3 16,-1 0 0-16,1 3 4 0,1 6 8 15,1 4 0-15,-2 0 0 16,2-1-8-16,-4 1 8 16,0-1-10-16,-3-1 5 15,-2-2-6-15,-3-1-2 16,-3 0-22-16,-3-4-81 15,0-1-226-15</inkml:trace>
  <inkml:trace contextRef="#ctx0" brushRef="#br0" timeOffset="259191.3179">14971 16986 485 0,'0'0'283'0,"0"0"-169"16,0 0-17-16,0 0-26 15,0 0-33-15,0 0-15 16,-20-3-13-16,20 3-5 15,0 8-5-15,0 12-1 0,0 8 1 16,2 3 3-16,13 4 5 16,4 0-6-16,3 0 12 15,1 0-8-15,1-2 0 16,0-4 5-16,0 0-9 16,0-9 1-16,1-6-3 15,-1-4 0-15,0-8-35 16,-5-2-70-16,4 0-56 15,-8-13-271-15</inkml:trace>
  <inkml:trace contextRef="#ctx0" brushRef="#br0" timeOffset="262666.8792">15222 16972 402 0,'0'0'139'0,"0"0"-107"15,0 0 50-15,0 0-5 16,0 0-51-16,0 0-9 16,0 0 9-16,0 5 23 15,1 1-36-15,-1 0 7 16,0 2-10-16,0-2-2 16,0 5-6-16,0 0 6 15,0 3-4-15,-3 2-2 16,-1-1-2-16,-2 1 0 15,1-2 1-15,4-5 1 0,1-1-2 16,0-2 0-16,0-3 1 16,0 0-1-16,0 0 0 15,0-3 0-15,0 0 5 16,4 0 4-16,2 0 4 16,2 0 0-16,1 0 0 15,0 0-6-15,0 0-3 16,0 0 0-16,1 0-4 15,1 0 2-15,2 0-1 16,-1-3-1-16,-2 0 2 16,2 0-1-16,-3 2 0 15,-3-1-1-15,-3 0 0 0,-1 2-3 16,-2-1-18-16,0 1-25 16,0 0-32-16,0 0-189 15,-6-2-260-15</inkml:trace>
  <inkml:trace contextRef="#ctx0" brushRef="#br0" timeOffset="262924.1892">15305 17066 527 0,'0'0'200'0,"0"0"-79"16,0 0-40-16,0 0-35 0,0 0-36 15,0 0 19-15,-3 32 9 16,3-15-9-16,3 0-13 16,2-1 6-16,-2-2-14 15,0-1-4-15,4-2-4 16,-4-2 2-16,0-3-2 16,-1-4-19-16,-1 0-62 15,2-2-70-15,2 0-243 16</inkml:trace>
  <inkml:trace contextRef="#ctx0" brushRef="#br0" timeOffset="263182.4997">15468 17062 332 0,'0'0'420'0,"0"0"-324"15,0 0-14-15,0 0 0 16,-7 75-50-16,5-57-10 16,-1 2-7-16,-2 0-8 15,1-6-7-15,-2-2-21 16,2-4-88-16,2-7-201 15</inkml:trace>
  <inkml:trace contextRef="#ctx0" brushRef="#br0" timeOffset="265010.8968">15562 16903 164 0,'0'0'145'16,"0"0"-89"-16,0 0 29 16,0 0 9-16,0 0-9 0,0 0 1 15,-4 0-43-15,4 0 1 16,-2 0-4-16,1 0-10 16,-2 0 0-16,1-3 1 15,-1 0-6-15,0 2-9 16,1-2 1-16,-1-2 6 15,-1 1 5-15,0-3-19 16,-2 4-4-16,3-4-4 16,1 0 4-16,1 4-3 15,1 0 0-15,-2 3-2 16,2 0 0-16,0-1-1 16,0 1 1-16,0-2-6 15,0 1 2-15,0-1 2 16,0-1-4-16,0 0-8 15,0-2 8-15,3 3-2 0,6-2 1 16,0 1 5-16,-2-2 0 16,1 2 1-16,0 0 0 15,-2 1 1-15,1 2-2 16,-3 0 0-16,-1 0-2 16,0 0-2-16,0 0-2 15,2 13 2-15,-2 5 6 16,-3 5 14-16,0 1 1 15,0 3-1-15,0-3-5 16,0-2 2-16,0-5-4 16,0-2-2-16,0-7-3 15,0-2-1-15,0-3-1 0,0-3 0 16,0 0 0-16,3 0 1 16,9 0 0-16,1-12 11 15,5 0-9-15,-3-2-2 16,-2 1 0-16,-1 3 0 15,-1 2-1-15,-4 2 0 16,1 1-2-16,-4 4-8 16,-2 1-3-16,-2-1-17 15,0-1-7-15,0-2-10 16,0-2-94-16,0 1-148 16</inkml:trace>
  <inkml:trace contextRef="#ctx0" brushRef="#br0" timeOffset="265717.5258">15577 16617 336 0,'0'0'113'15,"0"0"5"-15,0 0-15 0,0 0-35 16,0 0-31-16,0 0-7 16,0 0-11-16,0-3-12 15,4 2 23-15,4 1 11 16,1 0-7-16,3 0-9 15,-3 0 10-15,4 0-16 16,-1 0 0-16,3 3-1 16,3 5-3-16,1 2 0 15,2 4 2-15,0 4 4 0,1 5-7 16,-4 2 3 0,0 4-6-16,-3-1-4 0,-2 2-1 15,0 2 8-15,-3-3-14 16,-7 5 0-16,-3 1-2 15,0 3-3-15,-13 2-26 16,-13 0-79-16,-7-2-122 16</inkml:trace>
  <inkml:trace contextRef="#ctx0" brushRef="#br0" timeOffset="271117.9176">26543 8156 574 0,'0'0'106'16,"0"0"-19"-16,0 0-11 16,0 0-30-16,0 0-3 15,0 0-4-15,-30-29-19 16,27 24 8-16,0-1-5 0,0 0-3 16,-1-2-17-16,1 4 7 15,0-4-2-15,0 3-3 16,0-2-2-16,0 0-3 15,1 1 2-15,0-2-5 16,1 3 3-16,1-1-7 16,0 1-6-16,0 0 0 15,0 1-6-15,0 1-1 16,6 1 4-16,5-1-3 16,0 1 6-16,4-1 10 15,3 3-1-15,-1 0 3 16,0 0-3-16,-1 0-2 15,-2 3 4-15,0 5 0 0,-2 4-8 16,-5 1 5 0,-2 0 4-16,-4 2 1 0,-1 4 3 15,0 3 1-15,0 5-4 16,-7 3 10-16,-5 3-2 16,-5-3-6-16,1-3-2 15,1-2 12-15,0-4-9 16,2-1-3-16,4-3 0 15,0-3 3-15,6-3-3 16,3 0 0-16,0-5-2 16,0 0 4-16,0-3-2 15,0-2 1-15,0 1 0 0,7-2 10 16,4 0 12-16,1 0-11 16,4 0 18-16,2 0-2 15,3 0-6-15,0-3 2 16,1-5-4-16,-1 2-3 15,0-2-5-15,0 2-3 16,-3-3-2-16,2 3 4 16,-1 1-4-16,-3-1-5 15,-3 1 3-15,1 1-3 16,-4 2-1-16,-1 0 2 16,0-1-2-16,-3 0-1 15,-1 2 0-15,-2-1 2 16,-3 2-3-16,0 0 1 0,0 0-8 15,0 0-1 1,0-4-19-16,0-1-31 0,-6-1-104 16,-8 0-181-16</inkml:trace>
  <inkml:trace contextRef="#ctx0" brushRef="#br0" timeOffset="287863.7675">27513 2107 53 0,'0'0'247'0,"0"0"-155"15,0 0-1-15,0 0-47 16,0 0-15-16,0 0-4 16,0 0 0-16,0 0-14 15,58-46 14-15,-54 38-1 16,2 0 3-16,-5 2-25 16,2 3-1-16,-1-3 0 0,-1 0-1 15,1-1-13 1,-2-2-1-16,2 1-29 15,-2-3 31-15,0-1-17 0,0 1 12 16,0-2-12-16,0 1 7 16,-10-2-50-16,-3 0 16 15,1 2 16-15,-3 1 40 16,5 0 6-16,-2 5-3 16,0 0-3-16,1 1 1 15,0 3 58-15,0 0-2 16,2 2-26-16,2 0-10 15,-1 0 2-15,4 0 13 16,1 0 4-16,1 0 0 16,1 3-17-16,-1 6 31 15,-1 3-10-15,2 2 5 0,-1 3-8 16,2 1-10 0,0 3 3-16,0 0-15 0,0-1 12 15,0 1-7-15,8 1 2 16,2 1-13-16,4 2-1 15,-2 0 4-15,2 0-7 16,-1 1-6-16,-1-2-2 16,1 2-1-16,-1-1 3 15,0 2-1-15,-2-1-2 16,-2-3 0-16,-1 0-1 16,0-3-13-16,0-3-22 15,-6-1-18-15,-1-2-28 0,0-4-3 16,0-3-64-16,0-6-21 15,0-1-16-15,0 0-139 16</inkml:trace>
  <inkml:trace contextRef="#ctx0" brushRef="#br0" timeOffset="288092.7692">27439 2235 377 0,'0'0'197'0,"0"0"-55"0,0 0-21 16,0 0-52-16,0 0-21 15,0 0-15-15,36-14-24 16,-14 5-9-16,4-1-1 15,-3-1-38-15,2 0-44 16,0 1-146-16,-1 0-147 16</inkml:trace>
  <inkml:trace contextRef="#ctx0" brushRef="#br0" timeOffset="289357.228">27599 7712 260 0,'0'0'302'0,"0"0"-218"16,0 0 1-16,0 0 0 15,0 0-21-15,0 0-36 16,-69 84 9-16,53-53-14 15,-1 6-5-15,1 5-7 16,-2 4-4-16,0 0-3 16,-1 4-2-16,1 0 0 15,-3 0 0-15,3 4 2 16,-3 2-4-16,1-3 4 16,-3-4 3-16,-1-4-6 15,2-6 2-15,4-3-3 0,3-7-1 16,6-4-7-1,3-8-13-15,6-8-19 0,0-7-39 16,0-2-115-16,1-3-51 16</inkml:trace>
  <inkml:trace contextRef="#ctx0" brushRef="#br0" timeOffset="289789.8341">27842 7718 599 0,'0'0'26'0,"0"0"101"16,0 0-7-16,0 83-65 15,0-49-19-15,-3 6-10 16,-6 2-5-16,-6 6 9 16,-3 5 2-16,-6 3-11 15,-5 7 3-15,-6 5-9 16,-2 3-8-16,-2-4-4 0,2-4 1 15,3-8-4 1,5-7 2-16,7-8-2 0,8-7-4 16,8-11-22-16,6-9-27 15,0-7-34-15,2-6-23 16,19 0-128-16,6-20-129 16</inkml:trace>
  <inkml:trace contextRef="#ctx0" brushRef="#br0" timeOffset="290192.8326">28242 7757 519 0,'0'0'248'0,"0"0"-210"16,0 0 7-16,0 0 21 15,0 0-3-15,-15 84-10 16,-1-38-24-16,-7 9 3 16,-3 6-3-16,-7 2-8 15,-5 5-9-15,-1 4-7 0,2-1 0 16,0-5-1-1,7-7-4-15,3-11 1 0,6-12-1 16,5-8 0-16,9-8-6 16,2-9-10-16,5-4-21 15,0-7-33-15,0 0-55 16,12-12-54-16,10-14-148 16</inkml:trace>
  <inkml:trace contextRef="#ctx0" brushRef="#br0" timeOffset="290530.6267">28631 7771 604 0,'0'0'141'15,"0"0"-105"-15,0 0 40 16,0 0 12-16,0 0-51 16,-10 104 2-16,-10-57-4 15,-8 4 5-15,-6 8-9 16,-5 2-10-16,-4 5-13 16,-5 3-1-16,-1 3-1 0,-2-4-5 15,6-7 0 1,8-12-2-16,9-10-2 15,11-10-9-15,10-12 6 0,5-7-6 16,2-8-40-16,3-2-39 16,18-6 2-16,5-17-47 15,5-7-151-15</inkml:trace>
  <inkml:trace contextRef="#ctx0" brushRef="#br0" timeOffset="290871.138">28788 7847 572 0,'0'0'296'15,"0"0"-246"-15,0 0-12 16,0 0-3-16,-27 73 33 15,2-24-25-15,1 4-9 16,-1 7-10-16,1 3-8 16,-2 3 1-16,1-1 1 15,-2-4-1-15,0-4-10 16,5-7 2-16,-4-3-2 16,7-3-6-16,6-7-1 15,1-6-2-15,7-10-17 0,2-8-34 16,3-10-98-1,0-3-234-15</inkml:trace>
  <inkml:trace contextRef="#ctx0" brushRef="#br0" timeOffset="291910.8541">29718 8174 388 0,'0'0'257'15,"0"0"-121"-15,0 0-8 16,0 0-51-16,0 0-33 16,0 0-1-16,-11-63-15 0,11 48-15 15,0-1 3-15,0 5-1 16,0 2-3-16,0 1-1 16,0 4-6-16,3-1-3 15,2 1-2-15,-1 3 0 16,5-1 0-16,3 2-7 15,3 0 7-15,4 0-10 16,1 2 10-16,4 8 0 16,-2 2 0-16,-3 2-2 15,-4 3-3-15,-3 3 5 16,-3 1-1-16,-4 0 0 16,-4 1 1-16,-1 1 0 15,0 3 1-15,-8-2-1 16,-12 4 1-16,-9 0 3 0,-5 0-7 15,1-3 3-15,2-3-15 16,7-4 8-16,10-6 6 16,6-4 1-16,6-3-3 15,2-4-2-15,0-1 2 16,0 0-2-16,0 0 5 16,9 0 14-16,5 0 3 15,5-3-7-15,-1-1 2 16,4-1 0-16,3 3 3 15,1-1-1-15,2-1-8 16,1-1 2-16,3 2 4 16,1 0-6-16,0 0 0 0,-2 2-5 15,-2-1 0-15,-5 0 2 16,-2 2-1-16,-3-1-1 16,-2 1 0-16,-4 0-1 15,-4 0 0-15,-4 0-2 16,-1 0-3-16,-2 0-2 15,-2 0-8-15,0 0-6 16,0 3-8-16,-9 2-12 16,-9-4-58-16,-2 2-118 15,-2-3-562-15</inkml:trace>
  <inkml:trace contextRef="#ctx0" brushRef="#br0" timeOffset="294370.2921">31645 8241 595 0,'0'0'178'0,"0"0"-74"16,0 0-43-16,0 0-19 16,0 0-9-16,0 0-15 15,0 0-2-15,42 22-3 16,-25-22-7-16,2 0 3 16,0 0-1-16,-4-1-3 15,-3-5-3-15,-3 1 2 16,-3-1-1-16,-2 3 2 15,0-3 2-15,0-2-3 16,0-1-1-16,-2-1 1 0,-1 0 2 16,-1 0 14-1,0-1 2-15,0 1-8 0,0 0-1 16,-7 0-5-16,-4 1-4 16,-1-3-1-16,-2 4-3 15,-2 2 0-15,0 0 1 16,4 4-1-16,-2-1 0 15,1 3-3-15,1 0 2 16,-4 0-7-16,-2 0 6 16,0 5 1-16,-1 6 0 15,1 3 0-15,0 1-4 16,4 2 10-16,3 3-9 16,3 4 4-16,4 2-1 15,2 1 0-15,2 0 1 16,0 0 0-16,0-1 0 0,0-2 1 15,3 1-1-15,8-4-1 16,5 1 1-16,2-2 2 16,3-4 1-16,1 1 0 15,-1-3-1-15,-1-5 2 16,-1-1-2-16,-2-5-2 16,2 0-13-16,4-3-21 15,6 0-12-15,2-6-27 16,2-8-41-16,-2-5-54 15,-2-1-279-15</inkml:trace>
  <inkml:trace contextRef="#ctx0" brushRef="#br0" timeOffset="300893.9768">9615 17349 627 0,'0'0'202'0,"0"0"-137"15,0 0 25-15,0 0-23 0,0 0-30 16,0 0-9-16,0 0-5 16,-4-1-15-16,4 2-8 15,0 12 0-15,12 6 1 16,9 1 5-16,2 6 1 15,1-3 1-15,3 1 0 16,-3 0-5-16,-2-3 2 16,-1-2-5-16,-6-4-7 15,1-2-33-15,-3-4-46 16,-3-5-49-16,0-4-207 16</inkml:trace>
  <inkml:trace contextRef="#ctx0" brushRef="#br0" timeOffset="301324.2062">9602 17311 469 0,'0'0'103'0,"0"0"4"0,0 0 15 15,0 0-73 1,0 0-20-16,0 0-29 0,-8-30 0 16,20 26-7-16,5 2 1 15,5-1 5-15,0 3-2 16,2 0 3-16,-3 0 1 15,0 0 7-15,1 0 9 16,-2 0 5-16,-2 0-5 16,-6 0-1-16,-1 5-16 15,-6 4 3-15,3 0-2 16,-7 7 20-16,-1 5 1 16,0 6 19-16,-6 4-20 15,-12 0-15-15,0-1-6 0,-1-3-11 16,5-6-74-1,3-7-32-15,6-8-148 0</inkml:trace>
  <inkml:trace contextRef="#ctx0" brushRef="#br0" timeOffset="302763.4075">9882 17178 390 0,'0'0'295'15,"0"0"-175"-15,0 0-46 16,0 0-6-16,0 0-59 16,0 0-8-16,-43 35 3 15,40-10-4-15,3 1 14 16,0 1 12-16,2-3-14 16,11-3 1-16,-1-4-11 15,4-6-2-15,-1-2-2 16,1-7 2-16,3-2-24 0,-2-3 3 15,-3-14-4 1,1-4-35-16,-8-1 10 0,-2 1 13 16,-5 2 8-16,0 2 7 15,0 3 22-15,-6 0 42 16,-3 6 5-16,1 2-19 16,1 2 3-16,4 2 13 15,1 2-23-15,2 0-13 16,0-1-5-16,0 1-3 15,0-1-7-15,0 1-2 16,0 0-1-16,8 0 10 16,5 0 0-16,-1-4 0 0,0-1-6 15,-6 1 6-15,0 0 0 16,-3-2 1-16,-3 1 17 16,0-1 19-16,0-4 13 15,-3 1-16-15,-9 3-7 16,-4-5-12-16,-1 5-10 15,1 2-5-15,-2 2-7 16,3 1 5-16,6 1-15 16,3 0 10-16,5 0-10 15,1 0 3-15,0 0-7 16,0 0-3-16,0 0-23 16,10 0-7-16,4 0 49 15,0 3-6-15,0 7-18 0,-1 1 19 16,-2 0 4-1,-1-3 1-15,2-1 7 0,0-4-4 16,2-3 3-16,2 0-1 16,-1 0 18-16,6-10-5 15,-4 0-6-15,-3 1-1 16,-5 4 4-16,-3 3-4 16,-5 2-2-16,-1 0 7 15,0 0 11-15,0 0-13 16,0 0 3-16,0 0-8 15,2 4 15-15,-1 4 4 16,-1 6-9-16,0-2 0 16,0 2-2-16,-11 1-11 15,-3 0 5-15,5-4-6 0,-1-2 0 16,5-7 0-16,4-2 0 16,-1 0-1-16,1-14-28 15,1-8-21-15,0 0 18 16,0-6 3-16,0 0-11 15,0 0 21-15,-5 0 1 16,1 0 8-16,-1 2 5 16,-2 3 5-16,4 1 5 15,-2 2 2-15,2 6 0 16,2 4 16-16,-1 6 1 16,1 2 36-16,-2 2-23 15,-3 0-15-15,-3 0-17 16,0 0-4-16,3 0-2 15,1 0 1-15,0 6-1 16,3 2-13-16,2 3-7 0,0 3-2 16,0-2-10-16,0 4 5 15,2-2-14-15,5 0-7 16,-1 1-2-16,2-4-31 16,-2-1-31-16,2-3 28 15,1-5 23-15,2-2 0 16,1 0 62-16,0 0 18 15,0 0 59-15,1-5-7 16,-1-1-38-16,0 2 21 16,-5-2-11-16,1 2-5 0,-2 1 2 15,4 2 5-15,-4 1 9 16,2 0-22-16,1 0 2 16,4 0 1-16,1 0 2 15,0 0-5-15,-2 0 0 16,-1 1-15-16,-1 12 2 15,-2 1 16-15,-7 4-6 16,-1 2-13-16,0 4-3 16,-15 0-3-16,-9 2-9 15,-7 0-1-15,1-3-74 16,2-6-179-16</inkml:trace>
  <inkml:trace contextRef="#ctx0" brushRef="#br0" timeOffset="303791.9486">10233 16783 314 0,'0'0'380'16,"0"0"-260"-16,0 0-22 15,0 0-29-15,0 0-20 16,0 0-21-16,0 0-19 16,0 1-9-16,0 10 0 15,0 5 0-15,3 4 9 0,0 2-4 16,3 2 1-16,-3-1 0 15,1 0-2-15,1-2-3 16,-1-4-1-16,4-3 0 16,0-6 1-16,0-2-1 15,3-4 0-15,2-2-1 16,2 0 1-16,4-5 0 16,2-10 0-16,-1-1-2 15,-3 1-1-15,-5 1-2 16,-1-1-1-16,-2 4 2 15,-5 4-1-15,-1 0 5 16,-1 5-4-16,-1-2 4 16,2 1-1-16,-1 0 0 15,4-3-2-15,1 0-1 0,-3 1-21 16,-2 1-35-16,-2-1-10 16,0 2-11-16,0 0-161 15,-2 1-193-15</inkml:trace>
  <inkml:trace contextRef="#ctx0" brushRef="#br0" timeOffset="303993.5697">10406 16833 224 0,'0'0'259'0,"0"0"-157"16,0 0 49-16,0 0-26 0,0 0-61 15,0 0-9 1,18 78-23-16,-8-65-7 0,1-2-16 15,-1 0-4 1,2-5-2-16,-3-1-3 0,-1-2-11 16,0-3-87-16,-2 0-126 15,-1-5-380-15</inkml:trace>
  <inkml:trace contextRef="#ctx0" brushRef="#br0" timeOffset="304742.4279">10245 16614 440 0,'0'0'161'0,"0"0"-93"15,0 0 5-15,0 0-17 16,0 0-25-16,0 0-5 16,-78 48-16-16,68-33 5 15,-2 2-3-15,6 0-3 0,1 0 0 16,4 3 3-1,1 0-5-15,0 4 18 0,0 1-1 16,0 0 2-16,1 1-17 16,10 2 2-16,2-1-5 15,-1 1 7-15,6 0-10 16,0-4 7-16,3 2-1 16,4-6 0-16,0-3-3 15,-2-5 12-15,2 0-18 16,1-4 5-16,-4 0-5 15,5-5 1-15,-3 0 2 16,1-3 2-16,-1 0-2 16,0-3-1-16,-2-5 0 15,-1-3-2-15,-3-4-1 0,-1-4-14 16,-3-2 3-16,-3-5 4 16,-5 0-2-16,1-3 4 15,-7-2 3-15,0-3 3 16,0-4 2-16,-13 1 6 15,-1 3 6-15,-2 2-4 16,1 5-5-16,-3 3 20 16,0 2-8-16,-1 5-1 15,0 3-10-15,-1 3-1 16,1 2 1-16,-2 2-6 16,3 3 0-16,-1-1 0 15,0 2-7-15,-1 0 5 16,-1 3-7-16,1 0-18 15,-2 0-2-15,1 0-4 16,-4 5-7-16,5 16-13 0,-5 8-3 16,7 5-20-16,5 3-131 15,2 0-118-15</inkml:trace>
  <inkml:trace contextRef="#ctx0" brushRef="#br0" timeOffset="305375.7808">9860 17768 500 0,'0'0'174'0,"0"0"-71"16,0 0-15-16,0 0-54 15,110-92-13-15,-68 63 2 16,7-1 2-16,5-1-8 16,7-2-11-16,8-4 5 15,1-2-9-15,0-5 2 16,0-2-2-16,2 0 2 15,-4 0-4-15,-2 2 0 16,-6 2-1-16,-5 4 0 16,-3 1 1-16,-7 3 0 15,-2 1-2-15,-4 6 2 0,-6 4 0 16,-5 3-4-16,-7 6 4 16,-3 2 15-16,-6 5 7 15,-9 3-1-15,1 3-18 16,-4 1 10-16,0 0 0 15,0 0 0-15,0 0-2 16,0 0-11-16,0 0-2 16,0 0-18-16,0 0-17 15,0-2-62-15,-10-1-200 16</inkml:trace>
  <inkml:trace contextRef="#ctx0" brushRef="#br0" timeOffset="313448.7304">20845 11827 269 0,'0'0'177'0,"0"0"-95"15,0 0 14-15,0 0-14 16,0 0-40-16,0 0-6 16,0 0-7-16,0 0-20 15,14 9 4-15,-11-8-4 16,1 1 8-16,-1-1 6 16,1 1 4-16,-1-1-5 15,0 1-8-15,0 1 11 16,-1 0 0-16,1 2-15 15,0 1 2-15,1 0-3 0,5 6 11 16,2 1 0-16,1-1-4 16,2 4-3-16,2-1 1 15,0 1-8-15,1 1 2 16,0-1-3-16,2 2 0 16,3 1 3-16,1 1-1 15,1 2 3-15,1-1-3 16,-1 0-5-16,0 2 2 15,2 0 0-15,0 0-3 16,1 2-1-16,0-1 4 16,-2 1-4-16,-2 0 3 15,1-2-6-15,0 3 8 0,1 0-5 16,-1 0 2 0,3 2 0-16,-2-1-2 0,-1 2 0 15,0-2 1-15,-2-1-1 16,2-2 0-16,-2 0 1 15,-1-1 0-15,-3-4 0 16,2 1-1-16,-1-1 1 16,0 1-1-16,2-2 0 15,-1 1 0-15,1-3 1 16,1 1-1-16,-2-4 0 16,-1-1-2-16,2 0 2 15,-3-3 0-15,-1 2 0 16,3 0 0-16,-4 0-2 15,4 0 2-15,-2 1 1 0,4-1 0 16,2 2 0 0,1 0-1-16,-4-2 0 0,1 1 0 15,-4-3-5-15,-4 2 5 16,-1-4 0-16,1 4 0 16,-1-2-1-16,0 1 1 15,1-3 2-15,1 3 2 16,-5-1-8-16,1 0 4 15,-1 2-1-15,-1-1-1 16,0 0 2-16,1 0 0 16,1 0 1-16,-2-2-2 15,3 1 2-15,-2-1-1 16,1 1 0-16,1 1 5 16,0 0-5-16,0 0 0 15,1 4-4-15,-2-3 5 0,0 1-1 16,0 0 0-16,-1-1 4 15,5 1-8-15,0 1 4 16,3-3 0-16,0 1 2 16,-2 3-1-16,-2-3 1 15,-1-1 0-15,-4 0-2 16,-1-3 0-16,-3 2-1 16,0-4 1-16,-1 2 0 15,1 2 0-15,0-2 0 16,-2 0 1-16,0-1-1 0,0-1-2 15,1 1 2 1,-3 0 2-16,1 0-2 0,-1-2 0 16,2 1 1-16,0 1-2 15,2 0 2-15,-1 1-1 16,1-1 0-16,2-1 0 16,-4-1 0-16,2-1-1 15,-4 0 1-15,-1-3-7 16,0 0-14-16,0 0-32 15,-25-11-138-15</inkml:trace>
  <inkml:trace contextRef="#ctx0" brushRef="#br0" timeOffset="314428.3759">21745 12060 821 0,'0'0'132'0,"0"0"-35"0,0 0-27 16,0 0-37-16,0 0-25 15,0 0-4-15,10 40 16 16,11-6-5-16,1 5 2 16,3 3 6-16,0 1-7 15,-1-4-7-15,-4-3-3 16,-2-5-3-16,-4-5-3 16,-4-6 0-16,-2-1-33 15,-3-3-26-15,-3-3-102 16,1-5-549-16</inkml:trace>
  <inkml:trace contextRef="#ctx0" brushRef="#br0" timeOffset="316587.2733">20923 13850 371 0,'0'0'180'16,"0"0"-89"-16,0 0 38 16,0 0-44-16,0 0-26 15,0 0 6-15,44-8-42 16,-30 4-9-16,4 1 11 15,-3-2-8-15,4 1-9 16,-1-2-4-16,-2 2 6 16,2 1-3-16,0 0-1 15,3-1 5-15,3 2-2 16,0-1-6-16,4-1-1 0,4 1 1 16,-1-1-2-16,4 1 1 15,1-3-2-15,0 3 0 16,1-2 0-16,-1 2 2 15,0 0-2-15,-2-1-1 16,-3-1 1-16,-3 0-1 16,0 2 1-16,0-1 0 15,4-1 0-15,-1 0 0 16,2 0 0-16,2 1 0 16,-2-1-5-16,0 1 5 15,0 2 1-15,-3-1-1 16,-4 0-1-16,-1-2-4 15,-3 3 5-15,-1-1 1 16,-2 2-1-16,5-4 0 0,1 3-1 16,5-4 2-16,0 2-2 15,0-2 1-15,1 0-1 16,-1-1 1-16,-2-1 0 16,-1 0 1-16,0 3 1 15,-4-2-2-15,-3 2 5 16,0-1-2-16,-7 2 0 15,-2 1-3-15,-4-2 1 16,-4 3-1-16,0 1 1 16,0 1-1-16,2-2-5 15,2 2-30-15,5-3-28 16,3 2 23-16,4 1-9 0,-1 0 5 16,0 0 18-16,-4 0 4 15,-6 0 5-15,-3 0 14 16,-5 0 2-16,0 0-41 15,0 0-104-15,-9-2-157 16</inkml:trace>
  <inkml:trace contextRef="#ctx0" brushRef="#br0" timeOffset="317750.0809">21434 13251 538 0,'0'0'191'0,"0"0"-72"16,0 0-16-16,0 0-46 16,0 0-22-16,0 0-8 15,0-1-12-15,0 1-5 0,0 0-1 16,0 0-7 0,0 0-2-16,-1 11-1 0,-4 5 1 15,2-1 2 1,0 2-2-16,2-1 0 0,1-3-3 15,0 1 2-15,0-3-2 16,0-2-12-16,0-1 6 16,6-2-12-16,4-2 7 15,1-3-8-15,2-1-7 16,-1 0-4-16,0 0-11 16,-2 0 9-16,0 0-13 15,-2 0 21-15,-2-1 20 16,-1-2 6-16,-2 2 0 15,0 1 1-15,0-2 0 0,0 1 0 16,1 0-1 0,2-1 1-16,-1-1 2 0,-1 1 6 15,2-1 20-15,2 2-5 16,2-1-6-16,0 1-9 16,0-2-6-16,0 3 6 15,-4 0 6-15,-2 0 8 16,1 0-1-16,-1 0 0 15,-1 0-1-15,3 0 7 16,-1 6 3-16,-1 2-1 16,1 1-8-16,-2 1-6 15,0 1 3-15,-2-1-7 0,-1 0-3 16,0-1 1-16,0-1-8 16,0 3 1-1,-1-2 0-15,-13 2 0 0,-4-2 0 16,2 0-2-16,-2-4-6 15,4-2-13-15,1-3-25 16,1 0-20-16,0-5-46 16,3-10-95-16,2-4-366 15</inkml:trace>
  <inkml:trace contextRef="#ctx0" brushRef="#br0" timeOffset="318038.2061">21453 13228 542 0,'0'0'165'15,"0"0"-47"-15,0 0-41 16,0 0-34-16,0 0-27 15,0 0-10-15,65-55-1 16,-49 44-3-16,2 1-1 16,-1 0-1-16,0 3-17 15,0 1-32-15,-2 5-54 16,-8 1-102-16,-5 0-237 0</inkml:trace>
  <inkml:trace contextRef="#ctx0" brushRef="#br0" timeOffset="319979.7056">20846 13952 111 0,'0'0'425'0,"0"0"-299"16,0 0 24-16,0 0-51 15,0 0-50-15,0 0-28 16,0-5-7-16,0 5-12 16,0 1 3-16,6 12 6 15,8 2 5-15,-2 5 11 16,1 0-13-16,4 3-9 0,1-1 13 16,6 2 2-16,1 1-7 15,5-1 1-15,2 4-5 16,0-2 2-1,1 3-6-15,-2 1 1 0,-3 0 1 16,2 1-1-16,-2 2-4 16,-1 0 2-16,2 1-3 15,-1-2 5-15,-1 2-3 16,0-5-1-16,-2 0-1 16,2-1 4-16,-3-4-3 15,0 0 3-15,-3-3-4 16,3-1 0-16,-1-3 1 15,3 0-1-15,0-2-1 16,0 0 2-16,2 1 0 0,1 1-1 16,-2 1 0-16,1 2-1 15,-1 1 0-15,-2 0 0 16,-1 0-4-16,-3 1 4 16,0 0 0-16,-2-2 0 15,1 2 0-15,-1-2 0 16,-1 0 0-16,1 1 3 15,-1-2-3-15,-1-2-1 16,0 0 1-16,-2-2 1 16,0 0-1-16,0-3-1 15,-2-3 1-15,-1 2 2 16,1-1-2-16,-3 2-5 16,-1-1 5-16,0-1 3 0,3 0-3 15,0 0 2-15,0-2-1 16,4 1-1-16,-2-2 0 15,0 0 3-15,-2-2 0 16,2 2 0-16,-5-3 1 16,1 2-1-16,0-1 0 15,1 1-1-15,0 0-2 16,0 1 4-16,1 1-3 16,1-1 9-16,-2 2-9 15,1-3 7-15,1 2-6 16,-4-1 2-16,1 0-4 15,-2-2 1-15,0 3 2 0,-2-2-2 16,1 0-1 0,2 0 0-16,0-2 1 0,-1 0 0 15,-2 1-1-15,1-2 0 16,-3 0 0-16,-1-1 0 16,0-1 0-16,2 2 0 15,-2 2 1-15,0 1-1 16,2-1-1-16,0 3 1 15,0-4-1-15,2 2 3 16,-1-2-2-16,0-1 2 16,0-2-2-16,-1 0 0 15,-4 1-2-15,1-1 1 16,-2-1-6-16,0 2 0 0,0-2-3 16,0 0 2-1,0 0 1-15,0 0-3 0,0 0-15 16,0 0-20-1,0 0-24-15,1-12-57 0,2 1-77 16,-1-3-232-16</inkml:trace>
  <inkml:trace contextRef="#ctx0" brushRef="#br0" timeOffset="320678.9504">22058 14482 381 0,'0'0'193'16,"0"0"-116"-16,0 0 19 16,0 0-14-16,0 0-41 15,0 0-17-15,-6 38-1 16,4-23-8-16,-1-1-8 16,-1 6-3-16,-5-1 0 15,2 1-3-15,-1 0 4 16,4-3-2-16,2-4 4 15,1-5-4-15,1 0 6 16,0-4-4-16,0-2-4 0,0 1 1 16,4-2 0-16,7-1 3 15,3 0-1-15,2 0-2 16,1 0-2-16,-3 0 1 16,1 0-1-16,-3 0-1 15,0 2-1-15,2 1 2 16,2 0 1-16,0-1 1 15,5-1-2-15,0-1 0 16,2 2 0-16,3-2 12 16,-4 0-11-16,-4 0-1 15,-2 0 6-15,-5 0-6 16,-3 0-3-16,-5-6-25 16,-3-4-36-16,0 3-116 0,-3-1-242 15</inkml:trace>
  <inkml:trace contextRef="#ctx0" brushRef="#br0" timeOffset="320884.6111">22222 14632 371 0,'0'0'173'0,"0"0"-16"15,0 0-13-15,0 0-44 16,0 79-32-16,0-51-13 0,0 1-7 15,0 1-15 1,0-2-11-16,0 0-10 0,1-4-6 16,-1 1-4-16,0-1-2 15,0-3-4-15,-14-3-66 16,-5-3-166-16</inkml:trace>
  <inkml:trace contextRef="#ctx0" brushRef="#br0" timeOffset="322863.6041">20937 15903 142 0,'0'0'164'15,"0"0"-142"-15,0 0 26 16,0 0 42-16,0 0-10 15,0 0 1-15,0 0-4 16,66-13 3-16,-44 11-19 0,0 0-16 16,1 0-4-16,0-1-3 15,0 2-2-15,0-1 1 16,2 0-12-16,4 1-14 16,0-2 6-16,3 0-8 15,-2 0-2-15,1 0-1 16,0 1-3-16,2-3-1 15,3-1 3-15,4 2-4 16,-1-1 3-16,-2-1-4 16,-1 0 2-16,-1 0-2 15,-3 2 1-15,1 0-1 16,-4 0 0-16,0-1-2 0,1 0 2 16,0 1 0-16,4-1 0 15,2 1 4-15,-2 2-3 16,1-1-1-16,-4 0-1 15,-3 0 1-15,-3 1 0 16,-5 1 3-16,1-1 2 16,0 2-2-16,0-1 0 15,4-1-1-15,2-3 7 16,0 1-3-16,1-1-1 16,-1 2-3-16,0-2 0 15,-5 1 1-15,1-1-3 16,-4 2 2-16,-4 1-1 15,0-2 1-15,0 1 2 16,-1-2-3-16,2 1-1 0,-4 2 1 16,-1 0-1-16,0 1 0 15,-3-1 0-15,-1 1 0 16,-3 1-1-16,2-2 1 16,0 2 0-16,3-1 0 15,5 1-3-15,1-3-3 16,2 0 6-16,-1 2-1 15,-3-2 1-15,-4 3-5 16,-5-1 2-16,-4-1-11 16,0-3-28-16,-16-1-114 15,-22-4-578-15</inkml:trace>
  <inkml:trace contextRef="#ctx0" brushRef="#br0" timeOffset="324731.1021">21312 16111 347 0,'0'0'177'15,"0"0"-97"-15,0 0 54 16,0 0-34-16,0 0-36 15,0 0-7-15,0 2-21 0,0-2-5 16,0 0 0 0,0 0 3-16,0 0-6 0,0 0-8 15,0-5-9-15,-3 1-6 16,1-5-2-16,2 3-1 16,-1-5-2-16,1 3-10 15,0-1-6-15,0 2-3 16,0-1-5-16,0 3 5 15,4-1-1-15,6 0-2 16,1 3 20-16,0 1-1 16,-2 2 3-16,2 0-4 15,-1 0 2-15,0 0 2 0,3 0-2 16,-2 3 1 0,1 4 1-16,1-3 1 0,-4 5-1 15,0 2-2-15,0 0 1 16,-3 4 1-16,-4 4 0 15,-2 0 4-15,0 6 0 16,-9 1 4-16,-9 2-4 16,0-2-1-16,-2 1 0 15,1-2-1-15,6-6-1 16,5-4 0-16,2-2-1 16,6-6 2-16,0-2-2 15,0-2 15-15,0-2-3 16,4 1-1-16,9-2 3 0,3 0 17 15,10 0-8-15,0-4-14 16,4-3-3-16,0 1 1 16,-2-2 3-16,4-1-4 15,-3 0 0-15,-2 1-3 16,0-1 0-16,-6 1-1 16,-2 2-2-16,-2 3 2 15,-7 1-2-15,-4 1 0 16,-3 1 0-16,-3 0-6 15,0 0 4-15,0 0-3 16,0 0-25-16,-9 0-55 16,-10 0-65-16,-4 0-530 15</inkml:trace>
  <inkml:trace contextRef="#ctx0" brushRef="#br0" timeOffset="353118.05">27350 3988 403 0,'0'0'360'0,"0"0"-261"16,0 0-18-16,0 0-6 16,0 0-22-16,0 0-28 15,0 0-8-15,0 0-8 16,0 0-3-16,0 0 0 15,0 5-6-15,0 8 11 16,0 1 1-16,0 4 4 16,0 4-8-16,0 1-1 0,1 0-5 15,-1 3-2 1,2 0 2-16,-1-3-2 0,-1-2 0 16,0-2-1-16,0-5-19 15,0-5-23-15,0-3-44 16,0-6-64-16,0 0-302 15</inkml:trace>
  <inkml:trace contextRef="#ctx0" brushRef="#br0" timeOffset="354115.6644">27462 4027 506 0,'0'0'300'0,"0"0"-185"15,0 0-19-15,0 0-26 16,0 0-30-16,0 0-20 15,21-36-16-15,-7 24 2 16,-1 2-2-16,1 3-4 16,-3 3 0-16,1 0 0 15,1 1-1-15,1 1-1 0,0 2 2 16,-1 0-3-16,0 0-2 16,-3 0 2-16,1 8-4 15,-2 1 7-15,-3 4-4 16,-3 1-1-16,-3 3 5 15,0 0-15-15,0 2-8 16,-5-4 3-16,-5 0 5 16,4-2-1-16,1-1 3 15,2-3 3-15,2-2 1 16,1-5-5-16,-2 0 4 16,2-1 2-16,0-1 8 15,-1 0-3-15,1 0 3 16,0 0 0-16,0 0-4 15,0 0-9-15,0 0-9 16,0 0 3-16,0 0 15 0,1 0 2 16,2 0 1-16,0 0-6 15,2 0 3-15,1 0 3 16,3 0 1-16,-2 0-4 16,1 0 3-16,-2 0 1 15,1 0 1-15,-3 0 4 16,3 0-3-16,-1 0 8 15,-2 0 7-15,3 0 0 16,-2 0 9-16,-1 0-5 16,1 0-4-16,-1 2-1 0,-1-1-1 15,0 2-3 1,-1-2-8-16,1 4-3 0,1-1 4 16,-1 1-1-16,0 0 1 15,0 0-2-15,0 1 1 16,0-1 8-16,0 1-4 15,-1 0 9-15,-2-2-7 16,1 1 1-16,-1 0 2 16,2-2-7-16,-2 2 5 15,0-1-6-15,0 1-1 16,0 1 4-16,0-1-2 16,0 3 2-16,0-1 1 15,-2 0-4-15,-2-1-2 16,-1-2-1-16,2 1 4 15,-3 0-1-15,-1 0-3 0,-1 1 2 16,-2 0 6 0,-3 1-5-16,-1-2 6 0,0 1-11 15,0 0 7-15,2-3-4 16,1 1-3-16,2-3 1 16,0 0 3-16,-1-1-4 15,-2 0 5-15,0 0-3 16,-3 0-4-16,0 0-2 15,0 0 1-15,2 0-6 16,-2 0-11-16,5 0 5 16,-1 0-27-16,1-6-73 15,5-5-348-15</inkml:trace>
  <inkml:trace contextRef="#ctx0" brushRef="#br0" timeOffset="359586.405">28281 1885 628 0,'0'0'176'0,"0"0"-86"15,0 0 2-15,0 0-30 16,0 0-40-16,0 0 1 16,0 0-9-16,0-6 13 15,0 6-16-15,0 0 0 0,0 0-5 16,0 0-1-16,0 0-3 16,0 0 2-16,0 0-4 15,0 0-3-15,1 9-1 16,1 7 4-16,4 2 0 15,-3 2 1-15,3 2-1 16,-2 1 0-16,1 1 2 16,-2-1 0-16,0-1 1 15,0 1-3-15,1 0 0 16,-3 0 0-16,2-1 0 16,0-4 0-16,1 1-3 15,-1-4-18-15,0-1-24 0,0-2-15 16,-3-3-22-1,0-1-31-15,0-2-205 0</inkml:trace>
  <inkml:trace contextRef="#ctx0" brushRef="#br0" timeOffset="360104.01">28358 2051 86 0,'0'0'381'0,"0"0"-290"0,0 0-24 15,0 0-8-15,0 0-19 16,0 0-32-16,12-15-6 15,-4 15 1-15,2 0-3 16,-1 0-1-16,2 0 1 16,0 0 0-16,0 0 6 15,1 0 8-15,0 0 3 16,-3 2-2-16,1 2 5 16,-2 1-9-16,-2 1 0 0,0-2 4 15,-2 3-10 1,-1 0 2-16,1 0 5 15,-2 3 5-15,-2 0 6 0,0-1-13 16,0 3 9 0,0-1-1-16,0 1-12 0,0-1 9 15,0-1-3-15,0 1-8 16,-2-3 1-16,-6 1 2 16,-4-1 3-16,-3 0-8 15,-3 1 6-15,-4-4-8 16,-1 1-11-16,2-2-49 15,0-1-32-15,4-2-46 16,5-1-108-16,2 0-132 16</inkml:trace>
  <inkml:trace contextRef="#ctx0" brushRef="#br0" timeOffset="361310.3615">28190 4058 566 0,'0'0'161'0,"0"0"-63"16,0 0-23-16,0 0-21 15,0 0-19-15,0 0-14 16,0 0-5-16,0 11-3 15,0 1 14-15,0 4-7 16,0 1 0-16,3 4 1 16,1 3-12-16,-1 1-1 0,2 3-1 15,-2 0-2-15,-2-1 0 16,1-2-2-16,-1-4-1 16,-1-3-2-16,2-4 0 15,-1-3-26-15,4-5-61 16,6-6-82-16,2 0-275 15</inkml:trace>
  <inkml:trace contextRef="#ctx0" brushRef="#br0" timeOffset="362252.4954">28360 4104 346 0,'0'0'217'0,"0"0"-99"15,0 0 12-15,0 0-48 16,0 0-37-16,0 0-22 16,4-26 0-16,-1 21-17 15,0 1-5-15,4-1-1 0,0-3-1 16,2 5 0-16,1-1 1 16,2-1-2-1,0 2 0-15,-1 3 1 0,2 0-2 16,-1 0-4-16,0 2 3 15,-3 7-2-15,0 3 2 16,-2 2-6-16,-1 3 7 16,-6 3-4-16,0-3 7 15,0 1 0-15,0-4 0 16,-4-2 0-16,-2-3 1 16,1-2 4-16,4-4-5 15,-1 0-5-15,2-3-3 0,0 0 4 16,0 0 4-1,0 0 0-15,0 0-2 0,0 0 1 16,0-6-4-16,0-1-10 16,3 3 10-16,0 1 0 15,-1-3-2-15,-1 1 7 16,1 2 0-16,-2 2-5 16,1 1 5-16,-1 0 0 15,0 0 4-15,2 0-4 16,0 0-5-16,3 0 2 15,-1-1 3-15,3 1 0 16,0 0 2-16,-1 0 4 16,3 0 7-16,-3 0-1 0,0 0 2 15,0 0-8 1,1 4 7-16,-1 2-1 0,2 2 0 16,-1 1 7-16,-1 1-5 15,3 1 3-15,-3-2 0 16,0 4 1-16,0-4-2 15,-3 1-3-15,0 0-6 16,-2 0 8-16,-1-2-5 16,0 1-3-16,0 1-1 15,0 0 0-15,0 0-1 16,-5 0 1-16,-6 3-2 16,-4-4-2-16,-4 2 3 0,-1-2-5 15,4-2 4 1,-2-3-4-16,0-1 0 0,0-1-8 15,1-2 2 1,-2 0-6-16,2 0-12 0,1 0-5 16,0-5-7-16,4-3-23 15,3-4-48-15,4-2-341 16</inkml:trace>
  <inkml:trace contextRef="#ctx0" brushRef="#br0" timeOffset="363028.9277">29672 4019 20 0,'0'0'660'0,"0"0"-493"15,0 0-58-15,0 0-24 16,0 0-29-16,0 0-23 16,0 0-16-16,-3-3-17 15,3 3 0-15,0 8-7 16,0 9 7-16,0 5 8 0,0 4-5 15,0-1 4-15,0 0-3 16,0 0-4-16,0 0 1 16,0-2-1-16,0-6 5 15,0-3-4-15,0-3-1 16,0-4-7-16,0-3-69 16,0-2-88-16,0-2-421 15</inkml:trace>
  <inkml:trace contextRef="#ctx0" brushRef="#br0" timeOffset="363906.0113">29850 4043 392 0,'0'0'168'0,"0"0"-101"16,0 0 18-16,0 0-32 15,0 0-38-15,0 0-10 0,40-36 4 16,-34 36-8-16,4 0-1 15,0 0-1-15,2 0 1 16,0 0 0-16,0 9 0 16,-3 2 0-16,-2 2 0 15,-2 1 0-15,-2 1-2 16,-2 0-3-16,-1-1-32 16,0 2 3-16,0-1-38 15,-1-1-31-15,-4-1 31 16,4-2 29-16,-1-2 33 15,2-2-8-15,0-3 2 16,0-2 9-16,0-2-9 16,0 0 16-16,2 0 17 15,4-2-5-15,-2-5-12 16,3-1 1-16,-4-2 0 0,1 1 0 16,-4-1-1-16,1 2 0 15,2 1-2-15,0 0 2 16,2 3 8-16,-1 1 5 15,0 1 13-15,-1 0 27 16,0 2 7-16,2 0 2 16,-2 0 9-16,1 0-14 15,3 0-19-15,-2 0 3 16,1 4 0-16,0 1-18 16,2 4-2-16,2-1 4 0,-3 2-10 15,1 0-4 1,0 1 6-16,0 1 5 15,-3 1 2-15,1 1-10 16,-3 1 3-16,-2 0 0 0,-1 0-10 16,0-1 12-16,0-1-3 15,0-3-5-15,-9 0 3 16,-4-2-4-16,-5-1 0 16,-1-1 0-16,-2-4-10 15,1-1-2-15,1-1-13 16,2 0-14-16,-2 0 1 15,-1-1-15-15,0-11-39 16,-2-2-13-16,-1 0-87 16,4-2-152-16</inkml:trace>
  <inkml:trace contextRef="#ctx0" brushRef="#br0" timeOffset="370038.7632">31735 4110 214 0,'0'0'471'16,"0"0"-409"-16,0 0 20 15,0 0 22-15,0 0-27 16,0 0-25-16,0 0-16 15,-12-17-5-15,9 14-13 16,0 2 3-16,0-2-11 16,1-2 2-16,-1 4 5 0,2-3-16 15,-5 1 3 1,3 2 6-16,-2-1-4 0,1 1-6 16,-1-1 1-16,-1-1 0 15,-1 3-2-15,0-1 2 16,-1-1 1-16,2 2-2 15,0 0 0-15,-1 0-2 16,2 0 0-16,-1 0 2 16,2 0-1-16,-4 0-4 15,0 8-1-15,-2 3-3 16,3 4 1-16,-3 2 1 16,4 5 3-16,1-1 3 15,2 2-5-15,3-2 2 16,0 1-2-16,0-2 3 0,0 0-2 15,6-3 0-15,3 0-3 16,3-3 6-16,0-2-8 16,1-3-2-16,-1-3 5 15,-1-1-3-15,2-5-3 16,1 0 7-16,3 0-9 16,3-6 7-16,-1-10-6 15,-1-4 9-15,-3-1 2 16,-3-3 2-16,-5 0 2 15,-2 3-2-15,-4 1 3 16,-1 4 14-16,0 2-10 16,0 3 2-16,0 1-4 15,-4 1-3-15,-1 1 2 0,1 2-1 16,0 0 2-16,2 3 2 16,1 2-5-16,1 1-2 15,0 0 1-15,0 0-2 16,0 0-6-16,0 9-14 15,0 9 13-15,0 5 9 16,0 2 9-16,4 1-3 16,6 0-1-16,2-2-2 15,8-1-3-15,5-3 2 16,3-4-2-16,10-5-14 16,5-4-43-16,0-4-173 15,-4-3-473-15</inkml:trace>
  <inkml:trace contextRef="#ctx0" brushRef="#br0" timeOffset="374444.6677">17882 13228 499 0,'0'0'278'0,"0"0"-165"0,0 0-7 16,0 0-22-16,0 0-33 15,0 0-9-15,0 0-17 16,-10 0-3-16,10 0-6 16,0 0-6-16,0 0-5 15,0 0-5-15,0 0-5 16,0 20-5-16,11 9 10 15,3 5 3-15,2-2 0 16,-4-3-2-16,-1 0-1 16,-1-5 0-16,-4-3 0 15,-1-3 0-15,-1-2-22 0,1-1-24 16,-2-5-55-16,-1-4-119 16,1-6-592-16</inkml:trace>
  <inkml:trace contextRef="#ctx0" brushRef="#br0" timeOffset="375198.7644">18071 13220 384 0,'0'0'401'0,"0"0"-300"15,0 0-7-15,0 0-19 16,0 0-47-16,0 0-16 16,0-41-12-16,0 32 0 15,5 2 0-15,4 0-9 16,4 3 4-16,1 0-3 15,2 1 4-15,-1 0 0 16,-2 3 3-16,-4 0-2 16,-1 0-2-16,-5 13-4 15,-3 5-6-15,0 3 12 0,0 4-1 16,-6-3 8-16,-3-2-8 16,4-3 4-16,3-6-17 15,2-2-7-15,0-5-6 16,0-3-7-16,0-1 19 15,0 0 0-15,0 0 12 16,2 0 2-16,3 0 2 16,-1-4 2-16,4-2 0 15,0 2 1-15,-1 1-1 16,-1 2-1-16,-2 1 0 16,1 0 1-16,1 0-2 0,-3 0 2 15,4 0-1 1,-4 0 2-16,2-1 1 0,-2-1-2 15,1 1 2-15,-1-1-2 16,0 1 0-16,2 1 1 16,0 0 3-16,0 0-2 15,-1 0 4-15,2 0 9 16,1 0-5-16,1 0-1 16,0 4 16-16,-1 2 4 15,-2 2-20-15,-1 1 20 16,-1 2-11-16,1 1 9 15,-2-2-13-15,-1 3 2 16,-1-1 3-16,0 0-6 16,0 3-3-16,-4 0 3 15,-12 1-5-15,-3-2-8 0,-3-1 1 16,-1-2-1-16,-1-3-1 16,-3-1-42-16,0-4-2 15,1-3-63-15,-3 0 2 16,2 0-244-16</inkml:trace>
  <inkml:trace contextRef="#ctx0" brushRef="#br0" timeOffset="378578.5342">28979 11673 349 0,'0'0'146'16,"0"0"-44"-16,0 0-3 0,0 0-23 16,0 0-27-16,0 0-14 15,0 0-2-15,2-4-14 16,-2 4 3-16,0-2-6 15,0 2-1-15,0 0-8 16,0 0 4-16,0 0 1 16,0 0-7-16,0 0-5 15,0 0 0-15,0 3 0 16,-8 5 1-16,-4 4 6 16,2-1 8-16,-1 2-4 15,-4 3-3-15,2-2-1 16,-2 1 1-16,2 1-4 0,-4-1-1 15,2 2-1-15,1-1 6 16,-2 1-7-16,-1-1 0 16,1-2 8-16,0 1-8 15,0 2 2-15,-4 0 1 16,-2 5-2-16,1-1 2 16,-3 2-1-16,-1 0 4 15,-2-2-3-15,-3 4 1 16,0-1-2-16,-2 1 3 15,0 3-3-15,4-2-2 16,-2 0 1-16,3-2 1 16,2 0 5-16,-4-1-6 15,1 1 1-15,-2-1-3 0,3 1 0 16,2-3 2-16,-2 0-2 16,2 0-2-16,-5 0 2 15,-1 2 1-15,-4-1-1 16,-2 1-1-16,-2 1 0 15,-1 1 1-15,1 1 0 16,5-3-4-16,3 0 8 16,4-2-4-16,4 1 0 15,-1-1-1-15,2-2 1 16,-2 2-1-16,2 1 4 16,-2-1-4-16,-3 2 2 15,-1 0-2-15,-1 2 2 0,0-2-1 16,0-1 0-1,6-3-2-15,1-1 2 0,5-1 0 16,0 1 0-16,1-3 0 16,2 1-1-16,-2-1 2 15,1 4-1-15,-3-3 0 16,3 3-3-16,-3-1 3 16,5 2 0-16,-4 2-2 15,4-1 2-15,-2 0 0 16,6-4 4-16,-1 0-4 15,4-3-2-15,0-2 1 16,0-1 0-16,1 0 1 16,1-3 0-16,0 0 1 0,2-4-1 15,0-1 1 1,2-3 2-16,0 0-3 0,-1 0 0 16,-1 0-21-16,-1-15-56 15,3-5-23-15,0-9-62 16,0-2-173-16</inkml:trace>
  <inkml:trace contextRef="#ctx0" brushRef="#br0" timeOffset="379166.6706">27640 11991 695 0,'0'0'164'0,"0"0"-60"16,0 0-6-16,0 0-34 16,0 0-29-16,0 0-9 15,0 0-14-15,0 0-4 0,5 6-8 16,1 9 0-16,3 6 15 15,4 1 4-15,0 2-15 16,2-1 2-16,-1 0-2 16,0 0-2-16,-1-3 0 15,-2-4-1-15,-2-2-2 16,-2-4-7-16,-1-1-39 16,-1-2-23-16,-1-3-74 15,-2-4-244-15</inkml:trace>
  <inkml:trace contextRef="#ctx0" brushRef="#br0" timeOffset="379943.4826">27814 11980 747 0,'0'0'131'0,"0"0"-46"16,0 0 12-16,0 0-54 15,0 0-18-15,0 0-23 16,-3-58-2-16,9 52-5 16,4 2 0-16,2 0-2 0,0 1-3 15,3 2 0 1,-1 1-13-16,-1 0 8 0,-3 0 7 15,-1 8-6-15,-4 5 1 16,-5 3 3-16,0 2 4 16,0 0 4-16,0-1 1 15,-5-2-10-15,1-2-10 16,4-6 6-16,0-2-18 16,0-2 9-16,0-3-2 15,0 0 16-15,0 0 4 16,0 0 6-16,3-1-3 15,2-4 1-15,0 2 2 16,-3 0 3-16,-1 3-2 16,1 0-1-16,-1 0-2 15,1 0 1-15,2 0-3 0,-1 0 4 16,2 0 0-16,1 0 1 16,1 0 4-16,2 0 10 15,2 0 0-15,2-3 9 16,-1 1-2-16,3 1 5 15,-2-2-12-15,2 3-3 16,-5 0 1-16,0 0 0 16,-3 0 0-16,2 0-3 15,-2 0 3-15,1 1 1 16,-2 5-1-16,0 0-5 16,-2 2 11-16,-1 0-1 15,-1 2-7-15,-2 0 6 0,0 3-1 16,0 1 1-1,-13 2-15-15,-12 1 8 0,-6 0-2 16,-2-2-8-16,3 1 2 16,5-5-2-16,4-2 0 15,5-5-13-15,-4-3-20 16,3-1-35-16,5 0-96 16,4-8-158-16</inkml:trace>
  <inkml:trace contextRef="#ctx0" brushRef="#br0" timeOffset="381688.8749">29492 11538 13 0,'0'0'362'0,"0"0"-224"16,0 0-23-16,0 0-13 16,0 0-51-16,0 0 12 0,-5-7-23 15,5 7-18 1,0 0-1-16,0 0-10 0,0 0-3 16,0 0 0-16,0 0-8 15,5 0 0-15,6 4 7 16,-1 8 13-16,2-1-17 15,2 4 5-15,2 3-4 16,-1 7-3-16,3 1 3 16,0 1 0-16,3-2-2 15,-2 1 0-15,-3 1-1 16,2-1 1-16,-1 1-1 16,1-1-1-16,0 2 0 15,1 0 0-15,2 0 0 16,0 4-3-16,0-1 3 0,-2 2 0 15,-1 0 2 1,0-5-4-16,-3 0-1 0,1-3 2 16,-1 0-3-16,-3-4-4 15,-2 0 1-15,4 0 5 16,-4-2 2-16,4-1 1 16,2 0-1-16,-1-1 0 15,1-2-1-15,0 1 1 16,1-2-2-16,-2-2 4 15,3 2-2-15,0-2 0 16,-2-1 0-16,1 2 0 16,-2 0-1-16,-2-1 1 15,-1 2 0-15,-3-3 0 0,3-1 1 16,-3 1 0-16,0-1-1 16,4-1 4-16,1 3 1 15,2 2-2-15,-1-1 0 16,3 0 0-16,-5-1 0 15,4-1-3-15,-4 1 1 16,2-1 0-16,0-1 0 16,0 0 2-16,0-1 0 15,1-1-1-15,2 2 2 16,1 0-4-16,0-1 9 16,0-3-7-16,-1 3-2 15,-2-1 2-15,2 1-2 0,2 0 0 16,2 2 3-16,2 0 1 15,-1 0-1-15,-3 0-3 16,-2 0 5-16,-3-1-3 16,-2-1-2-16,-1 2 0 15,3-1 0-15,0 2 2 16,0 0-2-16,1-2 2 16,1 3-1-16,-1-4 0 15,0 2-2-15,-2 0-1 16,-1-2 1-16,1 3 2 15,0-1 2-15,0 0-2 16,3 2-1-16,2-2 0 16,3 1 1-16,4 2 0 15,2 0 7-15,3 0-5 16,-1 0-3-16,-3 3 1 0,0-1 0 16,0 0-1-16,-3-1 0 15,-1-1 0-15,-3-2 0 16,-2 2 0-16,-3-4 1 15,-5-3-1-15,-2-2 1 16,-4-1-1-16,-1 1-1 16,2-1 1-16,0 0 0 15,1-1 0-15,2-2-5 16,0 3-13-16,-2-4-8 16,2 0-4-16,0 0-4 15,-5 0-50-15,-3-6-171 16</inkml:trace>
  <inkml:trace contextRef="#ctx0" brushRef="#br0" timeOffset="382215.4647">30902 11809 556 0,'0'0'213'0,"0"0"-118"15,0 0 0-15,0 0-14 16,0 0-38-16,0 0-3 16,10 96-7-16,-3-62-11 15,-3 4-1-15,2 1-8 16,3-4-5-16,-5-2-1 16,2-5-6-16,2-5-1 15,0-3 1-15,-1-2 0 16,-3-5-2-16,-2-5 0 15,-1-2-33-15,-1-2-16 16,0-4-73-16,-3 0-131 16</inkml:trace>
  <inkml:trace contextRef="#ctx0" brushRef="#br0" timeOffset="383811.2602">29435 13647 368 0,'0'0'133'0,"0"0"-27"15,0 0 42-15,0 0-75 16,0 0-33-16,83-3-18 15,-68 3-2-15,-5 0-8 16,3 0 3-16,1 0-3 16,4-2-3-16,7 0 12 15,1-3-5-15,7 0-5 0,5-1 1 16,1 3-10-16,3-3-2 16,1 3 1-16,-3-2 4 15,1 2-5-15,0-1-4 16,0 1 3-16,-1-2-4 15,4 0-10-15,0 1 10 16,0-2 3-16,-2-1 2 16,-1 1-2-16,-1 2 0 15,-4-1 1-15,-2 1 1 16,-3 3 0-16,2 1 1 16,0-2-1-16,-2 2-1 15,-1-1-1-15,-3 0 2 0,-2-1 2 16,-2-2-2-16,4 0 0 15,1-2 0-15,2 2 6 16,0 0-6-16,-2-1 7 16,-4 1-3-16,-2 0 8 15,-7 1-5-15,1 0-1 16,-3 1-5-16,-1 1-1 16,4-1 7-16,1 1-5 15,2-1 2-15,1 1-4 16,-3-2 2-16,2 1-1 15,-2 1-1-15,-1-1 0 16,-2 0 0-16,-2 1 0 16,-5 1-7-16,-2-2-9 15,-4 2-6-15,-1-1-2 0,0-1-17 16,0 1-27-16,-10-2-227 16</inkml:trace>
  <inkml:trace contextRef="#ctx0" brushRef="#br0" timeOffset="384540.8553">30189 13185 436 0,'0'0'223'0,"0"0"-60"16,0 0-46-16,0 0-47 15,0 0-26-15,0 0-27 0,-4-5-3 16,4 5-14-16,0 0 0 16,0 0-6-1,-2 0 4-15,1 2-3 0,-1 7 4 16,2 3 1-16,0-1 0 15,0 0 0-15,0 0-20 16,0-3-6-16,2-2-19 16,5-2-1-16,3-1 3 15,1-3-8-15,3 0 6 16,-3 0-9-16,1 0 13 16,0 0 5-16,-5 0 26 15,1 0 0-15,-2 0 10 16,-1 0 0-16,-4 0 3 15,1 0 2-15,2 0 8 0,-1 0 2 16,1 0 13-16,2 0 4 16,2 0 5-16,1 0 4 15,-2 3-10-15,2-1 10 16,-1 1-19-16,3 0 3 16,-1 3-9-16,-3-2-7 15,2 3 9-15,-3-1-8 16,-2 1-1-16,-1 0-1 15,-1 1 7-15,-2 4-3 16,0 1 5-16,0 1 5 16,0 2-12-16,-11-4-6 15,-5 0-1-15,-2-1-3 16,-4-3-1-16,-2-2-8 0,0-5-24 16,0-1-80-16,3 0-124 15,3-13-450-15</inkml:trace>
  <inkml:trace contextRef="#ctx0" brushRef="#br0" timeOffset="384855.5669">30201 13117 478 0,'0'0'216'16,"0"0"-129"-16,0 0 16 0,0 0-56 16,0 0-21-16,89-66-23 15,-63 56-3-15,1 5-1 16,-2 2 0-16,-6 3-21 16,-4 0-48-16,-4 0-101 15,-10 1-88-15</inkml:trace>
  <inkml:trace contextRef="#ctx0" brushRef="#br0" timeOffset="386319.8625">29482 13810 57 0,'0'0'309'0,"0"0"-223"16,0 0 45 0,0 0-27-16,0 0-31 0,0 0-13 15,58 25-15-15,-46-17 5 16,0 4-23-16,3 0 9 15,4 2-13-15,2 4-3 16,0 4 1-16,4 2-12 16,4 3 12-16,-1 0-18 15,3-1 15-15,1 2-16 16,-1 0 9-16,2 1-5 16,3 0-3-16,-1 0-1 15,0 3 1-15,-1-1-1 0,-1 0-2 16,0 1 3-1,-2 1-5-15,-1-3 4 0,-2 2 0 16,0-2 0-16,1-1-2 16,-2 0 1-16,-2-4 0 15,2 1-1-15,0-5 2 16,1 4-2-16,-1-2 1 16,0-2 0-16,-2 0-1 15,-4-1 2-15,-1-1-2 16,-4 0 0-16,-1-1 0 15,-1 1 0-15,-1-2-2 16,-1 0 5-16,1-1-5 0,1 0 4 16,3 1-1-1,0-4 6-15,4 1-1 16,1 0-5-16,-2 0 2 0,2-2-2 16,-1 1 3-16,-2-2-4 15,-1 0 0-15,-1 0 2 16,0 0-1-16,0 1-1 15,4 2 0-15,0 4 0 16,2-1 1-16,-2 3-1 16,0-2 0-16,-2-1-1 15,-3 0 1-15,-3 1-4 16,2-4 4-16,-6-2 1 16,1 1-1-16,-2 0 0 0,-2 1-1 15,1 1-1 1,2 1 2-16,-1-2 7 0,2-1-6 15,2-2-1-15,-2-2 0 16,1-3 0-16,-1 1 0 16,-2-4 0-16,-1 0 0 15,-2-1-3-15,-2-2 1 16,-3 0-16-16,0 0-24 16,-8-2-37-16,-11-11-185 15,-1-4-421-15</inkml:trace>
  <inkml:trace contextRef="#ctx0" brushRef="#br0" timeOffset="387003.6372">30811 14311 213 0,'0'0'391'0,"0"0"-299"16,0 0 3-16,0 0 8 15,0 0-23-15,0 0-36 16,-3-4-6-16,2 4-13 15,1 0-15-15,0 0-6 16,-2 0-3-16,1 7-1 0,1 12 3 16,-2 2 10-1,-1 4-2-15,0-1-11 16,-1-1 6-16,-1-1-5 0,1-3 1 16,0-4-1-16,2-2 1 15,1-3-3-15,1-2 1 16,0-2-4-16,0-2-7 15,4-1 9-15,9-1 0 16,-1-2 0-16,5 0 1 16,-1 0-12-16,3 0 12 15,-1 0-7-15,-1 0 6 16,-1 0-5-16,1 0 1 16,-1 0-4-16,-3 0 0 15,4 0 7-15,-2 0-2 16,1 0-2-16,2 0 1 15,1 0-18-15,0 0 4 16,0 0-8-16,-3 0-17 0,-5 0-6 16,-5 0-60-16,-5 0-85 15,-1 0-31-15</inkml:trace>
  <inkml:trace contextRef="#ctx0" brushRef="#br0" timeOffset="387244.9916">31029 14462 153 0,'0'0'451'0,"0"0"-339"16,0 0 16-16,0 0-35 16,0 0-22-16,-36 95-33 15,35-66 1-15,1 2-5 16,0-2-23-16,0 1-4 15,0 0-4-15,7-2-3 16,-1-1 0-16,-4-1-15 16,-2-4-51-16,0-2-77 15,-12-3-292-15</inkml:trace>
  <inkml:trace contextRef="#ctx0" brushRef="#br0" timeOffset="388685.7034">29476 15521 109 0,'0'0'419'0,"0"0"-388"15,0 0 49-15,0 0 10 16,0 0 7-16,0 0-41 15,24 7-16-15,-15-7-2 16,5 0-12-16,2 0-5 0,1 1 1 16,1-1-10-16,3 0-5 15,4 0 6 1,4 0-4-16,7 0 8 0,6-5-9 16,4-3-6-16,2 3 4 15,1-2-2-15,1 0 2 16,1 1-1-16,0 2-2 15,-3-1 6-15,-4 3-7 16,-3-1 0-16,-4 3-2 16,0 0 0-16,-1 0 2 15,-2 0-1-15,2 0-1 16,0-2 0-16,0-1 1 16,1-1 0-16,0-1 5 15,-1 2-2-15,-1 0 3 16,-1 1 3-16,-3 1-6 0,1-2-4 15,-1 1-2-15,-3 1 2 16,-1-2 0-16,0 2 0 16,0-2 0-16,-5 2 0 15,1-2 0-15,-4 0 1 16,-6 2-1-16,-4 1 0 16,-3-2 0-16,-4 2 1 15,-2 0-1-15,1 0-1 16,-1 0-2-16,0 0-6 15,0 0 0-15,2 0-3 16,2-3-5-16,7 0-8 16,4-1 12-16,-2 0-4 0,-1 1-8 15,-5 1 3-15,-5 0-11 16,-2-1-30-16,0 1-24 16,-15-3-314-16</inkml:trace>
  <inkml:trace contextRef="#ctx0" brushRef="#br0" timeOffset="389395.3214">30159 15703 109 0,'0'0'615'0,"0"0"-555"16,0 0-10-16,0 0 33 15,0 0-29-15,0 0-27 16,-4-41-15-16,4 39-7 15,0-1-5-15,10 3 0 16,4 0-2-16,-1 0 2 16,0 0-1-16,-1 0-1 15,-1 0 1-15,-4 6 1 16,-2 3 1-16,-4 3 8 16,-1 1 10-16,0 0-5 15,0 2-1-15,-6 0-5 16,-5 0-2-16,0 1-2 15,-4 1 6-15,0 0-7 16,-3-3 1-16,5 1-1 0,4-7 0 16,4-1 6-16,4-4-9 15,1-2 0-15,0-1-1 16,3 0 1-16,15 0 9 16,9 0 26-16,4 0-20 15,2 0-2-15,0-5-10 16,-2-1-2-16,0-1 0 15,-2 1 0-15,-3 2-1 16,-2 0 2-16,-2 1-2 16,-2-1-1-16,-2 1-21 15,-6 0-12-15,-4 1-31 16,-8 1-26-16,0 1-30 16,-10-2-381-16</inkml:trace>
  <inkml:trace contextRef="#ctx0" brushRef="#br1" timeOffset="420446.7213">21828 4370 228 0,'0'0'218'0,"0"0"-105"0,0 0 14 16,0 0-5-16,0 0-46 15,0 0-14-15,0 0-25 16,-21 0-7-16,17 0 0 15,-1-1 3-15,1-1-7 16,-2 2-7-16,2-2 3 16,2 2-3-16,1-1-8 15,1 1 2-15,0 0 1 16,0-2-10-16,0 2 2 16,0 0-6-16,0 0 0 15,0 0-4-15,0 0-2 16,1 0-1-16,9 0 4 15,4 0 2-15,10 0 1 0,2 0 9 16,4 0-4-16,0 0-5 16,-2 0-3-16,4 0 2 15,-1 0 1-15,2 0-1 16,-2 0-7-16,-1 0 3 16,0 2 4-16,-3-2 0 15,5 1-2-15,0 1-3 16,2-2 5-16,1 0-3 15,0 0 4-15,-2 0 0 16,0 0 0-16,-1 0 0 16,-3 0 0-16,1 0-1 15,0 0 0-15,-3 0 1 0,1 2 0 16,-1 1 0-16,0 0 0 16,-3-1 0-16,3-2 1 15,-2 2-2-15,3-1 3 16,1 0-4-16,0-1 2 15,3 0-2-15,-1 0 1 16,0 0 1-16,-4 1 1 16,-2 3 4-16,-5-3-5 15,1 1 0-15,-3 0-2 16,3-2-1-16,1 2 3 16,2-2 3-16,-1 0-3 15,0 0 1-15,0 0-1 16,0 0 1-16,-3 0-1 15,2 0-2-15,1 0 2 0,-4 0 0 16,0 0-3-16,-1 0 2 16,-1 0 1-16,-1 0 2 15,1 0-2-15,-1 0-1 16,2 0 1 0,0 0 1-16,0 0 0 0,0 0-1 15,-5 0 0-15,-1 0-2 16,-1 0 1-16,-1 0 2 15,-3 0-2-15,1 0 3 16,-4 0-1-16,1 0 0 16,-1 0-1-16,4 0-2 15,-1 0 2-15,1 0 0 16,-1 0 1-16,2 0-1 0,-2 0 0 16,0 0 3-16,-1 0 3 15,-3 0-1-15,-2 0 0 16,2 0-1-16,-3 0-4 15,0 0 1-15,0 0-1 16,0 0 2-16,0 0-2 16,0 0 0-16,0 0-1 15,0 0-1-15,0 0-2 16,3 0 4-16,-2 0 1 16,1 0-1-16,-1 0-1 15,-1 0 1-15,0 0 0 16,0 0-13-16,0 0-43 15,-24-13-195-15</inkml:trace>
  <inkml:trace contextRef="#ctx0" brushRef="#br1" timeOffset="426727.0403">23352 5472 456 0,'0'0'155'0,"0"0"-74"16,0 0 30-16,0 0-43 15,0 0-11-15,0 0-26 16,0 0-4-16,-5 0 5 15,5 0-10-15,0 0-4 16,0 0-9-16,0 0 6 0,0 0 0 16,0 0 3-16,0 0-7 15,0 0-10-15,0 0 7 16,0 0-3-16,0 0 1 16,0 0-6-16,0 0-8 15,3 0 8-15,12 0 1 16,4 0 0-16,5 0 3 15,1 0-3-15,1 0-1 16,2 0-1-16,0 0 0 16,0 0 1-16,-2 6-6 15,3 1 1-15,-4-1 0 16,3-2 4-16,2-1-2 0,-2 0 3 16,5-1 2-16,0 0-2 15,2-1 0-15,-1 1 1 16,-1-2-1-16,0 0 0 15,-2 0 0-15,-1 0 0 16,3 0 1-16,-2 0-1 16,3 0 0-16,-5 0-1 15,-3 0-3-15,0 0 4 16,-3 0-4-16,-2 0 9 16,0 0-5-16,3 0 0 15,0 0 0-15,0 0-1 16,0 0 1-16,0 0 0 0,-1 0 0 15,3 0-2-15,1 0 2 16,-2 0 3-16,1 0-3 16,-6 0 0-16,-2 0-2 15,-4-2 3-15,-2-1-1 16,1 2 0-16,-2-2 0 16,-1 2-1-16,0-1 2 15,-1 1-1-15,-1-1 1 16,1 0-1-16,-3 2 0 15,1-3-1-15,-1 1 2 16,3 1 1-16,-2-2-2 16,-1 2 0-16,-1-2 0 15,-2 2 1-15,-3-1-1 0,2 2 1 16,-2 0-1 0,0 0-2-16,0 0-14 0,0 0-12 15,0 0-21-15,-8 0-93 16,-10 0-566-16</inkml:trace>
  <inkml:trace contextRef="#ctx0" brushRef="#br1" timeOffset="428943.4981">21788 6581 99 0,'0'0'55'0,"0"0"16"0,0 0-4 16,0 0-10-16,0 0 30 16,88-4-10-16,-67 3 0 15,1-1-11-15,-1 1 3 16,5-1-15-16,-1 0-13 16,0 0-2-16,0 1-8 15,2-2-9-15,-3 1 19 16,5 2-13-16,-4-1-1 15,0 1-4-15,-1 0-12 16,-1 0-3-16,4 0-8 16,1 0 14-16,3 0-2 15,1 0-2-15,0 0 1 16,1 0-1-16,0 1 1 0,1 1-2 16,-1-2 1-16,-2 3-2 15,-1-3-5-15,3 1-3 16,-2 1 2-16,2-1-2 15,0 2 4-15,0-2-4 16,1-1 0-16,2 0 0 16,1 0 4-16,-1 0-2 15,-3 0 0-15,-4 0 3 16,-1 0-5-16,-3 0 1 16,2-3 2-16,0 1-1 15,1-3 1-15,2 1-2 16,3 0 3-16,-2 1-2 15,-1-1-2-15,-2-1 2 16,-3 3 0-16,-2-2-2 0,-1 0-1 16,-1 1 1-16,-3-2 0 15,0 3 1-15,-4 0 0 16,-4-1-1-16,-1 3 0 16,-3-1 0-16,1 1 0 15,2-1-2-15,2 1 4 16,3-2-4-16,-2 1 3 15,2-3-2-15,1 3 2 16,-5-1 1-16,2-1-1 16,-4 3-1-16,-5 0 1 15,-3 0 1-15,0 0-1 16,0 0-1-16,0 0-2 16,0 0 0-16,-5 0-8 0,-14 0 6 15,-8 0-37-15,-1 0-104 16,4 0-56-16</inkml:trace>
  <inkml:trace contextRef="#ctx0" brushRef="#br1" timeOffset="430862.5681">24493 7519 649 0,'0'0'144'0,"0"0"-101"16,0 0 45-16,0 0-22 15,0 0-23-15,0 0-20 0,0 5-7 16,0-5 3 0,0 0-6-16,0 0-2 0,0 0-11 15,0 1-8-15,10 0 8 16,10 0-2-16,7 1 3 15,2-1-1-15,6 1 7 16,1 0-4-16,4-1-2 16,0 0 0-16,3 1-1 15,2-1 1-15,-2-1 2 16,0 0-3-16,-4 0-1 16,0 0-1-16,-1 0 2 15,-6 0 0-15,2 0 6 16,-1 0-5-16,0 0 0 0,0 0 0 15,1 0-1-15,-1 0 0 16,0 0-1-16,-3 0 1 16,-3 0-1-16,-4 0 1 15,-1 0 0-15,-3 0 0 16,-1 0 0-16,0 0 0 16,-1 0 1-16,2 0 2 15,1 0-3-15,3 0 0 16,-2 0 4-16,3 0-4 15,-1-4 0-15,0 1 1 16,-4 0-6-16,-1 0 6 16,-3 2-2-16,-2 1 2 0,-4 0-1 15,-6 0 1 1,-1 0-2-16,-2 0 0 0,0 0 0 16,0 0 1-16,0 0-3 15,0 0 2-15,0 0 1 16,1 0 0-16,-1 0 0 15,0 0-3-15,0 0-22 16,-1 0-27-16,-19 0-75 16,-7 0-393-16</inkml:trace>
  <inkml:trace contextRef="#ctx0" brushRef="#br1" timeOffset="432704.1824">25431 8603 545 0,'0'0'159'0,"0"0"-101"16,0 0 15-16,0 0-2 16,0 0-44-16,0 0-15 15,0 0 1-15,0 0 0 0,0 0-4 16,5 0 5-1,5 0 5-15,3 0-14 0,1 0 5 16,4 0-5-16,0 0 0 16,4 0 2-16,2 0-7 15,3 0 6-15,-3-2-5 16,3 1 1-16,-2-2-2 16,2 2 3-16,1-1-4 15,-1 0 1-15,3 0-2 16,0 1 2-16,-2-1 1 15,0 2-1-15,-2-1 1 16,1-1-1-16,0 2 0 16,1 0-1-16,0 0 1 15,2 0 0-15,1 0 0 16,-1 0 0-16,1 0 5 0,-1 0-3 16,0 0 0-16,-2 0 9 15,1 0-2-15,-1 0-3 16,0 0 0-16,0 0-3 15,0 0 0-15,2 0-1 16,-2 0 7-16,2 0-7 16,-2 0-2-16,-1 0 1 15,-2 0 0-15,-1 0-2 16,-1 0 2-16,-2 0-1 16,-1 0 2-16,-3-1-2 15,-1-2 0-15,-2 2 2 16,-1-1-2-16,1 1-3 0,-2 0 3 15,-1-1 4-15,-2 2-3 16,1-1-1-16,-2 1 0 16,3 0 0-16,1 0 2 15,1 0 4-15,1 0-6 16,-1 0 0-16,-1 0 1 16,-3 0 1-16,0 0 0 15,-3 0 2-15,0 0-4 16,-3 0 3-16,0 0 2 15,-2 0-5-15,-1 0 2 16,0 0-1-16,0 0 1 16,0 0-1-16,0 0-1 15,0 0 1-15,0 0 0 16,0 0-1-16,0 0-9 16,-1 0-23-16,-14-3-68 0,-8-6-322 15</inkml:trace>
  <inkml:trace contextRef="#ctx0" brushRef="#br0" timeOffset="459905.9165">19963 16795 763 0,'0'0'186'0,"0"0"-95"16,0 0-9-16,0 0-36 16,0 0-26-16,0 0-13 15,0 0-2-15,-1-1-5 16,1 11-1-16,0 9 1 15,11 9 8-15,2 7 9 16,-3 5-1-16,0 0-5 0,-4 3-5 16,-1-7-4-1,-5-4-2-15,0-3 0 16,0-6-20-16,0-6-27 0,-3-2-18 16,-2-8-58-16,4-6-207 15</inkml:trace>
  <inkml:trace contextRef="#ctx0" brushRef="#br0" timeOffset="460334.2412">19927 16700 247 0,'0'0'72'0,"0"0"-39"16,0 0 36-16,0 0-9 15,0 0-7-15,0 0-28 16,66-17 19-16,-53 22-4 15,-1 6 35-15,2 4-2 0,-2 4-14 16,0 2-4 0,-1 3-18-16,-3 2 13 0,-2-4-3 15,-4-2-30-15,-2-3 0 16,0-3-16-16,0-3 3 16,-3-2-2-16,-14 0-1 15,-1-2-2-15,-1-1 0 16,5-4-47-16,3 0-47 15,6-2-25-15,5 0-142 16,0 0-61-16</inkml:trace>
  <inkml:trace contextRef="#ctx0" brushRef="#br0" timeOffset="461677.6184">20288 16770 328 0,'0'0'452'16,"0"0"-320"-16,0 0-9 15,0 0-73-15,0 0-6 16,0 0-21-16,-29-49 3 15,27 49-7-15,2 0-14 16,-1 0 0-16,-4 0-5 16,-5 7-4-16,-1 13-2 0,-2 3 4 15,4 4 2-15,7-2 0 16,2-2 1-16,0-1 1 16,5-4-1-16,10-5 0 15,-2-2 1-15,4-5 0 16,1-5-2-16,4-1-1 15,3 0-4-15,0-11-27 16,-3-6-29-16,-5-3-17 16,-6-1 8-16,-6 1 25 15,-1 1 29-15,-4 7 16 16,0 3 17-16,0 6 36 16,0 2 3-16,0 1-26 0,0 0 2 15,0 0-20-15,0 0-12 16,0 3-7-16,0 7 7 15,0 1 5-15,10 1-2 16,5-1 1-16,3-2-4 16,1-6 0-16,-4 0 4 15,0-3-3-15,-4 0-1 16,-2 0 6-16,-5-9 1 16,-1-8 4-16,-3-8 9 15,0-2-14-15,0-2-6 16,-6 4-2-16,-4 2-1 15,-3 4 2-15,0 8-2 16,3 2 1-16,1 5-5 0,3 3-1 16,3 1 0-16,0 0 4 15,0 0-16-15,0 11-3 16,3 2-2-16,0-1-10 16,0 2 11-16,0 0-8 15,8-1 5-15,2-4 15 16,0-1 5-16,-2-1 7 15,0-7 0-15,0 3 0 16,3-1 4-16,2-2 20 16,5 0 13-16,4 0-13 15,1 0-1-15,-2 0-4 16,-2 0-8-16,-7 0-2 16,-3 0 2-16,-2 0-5 15,-2 4-1-15,1 2-3 0,-3 2-1 16,0 4 7-16,-3-1 2 15,0 1-6-15,0 2 1 16,0-1 0-16,-6-3-3 16,-3 1 3-16,-1-5-4 15,4-3-1-15,3-3-3 16,3 0 0-16,0 0-5 16,0-3 0-16,0-11-15 15,6-3-28-15,8-4 3 16,2-3 40-16,-3-3-36 15,-4-2 22-15,-2 0 2 16,-2-1 9-16,-4 5 11 16,1 0 0-16,-2 8 9 0,0-3 4 15,0 8 22 1,0 4-14-16,-9 2-9 0,-3 1-5 16,-6 2-7-16,3 1-5 15,5 1-18-15,4-2 2 16,6 3-2-16,0-2-25 15,0 2 7-15,0 0-23 16,0 0 29-16,3 0 25 16,3 5-1-16,1 3 10 15,-1 1 0-15,0 0 1 16,3 2 0-16,1-3 45 16,2 1 19-16,3-1-7 0,0 1-23 15,-1-3-11-15,0 3-1 16,-1-1-3-16,-3 1 2 15,-3 1 2-15,1 0 17 16,-2-1-9-16,-2 2-4 16,-1 1-1-16,-3-1-3 15,0 5 0-15,0-1-8 16,-12 0-6-16,-10 1 6 16,-2-2-14-16,2-1-1 15,4-2-25-15,12-4-62 16,6 0-148-16</inkml:trace>
  <inkml:trace contextRef="#ctx0" brushRef="#br0" timeOffset="462366.215">20985 16635 798 0,'0'0'72'0,"0"0"9"15,0 0-18-15,0 0-24 0,0 0-25 16,0 0-9-16,67-14-1 15,-62 12 1-15,-2 2-3 16,-3 0 3-16,0 0 6 16,0 0 1-16,0 0-3 15,0 0 1-15,0 0-1 16,-6 0 3-16,-9 0-12 16,0 0-1-16,2 6 1 15,4 3 0-15,3-1-5 16,2 1 0-16,1-1-1 15,1 1-11-15,2 0 2 16,0 2-5-16,0-2-10 16,0 1-15-16,7-3-1 15,2-2 13-15,0 0-3 0,0-2 6 16,-2-2 7-16,-1-1 17 16,-1 0-3-16,-2 0 4 15,-1 0 4-15,2 0 1 16,3 0 1-16,2 0 28 15,5 0 15-15,2 0-18 16,-1 0 1-16,1 0-8 16,-2 0 3-16,-2 0 4 15,-3 3-10-15,-3 3 2 16,-2 5 3-16,0-2 8 16,-1 4-14-16,-3 0 5 0,0 2-7 15,0 1 1 1,0-2-10-16,0 0 0 0,-10-2-3 15,0-1-1-15,-4-2-1 16,1-6-30-16,1-3-33 16,0 0-59-16,5-3-88 15,2-14-241-15</inkml:trace>
  <inkml:trace contextRef="#ctx0" brushRef="#br0" timeOffset="462579.661">21075 16585 442 0,'0'0'171'0,"0"0"-15"16,0 0-27-16,0 0-66 16,0 0-27-16,0 0-12 15,60-29-13-15,-52 24-11 16,1 0-1-16,3-1-56 15,1-1-78-15,0-1-226 16</inkml:trace>
  <inkml:trace contextRef="#ctx0" brushRef="#br0" timeOffset="463168.0559">21063 16442 392 0,'0'0'225'0,"0"0"-48"0,0 0-80 15,0 0-27-15,0 0-40 16,0 0 1-16,-54-7-11 16,39 8-8-16,-1 7 9 15,-1 4-6-15,-1 3 0 16,3 1-9-16,1 2-3 16,0 3-2-16,1 4 1 15,2 2 3-15,1 2 6 16,0 5 9-16,2 2-3 15,3-2-6-15,4 3 4 16,1-2-11-16,0-3-1 16,10 1 4-16,8-4-4 0,2 0-4 15,1-4 1-15,1-2 0 16,1-2 2-16,3-2-2 16,3-4 0-16,2-2 2 15,-1-6-2-15,0-2 0 16,-2-4 0-16,0-1-2 15,4 0-9-15,-1-10-3 16,0-6-9-16,-1-4 5 16,-3 0-5-16,-5-5-7 15,-5 0 22-15,-6-3 8 16,-4-3 8-16,-6-4 1 16,-1 0 3-16,0-4 7 0,0-1-7 15,-8 3 6-15,-2-2-3 16,0 6 2-16,-5-1-3 15,0 2-5-15,-4 4 1 16,-3 1-1-16,0 2-4 16,0 5-5-16,0 6 0 15,-1 5 0-15,1 4-8 16,-3 5-9-16,-1 3-13 16,-2 16-21-16,-2 7-30 15,-1 0-98-15,5 3-245 16</inkml:trace>
  <inkml:trace contextRef="#ctx0" brushRef="#br0" timeOffset="464994.6595">28907 16582 540 0,'0'0'330'0,"0"0"-230"16,0 0-19-16,0 0-13 15,0 0-23-15,0 0-21 16,0 0-12-16,-1-1-5 16,1 1-7-16,0 12-1 15,1 11 1-15,11 8 14 16,2 4 1-16,-1 2-9 16,-2 1 3-16,-4-5-5 15,2-3-4-15,-3-5 0 0,-1-2-3 16,-2-3-17-16,0-5-24 15,-2-5-37-15,1-7-96 16,-1-3-299-16</inkml:trace>
  <inkml:trace contextRef="#ctx0" brushRef="#br0" timeOffset="465335.6964">28857 16533 305 0,'0'0'197'0,"0"0"-123"16,0 0-18-16,0 0-8 15,0 0-27-15,0 0-18 16,34-13 5-16,-18 13-3 15,1 0 2-15,-1 2 6 16,-1 5 4-16,-2 0 0 16,-2 2 12-16,-3 0-2 0,-2 0-3 15,1 4-9 1,-4 1 3-16,-3 1 14 16,0 5-17-16,0-1 2 0,-2-1-15 15,-9 0-1 1,0-1-1-16,2-3 0 0,-1-4-21 15,4-3-20-15,0-4-117 16,3-3-186-16</inkml:trace>
  <inkml:trace contextRef="#ctx0" brushRef="#br0" timeOffset="466789.016">29255 16534 675 0,'0'0'165'0,"0"0"-77"15,0 0-22-15,0 0-20 16,0 0-15-16,0 0-13 15,-70-8-10-15,58 8-7 16,2 0 0-16,0 5-1 16,0 4 3-16,0 5-1 15,2 3-4-15,0 0 2 16,1 0 0-16,3-1 2 16,2-2-1-16,2-1-1 15,0-3 6-15,0 0-4 0,13-1-2 16,0-4 0-16,0-2 0 15,5-1 2-15,-1-2-1 16,2 0 2-16,-3-7-3 16,-1-5-6-16,-3-4-5 15,0-2 0-15,-4-2 1 16,-1 4 0-16,-2-1 7 16,-3 6 2-16,0 6 1 15,-2 3 6-15,0 2 5 16,0 0 2-16,0 0-6 0,0 0-6 15,0 0-1 1,0 7-7-16,0 8 6 0,0-2 1 16,1 1-1-16,8-5 1 15,4 0 1-15,1-2-1 16,1-5 2-16,3 1-2 16,0-3 2-16,1 0-1 15,2-1-1-15,-3-12-1 16,0-3-1-16,-7-6 0 15,-3-3 2-15,-5-1 0 16,-3 0 7-16,0 4 6 16,0 4 5-16,-1 4-7 15,-12 2 5-15,-4 1-10 16,-5 0-6-16,-1 5 0 0,1 3-2 16,6 2-2-16,3 1-14 15,6 0 6-15,4 0 5 16,3 0-9-16,0 7-9 15,0 6 14-15,0 1 3 16,5-1 4-16,5-2 1 16,-1-2-7-16,2-1-9 15,0-2 9-15,1 2 4 16,2-3-3-16,-1 1 9 16,1-1-6-16,-1 0 6 15,-1-2 3-15,-2 0-3 16,-1-1 0-16,0-1 1 15,-1 1 3-15,2-2 9 0,-1 1 10 16,3 1-6 0,2 1-7-16,-2 0 0 0,-1 0 1 15,-3 2 2-15,-4-2-5 16,-1 2-5-16,-3-4-2 16,0 2 0-16,0 3-1 15,-4 2 1-15,-11 0 5 16,-3 3-2-16,0-7-4 15,6 1 0-15,5-4-2 16,4-1-8-16,3 0 4 16,0-9-5-16,0-8-11 15,0-3 7-15,12-6 4 0,5-4-14 16,0-3 5 0,2-1 5-16,-4 3-7 15,-1 3 0-15,-5 6 22 0,-3 5 5 16,-3 6 10-16,-3 5 17 15,0 5 16-15,0-3-10 16,0 4-8-16,-6 0-17 16,-8 0-13-16,-4 0 0 15,2 0 0-15,3 2-4 16,3 4 3-16,6-3-3 16,4 2-5-16,0-2-13 15,0 4 8-15,0 1 11 16,0 1-3-16,8 2 1 15,-2-2-1-15,0-2 1 0,0 1 0 16,1-2-3-16,-3 1 6 16,2-2 1-16,0-1 1 15,2 4 0-15,2-2 0 16,2 0 0-16,3 0 1 16,2 1 10-16,-1-3 11 15,0 2-10-15,-2 1 6 16,-4 0 2-16,-4 1-6 15,-1 1-10-15,-4 4 2 16,-1 1-1-16,0 2 12 16,-3 1 3-16,-12 0 0 15,-1 0-11-15,1-2-7 16,2-3-2-16,5-4-5 0,4-2-35 16,2-6-55-16,2 0-54 15,8 0-262-15</inkml:trace>
  <inkml:trace contextRef="#ctx0" brushRef="#br0" timeOffset="467478.6531">30095 16236 448 0,'0'0'227'0,"0"0"-83"16,0 0-45-16,0 0-40 15,0 0-20-15,0 0-15 16,-6 0-13-16,3 3-9 16,-2 9 13-16,-1 6 15 0,-1 0-14 15,1 2 1-15,-1 3 3 16,-1-3-9-16,-2 0 5 15,1 1-6-15,0 1 0 16,0 0-1-16,3-2-3 16,5-2-5-16,1 1 4 15,0 0-3-15,0-2-3 16,4 0 2-16,9-1-2 16,-1-4 2-16,3 0 3 15,0-2-4-15,0-3 0 16,-3-2-1-16,-1 0-2 15,-1-5-2-15,-1 0-2 16,2 0 5-16,0-14-11 0,0-2 13 16,-2-3-3-1,-2 1 0-15,-3-4 2 0,-2 5-1 16,-2 4 2-16,0 4 0 16,0 3 0-16,-16 4 0 15,-4 2 0-15,-7 0-3 16,-1 0 3-16,1 0-4 15,6 2-16-15,8 2-1 16,7-1-23-16,4-1-55 16,2-2-62-16,0 0-214 15</inkml:trace>
  <inkml:trace contextRef="#ctx0" brushRef="#br0" timeOffset="469151.03">30116 16133 347 0,'0'0'181'16,"0"0"-49"-16,0 0-9 15,0 0-68-15,0 0-12 16,0 0-13-16,0 0-14 15,-39-20 13-15,29 18-8 0,-1 1-5 16,-1 1-8 0,-3 0 17-16,-1 0-8 0,-3 0-3 15,-1 0-7-15,1 3 0 16,-1 1-6-16,1 3 1 16,3 2-2-16,-1 1 1 15,2 0 0-15,2 4 5 16,-1 0 0-16,4 0 2 15,0 2 5-15,1-1 1 16,1 3-2-16,3 5 1 16,0 3-1-16,0 2-4 15,4 1-1-15,-2 1 3 16,1-2 1-16,2 0-9 16,0 2 6-16,0-4-3 0,0 1 5 15,0 0 0-15,6-2-5 16,6 2-1-16,2-1 1 15,2-1-2-15,0 1 4 16,5-4-5-16,-3 2 1 16,2-3-2-16,-3-4-1 15,-2-2 1-15,3-1-4 16,-3-2 2-16,1-1 1 16,1-2 4-16,-2-3-4 15,-2 2-1-15,4-5 1 16,-2 0-2-16,4-1 3 0,-1-2-2 15,1 0 2 1,-1 0-2-16,-1 0 1 0,0-2-2 16,2-7 2-16,1-2-1 15,0-3-3-15,1 2 2 16,-2-4-2-16,-2 3 1 16,-3-1 2-16,0 0 1 15,-2-2 2-15,0-5-2 16,-3-2 0-16,-2-3 9 15,-1-4 0-15,-1-3 1 16,-2-2-5-16,-2-2-2 16,2 0-2-16,-3 0 0 0,0 3 0 15,0 6 2 1,0 4 1-16,-1 3 0 0,-8 2 6 16,-2 2 0-16,-4 0-2 15,0 2-3-15,-1-1 1 16,-3 1-6-16,2-1 0 15,-2 0 3-15,1 4-3 16,1 1-1-16,2 3 1 16,-4 2-3-16,-3 6 0 15,-9 0-3-15,-7 0-5 16,-7 0-15-16,-4 3-32 16,9 7-75-16,8-1-387 15</inkml:trace>
  <inkml:trace contextRef="#ctx0" brushRef="#br2" timeOffset="484057.198">3079 7272 458 0,'0'0'170'0,"0"0"-44"16,0 0-46-16,0 0-50 15,0 0 9-15,0 0-6 16,0 0-3-16,0 0 2 16,-77-3 1-16,72 3 9 15,-1 0-15-15,0 0-12 16,0 0-7-16,1 0-2 16,-2 0-2-16,3 0 1 0,-2 0-5 15,-2 0 1-15,2 3 0 16,-1 0-1-16,-1 2 4 15,-1 1-4-15,-2 2 0 16,-3 1 3-16,3 1-3 16,-2 0 0-16,1-2 0 15,2 1 0-15,4 2-5 16,-2 0 5-16,4 0-2 16,-1 0 4-16,1 3-4 15,-2 0 2-15,3 3 0 16,-3 0 0-16,3 0-2 15,0 1 2-15,-2-1 0 0,4 0 5 16,-1 0-5-16,1 0 0 16,1 0 0-16,0-3-1 15,0 1-4-15,0-1 4 16,0-2 2-16,6 1-1 16,0 0 1-16,0-2 0 15,0 1-1-15,4 0 0 16,1-1 3-16,1 2-1 15,4-1-1-15,-1 2 1 16,3-2-1-16,1 2 1 16,-4-1 1-16,3-1-6 15,-3-1 4-15,3-1-2 16,-3-1 2-16,3-1-1 16,-3-2 3-16,4 0-3 15,-3-1 1-15,-2-2 0 0,-2-1 0 16,0-2 4-16,-2 0-4 15,1 0 0-15,7 0 2 16,-2-7-1-16,2-3 7 16,0 0-9-16,-5 2 0 15,-1 1 5-15,-1 0-4 16,1-2-1-16,-1 0 0 16,0-3 0-16,-2 1-1 15,3-1 1-15,-3 2 3 16,-2 0 0-16,1 1-2 0,-1 1 0 15,-1-1-1 1,-1 1 5-16,-2 1-1 0,-2-3 2 16,1 0 3-16,-2-5-5 15,0 0-3-15,0-3 3 16,0 1-4-16,1-3 2 16,-1-1-1-16,0 1-1 15,0-1 1-15,0 2 4 16,-1 1-1-16,-7-3 0 15,-1 3 1-15,-1 2-3 16,1 3 1-16,0 3-2 16,0 0 1-16,3 1-1 15,0-1 1-15,0 1-1 16,3 0-1-16,-3 1 2 16,-3 2-1-16,0-1 1 0,-3 0-2 15,-1 1 1-15,-2 0 4 16,-3 1-5-16,0-1 0 15,2 0 1-15,-2-2-1 16,0 3 0-16,0-2 0 16,3 2-1-16,0 0 1 15,3 1 0-15,-1-1 0 16,7 3 0-16,-2 1-1 16,1-1 1-16,-3 1 0 15,-4 1-1-15,0 0-4 16,-2 0 1-16,1 0 3 15,0 0-5-15,5 0-2 0,-2 3-3 16,0 3-4-16,1 5-14 16,-3 6-21-16,-3 8-21 15,1 2-114-15,1 0-697 16</inkml:trace>
  <inkml:trace contextRef="#ctx0" brushRef="#br2" timeOffset="490019.3684">14081 9222 442 0,'0'0'133'16,"0"0"-65"-16,0 0 28 16,0 0-19-16,0 0-24 15,0 0-17-15,0 0-1 16,-14-26-7-16,12 26 2 15,-1-3-8-15,-1 0 11 16,0 1-21-16,-1 1 4 16,1-2-2-16,-2 0-8 15,1 1 16-15,1-1-22 16,-2 3 8-16,0-3-3 16,1 3 3-16,-1 0-8 0,0-2 1 15,-4 2-1-15,4 0-1 16,-3 0 1-16,1 0 0 15,-2 0 0-15,3 0 0 16,-2 5 0-16,-3-2-5 16,6 2 5-16,-3 1 0 15,0 0 0-15,0-1 0 16,0 1-1-16,0-3 1 16,0 3 5-16,0 2-5 15,0-2 0-15,2 2-4 16,-4 1 4-16,2 0-2 15,0 2 2-15,1 1 0 0,-1-1-1 16,1 1 1 0,-2 1 3-16,1 0-3 0,0 0 0 15,1 1-1-15,1-1-2 16,1 0-1-16,3-2 2 16,0 3-4-16,1 0 2 15,1 2 1-15,1-1 2 16,0 2-1-16,-2-3-2 15,2 5-3-15,0-2 7 16,0 2-2-16,0-2-2 16,0-2 4-16,0-1-1 15,0 0-3-15,8 0 4 16,-2 0-3-16,4 0 3 0,-2 0 0 16,2 0-1-1,2 0 0-15,-1 2 0 0,2-4 1 16,0 2 1-16,1-3-1 15,1 0 1-15,-2-2 2 16,2 2 2-16,-1-3-2 16,2-2-2-16,-1-2 1 15,4-1 3-15,-1-3 4 16,3 0-5-16,0 0-3 16,-3 0 2-16,0 0-1 15,-3 0-1-15,-2 0 0 16,-1 0-1-16,0 0 1 0,-2-3-1 15,1-3 0 1,2-1 1-16,1-3-1 0,0-2 1 16,-1-1-1-16,-1-2-3 15,-2-2-6-15,-1 2-4 16,-3-4-6-16,-3 1 13 16,-2 0 2-16,3-2 2 15,-3-2 0-15,3 0 1 16,-1-2-6-16,0-2 7 15,-3 1 0-15,2 1 0 16,-2-1 1-16,0 5-1 16,0 0 0-16,0 1 0 15,0 2 4-15,-2 1-4 0,-2-1 2 16,-2 3 2 0,0-1 3-16,-2 1 5 0,2-2 0 15,0 2 5-15,-1-2-11 16,1 2 0-16,0 0 3 15,-2 2-4-15,1-2 0 16,-2 2 6-16,0 1 1 16,0 0-7-16,-1 0-1 15,4 3 4-15,-3-1-2 16,1 4-4-16,0-1 4 16,2 2-5-16,-2 0-1 15,2 2 0-15,-4 1 0 16,-4 1 0-16,-4 0-7 15,0 0 1-15,-4 3-5 0,-2 11-13 16,1 4-16-16,-2-1-60 16,5-2-268-16</inkml:trace>
  <inkml:trace contextRef="#ctx0" brushRef="#br2" timeOffset="495959.9247">3435 15497 475 0,'0'0'164'0,"0"0"-47"16,0 0-43-16,0 0-22 16,0 0-28-16,0 0-3 15,0 0 1-15,-28-6-12 16,21 6-1-16,2 0 2 0,-1 0 0 16,0 0 11-16,0 0-3 15,-1 0-6-15,-2 0 3 16,0 0-11-16,1 0-3 15,-2 0-2-15,0 0 0 16,2 6 0-16,-2-3 0 16,4 1 1-16,0-1-1 15,-2 1 0-15,4-1 0 16,-5 0 0-16,6 1 0 16,-3 0 0-16,0 2 0 15,3-1 0-15,-4 2-2 16,-1 0 2-16,2 0 0 15,0 2 0-15,0-2 1 0,-1 1-1 16,4-2 0 0,-2 1-2-16,2 0 2 0,0 0-1 15,0 2 1-15,0-3 0 16,2 5 0-16,-1-2-3 16,2 3-1-16,0 1 4 15,0-1 2-15,0 1-1 16,0-1-1-16,0-2 0 15,0 0 0-15,0-3 1 16,3 3-1-16,3 0-1 16,0 1 0-16,2 1-2 15,2 1 3-15,-1 0 0 16,-1-2 1-16,0-2-3 16,0-2 4-16,-2-1-4 0,0-1 4 15,2 1-4-15,0-2 3 16,1 2-2-16,2-2 1 15,-1 1 0-15,2 0 5 16,0-1-5-16,3-1 0 16,-1-1 2-16,-1-2 1 15,-1 0 4-15,-2 2-3 16,4-2-2-16,-4 0-2 16,2 0 4-16,-3 0-3 15,3 0-1-15,-2 0 0 16,1 0 1-16,-2 0-1 0,4 0 0 15,-4 0 3 1,0-5-2-16,1-4 2 0,-2-2 8 16,1-3-6-1,3-1 0-15,-3 1-3 0,-2 0 2 16,1-1-1-16,-4 3 1 16,2-2 1-16,-1 1 3 15,-4-1-2-15,-1-1-3 16,0-1 0-16,0-1 3 15,0 2 1-15,-3-1-4 16,-3 2-1-16,-1 3 5 16,1 2-2-16,0 0 4 15,-2 1-8-15,-2 0 0 16,-2 0 7-16,3 0-8 16,-1-1 0-16,-1 2-1 15,2 0 3-15,-4 0-2 0,7 2 2 16,-3-5-2-16,0 4 3 15,-3-3-2-15,0 1 0 16,0 0 1-16,2 2-2 16,-1 0-2-16,-2 1 0 15,4 2-1-15,-2 0 3 16,-2 3-5-16,-1 0-5 16,1 0 0-16,3 0 2 15,-4 0 0-15,4 0 1 16,-2 8-19-16,-6 9-4 15,3 5-34-15,-4 2-54 0,-1-3-262 16</inkml:trace>
  <inkml:trace contextRef="#ctx0" brushRef="#br2" timeOffset="501381.7944">11817 17603 428 0,'0'0'185'0,"0"0"-82"0,0 0-8 16,0 0-59-16,0 0 5 15,0 0-4-15,0 0-5 16,-64-3-7-16,58 3-16 15,2 0-2-15,-1 0 2 16,1 0-6-16,-1 0-3 16,1 0 4-16,-1 0-4 15,-2 0-1-15,1 0 1 16,-2 4 0-16,1 0-1 16,-2 1 1-16,0-1 0 15,1 1 0-15,1 3 0 16,-3-2 1-16,4-1-1 15,0 1 0-15,0 0 2 0,0 0 1 16,0 2-2-16,-2 1 1 16,2-1 1-16,0 1-3 15,-2 2 1-15,2-3-2 16,-2 2 2-16,5-2-1 16,1 2 1-16,1 1-2 15,-1 3 2-15,2 0 4 16,-1-5 5-16,1 5-9 15,0-3 2-15,0 1 0 16,0-2 1-16,0 2 3 16,6-1 7-16,0 0 1 15,0 2-2-15,0-1-3 16,1-1-2-16,-1-2 4 16,0 2-9-16,0-3 2 15,2 1-2-15,1-3 0 0,0 3-3 16,1-2 1-16,2 0 1 15,-3 0 0-15,3 0-1 16,-2-1 3-16,1 0-1 16,-2-2 2-16,1-1 1 15,1-2-2-15,-1 0-3 16,0-1 10-16,0 0-6 16,-1 0-4-16,-1 0 3 15,0 0-2-15,-1 0-1 16,1 0 0-16,1 0 2 15,-3 0-3-15,3 0 2 16,0 0-2-16,2 0 5 0,3-4-4 16,-1-3-1-1,-1 3 0-15,-1-3 1 0,1 1-1 16,-5 4 0-16,-1-1 1 16,0 1 0-16,0-2 3 15,0 1-4-15,-3 1 2 16,2-3-2-16,1 1-3 15,0-1 3-15,-1-1 0 16,1 0 3-16,-1-2-3 16,-2-1 2-16,1-2-2 15,-2-3 3-15,1-1-1 16,3 2-1-16,-5-1 0 16,1 3-1-16,-1-2 0 0,1 1-1 15,-1 3 3-15,-1-2-4 16,0 0 3-16,0 0-1 15,0 2 0-15,-1-5 0 16,-4 3 1-16,-2 0-2 16,4-2 2-16,0 2 1 15,-3 1 1-15,1 2-3 16,-1 0-1-16,-1-1-2 16,1 0 3-16,-3 1-2 15,3 0 4-15,-3-1 1 16,0 1-3-16,3-1 2 15,-1 3 0-15,2-3-2 0,-2 2 1 16,1 3-1 0,0-3 0-16,-3 4 0 0,2-3-1 15,1 2 1-15,0 1 0 16,-1 2 0-16,-3-1 0 16,-2 2 0-16,-7 0-8 15,-1 0 7-15,-3 3 1 16,-1 7-8-16,1 3 2 15,-1-3 6-15,5 0-17 16,4-1-7-16,6-4-23 16,6-2-6-16,3-3-23 15,0 0-11-15,0 0-101 16,3 0-175-16</inkml:trace>
  <inkml:trace contextRef="#ctx0" brushRef="#br2" timeOffset="506717.9894">22709 15598 337 0,'0'0'119'0,"0"0"-14"16,0 0-11-16,0 0-30 15,0 0-10-15,0 0-29 0,0 0-11 16,-47-1 9-16,44 1-3 16,0 0-6-16,0 0 1 15,-1 0 2-15,2 0 2 16,-2 0 4-16,-1 0-2 16,-1 0-6-16,-3 0-8 15,1 0-3-15,-2 0 2 16,1 0 0-16,-1 3-4 15,1 3 2-15,0-1-2 16,1 2-2-16,-3 0 3 16,2 1-4-16,0-1 3 15,-3 1-2-15,3-2 0 16,1 0 4-16,-2 1-1 16,4-2-3-16,2 2 0 0,-2 2-1 15,1-1-1 1,-1 3 2-16,2-1 0 0,-1 2 3 15,1-3 0-15,1 2-2 16,1-1 1-16,1 0-1 16,-1 3 0-16,2 1-1 15,0-1 2-15,0 3-1 16,0-2-1-16,0 0 1 16,0 0-1-16,3-1 6 15,3-1-1-15,-1-1 2 16,1 1-3-16,1-1 3 0,1 2-7 15,-1-3 6 1,1 1 0-16,2-3 3 0,-1 2-4 16,2-3 9-1,0 1-7-15,0 1-1 0,1-2-1 16,0 2-3-16,0-3 3 16,-1-1-2-16,0 0 2 15,-2-3-4-15,3 0 1 16,0-2-1-16,-2 3-1 15,5-3 1-15,-3 0 1 16,1 0-2-16,1 0 1 16,-3 0 1-16,-1 0-2 0,-1 0 0 15,0 0 1-15,1 0-1 16,-2-3 0-16,1 0 2 16,1-5-1-16,-1 2 1 15,-1-3-2-15,1 1 2 16,-1-3 0-16,0 2-1 15,-1-1 0-15,-2 0-1 16,2-2 0-16,-4 4 4 16,0-2-4-16,0 2 3 15,-1-3-3-15,1 1 0 16,0-3 0-16,-2 4 1 16,2-2 1-16,-1 1-2 15,-1 0 3-15,1 1 2 16,-2 2 1-16,0 2-3 15,1-3-1-15,-1 0-1 16,0-2 3-16,0 1-3 16,0-4 2-16,0-1-3 0,0 0 2 15,0-3-1-15,0 4 1 16,0-3-2-16,0 3 3 16,0 3-1-16,0 1-2 15,-4 0 4-15,-1 1 0 16,-2 2-2-16,1-2-2 15,-3 2-1-15,1 3-1 16,1-1 1-16,-4 0-2 16,1 1 1-16,-2 0 2 15,-3 3-1-15,2-3 2 16,0 1-2-16,2 1 1 16,0 0-7-16,0 1-13 0,0 0 16 15,0 0-22-15,0 0 3 16,0 0-17-16,2 0-14 15,-3 4 3-15,5 2-61 16,2 1-153-16</inkml:trace>
  <inkml:trace contextRef="#ctx0" brushRef="#br2" timeOffset="511305.3098">27120 13335 370 0,'0'0'92'0,"0"0"-55"16,0 0 54-16,0 0-12 16,0 0-4-16,0 0-47 15,0 0 17-15,-60-29-7 16,47 23-4-16,-1 2-10 16,1 0-7-16,1 0-4 15,2 1 4-15,-1 2 1 16,2-1-7-16,0 1-3 15,-2 1-4-15,2 0 2 0,-1-2-1 16,-1 2 4-16,3 0-8 16,1 0 9-16,-2 0-7 15,-3 0-3-15,0 0 0 16,0 0-1-16,2 6 1 16,-1 1 1-16,-2 0-1 15,2 0 0-15,2-1 3 16,-1 1-3-16,1 0 1 15,0 2-1-15,-3 2 0 16,3 0 0-16,-2 2 0 16,0 0 3-16,2 0-3 15,1-2 3-15,1 0-1 0,1 0-2 16,1-1 0 0,2-1 0-16,0 0-2 0,0 0 4 15,2 2 1-15,-1 0-3 16,1-1 0-16,1 3 0 15,-2-1 1-15,2 1 1 16,0-1-2-16,0 0 0 16,0 0 1-16,0 0 0 15,0 1 0-15,0-3-1 16,6 4 0-16,2-1 3 16,1-1-2-16,3 1 5 15,-2 0 1-15,3-1-4 16,0 3 6-16,0-1-1 15,2 0 4-15,-3 0-10 16,3-2 4-16,-2 1-5 0,0-2 1 16,0-3-1-16,-1-1 1 15,-1-2-2-15,1-4 4 16,2 0-4-16,-2-1 7 16,4 0-3-16,-2 0 0 15,-1 0 1-15,0 0-3 16,-2 0-2-16,1 0-1 15,-3-2 1-15,1 0 5 16,-1-1-5-16,0 1 1 16,0 1-3-16,3-1 2 0,-3-2 0 15,0 1 0 1,0-2 4-16,-2 2-3 0,1 1-1 16,-2-2 1-16,0-1-2 15,0 0 2-15,1 2-2 16,-1 0 2-16,3-1-1 15,-1-1 0-15,2-2 0 16,-1 2 2-16,2 0-4 16,-1-1 4-16,-1 2-2 15,-3 0 1-15,1-1-2 16,2 0 1-16,-1-1 0 16,-1 1-1-16,2-2 1 15,-2 1-1-15,-1-1 1 16,0-2 0-16,0 3-1 15,2-5 1-15,-4 3 0 0,-1-1 1 16,0 0 0-16,-1-1-1 16,1 3 0-16,0-3 0 15,-2 0 1-15,1-2 1 16,-1 1-2-16,-1 0 0 16,2-1 0-16,-2 1 2 15,1 0-1-15,-1-1 1 16,0 1-2-16,0 0 1 15,0-1 3-15,0 0 2 16,0-1 1-16,-3-1-1 16,-3-1 0-16,0-1-1 15,2 0-1-15,-2 1 1 16,-2 2-4-16,4 3 5 0,-4 1-4 16,1 1 2-16,-2-1-4 15,-1 4 0-15,-4-3-5 16,-4 3 2-16,-1-1 3 15,1 0 2-15,-1 1-2 16,-1-1 0-16,-1 0 5 16,2 0-5-16,-2 4-2 15,-3 2-5-15,-3 0-23 16,-6 0-3-16,-6 2-39 16,-1 9-60-16,6-1-82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7T02:47:06.25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3071 486 136 0,'0'0'137'31,"0"0"-77"-31,0 8 28 0,0-5-26 0,0-3-27 0,0 0-15 0,0 0 0 0,0 0-6 0,0 0-6 0,0 0-8 0,0 0 8 0,0 0 3 15,0 0-8-15,0 0-2 16,0 0 4-16,0 0 10 16,0 0 32-16,0 0-14 15,0 0-4-15,0 0-28 16,0 0 7-16,0 0-8 16,0 0 12-16,0 0-1 15,0 0-2-15,0 0-5 16,0 0 0-16,0 0 16 0,0 0 0 15,0 0-2-15,0 0 2 16,0 0 1-16,0 0 4 16,0 0-13-16,-1 0 12 15,-2-3-13-15,-1-2-1 16,1-3-5-16,-2-1-5 16,-1-5-18-16,0-1 2 15,0-2-5-15,2-2 21 16,4 4 1-16,-3-2 24 15,3 3-21-15,0 4 4 16,0 2-1-16,0 4-5 16,0 2 3-16,0 2 4 15,0-2-9-15,0 2 1 16,0-1 0-16,0 1-1 16,0 0 0-16,0 0 0 15,0 0 0-15,0 0 0 0,0 0-2 16,0 0-7-16,0 0 6 15,0 0-2-15,0 0 2 16,0 0 2-16,0 1-11 16,0 7 3-16,3 1 8 15,7 3 1-15,1-1 3 16,0 0-3-16,0 2 0 16,-2 0 2-16,3-1-1 15,-2 0-1-15,-1 1 3 16,-1-4-6-16,-1 3 6 0,-4-4-5 15,2-3 3-15,-4-2-1 16,1-2 0 0,-2 1 0-16,0-2 1 15,0 0 0-15,0 0-1 16,0 0-3-16,0 0-14 0,0 1-4 16,-18 3 14-16,1 0-58 15,-5 1-10-15,2 0-46 16,-2-1 39-16,6 1-27 15,-1-1 45-15,1 2 37 16,1-2-7-16,0 0-17 16,5 0 29-16,2 1-31 15,1-5 53-15,7 0 16 16,0 0 10-16,0 0-15 16,0 0 11-16,7 0 23 0,2-8 17 15,0-1 16-15,3-3-24 16,-6 0-25-16,3 0 32 15,0 2-18-15,-2 1-14 16,-1-3-5-16,2-2-7 16,-2 0-7-16,4-2 0 15,-4 4 2-15,3 1-10 16,-3 4 3-16,1 0-5 16,-1 2-3-16,2-1 3 15,-2 0 0-15,2 1 0 16,-1 0-6-16,-3 4 6 15,-2-1 3-15,-1 2-2 16,-1-1 5-16,0 1-5 0,0 0 8 16,0 0-3-1,0 0-6-15,0 0-13 0,0 0 4 16,0 0 0-16,0 6 5 16,0 2 8-16,0 2-3 15,-1-1 0-15,-4-1 0 16,1 4 5-16,-5 1-5 15,3 2 8-15,0 8-6 16,-2 0-1-16,0 3 3 16,2-2-5-16,1-7-2 15,4-4 2-15,1-4 0 16,0-6 0-16,0 0-1 16,0-1 1-16,0-1 5 15,0 3-5-15,0 0 1 0,0 2-1 16,0 2-2-16,0 1-28 15,0-2-42-15,1-5-47 16,2-2-98-16</inkml:trace>
  <inkml:trace contextRef="#ctx0" brushRef="#br0" timeOffset="5810.3856">12632 522 3 0,'0'0'285'16,"0"0"-217"-16,0 0 9 15,0 0-2-15,0 0 9 16,0 0-33-16,0 0 20 16,0 0-20-16,0 0-8 15,0 0-8-15,0 0-7 16,0 0-22-16,0 0 6 16,-8 0 2-16,8 0 2 0,0 0 1 15,-1 0-10-15,-1 0 2 16,1 0-3-16,-2-1-4 15,0 1 0-15,-1 0 0 16,1 0-2-16,0 0 2 16,0 0-2-16,0 0 0 15,-2 0-3-15,0 0 3 16,1 0 0-16,-3 0 0 16,2 0-1-16,4 3 0 15,-1-2 0-15,1 2-2 16,-1 1-4-16,-1 2 2 0,0 1 2 15,2 1 2-15,-2 0-3 16,0 1-4-16,-3 0 8 16,3-1-4-16,3 2 1 15,0-3 3-15,0 0-15 16,0-2-3-16,0 0 3 16,0 0 13-16,0 1-5 15,3-4 7-15,3 2 0 16,0 1 0-16,0-1 1 15,1 2 1-15,1-2 0 16,2 0-1-16,-1 0-1 16,0-1 0-16,1 0 0 15,-1-3 0-15,2 0 0 0,4 0 0 16,-3 0 0 0,1 0 0-16,-4 0 1 0,-1 0-1 15,-1 0 0-15,-1 0-1 16,0 0-4-16,-2-1 2 15,-1-5-1-15,0-2 4 16,2-2 4-16,-2 1-4 16,3 1 0-16,-5 0 0 15,2 3 0-15,-1-2 0 16,-1 2 0-16,1-2-1 16,-2-1 1-16,0 0 1 15,0 2-1-15,0-2 8 16,0-1-5-16,0 1-2 15,-3-3-1-15,0 4 3 0,0 2-2 16,1-1 4-16,-5 2 8 16,5-1-4-16,-4 1-3 15,0 0-6-15,-3 3-6 16,-2-1 6-16,0 1-6 16,-4 1-16-16,3 0 8 15,2 0 2-15,-1 0-12 16,4 0-2-16,-1 0-32 15,-1 4-69-15,-1 3-122 16</inkml:trace>
  <inkml:trace contextRef="#ctx0" brushRef="#br0" timeOffset="8404.9436">15338 613 289 0,'0'0'42'0,"0"0"-8"16,0 0 55-16,0 0-22 15,0 0 9-15,0 0-3 16,0 0 15-16,0 0-30 16,0 0-22-16,0 0-7 15,0 0-2-15,0 0-9 16,0 0-4-16,0 0-8 0,0 0 4 15,0 0-9-15,0 0-1 16,0 0 0-16,0 0-3 16,0 3 1-16,-3 4 2 15,-6 0 0-15,-1-1 0 16,4-1 2-16,-3 0-2 16,-3 0-1-16,0 4 0 15,0-1-5-15,0 2-3 16,2-1-2-16,2-3-8 15,0-1 5-15,3-1 5 16,2-2 9-16,-3 1 0 16,1-3 0-16,-1 0-1 15,-2 0 1-15,2 0 0 0,-2 0-2 16,2 0-1-16,-1 0-2 16,-1-3-3-16,2-5-6 15,0 0 6-15,2-1-9 16,1 3 5-16,1 0 11 15,2 1-8-15,0 1 5 16,0 2-16-16,0-1-10 16,0 0-26-16,0 1 34 15,0 0 16-15,2-3 6 16,4 2 0-16,1 1 11 16,2 0-1-16,3 1 12 15,-1-2 19-15,1 2-19 16,1-1-14-16,0 2 6 15,1 0 4-15,-2 0-12 0,-3 0 12 16,2 0 6-16,-1 0-11 16,-1 0-2-16,1 0-1 15,-3 0 3-15,1 3-13 16,-2 1 2-16,-2 0-2 16,1 1 3-16,1-1-3 15,-2 0 0-15,4 2 0 16,0-1 4-16,0 1-1 15,0 0-2-15,-1-2 1 16,3-1 1-16,-1-2 0 16,-1-1-2-16,0 0 0 15,2 0 4-15,-1 0-1 16,-3 0-2-16,1 0-1 16,-1 0-1-16,-2 0 5 15,1-4-6-15,0-1 2 0,-1-1 2 16,2-1-1-16,1 0 0 15,-2-2 2-15,-4 2-3 16,2 0 0-16,-1-2-1 16,-2 1 11-16,0-1-3 15,0 2 7-15,0 0-8 16,0 4 0-16,0-3 3 16,0 4-4-16,0 0-3 15,-5-3-3-15,-2 2 0 16,-2 1-3-16,0-1-1 0,0 0 0 15,-3 2 0-15,2-1 1 16,-1 2-1-16,-1-2 3 16,3 1 1-1,3 1-7-15,2 0 2 0,1 0-10 16,-3 0-8-16,-1 5-2 16,-3 4-12-16,1 3-19 15,-4-1-124-15,3-2-152 16</inkml:trace>
  <inkml:trace contextRef="#ctx0" brushRef="#br0" timeOffset="10236.333">15504 3265 502 0,'0'0'239'0,"0"0"-194"0,0 0-11 16,0 0 5-16,0 0-23 16,0 0-14-16,0 0-2 15,0 0 1-15,0 0-1 16,0 0-3-16,0 0-1 16,0 0 1-16,-1 0 1 15,-1 8 2-15,-3-2 9 16,1 5 13-16,-4-3-19 15,-2 3 5-15,0 0-4 16,-1 1 5-16,1-4-6 16,2-1-1-16,2-1-1 15,2-2 0-15,-1-1-1 16,-3 1 1-16,-3 2 10 0,-3-2-2 16,-2 2-4-16,-1-2 2 15,3 0-4-15,2-1 0 16,3-1-2-16,1-2 2 15,1 0-1-15,1 0-2 16,-3 0-4-16,3 0-12 16,0 0-9-16,0-2 8 15,1-3-10-15,2 0 4 16,2 0-16-16,1-3 33 16,0 3-16-16,0-1-15 15,6 0-26-15,6 1 32 16,1 2 23-16,1-1 4 0,-2-1 4 15,1 3 4 1,-4-1-1-16,0 3 21 0,0 0 19 16,-3 0-7-1,0 0-2-15,0 0-9 0,3 0-12 16,-2 0 5-16,1 0-3 16,1 5-3-16,1 2-8 15,-1 3 0-15,2 2 1 16,2-2 1-16,1-1-2 15,0 0 3-15,1-1 4 16,0-5-9-16,0 2 12 16,0-2-4-16,0-2-5 15,1-1 4-15,-4 0-6 16,1 0-1-16,-2 0-2 16,-2 0 0-16,0 0 0 0,1 0 3 15,1-3 1-15,1-6-4 16,0-2-1-16,0 0 1 15,0-1-1-15,-3 3 3 16,-3-1-2-16,-5 1 18 16,-1-1-2-16,0 1-1 15,0-3-11-15,0 2 2 16,-3 1-6-16,-4-2 0 16,-5 2-1-16,1-1 0 15,-4 3-1-15,-1 1 2 0,-3 3 0 16,-2 0-2-1,-2 3 2-15,-2 0-4 0,1 0-1 16,0 0-2-16,2 1-39 16,4 8-35-16,5-3-103 15,5-3-366-15</inkml:trace>
  <inkml:trace contextRef="#ctx0" brushRef="#br0" timeOffset="11820.1894">12608 3337 262 0,'0'0'229'16,"0"0"-184"-16,0 0 28 15,0 0 11-15,0 0-35 16,0 0-35-16,0 2-5 0,0-1 6 16,0 2-6-16,0 0 2 15,0 1 10-15,0 2 1 16,-4 1-6-16,-7 0-3 15,2 2 3-15,-6-2-3 16,-1 4-7-16,-4-1-4 16,3-3-1-16,0 1 1 15,1 0-1-15,5-4-1 16,4-2 0-16,1 0 0 16,0-2 3-16,4 0-2 15,-1 0-1-15,2 0 7 16,-2 0-6-16,0 0 1 0,-2 0-2 15,1-2-8 1,-2-3-6-16,2-1-7 0,1 1 1 16,0 1 18-16,3 2 2 15,0-1 3-15,0 0 6 16,0-2-6-16,0 1-3 16,1-2 0-16,8-1-3 15,3 2 3-15,0 1 1 16,1 1-1-16,-2 0-1 15,-1 2-2-15,2-1 3 16,-3 2 0-16,0 0-1 16,1 0 1-16,-1 0 2 15,2 0 4-15,1 6 6 0,-2 0-6 16,1-1 1 0,2 3 6-16,2-2-4 0,0 2-8 15,-2 1 3 1,4-1-1-16,-5-1 1 0,1-2-3 15,-4 0 0-15,3-2 6 16,0-2-5-16,-3-1 4 16,0 0-1-16,-3 0-3 15,6 0-1-15,-3 0 1 16,-3 0 1-16,2 0 0 16,-2 0-3-16,-1-6 1 15,3-2 5-15,-5-3-5 16,0 1 2-16,-2-1 2 15,-1 2 0-15,0 0 1 0,0 2-2 16,0 0 12-16,-1 0-11 16,-8-2 2-16,-2 2-7 15,-2-1 1-15,-1 2-1 16,-2 0 0-16,-2 4 0 16,-3 2-3-16,-3 0 1 15,-1 0-8-15,2 0-22 16,4 0-2-16,4 5-35 15,3 0-82-15,6-3-219 16</inkml:trace>
  <inkml:trace contextRef="#ctx0" brushRef="#br0" timeOffset="13491.6158">9926 3250 20 0,'0'0'498'16,"0"0"-400"-16,0 0-14 16,0 0-7-16,0 0-34 15,0 0-32-15,0-2-8 16,0 2-1-16,0 0-2 16,0 0-1-16,0 0-1 15,0 0 2-15,0 8 4 16,0 3 4-16,-5-2 3 0,-4 3 7 15,1-1-8 1,-2-1 3-16,3-1-3 0,-1-3-8 16,2 2 2-16,-1-3-2 15,2-1-1-15,1 1 1 16,-2-1-2-16,0 0 0 16,-4 1-5-16,-4-1 2 15,1 0-7-15,-1-3 2 16,4 1-1-16,-4-1-8 15,4-1 2-15,2 0-2 16,1 0 9-16,1 0 8 16,0 0 0-16,3 0 0 15,0-3 0-15,1-2-5 0,2-2-14 16,0-1 1 0,0 1-6-16,0 2-15 0,2-1-9 15,4 2 18-15,2 1 17 16,-4 0 4-16,3-1 9 15,-2 1 0-15,1 0 6 16,1 0 9-16,2 1 14 16,3 1-7-16,-1-1 1 15,0 2-6-15,-3 0-8 16,1 0-7-16,-3 0-1 16,0 0-2-16,-3 0-1 15,0 4 1-15,0 2 1 16,1 1 3-16,-1 1-1 15,3 1 0-15,-1-1 0 0,7-1 8 16,-3 1-5-16,1-4 15 16,5-2 7-16,-1-2 4 15,2 0-12-15,-1 0-4 16,1 0-6-16,-1 0-1 16,-3 0-8-16,0 0 2 15,1 0-2-15,-2-1 0 16,-1-2 0-16,1-1 1 15,-4 1-1-15,-1-1 2 16,-3-2-1-16,0-2 8 16,-1-2 4-16,-2-3-7 15,0-1 3-15,0 2 0 16,0-2 5-16,-8 0-4 16,1 3 4-16,-1 2-1 0,-1 3 0 15,2 1-7-15,-1 1 2 16,1-1-7-16,0 4 0 15,-4 0 0-15,2 1 0 16,-6 0-2-16,-6 0-7 16,-3 13 6-16,-6 7-20 15,2 1-49-15,3-2-68 16,6-5-372-16</inkml:trace>
  <inkml:trace contextRef="#ctx0" brushRef="#br0" timeOffset="15717.2249">12732 5911 302 0,'0'0'32'0,"0"0"-17"16,0 0 53-16,0 0 18 0,0 0-19 16,0 0-10-16,0 0-12 15,-6 43-9-15,3-37-4 16,-2-1 6-16,1 1-6 16,-1 0-13-16,-2 0-4 15,0 2 2-15,-4 3-4 16,-1-1 2-16,0 1 8 15,0-1-13-15,-3 0 3 16,3-3-7-16,-2 1-1 16,0 0-4-16,3-2 2 15,-3 2-2-15,2-2-1 16,-2 2 0-16,4-2 0 0,-1-1 0 16,1-4 1-16,3-1-1 15,-3 0 0-15,3 0 0 16,1 0-1-16,3-1-5 15,2-7-4-15,-1 0-33 16,2 1 21-16,0-3 0 16,0 4 8-16,0 0 14 15,0 1-1-15,0 2-2 16,0-2-1-16,3-1-1 16,9 1 3-16,-3 1 0 15,5-1 1-15,-1 3-6 16,-3 0 7-16,1 1-1 15,1 1 1-15,-3 0 0 0,1 0 2 16,2 0 0 0,-4 0 7-16,-1 3-6 15,0 2 1-15,-2 1 4 16,1-1-2-16,-2 3 2 0,2-3-4 16,2 1-1-16,2 1 1 15,-2 1-3-15,2 0 2 16,2 0-2-16,-3-2-1 15,-1 0 0-15,0-3 5 16,0 0-5-16,-1-1 13 16,1-2 8-16,2 0-6 15,1 0-8-15,-2 0 4 16,4-2-10-16,-4-5 0 16,0-4 2-16,1 0-3 0,-4-3-1 15,0-2 0-15,-3 1 0 16,-1-3 1-16,-2 6 9 15,0-1 2-15,0 3-8 16,0 2 19-16,0-1-17 16,0 1 1-16,-5-1 2 15,-2 1 1-15,-3 1-6 16,2-2 0-16,-4 2 8 16,4 0-7-16,0 3-1 15,0 1-3-15,2 1 0 16,-3 2-2-16,-3 0-4 15,-1 2-21-15,-5 14-14 16,0-1-21-16,2 2-100 0,5-3-531 16</inkml:trace>
  <inkml:trace contextRef="#ctx0" brushRef="#br0" timeOffset="17357.0714">15510 6055 579 0,'0'0'127'0,"0"0"-14"16,0 0-29-16,0 0-31 15,0 0-15-15,0 0-15 16,0-5 1-16,0 5-5 0,0 0-6 16,0 0-5-1,0 0-4-15,0 0-2 0,0 0-2 16,0 0-1-16,-7 8-1 15,-3 3 2-15,1 3-3 16,-1-1-3-16,3-3 3 16,-2-2 0-16,-2 1 2 15,-1-1-7-15,-1-1 4 16,-5 1-4-16,3 1 5 16,-3-3-7-16,3-2 2 15,2 0 7-15,1 0-8 16,2-2-17-16,-1-1 4 15,0-1-1-15,1 0-11 0,4 0 19 16,0 0-17 0,2 0 17-16,0 0 1 15,4-3-3-15,0 1 17 16,0-1 3-16,0-2 0 0,0 0 2 16,0 1-5-16,0-2-3 15,0 1-4-15,2 2 5 16,7-2 0-16,0 3 0 15,3-3 2-15,-2 0 0 16,0 3 7-16,3-2 6 16,-1 1-5-16,1-2-5 15,-1 4 2-15,-1-2-4 16,0 1 1-16,1 1 0 16,2 1 2-16,-4 0 1 0,1 0 2 15,0 0 3-15,-1 0-7 16,-3 0 4-16,-1 0-6 15,1 0 4 1,-1 3-1-16,0 1 0 0,2 4-2 16,-2 0 1-16,1 2 4 15,-2 0 3-15,1-3 0 16,0 0-4-16,-2-4-1 16,5 0 3-16,0-2-4 15,2-1 2-15,0 0 2 16,0 0 3-16,0 0-1 15,-3-8 10-15,1-7-4 16,0-3-16-16,-3-1 10 0,1 2-4 16,-2 3-5-16,-5 5 4 15,0 0-1-15,0 1 1 16,0 0 4-16,-2 0-4 16,-8 1-5-16,1 1 0 15,-1 1-1-15,-2 2-1 16,0 2-3-16,1 1-2 15,0 0 2-15,2 0 2 16,-2 0-4-16,2 9-11 16,-1 0-6-16,-2 2-18 15,-3-2-67-15,3-3-525 16</inkml:trace>
  <inkml:trace contextRef="#ctx0" brushRef="#br0" timeOffset="22568.0863">12268 7736 507 0,'0'0'17'16,"0"0"18"-16,0 0 40 16,0 0-12-16,0 0-37 15,0 0-16-15,0 0 5 16,0 0 14-16,0 0 12 15,0 0-3-15,0 0-3 16,0 0-2-16,0 0-14 0,0 2-8 16,0 4-8-16,3 6 1 15,3 1 12-15,-3 2 9 16,0 2-6-16,1-2-7 16,1 2-4-16,-2-3-6 15,1-1 1-15,2-6-3 16,-3-1-1-16,-2-1 1 15,1-4-61-15,-1-1-49 16,-1 0-177-16</inkml:trace>
  <inkml:trace contextRef="#ctx0" brushRef="#br0" timeOffset="22879.2731">12262 7552 663 0,'0'0'98'0,"0"0"-35"16,0 0 25-16,0 0-21 15,0 0-45-15,0 0-17 0,-2-13 3 16,2 13-8-16,0 0 0 16,0 0-5-1,-1 0-14-15,1 5-23 16,0 5-23-16,0-3-53 0,0-4-141 16</inkml:trace>
  <inkml:trace contextRef="#ctx0" brushRef="#br0" timeOffset="23670.376">12402 7706 655 0,'0'0'142'15,"0"0"-57"-15,0 0-5 16,0 0-22-16,0 0-35 16,0 0-10-16,1 0-4 15,1 0-4-15,-2 0-1 16,1 0 2-16,1 0-5 15,-2 0-1-15,5 0-5 16,1 0 1-16,4 0 4 0,-1 8-1 16,1-1 1-16,-5 3 0 15,4 0-1-15,-5 2 1 16,-1 1-1-16,0 1 1 16,-1 2 0-16,1-1 2 15,-2-2-1-15,1-2-1 16,-1-2-1-16,1-3 1 15,-2-1 1-15,0-2-1 16,0-3-3-16,0 0 3 16,0 0 2-16,0 0 5 15,0 0-5-15,0-5 6 16,0-7-5-16,0-2-3 16,0-2-4-16,-2-1 2 15,2-1-3-15,0-1-6 0,0 3-2 16,0 4-2-16,0 4 2 15,0 2-10-15,0 1 1 16,0 2 9-16,0 0-4 16,0 0 5-16,6-3 7 15,3 0 4-15,0 1 1 16,0 2 0-16,0 2 0 16,-2 1 0-16,-1 0 3 15,0 0-1-15,3 0 6 16,-1 2-5-16,1 6 18 15,0 3-3-15,1 0 0 16,-4 1-6-16,3 2 7 16,-3 0-11-16,1 1 5 15,-2-1-7-15,-2 1-3 16,-2-3-2-16,1 1-1 0,-1-1 0 16,-1-1 0-16,2-2-1 15,1-1-21-15,0-5-65 16,0 0-77-16,6-3-508 15</inkml:trace>
  <inkml:trace contextRef="#ctx0" brushRef="#br0" timeOffset="24001.704">12693 7682 479 0,'0'0'221'16,"0"0"-93"-16,0 0-40 15,0 0-32-15,0 0-39 16,0 0-13-16,6 13-1 16,-3 2 28-16,1 1-5 15,-1-1-9-15,0 1-4 16,0-2-5-16,2 2-4 15,-1-2-2-15,1-2 1 16,-2-2-2-16,3-6-1 0,-5-1 2 16,1-3-2-16,-1 0-30 15,2 0-19-15,3 0-48 16,2-12-63-16,-4-8-556 16</inkml:trace>
  <inkml:trace contextRef="#ctx0" brushRef="#br0" timeOffset="24202.5931">12714 7575 506 0,'-3'-7'156'0,"0"0"-85"16,0 1 40-16,0 0-62 15,2 1-31-15,1 5-11 0,-2 0 0 16,1 0-5-16,1 0-2 15,-3 0-30-15,1 8-88 16,2 4-4-16,0-4-199 16</inkml:trace>
  <inkml:trace contextRef="#ctx0" brushRef="#br0" timeOffset="24608.5076">12808 7501 590 0,'0'0'148'0,"0"0"-48"15,0 0-21-15,0 0-21 16,0 0-31-16,0 0-20 15,3-2-7-15,-3 2 0 16,3 10-3-16,1 3 3 16,-1 1 7-16,2 1 4 15,2 0 12-15,-2 0-10 16,-1 2-3-16,2 3 1 16,-1 2 1-16,2 0-1 0,-1 3-8 15,0-2 1-15,0 3-4 16,0-2 1-16,0-4 0 15,0-2-1-15,-3-3 0 16,1-5-16-16,1-3-24 16,-1-4-22-16,5-3-15 15,-3 0-27-15,-1-6-231 16</inkml:trace>
  <inkml:trace contextRef="#ctx0" brushRef="#br0" timeOffset="24803.9855">12820 7712 586 0,'0'0'78'0,"0"0"59"0,0 0-69 16,0 0-30-16,0 0-28 16,0 0-10-16,12-14-7 15,3 11-3-15,5-2-24 16,-1 2-64-16,1 0-91 15,-2-1-113-15</inkml:trace>
  <inkml:trace contextRef="#ctx0" brushRef="#br0" timeOffset="29940.5399">13057 7665 423 0,'0'0'154'0,"0"0"-32"15,0 0-21-15,0 0-49 16,0 0-22-16,0 0-2 15,0 0-10-15,0 2-8 16,0 1-7-16,0 0-1 16,0 6 7-16,0 2-9 15,0 2 15-15,2-1 9 16,-2 5-9-16,1-3-8 16,-1 0-5-16,2 1 3 15,-1-2-5-15,1 0 0 16,-1-4 1-16,1-1-1 15,-1-3-23-15,1-5-56 16,-1 0-145-16</inkml:trace>
  <inkml:trace contextRef="#ctx0" brushRef="#br0" timeOffset="30184.8868">13027 7539 428 0,'0'0'171'0,"0"0"-122"0,0 0 2 16,0 0-16-1,0 0-35-15,0 0-8 0,0-3-3 16,0 6-31-16,0 4-91 15,2 1-76-15</inkml:trace>
  <inkml:trace contextRef="#ctx0" brushRef="#br0" timeOffset="31694.7371">13276 7676 454 0,'0'0'70'0,"0"0"29"16,0 0 3-16,0 0-27 15,0 0-55-15,0 0-18 16,-37-4 5-16,37 4-2 16,0 0 6-16,0 0-5 15,0 0 6-15,-3 0 6 16,0 8-8-16,0-1-1 16,-1 6 7-16,1-4-10 15,1 0 5-15,2 2-3 16,0-2-6-16,0-1-2 0,0 1 3 15,0-1-1 1,0-2 0-16,0-2-4 0,0-3-1 16,0 1-14-16,0-2 15 15,3 0 1-15,4 0 1 16,4-2 1-16,0-9 1 16,2-4-2-16,0-2-18 15,-2 1-30-15,-4 2 32 16,-2 5 10-16,-4 1 6 15,-1 5 25-15,0 0-8 16,0 1 4-16,0 2-19 16,0 0 9-16,0 0-11 15,0 0-4-15,0 0 0 16,0 0 1-16,0 0 0 16,0 8 2-16,2 3 1 0,-2 1 0 15,1 2 1-15,1-1-1 16,-1-6 3-16,1 1-2 15,1-5 3-15,0 0 2 16,1-3 10-16,-1 0-8 16,3 0 2-16,-1 0-2 15,2 0 5-15,3-7 1 16,1-6 3-16,-2-5-7 16,-3-4-2-16,1-3 14 15,-4-3-22-15,-1 3 5 16,-2 0-1-16,0 5-1 0,0 6 3 15,0 0 2 1,0 4-3-16,0 1 2 16,0-1-6-16,0 1 3 0,0 0-4 15,0-3-1 1,-2 1 1-16,-1 1 0 0,2 1-2 16,-1 3 1-16,-2 3 0 15,4 3 1-15,0-1-4 16,0 1 2-16,0 0 0 15,0 0-6-15,0 4-17 16,0 10 18-16,0 4 7 16,0 5 0-16,0 0-1 15,4 5 3-15,-1-2-2 0,2 3 5 16,-1-7-2 0,2 0 0-16,-1-6-1 0,-1-5-1 15,2-3 2-15,-2-2 5 16,-1-3 0-16,-1 0-1 15,6-3-6 1,-4 0 5-16,5 0-3 0,1 0-2 16,2 0 6-16,5 0-4 15,-2-8-3-15,1-1 0 16,-1-5 0-16,-2 2 0 16,-5-2-4-16,-2-3 4 15,-5-1 0-15,-1-5-2 16,0-2 1-16,0 2 1 15,0 0 0-15,-1 2 1 0,-4 4-1 16,1 2 2-16,-1 2-1 16,1 1-1-16,-2 4-1 15,0 0 1-15,3 2 1 16,0 3-1-16,0 1 4 16,0 2-1-16,3 0-3 15,0 0 7-15,0 0-1 16,0 0-6-16,0 0 0 15,0 0-7-15,0 13 1 16,0 9 6-16,0 2 2 16,0 4-2-16,0 1 7 15,0 0-2-15,8 1-4 16,-2-5 6-16,2-3-4 16,0-3-1-16,1-3-1 0,4-2-1 15,-1-3 0-15,3-2 0 16,0-4-5-16,7-1-29 15,-2-4-43-15,-2 0-78 16,-5 0-588-16</inkml:trace>
  <inkml:trace contextRef="#ctx0" brushRef="#br0" timeOffset="32600.8562">13698 7575 538 0,'0'0'234'0,"0"0"-152"16,0 0-8-16,0 0-15 15,0 0-29-15,0 0-21 16,-1-4 9-16,1 4-6 15,0 0-12-15,0 0 0 16,0 9 0-16,0 6 2 16,0 0 8-16,0-1 3 15,0-1 1-15,1-3-13 16,4-2 1-16,1 1 0 16,2-5-1-16,0-2 4 0,1 1-4 15,2-3-2-15,2 0 1 16,-1 0-15-16,-1 0 6 15,-1 0 5-15,1-6-3 16,-1-7 2-16,2-3 1 16,-3 1-2-16,-3 4-2 15,1 2 4-15,-5 4 2 16,-2 4 2-16,0 1 1 16,0 0 4-16,0 0 3 15,0 0 4-15,0 0-6 16,0 0 4-16,0-2-3 15,0 2 1-15,0 0-5 16,0 0 4-16,0 0-7 16,0 0-4-16,-3 0 4 15,-3 0 0-15,4 10-3 0,1-1 3 16,1 3-2-16,0 2 3 16,0 0-1-16,0 2 2 15,1-2 1-15,7 3 0 16,-1 3 1-16,2-3 2 15,0 1-2-15,1 0-4 16,1 1 0-16,0-4 5 16,-1 3-2-16,-1-1-3 15,-2-2 1-15,0 2-1 16,-2-3 0-16,0 0 3 16,-4-1-3-16,1-2 1 0,-2-1-1 15,0-3-2-15,0-1 1 16,0-2 1-16,-13 1 5 15,-3-3-3-15,3-1 1 16,-2-1 0-16,4 0-2 16,0 0 3-16,-1-12-4 15,-3-2-2-15,4-5 0 16,-1 1 2-16,2 0 0 16,3-1 5-16,1 4-5 15,1 1 3-15,2 4-3 16,3 3 0-16,0 2-1 15,0 2-3-15,0 2-1 16,0 0-18-16,0-3-15 16,0 3-24-16,6 1-42 15,-3 0-194-15</inkml:trace>
  <inkml:trace contextRef="#ctx0" brushRef="#br0" timeOffset="34083.3646">12138 8038 264 0,'0'0'127'0,"0"0"22"15,0 0-29-15,0 0-5 16,0 0-57-16,0 0-19 16,-3 0-4-16,3 0-3 15,0 0-10-15,0 0 9 0,0 0-5 16,0 0 10 0,0 0-14-16,0 0 3 0,0 0-15 15,0 0-1-15,8 0-9 16,12-2 5-16,10-2-4 15,5-1 1-15,5 0-1 16,0 2 1-16,-3-1-1 16,-2 2 1-16,-4 2-1 15,-3 0 1-15,-2 0 0 16,0 0-3-16,-1 0 6 16,1 0-5-16,1 0 1 15,2 0 0-15,-1 0-1 16,-1 0-2-16,2 0-2 15,0 0 4-15,-1 0-3 16,2-3 0-16,-2 0-7 0,1-1 8 16,2 0 0-16,2 1-6 15,-2-2-2-15,0 1 0 16,1-1 3-16,-1 2 6 16,-4 0-4-16,0 3 3 15,0-3-2-15,-2 3 1 16,2-1-1-16,1-1-1 15,1 2 5-15,-1-1-2 16,2-3 4-16,-3 3-2 16,-3-2 1-16,3 1-1 15,-4 2 0-15,1-3 0 16,-1 3 6-16,1-2-5 0,2 2 0 16,3 0-1-16,2 0 1 15,0 0 0-15,-1 0-1 16,-3 0 0-16,1 0 3 15,-4-1-2-15,-3 0 5 16,0-1 0-16,-2 0-4 16,-4 2 2-16,-2-1-4 15,-3 1 1-15,-3 0 3 16,5-2-4-16,5 2 0 16,5-1-2-16,2 1-1 15,1 0 3-15,-7-2-4 16,-1 2 2-16,-6 0 2 15,-6 0-5-15,-5 0 1 0,0-2-9 16,-15-1-26-16,-18-7-133 16</inkml:trace>
  <inkml:trace contextRef="#ctx0" brushRef="#br0" timeOffset="162837.4679">20667 564 235 0,'0'0'121'0,"0"0"-19"0,0 0-21 16,0 0-3 0,0 0 2-16,0 0-19 0,0 0-6 15,0 0-13-15,-12 0-11 16,12 0-11-16,0 0-5 15,0 0-4-15,-1 0-4 16,-1 0 3-16,1 0-6 16,-3 0 0-16,4 0-4 15,-2 0 4-15,1 0-3 16,-1 0 3-16,1 0-3 16,-1 0 4-16,-2 0-5 15,1-2 2-15,-2 1-1 0,0 1 2 16,1 0-3-1,1 0 1-15,-1 0-1 0,-1 0 0 16,1 0-1-16,-2 0 1 16,0 0 0-16,-3 0 0 15,1 0 0-15,1 0 0 16,2 0 0-16,-2 3-3 16,3 0 1-16,1 0 0 15,-2 0 1-15,2 1 0 16,2-3 1-16,-2 0 1 15,1 1-1-15,0-2 0 16,1 3-8-16,1 2 5 16,-2 0 2-16,2 0 1 0,0 2 0 15,0 2 0 1,0-1 2-16,0-1-2 0,0 0 1 16,0 0-1-16,0-1 0 15,0 0 0-15,0-2-2 16,0 0 2-16,0 0 0 15,3-1-2-15,1 2 2 16,-1-3 0-16,1 2-1 16,1-1 1-16,2 0 3 15,2 2-3-15,-2-2-1 16,1 0 1-16,1 2-2 16,0-2 2-16,-3 0 4 0,1-3-4 15,1 3-1 1,-1-3 1-16,1 0 0 0,-1 0 0 15,-1 0-3-15,1 0 3 16,-1 0 4-16,0 0-4 16,2 0 1-16,1 0 0 15,-3-3 0-15,0 0 5 16,-2 0-6-16,-1 1 1 16,-1-1-1-16,-1 0 10 15,1-2 4-15,-1-2 6 16,-1 0-1-16,0-2-6 15,0 2-9-15,0-1 0 16,0 1 1-16,0 1 6 16,0 2-8-16,0 0 2 15,0-1-5-15,0-1 0 0,0 3-3 16,0-2 6-16,0-1-8 16,0 3 12-16,0 0-7 15,-1-1 0-15,-1 2 0 16,1 1 2-16,-1 1-1 15,1-2 0-15,-1 0 2 16,-1 1-5-16,0-1 2 16,-1 2 0-16,-1-3 0 15,0 0 6-15,0 1-3 16,2 0-1-16,1 0 1 16,1-1-2-16,-1 1 2 15,1 2-2-15,-2-1 0 16,-2 1-1-16,-3 0-9 15,-4 0-37-15,-6 0-55 0,-2 4-71 16,1 2-493-16</inkml:trace>
  <inkml:trace contextRef="#ctx0" brushRef="#br1" timeOffset="186006.9477">20976 1061 371 0,'0'0'164'0,"0"0"-51"15,0 0-37-15,0 0-15 16,0 0-30-16,0 0-10 16,0 0-4-16,0 0-7 15,0 0 4-15,0 0 4 16,0 0 8-16,0 0 3 16,0 0-12-16,-1 0 4 15,1 0-5-15,0 0-4 0,-2 0-4 16,1 0-2-1,-1 0-3-15,2 0 6 0,-1 0-7 16,1 0 5-16,0 0-5 16,-2 0-1-16,2 0-1 15,-1 0 3-15,-1 0-2 16,1 0 0-16,-2 0-1 16,1 0-2-16,-2 0 1 15,1 0 0-15,0 0 1 16,0 0 0-16,0 0-2 15,0 0 0-15,0-2 2 16,-2 1 0-16,0-1 0 16,0 2 0-16,1 0 0 0,-1 0 0 15,2-1 0 1,-1 1 0-16,1 0-1 0,-1 0 1 16,0 0 0-16,1 0 0 15,2 0 0-15,-2 0-1 16,1 0 1-16,-1 0 0 15,2 0-2-15,-1 0 0 16,-1 0 3-16,0 0-2 16,-1 0 1-16,-3 0 0 15,1 0-2-15,-1 0 2 16,1 0-3-16,2 0 2 16,1 3 1-16,-1 0-3 15,1-1 1-15,-2 1 1 16,2 0-1-16,-1 2 2 0,-1-3 2 15,0 2-2-15,0 1 0 16,3-2 0-16,-1 0 0 16,-1 0-4-16,1 2 3 15,-2 1 1-15,2-2 0 16,0 1 0-16,-4 0 1 16,3 0-3-16,-1-1 2 15,0-1-1-15,1 0 0 16,1 2 0-16,0-1-2 15,-2 1 3-15,3 3 0 16,0-2-7-16,1 3 4 16,1-2 1-16,0 0 2 15,0-1-2-15,0 0 2 0,0-2 0 16,0 1 0-16,0 0-11 16,0 1 6-16,0-1 3 15,0 1 2-15,0 0 0 16,0 0-3-16,1-1 3 15,3 1 0-15,-2 0-1 16,-1 0 1-16,2 2 0 16,-1-2 1-16,1-1-2 15,-2 1 1-15,2-1 0 16,-1 1 3-16,1 0-3 16,-1-1 0-16,1-1 0 15,-2-1 1-15,2 1-1 16,1 1 1-16,-1-1-1 15,-1 1 0-15,2 0 0 0,-2 1 0 16,1-1 0-16,1-1 0 16,-2 2 0-16,1-1 1 15,0 0-1-15,1 1 1 16,-1-2-1-16,2 1 0 16,-2 1 1-16,1 0 0 15,1-1 0-15,-1 1-1 16,2-3 5-16,0 2-5 15,-2-5 5-15,2 3-5 16,-1 0 2-16,1 0 0 16,1 0 1-16,-1-1-1 0,0-2-1 15,-1 1 0 1,-1 1-1-16,2-2 1 0,0 1-1 16,3-1 2-1,0 0 2-15,1 1-1 0,-1-1 0 16,1 0-2-16,-2 0 2 15,0 0-2-15,-2 0 1 16,1 0-1-16,-1 0 0 16,0 0-1-16,-1 0 2 15,-1 0-2-15,1 0 0 16,1 0 0-16,1 0 1 16,2 0 0-16,-3 0 0 15,0 0 0-15,0 0-1 0,-3 0 0 16,1 0 0-16,-1 0 0 15,0 0 0-15,0 0 3 16,2 0-3-16,1 0 5 16,0 0-1-16,3 0-3 15,-2-4 1-15,-1 0 3 16,2-2 0-16,0 1-4 16,-2 0 2-16,0 2 2 15,1-1-4-15,-4 2 1 16,2-3 1-16,-2 1 1 15,2 1 4-15,-2-2-4 16,0 2-1-16,0 0 8 16,0-3-10-16,1-2-1 15,1 3 0-15,0-5 0 0,0 2 1 16,0-2-2-16,-2 1 2 16,0 1 1-16,-2-1-1 15,1 2-1-15,-2 0 0 16,0 3 0-16,0-1-3 15,0 0 2-15,0 0 0 16,0 2 1-16,0-3 1 16,0 1-1-16,0-1 5 15,0 2-4-15,0-5 0 16,-2 5-1-16,1-4 0 16,-1 1 7-16,1 0-5 15,-2 0-1-15,1 0 2 16,-1 1-3-16,2 1-1 15,-3-1 1-15,3 0 0 0,-3 1 0 16,1-1 1-16,0-1-2 16,0 1 1-16,0 0 0 15,-2-1-1-15,2 0 1 16,0 1 0-16,-1 2 0 16,0-3 0-16,1 4 0 15,-2-2 0-15,2 1-7 16,-3-1 7-16,1 1 1 15,-2-1-1-15,0 2-1 16,-1-3 1-16,2 1-2 16,0 2 2-16,0 0 2 0,0 0-1 15,2 1-1 1,-1 1-2-16,1-1-4 0,-2 2 6 16,0 0 1-16,3-1-1 15,2 1 0-15,-2-1 1 16,1-1 2-16,-3 2-3 15,2-1 2-15,-3-1-2 16,2 1 0-16,-3 0 0 16,2 1 1-16,1-2 0 15,-1 1 0-15,2-1 0 16,0 1-1-16,0 1 0 16,-1-1 0-16,2-1 2 15,-1 2 2-15,3-1 2 0,-1-1-6 16,-1 2 2-16,1-1-2 15,-2 1-1-15,-2 0 0 16,1-2-2-16,-2 2 0 16,0 0-5-16,0 0-14 15,-2 0-2-15,1 0-33 16,-3 0-16-16,-1 0-47 16,2 6-265-16</inkml:trace>
  <inkml:trace contextRef="#ctx0" brushRef="#br0" timeOffset="226560.7098">23104 611 252 0,'0'0'143'16,"0"0"-3"-16,0 0-16 15,0 0-25-15,0 0-12 16,0 0-35-16,0 0-3 15,0 0-20-15,0-4 11 0,-2 4-17 16,1 0-2-16,1-1-6 16,-2 1 4-16,2-2 0 15,0 2-2-15,0 0-7 16,0 0-2-16,0 0-1 16,0 0-7-16,0 0 0 15,0 0-3-15,0 0-5 16,0 0 3-16,0 0-6 15,0 0 7-15,8 0 4 16,0 3 0-16,0 3 2 0,0-1-2 16,-4 1 2-16,2 3-2 15,0 1 0-15,-2 1-4 16,1 2 2 0,-2-2 2-16,0 1 0 0,-1-1-6 15,-1-2 5-15,-1 2-8 16,0-5 0-16,0 0 4 15,0-3 2-15,0-1 3 16,0-2-1-16,0 0 0 16,0 0 1-16,0 0 9 15,0-11 8-15,0-3-17 16,-1 0 0-16,-1-1-9 16,-1-1 9-16,1 2-1 0,2 1 4 15,0 2-6-15,0 1 3 16,0 1-7-16,0-1 2 15,0 3 3-15,0 0-10 16,0-1 5-16,0-1-7 16,2 3-11-16,-1 2 11 15,3 0 6-15,-3 3 5 16,1 1 2-16,-2-2-7 16,1 2 3-16,2 0 3 15,3 0-4-15,-2 0 3 16,4 0 3-16,-4 0-5 15,4 0 5-15,1 0-1 16,-3 5-2-16,0-1 3 16,1 1 0-16,-1 5 1 0,3-3 0 15,-2 3 1-15,1-3 1 16,-3 4 0-16,0-3-3 16,-3 1 0-16,-1 0 1 15,-1 0 0-15,2 0 1 16,-1-3-2-16,-1-1 0 15,2-1 4-15,-1-1-1 16,-1-1-2-16,0-2-1 16,0 0 2-16,0 0-1 15,0 0 10-15,0 0 15 16,0 0 11-16,0-6-25 16,0-2-12-16,0 0-7 15,0-2 1-15,0-1-1 16,0-1-2-16,0 0-10 15,0 2 3-15,0 0-1 0,0 2-4 16,0 2 5-16,0 0-2 16,0 1 0-16,2 2 0 15,-1-2-10-15,1 2 6 16,-2 0-1-16,0 3 19 16,0-2 4-16,0 2 6 15,3 0 5-15,0 0-10 16,3 0 4-16,4 0 12 15,-1 0 10-15,3 7 5 16,0 2-12-16,0 4-3 16,0 0-5-16,0 3-4 0,-3 2-2 15,-2 1 1 1,2-1 5-16,-4-2 0 16,-1 0-3-16,1-7 2 0,-4-1-10 15,1-3-1-15,-1-2 0 16,1-2-34-16,-1-1-73 15,2 0-126-15,-3-1-341 16</inkml:trace>
  <inkml:trace contextRef="#ctx0" brushRef="#br0" timeOffset="226878.0974">23490 535 122 0,'0'0'318'0,"0"0"-171"16,0 0 3-16,0 0-58 15,0 0-23-15,0 0-35 16,31 46-15-16,-25-35 4 15,2 1-15-15,-2 0 4 16,0-2-8-16,-3 0-4 16,-2-5 0-16,-1 1-4 0,0-3-4 15,0-2-26-15,0-1-40 16,0 0-39-16,-3 0-251 16</inkml:trace>
  <inkml:trace contextRef="#ctx0" brushRef="#br0" timeOffset="227088.6707">23444 365 632 0,'0'0'166'16,"0"0"-90"-16,0 0-25 15,0 0-19-15,0 0-25 0,0 0-7 16,-1-3-55-16,1 3-147 16,0 9-149-16</inkml:trace>
  <inkml:trace contextRef="#ctx0" brushRef="#br0" timeOffset="227791.6362">23621 553 613 0,'0'0'145'16,"0"0"-28"-16,0 0-46 0,0 0-30 15,0 0-9-15,0 0-1 16,5-11-7-16,-5 11-7 15,0 0-2-15,0 0-15 16,0 0 0-16,0 0-11 16,2 5-3-16,4 4 4 15,1 5 10-15,0 0 1 16,-1 1-1-16,2-1 2 16,-1-1-2-16,1 1 1 0,-1-1 0 15,-1-1 1-15,0-1-2 16,-2-3 0-16,-1-2 2 15,0-5-4-15,-3 1 4 16,0-2-2-16,0 0 3 16,0 0 14-16,0 0-2 15,0-5-9-15,0-7-1 16,-4-6-5-16,-2 0-3 16,3-2-1-16,0 1-1 15,2-1 3-15,1 6-5 16,-2-1 4-16,1 2 3 15,1 2-5-15,0 0-4 16,0-3-1-16,0 1-17 16,0 3-2-16,0 2-7 0,0 4-4 15,0-1 11-15,0 2 20 16,1 1 3-16,4 2 1 16,-1 0 2-16,5 0 2 15,-3 0-1-15,3 0 2 16,-1 0 1-16,2 10 9 15,0-1-3-15,1 6 4 16,1 0 1-16,-3 2 9 16,0 3-6-16,-1-3 0 15,-2 0-4-15,-1 0 0 16,-2-3-8-16,0-2 2 16,-3 0-5-16,2-4-4 15,-2-2 2-15,0 0-62 16,0-5-102-16,0-1-337 15</inkml:trace>
  <inkml:trace contextRef="#ctx0" brushRef="#br0" timeOffset="228356.1403">23933 346 503 0,'0'0'206'0,"0"0"-71"16,0 0-50-16,0 0-28 16,0 0-21-16,0 0-7 15,0-3-6-15,0 3-22 16,0 0-1-16,-3 0 0 0,0 6 0 15,-1 6 4-15,-1 4-1 16,0 0 1-16,0 3-1 16,1 1 3-16,-1 3 1 15,2 0-2-15,-2 6 1 16,2-1-2-16,2 1-2 16,1-4 0-16,0-2-2 15,0-2-1-15,0-3-1 16,7-2 0-16,6-2 2 15,1-2-5-15,3 1 10 16,1-6-12-16,-2-2-3 16,0-2-39-16,-3-3-51 0,-3 0-219 15</inkml:trace>
  <inkml:trace contextRef="#ctx0" brushRef="#br0" timeOffset="230401.8821">24226 354 76 0,'0'0'315'15,"0"0"-154"-15,0 0-38 0,0 0-36 16,0 0-23-16,0 0-25 16,0 0-8-16,-5 0-18 15,5 0 0-15,-1 0-3 16,1 0-7-16,0 7 2 15,0 1 4-15,-2 1-2 16,-1 1-1-16,2 0 5 16,-4 1-6-16,1 3-2 15,-1 4 5-15,-2-1-6 16,0 2 0-16,-1 1-2 16,2-3 2-16,0-3 0 15,1-1-2-15,-2-4 0 16,1-1 1-16,-1-2 3 0,-1-1-4 15,-2 1 5-15,1-2-5 16,1 1 0-16,2-2-1 16,-1-3 0-16,4 0 1 15,-1 2 0-15,0-2 0 16,3 0 0-16,-4 0 0 16,2 0 0-16,0-2-9 15,-1-1-5-15,1 0 0 16,3 0 8-16,0-2-6 15,0 1 1-15,0-1-3 16,0-1-2-16,0-2 0 16,0 0 11-16,3 0-28 0,4 1 7 15,-2 4 11-15,-2 0-16 16,0 0 9-16,2 2 19 16,-1-2 3-16,5 0 2 15,-2-3 1-15,-1-1-1 16,2 0-2-16,-2 0 0 15,1 4 2-15,-1 0 2 16,-1 3-4-16,-1 0 1 16,-2 0 4-16,2 0-3 15,0 0 4-15,-1 0 5 16,2 0 2-16,-1 2 8 16,1 1-14-16,0-2 8 15,-2 1-3-15,1 3-1 16,2 1-3-16,-3 0-3 15,1 1 4-15,-1-6-9 0,-1 2-4 16,-1-3 4-16,1 0 3 16,-1 1-2-16,2-1 5 15,0 0-6-15,-1 0 2 16,2 0-2-16,1 0 5 16,-1 0 5-16,1 0-2 15,-1-3 1-15,-1 1-4 16,0-4 7-16,-1-3 0 15,-1 1-5-15,-1-2 4 16,0 1-3-16,0-1 4 16,0-2-10-16,0 1 1 15,0 0 14-15,0 3-2 0,0 1-8 16,0 0 1 0,0-2-8-16,0 2 0 0,0 0 2 15,0-1-1-15,0-1-1 16,-1 1 0-16,-4-2-3 15,2 1-11-15,-3 3 4 16,2 3 6-16,-1 0-15 16,-1 3 6-16,0 0 2 15,-1 0 9-15,-4 6-28 16,-2 8-2-16,4 1-11 16,3-2-7-16,6 0-71 15,0-5-38-15,0-4-126 16</inkml:trace>
  <inkml:trace contextRef="#ctx0" brushRef="#br0" timeOffset="230733.0859">24466 541 384 0,'0'0'247'0,"0"0"-172"16,0 0 27-16,0 0-49 15,0 0-6-15,0 0-15 16,6 48-3-16,-6-31-6 15,0 1-9-15,-3 1-3 16,-9-2-11-16,-2-1 4 16,0-2-4-16,0-3-62 15,4-2-95-15,4-6-429 16</inkml:trace>
  <inkml:trace contextRef="#ctx0" brushRef="#br0" timeOffset="233507.7697">24611 379 368 0,'0'0'176'16,"0"0"-46"-16,0 0-39 16,0 0-40-16,0 0-28 15,0 0-5-15,0 0-7 16,-6 0 0-16,6 0 8 0,0 0 3 15,0 0 7-15,0 0-6 16,0 0-5-16,0 0-12 16,0 0 4-16,0-2-8 15,0 0-2-15,0 1-3 16,0 1-4-16,0-2 7 16,0 1-1-16,6-2-1 15,4-1-11-15,5 0 1 16,0-1 8-16,3 2-4 15,-2 0 8-15,-1 2-9 0,-3 1-3 16,-2 0-1 0,-2 0-3-16,-3 0 8 0,-1 3 4 15,-1 4 1-15,-1 0 2 16,-1-1 0-16,-1 0 1 16,0-2-3-16,0 3 3 15,0 0 0-15,0 0 0 16,0 0 8-16,-1-1-5 15,-7 0 6-15,4-1-4 16,-3-1 1-16,1 1-4 16,3-4-2-16,1 1 4 15,2-2-4-15,0 0 1 16,0 0 0-16,0 0 2 16,0 0 2-16,0 0-5 15,0 0 0-15,0 0-9 0,0 0-9 16,0 0 10-1,0 0-11-15,4 0 11 0,0 0 7 16,-1 0 0-16,2 3-4 16,0 3 0-16,1-1 3 15,1-2 2-15,-3-3-2 16,2 0 0-16,-1 0-1 16,-1 0 3-16,1 3 0 15,1-3 10-15,-3 2 0 16,1-1-8-16,-1 2 4 15,2 1-4-15,-1-3-1 16,-1 0 2-16,2 1-1 0,-1-2 6 16,0 3 9-16,-1 0-3 15,0 0-5 1,0 0-3-16,1 3 0 16,-3 1-5-16,2 1 0 0,-3 1 2 15,2-2 3-15,-1 0 3 16,1 0 0-16,-1 0 0 15,2-1 8-15,-3 1-6 16,0-1 0-16,0 0 1 16,0-1-1-16,0 0-1 15,0-3-8-15,0 3 0 16,0-2 2-16,0-1 2 16,0-1 4-16,-3 1-4 15,-3 1-3-15,-5-1 8 16,-2-1-8-16,-2 0 4 0,-4 1-7 15,1 1-1-15,-1-3-3 16,0 2-12-16,5-1 1 16,5-1-14-16,1 0-10 15,-1 0 5-15,3-6-22 16,0-5-25-16,2-1-92 16,2-2-237-16</inkml:trace>
  <inkml:trace contextRef="#ctx0" brushRef="#br0" timeOffset="234167.1649">24708 246 18 0,'0'0'192'16,"0"0"-78"-16,0 0-16 15,0 0-17-15,0 0-22 16,0 0-4-16,56 0-1 15,-42 0-28-15,-2 0-12 16,0 0 11-16,-1 2 8 0,-2 0 12 16,1 4-23-16,0 0 2 15,-3 2-9-15,1-1 4 16,1 3-2 0,3-2 4-16,-3 4 6 0,1-1-4 15,0 0 4-15,-2 4-12 16,0-4-8-16,0 3 3 15,0 2 3-15,-2 0-5 16,0 2 0-16,-3 1 5 16,1 1-7-16,-2 2-5 15,-2 1 3-15,0 1-4 16,0-1 0-16,0-1-1 16,-9 0 1-16,-6-3-9 15,-9 1-15-15,-4-3-18 16,-2-3-82-16,-3-2-362 0</inkml:trace>
  <inkml:trace contextRef="#ctx0" brushRef="#br0" timeOffset="237115.7152">24299 1237 360 0,'0'0'80'0,"0"0"31"0,0 0 3 16,0 0-45-16,0 0-24 16,0 0 6-16,-19 0-25 15,17 0 0-15,2 0-5 16,-1 0-4-16,1 0 5 16,0 0 3-16,0 0 3 15,-2 0-3-15,2 0-1 16,-1 0-13-16,-1 0-5 15,-1 0-5-15,1-3 2 16,1 0-3-16,-1 1 1 0,2 1-1 16,0-2 0-16,0 1 0 15,0 1-1-15,0-1-3 16,0 0 4-16,0-2-1 16,0 1-3-16,0 0 3 15,0 1 1-15,0 0 0 16,0 0-4-16,3 0-1 15,4-1 3-15,0-2-3 16,3 3-9-16,1-1 6 16,-1 0 5-16,2 1 2 15,-3 1 0-15,-3 1-5 16,1 0-3-16,-1 0-2 16,-1 0 5-16,-2 0-1 0,0 1 1 15,-1 7 2-15,-1 0 4 16,2 2 0-16,-3 2 0 15,2-1 0-15,-1-2 0 16,-1 1 0-16,0-3 4 16,0 1-4-16,0-4-1 15,0 1 1-15,-1-2 0 16,-5 0 2-16,-4 2 3 16,1-2-4-16,4-2-1 15,2 1 0-15,1-2-1 16,2 0 0-16,0 0 0 15,-1 0-1-15,1 0 2 16,-2 0-3-16,1 0 3 16,1 0 0-16,0 0 0 0,0 0 0 15,0 0-4-15,0 0-5 16,0 0-3-16,0 0-2 16,1 0 4-16,4 0 8 15,-2 0 2-15,4 0 0 16,-3 0 1-16,2 0-1 15,-1 0 2-15,1 0-2 16,-1 0 1-16,0 0-1 16,0 0 1-16,-1 0-1 15,2 0 1-15,0 0-1 16,-1 0 1-16,1 2 1 16,-2 2-1-16,1 1 0 15,-1-1 8-15,1 0 1 0,-2-1-3 16,0 1 2-1,-2-1-7-15,3 0 2 0,-2 1-1 16,1 0-3-16,-3 0-1 16,1 1 1-16,-1 1 8 15,0-1-6-15,0 1 3 16,0 1 1-16,0 0-1 16,0-1 4-16,0 0-5 15,0-1 6-15,0 1-3 16,-4 0-2-16,-3 0 0 15,1 3 2-15,-2-1 2 16,2 0-3-16,-3-2-5 0,5-1 0 16,1-1 6-1,-2-2-3-15,1-1 5 16,-2 0 2-16,-6 1-1 16,2-2-5-16,-3 0 4 0,-1 0-9 15,-1 0 1-15,1 0-1 16,4-2-3-16,2-2-6 15,3 0-4-15,2-1 3 16,1 3-3-16,-1-1-6 16,-1-3-4-16,-1 0-64 15,-3 0-26-15,-2-3-217 16</inkml:trace>
  <inkml:trace contextRef="#ctx0" brushRef="#br0" timeOffset="251160.3689">17567 3447 244 0,'0'0'166'0,"0"0"-91"15,0 0-8-15,0 0-10 16,0 0-22-16,0 0 3 16,0 0-8-16,-1 0 13 15,1 0 10-15,0 0-16 16,0 0-5-16,0 0-2 15,0 0 3-15,0 0-1 16,0 0-14-16,0 0-6 16,0 0-7-16,0 0-4 15,0 0 1-15,0 0 6 16,0 0-6-16,0 0 3 16,3 0-5-16,2 0 3 15,2 0 2-15,-3 0-3 0,2 0-2 16,0 0 2-16,0 2-5 15,1 5 3-15,-1 2-1 16,0-1 1-16,1 2 4 16,0 0-3-16,-1 2 1 15,0-1-1-15,-3-2 4 16,0-3-4-16,-2 0 3 16,-1-1 0-16,2-4 0 15,-2 1-2-15,0-2 5 16,0 0-6-16,0 0 6 15,0 0-2-15,0 0 20 16,0 0-5-16,0-8-11 0,0-2-6 16,0-1-5-16,0 0 9 15,0-3-14-15,0 2 9 16,-2 1-5-16,-1-1-3 16,0 1-3-16,0 0-5 15,0 2 2-15,2 0 4 16,-1 3 2-16,1-1-2 15,-1 3-2-15,2 1 4 16,0 0-3-16,0 0 6 16,0-1-6-16,0 3 7 15,0 0-4-15,0-2 6 16,0 2 1-16,3 0 2 16,6-1 4-16,-1 1-5 0,2 1 4 15,-1 0-2-15,0 0 3 16,1 0-4-16,-1 0 4 15,-1 0-7-15,-2 0 3 16,3 4-1-16,-3-2 1 16,0 4-3-16,0-1 0 15,-2 1 0-15,3 3-1 16,-2 2 0-16,0 1 1 16,-2 1 3-16,-2-2-1 15,1-3 1-15,-1-1 1 16,1-2-1-16,-2-3-1 15,0 0-2-15,1-1 1 0,-1-1-1 16,0 0 8 0,0 0-8-16,0 0 2 0,0 0 6 15,0 0-2-15,0 0 2 16,0-4-6-16,0-9 2 16,0-1-8-16,0-1 4 15,0 0-11-15,2 1 4 16,-2 3 7-16,0 2 4 15,0 4-4-15,0-2-4 16,0 2-20-16,0 0 12 16,0 1-18-16,0-1 1 15,0 4-1-15,0-1 10 16,0 1 10-16,0 1 4 16,0-2 5-16,1 2-7 15,6 0 8-15,-1 0 8 16,2 0 6-16,-2 0 7 0,6 0 3 15,-3 2-9-15,1 7-12 16,2 2 12-16,-6 0-8 16,2 5-3-16,-4-2 6 15,1 0-6-15,-2-3 5 16,-2 0 6-16,3-6-13 16,-1-1 0-16,0-2-4 15,3-2-35-15,5 0-102 16,1-6-410-16</inkml:trace>
  <inkml:trace contextRef="#ctx0" brushRef="#br0" timeOffset="251442.7302">17894 3299 186 0,'0'0'540'0,"0"0"-413"16,0 0-41-16,0 0-34 15,0 0-36-15,0 0-15 16,4 14 13-16,3-1 2 0,1 2-8 16,0 3 1-16,-2-1-5 15,-2-5-3-15,2-1-1 16,0-3-13-16,0-4-36 15,2-4-55-15,-1 0-102 16</inkml:trace>
  <inkml:trace contextRef="#ctx0" brushRef="#br0" timeOffset="251656.2438">17797 3159 649 0,'0'0'187'0,"0"0"-114"0,0 0-10 15,0 0-33-15,0 0-30 16,0 0-7-16,0-9-50 16,7 9-57-16,4 0-71 15,1 0-91-15</inkml:trace>
  <inkml:trace contextRef="#ctx0" brushRef="#br0" timeOffset="252443.0533">17951 3238 500 0,'0'0'255'16,"0"0"-140"-16,0 0-36 15,0 0-24-15,0 0-28 16,0 0-5-16,-2-2-8 16,2 1-9-16,0 1 2 15,0-1-3-15,0 1 0 16,0 0-3-16,0 0 5 15,0 0-4-15,0 0 0 16,0 0-2-16,0 0-5 0,6 0 2 16,3 0 3-1,4 7 0-15,1 5 4 16,1 0 1-16,0 4 0 0,-1 1 5 16,-3 1-3-16,-3-1-2 15,-2-2-1-15,-1 0-2 16,0-2-2-16,-2-1 1 15,0-1-1-15,-3-5 1 16,0 0-1-16,0-1 1 16,0-5 0-16,0 3 1 15,0-3 2-15,0 0-1 16,-3 0 1-16,0 0 7 16,-2-8-7-16,1-4-4 0,3-3-7 15,1-4 0-15,0 0 3 16,0 2-8-16,0 0 1 15,0 3-1-15,0 3-8 16,0 0 7-16,0 3-5 16,0 2 5-16,0 0-6 15,0 1-12-15,0-1 11 16,0-1 12-16,0 3 5 16,0-2-5-16,0 2 3 15,4-1 5-15,2 1 10 16,1 0 9-16,1-2-3 15,4 4-1-15,-2-1 3 16,-1 3-15-16,3 0-3 0,-3 0-2 16,2 3-2-16,-1 9 3 15,-1 4-2-15,-2 3 3 16,0 2 15-16,0 1 11 16,-3 0-20-16,1-3 12 15,-2-3-9-15,1-3-4 16,-1-5 6-16,2-3-11 15,-1-2-13-15,3-3-58 16,3 0-114-16</inkml:trace>
  <inkml:trace contextRef="#ctx0" brushRef="#br0" timeOffset="252924.6392">18261 3062 607 0,'0'0'75'0,"0"0"14"16,0 0-1-16,0 0-49 0,0 0-22 16,0 0 14-1,-8-10-10-15,8 10-5 0,0 0 5 16,0 0 3-16,-1 0-15 16,-1 0-9-16,1 12 2 15,-3 3 7-15,-1 5 11 16,1 2-3-16,-1 1-1 15,1 0 3-15,0 4-8 16,4 1-6-16,0 1-2 16,0-1 14-16,0-1-17 15,11-1 7-15,4-4 2 16,0-2-9-16,3-4-5 0,0-3 5 16,4-3 0-16,5-4-32 15,6-6-31-15,0 0-57 16,-2 0-305-16</inkml:trace>
  <inkml:trace contextRef="#ctx0" brushRef="#br0" timeOffset="254130.4136">18450 3099 532 0,'0'0'138'0,"0"0"-76"16,0 0 17-16,0 0-43 15,0 0-26-15,0 0-1 16,0-1-5-16,0 1 0 16,0 0 4-16,3 4 31 15,2 4-6-15,1 0-3 16,-3 1 1-16,0 2-14 15,0-1 5-15,0 3-2 16,-3 1-1-16,1-2-11 0,-1 2 4 16,0 2-10-16,0 0 4 15,0-1 0 1,0 2-2-16,-6-3-2 16,-4 0 0-16,2-2-2 0,-1-4 0 15,3-2 4-15,-1-3 0 16,3-2-3-16,-1-1 0 15,-1 0 0-15,-2 0 1 16,0 0-2-16,-1-4-4 16,0-5-3-16,3 1 3 15,0 1-2-15,3-1 0 16,2 2-14-16,1-1 13 0,0 4-7 16,0 0 5-16,0 0 5 15,0 0-6-15,0 0 1 16,0 0 2-16,8 1 5 15,0-2 2-15,1 1 0 16,4-2 0-16,-1 1 0 16,3 0 0-16,1-2 0 15,1 2 0-15,-4-1 0 16,-1 3 0-16,0 2-5 16,-4 0-10-16,-1 0 8 15,-2 0 1-15,2 0 3 16,-3 0-2-16,-1 0 5 15,2 1 0-15,1 2 3 16,2 0-2-16,-1 0 0 16,0-2 5-16,-2 1 0 0,-1-2-1 15,1 0-1-15,0 0-1 16,1 0-2-16,-1 0 3 16,0 0-2-16,-1 0 1 15,-2 0-1-15,-1 0 2 16,1 0 3-16,-1-6-2 15,2-3-3-15,0-1-1 16,-3 1 2-16,0-1-2 16,0-1 12-16,0-1 8 15,0-1-12-15,-4 1-1 16,-4-1-6-16,-1 3 4 16,1 3 2-16,-2 1-7 15,3 3 0-15,1 0-1 16,-3 2 1-16,0-1-2 0,0 2 0 15,-3 0 1-15,2 0 0 16,2 0 0-16,4 0-7 16,1 0-16-16,-1 2-22 15,3 7 7-15,-1 2-12 16,2 1-43-16,0-1-65 16,0-2-56-16</inkml:trace>
  <inkml:trace contextRef="#ctx0" brushRef="#br0" timeOffset="254441.5085">18750 3193 574 0,'0'0'100'15,"0"0"-7"-15,0 0 37 16,0 0-52-16,0 0-16 0,9 80-4 16,-9-63-47-1,0-1 2-15,0-3-9 0,0-2-4 16,0-2-2-16,-4-4-26 15,-5-2-73-15,-4-3-289 16</inkml:trace>
  <inkml:trace contextRef="#ctx0" brushRef="#br0" timeOffset="258511.3141">18816 2969 524 0,'0'0'197'16,"0"0"-120"-16,0 0-7 16,0 0-5-16,0 0-13 15,0 0-24-15,0 0-7 16,0-5-11-16,0 5 0 15,0 0-8-15,0 0-2 0,0 0 0 16,0 0-5 0,0 0 11-16,0 0-3 0,0 0-3 15,0 0 9-15,0 0 4 16,0 0-11-16,0 0 1 16,0 0 3-16,0 8-6 15,0 5 0-15,3 4 16 16,1 4 0-16,3-1-13 15,-2-1-3-15,1 1 3 16,-1-1-2-16,-1-5-1 16,1-2 1-16,-2-3-1 15,0-3-18-15,2-1-15 16,2-5-30-16,0 0-47 16,1 0-69-16,-1-5-450 15</inkml:trace>
  <inkml:trace contextRef="#ctx0" brushRef="#br0" timeOffset="259241.9366">18989 2929 540 0,'0'0'55'0,"0"0"25"16,0 0 22-16,0 0-37 15,0 0-39-15,0 0-14 16,-18-1-2-16,18 1 7 16,0 0-8-16,0 0-5 15,-3 0 0-15,0 1 5 16,0 5 7-16,-2 1-3 0,0 1-5 16,2 3-5-16,-2-2 3 15,4 2 1-15,-1 0-4 16,1-2 0-16,1 2-3 15,0-2 2-15,0-1-5 16,0 0 9-16,0-1-6 16,1-3 0-16,4 0 0 15,2-1-2-15,2-1 2 16,0 1 0-16,2-3 0 16,3 0 2-16,0 0 3 15,1 0-5-15,-2 0 0 16,2 0-7-16,-6-2 6 15,0-1 1-15,-3-1 0 0,0 0-2 16,-5 1 1-16,1-3 1 16,-2 1-2-16,0-4-3 15,0-2-1-15,0-1 0 16,-2 0-4-16,-6-1 4 16,0 1-2-16,-1 1 7 15,0 3 1-15,-4-1 14 16,1 4-11-16,-6 0 1 15,1 4-4-15,-2 1-1 16,1 0-6-16,5 0 0 16,4 0-6-16,4 0-20 15,5 0-63-15,0 3-126 16,0-3-151-16</inkml:trace>
  <inkml:trace contextRef="#ctx0" brushRef="#br0" timeOffset="259739.159">19022 2752 511 0,'0'0'75'15,"0"0"-34"-15,0 0 34 0,0 0-13 16,0 0-32 0,0 0-11-16,0-6-3 0,0 6-12 15,0 0-2-15,6 0 1 16,1 0 18-16,4 5 9 15,-1 1 5-15,2 0-14 16,1 2 11-16,-1 1-19 16,2 2 1-16,2 0 7 15,-1 0-11-15,2 3-2 16,-4-1 2-16,2 2-6 0,-4 2 4 16,-1 2-1-16,0-1 0 15,-2 1 2-15,-2-1 1 16,-3 2-8-16,-3-1-1 15,0 7 2-15,-3-2-6 16,-17 6 3-16,-5 1 0 16,0 0-30-16,5-3-52 15,10-7-174-15</inkml:trace>
  <inkml:trace contextRef="#ctx0" brushRef="#br0" timeOffset="262383.0974">18695 3543 352 0,'0'0'312'0,"0"0"-216"16,0 0-16-16,0 0-9 15,0 0-2-15,0 0-37 16,0 0-11-16,0-4 1 16,0 2-4-16,0 1 0 15,0 1-5-15,0 0-4 16,0 0-6-16,0 0-3 16,0 0 0-16,0 0-1 0,0 9-7 15,0 5 8-15,6 3 2 16,-1 2 0-16,3 2 0 15,-3 0 3-15,-1 0-5 16,-1-2 3-16,0 0-2 16,2-5-1-16,2-3 0 15,-2-4-19-15,-1-2-18 16,1-5-34-16,1 0-54 16,1 0-164-16</inkml:trace>
  <inkml:trace contextRef="#ctx0" brushRef="#br0" timeOffset="263186.1546">18827 3519 275 0,'0'0'198'0,"0"0"-135"0,0 0 17 16,0 0 7-16,0 0-28 15,0 0-28-15,-2-2-7 16,2 2-1-16,0 0-20 16,0 0 5-16,0 0 4 15,0 2-6-15,0 6 11 16,0 1 2-16,0 0-5 16,0 3 3-16,0-1-8 15,0 0-4-15,0 1 1 16,0-1-2-16,0-2-1 15,0 0-2-15,0 0 1 16,2-1-4-16,2 1 6 16,2 0-3-16,-2-1-1 0,4 0 0 15,-2-4 1-15,0 1 3 16,1-2-4-16,-2 0 0 16,1 0 3-16,-2-1-3 15,2-2 5-15,-3 0-5 16,3 0 0-16,-2 0-1 15,1 0 1-15,-1 0-3 16,4 0 3-16,-1-5 2 16,1-2-2-16,-1-1 0 15,-1-3 1-15,-1 0-1 16,0 1 2-16,-2-1-2 16,-1 2 2-16,-2-1 0 0,0-1 1 15,0 1-2-15,0-2 3 16,0 1 2-16,0 2 2 15,-3-2-2-15,-4 5 0 16,2 0 2-16,-2 0 3 16,-1 4-5-16,0-1 7 15,0 1-7-15,0 1-6 16,2-1 0-16,2 2-4 16,1 0 4-16,-1 0 4 15,2 0-4-15,-1 0-20 16,0 0-16-16,-3 5-16 15,0 6-12-15,-3-1-152 16</inkml:trace>
  <inkml:trace contextRef="#ctx0" brushRef="#br0" timeOffset="274426.4121">20315 3370 273 0,'0'0'148'16,"0"0"-75"-16,0 0 39 15,0 0-19-15,0 0-39 16,0 0-27-16,0 0 2 15,9-5 9-15,-9 5-15 16,0 0-9-16,0 0 4 16,0 0-5-16,0 0-1 15,0 0-2-15,2 0 1 16,1 0-5-16,0 2 6 0,1 4-4 16,1 1 3-16,4 1 2 15,-3 1-6-15,1 1-2 16,3-1-3-16,-2 3 1 15,1-2 0-15,-1 3-2 16,0-2 2-16,0 0 1 16,-2-2 4-16,-2-2-2 15,-1-3-5-15,-1-3 1 16,-1-1 6-16,1 0-8 16,-2 0 2-16,1 0 5 15,-1 0-6-15,0 0 5 16,0 0 7-16,0-5-9 15,0-2-4-15,-1-5-1 16,-4 3-13-16,1-3 9 16,1-1-4-16,3 2-4 15,0 2 6-15,0 0 2 0,0 1-5 16,0-1-3 0,0 0-8-16,0-1-2 0,0 3-8 15,0 0 8-15,0 0-14 16,-5 3 7-16,4-1 30 15,-1 3 0-15,1 0 1 16,1 1 9-16,0 1 5 16,0-2-14-16,0 2 7 15,0-1-8-15,1 0 0 16,8 1 4-16,2-2-3 0,1 2 1 16,-3 0-2-16,1 0 5 15,0 0 0-15,-1 0 2 16,2 0 17-16,-2 0-11 15,-2 0-5-15,1 0-7 16,-2 6 2-16,1-2 7 16,-1 2-6-16,0 1 7 15,-1 0-6-15,-1 1-4 16,1 1 9-16,-1-2-4 16,-3 0 2-16,1-2-7 15,-2-4 11-15,0 1-9 16,0-2-2-16,0 0-1 15,0 0 3-15,0 0 1 16,0 0 5-16,0-6 4 16,0-2-10-16,0-4-3 0,0-1-8 15,-2 0-6-15,-5 2 10 16,3-1-6-16,1 4 10 16,1 2-1-16,1 1-2 15,-1-1-7-15,2 2-9 16,-1-1 3-16,1 2-2 15,0-2-4-15,0 1 6 16,0-1-3-16,0 2 7 16,0 0 5-16,0 1 2 15,0 1 0-15,0 1-1 16,0 0 6-16,0 0 2 16,0 0-1-16,1 0 3 0,5 0 2 15,4 0 5-15,-1 0 13 16,-1 4 4-16,0 1-13 15,-1 4-5-15,0-1 2 16,1 6 7-16,-1-2 7 16,2 2-6-16,-1 0 2 15,-2 1-13-15,3-6 1 16,-1 0-6-16,-2-4-2 16,0-2 2-16,-1 0-4 15,-2-3-4-15,0 0-33 16,-1 0-40-16,2-3-49 15,-3-8-482-15</inkml:trace>
  <inkml:trace contextRef="#ctx0" brushRef="#br0" timeOffset="274734.5576">20752 3161 302 0,'0'0'448'0,"0"0"-390"0,0 0 40 16,0 0-15-16,0 0-20 15,13 78-15-15,-7-55-22 16,-1-4-20-16,1-4 0 15,0-2 4-15,-3-3-9 16,0-5-1-16,0-2-2 16,-3-1-31-16,2-2-41 15,-2 0-39-15,0-10-118 16</inkml:trace>
  <inkml:trace contextRef="#ctx0" brushRef="#br0" timeOffset="274922.554">20708 2998 733 0,'0'0'65'0,"0"0"-42"15,0 0-13-15,0 0-10 16,0 0-195-16,0 0-136 15</inkml:trace>
  <inkml:trace contextRef="#ctx0" brushRef="#br0" timeOffset="275641.7766">20842 3197 505 0,'0'0'291'16,"0"0"-230"-16,0 0-1 15,0 0-14-15,0 0-29 16,0 0-5-16,-2 0-12 16,2 4 1-16,0 0-5 15,2 5 7-15,4 1-4 16,0-1 2-16,0 0 1 15,0 2-2-15,-2-2-1 16,1 2 1-16,1 1 1 16,-2-1 18-16,2 0-5 15,0 1 2-15,-5-2-3 0,1 1-5 16,-2-3-5-16,0 0 3 16,0-4 3-16,0-1-2 15,0-2 3-15,0-1 6 16,0 0-4-16,0 0-2 15,0 0 1-15,-3 0-4 16,-1-7-7-16,1-4-3 16,1-2-13-16,2-1 8 15,0 0-4-15,0 1 1 16,0 2 4-16,0 1-4 16,0 1-4-16,0 1-11 15,0 1-4-15,0-2-22 0,0 2 39 16,0 0-48-16,0 2 61 15,0 3 9-15,0 0 10 16,0 1 6-16,2-2-2 16,2-1-3-16,2 1 0 15,-1 0-8-15,2 2-6 16,1 1-5-16,0 0 9 16,0 0-8-16,-4 0-2 15,1 0 1-15,-2 3-5 16,2 5 8-16,0 2 2 15,-2 2 3-15,0-1 6 16,0 1-10-16,0 0 5 16,0-1-6-16,0 0 0 0,-1-3-1 15,-2-1-3-15,1-2-9 16,-1 1-37-16,0-2-43 16,0 0-57-16,0-2-169 15</inkml:trace>
  <inkml:trace contextRef="#ctx0" brushRef="#br0" timeOffset="276228.8181">21018 3007 501 0,'0'0'205'0,"0"0"-99"16,0 0-21-16,0 0-25 16,0 0-13-16,0 0-23 15,0-5 0-15,0 5-14 16,0 0-2-16,0 0-8 15,0 0-8-15,0 0 4 16,0 11 4-16,0 2 0 16,0 2 11-16,0 4 0 15,0 2-3-15,0 5 9 16,0-2-2-16,0 4-9 16,0-3 11-16,0 2-11 15,3 0 1-15,3-3-3 0,0-2-2 16,2-2-2-16,2-5-2 15,2-2 0-15,0-4-4 16,4-4-24-16,2-4-17 16,3-1-36-16,-2-3-118 15</inkml:trace>
  <inkml:trace contextRef="#ctx0" brushRef="#br0" timeOffset="277217.0659">21170 2983 695 0,'0'0'119'0,"0"0"-61"16,0 0 12-16,0 0-38 15,0 0-26-15,0 0-5 16,2 6 8-16,3 6 11 16,0 2 7-16,1 0-14 15,-1 1-1-15,-2-1 7 16,0 3-4-16,-2-1 1 16,-1 1-7-16,0-1 7 15,0-1-9-15,0-2-5 16,0 1 0-16,-4-3-2 15,-4 2 0-15,-1-2 0 16,-1-1 0-16,1-2 3 16,1-2-3-16,1-3 0 0,-2 0 1 15,3-1-1 1,1-2-2-16,1 0 2 16,2 0-6-16,-1-3-2 0,3-5-3 15,0 1 2-15,0 0 4 16,0 0-2-16,0 2 7 15,0 0 0-15,0 0-1 16,0-1-12-16,0 1-13 16,2-3 6-16,4 2-7 15,2-2 8-15,3-1-6 16,1 3-5-16,-1-1 8 0,-1 3 12 16,-4 2 6-1,-1 1 3-15,-2 1 1 0,1 0-4 16,-1 0 4-16,2 0 1 15,2 3 9-15,-3 5 12 16,4-2-8-16,-2 0 0 16,0 2-5-16,3-2 1 15,-2-1-1-15,1 1 13 16,-1-3-7-16,1-2-4 16,-2 0-3-16,-2-1 5 15,1 0-9-15,-2 0-1 16,1 0-1-16,2-7 12 15,-2-5-11-15,1-4 4 0,-2-4-7 16,-2 0 0-16,1 0-2 16,-2 3 2-16,0 3-1 15,0 3-4-15,0 4 7 16,-5 1-5-16,-5 2 3 16,-3 1-14-16,-1 1 1 15,-2 2 0-15,4 0 13 16,-1 0-3-16,3 0-10 15,3 0-6-15,2 6-11 16,2 5-27-16,3 1-8 16,0-1-77-16,0-1-223 15</inkml:trace>
  <inkml:trace contextRef="#ctx0" brushRef="#br0" timeOffset="277534.1523">21466 3150 555 0,'0'0'236'15,"0"0"-175"-15,0 0-2 16,0 0 0-16,0 0-28 0,0 0 6 16,0 54 6-1,0-33-27-15,-2 1-12 16,-2-4-4-16,1-2 3 0,-2-4-3 16,-1-3 0-16,3-4-24 15,0-5-96-15,2 0-293 16</inkml:trace>
  <inkml:trace contextRef="#ctx0" brushRef="#br0" timeOffset="279373.8271">21489 2995 581 0,'0'0'105'0,"0"0"4"16,0 0-30-16,0 0-23 15,0 0-27-15,0 0-15 16,-4-14 10-16,4 8-18 16,0 0-2-16,0 1 1 15,0 3-2-15,0-1-1 16,0 2-1-16,0-2-1 15,0 1 0-15,0 1-2 16,1-2-7-16,8 0 3 16,4-1 0-16,4 1 6 15,-2 2 0-15,2 1-4 16,-7 0 6-16,0 0-4 0,-2 0-2 16,-4 4 0-16,1 2 3 15,-2 2-3-15,-1 2 4 16,-2 2 0-16,0 0 1 15,0 0-1-15,0 4 3 16,-11 0-3-16,0-3 3 16,1 0 8-16,1-5 1 15,5-1-8-15,2-3-4 16,2-2-5-16,0-2 5 16,0 0 3-16,0 0-3 15,0 0 5-15,2 0-3 16,7 0 21-16,2 0-12 15,1 0 3-15,1-3-10 16,1-4-4-16,-2 0 0 0,3 0-27 16,-1-3-32-16,0 1-6 15,0-2-15-15,-2 0-123 16,-3-3-104-16</inkml:trace>
  <inkml:trace contextRef="#ctx0" brushRef="#br0" timeOffset="279841.0007">21586 2796 99 0,'0'0'321'16,"0"0"-158"-16,0 0-40 15,0 0-4-15,0 0-64 16,0 0-33-16,0-3-8 16,0 3-1-16,0 0-6 15,2 0 2-15,1 0-5 16,3 0-4-16,4 0 0 15,-1 10 3-15,3 3 7 16,3 0-3-16,-1 1 3 0,0-1 12 16,0 3-3-1,1-2 0-15,-3 0-5 16,-2 0 2-16,2 3-6 16,-3 0 1-16,0 4 2 0,-6 5-1 15,-1 5 1-15,-2 3-10 16,0 1-1-16,-11 1-1 15,-4-1-1-15,-3-4 0 16,3-4-25-16,2-4-54 16,1-6-97-16,2-8-254 15</inkml:trace>
  <inkml:trace contextRef="#ctx0" brushRef="#br0" timeOffset="283128.3503">21411 3539 575 0,'0'0'208'0,"0"0"-161"16,0 0 4-16,0 0 19 15,0 0-18-15,0 0-33 16,-5-3-3-16,3 1 2 15,2-1-7-15,-1 1 7 16,-1 0-3-16,2 0-8 16,0-1-1-16,0 0 2 15,0 0-6-15,0-1 3 0,0 1-5 16,0 0 0-16,0 0 2 16,0 0-2-16,2 0 0 15,2 0-4-15,1 2-4 16,-2-1-1-16,3 1 7 15,0 1-6-15,0 0 2 16,3 0-6-16,1 3-2 16,-2 7 11-16,-1 3-10 15,-2-1 10-15,-4 5 5 16,-1-3-2-16,0 0 0 0,0 0-2 16,0 0 2-1,-1 0 0-15,-8 2 2 0,-1-4-1 16,2-1-1-16,0-3 0 15,5-5-1-15,2-2 1 16,1-1 0-16,0 0 0 16,0 0-2-16,0 0 2 15,0 0-2-15,0 0 0 16,0 0 0-16,0 0 2 16,0 0 3-16,3 0-2 15,6 0 1-15,3 0 3 16,1 0-1-16,2 0-3 15,-3 0 0-15,2 0-1 16,-1-1 2-16,-3-1-1 16,4-3 1-16,-2 2-2 0,-2 0-4 15,0-3-1-15,-4 0-38 16,-3-3-80-16,-3-2-307 16</inkml:trace>
  <inkml:trace contextRef="#ctx0" brushRef="#br0" timeOffset="295741.606">23005 3169 649 0,'0'0'48'15,"0"0"30"-15,0 0 1 16,0 0-20-16,0 0-25 15,0 0-19-15,0 0 5 16,0-11 1-16,0 11 2 16,0 0-4-16,0 0 1 15,0 0-9-15,0 0-5 16,0 0 2-16,0 0-8 16,0 0-1-16,0 0-3 0,0 0-1 15,0 3 3-15,6 3 2 16,2 4 0-16,2 3 2 15,2 2 0-15,1 2-1 16,-2 2 0-16,0-4 5 16,-1 2-5-16,-3-2 1 15,-1-4-2-15,-1-1 0 16,-2-1 0-16,-2-3 0 16,-1 0-4-16,0-2 4 15,0-2 1-15,0-2-1 16,0 0 1-16,0 0-1 15,0 0 0-15,0 0 3 16,0 0 4-16,0-7-6 0,0-9-1 16,-6-1-4-16,2-1 2 15,1 1 0-15,1 3-6 16,1 1 5-16,-2 3 1 16,1 1-8-16,-1 2 7 15,1 2-11-15,-1 0 2 16,0 0-21-16,1 1 4 15,-1-1-16-15,3 1 21 16,0 1 7-16,0-2 5 16,0 0-10-16,3-1-14 15,7 1 17-15,-1 2 10 16,2-2 9-16,-5 4 7 16,1-2 12-16,-1 3-6 0,0 0 2 15,0 0 4-15,4 0-10 16,-2 0-6-16,1 0 7 15,-1 0 4-15,-1 6-1 16,-1 2-13-16,-2 0 3 16,-1 2 3-16,0 1 0 15,0 2 0-15,-3-2-5 16,2 2 7-16,-2-3 7 16,0 0-5-16,0-3-5 15,0-2-4-15,0-2 1 0,0-1-2 16,0-1 1-1,0-1 1-15,0 0 0 0,0 0 2 16,0 0 3 0,0-3 2-16,0-6-9 0,0-5-1 15,0 0-9 1,0 2-4-16,1 0-10 0,-1 1 0 16,2 0 19-16,-1-1-10 15,-1 3-9-15,0 1-4 16,0-1-39-16,0 2 11 15,0 3 21-15,0 1 28 16,0 0 6-16,0-2 0 16,3 2 0-16,2 0 1 15,-1 0 29-15,4 0 6 16,-2 0 16-16,1 3-13 0,3 0-36 16,1 0 3-16,2 0 17 15,1 11 16-15,-4 4-27 16,2 5 14-16,-1-1-1 15,-4 1-3-15,-2-3-17 16,0-2 2 0,0 0-4-16,-2-4-4 0,-2-2 2 15,2-5-37-15,-1 0-62 16,1-4-123-16</inkml:trace>
  <inkml:trace contextRef="#ctx0" brushRef="#br0" timeOffset="296064.3557">23378 3067 522 0,'0'0'123'0,"0"0"-72"16,0 0 11-16,0 0-10 16,0 0-19-16,0 0 23 15,29 48-18-15,-23-30-16 16,-2 1 3-16,2-2 1 16,-2-2-1-16,1-2-25 0,-1-5 7 15,1-2-7-15,-3-3-4 16,1-3-40-16,0 0-61 15,1 0-157-15,-1-14-264 16</inkml:trace>
  <inkml:trace contextRef="#ctx0" brushRef="#br0" timeOffset="296275.8602">23345 2872 662 0,'0'0'83'0,"0"0"-1"15,0 0-26-15,0 0-36 16,0 0-20-16,0 0-20 16,0 11-79-16,0 6 19 15,0 2-275-15</inkml:trace>
  <inkml:trace contextRef="#ctx0" brushRef="#br0" timeOffset="296933.126">23432 3052 5 0,'0'0'603'0,"0"0"-529"16,0 0 38-16,0 0-60 15,0 0-27-15,0 0-8 16,8-26-15-16,-5 26-2 16,1 0-8-16,5 1-2 15,0 10 4-15,-2 2 3 16,1 3 3-16,1-1 2 16,-3 1 13-16,-2 1 5 15,4-2 11-15,-4-1-12 16,3-2-16-16,-2-2 4 0,-1-1-4 15,-1-3 2 1,1-1-2-16,-3-2-1 0,-1-2-1 16,0-1 0-16,0 0 8 15,0 0 1-15,0 0 9 16,0-7 14-16,0-6-25 16,2-4-4-16,1 0-4 15,0 0 0-15,-2 2-2 16,-1 3 1-16,0 4 1 15,0-1-7-15,0 2-4 16,0 1-16-16,0-1-5 16,0 0-16-16,-4 0 11 15,1 1-28-15,3-2 33 16,0 1 32-16,0 0 6 16,0 0 5-16,1 2 4 0,5 3-1 15,4 1-3-15,1 1 6 16,0 0-10-16,0 0 7 15,0 4 6-15,-1 5-10 16,-4 0-3-16,1 3 14 16,1 0 12-16,1 2-11 15,-2 2 11-15,2-2-14 16,-1 0-3-16,-1 0-4 16,-1-3-11-16,-3-2 1 15,0-1-2-15,-1-2-6 16,-2-1-31-16,1 1-36 15,1-6-88-15,-2 0-261 0</inkml:trace>
  <inkml:trace contextRef="#ctx0" brushRef="#br0" timeOffset="297444.6578">23726 2762 715 0,'0'0'124'15,"0"0"-55"-15,0 0 10 16,0 0-32-16,0 0-31 16,0 0-13-16,-1-1 1 15,-1 1-4-15,1 5-9 16,1 12 9-16,-2 2 7 0,1 3 8 15,-1 4-4 1,1 0 3-16,1 6 3 0,0-1-4 16,0 0-8-16,0-2-2 15,0-1 0-15,0-1 5 16,4 0-7-16,6-1-1 16,1-3 0-16,2-3-5 15,2-1 4-15,2-5-4 16,0-4-38-16,4-6-17 15,0-4-81-15,0 0-294 16</inkml:trace>
  <inkml:trace contextRef="#ctx0" brushRef="#br0" timeOffset="298411.3667">23938 2830 423 0,'0'0'180'15,"0"0"-81"-15,0 0 7 16,0 0-52-16,0 0-26 16,0 0-10-16,0 0-8 15,0 2-6-15,0 7 19 16,0 3-4-16,0 1 22 15,0 4-28-15,0 0 0 16,0 0-2-16,0 0 1 16,0-1-9-16,0 0-3 15,-8-1 1-15,2 0-3 16,-1 0 8-16,-2-5-4 0,0 3-2 16,0-3 2-1,0-2 0-15,2 0-2 0,-1-6 1 16,4 1 1-16,-1-3 0 15,-1 0-1-15,0 0 8 16,2 0-9 0,-2 0 0-16,3-5-13 0,1-3-11 15,2 3 8-15,0-1 5 16,0-1 2-16,0 2 5 16,0-3 7-16,5 0-6 15,-1-1 4-15,2 3-2 16,3-5-10-16,-3 5-1 15,-1-2-5-15,-1 4 3 16,-2 1 2-16,-1 1 11 0,4 1 1 16,2 0 0-16,2 0 0 15,0-1 1-15,2 1 5 16,-1-1-3-16,-1 2 0 16,-2 0 4-16,2 0-4 15,-3 0 2-15,0 0-4 16,-1 0-1-16,-1 0 5 15,1 0-1-15,-1 3-2 16,0 0 0-16,1-1-1 16,-2 1 1-16,0-3-2 15,2 0 5-15,-2 0-4 16,0 0 11-16,1 0-8 16,-1 0 2-16,-2-1 12 0,4-9-4 15,-5-1-1-15,1 0-1 16,-1-4-3-16,0 1-8 15,0 0-2-15,0 3-2 16,-7 0 2-16,0 3-1 16,-2 2-6-16,1 3-13 15,-1 1 0-15,-1 2 12 16,2 0 3-16,2 0 2 16,2 0-17-16,0 0-23 15,2 0 5-15,2 5-82 16,0 0-151-16</inkml:trace>
  <inkml:trace contextRef="#ctx0" brushRef="#br0" timeOffset="298726.2902">24156 2961 589 0,'0'0'253'0,"0"0"-215"0,0 0 11 16,0 0 1-16,0 0-28 15,0 0-1-15,0 43 19 16,0-26-20-16,0 0-8 15,-3-1-7-15,-3-2-5 16,-2-1 0-16,-2-2-5 16,-1-2-47-16,-1-2-62 15,4-7-245-15</inkml:trace>
  <inkml:trace contextRef="#ctx0" brushRef="#br0" timeOffset="302535.6972">24321 2746 4 0,'0'0'339'0,"0"0"-246"15,0 0 32-15,0 0 1 16,0 0-48-16,0 0-32 16,0 0-17-16,0 0 1 15,0 0-3-15,0 0-8 0,0 0 0 16,0 0-1-1,0 0-4-15,0 0-1 0,0 0-8 16,0 0-1 0,-1 0-3-16,1 0-1 0,-3 0-7 15,-2 11 2-15,1 1 5 16,1 4 2-16,1-2-2 16,2-1 1-16,0-2-1 15,0-1 0-15,0-2-1 16,0 0 1-16,0-2 1 15,0-3-1-15,0 2 0 16,0-2 0-16,0-2 1 16,0 1-1-16,0-2 0 15,0 0-1-15,0 1-2 16,0-1-1-16,2 2-1 0,-1-2 3 16,2 3 1-1,5-2-3-15,-1 1 3 0,2-2 1 16,4 0 0-16,-1 0 0 15,2 0 1-15,1 0 4 16,-2 0-5-16,4 0-1 16,-5 0-5-16,-1-2 6 15,0-2-19-15,-3 2-1 16,-2-1-3-16,1 2-7 16,-6-1 6-16,2 1-26 15,-3-1-28-15,0-1-55 16,0 0-126-16</inkml:trace>
  <inkml:trace contextRef="#ctx0" brushRef="#br0" timeOffset="302844.9667">24393 2817 369 0,'0'0'247'0,"0"0"-133"16,0 0-4-16,0 0-44 16,0 0-34-16,0 0-21 15,0-2-8-15,0 11-3 16,0 4 19-16,0 3 2 16,0 1-8-16,6 0 0 0,-2 0-9 15,2 0 1-15,0-3-2 16,-3-1-3-16,0-5 0 15,0-1 0-15,0-4-9 16,2-2-48-16,-4-1-34 16,1 0-214-16</inkml:trace>
  <inkml:trace contextRef="#ctx0" brushRef="#br0" timeOffset="303340.6107">24391 2588 448 0,'0'0'103'15,"0"0"-20"-15,0 0-3 16,0 0-46-16,0 0-32 0,0 0 16 16,12 6 38-16,0 0-18 15,2 2 3-15,2-1-4 16,-1-3-16-16,-2 3-2 15,-1 1 2-15,-1 0-17 16,-1 1 4-16,-1 2 0 16,2 1 1-16,-3 3-6 15,3 0 7-15,-3 5-3 16,-1 2-5-16,-3 1 4 16,-2 3-2-16,-2 0 2 15,0 2 2-15,0-2-6 16,0 2-1-16,-2-5 2 0,-2 1-3 15,1-1-17 1,2-3-27-16,-2 0-57 0,-2-3-116 16,-3-1-468-16</inkml:trace>
  <inkml:trace contextRef="#ctx0" brushRef="#br0" timeOffset="305594.8035">24163 3341 413 0,'0'0'146'16,"0"0"-92"-16,0 0 19 15,0 0 13-15,0 0-42 0,0 0-22 16,0 0 0-1,0 0-4-15,0 0 1 0,0 0-6 16,0 0-1-16,0 0 8 16,0 0 11-16,0 5-15 15,0-1-9-15,0 3 3 16,0 1-3-16,0 4-2 16,-4 1-1-16,1-1 0 15,1 2-3-15,-1 1-1 16,3-2 1-16,-1-1 0 15,1-2 1-15,0-3-1 16,0 0 0-16,0-2-1 16,0-3 0-16,0 2 0 15,0-1 0-15,0 0 0 16,0 0 1-16,4-1-1 0,5-1 0 16,-2 1-2-16,4-2 2 15,1 0 1-15,0 0 4 16,0 0-2-16,0 0-3 15,-2 0 1-15,1 0 2 16,-3 0-1-16,0 0-2 16,0 0 1-16,-1 0-1 15,0 0 0-15,-1 0-1 16,0 0-1-16,0 0 2 16,3 0-1-16,0 0 1 15,-1 0-1-15,1 0 1 16,-1 0-1-16,-3 0 1 0,-2 0-4 15,-2 0-4 1,-1 0-20-16,0 0-15 0,0-3-33 16,0-5-157-16,-4 1-235 15</inkml:trace>
  <inkml:trace contextRef="#ctx0" brushRef="#br0" timeOffset="306030.5644">24267 3435 197 0,'0'0'239'0,"0"0"-163"15,0 0 27-15,0 0-4 16,0 0-32-16,0 0-31 15,0 0-11-15,0-1 3 16,0 1-7-16,0 0 1 16,0 0-11-16,0 0 0 15,0 0-5-15,0 0 1 16,0 1 8-16,0 5 0 16,0 0 3-16,0 2 4 15,0 2-12-15,0 2 1 16,0 1 5-16,0 2-3 15,2 0-2-15,0-1-2 0,-1 3-1 16,2-3 0-16,-1-1 2 16,1 0-6-16,-2-3-2 15,1-3 0-15,-2-1-1 16,0-1-1-16,0-2-19 16,0 0-18-16,0-2-26 15,-6-1-61-15,0 0-187 16</inkml:trace>
  <inkml:trace contextRef="#ctx0" brushRef="#br0" timeOffset="314931.826">21037 5814 384 0,'0'0'107'16,"0"0"9"-16,0 0-27 16,0 0-8-16,0 0-42 15,0 0-17-15,0 0-1 16,0-7-5-16,0 7 3 15,0 0-4-15,0 0-2 0,0 0 2 16,0 0-4 0,0 0 2-16,0 0 6 0,0 0-5 15,0 0 0-15,0 0-4 16,0 0-6-16,0 0 0 16,0 0-1-16,0 0 0 15,0 0-2-15,0 0-1 16,0 0 0-16,0 0-1 15,0 0 1-15,0 1 0 16,2 4-4-16,-2-1 10 16,2 3-11-16,-2-1 10 15,0 0-4-15,0 2-1 0,0-1 0 16,0 3 2-16,0 0-2 16,-4 1 3-16,-3 0 1 15,-5-1-1-15,0 1 0 16,0-2-2-16,-4 1 2 15,4-3-2-15,-1-2 1 16,0 1-1-16,4-1-1 16,1-4 0-16,2 1 1 15,1-2 0-15,2 0-1 16,0 0 0-16,0 0 1 16,-3 0-1-16,0 0 0 15,2 0 0-15,-2-2 0 16,1-1-5-16,1-3 4 15,-1 1-3-15,0 1-1 16,2-2 4-16,1 1-5 0,2 3-4 16,0-1 10-16,0 0-2 15,0 2 0-15,0-1-3 16,0 2 3-16,0-1 2 16,0-1-1-16,0-2 1 15,6 0 0-15,4-1 2 16,1 0 1-16,3 2-3 15,-1 0 4-15,2 0-3 16,1 0 1-16,3 1-1 16,-2-1 3-16,1 1-1 15,-5 2 1-15,-4 0-4 16,-2 0 1-16,-4 0-1 0,-1 0-10 16,1 0 10-16,0 0 0 15,0 5 5-15,3 0-2 16,0 2-2-16,1 0 9 15,1 1-4-15,-1-1 1 16,3-2-6-16,0 2 3 16,0-1-1-16,2 1-3 15,-3-3 8-15,0-1-3 16,-1-1-4-16,0-1 0 16,-2-1 8-16,0 0-9 15,-1 0 1-15,-1 0 1 0,3 0 2 16,-2-3 2-1,0-4 2-15,-1 2-4 0,-1-2-2 16,-1 4 4-16,-1-3-5 16,2-2 1-1,0 0 1-15,0-2 0 0,-2-4 3 16,1 0-1-16,-2-1-5 16,0-2 0-16,0 0 0 15,0 3 0-15,0 1 2 16,0 1-4-16,0 4 2 15,0-1-7-15,-7 1 2 16,-2 0 3-16,-2 0 2 16,-4 1 0-16,-1 1 3 15,-2 1-3-15,-2 2 0 0,0 2-3 16,2 1 2-16,3 0-2 16,0 0-17-16,0 0-22 15,2 8-15-15,1 3-31 16,4 0-75-16,7-1-192 15</inkml:trace>
  <inkml:trace contextRef="#ctx0" brushRef="#br0" timeOffset="316957.9537">23720 5866 294 0,'0'0'344'0,"0"0"-295"16,0 0 13-16,0 0 29 15,0 0-47-15,0 0-23 16,2-10-8-16,-2 10 8 15,0 0-7-15,0 0-8 0,0 0-1 16,0 0 8 0,0 0-13-16,0 0 0 0,0 3 0 15,-3 6 0-15,-4 0 7 16,1 3-5-16,0-2 4 16,-1 1 4-16,1 2-5 15,-1 0 1-15,1 1 2 16,-3-2-7-16,1 3 9 15,-1-2 0-15,-1-3-4 16,-2 1-2-16,0-3 2 16,-1-1-3-16,-1-1-2 15,-2-2 3-15,4 0-8 0,1-3 1 16,3-1 1 0,3 0-7-16,0 0-7 0,2 0 8 15,2-2 2-15,-1-4 2 16,2 0 0-16,0 1-5 15,0 0-5-15,0 0 1 16,0-2 9-16,0 1-6 16,6-2 1-16,4 0 6 15,1 2 0-15,1 0-1 16,-1 3 3-16,1 0 1 16,0 0-1-16,-1 1 1 15,0 1 1-15,1-2 2 16,1 1-3-16,-1 1 6 0,0 1 6 15,-1 0-6 1,-2 0-5-16,0 0 1 0,-2 0-1 16,0 0-1-16,-2 6 0 15,1 0 0-15,-1 2 2 16,0-2 6-16,1 2-5 16,0-3 0-16,3 0 14 15,-2 2-13-15,1-3 14 16,-2-1-10-16,0-1-5 15,0 0 7-15,1-1-7 16,-1-1-2-16,0 0 8 16,2 0-9-16,-2 0 2 15,1 0 4-15,-1-5-6 16,0-6 4-16,-1-1-2 0,1-2 4 16,1 0-6-16,-4-3 1 15,0 5-1-15,-1 1 0 16,-2 1 0-16,0 0 0 15,0-1 0-15,0-1 0 16,0 0 1-16,0 1 0 16,0 1 3-16,-2 0-4 15,-1 1-1-15,-1 0 0 16,-4 3 1-16,4 1 0 16,-1 0 8-16,1 4-5 15,-2 0-3-15,0 1-8 16,-3 0 8-16,1 0 0 15,1 0-14-15,-2 0-1 16,0 0-11-16,0 1-70 0,-2-1-271 16</inkml:trace>
  <inkml:trace contextRef="#ctx0" brushRef="#br0" timeOffset="319311.6006">21498 7561 524 0,'0'0'205'15,"0"0"-137"-15,0 0-6 16,0 0 8-16,0 0-19 16,0 0-24-16,0 0-1 15,5 0-7-15,-5 0 0 16,0 0-4-16,0 0 1 15,2 0-2-15,-1 7-5 0,2 3 2 16,3 4-3-16,0 4 2 16,0 2-3-16,0 1 2 15,0 0-8-15,1 2-1 16,1 0 6-16,-1-3-6 16,1 2 0-16,-1-4-5 15,-1 0-16-15,-3-3-14 16,-2-3-25-16,-1-2-25 15,0-5-67-15,0-5-322 16</inkml:trace>
  <inkml:trace contextRef="#ctx0" brushRef="#br0" timeOffset="319888.2551">21475 7566 364 0,'0'0'170'0,"0"0"-47"0,0 0-42 16,0 0 5-16,0 0-42 15,0 0-16-15,0-2-3 16,0 1 6-16,0 1-13 16,0-2-3-16,3-1-5 15,-2 0 5-15,5 0-15 16,-2-3-1-16,4 1-1 15,3 2 1-15,3 0 1 16,3 0-3-16,2 3 2 16,-1 0 0-16,-2 0-5 15,4 0 8-15,-7 0-7 16,4 3 3-16,-5 3 1 0,1 0 1 16,-4-1-2-16,-3 1-1 15,-1 4 0-15,-4-3-4 16,-1 7 7-16,0-2-1 15,0 1 3-15,0 0 1 16,-8 1-1-16,-5-1 0 16,-2-2 3-16,0-1-1 15,0-1-4-15,3-3-17 16,1 1-31-16,4-4-26 16,4-3-109-16,3 0-180 15</inkml:trace>
  <inkml:trace contextRef="#ctx0" brushRef="#br0" timeOffset="321825.9805">21961 7534 125 0,'0'0'374'0,"0"0"-232"15,0 0-19-15,0 0-31 16,0 0-32-16,0 0-25 16,0 0 7-16,-63-30-20 15,51 30-12-15,-2 0 4 16,0 0-12-16,1 0 9 16,1 0-8-16,1 7-2 15,-1 3-2-15,5 3 2 16,1-3 1-16,3 4-2 0,3 0-2 15,0 2-3-15,1-1 5 16,13-1-4-16,0-3 3 16,0-2-10-16,1-4-3 15,-5-2-5-15,1-3 7 16,-1 0-6-16,-1 0 9 16,0 0 2-16,3-8-11 15,-1-2 10-15,-4 0-17 16,2-1 0-16,1-3-17 15,-1 2-10-15,-1 0-11 16,-2-1 25-16,-2 2 26 16,-1 2 12-16,-3 0 5 15,0 5 6-15,0 1 1 16,0 2 11-16,0-1 15 0,0 2 1 16,0 0-13-16,0 0-16 15,0 0-10-15,0 2-8 16,0 6 8-16,0 1 23 15,2 0-3-15,1 1 0 16,1-1 4-16,2 0-11 16,2 4-2-16,4-3 1 15,-2-2-11-15,3-2 0 16,-1-1-1-16,1-5-9 16,0 0-11-16,0 0 12 15,1 0-8-15,-2-8 7 16,0-6 6-16,-2-3 2 15,-4-3 1-15,-1 0 3 0,-2-3 7 16,-2 2 1 0,-1 1 12-16,0 3 5 0,0 5-9 15,0-1 2-15,-6 7 1 16,-2 0-17-16,-3 1 6 16,0 5-8-16,-1 0 0 15,-1 0-2-15,2 0 8 16,5 0-8-16,2 0-1 15,1 0-7-15,0 6 1 16,2 5-4-16,1 5-6 16,0-2-8-16,0-1 11 15,0 1-8-15,1-3-5 0,8-2-3 16,-2 0 14 0,1-3 4-16,2-3 2 0,-1-2-14 15,2-1 15-15,0 0 6 16,1 0-1-16,-1 0 2 15,-1-4 1-15,-2-1 1 16,1 0-1-16,-3 2 3 16,3-1-2-16,-2 2 10 15,-2 2-6-15,-1 0 8 16,-2 0 3-16,1 0 3 16,0 0-4-16,4 0 3 15,2 4-3-15,0 3 12 0,3 1-12 16,1 1 12-1,-1 0-17-15,3 3 5 0,-3-2 8 16,0 0-11-16,-3-3-3 16,-1 4 4-16,-5-3 1 15,-3 1-7-15,0-1-1 16,0 1-4-16,-19-1-1 16,-12-2 5-16,-3-2-6 15,-2-3-1-15,9-1-7 16,8 0-5-16,10 0-9 15,3-10 3-15,6-2-16 16,0-3-2-16,0-2 7 16,0-3 24-16,6-1-5 15,4 4-27-15,2 2 4 16,3 1 9-16,0 2 5 0,4 1 9 16,-1-1 9-16,-1 5 4 15,-3-1 1-15,-3 3 17 16,-3-1-2-16,-4 1 28 15,-1-1-4-15,1 2-8 16,-2-1 2-16,-2 0-7 16,0 2-7-16,0 1-21 15,0 1 5-15,0 1-2 16,0 0 0-16,-2-1 2 16,-2-1-6-16,1 1 0 0,2 1 0 15,1 0 2 1,-2 0 0-16,-1 0-4 15,-1 0-6-15,-1 0 6 16,2 1-4-16,-2 8-10 16,4 1 4-16,-2-1 6 0,2 3-7 15,1 2-3-15,0-2 9 16,0 0-4-16,0-2-1 16,0-2 3-16,0-2 4 15,7-3 2-15,2-2 2 16,2-1 1-16,3 0-1 15,0 0 3-15,1 0 5 16,-3 0 1-16,0-1 3 0,-2-4-7 16,-1 3 13-1,-1-1-8-15,-1 1 3 0,-3 2 6 16,-1 0-11-16,-1 0 5 16,1 0-7-16,3 0-2 15,-1 0 3-15,3 0-1 16,0 2-3-16,1 3 13 15,0 4-13-15,0 1 1 16,-3 0 1-16,0 1 2 16,-3 1-2-16,-2 1-3 15,-1-3-1-15,0 1 7 16,0 2-2-16,-15-4 1 16,-6 0 3-16,-1-2-8 15,1-3-1-15,2-4-19 0,5 0-23 16,2 0-39-16,6-14-169 15</inkml:trace>
  <inkml:trace contextRef="#ctx0" brushRef="#br0" timeOffset="322310.6937">22673 7429 662 0,'0'0'140'0,"0"0"-64"16,0 0 18-16,0 0-29 0,0 0-26 15,0 0-4-15,-3-34-13 16,3 34-9-16,0 0-13 16,0 0-3-16,0 11 3 15,0 6 0-15,1 6 2 16,5 0-2-16,3 5 3 16,-2-3 4-16,1-1-4 15,1-2-3-15,-2-4-6 16,-1-4-3-16,-1-4-46 15,-2-6-44-15,0-4-126 16</inkml:trace>
  <inkml:trace contextRef="#ctx0" brushRef="#br0" timeOffset="323175.9275">22609 7292 406 0,'0'0'157'16,"0"0"-25"-16,0 0-8 15,0 0-57-15,0 0-11 16,0 0-16-16,-38-8-5 16,34 8-9-16,-3 0-11 15,0 0 1-15,1 2-10 16,-1 8 3-16,1 0 6 15,-1 4-4-15,1 6-5 16,1-1 2-16,0 4 0 16,2 1 2-16,2-1-7 15,-1 2 1-15,2 2-3 16,0-2-1-16,0 4 7 0,5-3-7 16,4 4 1-16,3-6-1 15,0 2-1-15,0-3 1 16,3-5 1-16,-2 0-1 15,2-3 0-15,0-3 0 16,1-1 0-16,1 0 6 16,-1-3-6-16,-1 1-2 15,1-4 2-15,-2 0-17 16,2-4 14-16,2-1-2 16,2 0-8-16,0 0-3 0,0-8 15 15,1-6-5 1,-2-3-5-16,-5-3-2 15,-1 2 13-15,-6-2 0 0,-2-2-2 16,-1 1 2-16,-2-2 0 16,-2 1 0-16,0-1 2 15,0-2 1-15,0 5-1 16,0-3 10-16,-2 0 4 16,-1-1-12-16,-3-3-2 15,0 0-2-15,-4 0 0 16,0 6 4-16,-4 4 10 15,1 5-7-15,-5 2 3 16,1 0-2-16,0 3-6 16,0 0 2-16,-1 2-2 15,2 1-2-15,0-1 0 0,2 5 0 16,-1 0-4-16,2 0 1 16,-2 0-2-16,-2 8-19 15,1 6-16-15,1 2-10 16,-1 1-32-16,2-1-124 15</inkml:trace>
  <inkml:trace contextRef="#ctx0" brushRef="#br0" timeOffset="324290.9335">21301 8055 312 0,'0'0'134'0,"0"0"5"16,0 0-23-16,0 0-23 15,0 0-28-15,97-16-30 0,-67 13 7 16,3 0-15 0,3 0 2-16,3 1-3 0,1 1-9 15,-4-2-7-15,0 1 7 16,-2 1 4-16,2-2-1 15,3 0-6-15,4 0 0 16,3-1 3-16,3 0-14 16,0-1-2-16,-2 2 0 15,0-2 2-15,-3 0-2 16,-2-2-1-16,2 4-3 16,-2-3 3-16,1 0 2 15,-2 1 2-15,-2 2-3 16,-4 1-1-16,0 1-1 15,2 0-1-15,-3 1 4 0,-1 0-4 16,1 0 4-16,-1 0-1 16,0 0 0-16,-3 0 0 15,0 0 1-15,-1 0-1 16,-2-4-1-16,2 1 0 16,-3-2 0-16,3-1 1 15,-2-1-1-15,3-1 0 16,-2 1 0-16,0-2 0 15,-2 2 1-15,-3-2-1 16,-4 4 2-16,-2 0 0 16,-6 0 1-16,-2 2-3 15,-3 1-3-15,-5 2 3 16,-1-3 0-16,0 3-8 0,0 0-3 16,0 0-6-16,0 0-15 15,0 0-28-15,-12 0-24 16,-6 0-145-16</inkml:trace>
  <inkml:trace contextRef="#ctx0" brushRef="#br0" timeOffset="455360.7007">20963 1672 70 0,'0'0'65'0,"0"0"-7"16,0 0 11-16,0 0-17 15,0 0-28-15,0 0 3 16,0 0 9-16,0 0 8 15,-2 0 38-15,2 0-10 16,-1 0-9-16,1 0-19 16,-2 0-11-16,2 0 9 15,0 0-7-15,0 0-22 0,0 0-4 16,0 0-7-16,0 0 1 16,0 0-3-16,0 0 3 15,0 0-2-15,0 0-1 16,0 0 1-16,0 0 1 15,0 0 4-15,0 0-1 16,0 0 3-16,0 0 0 16,0 0 3-16,0 0-3 15,0 0 1-15,0 0 5 16,0 0-3-16,0 0-3 16,0 0-4-16,0 0 2 15,0 0-4-15,0 0 0 16,0 0-1-16,0 0 2 15,0 0-2-15,0 0 0 16,0 0-1-16,0 0 1 0,0 0 1 16,0 0 0-16,0 0-1 15,0 0-1-15,0 0 2 16,0 0-1-16,0 0 0 16,0 3 2-16,0 2-2 15,0-1 1-15,-2-1 5 16,2 2-3-16,0 0 1 15,0 1-1-15,0-2 3 16,-2 1-2-16,2 1-1 16,0 1 0-16,0 0-1 0,0 0-2 15,-1 0 3 1,1 3-4-16,0-2 0 0,-2 3 2 16,2-2 0-16,0 2-2 15,0-2 0-15,0 0 0 16,0-1 0-16,0 1 0 15,0-2 0-15,0 0 0 16,0 0 0-16,0 0 0 16,0 2 0-16,0 1 0 15,0 1-1-15,0 0 1 16,0 0 0-16,0-2 0 16,0 2 0-16,0-1 1 15,3 0-1-15,1 1-1 16,-2-2 1-16,1 1 0 15,0 1 0-15,-2-1 0 0,2 2 0 16,-1-1 1-16,1-1-1 16,-2 1 0-16,1 0 1 15,-2 0-1-15,0 0 1 16,0-1 0-16,0 1 0 16,0 0-1-16,0 2 2 15,1-3-1-15,-1 2 0 16,0-4 0-16,0 1-1 15,0-1 2-15,0 1-4 16,0-2 4-16,0 4-1 16,0-1-1-16,0-1 0 15,0-1 0-15,0 1 1 0,0-3-1 16,0 2 0-16,0 0 0 16,0-1 0-16,0 3 0 15,0-2 0 1,0 1 0-16,0 1 0 0,0 2-1 15,0-3 1-15,0 0 0 16,0 2 0-16,0-1 0 16,0 2 0-16,0-1 0 15,0 1-1-15,0 0 1 16,0-3 2-16,0 2-1 16,0-2-1-16,0 0 1 15,0-3-3-15,0 4 2 16,0-4-2-16,0 0 2 15,0 2 0-15,0-4 2 16,0 3-3-16,0-1 1 0,0-1 0 16,0 2-1-16,0 1 2 15,0 3-1-15,-1 0 0 16,-1 0 1-16,1 3-1 16,-2-1 0-16,0 2 0 15,1-1 2-15,-1-2-2 16,2-1 0-16,-1 1 0 15,1-2-1-15,-1 1 1 16,2-1 2-16,-2-2-2 16,2-1-1-16,-2 1 1 0,1-2 0 15,-1 2 0 1,1-1 0-16,-1-1 0 0,0 5 0 16,1-3 0-16,-2 1 1 15,1 1-1-15,1 0 0 16,1 0 0-16,-2-1 0 15,2 2 0-15,-1-2 0 16,1 3 0-16,-2-3 0 16,2 2 1-16,-1-2-1 15,1 0 0-15,0-3 0 16,-2 2 1-16,1-2-1 16,-1-1 0-16,0 1 0 15,2 0-1-15,-2 1 0 16,1 3 1-16,-1 0 0 15,1 1 0-15,-1 0 1 16,2 1-1-16,-1-1 2 0,1 0-2 16,-2-2 1-16,2-1 0 15,0 1 0-15,0-3 3 16,-1 3-3-16,1-2 0 16,-2-1-1-16,2 2 0 15,0-3-1-15,-1 2 2 16,-1-1-1-16,2-1 0 15,-1 1 0-15,1-2-1 16,-2 0 2-16,2 2-1 16,0 1 0-16,0 2 2 15,-1-1-2-15,-1 1-1 0,2 1 1 16,-1-1 0 0,-1-3 1-16,2 3-1 0,-2-4 0 15,2 1 0-15,0-1 0 16,0 0 0-16,0 1 1 15,0 0 0-15,0-1-1 16,0 1 0-16,0 1-1 16,0-2 1-16,0 1 0 15,-1-2 0-15,1 1 0 16,-3-1 0-16,3 0 1 16,-1 2-2-16,-1 0 2 15,2-1-1-15,-1 2 0 16,-1 1 0-16,1-4-1 0,-1 4 1 15,2-2 0 1,0-1 0-16,-1 0 0 0,1 1 1 16,0-3-1-16,0 0 0 15,0 3 0-15,0-1-1 16,0-2 1-16,0 0 0 16,0 2 1-16,0-2-2 15,0-1 1-15,0 2 0 16,0 1 0-16,0 0 2 15,0 0-2-15,0 0 0 16,0-1 0-16,0 2 1 16,0-1-2-16,0 0 2 0,0-2 0 15,0 1-1 1,0 1 0-16,0-1 0 0,0 0-1 16,0 0 1-16,0 2 0 15,0-1 4-15,0 1-2 16,0 0-2-16,0-1 1 15,0 1 1-15,0 0-1 16,0-1 2-16,0-3-3 16,0-1 0-16,0 1 1 15,0-2 0-15,0 0-1 16,0 1 0-16,0-1 0 16,0 2 1-16,0-1 1 15,0-1-2-15,0 2 0 16,0-1 1-16,0 1-1 15,1 0 0-15,1 1 0 16,-1 0 0-16,1 1 0 0,-2 0 0 16,1-1 1-16,1 0-2 15,-1 0 1-15,2-2-1 16,-3 1-1-16,1 0 2 16,-1 0 2-16,2 1-2 15,-2 0 1-15,2-2-1 16,-2 0 0-16,1-1-5 15,-1 0-5-15,0 0 0 16,0 0 3-16,2 0 3 16,-2 0-7-16,0 0-7 15,0-5-38-15,-7-14-202 0</inkml:trace>
  <inkml:trace contextRef="#ctx0" brushRef="#br1" timeOffset="483216.2125">29515 1222 339 0,'0'0'134'16,"0"0"-79"-16,0 0 40 15,0 0-52-15,0 0-31 16,0 0 6-16,0 0 18 16,-2-4 7-16,2 3 6 15,-3-1-13-15,-1 1-22 16,-2-2-6-16,1 3 3 16,-1-2 5-16,-1 1-7 0,1 1-6 15,-2-2 1-15,2 2-2 16,-1 0-1-16,1 0-1 15,0 0 4-15,-2 0 6 16,1 0 4-16,-3 0-7 16,1 0 2-16,1 0-3 15,4 0 6-15,-4 0-4 16,5 0 0-16,0 0 5 16,0 0-4-16,0 0 0 15,0 2-8-15,-1-1-1 16,-3 2 0-16,1 0 0 15,-2 0 0-15,2-1 0 0,-2 1 0 16,1 2 2-16,-2-1-2 16,2 1-2-16,-2 3 2 15,-2-1 1-15,-1 1 0 16,-1 1-1-16,-2-1 1 16,-1 1-1-16,4-1 0 15,3-2 0-15,2 1 0 16,2-1 0-16,0 1-4 15,2 3 2-15,0 0-2 16,0 2 1-16,0 2 1 16,0 0 2-16,-1 2 1 15,1-1-1-15,0 0 1 16,2-1-1-16,1-1-2 16,0-3-7-16,0 4 5 15,0-1 4-15,0-2-3 0,0 0 3 16,3-1 0-16,0-3 3 15,2 3-3-15,0-3 1 16,-1 4 5 0,1-2-6-16,1 2 0 0,0-2-7 15,4 0 4-15,-2-2 2 16,2 1 1-16,0-2 1 16,1-1 3-16,0 1 0 15,-1 2-4-15,-1-2 3 16,-2 3 4-16,1-1-5 15,-1 0-1-15,1-2-1 16,-2-1 0-16,1-1 0 0,0-1 1 16,3-1 1-16,-1-1 2 15,4-1-2-15,0 0 4 16,2 0-2-16,0 0-4 16,-3 0 0-16,5 0 1 15,-5-1 4-15,-1-4-3 16,-3 2 0-16,1 0 4 15,1 0-5-15,1 0 1 16,-1-3 1-16,3-2 1 16,0-1-2-16,1-1-2 15,-2 0 0-15,-1 0 4 0,1 3-4 16,-3 0 0 0,-2 3 0-16,-2-2 4 0,2 2-1 15,-4-1-1-15,0 1-2 16,2 2-4-16,-4-3 4 15,2-2-1-15,0 2 1 16,2-4 3 0,0-1 6-16,0-2-6 0,-1 1-2 15,2-6 10-15,-1 0-5 16,0-1 5-16,-2 2 1 16,1 2-10-16,-1 1 4 15,-2 1 4-15,1 1-5 16,-2 0 0-16,0 2 6 15,0-2 0-15,0 2 0 0,0-2-11 16,0 3 8-16,0 0-2 16,0-1-1-16,0-1-5 15,-3 2 4-15,1-1-4 16,-1 3 4-16,1-1 0 16,-1-3 2-16,-2 1-6 15,0-2 0-15,-1 3-2 16,2-1 1-16,-1 3-1 15,0-2 4-15,-1 3-1 16,0-1 0-16,1 0-1 16,-1 1-1-16,0 1 0 15,0-1-4-15,-1 3 3 16,-2 0-6-16,-3-1 6 16,1 0 2-16,1 2-13 15,-2 1 10-15,3 0-10 0,1 0-10 16,2 0 4-1,-1 0-17-15,-3 0-31 0,-2 3-15 16,-6 5-69-16,-4 4-236 16</inkml:trace>
  <inkml:trace contextRef="#ctx0" brushRef="#br1" timeOffset="486266.156">29504 3957 306 0,'0'0'118'0,"0"0"-26"16,0 0 22-16,0 0-47 0,0 0-9 16,0 0-10-16,0 0-17 15,-19-13-11-15,16 13-14 16,0 0 2-16,-3 0 1 16,1-1-2-16,-1-1 10 15,-2 2-2-15,3 0-1 16,-2 0-1-16,-1 0-2 15,-1-1 2-15,-3 1-12 16,2-2 9-16,-2 2-10 16,1-1 11-16,4 1 3 15,1 0-8-15,0 0 2 16,0 0-4-16,2 0-4 16,-4 0 3-16,0 0-1 0,0 0-1 15,-1 0 0-15,1 0 1 16,1 0 3-16,1 1 2 15,0 2-3-15,-2 0-3 16,2-1 4-16,-1 1-3 16,1 2-2-16,3-2 0 15,-1 0 2-15,-1-1-2 16,0 2 0-16,2 1-1 16,-2 1-2-16,0 2 3 15,1 0 1-15,-2 1-1 16,0 2 0-16,0-1 0 15,-3 1 0-15,3 2 0 0,0-2-1 16,1 0 1-16,2-4 0 16,-1 1-5-16,3 1 2 15,-1 1 3-15,1-1-3 16,1 0 3-16,-2-1 0 16,2 1 0-16,0 1-1 15,0 1 1-15,0-1 0 16,0 1-3-16,0-1 3 15,0-1 0-15,0-1 1 16,0 0-1-16,0-2 0 16,0 3-3-16,3-3 1 15,0 2 2-15,3-1 0 16,-3 0 0-16,1-1 0 16,1 1 1-16,-2 1 0 15,3-1-1-15,1 2 2 0,-2 0 0 16,1 0-1-16,0 0 0 15,-2 0 1-15,2 1 0 16,4-3-2-16,-2 1 0 16,1-2 0-16,1 1 0 15,-2 0 1-15,1-2 0 16,0 1 0-16,1-3-1 16,1 0 0-16,2 0 5 15,-1-3-5-15,-1 1 5 16,0 0 1-16,0 1-3 0,-2 1 1 15,0-2-1 1,-2 2-1-16,-2-3-2 0,2 1 3 16,2-1-3-16,2 0 1 15,2 0-2-15,3 0 2 16,1 0-2-16,1 0 0 16,-5 0-1-16,1 0 4 15,-4 0-2-15,-1-3 0 16,1-1 5-16,-2 0-4 15,-1-2-1-15,1 2 1 16,-4-2 1-16,2 0 4 16,-1-2-5-16,1 2-1 15,1-7 1-15,3 1 0 0,-2-2 2 16,0 0-2 0,-1-1 2-16,-1 6-3 0,-3-1 3 15,-2 1 0-15,1 0-1 16,-1 0-2-16,-1 0 3 15,0 0 1-15,0-1 3 16,0 1 6-16,0 0-8 16,0 0-3-16,0-2 0 15,0 2-1-15,2-3-1 16,-1 4 1-16,-1 2 0 16,2 1 1-16,-2 2-1 15,0 0 2-15,0-1-2 16,0 1 5-16,0-3 0 15,0 1-5-15,0-3 2 0,0 2-1 16,0 0 1-16,0-1-1 16,0 3 1-16,0-2 1 15,-2-1-2-15,-1 1 0 16,2-1 1-16,-2-1 2 16,0-1-4-16,-2 2-1 15,1 3 0-15,1-1-7 16,0 1 3-16,0 1 4 15,0-1 4-15,-1-2-4 16,-1 1 3-16,0-3 1 16,1 2 1-16,-2 0 0 15,2 0-4-15,1 2-1 16,-2 1-1-16,1-1-4 16,-5 0 4-16,1 2 0 15,-1 0 1-15,0 0-3 0,-1 2 3 16,3 0-1-16,-3-1 2 15,2 1-2-15,2 0 1 16,-2 0-7-16,1 0 3 16,-3 0-1-16,0 0-10 15,1 0-3-15,0 0-25 16,-5 0-24-16,-3 4-34 16,-1-2-284-16</inkml:trace>
  <inkml:trace contextRef="#ctx0" brushRef="#br0" timeOffset="561953.0696">25965 3439 92 0,'0'0'308'16,"0"0"-210"-16,0 0-8 15,0 0-22-15,0 0-3 16,0 0-32-16,0 0-6 15,0 0 6-15,5-1-9 16,-2 1 3-16,0 0-8 0,3 0 12 16,-2 0-11-16,1 6 1 15,2-1-4-15,1 2-8 16,0 0 6-16,3 2-4 16,-3-1 6-16,2 2-8 15,2 2-5-15,-2 0 10 16,2 1-7-16,-1 0-2 15,-2-2 3-15,-1 0-7 16,-2-2-1-16,-1-2 3 16,0 0 2-16,-4-4 1 15,1 0-4-15,-2-3-1 16,0 0 6-16,0 0-7 0,0 0 5 16,0 0 2-16,-3-6 1 15,-7-6-8-15,-1-4-4 16,2-1-11-16,1 0 5 15,1 0 1-15,0 2-1 16,2 6 1-16,2 2 7 16,1 2 1-16,1 3 1 15,-1 0 0-15,2-1 1 16,0-1-2-16,0 1-3 16,0 0 3-16,0-1-8 15,0 2 0-15,0-4-1 16,0 1 0-16,2 0-3 15,5-4-2-15,5 3-1 0,-3 0 4 16,0 1 11-16,1 0 1 16,-4 4 0-16,-1-2-1 15,0 1 2-15,-4 2 0 16,2 0 0-16,0 0 0 16,1 0-1-16,1 5 3 15,1 6 4-15,0 1 7 16,0 2-3-16,0-1 0 15,3 1-2-15,0 0 3 16,-2-1 1-16,-1-1-2 16,1-3-5-16,-4-1-1 15,0 0-3-15,1-4 5 16,-3-1-6-16,1-3-1 16,-2 0 4-16,0 0-1 0,0 0 8 15,0 0-3-15,0-5 5 16,0-7-13-16,-3 0-5 15,-2-3 0-15,-1 2-2 16,3-1-3-16,-1 3 5 16,1 0-6-16,1-2-5 15,-1 4 1-15,0-2-17 16,2 0 2-16,1 2 13 16,0 1-5-16,0-1 6 15,0 2 13-15,1 0-1 16,4 4 3-16,2 2-1 15,0-1 2-15,-1 2-1 16,2 0 1-16,1 0 0 0,1 0 7 16,1 2 15-1,2 6 10-15,-1 4-17 0,2 3 14 16,0 2 0-16,0 2-10 16,-2 1 2-16,-3-3-10 15,-2-2-3-15,-1-2-4 16,2-3-3-16,-4-2-1 15,-1-4-36-15,0-1-40 16,0-3-65-16,-1 0-311 16</inkml:trace>
  <inkml:trace contextRef="#ctx0" brushRef="#br0" timeOffset="562252.9862">26377 3318 409 0,'0'0'272'0,"0"0"-139"16,0 0-42-16,0 0-35 15,0 0-2-15,0 0-14 16,55 52-12-16,-43-31-4 15,-4 1-8-15,-4-2-5 0,-1-6-9 16,-1-2 1-16,-2-2 1 16,0-6-4-16,0-1-21 15,0-3-26-15,0 0-35 16,0-10-41-16,0-14-461 16</inkml:trace>
  <inkml:trace contextRef="#ctx0" brushRef="#br0" timeOffset="562431.6899">26287 3138 606 0,'0'0'220'0,"0"0"-172"15,0 0-10-15,0 0-29 16,0 0-9-16,0 0-116 15,9 10-129-15</inkml:trace>
  <inkml:trace contextRef="#ctx0" brushRef="#br0" timeOffset="563099.5891">26475 3281 556 0,'0'0'263'0,"0"0"-161"16,0 0-27-16,0 0-16 15,0 0-27-15,0 0-18 16,3 0-11-16,5 0 12 16,3 0-8-16,2 4-6 15,-3 3 1-15,1 0-2 16,2 3 0-16,-2 3 0 15,-1 2 0-15,-1 4 2 16,-3 1 7-16,-3 1-7 16,0-2 6-16,-1-1 4 0,1-4-11 15,-2-6 0-15,2-2 3 16,-3-3-1-16,0-2-1 16,0-1 0-16,0 0 5 15,0 0-2-15,0 0 27 16,0-11-11-16,0-5-20 15,0-3-1-15,-6 1 0 16,3-2-3-16,0 2-2 16,3 2-4-16,-1 2 5 15,1 2-1-15,0 2-2 16,0 2-4-16,0 0-3 16,0 4 3-16,0 0 5 15,0 1-7-15,0-1 11 16,0-3-2-16,3 3 2 15,4-2-1-15,2-1 3 0,-2 5-2 16,-1 0 2-16,-1 0 0 16,1 2 2-16,0 0-1 15,0 0 1-15,1 0 6 16,2 0-7-16,1 8 8 16,0 3 8-16,0 3-8 15,0 3 2-15,-1 1-6 16,-1 0 1-16,-2-1 0 15,1-3-1-15,-2-2 5 16,-4-4-10-16,-1-2-25 16,0-1-9-16,0-5-49 15,0 0-196-15</inkml:trace>
  <inkml:trace contextRef="#ctx0" brushRef="#br0" timeOffset="567455.6531">26765 3023 602 0,'0'0'211'0,"0"0"-152"15,0 0 15-15,0 0-10 16,0 0-31-16,0 0-14 16,0-8-7-16,0 8-5 15,0 0 5-15,0 0-1 16,0 0-8-16,0 0 6 15,0 0 2-15,0 0-5 16,0 0-1-16,0 0 0 16,0 0 0-16,0 0-4 0,0 0-1 15,-1 0-1 1,-4 3 1-16,0 9 0 0,-1 4 0 16,-1-1 1-16,3 1-1 15,-1-2 0-15,4 2-4 16,-1-1 4-16,1-1 1 15,1 0-1-15,0 2-1 16,0-1 1-16,0 2 0 16,0 3 0-16,4 1 0 15,5 1 0-15,1 2 2 16,1 0-2-16,3 0 1 16,2 0-1-16,-1-2 2 15,3-2 0-15,-1 0 0 16,-1-6-2-16,-4-3 0 15,-1-4-7-15,-5-5-17 0,-1-2-25 16,-1 0-45 0,4-6-256-16</inkml:trace>
  <inkml:trace contextRef="#ctx0" brushRef="#br0" timeOffset="567936.4128">26896 3089 60 0,'0'0'484'15,"0"0"-382"-15,0 0-9 0,0 0 6 16,0 0-37-1,0 0-5-15,9 13-27 0,0-3 4 16,0 5-23-16,-1-1 8 16,-1 3-11-1,-1 0 11-15,-1-1-13 0,-1 0 1 16,-1-1 3-16,0-1-6 16,-1 0-3-16,2-3 4 15,-3-2-3-15,1-1-2 16,2-2-30-16,4-5-36 15,1-1-106-15,6 0-348 16</inkml:trace>
  <inkml:trace contextRef="#ctx0" brushRef="#br0" timeOffset="568565.3128">27056 3034 538 0,'0'0'171'0,"0"0"-69"16,0 0-48-16,0 0-8 0,0 0-18 15,0 0-24-15,-10-11 7 16,10 11-8-16,-2 0-3 16,1 0 0-16,-1 0-7 15,1 0-5-15,-4 7 3 16,0 3 8-16,2 0 1 16,-1 1 4-16,3 0 7 15,1 1-3-15,0 0 5 16,0 2-8-16,0 1 3 15,0-1-5-15,1 0 6 16,6 0-8-16,1-1 7 16,0-2-4-16,-1-2-2 15,2-4-2-15,-3-2 1 16,1-1 2-16,1-1 1 16,2-1-3-16,1 0-1 0,3 0-4 15,0-11 0-15,1-5-3 16,-2-4-16-16,-5-3 7 15,-2-2 9-15,0 1 4 16,-6 6 1-16,0 5 2 16,0 3 10-16,0 5 4 15,0 0-7-15,-8 1-5 16,-1 1-2-16,2 2 3 16,-3 1-3-16,1 0-2 15,-2 0 1-15,-1 0 0 16,2 0 0-16,2 4-21 15,1 3-27-15,3 1-63 0,4 0-128 16</inkml:trace>
  <inkml:trace contextRef="#ctx0" brushRef="#br0" timeOffset="568852.2964">27356 3104 486 0,'0'0'142'16,"0"0"-56"-16,0 0 27 15,0 0-37-15,0 0-22 16,21 73-22-16,-18-52-11 15,-2 3 2-15,-1-2-11 16,0-2-7-16,0-2-5 16,-7-2 0-16,-11-5-61 15,-3-5-124-15</inkml:trace>
  <inkml:trace contextRef="#ctx0" brushRef="#br0" timeOffset="571649.1607">27439 2904 375 0,'0'0'173'0,"0"0"-42"16,0 0-15-16,0 0-47 15,0 0-12-15,0 0-7 16,0-3-8-16,0 3-5 16,0 0-8-16,0 0-2 15,0 0-7-15,0 0-9 0,0 0-4 16,0 0-7-1,0 2-2-15,0 10 0 16,3 5 2-16,5 0 2 0,1 1-2 16,0 0 6-16,-2 1-5 15,-1-2 2-15,1-4-2 16,-2-1-1-16,-2-4-1 16,-2-2-33-16,-1-5-50 15,0-1-158-15</inkml:trace>
  <inkml:trace contextRef="#ctx0" brushRef="#br0" timeOffset="572349.8497">27520 2905 76 0,'0'0'431'16,"0"0"-303"-16,0 0 15 15,0 0-48-15,0 0-36 0,0 0-38 16,1-14-8-16,1 10-10 16,2 1-2-16,1 0-1 15,-1-2 1-15,2 4-2 16,5-4 1-16,-4 1-1 16,5-1 0-16,1 2-4 15,0 0 5-15,0 0 0 16,-1 0 4-16,-2 1-3 15,-3 2-1-15,0 0 0 16,-3 0-4-16,-1 0 2 16,2 2 0-16,-1 7 2 15,-1 5 2-15,0-2-2 16,0 4-2-16,-2-4 2 16,1 2 2-16,-2-1 0 0,0-2 1 15,0 2 0-15,0 0 4 16,-7 0-2-16,-2-3-3 15,1-2-2-15,2 0 7 16,3-5-7-16,3 0 0 16,0-1-1-16,0-2-2 15,0 0 3-15,0 0 18 16,0 0 10-16,0 0-3 16,8 0 0-16,2 0-5 15,3 0-5-15,4 0-8 16,2-5-3-16,-2-1-3 0,1 0-1 15,-5-1-18 1,2 0-10-16,-3-2-10 0,0 1-25 16,-2-1-42-16,-2-1-152 15</inkml:trace>
  <inkml:trace contextRef="#ctx0" brushRef="#br0" timeOffset="572898.0652">27635 2670 364 0,'0'0'75'16,"0"0"-19"-16,0 0 0 15,0 0-4-15,0 0-21 16,0 0-10-16,30-20-4 0,-23 20 7 15,2 0-4 1,-1 0-14-16,2 0 29 16,0 0 0-16,-2 7 3 0,2 2-2 15,1 2-8-15,-1 3 8 16,4 4-8-16,-1-1 4 16,-1 5-6-16,1-2 1 15,-4-2-12-15,2 2-2 16,-2 1 5-16,-3 1-5 15,0 4 2-15,-3-3-4 16,0 3-4-16,0-2-2 16,-3-2-2-16,0 0 0 15,0-3-3-15,-9-1 0 16,-9-3-10-16,-3-1-28 16,-4-1-54-16,-4-5-127 0</inkml:trace>
  <inkml:trace contextRef="#ctx0" brushRef="#br0" timeOffset="576484.5562">27063 3604 327 0,'0'0'248'0,"0"0"-93"0,0 0-39 16,0 0-38-16,0 0-25 15,0 0-4-15,-1-3-6 16,1 3-12-16,0 0-10 15,-2 0-12-15,2 0 7 16,0 0-9-16,0 0 1 16,0 0-5-16,0 0-2 15,0 0-1-15,0 0-2 16,0 1-6-16,0 13 4 16,6 5 4-16,2 0 3 15,-1 2-3-15,2-2 0 16,-3 0-2-16,2-2 4 0,-2 0-2 15,0-3 0-15,-2-6 0 16,-1 0 0-16,-2-4-9 16,-1-2-27-16,0 1-32 15,0-1-83-15,0-2-203 16</inkml:trace>
  <inkml:trace contextRef="#ctx0" brushRef="#br0" timeOffset="577376.7805">27256 3557 289 0,'0'0'126'0,"0"0"15"16,0 0-16-16,0 0-23 0,0 0-39 15,0 0-27-15,-8-4-8 16,7 4-12-16,1 0 0 16,0 0-1-16,-2 0-4 15,1 0 12-15,-2 0-12 16,-1 0 4-16,1 0-6 16,1 0-5-16,1 0-1 15,-1 3-3-15,1 3-3 16,-1 3 3-16,1-1 2 15,-1 3 0-15,0-2-2 16,1 3 4-16,1 0-1 16,0 1-2-16,0 2-1 0,0-3 1 15,0-1-2 1,0-2 1-16,1-1-1 0,4 0 2 16,3-4-2-16,-1 1 3 15,2 1-1-15,-2-1-1 16,2-1 2-16,-1-2-2 15,-2 0-4-15,1-1 4 16,-1-1 0-16,0 0 0 16,4 0-7-16,-2 0 5 15,1-1-3-15,1-3 2 16,-2 1 2-16,1-3-3 16,-1 2 0-16,0 0 4 15,-2-3 0-15,-1 2 3 16,-1-1-2-16,1 0-1 0,-4-1 1 15,1 1-1-15,-1-1 0 16,-1-3 7-16,0-3-4 16,0-3-1-16,0-1 2 15,0 1 7-15,0-1-8 16,0 4 0-16,-4 1 3 16,1 4 0-16,-2 2 2 15,1 3 3-15,-1 0-8 16,-1 1-3-16,-3 1 3 15,0-2 0-15,-1 1-6 16,-3 2 1-16,0 0-2 16,0 0-3-16,3 0-20 15,-2 2-14-15,-2 5-16 16,2 4-72-16,2-3-355 16</inkml:trace>
  <inkml:trace contextRef="#ctx0" brushRef="#br0" timeOffset="593110.7484">31484 3396 50 0,'0'0'235'0,"0"0"-189"16,0 0 43-16,0 0 16 16,0 0-15-16,0 0-21 15,0 0-8-15,3 0 7 16,-1 0-12-16,0 0-5 16,0 0-32-16,-2 0 5 15,1 0-18-15,4 3 4 16,-2 3 0-16,4 5 6 15,1 1-6-15,2 5 1 16,1 0 6-16,-1 0-5 16,0-2-9-16,-2-2 9 0,-2-1-11 15,-1-3 2-15,-2-4 2 16,-2-1-2-16,2-4-2 16,-3 0 3-16,0 0-1 15,0 0-2-15,0 0 10 16,0 0-1-16,0 0-3 15,0 0 0-15,0-8-7 16,-7-1 0-16,1 0-12 16,0 1 4-16,1-2-4 15,2-1 11-15,0 1-5 16,-1 0-10-16,4 0 3 16,-2-1 9-16,2 1-8 15,0-1-5-15,0 4-5 0,0-4-1 16,0 3 0-16,0-1-13 15,0 1 18-15,0 1-3 16,0 1 5-16,0 2 5 16,0 1 4-16,3-1 7 15,6 1 0-15,-1-1 0 16,2 1 2-16,0 1 1 16,-1 1-1-16,-1 1 11 15,-2 0 7-15,3 0 2 16,-2 0-10-16,-1 6 6 15,2 4 17-15,0-1-17 16,-1 5 4-16,-1-3-7 16,-2-1 1-16,1 3-1 0,-2-2-5 15,1-1-5-15,-1-2 1 16,-3-2-3-16,1-2-1 16,1-1-2-16,-2-2 0 15,0-1 1-15,0 0 4 16,0 0-4-16,0 0 1 15,0 0 2-15,0 0 2 16,0-1-6-16,0-10-8 16,0-5-5-16,0 2-8 15,0-1 0-15,0 1-20 16,0 5 20-16,0 1-1 16,0 3-2-16,-3-1-6 15,3 2 24-15,-2-1 5 16,2 4 1-16,0 0 1 0,0 1-1 15,0 0 10-15,0-2-7 16,0 2-3-16,0 0 0 16,0 0 0-16,6 0 16 15,3 0 9-15,2 3-9 16,-1 3 2-16,-1 1 14 16,2 1-13-16,-1 3-7 15,-1 0 12-15,0-1-11 16,0 3 2-16,-3-2-13 15,-2-2 8-15,1-3-7 16,-4 2-3-16,3-3 2 16,-3-1-2-16,5-1-32 15,-2-1-31-15,5-2-60 16,2 0-256-16</inkml:trace>
  <inkml:trace contextRef="#ctx0" brushRef="#br0" timeOffset="593433.1871">31850 3218 277 0,'0'0'499'16,"0"0"-396"-16,0 0-26 15,0 0-19-15,0 0-34 16,0 0-23-16,0 23 18 16,4-3 18-16,8 0-13 15,-5 1-11-15,3-1-3 16,0-2-4-16,-4-4-5 16,0-3 1-16,-3-3-2 15,0-4-6-15,-2-1-28 16,2-3-43-16,2 0-107 15,2-15-298-15</inkml:trace>
  <inkml:trace contextRef="#ctx0" brushRef="#br0" timeOffset="593606.723">31785 3098 707 0,'0'0'109'0,"0"0"-66"0,0 0-13 16,0 0-30-16,0 0-45 15,0 0-154-15,24 7-132 16</inkml:trace>
  <inkml:trace contextRef="#ctx0" brushRef="#br0" timeOffset="594316.9066">31944 3224 426 0,'0'0'290'0,"0"0"-204"16,0 0 4-16,0 0-13 15,0 0-28-15,0 0-25 16,14 0-12-16,-12 0-11 15,-2 0 1-15,3 0-1 0,1 0-1 16,1 1 0 0,0 4 0-16,-1-1-1 0,3 0 1 15,1 3 3 1,-1 2 2-16,1 2 5 0,0 0-1 16,-1 3-3-16,-1-2 4 15,0-1-5-15,-2-1-3 16,0 0 2-16,-1-3 0 15,-1 0-3-15,-2-3 0 16,3-2-1-16,-3-1 2 16,0-1-2-16,0 0 4 15,0 0 2-15,0 0 14 16,0 0-3-16,0-1-9 16,-3-9-1-16,-2-3-12 15,1 1 5-15,1-4-8 0,2 1 5 16,-1 1-4-16,2 0 4 15,0 3 0-15,-1 2 1 16,1 4-9-16,0-1 4 16,0 2-6-16,0-1-7 15,0 0 1-15,0-1 9 16,0 2-1-16,0 0 6 16,3 0-3-16,3-1 7 15,2 3 0-15,1 0-1 16,2 1-1-16,-1 1 3 15,-2 0 5-15,-2 0-4 16,0 0 2-16,-3 0 7 0,4 7 4 16,-1 4 7-1,0 4-10-15,2 4 11 0,-1 0-8 16,-3 2-2-16,1-4-2 16,-2-3-1-16,1-1-8 15,1-3-1 1,1-3 0-16,1-3-20 0,4-4-41 15,2 0-52-15,4-3-370 16</inkml:trace>
  <inkml:trace contextRef="#ctx0" brushRef="#br0" timeOffset="594768.8632">32227 2911 459 0,'0'0'322'15,"0"0"-222"-15,0 0-6 16,0 0-26-16,0 0-38 16,0 0-19-16,-3 0-11 15,3 0-1-15,-1 8 1 16,-1 7 5-16,2 1 1 0,-1 6 9 16,-1 2-1-16,2 1-6 15,0 2-1-15,0 0 0 16,0 3 4-16,0 0-10 15,0-2 4-15,9 0 0 16,1-2-4-16,2-5 1 16,3-2-2-16,2-2 0 15,5-3 10-15,0-4-10 16,3-4-15-16,-2-6-29 16,0 0-76-16,-8-2-150 15</inkml:trace>
  <inkml:trace contextRef="#ctx0" brushRef="#br0" timeOffset="600627.2099">32469 2939 298 0,'0'0'32'0,"0"0"54"0,0 0 9 16,0 0-13-16,0 0-43 16,0 0 24-16,0 0-12 15,0 44 1-15,0-37 2 16,0 1-23-16,0-2-12 15,0 2 3-15,0-2-13 16,0-3 4-16,0 2-11 16,0-1 0-16,0-1 2 15,-2 1-4-15,1-1 2 16,-1 3 3-16,-1 0-5 16,0 4 2-16,-3 2-1 15,2-1 1-15,-2-1-1 16,2 0-1-16,4-5 0 0,0 1-1 15,0-3-1-15,0 0 1 16,0 0 1-16,0-1 0 16,1-2 1-16,8 0 5 15,0 0-1-15,1 0 1 16,3 0-2-16,0 0 1 16,0 0 1-16,3-2 2 15,1-5 0-15,1 1-3 16,1 1-1-16,-1-1 0 15,-2 3-4-15,-2 1 1 16,-4-1-5-16,-1 3 9 16,-4-1-5-16,-1 1 0 15,-2-1-6-15,-1-1-14 16,-1 1-27-16,0-2-42 16,0 2-148-16</inkml:trace>
  <inkml:trace contextRef="#ctx0" brushRef="#br0" timeOffset="600920.8048">32570 3038 433 0,'0'0'263'0,"0"0"-168"16,0 0-26-16,0 0-17 15,0 0-31-15,0 0-13 16,0 13-3-16,0 3 15 16,1 4 8-16,4-3 4 15,1 3-17-15,-1-2-5 16,2-2-9-16,0-2 3 16,-1-3-4-16,0-3 0 15,0-3-21-15,2-5-57 16,2 0-107-16,4 0-235 15</inkml:trace>
  <inkml:trace contextRef="#ctx0" brushRef="#br0" timeOffset="601168.6588">32755 3079 679 0,'0'0'207'0,"0"0"-145"0,0 0 9 15,0 0-21-15,0 0-39 16,0 0 20-16,3 45-12 16,-3-28-11-16,0 0-7 15,0 0-2-15,0-1-14 16,-3-2-65-16,-6-4-115 0</inkml:trace>
  <inkml:trace contextRef="#ctx0" brushRef="#br0" timeOffset="604270.5411">32919 2797 416 0,'0'0'184'0,"0"0"-82"15,0 0 2-15,0 0-32 16,0 0-24-16,0 0-20 16,0 0-3-16,-1-5 1 15,1 5-4-15,-2 0-2 0,2 0-8 16,-1 0 3-1,1 0-1-15,0 0-2 0,-2 0-1 16,2 0-5-16,0 0-5 16,0 0-1-16,0 0 0 15,0 0 0-15,-1 0-1 16,1 0-4-16,-2 1 4 16,-3 6-1-16,0 3 4 15,-1 4-2-15,-2 2 2 16,5-1 1-16,-1 2-3 15,0-3 0-15,1-2 0 16,1 1 0-16,1-3-1 16,1 0 1-16,0 1 1 0,0-1-1 15,0 2 2 1,0-1-2-16,0-2-1 0,0 0 1 16,0-1 0-16,0-3 3 15,0 0-3-15,3-3-3 16,0 0-7-16,2 1 5 15,0-1 5-15,-1 1-7 16,2-2 2-16,2-1 0 16,1 0 5-16,0 0-2 15,1 0-6-15,2-1-5 16,-3-9 5-16,0-2 4 16,0 1-7-16,-3-1 0 15,0 1 4-15,-2 2 6 16,0 1 2-16,-3 3-3 0,-1 2 1 15,0 2 0-15,0-2-2 16,0 3-10-16,-6-2 3 16,-2 2-3-16,-5 0 8 15,0 0 2-15,-2 0 2 16,0 0-7-16,0 0-48 16,1 2-27-16,5-1-84 15,3-1-171-15</inkml:trace>
  <inkml:trace contextRef="#ctx0" brushRef="#br0" timeOffset="604806.1101">32949 2581 355 0,'0'0'302'15,"0"0"-180"-15,0 0-53 0,0 0 4 16,0 0-28-16,0 0-26 16,0 0 6-16,0 0-3 15,0 0-10-15,0 3-3 16,5 13 14-16,4-4-8 16,4 2 0-16,-4 2-3 15,6-1 2-15,-2 1-12 16,2 1 8-16,5 2-9 15,-1-4 2-15,-6 2 2 16,2-1-5-16,-3 1 0 16,-1 2 2-16,1 3-1 15,-3 1 5-15,-5 6-6 0,-2 1 1 16,-2-1-1-16,0 6-3 16,-6-4 3-16,-10-2-12 15,0-2-22-15,-1-4-25 16,1-5-38-16,2-5-81 15,-1-6-332-15</inkml:trace>
  <inkml:trace contextRef="#ctx0" brushRef="#br0" timeOffset="606245.3825">32734 3493 422 0,'0'0'158'16,"0"0"-66"-16,0 0 38 15,0 0-53-15,0 0-25 16,0 0-27-16,0 0-12 15,0 0 0-15,0 0-6 16,0 0-5-16,0 0-4 16,0 0 2-16,0 0 0 15,0 0-2-15,0 0 2 0,0 0 0 16,0 4 5 0,0 6-5-16,0 0 14 0,-1 2-11 15,-5 4 0-15,-3 1-1 16,1 0 1-16,1 5-3 15,-1-1 0-15,3-4 2 16,2-2-1-16,0-3-1 16,3-4 0-16,0 0 0 15,0-4 1-15,0-1-1 16,0-1-3-16,0-2 2 16,0 0-2-16,0 0 2 15,0 0-3-15,1 0 8 0,8 0-3 16,0 0 3-1,0 0 0-15,0 0-2 0,1 0-2 16,-1 0 3-16,0 0-3 16,3 0 0-16,-1 0 1 15,2 0 0-15,-1 0 0 16,-1 0-1-16,0 0 1 16,-3 0 0-16,-1 1-1 15,1-1 0-15,-1 0 0 16,-1 2 1-16,-1-2-1 15,-1 2 0-15,-1-2-1 16,0 0-7-16,-1 0-15 16,1 0-19-16,-1 0-9 15,-2 0-37-15,0 0-65 16,0 0-40-16,0-2-56 0</inkml:trace>
  <inkml:trace contextRef="#ctx0" brushRef="#br0" timeOffset="606587.5416">32818 3622 337 0,'0'0'207'0,"0"0"-103"15,0 0 8-15,0 0-41 16,0 0-29-16,0 0-25 16,0-2-9-16,0 11 6 15,1 5 38-15,2 1-12 16,2 2-4-16,-2 4-12 16,0-1-8-16,0 2 2 15,-2 0 4-15,2-1-14 16,-1-2-1-16,2-2-5 15,-3 0-1-15,1-6-1 16,1-3-2-16,-3-4-61 16,0-4-160-16</inkml:trace>
  <inkml:trace contextRef="#ctx0" brushRef="#br0" timeOffset="617907.2358">28330 6509 186 0,'0'0'289'16,"0"0"-172"-16,0 0-15 16,0 0-7-16,0 0-37 15,0 0-21-15,0 0 6 16,0 0-19-16,-2 0-8 16,2 0 3-16,0 0 2 15,0 0-7-15,0 0-10 16,0 0-2-16,0 0-2 15,0 0-3-15,5 0 0 16,3 3 3-16,2 3 4 16,-1 0 3-16,1 2-5 15,2-1 9-15,-1 3-11 0,1-2 10 16,-2 2-7-16,-1 0 0 16,-3-2-3-16,-1 3-4 15,-1-1 4-15,0-3 10 16,-2-1-8-16,-1-1 2 15,-1-3-2-15,0-1-2 16,0-1 1-16,0 0-1 16,0 0 4-16,0 0-1 15,0 0 14-15,0 0-4 16,0 0-4-16,0-1-2 16,-1-9 6-16,-5 0-11 15,2-2-2-15,1-1 6 0,-2-1-6 16,2 0-5-16,0 0 5 15,0-1 0-15,-2 0 0 16,0 1-7 0,2 3-4-16,1 0 4 0,2 6-2 15,0 1 7-15,0 1-2 16,0 2-5-16,0 1 6 16,0 0 0-16,0 0-3 15,0 0-4-15,0 0 0 16,6 0 7-16,4-2 1 15,1 2 1-15,1 0 1 16,0 0-3-16,0 0 6 16,1 0-7-16,-2 0 8 15,-2 6-3-15,1-2 0 16,-4 1-1-16,-1 3 1 0,-2-2-1 16,-2 2 4-16,2 1-2 15,-3-3 0-15,2 2 10 16,-1-2-11-16,1-3 0 15,-2 1-1-15,1-3 1 16,-1-1 0-16,0 0 1 16,0 0 0-16,0 0 6 15,0 0-5-15,0 0 2 16,0 0 6-16,0 0 0 16,0-6-11-16,0-2-9 15,0-1 2-15,0 1-4 16,0-3-1-16,0 4-6 0,0-3 3 15,0 2 2-15,0 1-7 16,0 2 7-16,0-1 7 16,0 2 4-16,0 1-3 15,0 0 2-15,0 1 3 16,0 1-2-16,0 1 2 16,0-1 1-16,0 1 0 15,0 0-1-15,3-2 0 16,6 2 1-16,1 0-1 15,2 0-1-15,0 4 1 16,3 8 1-16,5 1 0 16,0-1 6-16,-1 0-2 15,-2 1 1-15,-3-6 6 16,-6 1-12-16,-3-3-1 16,-4 0 1-16,-1-1-4 0,0 1-47 15,-6-1-12-15,-8-4-181 16</inkml:trace>
  <inkml:trace contextRef="#ctx0" brushRef="#br0" timeOffset="618219.4004">28639 6329 300 0,'0'0'481'16,"0"0"-360"-16,0 0-49 16,0 0-2-16,0 0-30 15,0 0-22-15,0-3-15 16,0 3-1-16,9 9 0 16,4 5 1-16,2 1 4 15,1 4 2-15,-2-2-5 16,1-2-3-16,-5-2 2 15,-2-3-3-15,-4-4-24 16,-2-2-16-16,-2-1-49 16,0-3-96-16,-8 0-336 15</inkml:trace>
  <inkml:trace contextRef="#ctx0" brushRef="#br0" timeOffset="618424.8532">28551 6212 562 0,'0'0'148'16,"0"0"-74"-16,0 0-34 0,0 0-40 15,0 0-20 1,0 0-119-16,3-4-72 0,12 4-133 15</inkml:trace>
  <inkml:trace contextRef="#ctx0" brushRef="#br0" timeOffset="619054.8608">28711 6263 306 0,'0'0'316'15,"0"0"-138"-15,0 0-86 16,0 0-23-16,0 0-32 16,0 0-15-16,8-1-10 15,-2 1-9-15,5 2 27 16,1 10 0-16,4 1-14 16,-2 3-5-16,2 3-4 0,-4-2-3 15,-2 0-2-15,-2-1-3 16,-2-4 3-16,-3-2-1 15,0-5 0-15,-1-1-1 16,-1-3 1-16,-1-1 2 16,0 0-3-16,0 0 1 15,0 0 8-15,0 0-3 16,0 0 3-16,0-5-5 16,-5-7-4-16,-4-2-4 15,2-3 2-15,-2 3 2 0,3-1-9 16,0 1 6-16,3 0-7 15,0 1-2 1,0 1-5-16,1 0-7 0,2 2 14 16,0 2-5-16,0 0 0 15,0 2 2-15,0 2 4 16,0-1 5-16,0 0 1 16,0 4 3-16,0-1-1 15,0 2-1-15,3 0 2 16,8 0 0-16,1 0 8 15,-2 0 0-15,1 0 3 16,1 0-2-16,-2 0-6 16,1 8 6-16,-1 1 0 15,-2 4 4-15,-1-1 2 16,1 5-9-16,0-2 5 0,-2 3-3 16,0-3-6-16,-1-2 0 15,1-2-2-15,0-2-6 16,3-3-51-16,1-4-31 15,6-2-155-15</inkml:trace>
  <inkml:trace contextRef="#ctx0" brushRef="#br0" timeOffset="619531.2961">28984 5988 541 0,'0'0'222'0,"0"0"-121"15,0 0-12-15,0 0-35 16,0 0-20-16,0 0-17 16,-5-6-4-16,5 6-4 15,0 0 4-15,0 0 3 16,0 0-7-16,0 0 0 0,0 0-9 16,0 9 0-16,0 8 2 15,0 4 7-15,0 5-1 16,0 5-3-16,0 6 2 15,0-2 1-15,2-1-2 16,5 0-4-16,6-3 0 16,1 0 2-16,7-4-4 15,-2-4 0-15,4-4 1 16,-1-7 8-16,-1-3-9 16,-6-6-1-16,2-3-21 15,-1-3-56-15,-2-14-112 0</inkml:trace>
  <inkml:trace contextRef="#ctx0" brushRef="#br0" timeOffset="623120.4794">29307 5976 440 0,'0'0'130'0,"0"0"-41"16,0 0 28-16,0 0-40 15,0 0-20-15,0 0-5 16,0 0-7-16,0-3-7 16,0 3-10-16,-1 0-6 15,1 0-2-15,0 0-8 0,-3 0-5 16,3 0-5-16,-1 0 6 16,1 0-7-16,0 0 1 15,0 0-2-15,-2 0 2 16,2 0-2-16,-1 4-2 15,-1 4 0-15,2 2 3 16,-2 1-1-16,1 0 1 16,1 4-1-16,-2 0 0 15,1 1 1-15,-1 0-1 16,1-1 1-16,-1-3 0 16,1 2-1-16,-2-4 1 15,0-2 0-15,-2-1 0 0,0 0-1 16,-3 2 2-16,-1-2-4 15,0 0-1 1,-4-1-5-16,1-3 4 16,0 1 0-16,3-4-3 0,0 0-6 15,-1 0 4-15,2 0 3 16,4-6-10-16,-1-1-2 16,2 0 5-16,3 0 9 15,0-3-5-15,0 1 3 16,0 0 0-16,0-1-2 15,1 1 6-15,4 1-1 16,1 4 1-16,0-2-2 16,4 1 1-16,-1 3-4 15,2-1 6-15,2 0 1 16,-1-1 0-16,4-1 0 0,0 2 0 16,1-1 0-16,0 2 1 15,-1 0 2-15,-4 2-1 16,1 0 2-16,-2 0 7 15,-2 0-10-15,1 0 5 16,-2 0 3-16,-1 2 3 16,-2 4-8-16,1 2-1 15,0-1 0-15,-2-2-1 16,1 1 5-16,1-3-1 16,-2 0-1-16,1-1 5 15,0-2-6-15,0 0 0 16,1 0 2-16,0 0-4 0,0 0 7 15,1-8-4-15,-1-3-4 16,-1-6 7-16,-2 1 1 16,0-5-4-16,-2-2 7 15,2 1-12-15,-1 0 2 16,-2 7-1-16,0 4 3 16,0 1-8-16,-2 4 4 15,-8 3-2-15,-9 0 2 16,-3 2-5-16,-3 1 4 15,0 0-9-15,4 0 10 16,4 0-7-16,4 0-13 16,3 3 2-16,4-1-9 15,1 3-32-15,5-2-58 0,0 4-158 16,0-2-265 0</inkml:trace>
  <inkml:trace contextRef="#ctx0" brushRef="#br0" timeOffset="623556.8262">29633 6071 295 0,'0'0'496'16,"0"0"-449"-16,0 0 26 0,0 0 20 15,0 0-49 1,0 0-18-16,7 66-5 0,-4-48-11 16,-3 2-3-16,0 1 0 15,0-2 0-15,-7 0-7 16,-12-2-39-16,-7-4-129 15,-6-8-609-15</inkml:trace>
  <inkml:trace contextRef="#ctx0" brushRef="#br0" timeOffset="626803.5577">29747 5775 419 0,'0'0'97'16,"0"0"-23"-16,0 0 53 16,0 0-26-16,0 0-40 15,0 0-9-15,0 0-22 16,0-2 5-16,0 0-9 16,0 2-6-16,0 0-11 15,0 0 0-15,0 0 3 16,0 0-10-16,0 0-2 15,0 0 0-15,0 0-1 16,0 0 1-16,0 0-4 16,0 0 4-16,0 0 0 0,0 7 1 15,2 1-1 1,1 3 1-16,-2 2 2 0,1-1 7 16,-2 2-3-16,0 1-5 15,0 2 7-15,0-3-5 16,0-3-4-16,-2-1 5 15,1-3-7-15,1-1 2 16,0-3 0-16,0-2-2 16,0 0 1-16,0-1-2 15,0 0 0-15,0 0 0 16,0 0 5-16,6 0-2 16,4 0 0-16,-1 0 5 15,0 0-5-15,4-2-1 16,0-1-3-16,0-1 4 0,3 4 0 15,0-1 1-15,-2 0 3 16,-2 0-4-16,3-2 0 16,0 0-4-16,1 0 4 15,0 2 0-15,0-2 0 16,-6 0-1-16,-2 1-12 16,-4-2-4-16,-4 0-14 15,0 0-5-15,-3-4-73 16,-12 5-196-16,-4-2-234 15</inkml:trace>
  <inkml:trace contextRef="#ctx0" brushRef="#br0" timeOffset="627074.5001">29864 5827 488 0,'0'0'155'0,"0"0"-45"16,0 0-6-16,0 0-50 15,0 0-17-15,0 0-28 16,0-2 3-16,0 5 5 16,0 8 15-16,6 4-3 15,0 2-7-15,-2 2-7 16,2 0-1-16,1-1-6 16,-2-4-2-16,-2 1-4 15,0-6 2-15,0-3-2 16,-1-1-4-16,-1-4-13 15,1-1-46-15,-1 0-32 0,1 0-98 16,-2-14-472-16</inkml:trace>
  <inkml:trace contextRef="#ctx0" brushRef="#br0" timeOffset="627525.1682">29877 5553 87 0,'0'0'352'0,"0"0"-262"16,0 0 11-16,0 0 32 16,0 0-59-16,0 0-19 15,36 37-15-15,-26-22-20 16,1 2-1-16,3 0 0 16,2 0 6-16,0 1 3 15,2-1-3-15,0 2-8 16,-2-1-4-16,1 2-4 0,-5 5 9 15,-2-1-12-15,-3 3 0 16,-4 0 5-16,-3 2-11 16,0 1 4-16,0 0 1 15,-7 0 1-15,-6-4-6 16,-2 0-16-16,-2-3-9 16,4-6-30-16,0-4-49 15,4-3-122-15</inkml:trace>
  <inkml:trace contextRef="#ctx0" brushRef="#br0" timeOffset="629007.3556">29888 6386 350 0,'0'0'287'0,"0"0"-186"16,0 0 4-16,0 0-27 15,0 0-21-15,0 0-23 16,0-15 0-16,0 15-12 16,0 0-4-16,0 0-3 15,0 0 1-15,0 0-7 16,0 0-2-16,0 0-2 15,0 0 1-15,0 0-6 16,0 0 0-16,0 0-6 16,0 9 1-16,0 3 5 0,0 2 4 15,0 0-1 1,0 1 0-16,0 1 0 0,0 0-1 16,0 0-1-16,0-2 3 15,0-4-4-15,0 0-3 16,0-3 2-1,0-2 1-15,0-2 4 0,0-1-4 16,0-1-1-16,0-1 0 16,5 1 1-16,3-1 1 15,0 0 1-15,1 0 1 16,4 0-2-16,-4 0 1 16,6 0-2-16,-3 0-4 15,1 0 4-15,2 0-5 16,-3 0 3-16,1 0 1 0,-1-1-3 15,-2 0-7-15,0-1-1 16,-4 2 10-16,-2-1-12 16,-2 1-3-16,-1-2-1 15,-1 0-11-15,0 1-16 16,0-1-36-16,0-3-86 16,0 3-223-16</inkml:trace>
  <inkml:trace contextRef="#ctx0" brushRef="#br0" timeOffset="629325.0098">29984 6433 439 0,'0'0'160'0,"0"0"-94"16,0 0 22-16,0 0-6 16,0 0-18-16,0 0-16 15,8 47-9-15,-6-26-10 16,-2 2 1-16,1 3-16 16,1 0 6-16,-1-3-11 15,2 1 1-15,2-6-6 0,-2-3 0 16,2-2-1-1,-2-5-3-15,2-6-34 0,1-2-99 16,-2 0-347 0</inkml:trace>
  <inkml:trace contextRef="#ctx0" brushRef="#br0" timeOffset="650169.9446">32803 1403 187 0,'0'0'245'0,"0"0"-163"0,0 0 25 15,0 0-1-15,0 0-75 16,0 0 11-16,0 0-16 16,0 0-5-16,0-17 5 15,0 17 3-15,0-3 6 16,0 3-15-16,0 0-10 16,0-2 6-16,0 1-5 15,0-1-2-15,1 1-4 16,1-2 0-16,0 1-2 15,2 1 0-15,3-4 4 16,1 3-7-16,-2-2 1 16,3-1-4-16,-2 2 3 15,1 0 0-15,1 2 0 16,-2 0 3-16,2 1-4 0,-2 0 1 16,-1 0-2-16,1 0 0 15,-3 0 2-15,-1 0 0 16,1 0 0-16,-1 0 2 15,0 0 5-15,0 4-5 16,0 2 2-16,0 1 0 16,0-2-2-16,-1 4 2 15,-1-1 0-15,-1 2-3 16,0 0 0-16,0 1 1 16,0-3-2-16,0 1-1 15,-4-1 1-15,1-2 1 0,0-1 2 16,0-2-2-1,-3-2-1-15,1 1-2 0,0-2 2 16,2 0 5-16,3 0-3 16,0 0-1-16,0 0 4 15,0 0-2-15,0 0 7 16,0 0-2-16,0 0-1 16,0 0 1-16,0 0-8 15,0 0 0-15,0 0-2 16,0 0-6-16,0 0-5 15,0 0-5-15,0 0 10 16,0 0 1-16,0 0-4 16,0 0 2-16,0 0 4 0,0 0-5 15,7 0 8 1,2 0 4-16,3 0 1 0,-2 0-2 16,-2 0-1-16,-1 0 0 15,-2 0 0-15,1 0 0 16,1 1 0-16,-3 1 3 15,1 0 9-15,-2 0 0 16,0-1-3-16,-1 1-5 16,-1-1-2-16,-1 2 1 15,0 0 5-15,2 2-6 16,-2 1 3-16,1 1-2 16,-1 0 0-16,2 1-1 0,-1 3 1 15,-1-2 1 1,3 2-4-16,-3 0 0 0,0 0 6 15,0 2-4-15,0 0-1 16,0-2-1-16,0-4 0 16,0-3 6-16,0-1-6 15,-4 2 0-15,-1 0-3 16,-3-1 2-16,1 2 2 16,-2-1-1-16,2-2 0 15,1 0 5-15,0-1-4 16,1-1 2-16,-1-1-3 15,2 0 1-15,-4 0-1 16,-2 0 4-16,-2 0 4 16,1 0-8-16,1 0-1 15,1 0 0-15,2-1-5 16,-2-4 3-16,1 0-15 0,-2-1-10 16,4 2 5-16,1-2-23 15,1 2-9-15,-1-3-38 16,0-4-194-16</inkml:trace>
  <inkml:trace contextRef="#ctx0" brushRef="#br0" timeOffset="653130.0071">32185 6086 496 0,'0'0'153'16,"0"0"-56"-16,0 0-22 15,0 0-34-15,0 0-21 0,0 0-9 16,0 0 1 0,0 0-12-16,0 0-3 0,0 0 3 15,0 3 11-15,0 2 13 16,0 1-1-16,0 0-6 15,0 1-7-15,0 1 4 16,0 2-1-16,0 1-5 16,0 2-5-16,-1-2-3 15,-4 2 4-15,-1 0-4 16,-2 1 0-16,-3-2 1 16,3 1-1-16,1-6-5 15,-2 1 5-15,2-4 0 0,-4-2-3 16,1 1 3-16,2-3 0 15,-1 0 0 1,3 0-14-16,1 0-4 16,2-3-15-16,1-3 7 0,2-2-14 15,0 2 20-15,0-1-3 16,0 0-1-16,0 1 1 16,0 5-28-16,0-4 38 15,5 0-31-15,2 2 17 16,-1-2-5-16,0 3 5 15,0-3-6-15,2 2 32 16,0-1 1-16,1 1 0 16,0 0 1-16,1 2 29 15,-1-2 25-15,-1 3 10 16,2 0-16-16,-4 0-28 0,2 0 9 16,-1 0-11-16,2 0-9 15,-1 0 5-15,-1 0-2 16,1 2-8-16,2 0 17 15,-1 3-5-15,0-1-2 16,-3 2-8-16,1-2-1 16,-1 2-5-16,-1-3 4 15,-1 2-1-15,-1 0-4 16,0-1 0-16,2-1 0 16,0-1 5-16,0-2-3 15,0 0 0-15,2 0 5 16,1 0 5-16,0-2 10 0,0-7 3 15,-4-4 1-15,3-1-12 16,-4 0-4-16,-2 2-2 16,-1-1 0-16,0 3 8 15,0-2-5-15,0 0-11 16,-7 5 8-16,-3-1-5 16,3 0 0-16,-5 2-2 15,2-2-1-15,-3 3 0 16,0-2 2-16,3 1-1 15,0 1-1-15,2 1 5 16,2 2-3-16,1 0-2 16,1 2 0-16,-2 0-2 15,-7 0-1-15,-1 0-5 16,-4 5-47-16,3 6-81 0,3-1-337 16</inkml:trace>
  <inkml:trace contextRef="#ctx0" brushRef="#br0" timeOffset="655908.88">28906 7824 609 0,'0'0'186'16,"0"0"-103"-16,0 0 1 15,0 0-32-15,0 0-27 16,0 0-16-16,1-1 1 0,1 1-2 16,-2 0-5-16,0 0-1 15,3 0 0-15,-2 0-2 16,4 7 0-16,-1 6 7 15,1 2 2-15,1 5 2 16,1 1 8-16,-2 3-9 16,-1-2-3-16,-2 3-1 15,-1-4 1-15,1-2-6 16,-1-1-1-16,-1-4-1 16,2-4-2-16,-2-3-34 15,1-3-30-15,1-1-83 16,-2-3-221-16</inkml:trace>
  <inkml:trace contextRef="#ctx0" brushRef="#br0" timeOffset="656399.9526">28885 7785 123 0,'0'0'258'0,"0"0"-178"16,0 0 28-16,0 0-15 16,0 0-38-16,0 0-18 15,0-36-7-15,0 36 7 16,0 0-12-16,0 0-25 15,0 0 4-15,0 0-1 16,9 0 24-16,6 0 10 16,0 0-2-16,6 0-19 15,-2 0 7-15,4 3-11 16,-4 2 1-16,-1 2-13 16,-2 0 2-16,-5 0 0 15,-1 2-2-15,-4-2-5 0,-3 1 4 16,-1 0 1-16,-2 1-1 15,0 2 1 1,-2 5 6-16,-14-1 9 16,-2 2-4-16,-3-2-6 0,0-1-4 15,6-1-2-15,0-3 1 16,5-1-18-16,2-4-24 16,4-4-31-16,2-1-61 15,2 0-138-15</inkml:trace>
  <inkml:trace contextRef="#ctx0" brushRef="#br0" timeOffset="658228.0293">29277 7821 508 0,'0'0'155'0,"0"0"-17"0,0 0-41 15,0 0-41-15,0 0-32 16,0 0-4-16,-41-5-5 16,35 5 1-16,1 0-3 15,-1 0-5-15,-1 0-4 16,-4 3 3-16,1 8-4 16,-5 0 7-16,3 0-9 15,0 1 4-15,3 2-3 16,3 0-2-16,5 1 0 15,1 1 0-15,0-2 4 16,0 2-4-16,9-4 2 16,4-1-2-16,1-3 0 15,2-3-6-15,-1-5-10 16,0 0 9-16,-3 0-10 0,-2-2 8 16,0-9-4-16,-2-4 6 15,0-4 7-15,2 0-3 16,-3-1 3-16,-2 3 0 15,-2 3 4-15,-3 4 14 16,0 1 1-16,0 6 1 16,0-1 4-16,0 2-4 15,0 1-12-15,0 1 0 16,0 0-6-16,0 0-1 16,0 0-1-16,0 0-3 15,0 0-7-15,0 3 3 0,0 3 5 16,0 4 4-1,0 0-3-15,0 2 2 16,6-3-1-16,3 1 0 16,1-1-1-16,4-4 0 0,2 1 2 15,-1-5-2-15,3 1-5 16,-4-2 0-16,-1 0 0 16,-3 0-3-16,2 0 9 15,-1-12 0-15,-2-3 11 16,2-7-11-16,-2-5 4 15,-1-4 0-15,-4 5-4 16,-2 4 3-16,-2 8 9 16,0 6 15-16,-2 3-12 0,-13 2-12 15,-5 3 2 1,-3 0-5-16,4 0 0 0,2 0 1 16,10 0 2-16,4 0-2 15,1 0-2-15,2 0 0 16,-1 2-2-16,1 4-3 15,-3 2-1-15,1 5 5 16,-2 1-12-16,4 0-4 16,0 1-10-16,0-2-18 15,0-4 0-15,9 0 0 16,-2-3 19-16,-1-4 10 16,2 1 11-16,1 0 3 0,-2-3 3 15,1 0 7 1,2 0 19-16,-1 0-9 0,2 0 5 15,-2 0-10-15,4-5-2 16,-3 2-4-16,2 0-3 16,2 0-1-16,-2 3-2 15,1 0 0-15,-1 0 4 16,1 0 1-16,-1 0 3 16,2 0 0-16,-2 0 1 15,0 8 6-15,-2 1 2 16,-4 0-3-16,-3 3-3 15,-3-1 2-15,0 0 2 16,0 2-8-16,0-2 2 16,-8 1-3-16,-3-2-1 15,-3-1 1-15,1-4-5 0,2 0 3 16,4-2-2-16,1-3-2 16,3 0 5-16,-1 0-5 15,2-2-9-15,1-9-4 16,1-4 3-16,0-3-1 15,0-4-7-15,0-3-14 16,7-2 3-16,-1 2-11 16,1 2 24-16,1 4 8 15,2 3 6-15,-1 2 1 16,2 2 1-16,-4 3 2 16,2-1 0-16,-1 3 8 15,-5 0 7-15,0 1 11 16,-2 2-4-16,-1-1-6 0,0 0 2 15,0 2-4 1,0 3-3-16,-6-3-11 16,-8 3-1-16,-3 0-2 0,-2 0-4 15,5 0 5-15,5 0 0 16,3 3-5-16,6 5-19 16,0 1 3-16,0 5-2 15,0-1 3-15,0-1-2 16,6-2 3-16,0 0-2 15,0-2-13-15,-2-1 4 16,4-1 12-16,-2 0 0 16,0-2 17-16,-2-1-5 15,1-1 6-15,1 0 1 16,2 1 8-16,2-1 20 0,0-1 4 16,5-1-9-1,0 0-2-15,3 0-6 0,-2 0-2 16,-1 0 4-16,-3 0-2 15,1 0 10-15,-2 0 4 16,0 1-17-16,-3 4-1 16,-2 0-7-16,-1 3-2 15,1-1 8-15,-2 3-6 16,-1 0 6-16,0 1-4 16,0 0-2-16,-2 0 2 0,-1 1-3 15,0-1-1 1,0-1 3-16,-7 1-1 0,-11 1 2 15,-4-4-4 1,-2 1-3-16,1-4-4 0,4-2-17 16,5-3-13-16,6 0-53 15,6-5-116-15</inkml:trace>
  <inkml:trace contextRef="#ctx0" brushRef="#br0" timeOffset="659203.1874">29958 7798 479 0,'0'0'156'0,"0"0"-13"15,0 0-53 1,0 0-13-16,0 0-35 0,0 0 2 16,0 0-4-16,-17-11-12 15,17 8-5-15,0 0 2 16,0-1-14-16,0-2-5 15,0-1-2-15,0 0-4 16,0 0 0-16,0 0-6 16,4-1-1-16,0-1 4 15,3 1-2-15,1 2 5 16,-1-2 0-16,1 5 0 16,0-3-2-16,0 3 0 0,0 0 2 15,-2 3-3 1,2 0 1-16,-2 0 0 0,-1 0-1 15,-1 1-9-15,1 9 7 16,-2-1 1-16,-1 3 4 16,-2 3-6-16,0 1 6 15,0 2 1-15,0 0 6 16,-8 1-7-16,-3 0 4 16,4-2-3-16,-2-4 5 15,5 0-11-15,1-3 5 16,1-2 0-16,2-3 6 15,0-2-6-15,0-2-1 16,0-1-1-16,0 0 0 16,0 0 2-16,0 0 9 15,2 0-4-15,8 0 7 16,6 0-11-16,2 0 7 16,-1-3-6-16,2-3 1 0,1 0-2 15,0-3-1-15,1 1-11 16,-4 0-5-16,-3 2-13 15,-3 0-15-15,-5 0-13 16,-3-2-68-16,-3 2-233 16</inkml:trace>
  <inkml:trace contextRef="#ctx0" brushRef="#br0" timeOffset="660103.0985">30052 7580 430 0,'0'0'153'0,"0"0"5"16,0 0-42-16,0 0-37 0,0 0-29 15,0 0-17 1,-36-26 6-16,29 23-14 0,-1-1-9 16,2 1-6-16,-2 3 4 15,1-3 0-15,0 3-5 16,-1 0 3-16,-2 0-5 15,-2 0-6-15,-2 6 1 16,1 5-2-16,0 0 0 16,2 3-3-16,-1 1 3 15,3 4-1-15,3 1 5 16,-2-1-4-16,1 3 1 16,3 0 0-16,-1-4-1 0,2 2-2 15,2-1 2 1,-1 1 4-16,1 0-3 0,1-1-1 15,0 3 0-15,0 0 0 16,0-3 2-16,1 1-2 16,8 0 0-16,6-2 0 15,-1 1-3-15,3-2 3 16,-1-3 8-16,0 0-8 16,-3-3-2-16,4-2 2 15,-1-2 2-15,6-2-2 16,4 0 2-16,4-1-2 15,-1-3-14-15,1-1 2 16,-4 0-5-16,-2 0 15 16,-5 0-13-16,-5-2 9 15,0-7 2-15,-5 1 3 0,0-3-5 16,0-1 6-16,-3 0 0 16,0-7 0-16,0-1 1 15,-1-4 0-15,-2-4 1 16,-2-3-2-16,2-3 3 15,-3 2 4-15,0 1 0 16,0 5 6-16,0 6 0 16,-10 3 3-16,1 3 7 15,-2 2-12-15,-1-1 1 16,2 1-6-16,-2 1 2 16,0-2-8-16,-2 1 0 15,-3-1 0-15,-4 1-6 16,-2 5-3-16,-2 0-4 0,-3 4-7 15,-1 3-3 1,1 0 4-16,4 0 6 16,8 0-33-16,6 10-53 0,8-3-101 15,2-1-380-15</inkml:trace>
  <inkml:trace contextRef="#ctx0" brushRef="#br0" timeOffset="661107.4365">28731 8342 213 0,'0'0'286'16,"0"0"-127"-16,0 0-6 15,0 0-70-15,112 0-34 16,-73-4-14-16,3-2-10 16,5 1-4-16,5 0 5 15,0 0-18-15,-2 2-4 0,-2 0 7 16,-5 2 0-16,-2 1-2 15,2 0 1 1,5-3-2-16,5 0-4 16,3-3 7-16,3 1-10 0,1-3 1 15,-2 0-2-15,-4 2 0 16,-4 3-2-16,-6 0 1 16,-5 1 1-16,-5 0 0 15,-1-1 2-15,2-2-2 16,1 0-2-16,2 1 2 15,2-3-3-15,0 4 9 16,-4 0-8-16,-3 3 4 16,-5 0-2-16,-4 0 0 15,-6 0-4-15,-5 0 4 16,-5 0 1-16,-2 0 0 0,-2 0 0 16,1 0 16-1,-2-3-11-15,1 3 5 0,-3-2-2 16,1 2 4-16,-2-1-10 15,0 1-2-15,0 0-1 16,0 0 1-16,0 0-1 16,0-3-6-16,-13 0-24 15,-11-2-116-15,-6-1-389 16</inkml:trace>
  <inkml:trace contextRef="#ctx0" brushRef="#br0" timeOffset="805096.4404">29906 1415 53 0,'0'0'77'16,"0"0"-52"-16,0 0 9 15,0 0 3-15,0 0 17 16,0 0-20-16,0 0 12 0,0 0 9 15,7 0-16-15,-7 0 6 16,0 0-13-16,0 0-4 16,0 0-11-16,0 0 8 15,0 0-12-15,0 0-4 16,0 0 6-16,0 0 28 16,0 0-5-16,0 0-10 15,0 0 12-15,0 0-3 16,0 0-14-16,0 0-4 15,0 0-5-15,0 0 2 16,0 0-10-16,0 0 2 16,0 0-5-16,0 0 2 0,0 0 1 15,0 0-4 1,0 0 2-16,0 0-1 0,0 0 0 16,0 0 3-16,0 0-2 15,2 0-3-15,-1 0-1 16,3 0 0-16,2 0 0 15,2 0 2-15,3 0-2 16,2 0 2-16,-1 0-2 16,2 0 0-16,-1 0 0 15,-1 0 1-15,-1 0-1 16,-2 0 0-16,1 0 1 16,-2 0-1-16,-2 0 0 15,-1 0 0-15,-1 0 0 0,1 0 0 16,-1 0 0-1,2 2 0-15,0-2 1 0,3 0-2 16,2 0 2-16,2 0-1 16,2 0 0-16,0 0 0 15,1 0 0-15,2 0 0 16,0 0 2-16,-2 0-2 16,1 0-2-16,-2 0 1 15,1 2 1-15,-2-1 0 16,-2 4 0-16,2-4-1 15,2 2-2-15,1-1 3 16,1-1 0-16,0-1 1 0,0 2-1 16,-3-2 0-16,-2 0 0 15,-2 0 1-15,-2 0-1 16,-1 0 1 0,0 0-4-16,1 0 3 0,0 0 0 15,3 0 0-15,0 0 2 16,1 0-1-16,1 0-1 15,0 0 0-15,-1 0-1 16,0 1 1-16,5 0-1 16,-3 0 1-16,4-1 0 15,0 0-1-15,0 0 1 16,0 0 0-16,3 0 1 16,-1 0-1-16,3 0 0 15,3 0 0-15,-5 0 0 16,-4 0 1-16,-5 0-2 15,-3 0 2-15,-3 0-1 0,-1 0 0 16,4 0-1-16,-1 0 1 16,4 0 1-16,1 0-1 15,0 0 0-15,1 0-2 16,0 0 3-16,1-1-4 16,-2 0 6-16,2-2-5 15,-3 2 5-15,2-1-3 16,-3-1 0-16,0 3-1 15,-2 0-2-15,1-1 3 16,1-1 1-16,1 2-1 16,5-1 3-16,-1-1-3 0,0 2-3 15,-2-1 3 1,2 1 3-16,-4 0-3 0,2-2-3 16,-1 2 3-16,0 0 3 15,-3 0-3-15,1 0-1 16,0 0-1-16,-3 0 4 15,0 0-2-15,1 0 0 16,-2 0 0-16,2 0 1 16,0 0-1-16,1-5 0 15,1 2 0-15,0 0 0 16,-2 0 1-16,1 3-1 16,-1 0-1-16,-1 0 1 15,-1 0 1-15,-2 0-1 16,1 0 0-16,-3 0 0 15,2 0 0-15,-1 3 0 0,1-3 0 16,3 2 0-16,-2-2 0 16,4 0 0-16,0 0 0 15,0 0 1-15,-2 0-1 16,3 0 0-16,-5 1 0 16,2-1 0-16,1 2-1 15,0-2 2-15,-1 0-1 16,-2 0 0-16,2 0 0 15,-3 0 6-15,0 0-1 16,0 0-3-16,2 0-1 16,-3 0 0-16,1 0 1 15,-1 0-2-15,-1 1 0 16,3-1 0-16,-3 2 0 0,5-2 1 16,-2 0-1-16,1 0 0 15,-1 1 0-15,0-1 0 16,0 0 0-16,-3 0 0 15,-1 0 1-15,0 2-1 16,-1-2 0-16,-2 0 0 16,1 0 0-16,1 0 0 15,1 0 0-15,2 0 2 16,0 0 2-16,-1 0-1 16,-1 0-1-16,-1 0-2 0,-1 0-3 15,1 0 3 1,0 0 5-16,-1 0-5 0,2 0 0 15,0 0-1-15,3 2-2 16,-3-2 3-16,-2 0 1 16,2 0 2-16,-1 0-2 15,1 0-1-15,1 1-1 16,2 1 1-16,0-1 1 16,-2 1 3-16,3-1-8 15,-6-1 10-15,1 0-11 16,-1 0 5-16,-1 0 0 15,0 0 7-15,0 0-3 16,0 0 5-16,-6 0-9 16,-9-3-50-16,-3-11-70 0,-7 2-390 15</inkml:trace>
  <inkml:trace contextRef="#ctx0" brushRef="#br0" timeOffset="810842.6998">30669 1128 299 0,'0'0'156'15,"0"0"-86"-15,0 0 40 16,0 0 3-16,0 0-26 16,0 0-45-16,0 0-12 15,-14 0 10-15,14 0-3 0,-2 0-3 16,2 0-1-16,-1 0 0 16,-1 0-18-16,1 0 4 15,-1 0-4-15,1 0-12 16,-2-2 10-16,3 1-8 15,-2 0-3-15,2-1 0 16,0 0 0-16,0 1 1 16,0-1-3-16,0 1 0 15,2-1-2-15,2-3 1 16,7 0-2-16,2-3-11 16,2 3-3-16,3 0-11 15,-1 2-2-15,-1 2 9 16,1 1 8-16,0 0-3 0,2 0 6 15,-2 0-7-15,1 0-7 16,-5 0 2-16,-3 1 13 16,-5 5 3-16,-4-1-5 15,-1-2 0-15,0 4 1 16,0-2 6-16,0 3-2 16,-3 0 6-16,-4 0 0 15,-2-2-4-15,3 0 2 16,-1 0-12-16,-1 0-14 15,-4-1 10-15,2 1 2 16,1-4-6-16,2 1 7 16,3-2 14-16,3-1-2 0,1 0-1 15,0 0 1-15,0 0 6 16,0 0 1-16,0 0 10 16,0 0-2-16,0 0-11 15,3 0 0-15,3 0 0 16,0 0-1-16,-3 0 0 15,1 0 0-15,1 0 0 16,1 0 1-16,0 0-1 16,1 0 0-16,-1 3 0 15,2 0 0-15,-1-2 0 16,2 0 0-16,1 2 0 16,1-1 0-16,1-1 0 15,-2-1 1-15,2 0-1 16,-2 2 0-16,0-2 0 15,-4 1 0-15,0 2 1 0,-2 0-1 16,-3 0 1-16,1-2-1 16,1 2 0-16,-2-2 2 15,1 2-2-15,-1-2 0 16,-1 4 0-16,0-4 10 16,0 2 5-16,0 1-6 15,0-1-1-15,0 0 11 16,0 1-2-16,0 1-7 15,-6 1 4-15,-7 1 0 16,0 0-6-16,-4-2-5 0,5 0 1 16,-2-1 8-16,3-1 3 15,2 0-7-15,-3 0-5 16,2-1 6 0,1 1-4-16,1-2 5 0,1 1 7 15,2-2-9-15,1 1-7 16,-1-1 6-16,2 0-2 15,-3 2 3-15,-2-2-6 16,0 0-2-16,-3 0 0 16,-3 0-37-16,3-6-158 15</inkml:trace>
  <inkml:trace contextRef="#ctx0" brushRef="#br1" timeOffset="831775.0243">4131 10364 116 0,'0'0'203'0,"0"0"-98"0,0 0-5 16,0 0-1-16,0 0-14 16,0 0-26-16,0 0-8 15,1-2-15-15,-1 2-12 16,0 0 0-16,0 0 3 16,0 0-4-16,0 0-5 15,0 0 2-15,0 0-1 16,0 0-3-16,0 0 4 15,0 0-12-15,0 0 10 16,0 0-1-16,0 0 1 16,0 0 3-16,0 0-3 15,0 0-5-15,-1 0-7 16,-4 0-1-16,-1 0 0 16,0 0-2-16,-1 0-3 15,1 0 0-15,0 0 0 0,-2 0-1 16,-2 0 1-16,1 0 0 15,2 0-3-15,-5 0-3 16,6 0 5-16,-2 0 0 16,1 0-1-16,1 0 2 15,-3 3 0-15,0 0-6 16,3 2 6-16,0-3 0 16,-3 0 0-16,2 2 3 15,-4-3-3-15,5 4 1 16,-1-2 4-16,5-3-5 15,1 3 0-15,-2 0-1 16,-2 5-2-16,-1 0 1 0,-1 1 2 16,-5 0-2-16,6 0 2 15,-2-2 0-15,1-1 4 16,3-1-2-16,1 1-2 16,-2 1-1-16,2 0-4 15,-3 1 5-15,0 1 0 16,2-2 0-16,1 0 2 15,0-1-5-15,1-1 3 16,1 1-2-16,-1 0-3 16,2 2 2-16,0-2-2 15,0 4 1-15,-1 2 2 16,1-1 1-16,-2 1 2 16,-1 0-1-16,2-1 0 15,-2 1 0-15,1-3 1 16,1 2-1-16,1-5-2 0,0 2 2 15,0-2-2-15,0-1-4 16,0 2 4-16,0 0-2 16,0 0 4-16,1 1 0 15,2 1 0-15,2-2-2 16,-1 2 1-16,1-1 0 16,1 1 1-16,4-1-1 15,-2 0 1-15,1 0 0 16,1 1 3-16,-4-1-3 15,3 1 0-15,-1-3 2 0,-1 0-2 16,-4-1 2-16,1-2-2 16,1 2-7-16,-1-1 7 15,1 1 6 1,2 0-6-16,-1-1 1 0,-1 2-1 16,1-1 0-16,0 1 2 15,2 0-2-15,0-1-2 16,-2 0 1-16,6 0 0 15,0-2 0-15,-2 0 1 16,1 0 2-16,4-2-2 16,-3 1 1-16,-1 0-2 15,-3 0 1-15,4 1 0 16,-3 1 0-16,0-1 3 0,-2-1 0 16,1-2 0-1,-1 2-3-15,1-2-3 0,-1 0 3 16,1 0 0-16,0-2 0 15,0-6 1-15,1-2 0 16,-1 2 1-16,3-1 1 16,-3 2-4-16,1 2 2 15,1-3 2-15,-2 3-3 16,-1-2 0-16,1-1 0 16,0-1 1-16,0 1 2 15,-2-1-3-15,2 1 0 16,-1 2-4-16,-1-2 4 15,-2 2 4-15,2-5-4 16,-1 2 0-16,2-4 1 0,-1-3 1 16,2 2-2-16,-4 0 1 15,-1 2 7-15,0 1-6 16,-3 2 8-16,2 1-7 16,-2 2-3-16,0 0 8 15,0-3-7-15,0 1 1 16,0-4 1-16,0 1 0 15,0-2-1-15,0 3 0 16,0 0 2-16,-2 0 0 16,-2 1-3-16,-1-5 3 15,-4 3-4-15,3-3 1 16,-4 2 1-16,2-2 2 16,-1 2-4-16,1 2 0 15,0 0 1-15,2 3 2 16,-2-1-2-16,0-1 0 0,-1 1-1 15,-5-1 0-15,1 1 10 16,2-2-7-16,1 3 5 16,-2 1 2-16,6-2-5 15,0 5 0-15,3-2-2 16,0 2-3-16,-4 0-1 16,1 2-1-16,-2-2-5 15,-1 2 0-15,-3-2 3 16,0 0 1-16,-4 0 2 15,4 0 1-15,-3 1-1 0,5 0 2 16,1 1 2-16,-3 0-3 16,3-1-2-16,0 1-8 15,0 1-11 1,-3 0-9-16,3 0 2 0,3 3-5 16,-3 9-51-16,3 4-49 15,2-1-268-15</inkml:trace>
  <inkml:trace contextRef="#ctx0" brushRef="#br1" timeOffset="835441.8171">4046 13100 261 0,'0'0'88'0,"0"0"-27"16,0 0 36-16,0 0-4 16,0 0-36-16,0 0 12 15,-3 0-12 1,3 0-26-16,0 0 2 0,0 0-7 16,0 0 2-16,0 0 3 15,0 0-6-15,-2 0 1 16,-1 0 1-16,-1 0-17 15,-1 0 4-15,-2 0-13 16,0 0 2-16,-1 0-2 16,2 0-1-16,3 0 4 15,0 0-3-15,0-1 6 16,-3 1-7-16,0 0 0 0,0 0-4 16,-3 0 4-1,-1 0 3-15,4 0-2 0,0 0-1 16,1 0 0-16,1 0 1 15,-1 0-2-15,0 0 1 16,-3 1 0-16,-1 4 0 16,1 2 0-16,0 0 0 15,0 2 0-15,2-1 0 16,0-1 0-16,-1 0 0 16,4 0-1-16,0 2 1 15,0-1-2-15,0 1 0 16,0-1 2-16,0 1 0 15,0 0 1-15,-2 2-2 16,0-2 1-16,2 3-1 0,-2-2 0 16,2 1 2-16,0 2 1 15,0-2-2-15,3 2-1 16,-3-1-5-16,3-2 5 16,0 2 0-16,0 0 1 15,0-3 0-15,0 2 0 16,0-2-1-16,0 1-6 15,3 0 7-15,3-1 1 16,2-1-1-16,-1 2-3 16,0-3 3-16,-1 2 4 15,2-1-3-15,-2-3 4 16,1 2-5-16,2-2 1 16,-3-1-1-16,2 1 1 15,0 1 2-15,0-2 0 16,-2 4-2-16,6 0 3 0,-3 1-4 15,-2 0 2-15,1-1-2 16,2-1 1-16,-1 0-1 16,-1-1 4-16,-2-2 4 15,2 0-1-15,0 0-6 16,-2-1 7-16,2 0-5 16,-1 0 1-16,-1-2-2 15,-2 1-2-15,2-2-5 16,-1 1 5-16,5-1 5 15,-2 0 0-15,-1 0-5 0,2 0 0 16,1 0 6 0,-2 0-5-16,-2 0 0 0,3 0-1 15,0 0 1 1,-2 0-1-16,2 0 0 0,0-1 0 16,3-5 6-16,-3 2-5 15,4 0 1-15,-5-1-2 16,-2 1 2-16,2 1-2 15,-5-1 0-15,2 0 3 16,0 0-1-16,-1-2-2 16,2-1 4-16,-1 2-1 15,1-5-2-15,1 6 5 16,-2-4-4-16,-1 0 4 0,-1 2-4 16,0-2 6-16,0 2-6 15,0-3-2-15,3 2 0 16,-3-1 0-16,-2 0 0 15,1 1 1-15,1 2 1 16,0-3 0-16,-3 0-1 16,0-1 0-16,0 0 0 15,0-3 0-15,0 1-1 16,0 0 3-16,0-1 0 16,0 3 0-16,0-3 0 15,-3 2-2-15,0 0 2 16,-2-1-3-16,-2-2 3 0,1 1-2 15,-3-3-1 1,0 1 0-16,2 2 0 0,-1-1 1 16,1 6 0-16,1-2 2 15,-1 2-2-15,4 1 3 16,-2-1-2-16,-1 2-2 16,3-1 0-16,0 0 0 15,-3-1 0-15,-1 2-2 16,-1-1 1-16,2 2-1 15,-3-2 1-15,2 1 2 16,2 0 2-16,-1 1 0 16,2 0 2-16,-2 1-1 15,0-1-4-15,-3 2 1 16,3 1-1-16,0 0 1 16,3 1 5-16,-3-2-6 15,0 2 5-15,3-1-2 16,-1 1 0-16,-1-2-1 0,1 1 5 15,-1 1-7-15,-2-3-4 16,1-1 4-16,3 3 1 16,-3-1 6-16,1 1-7 15,1-1-6-15,-1 2 5 16,0 0-8-16,0 0 4 16,-1 0-13-16,-2 0 7 15,1 0-3-15,-3 0-6 16,2 6-35-16,-1 1-38 15,-3-1-53-15,6-4-596 0</inkml:trace>
  <inkml:trace contextRef="#ctx0" brushRef="#br1" timeOffset="840373.9759">6843 10328 247 0,'0'0'121'16,"0"0"-16"-16,0 0-13 15,0 0-26-15,0 0-39 16,0 0 45-16,0 0-24 16,-10-1-24-16,7 0 13 15,-2 1 3-15,5-2-19 16,-4 1 3-16,1 1-11 0,0-2 2 15,-2 2-10 1,2-1 1-16,-3 1-5 0,2 0 5 16,-3 0-5-16,2 0 0 15,-1 0-1-15,3 0 1 16,3 0-1-16,-3 0 2 16,-2 0 7-16,2 0-8 15,-1 0-1-15,-5 0 1 16,3 0 8-16,-1 0-8 15,-1 0-1-15,1 0 1 16,2 0 6-16,1 0-7 16,-2 3 0-16,3-2 1 15,-3 1 1-15,0-1-1 0,3-1-1 16,-3 1 1 0,3 1 5-16,0-1-2 0,0 1 6 15,0 1-7-15,-3-1-1 16,0 1 5-16,-1 3-7 15,1-2-1-15,-2 3 1 16,1 0 2-16,1-1-2 16,0-1 0-16,0 1 0 15,0 2 1-15,2-5-2 16,-1 5 1-16,2-2 0 16,-3 0 0-16,3 3 6 15,3-1-12-15,-3 3 5 16,1 0 1-16,-1 1 0 15,0 1 0-15,2 0 0 0,1-1 1 16,0-1-1-16,0 0 0 16,0-1 0-16,0-4 0 15,0 4 1 1,0-5 3-16,0 2-3 0,0 0-1 16,0-1-1-16,0 1 1 15,0 1-1-15,0 0-4 16,1 0 5-16,2 0 4 15,2 0-4-15,-2 0 1 16,3 1 4-16,-1-1-3 16,-2-1-2-16,2 1 3 15,-2 1-1-15,2-1 0 16,-1-2 2-16,1 0-2 16,-1 0-1-16,-2-1-1 15,4 0 0-15,-2-1 2 0,2 0-2 16,2 2 0-16,-2 0 1 15,1-1-1-15,2 2 0 16,3 0 1-16,0 1 0 16,-2-2-1-16,1 2 0 15,-1-2 0-15,-2 0 1 16,-1-1-1-16,2-1 0 16,0-1 0-16,-3 2-1 15,0-2 0-15,2 0 1 16,-2-1 0-16,1-2 2 0,-3 1-2 15,4-1-2 1,-2 0 2-16,4 0 0 0,-1 0 2 16,-1 0-2-16,-1 0 1 15,2 0-1-15,-3 0 5 16,-3 0-3-16,3 0-2 16,-1 0 0-16,-1 0-2 15,2 0 1-15,-2 0-1 16,4 0-1-16,-2 0 2 15,4 0-3-15,-2 0 3 16,1-1 1-16,-2-2-1 16,2 1 0-16,-3-3 1 15,0 2 0-15,-3-1-5 16,2-1 5-16,-1 1 0 16,0-1 0-16,1-1 0 15,-2 0 1-15,-2-1-1 0,2 0 1 16,0 0-1-16,0-3 0 15,-1 0 2-15,1 0 2 16,-3-2-4-16,7 1 0 16,-4 0 1-16,0 0-2 15,2 2-1-15,-4-1 2 16,1 2 0-16,-1-1 0 16,-1 2 3-16,0 0-3 15,0 0 0-15,0-2 1 16,0 2 0-16,0 0-1 15,0-1 1-15,0-1 0 0,0-2-1 16,0-2 0-16,0-1 1 16,0-1 6-16,0-1 0 15,0 1-5 1,-1 3 1-16,1 3-2 0,-2 1 0 16,2 1 2-16,-1 2-3 15,-1 0 0-15,-1 1 0 16,0-2 0-16,0-1 2 15,-1 0 1-15,1-1-1 16,0 0 4-16,1 3-2 16,1 1-2-16,-2 1 6 15,1 1-6-15,1-1 5 16,-2-2 1-16,-2 3-1 16,0-3-3-16,0-1-1 15,-1 0-2-15,0 2-1 0,1 1 4 16,1 2-4-16,-2-2 3 15,2 1 3-15,-2-1-6 16,0-1 11-16,-2 2-4 16,-2-3-7-16,4 2 6 15,-3-2-5-15,3 0 1 16,-4 3 1-16,-1-2-1 16,5 2-1-16,-6 1-1 15,3 1-3-15,-1-2-2 16,-2 2 5-16,6 0-1 15,-2-1 2-15,4-1-1 16,-1 2 1-16,0 0-1 0,-1 0-2 16,-5 0-3-16,-4 2-13 15,-4 12-33-15,-7 2-41 16,4-2-176-16</inkml:trace>
  <inkml:trace contextRef="#ctx0" brushRef="#br1" timeOffset="860037.9426">29461 1884 120 0,'0'0'135'0,"0"0"-38"16,0 0 11-16,0 0-19 15,0 0-30-15,0 0-19 16,0 0-6-16,1-6 6 0,-1 6 14 16,0 0-19-16,0 0 0 15,0 0-15-15,0 0-6 16,0 0-1-16,0 0-1 15,0 0-2-15,0 0 1 16,0 0 4-16,0 0-7 16,0 0 10-16,0 0-6 15,0 0 0-15,0 0 3 16,0 0-9-16,0 0-3 16,0 0 0-16,0 0-3 15,0 0 0-15,0 0 1 16,0 0-1-16,0 0 0 15,0 0-3-15,0 0 2 16,0 0 1-16,0 3 0 0,2 3 0 16,-1-2-2-16,2 1 4 15,-1 1-4-15,-1 0 4 16,1-1-4-16,-1 0 4 16,1 1-2-16,-1-3 0 15,2 1 2-15,1 3-2 16,-3-4-1-16,1 0 1 15,2 2 1-15,-3-2-1 16,1 1 0-16,-1 1 1 16,1 0-4-16,-1 1 3 15,1 1 0-15,-1 0-1 16,1 0 2-16,-2 0-1 16,1 0 0-16,1 2 0 0,-1-3 0 15,2 3 0 1,0-2 0-16,-1 2 0 0,1 0 3 15,1-1-3-15,-3 1 0 16,1-1 0-16,-1 1 0 16,1 0 0-16,0-1 0 15,-1 1 0-15,2-2-2 16,-3 2 2-16,0-1-1 16,2 0 2-16,-2 3-1 15,1-2 0-15,-1 2 2 16,0 1-2-16,0 0 0 15,0 4 1-15,2-4-1 16,-2 4 0-16,1-4-3 0,2 2 3 16,0-1 4-1,0 1-4-15,1 0-4 16,-2 1 4-16,2 1 0 16,-1-2 1-16,0-2-2 0,2 2 0 15,-2-1 1-15,2 1 2 16,-1 0-2-16,-1 0-3 15,-3 3 3-15,0 0 3 16,0 0-3-16,0-2 1 16,0 0-1-16,0 1-2 15,0-4 2-15,0 3 0 16,0-4 1-16,0 0 0 0,0 1-1 16,0 1 1-16,0-1 0 15,0 1 0-15,0 2 4 16,0 0-4-16,0 2 1 15,0-2 0-15,0-1 0 16,0 3-2 0,0-3 0-16,0 1 2 0,0-2 0 15,0 1 1-15,-2-2-1 16,2 3-2-16,-4 0 3 16,3 2-1-16,-3 0-2 15,1 0 1-15,0 0 6 16,-3 2-6-16,2-4 10 15,-1 1-3-15,0-3-1 16,3-2-4-16,-1-1-2 16,2 0-1-16,1 2 1 0,-3-1 0 15,1 0-1-15,1 0 1 16,-2-1-1-16,0 0 0 16,1-2 2-16,0 2-2 15,2-3 0-15,0 1 0 16,0-3 2-16,0-1-2 15,-1 2 0-15,1-1-2 16,0-2 4-16,0 3-2 16,-2 3 3-16,2-1-3 15,-1 3 1-15,1 0 4 16,-2-2-5-16,2 2 0 16,0-3 2-16,-2 0-2 15,2 1 0-15,-3-1 0 0,1 1 1 16,1-1-1-16,-1 2 0 15,2 0 0-15,-1-1 2 16,1-1-2-16,0 3 4 16,-2-2-4-16,1 5 4 15,-1 0-1-15,-1 0 6 16,2 1-5-16,-1-4-4 16,1-1 1-16,1-2-3 15,0 0 4-15,-2-2 1 16,1 2-3-16,1-1-3 15,0-1 2-15,0 4 1 16,0-3 4-16,-2 1-3 16,2-1-1-16,0-1 1 15,0 1-1-15,0 0 1 16,0 1-5-16,0 2 9 0,0 2-4 16,0-1-1-16,0 0-2 15,0-1 2-15,-1-2 1 16,1 0-1-16,-2-1 0 15,2 1 1-15,0 3 1 16,0-2 1-16,0 4 1 16,0-3-2-16,-2 1 1 15,2-1-2-15,0-2 0 16,0 3 5-16,0-5-6 0,0 5 1 16,0-2 0-1,0 0-1-15,0-1 0 16,0 1 2-16,0-1-2 0,0-3 0 15,0 1-5-15,0-2 5 16,0-2-1-16,0 1 2 16,0-1 3-16,0 1-3 15,0-3-1-15,0 0 1 16,0 0-2-16,0 0-9 16,0 0 0-16,0 0-15 15,0-8-23-15,-3-9-143 16,-10-5-606-16</inkml:trace>
  <inkml:trace contextRef="#ctx0" brushRef="#br1" timeOffset="862252.839">29234 2771 424 0,'0'0'183'16,"0"0"-38"-16,0 0-79 16,0 0-15-16,0 0-7 15,0 0-19-15,0 0-11 16,-10-6 3-16,10 6-4 15,0 0-10-15,0 0-2 16,0-2 6-16,0 2-5 16,0-1 0-16,0 0-2 15,0 0 4-15,0-2-4 16,0 1-7-16,0-2-6 16,0 2 9-16,0-1-3 15,1-2-1-15,5 1 5 0,2-1 0 16,0 2 0-16,2 0 0 15,-4 0 3-15,0 3 0 16,1-2-1-16,-3 2-3 16,2 0 0-16,-1 0 3 15,1 0-1-15,-1 0-3 16,2 0 5-16,0 2-3 16,-1 4 2-16,0 0-1 15,1 3 2-15,-5-1 0 16,-1 2 3-16,-1 2-1 15,0-1 3-15,0 1 5 0,-1 1-7 16,-9 4 1-16,-2 3-4 16,-1 0 2-16,0 0-1 15,6-3-1-15,2-4 0 16,4-4 0-16,1 0 0 16,0-6 0-16,0-2 0 15,0-1-1-15,0 0 1 16,0 0 4-16,0 0 13 15,7 0 0-15,4 0 32 16,2-5-16-16,-1-3 0 16,2 1-17-16,-1 2-3 15,1-1-8-15,0 1-2 16,0 2-1-16,1-2-2 0,-2 1 1 16,3 0 1-1,1 0 3-15,1-4-5 0,-1 5-9 16,2-3 9-16,-2 0-2 15,-1 2-4-15,-3 3 5 16,-1-1-5-16,-5 2 1 16,1 0-1-16,-5 0-2 15,-3 0-25-15,0 0-46 16,0 0-66-16,-12 0-397 16</inkml:trace>
  <inkml:trace contextRef="#ctx0" brushRef="#br1" timeOffset="867244.2759">4034 11141 255 0,'0'0'107'0,"0"0"-8"15,0 0-18-15,0 0-3 16,0 0-5-16,0 0-9 16,0 0-18-16,-3 0-6 15,1 0-9-15,2 0-8 16,0 0-3-16,0 0-6 16,0 0 1-16,0 0-9 15,0 0-4-15,0 0 3 0,0 0-3 16,0 0-3-16,0 0 5 15,0 0-4-15,0 0 0 16,0 0 4-16,0 2-3 16,-1 4-2-16,1 2 2 15,0 2 2-15,0 3 2 16,-2-1 0-16,1 2-4 16,1-2 2-16,0 0 0 15,0 3-2-15,0-2 0 16,0 1 2-16,0-2 0 0,0 0-2 15,0-1 3 1,3 0 0-16,0 1 2 0,0-1-6 16,-2 3 6-16,1-2 0 15,-1 1-4-15,1 1-2 16,-1-2-4-16,-1 0 4 16,0-1 0-16,0-1 2 15,2-1-2-15,-2 4 2 16,0-4-2-16,0 5-2 15,0-2 2-15,0-1 1 16,0 2 0-16,3-2-1 16,-3 0 1-16,0 1-1 15,3-2 0-15,-3 1 0 16,4-1 0-16,-4 1 0 16,0 0 0-16,3 1 0 15,-3 1 0-15,0-1 0 0,3 1 0 16,-1 1 0-16,-1 0 0 15,2 1 1-15,-1 1-1 16,1 1 0-16,-2-2 1 16,1 4-1-16,-2-2 0 15,0-1-1-15,1 0 1 16,-1-1 0-16,0 1 0 16,0-1 0-16,2-1 0 15,-2 0 1-15,0-2 1 16,0 1-2-16,0 0 1 15,0 0 4-15,0-1-10 16,0 3 11-16,0 2-5 16,0 0-1-16,-2 3 1 15,1-3 1-15,-1-1 0 16,1 0 0-16,1-3 0 0,0 1-2 16,0-3 0-16,-2 0 0 15,2 1 4-15,0-2-2 16,-1 2-1-16,1-3 6 15,0 2 1-15,0-1-3 16,0 0 1-16,0-1-3 16,0-2-3-16,0 0 2 15,0-1-2-15,0-1 1 16,0 1-1-16,-2 1 7 16,2 0-7-16,0 3-6 15,0-1 6-15,-1 4 0 0,1 1 7 16,-2 0-7-16,2 1 0 15,-1 1 1-15,1-2-1 16,-2 0 1-16,2-3 4 16,0 1-4-16,0-2 0 15,0 2-1-15,0 0 1 16,0-1-1-16,0 0 7 16,0-2-10-16,0 1 5 15,0-3-2-15,0 0 0 16,0-3 1-16,0 0-1 0,0 2 0 15,0 0 0 1,0 0 1-16,0 1-1 0,0 0 0 16,0 3 0-16,0-4 0 15,0 3 1-15,0 0 0 16,0 2-1-16,0-2 0 16,-3 5 0-16,3-4 1 15,-3-1-1-15,3 0 0 16,0-1 0-16,0 1 0 15,0-3 0-15,0 1-1 16,0-4 2-16,0 4-1 16,0-3 0-16,0-1 1 15,0 4-1-15,0-1 0 16,0 0 0-16,0 3 1 16,0-1 0-16,0 0-1 15,0 0-2-15,0-1 2 0,0 0 0 16,0 2 1-16,0 1-1 15,-4 1 1-15,4 0-2 16,-3 1 2-16,3 0-2 16,-3 2 2-16,3-3-1 15,0-1 1-15,0-2 4 16,0-3-5-16,0-3 0 16,0-2-6-16,0 0 6 15,0 0 6-15,0 0-6 16,0 0-8-16,0 0 6 15,0 0 1-15,0 1-16 0,0-1 9 16,0 1-12 0,0-1-1-16,0 0-12 15,0 0-46-15,0-1 16 16,0-15-113-16,0-2-285 0</inkml:trace>
  <inkml:trace contextRef="#ctx0" brushRef="#br1" timeOffset="868490.6793">3753 11988 113 0,'0'0'131'0,"0"0"-45"0,0 0-22 16,0 0 58-16,0 0-30 15,0 0 12-15,-44-5-62 16,36-1 28-16,2 2-19 16,-3-1-15-16,2-1-11 15,1 1-2-15,3 1-7 16,0 0-1-16,1 3-12 15,1-2-1-15,-1 1-1 16,2 1-1-16,0-2 1 16,0 0 0-16,0-1-1 15,0-1 0-15,0-1-4 16,0-1-5-16,0 1 8 0,0 0-9 16,0 1 2-16,6-2 1 15,2-1-4-15,-1 2 9 16,-1 0 1-16,0 1 1 15,-3 3-4-15,-1 2 4 16,1 0-2-16,0 0-2 16,0 0-4-16,1 2 6 15,0 9 2-15,1-2 2 16,-2 3 3-16,3 2 0 16,-3 3-3-16,0 1-1 15,-3 5 0-15,0-1-1 16,0 3 0-16,0-5-9 0,0-3 3 15,0-5-1 1,0-5 6-16,0-1 1 0,0-5-7 16,6-1 4-16,1 0 2 15,2 0 1-15,2 0 10 16,-1 0 5-16,2-4-5 16,1-3 4-16,-2-3-2 15,6 0 2-15,-1-1-7 16,-4-1-1-16,6 1-3 15,-6 0 0-15,1-1-3 16,-4 4 2-16,-3-1 0 16,0 5-2-16,-2 3 0 15,-4 0-18-15,0 1-47 16,0 0-185-16</inkml:trace>
  <inkml:trace contextRef="#ctx0" brushRef="#br1" timeOffset="872111.4758">4526 10693 539 0,'0'0'91'0,"0"0"-11"16,0 0 19-16,0 0-45 15,0 0-35-15,0 0-7 0,0 0-4 16,0 0 7-16,0 0 3 16,0 0-7-16,0 0-3 15,0 0 4-15,0 0-1 16,0 0-3-16,0 0 0 16,0 0-5-16,0 0-1 15,0 0-2-15,3 0 0 16,6 0-1-16,6 0 1 15,2 0 0-15,3 0-1 16,6 0 1-16,-1 0 10 16,2 0-9-16,-6 0-1 15,3-2-1-15,-5 1 1 16,-1-2 0-16,3-2 1 0,-2 2-2 16,2-3 1-1,0 1-1-15,3 2 1 0,-3 0-2 16,-2 1-3-16,0 1 4 15,-2 1 0-15,2-2 1 16,-2 2-4 0,-4-1 4-16,2 1-7 0,0-2 6 15,-3 2 1-15,6 0 0 16,-2-1-1-16,2 1 0 16,-1-4-6-16,-1 4 4 15,2-1-5-15,0 0 3 16,-2 1-3-16,-2 0-2 15,-2 0-2-15,-1 0-4 16,0 0 1-16,0 0 13 0,0 6-6 16,1-2 4-16,0-1 3 15,3-1-3-15,-3 1 4 16,0-3 0-16,0 0-1 16,3 0-2-16,-3 0 3 15,1 0 2-15,2 0-2 16,-3-3-2-16,0 0 1 15,0 3 1-15,1-3 0 16,1 0-1-16,2-1 1 16,1 2 1-16,2 0-1 15,-1-1 0-15,3 1-1 16,-2 2 1-16,-1-1 0 16,0 1-2-16,2 0 2 15,0-2 0-15,-2 1 1 0,-1-1-1 16,-3 1 2-16,-3 1-1 15,5 0 7-15,-4 0-2 16,-1-2-6-16,4 2 5 16,-2-1-1-16,2-1 5 15,-3-1-1-15,6-2-4 16,-3 2-1-16,3-1-3 16,-2 0 3-16,2 1-2 15,3 0-1-15,-5 3 0 16,-1 0-2-16,-1 0-1 15,-2 0 2-15,1 0-2 0,4 0-4 16,-1 0 7 0,-1 0-2-16,3 0-1 15,-5 0 3-15,2-1-2 0,-3 1 2 16,0 0 0-16,-2-2-1 16,4 1 1-16,1-3 0 15,0-1 0-15,1 1 0 16,-1 0 1-16,1 1-1 15,-2 2 0-15,2-1 4 16,-4 1-4-16,0-1 0 16,-6 2 2-16,3-1 1 15,-1-1-3-15,0 2 4 16,3-2 4-16,-2-1 10 0,7 0-4 16,-4 0 0-1,1 0-5-15,-2 2-1 0,0 1-2 16,-1 0-1-16,-4-2 1 15,-2 2-5-15,-1 0 3 16,-1 0-1-16,-1 0 4 16,1 0 3-16,-2 0-8 15,3-2 2-15,4 2-1 16,-2 0 0-16,1 0 0 16,-2 0-3-16,-1 0 3 15,-1 0-3-15,-2 0 0 16,1 0 3-16,1 0-3 15,-1 0 0-15,2 0 1 16,0 0-1-16,-2-1 0 0,2 1 2 16,-3-3-2-16,0-2-7 15,-1-1-22-15,-24-5-243 16</inkml:trace>
  <inkml:trace contextRef="#ctx0" brushRef="#br1" timeOffset="873813.0184">5329 10306 315 0,'0'0'101'0,"0"0"4"16,0 0-13-16,0 0-4 15,0 0 11-15,0 0-52 16,-9-5-12-16,6 2-1 16,1 3-20-16,1-3 19 15,-2 1-7-15,3 1-18 16,0-1 12-16,0 1 2 16,0-1-11-16,0 1-7 0,0-1 0 15,0-4-4 1,0-2 0-16,0 0 0 0,7-1-4 15,1 3 3-15,1 0-4 16,1 1 2-16,4 1-2 16,-2-1-1-16,1 5-1 15,-1-2 0-15,1 2 4 16,-2 0 1-16,-2 0 1 16,1 0-3-16,1 0 3 15,-5 2-3-15,-2 4 1 16,-1 6-5-16,-1 1 7 15,-2-1-5-15,0 2 6 0,0-2-1 16,0-1-1 0,0-1 1-16,0-1-1 0,-3-1-2 15,-3-1 2 1,0-1 0-16,-2 0 0 0,1-3-3 16,1 2 5-16,4-4-2 15,1 1 2-15,1-2-1 16,0 0-9-16,0 0-10 15,0 0-1-15,0 0 7 16,0 0 10-16,0 0 0 16,0 0-9-16,1 0 10 15,4 0 3-15,2 0-6 16,2-2-24-16,-1 1 11 0,-1-2 4 16,3 0 9-1,-2 2 6-15,4 0-1 0,-2-1 0 16,-1 1 1-16,0-1 1 15,-4 2 2-15,2-1 9 16,-2 1 3-16,-4 0-2 16,1 0-7-16,-1 0 3 15,1 0-9-15,-1 0-1 16,2 0 1-16,0 4 9 16,2 0-2-16,0 2 0 15,-2-2 0-15,0 1-3 16,-1 0 10-16,1 1-3 15,0 3-4-15,-3-1 10 16,3-1-9-16,-3 1-3 0,0-2 1 16,0 0 7-16,0-4-3 15,0 1-2-15,0 0-5 16,0 0 10-16,0 0 3 16,-3 1 2-16,-3 2-7 15,0-2-5-15,-3 3 0 16,0-3-6-16,-3 2 0 15,2 0 4-15,-2-3-3 16,-3 1 3-16,3-3-2 16,3-1 2-16,-1 1-1 15,4-1-3-15,0 0 3 16,-2 0 0-16,-2 0-2 16,4 0-1-16,-5 0 0 0,2 0-1 15,2 0-9-15,1 0 9 16,0 0-5-16,0 0-15 15,-2 0-39-15,-2 2-97 16</inkml:trace>
  <inkml:trace contextRef="#ctx0" brushRef="#br0" timeOffset="922641.995">6451 12587 173 0,'0'0'192'16,"0"0"-68"-16,0 0 8 16,0 0-22-16,0 0-31 15,0 0-23-15,0 0-15 16,0 0-9-16,0 0-15 15,0-4-1-15,0 4 1 16,0 0-1-16,0 0-2 16,0 0-1-16,0 0-4 15,0 0-2-15,0 0-3 0,0 0-4 16,0 0 0-16,0 0 0 16,0 0-4-16,0 0 1 15,0 0 3-15,7 2-1 16,1 5 2-16,-1 0 1 15,1 3 4-15,0-1 2 16,0 2-3-16,1 1-4 16,0-1 2-16,-2 1 1 15,-1 2-2-15,-1-3 2 16,-1-2-4-16,-2 0 2 16,1-3 0-16,-3-2-2 15,0-3 1-15,0-1-1 16,0 0 1-16,0 0 9 15,0 0-5-15,0 0 1 16,0 0 6-16,-3-1-4 0,-5-4-8 16,2-1 0-16,2-1 0 15,-5 1 0-15,3-2-8 16,0 2 3-16,0-3 4 16,3 1 1-16,1-1-10 15,1 1 6-15,-1 1-7 16,-2-2 10-16,3 2-2 15,-1-2-3-15,1 2-5 16,1 0 8-16,-2 0-2 16,1 2-1-16,-1 1-6 15,2 2-10-15,-1 1 17 16,1-1 3-16,0 2 0 0,0-1 2 16,0-1-1-16,0 0-4 15,0-1-14-15,0-1 19 16,4-2 0-16,2 1 0 15,1 2-2-15,-2 1 2 16,1 1-1-16,0 1 1 16,3-2 1-16,-3 2 1 15,-2 0 4-15,-1 0 6 16,0 0-5-16,2 0 3 16,1 0-1-16,1 6-9 15,1 5 0-15,-1 0 8 16,-1 2-6-16,1-3 2 15,-2 0-1-15,-2-3-3 0,0 0 2 16,-3-3 0 0,0 2 0-16,3-3-1 15,-3 0 3-15,0-2-2 16,0-1-2-16,0 0 1 0,0 0 1 16,0 0 2-16,0 0 2 15,0 0 5-15,0 0-6 16,0-6 2-16,0-4-7 15,-3-2-20-15,0-2-4 16,0 0 4-16,-3 0-1 16,0 0 12-16,2 8-5 15,1-2 10-15,1 3 2 0,1 3 1 16,1 1 1 0,0 0 1-16,0-1-1 0,-2-1-1 15,2 0-2-15,0-2-8 16,0 3-28-16,0-2 29 15,0 0 3-15,2 0-9 16,5 2 15-16,2-1-6 16,0 0 3-16,3 2 4 15,0-2-3-15,1 2 3 16,-2-1 3-16,5 1-3 16,-4 1 4-16,1 0 0 15,-2 0 0-15,1 4 0 16,1 8 16-16,-2 5 1 0,-1 4 1 15,1-1-1 1,-5 0 13-16,0-5-15 0,1-2-4 16,-1-5-10-16,0-2-4 15,-3-5-1-15,3-1-8 16,0 0-79-16,0-3-34 16,-3-8-442-16</inkml:trace>
  <inkml:trace contextRef="#ctx0" brushRef="#br0" timeOffset="922959.9839">6825 12447 638 0,'0'0'217'0,"0"0"-115"15,0 0-40-15,0 0-22 16,0 0-16-16,0 0 9 16,15 35-9-16,-7-22-9 15,0-4-9-15,0 2-2 16,-2-2-4-16,0-3-1 15,3-2-6-15,-3-2-43 0,1-2-25 16,-1 0-80 0,2 0-263-16</inkml:trace>
  <inkml:trace contextRef="#ctx0" brushRef="#br0" timeOffset="923182.4568">6666 12316 213 0,'0'0'440'0,"0"0"-318"16,0 0-50-16,0 0-39 16,0 0-33-16,0 0-15 0,8-1-5 15,11 11-21-15,1-1-77 16,-2 3-48-16,2-3-81 15</inkml:trace>
  <inkml:trace contextRef="#ctx0" brushRef="#br0" timeOffset="923872.5549">6861 12409 360 0,'0'0'232'0,"0"0"-74"16,0 0-77-16,0 0-19 0,0 0-27 16,0 0 7-16,6-31-22 15,-6 31-15-15,0 0-5 16,3 0 0-16,2 0-4 16,1 2 4-16,5 5 0 15,-2-1 1-15,6 5 0 16,-1 0 4-16,2 1 4 15,2 3-1-15,1 1-4 16,1 1 3-16,-2-2 2 16,-1-2 4-16,-6-1-6 15,0-5 9-15,-5 1-1 16,-1-4-11-16,-3-3 12 0,-1-1 6 16,-1 0-4-16,0 0 1 15,0 0 0-15,0 0-1 16,-10-3-13-16,-2-8-5 15,1-1 0-15,-3-2-7 16,3 1 4-16,-2 3 3 16,5 0 0-16,2 0-1 15,0 3-3-15,2 0 3 16,0-2-1-16,1 4-10 16,1-2 0-16,2-1 5 15,0 2-5-15,0-2 9 16,0 0-1-16,0 2 4 15,0 0 6-15,2 2-3 0,3 2-1 16,0-1 4 0,4-2 1-16,0 4-4 0,6-2 2 15,0 3-3-15,1 0 0 16,2 0-1-16,3 0 0 16,1 4 2-16,-1 6 0 15,0 3 1-15,1 0 2 16,-5-1-1-16,-2 2 7 15,-5-5-8-15,0 1 1 16,-4-3 1-16,-1 0-5 16,-2 0-2-16,0 2-7 15,-3-2-29-15,0-2-37 0,0-2-120 16,0-3-594 0</inkml:trace>
  <inkml:trace contextRef="#ctx0" brushRef="#br0" timeOffset="927989.3267">7245 12175 119 0,'0'0'642'15,"0"0"-514"-15,0 0-38 16,0 0-8-16,0 0-41 16,0 0-25-16,0 0-11 15,-5 4-5-15,5-3 0 16,0 1-2-16,0 0 0 16,0 2 2-16,0 2-2 15,0 1 2-15,0-1 5 0,0-1-5 16,0 1 0-16,0 1 1 15,0 0-1-15,0 2 2 16,0-1 2-16,0 4-3 16,3 2 1-1,2 3 0-15,-2 2 3 0,2 2 0 16,1 1 0-16,2-1 0 16,1 2 4-16,3-3-7 15,1-1-2-15,3-4 1 16,1-1 2-16,1-4-3 15,-3-3 0-15,1-3 1 16,-2-2 2-16,2-2-3 16,-2 0-8-16,0 0-19 15,0-12-50-15,-5-3-90 16,-2-2-295-16</inkml:trace>
  <inkml:trace contextRef="#ctx0" brushRef="#br0" timeOffset="928579.0491">7436 12163 351 0,'0'0'320'0,"0"0"-183"16,0 0-54-16,0 0-15 16,0 0-29-16,0 0-17 15,-2 0-8-15,2 3 9 16,0 5-12-16,0 4 5 15,0 2-4-15,0 1-1 16,2 2-2-16,-2 0-4 16,1-3 0-16,-1 0-4 15,3-2 0-15,-3-2 0 0,1 0 0 16,1-3-1-16,-1-1 0 16,1-2-1-16,1-1 1 15,-2-2 0-15,1-1 1 16,1 0-2-16,1 0 2 15,1 0-1 1,7 0 7-16,-3-4-7 0,3-3 8 16,1 0-6-16,-1 0-2 15,1 1 4-15,-4 2-2 16,2 1-2-16,-4 2-1 16,2-1 1-16,-3 1 1 15,0-1-1-15,-3 2-1 16,0 0-6-16,-3-2-20 0,0 2-18 15,2 0-30 1,-2-1-29-16,0 1-108 0,0-2-113 16</inkml:trace>
  <inkml:trace contextRef="#ctx0" brushRef="#br0" timeOffset="928828.4032">7537 12244 93 0,'0'0'401'0,"0"0"-237"16,0 0-8-16,0 0-74 16,0 0-22-16,0 0-24 15,-3-4-1-15,3 4-34 0,0 6 2 16,0 6 21-16,0 4 1 16,4-1-10-16,2 2-3 15,0-1-1-15,-1-1-9 16,2-2 1-16,-1 0-3 15,0-4-8-15,0-1-80 16,2-5-100-16,2-3-579 16</inkml:trace>
  <inkml:trace contextRef="#ctx0" brushRef="#br0" timeOffset="929074.7596">7712 12229 602 0,'0'0'248'0,"0"0"-145"0,0 0-18 16,0 0-23-16,0 0-29 15,8 74-11-15,0-55-9 16,-1-2-4-16,1-3-6 15,-4-1-6-15,1-2-21 16,-4-4-58-16,-1-4-192 16</inkml:trace>
  <inkml:trace contextRef="#ctx0" brushRef="#br0" timeOffset="932179.7762">7722 12103 233 0,'0'0'325'16,"0"0"-224"-16,0 0-8 15,0 0-27-15,0 0-29 16,0 0-6-16,0 0-9 16,18-14 0-16,-15 10 5 15,1-2-18-15,2 4 4 16,-4-1-5-16,-1 1-5 0,2 1 0 16,-3 1-3-16,2 0 1 15,-2-2 1-15,1 0-1 16,1-1 6-16,1-1 7 15,1-2-10-15,3 0 4 16,1-1-7-16,1-1-1 16,6-2 0-16,-2-1 0 15,1 1 2-15,-1 0 0 16,-4 4-2-16,-1 2 3 16,-3 1-3-16,-3 3 1 15,-1 0 3-15,-1 0-2 16,0 0 0-16,0 0 4 0,0 0-3 15,0 0-2-15,0 0-1 16,0 0 0-16,0 0 2 16,0 0 0-16,0 0 2 15,2 0-3-15,-1 4 13 16,1 4-4-16,1 3-2 16,3-1 1-16,-3 3 2 15,0 1-7-15,3-3 1 16,-2 3-1-16,1-1-1 15,1 1 7-15,-2 1-3 16,1-2-2-16,2 0 0 16,-2 0 0-16,-1-3-3 15,1 1 1-15,1-3 0 16,-2 0-3-16,-1-4 1 16,0-3-1-16,-2 0-1 0,-1-1-4 15,0 0-17-15,0 0-19 16,0-1-14-16,0-11-106 15,0-1-351-15</inkml:trace>
  <inkml:trace contextRef="#ctx0" brushRef="#br0" timeOffset="932858.787">7781 11812 350 0,'0'0'168'0,"0"0"-68"16,0 0 4-16,0 0-21 16,0 0-42-16,0 0-12 15,0-3-10-15,5 1 15 16,4 2-6-16,-1-1 9 16,2 0 5-16,2-1-6 15,0 2-13-15,4 0 3 16,2 0-7-16,-3 0-8 15,7 4 2-15,-2 3-2 0,5 3-3 16,-1 2-1-16,0 0-1 16,-3 2 4-16,-3 1-8 15,-2 2-2-15,-7 1 1 16,0 1 1-16,-1-2 2 16,-1 1 4-16,0 2 2 15,-1 2-9-15,-1 3 7 16,-2 2-7-16,-3 1 3 15,0 0-3-15,0 1-1 16,0-3 0-16,-14 1-19 16,-3-1-26-16,0-5-16 15,5-8-78-15,6-9-235 16</inkml:trace>
  <inkml:trace contextRef="#ctx0" brushRef="#br0" timeOffset="936596.6578">7279 12730 429 0,'0'0'171'0,"0"0"-27"16,0 0-32-16,0 0-35 15,0 0-33-15,0 0-6 16,0-4-3-16,0 4-9 15,0-2-2-15,0 2-7 16,0 0 4-16,0 0-4 16,0 0-3-16,0 0-2 0,0 0-4 15,0 0-5 1,0 0-3-16,0 6-3 0,0 4 2 16,0 5 2-16,0 2-1 15,0 0 2-15,0 1 1 16,0 0-3-16,0 0 0 15,3-1 0-15,1-3 0 16,-1-1 0-16,0 0 0 16,0-3 0-16,2-2-2 15,-1-1 2-15,-1-1 0 16,2-3-1-16,-1-3-6 16,0 2 4-16,1-2-1 15,1 0-2-15,3 0 1 16,3 0 5-16,1-2 0 0,-1-4 1 15,2-2-3 1,-4 2 2-16,0-1-3 0,-2-2-1 16,1 2 3-1,-4 3 0-15,-1-2 0 0,0 3-1 16,-4 1-1-16,2 0 2 16,-2 1 1-16,0 1-4 15,0 0 3-15,0 0-18 16,0 0-4-16,0 0-12 15,0 0-12-15,0-2-10 16,1 1-7-16,1 0-25 16,-1-4-87-16,-1 2-39 15,0-1-16-15</inkml:trace>
  <inkml:trace contextRef="#ctx0" brushRef="#br0" timeOffset="936897.461">7391 12813 350 0,'0'0'145'0,"0"0"-20"15,0 0 1-15,0 0-21 16,0 0-57-16,0 0-19 16,-5 0-6-16,5 3 7 15,0 6 2-15,0 5 5 0,0 0-2 16,0 2-13-16,6 3-7 15,2 1 2-15,0 0-3 16,-2 0-7-16,2-1-4 16,-2-2-2-16,-1-2-1 15,-1 0 3-15,0-2-3 16,-1-1 0-16,-1-3-19 16,-1-3-39-16,1-1-92 15,-1-5-285-15</inkml:trace>
  <inkml:trace contextRef="#ctx0" brushRef="#br0" timeOffset="956635.4111">1214 12522 318 0,'0'0'184'0,"0"0"-92"16,0 0-20-16,0 0 2 16,0 0-34-16,0 0-14 15,0 0-7-15,0 0 11 16,-3-1-4-16,3 1-1 16,0 0 1-16,0 0-6 15,0 0-4-15,0 0 2 16,0 0 1-16,0 0-9 15,0 0-1-15,0 0 0 0,0 0-3 16,0 0-1-16,0 0-4 16,0 0 0-16,0 6-1 15,0 1 1-15,0 3 3 16,7 1 1-16,-1 1-2 16,-1 1 0-16,1-1 3 15,0 1-4-15,-1-2 0 16,2 2-2-16,-1-1 4 15,0-3-2-15,-2 0 2 16,1-3-3-16,-2-1 0 16,1-2 0-16,-4 0-1 15,3-3-1-15,-3 0-19 16,0 0-46-16,0 0-25 16,0 0-67-16,3 0-209 15</inkml:trace>
  <inkml:trace contextRef="#ctx0" brushRef="#br0" timeOffset="957702.924">1368 12437 144 0,'0'0'243'0,"0"0"-85"16,0 0-38-16,0 0-7 16,0 0-63-16,0 0-15 0,-3 0-10 15,3 0-5-15,0 0 0 16,0 0-2-16,0 0 2 15,-3 0-9-15,3 0 6 16,-3 0-1-16,-2 0-6 16,1 4-2-16,1 0-4 15,0 2 2-15,0-1-3 16,0-1-1-16,0 2 2 16,3-2 1-16,0 2-4 15,0-2 3-15,0 2 1 16,0 0 3-16,0-2-2 15,0 3-3-15,0 0 3 0,0 0-1 16,0 0-2 0,0 2-1-16,6-3 1 0,0 4 2 15,-2-3-4-15,1 3 1 16,1-4 4-16,-3 2-4 16,4-3-2-16,-1 2 1 15,2-1-1-15,-2-2 0 16,1 0-3-16,2 1 3 15,-3-3 0-15,0 1 0 16,0-1 2-16,4-1-2 16,-2-1 3-16,-2 0-3 15,0 0 0-15,0 0 0 16,-2 0 1-16,-1 0-1 16,0 0 0-16,0 0-2 0,0 0 2 15,-1-4 0-15,-1-3 1 16,1-3 7-1,1-1-6-15,0-1 2 0,-2 4-4 16,1 1-3-16,2 0 3 16,-4 4 0-16,0-1 1 15,0-1-1-15,0 0 1 16,0 1 2-16,0-1-3 16,0-1 0-16,0 0 5 15,0 0-5-15,0-2 1 16,-4 3 3-16,-1-2-4 15,2 1 4-15,-1-2 4 16,-1 1-1-16,-1-2-5 0,-4-1-2 16,4 2 0-16,0 1 2 15,0 0-2-15,3 6-1 16,-2-2-6-16,1 3 7 16,1-2 2-16,0 1 1 15,0 1-2-15,0 0-1 16,-3 0-4-16,-6 1-3 15,-1 12-37-15,-5 0-49 16,3 2-165-16</inkml:trace>
  <inkml:trace contextRef="#ctx0" brushRef="#br0" timeOffset="963019.493">3855 15365 440 0,'0'0'204'16,"0"0"-84"-16,0 0-28 16,0 0-32-16,0 0-28 15,0 0-17-15,0 0 3 16,-6-1-10-16,6 1-8 16,0 0 6-16,0 0-3 15,0 0-3-15,0 0 3 0,0 0-3 16,0 0 0-16,0 0 0 15,0 7 0-15,0 3 0 16,0 0 3-16,0 4-1 16,0-2 0-16,3 2-2 15,0 2 0-15,-2-1 4 16,1 0-4-16,-2 2 2 16,0-4-2-16,0-3 0 15,0-2 0-15,3-2 0 16,-3-4-2-16,0-1 2 0,3 1 0 15,-3-2-2 1,4 0 0-16,-1 0 0 0,2 0 2 16,-2 0 3-16,3 0-3 15,0 0 3-15,2 0-3 16,0 0 0-16,4-3 4 16,1-2-2-16,1-2 0 15,-1 0 0-15,2-2 2 16,0 1-2-16,-6 2-1 15,0 0-1-15,0 3 0 16,-2 1 1-16,-2-1-1 16,-1 3-1-16,1-2-1 15,-4 1-9-15,2 1-23 16,-1-2-21-16,1 0 12 16,-3-3-29-16,0 1-77 0,0-3-77 15</inkml:trace>
  <inkml:trace contextRef="#ctx0" brushRef="#br0" timeOffset="963358.4552">3989 15405 113 0,'0'0'258'16,"0"0"-177"-16,0 0 8 0,0 0 9 16,0 0-8-16,0 0-22 15,0 0-27-15,0 3-6 16,0 3 9-16,0 3-9 16,6 3-16-16,0 4 6 15,3 3 0-15,1 1-7 16,-1-2-9-16,0-1-4 15,-1-1 2-15,2-6-7 16,-2 1 1-16,-2-2-4 16,0 0-7-16,2-2-61 15,0-3-118-15,1-3-393 0</inkml:trace>
  <inkml:trace contextRef="#ctx0" brushRef="#br0" timeOffset="966438.9164">6930 15228 655 0,'0'0'162'0,"0"0"-89"16,0 0-2-16,0 0-36 15,0 0-13-15,0 0-3 16,0 0-12-16,0-6 4 16,0 6 3-16,0 0-8 15,0 0-6-15,1 0 0 16,1 0-1-16,1 3-2 16,0 11 3-16,0 0 0 15,-2 0 1-15,2 1 0 16,-3 1 1-16,0 0-2 15,0-1 0-15,-3 4 3 16,-7 1-2-16,-4 0-1 0,1 0 0 16,2-3-1-16,2-4 1 15,4-4-3-15,0-5-1 16,2-1 2-16,0-2 0 16,0-1-6-16,3 0 6 15,-3 0 2-15,0 0-4 16,1 0-2-16,-1-3-1 15,0-4-4-15,1 0-3 16,2 0 2-16,-2-1 6 16,2-1-1-16,0 2 2 15,0 0 3-15,0 0 1 16,0-1-6-16,4 4 7 16,2-4-1-16,-1 3 1 0,-2 2-1 15,0 3 1-15,-3 0 4 16,0 0-2-16,0 0-3 15,5 0 1-15,-1 0 0 16,5 0 1-16,-2 0 1 16,2 0 0-16,-1 0 5 15,2 0-2-15,-1 0 1 16,2 5 0-16,2-1 3 16,2 3-7-16,1-3 1 15,-2 4 1-15,2-2-2 16,-2 0 2-16,-1-4 0 15,-4-1 0-15,0-1-2 16,0 0 0-16,0 0 3 16,-3 0 0-16,3-12 3 0,-6-2-2 15,-3-3 10-15,0 0-1 16,0 1-1-16,0-2-8 16,-9 3-3-16,1 1 6 15,1 2-4-15,-2 1-3 16,0 2-1-16,0 0 3 15,-1 4 0-15,-1 1 4 16,2-1-2-16,0 5-4 16,-3-2 1-16,0 2-3 15,-2 0 0-15,0 0 0 0,-2 0-1 16,-1 4 1-16,1 3-10 16,-1 4-2-1,3 0-14-15,0 5-18 0,4-1-27 16,2-1-73-1,4-4-399-15</inkml:trace>
  <inkml:trace contextRef="#ctx0" brushRef="#br0" timeOffset="969559.281">3165 17289 723 0,'0'0'105'0,"0"0"-42"16,0 0 9-16,0 0-26 16,0 0-33-16,0 0-13 15,0 0 3-15,0 0-3 16,-1 33 4-16,2-14 4 15,1-2 1-15,1 4 4 16,0 4-3-16,-3 1 1 16,0 2-4-16,0 1 2 15,0-3-2-15,0-3-3 16,0-4-2-16,0-4 0 16,3-2-1-16,3-3 0 0,-4-4-1 15,-1-2-8 1,1-3-42-16,2 0-72 0,-1-1-66 15,-2 0-136-15</inkml:trace>
  <inkml:trace contextRef="#ctx0" brushRef="#br0" timeOffset="970103.2646">3079 17318 306 0,'0'0'147'0,"0"0"-58"16,0 0-24-16,0 0-27 16,0 0-27-16,0 0-11 15,9-32-1-15,3 24 1 16,-3 2 0-16,0 0 10 0,-3 3 48 16,-2 1 10-1,2 2-20-15,0 0-12 0,0 0-9 16,0 0-7-16,3 0 5 15,-3 0-12 1,3 3-5-16,4 5 6 0,-2 4 1 16,1 1 2-16,-2 1-14 15,2 2 15-15,-3-1-15 16,0-2 4-16,-3 1-2 16,-3-2-2-16,0-1 5 15,-3 1-7-15,0 2 5 16,-3 2 4-16,-10 3 2 15,-2-4-12-15,1-1-2 16,2-3-4-16,2-3-35 16,0-4-42-16,-1-4-33 0,2 0-76 15,0 0-298-15</inkml:trace>
  <inkml:trace contextRef="#ctx0" brushRef="#br0" timeOffset="971929.1612">3498 17266 482 0,'0'0'228'16,"0"0"-107"-16,0 0-19 15,0 0-39-15,0 0-13 16,0 0-29-16,-43-19-8 16,37 18 1-16,-2 1-12 15,2 0-1-15,-1 0 0 0,1 0-1 16,-1 0-1-16,-1 12 1 16,1 2-1-16,2 1-2 15,4 2 0-15,1 0 3 16,0-2-5-16,0 1 5 15,0-4-1-15,6-3-1 16,4 2-2-16,2-6 2 16,1 0 2-16,-2-4-1 15,1-1-3-15,1 0-8 16,-1 0-1-16,-1-6-13 16,-1-5 10-16,-4-3-2 15,-1-1 10-15,-4 2 8 0,1-1 1 16,-2 3-1-16,0 1 2 15,0 0 3-15,0 2-4 16,0 0 3-16,0 5 10 16,0 3-1-16,0 0 2 15,0 0-11-15,0 0-4 16,0 0-8-16,0 0-2 16,0 0-2-16,1 5 3 15,4 7 6-15,3 2 3 16,0 1 0-16,4 1 1 15,0-1 6-15,0-3-4 16,1-4-6-16,-1-2 4 16,-1-3-1-16,0-3 0 15,0 0 1-15,0 0 3 0,2-8-3 16,-1-6-1-16,-3-4 2 16,1-5 0-16,-5-1 1 15,-4-4-1-15,-1 3 1 16,0 5 9-16,0 3-12 15,0 5 14-15,-9 4 5 16,2 4-8-16,-4 2-3 16,1 2 2-16,-5 0-8 15,-2 0-2-15,0 0-2 16,0 0 2-16,5 6-2 16,3-1-2-16,6 4-17 15,2-1-18-15,1 4-2 16,0 0 14-16,0-1 5 0,7 3 1 15,4-3 8-15,2-2-14 16,1 0-25-16,2-7-60 16,-1-2 3-16,1 0 8 15,-2 0 5-15,-1 0-34 16,-4-2 29-16,-3-2 98 16,-1 2 3-16,-1-1 5 15,3 3 16-15,-2 0-9 16,-2-3 42-16,3 3-2 15,-3-1-25-15,3-1 34 16,3 0 6-16,0 1-3 16,0 1-26-16,4 0 11 15,-4 0-4-15,2 0 14 0,-1 0-38 16,-1 0 6-16,2 0-12 16,0 3 10-16,0 3 3 15,-2 0-17-15,-2 2-6 16,-4 0-5-16,-3 3-8 15,0 2 3-15,0 1 5 16,-7-1 3-16,-7 0 3 16,1-4-3-16,-5 1 3 15,3-3-1-15,-1-4 2 16,2-3-5-16,5 0 2 16,2 0 4-16,1 0-8 15,3-10-2-15,3-5-26 16,0-2 1-16,0 0 2 15,3-3-22-15,4 1 15 0,4 2 9 16,-1 0 4-16,-2 5-5 16,-2 2 12-16,0 0 12 15,-1 2 11-15,1-1-5 16,-1 2 16-16,-2-1 31 16,-3 2 13-16,0 2-2 15,0 0-17-15,0-1-16 16,0 4-6-16,0-1-24 15,-9 1-1-15,-4 1-5 16,1 0-2-16,-3 0-8 16,7 1 8-16,2 5 1 0,5-3-24 15,1 4 1-15,0-3-8 16,0 5-22-16,0-2 24 16,6 1 2-16,3 0 12 15,7 0-7-15,-4 1-2 16,3-6-38-16,-6 0 24 15,4-1 11-15,-2-2 17 16,-2 0 5-16,0 0 0 16,6 0 7-16,-3 0 4 15,4 0 4-15,-4 0 27 16,3 0-3-16,-5 0-20 16,1 0 25-16,4 0-10 0,-3 0 9 15,1 0-3-15,-4 0 17 16,2 1 10-16,-4 4-32 15,-3-2-1-15,-1 3 9 16,0 1-4-16,-3 0-9 16,0 4 14-16,0 1-22 15,0 4 8-15,-1 1 4 16,-14-1-7-16,-3 1-7 16,-1-3-8-16,-1-2-1 15,1-1 0-15,-2-5-41 16,6-4-54-16,0-2-62 15,6 0-112-15</inkml:trace>
  <inkml:trace contextRef="#ctx0" brushRef="#br0" timeOffset="973163.0071">4162 17189 448 0,'0'0'142'16,"0"0"-33"-16,0 0 2 16,0 0-31-16,0 0-29 0,0 0-15 15,-1-14-8-15,1 10-15 16,0 1-2-16,0 0 2 15,1-2-3-15,5 0-5 16,1 1 0-16,-1-1 2 16,5-1-3-16,0-2-4 15,3 2 0-15,0 0-2 16,2 3-5-16,1 3-7 16,-1 0-1-16,3 0-3 15,-4 0 8-15,-4 0-8 16,4 6 13-16,-6 0 2 15,-2 2-6-15,-1 1 8 16,-6 0-6-16,0 1 3 16,0 2 4-16,-3 0 1 15,-9 0 0-15,0 0-1 0,2-4-2 16,4-3 1-16,4-1-2 16,1-2-4-16,1-1-1 15,0-1 4-15,0 0 0 16,-2 0 3-16,1 0 1 15,1 0-11-15,0 0 0 16,0-1-15-16,0-1-16 16,0 1 13-16,0 1 21 15,0 0 3-15,0-2 3 16,0 1-1-16,3-1-1 0,3 1 2 16,4-1 2-1,2 2 0-15,-1 0-3 0,0-2 0 16,-3 2 1-1,3 0-1-15,-3 0 3 0,-2 0 0 16,-1 0 3-16,-1 0 13 16,1 0-2-16,-2 0 11 15,1 0-7-15,-1 0-18 16,-3 2 8-16,3 3-6 16,0 1 3-16,-3 0 4 15,0 2 3-15,0 1 0 16,0 4 8-16,0 0-7 15,-3 0 1-15,-3 0-6 16,-1 1-3-16,-1-4-5 16,2-3 2-16,-3 2 0 0,-4-4-1 15,4-1 4-15,0 1-4 16,-3-4 4-16,0-1-5 16,-1 0-10-16,2 0-16 15,-1-7-46-15,-1-7-69 16,4-3-169-16</inkml:trace>
  <inkml:trace contextRef="#ctx0" brushRef="#br0" timeOffset="974243.1447">4313 17057 69 0,'0'0'329'15,"0"0"-234"-15,0 0 18 16,0 0-20-16,0 0-73 16,0 0-7-16,-51-28-11 15,45 25 44-15,-1 0-18 0,-1 0 1 16,-2 2-10-16,2-1-1 16,-1 0-4-16,0 2 0 15,-1 0-9-15,-2 0-5 16,4 0 9-16,-2 0-8 15,3 0 4-15,-4 5-1 16,4 4-4-16,-2 2-4 16,0 1 4-16,0 2 5 15,-3 3-5-15,3-2 1 16,1 4-1-16,1-1 1 16,3 2 0-16,1 0-2 15,0 0 2-15,1 0-1 0,-1 0 0 16,0 0 0-16,3 0 0 15,-3-1 0-15,3-1 0 16,0-2 0-16,0 1 0 16,5-1 0-16,4 0-1 15,0-1 0-15,4 0 2 16,-4-1 0-16,7-1 6 16,-2 0-5-16,2 0-1 15,-1 0 1-15,1-2 1 16,1 1-3-16,1 0 2 15,0-4-1-15,0 3 1 16,-1-5 6-16,0 1 1 16,-1-3-5-16,1-1-2 0,-1-3 3 15,-1 0-1-15,0 0 0 16,-6 0-4-16,3 0-1 16,0 0 1-16,-2 0 0 15,1 0 0-15,5-3 2 16,-2-3-2-16,2-2 3 15,-2-3-3-15,2 0-6 16,-4-2 1-16,-2-1 5 16,1-5-4-16,-4 0 4 15,-1-1 0-15,1 1 2 16,-5-1 7-16,-1 0-6 16,-1 3-1-16,0 1-1 0,0-3 5 15,0 2 3 1,0-1 0-16,0-1 16 0,-3-1-14 15,-5 0 8-15,3 0 3 16,-2 1-8-16,-1 6 10 16,-2 2-5-16,2 2-3 15,1 0-7-15,-5-2-3 16,0 3 2-16,1-1-6 16,-3 1 2-16,2-1-4 15,-3 0 2-15,1 2-1 16,2 1 4-16,-1 2-5 15,4 1-6-15,-4 2 4 16,1-1-3-16,-6 2 3 16,1 0-10-16,-5 0-14 15,5 4-26-15,0 8-43 0,3-4-42 16,7 0-427-16</inkml:trace>
  <inkml:trace contextRef="#ctx0" brushRef="#br0" timeOffset="976143.1709">2976 17768 331 0,'0'0'196'15,"0"0"-101"-15,0 0 22 16,0 0-35-16,0 0-21 16,0 0-34-16,-9 0 3 15,9 0-13-15,0 0-2 16,0 0-11-16,0 0 7 15,0 0-4-15,6 0 1 16,3 0 8-16,3 0 6 0,6 0-6 16,0 0-6-1,6 0-2-15,1 0 3 0,8 0-6 16,-2 0-3-16,5 0 3 16,-3 0-5-16,8 0 1 15,-2 0 1-15,3 0-1 16,3 0 0-16,1 0 0 15,0 0-1-15,-2 0 2 16,0 0-3-16,0 0 2 16,-1-3-2-16,3-2-3 15,-4-1-4-15,1 0 5 16,-1 1 2-16,-5 2-11 0,-2 2 12 16,-7-4-7-16,2 3 3 15,-3 0-3 1,-2 1 7-16,2-3-1 15,-2-1 1-15,1 1-1 0,2-2 2 16,2 1-3-16,4-1 5 16,3 2-3-16,1 1 0 15,-1 3-1-15,-4 0-2 16,-6 0 2-16,-7 0-4 16,-9 0-5-16,-2 0-1 15,-2 0 2-15,-2 0 6 16,-2 0 3-16,0 0 0 15,0 0 0-15,-2 0 0 16,2 0 4-16,-1 0 6 16,1 0-1-16,-3 0 1 0,3 0-10 15,-3 0 4-15,4 0-4 16,-4 0 0-16,0 0-38 16,0 0-142-16,-4 0-373 15</inkml:trace>
  <inkml:trace contextRef="#ctx0" brushRef="#br0" timeOffset="1.162E6">4453 10923 129 0,'0'0'203'0,"0"0"-105"16,0 0-8-16,0 0-11 15,0 0-35-15,0 0-24 16,0 0-16-16,1-2-2 16,-1 2-1-16,0 0-1 15,0 0 3-15,2 0-1 16,-2 0 7-16,0 0 8 16,0 0 7-16,0 0-5 0,0 0-1 15,0 0-11-15,0 0-3 16,3 0-4-16,3 0 3 15,-3 2 8-15,3 4 18 16,-1-1-11-16,0-2-6 16,0 0 10-16,-1 2-10 15,-1-2-6-15,2 0 5 16,-2 0 4-16,0-1-1 16,0 1-9-16,1 0 0 15,-1-2 0-15,0 2-3 16,-1 0 1-16,1-3-1 15,0 1 3-15,1 2-1 16,2 0 0-16,1 3 1 16,-1-2-3-16,2 0 3 15,-2 2-3-15,0-2 0 0,0-1 1 16,-2 1-3-16,1 0 1 16,1 0 3-16,0 1 0 15,-3 1-1-15,4-3 0 16,-1 3 5-16,-1-1-7 15,1-1 3-15,0 1-3 16,1 1 3-16,-1 2 3 16,0-2 1-16,3 2-1 15,1-2 0-15,-2 3 4 16,2-2 1-16,-2 0-3 16,-1 2-1-16,4-1-5 15,-5-1-2-15,4 2 1 0,-3-1 1 16,1-1-3-16,4 2 3 15,0-2-1-15,0 0 1 16,-2 2 2-16,1-3-3 16,-2 2 5-16,-2-1-7 15,3 1 1-15,-2 1 0 16,-2-1 1-16,6 0-1 16,-5 0 1-16,2-1-2 15,-1 0 0-15,2 0 1 16,1 0-1-16,-4 0 0 15,2 0 0-15,-3 1 1 16,3-2 3-16,-1 2-4 16,0-2 0-16,1 0-4 15,-1 0 8-15,-2-1-4 16,4 3 0-16,-2-2-1 0,-2 0 1 16,0 0 0-16,0-1 1 15,1-1 1-15,-1 0-2 16,-3 0-1-16,3 1-1 15,-1-1 2-15,-2-2 1 16,-1 3 3-16,1-2-4 16,0 1-3-16,2 1-1 15,-2 2 4-15,1 1 2 16,1-2 0-16,5 5-2 16,-1-2 0-16,0 5 0 0,4 0 1 15,1 3 1-15,5 0-2 16,-2 2 1-16,2 4-1 15,-1-2 0-15,0 0 0 16,0-1 0-16,-5-1 0 16,-2-2 0-16,-1-3 0 15,-1-1 0-15,-3-5 0 16,-1-2 1-16,-4-2-1 16,1-1 0-16,-2-2 0 15,0 1 0-15,1 0 0 16,2 0-1-16,-2 2 1 15,2 2 0-15,-1-1 0 16,1 0 1-16,0 1-2 0,0 0 2 16,0-3-2-1,2 3 2-15,-1 0-2 0,0-1-3 16,2 3 4-16,2 0 0 16,-1 2 0-16,5 1 5 15,0 3-5-15,0 1-4 16,3 0 4-16,4-1 5 15,-4 0-5-15,-1 0 1 16,-1-5-1-16,-1 1-3 16,-2-1 3-16,-2-2 3 15,-2-2-3-15,2 1 0 16,0-2 0-16,0 2 0 16,-2 0 0-16,0-2 0 15,0 1-1-15,-2 2 1 0,4-1-1 16,-4 0 1-16,2-1 2 15,-1-2-2-15,-1 5-1 16,3-3 1-16,-2 4-1 16,7 0 2-16,0 3-1 15,1 1 0-15,1 1 10 16,5 0-6-16,0 3-3 16,0 0 6-16,-2 0-7 15,0-3 0-15,-1-2 0 16,-2 2 6-16,-1-4-6 15,-1 1 0-15,-2-2 2 16,-1 0-2-16,-1-2-1 16,-2 0 1-16,1 0 2 15,1-1-2-15,-2 0-3 16,-2-1 2-16,-1 3 2 0,0-3 0 16,0 3 2-16,3 2-2 15,-3-3 1-15,3 6 0 16,0-2 0-16,3 3 2 15,4 0 4-15,1 1-6 16,4 2 1-16,4 1-1 16,-1-1 0-16,1 0 0 15,-1-2-1-15,0-1 0 16,-3-1-1-16,-1-2-2 16,-3-2 2-16,-3-2 0 0,-5-2 3 15,1 1-4-15,-1-2 6 16,-1-1-8-16,-4 2 6 15,2 0-2-15,2 2-1 16,-1 1 0-16,3-2 0 16,-2 3 0-16,1-1 3 15,0 3-3-15,0-4 2 16,1 3-2-16,1-4-1 16,-1 3 1-16,1-2 0 15,2 3 0-15,-1-2 0 16,2 2 0-16,0 1 0 15,0 0 0-15,2-2 2 16,-2 2-2-16,-2-2 1 0,-3 2-2 16,4-2 1-16,-1 0 0 15,-1-1 1-15,-2 0 1 16,1-3-2-16,-1 4-1 16,0-4 1-16,0 2 0 15,0 0 0-15,1-1 0 16,-1 1 1-16,0-1-1 15,0-2 0-15,3 3 0 16,-1-1-1-16,-2 1 1 16,1-1 0-16,2 1 0 15,-3-1 0-15,0 2 0 16,-3-2 0-16,5 0 0 16,-5 0 1-16,2 0-2 15,-2-2 2-15,2-2-1 0,-2 3 0 16,1-2 0-16,-2 1 0 15,2 2 0-15,-2 0 0 16,1-1 0-16,4 2 0 16,-1 2 0-16,0-1 0 15,0-1 1-15,-1 3-1 16,2-3 0-16,-3 2 0 16,1-1 0-16,1 0 0 15,0-4-1-15,0 1 2 16,1 0-2-16,-4-2 0 15,0 0 1-15,-1-3 0 16,-1 1-2-16,1 0 2 16,-2-1-1-16,1 0 1 15,-1 0 1-15,0 0-1 16,0 0 0-16,0 1 0 0,2-1 0 16,-1 0-1-16,1 1-2 15,1 4 2-15,4 0 0 16,1 0 1-16,-1 0-7 15,1 2 3-15,-1-2 0 16,-4-3 2-16,0-1 1 16,-2-1-1-16,-1 0 2 15,0 0-9-15,0 0-20 16,-7-7-38-16,-14-11-120 16,-9-9-656-16</inkml:trace>
  <inkml:trace contextRef="#ctx0" brushRef="#br0" timeOffset="1.16427E6">5768 11661 470 0,'0'0'181'16,"0"0"-60"-16,0 0-62 15,0 0-25-15,0 0-22 16,0 0-12-16,0 0 3 16,0 0-6-16,0 0 3 15,0 0 0-15,0 0-3 0,0 0 6 16,0 0 3-16,0 0 13 16,0 0 7-16,0 0-14 15,0 0-3-15,0 0-2 16,0 9 4-16,0 1-5 15,0 0-5-15,0 0 0 16,0 1-1-16,-2 3 2 16,-1 5 2-16,3 2-3 15,-3 1-1-15,0 1 1 16,0-3 0-16,0-3-1 16,1-2 0-16,2-6 0 15,0-1 0-15,0-2-1 0,0 0 1 16,0-3-1-16,0 1 0 15,3-1 1-15,-1-2-2 16,1 2 2-16,0-3 0 16,0 0 0-16,2 0 0 15,-1 0 2-15,5 0 2 16,-2 0 8-16,4 0 7 16,-1-3-1-16,1-2-7 15,-1-1-2-15,0-2 7 16,-2 4-7-16,1-2-1 15,-1-1-4-15,-3 3 0 16,1-1 2-16,-1 2-5 16,1 2-1-16,0-3 1 15,1 2 0-15,2 0-1 16,-1-1-2-16,-1 1 2 0,2-1 2 16,-3 2-2-16,-3 1 0 15,0-2 0-15,0 2 0 16,-3 0-4-16,0-1-13 15,0 1 0-15,0 0-9 16,0 0-4-16,0 0 1 16,0 0-1-16,0-2 0 15,0-1-31-15,-6-1-24 16,-3 2-69-16,2-1 19 16,1 0-12-16,-2 0-29 0</inkml:trace>
  <inkml:trace contextRef="#ctx0" brushRef="#br0" timeOffset="1.16461E6">5870 11787 3 0,'0'0'321'0,"0"0"-210"16,0 0-20-16,0 0-13 15,0 0-24-15,0 0-2 16,0-5 7-16,0 5-11 15,-1 0-5-15,1 0-10 16,0 0-11-16,0 0-9 16,0 0 0-16,0 0-8 15,0 0-2-15,0 0-1 0,0 0 3 16,0 3 9-16,6 7-1 16,4 4-2-16,1 4 4 15,4 3 2-15,-3 2-8 16,1 2-5-16,-4-5 0 15,3 2 4-15,-3-5-2 16,-3-2-6-16,0-2 1 16,-3-4-1-16,0 2-3 15,-3-5-44-15,0-6-110 16</inkml:trace>
  <inkml:trace contextRef="#ctx0" brushRef="#br0" timeOffset="1.22888E6">11968 15471 426 0,'0'0'161'0,"0"0"-63"0,0 0 3 16,0 0-61-1,0 0-7-15,0 0-19 0,0 0 11 16,0 0-4-16,-4-1-10 16,4 1 0-16,0 0-3 15,0 0-8-15,0 0 1 16,7 2 3-16,2 6 12 15,0 0-3-15,4 1 9 16,1 1-6-16,-1-1 4 16,-1 0-10-16,0 0 5 15,0 0-10-15,-2-1-3 16,1 4 1-16,-1-2-1 16,-1 1-2-16,-3 2 1 15,0-1 7-15,-2-1-5 0,-2 2 3 16,-2-6-3-16,0-1-3 15,0-2 5-15,0-4-5 16,0 0 0-16,0 0 2 16,0 0 4-16,0 0-6 15,-7-10-6-15,-1-5-7 16,-1-2-12-16,0-4-5 16,0-2-1-16,2 1-8 15,1 4 17-15,1 1-11 16,1 4 12-16,0 4 7 15,1 1 8-15,1 3 4 16,-1-1-3-16,2 2 3 16,1 2-7-16,0-1-3 15,0-2-17-15,0 1-19 16,0 0 36-16,0 0-3 0,1 1 15 16,4 1 3-16,-1 2 16 15,3 0-8-15,-1 0 5 16,2 0-5-16,-2 0 10 15,6 0-13-15,-3 0 7 16,-2 3-7-16,3 4-3 16,-2 0 5-16,0 1-1 15,-1 0 10-15,2-1 5 16,-2-2-9-16,-1 2-1 16,0-3-8-16,-1 2-2 0,2-1-4 15,-4 3 2 1,-1-1 1-16,-1 4-1 0,-1-3 6 15,0 1-4 1,0-4 1-16,0-2-3 0,0 0 0 16,0-3-2-16,0 0 1 15,0 0 5-15,0 0-1 16,0 0 8-16,0-3-3 16,0-7-10-16,-1-2-13 15,-4-3 1-15,-2-2-2 16,2-2-18-16,1 0-18 15,1 1-6-15,-2 5 3 16,4 4-26-16,-2 5 22 16,1 1 13-16,2 1 41 15,0 0-1-15,0 0 1 0,0 2-4 16,0 0 7-16,3 0 9 16,3 0 20-16,5 0 21 15,1 0 22-15,0 11-12 16,2 1-8-16,2 1-6 15,-3 3-6-15,5-2-16 16,-2-1-2-16,-2-3-9 16,-1 1-6-16,-1-3-6 15,-1 0-1-15,-5-1-3 16,-1-4-63-16,-2-3-65 16,-3 0-192-16</inkml:trace>
  <inkml:trace contextRef="#ctx0" brushRef="#br0" timeOffset="1.22916E6">12277 15306 402 0,'0'0'240'16,"0"0"-86"-16,0 0-35 16,0 0-48-16,32 90-24 15,-15-67-22-15,-1-5-13 16,-1-3-10-16,-1-4 0 0,-5-2-2 16,-2-4-26-16,-2-2-47 15,0-3-33-15,-5 0-196 16</inkml:trace>
  <inkml:trace contextRef="#ctx0" brushRef="#br0" timeOffset="1.22935E6">12192 15203 656 0,'0'0'93'15,"0"0"-69"-15,0 0-18 16,0 0-6-16,0 0-54 16,0 0-98-16,52 32-154 15</inkml:trace>
  <inkml:trace contextRef="#ctx0" brushRef="#br0" timeOffset="1.23E6">12372 15299 459 0,'0'0'247'0,"0"0"-115"0,0 0-32 16,0 0-21-16,0 0-38 16,0 0-26-16,2 0-7 15,1 0-8-15,1 2 2 16,4 1-2-16,0 1 0 15,1 0 0-15,2 2 0 16,-2 2-1-16,3 2 0 16,-5 2 1-16,1 1 0 15,1 0 2-15,-3 0-2 16,0 0 1-16,0-1-1 16,0-4 0-16,-2 0 0 15,-1-1 9-15,-3-2-3 0,0-4-2 16,0 1 11-16,0-2-3 15,0 0 0-15,0 0-4 16,0 0 5-16,0 0-3 16,-6-13-10-16,2-1 0 15,-2-4 0-15,1-1 0 16,4-1 0-16,-2 3 0 16,0 3-2-16,1 0-4 15,-1 1-4-15,-1 3 1 16,1 1-9-16,3 3-5 15,-2-1 5-15,2 0-9 16,0 4-17-16,0-3 29 16,0 2-5-16,0-1-9 15,2 0 5-15,11 4 14 16,-1-2 9-16,1 1-1 0,1 2 2 16,2 0 1-16,-1 0 0 15,2 0 9-15,-4 11 4 16,-1 2 11-16,0 1-9 15,-1 2 17-15,0-2-7 16,-2-1-5-16,0-2-3 16,-3-2-10-16,2 1-6 15,-5-6-2-15,0 4 0 16,-3-3-28-16,0-1-74 16,0-4-157-16</inkml:trace>
  <inkml:trace contextRef="#ctx0" brushRef="#br0" timeOffset="1.23046E6">12635 14970 560 0,'0'0'229'0,"0"0"-122"16,0 0-11-16,0 0-22 15,0 0-46-15,0 0-22 16,-6 2-4-16,6 13 0 15,0 10 8-15,0 2 7 16,0 4-4-16,0 3 0 16,0-2 2-16,0 1 2 15,3-2-8-15,1 1 4 16,4-5-4-16,1-2-7 16,1-3 1-16,6-3-1 15,3-2-3-15,4-5 2 0,3-1-1 16,-1-6 3-16,0-4-3 15,-2-1-28-15,-1 0-44 16,-7 0-87-16,-9-9-243 16</inkml:trace>
  <inkml:trace contextRef="#ctx0" brushRef="#br0" timeOffset="1.2328E6">12823 15079 131 0,'0'0'235'0,"0"0"-153"15,0 0 6-15,0 0 32 16,0 0-31-16,0 0-45 16,3-6-7-16,-3 6-6 15,0 0 5-15,0 0-2 16,0-1-8-16,0 1-7 16,0 0-2-16,0 0 8 15,0 0 0-15,0 0-8 16,0 0-1-16,0 0 2 15,0 0 1-15,0 0-6 16,0 0 4-16,0 0-2 0,0 0-2 16,0 0 0-1,0 0-7-15,0 0-4 0,0 0 4 16,0 0-4-16,0 4-1 16,0 7 0-16,0 4-1 15,-5 4 1-15,1 0-1 16,-1 0-3-16,2-1 3 15,2-1 6-15,-1-1-6 16,2-1 0-16,-1-2-3 16,-1-4-5-16,1-1-5 15,1-4 8-15,0-4-8 16,0 0 9-16,0 0-16 16,0 0-7-16,4 0 16 15,7 0 9-15,2-4 2 0,-1-6-6 16,0 3 2-16,1-3 1 15,0 1 3-15,-2 3-3 16,0 1 1-16,-2 2-2 16,0 1 2-16,-2-1 1 15,-1 2-1-15,2-2-2 16,-1 1 0-16,-1 1 2 16,-2-1-13-16,-2 2-22 15,-2 0-41-15,0 0 14 16,0 0-22-16,0 0-140 15,-2 0-241-15</inkml:trace>
  <inkml:trace contextRef="#ctx0" brushRef="#br0" timeOffset="1.23309E6">12896 15151 98 0,'0'0'440'16,"0"0"-334"-16,0 0-32 15,0 0-4-15,0 0 3 16,0 0-26-16,10 28-3 16,-4-14-6-16,-4 0-11 0,4-2-6 15,-2 2-8-15,-2-5-8 16,1 1-4-16,0-3 2 15,0-4-3 1,0-1-18-16,1-2-58 0,1 0-72 16,3 0-325-16</inkml:trace>
  <inkml:trace contextRef="#ctx0" brushRef="#br0" timeOffset="1.23341E6">13094 15138 518 0,'0'0'169'0,"0"0"-28"16,0 0-50-16,0 0-14 16,0 0-16-16,0 0-30 15,14 73-1-15,-13-54-5 16,-1 0-15-16,0-3-7 0,0-2-1 16,0-1-2-1,-12 0-15-15,-3-4-57 0,1-7-188 16</inkml:trace>
  <inkml:trace contextRef="#ctx0" brushRef="#br1" timeOffset="1.24987E6">12924 10430 144 0,'0'0'312'0,"0"0"-165"16,0 0-27-16,0 0-25 15,0 0-42-15,0 0-23 16,0 0 5-16,-12-3-21 16,11 3-10-16,1 0 1 15,-2 0 0-15,-1 0 11 16,-1 0-2-16,-2 0-10 15,-3 0 2-15,5 0-6 16,-1 0 0-16,2 0 0 0,0 0 2 16,0 0 0-16,0 0 2 15,-2 0-1-15,1 0-6 16,-2 0 5-16,0 0-4 16,0 6-5-16,0-1-4 15,3-1 8-15,-4 0 2 16,4-1 1-16,-2 1 0 15,-1 0 0-15,3 1 0 16,0-3 0-16,0 3 0 16,2-4 0-16,-3 3-4 15,1 2 4-15,-2-1-1 16,1 1 0-16,-1 2 1 0,0-2-1 16,2 3 2-1,-1-3-3-15,0 1 2 0,1 0-2 16,0-2 0-16,1 1 2 15,-1 2 1-15,0 0-1 16,2-1-1-16,-1 1-3 16,1 0 5-16,-1-2-3 15,2 0 3-15,0 0-2 16,0 0 2-16,0 2-2 16,0 1 3-16,0 0-2 15,0 2 0-15,0 1-3 16,0-3 3-16,0 2 0 15,0-1 0-15,2-1-1 0,1 0 1 16,1 2 3 0,2 1-3-16,3 1 0 0,0-2-1 15,-1 0 2-15,-1 0-1 16,2 3 1-16,-2-3 4 16,4 1-10-16,-2-3 11 15,1 1-8-15,-1-1 4 16,-1 0-4-16,2 0 5 15,-1-1-3-15,0 1 1 16,3-2-1-16,-2-2 0 16,1 1-2-16,2-3 5 15,-1 0 2-15,0-1-2 16,0-2 0-16,0 0-1 0,3 0-1 16,0 0 3-1,0 0-3-15,-2 0 1 0,0-5-2 16,-2 1 0-16,0 1 1 15,-1 0 1-15,-3-1-2 16,2-2 0-16,-1-2 1 16,1-1 2-16,0 1-3 15,-3-3 1-15,1-3 2 16,3 0-1-16,-3 0 1 16,-1-1-2-16,0-1 2 15,-3-1 9-15,1 2-10 16,-1-3 12-16,0 1-14 15,1 0-1-15,-1 0 1 16,-1 1 9-16,-2 3-9 16,0-1 1-16,0 1 2 15,0 2 2-15,0-2-4 0,-3 1 3 16,-2 1-1-16,-1 0 2 16,-1-1-4-16,0 3 5 15,-1-1 8-15,-1 3-9 16,-1-2-5-16,-1-2 5 15,1 1-4-15,-4-2 6 16,2 0 5-16,-2-1-1 16,0-1-7-16,6 1-1 15,0 4-2-15,0 0 2 16,1 4-1-16,1 2 1 0,-3 0-1 16,-2 0-1-1,1 3-1-15,-5-2-7 16,3 2 5-16,-1 0 2 0,1 0-8 15,3 0-6 1,-5 0 2-16,4 0 3 0,-5 0-2 16,2 5-10-16,-4 4-11 15,4 2-31-15,1 3-14 16,1-5-105-16,7 1-334 16</inkml:trace>
  <inkml:trace contextRef="#ctx0" brushRef="#br1" timeOffset="1.25196E6">15649 10341 237 0,'0'0'147'15,"0"0"-11"-15,0 0-26 16,0 0-3-16,0 0-44 16,0 0-50-16,0 0 21 0,-26-7 8 15,20 7-13-15,0-1-5 16,0 1 0-16,-1 0-6 15,1 0 0-15,-2 0-5 16,2 0 5-16,-3 0-16 16,2 0 1-16,1 0-1 15,-3 0-1-15,3 0 0 16,-1 0 3-16,-1 0 0 16,4 0-4-16,-1 0 0 15,-1 0-4-15,-2 1 8 16,1 5-6-16,0 1 2 15,1 0-2-15,1 1 0 16,0 1 2-16,3 1-1 0,-1 2 1 16,0 0 0-16,2 1 1 15,-2-2-2-15,1 2-2 16,2-2 3-16,-1 0-1 16,-1 1 0-16,0-1-2 15,2-1 3-15,0 0 0 16,0 0 0-16,0 0-1 15,0 2-1-15,0 0 2 16,0-2 1-16,0 1-1 16,0-1-3-16,0 1 3 15,4-1-1-15,0 0 0 16,-1 0 1-16,2 1 0 0,-1 0-1 16,2 1 2-16,-2-1-1 15,1 1 0-15,1 1-1 16,0-2 1-16,3 0 1 15,0 2-1-15,1 0-1 16,0 0 1-16,-2-1 0 16,1 2 1-16,-1-2-1 15,2 1 0-15,-3-1-1 16,2-1 1-16,2 2 0 16,1-3-1-16,0-1 0 15,2-2 1-15,0-3 0 16,1-3-1-16,-2-1 4 15,2 0 0-15,-3 0 2 0,3 0 2 16,-1 0-7-16,-4 0 0 16,2-1 3-16,-3-2-2 15,-3-1 0-15,0 1-1 16,3 0-1-16,-2-1 1 16,2-2 7-16,3 0-7 15,-1-2 1-15,-1-1 0 16,0 1-1-16,1-1 0 15,-4-4 3-15,4 3 1 16,-5-3 1-16,-2 1-2 16,2 0 7-16,-4-2-7 15,-1-1 0-15,2 3 1 16,-1-4 0-16,-1 2-1 16,2-1 0-16,-3 0-1 15,3-1-1-15,-3 2 7 0,0 0 2 16,0-1-6-16,0-1 3 15,0 0-3-15,0-1 4 16,-4 2-8-16,1-1 7 16,-2 1-4-16,2 1 11 15,0 1-9-15,0-1-2 16,0 3 4-16,-3 0-4 16,1 0 5-16,-2 2 1 15,1 2-5-15,0-3-3 16,0 2 5-16,-2-2 6 15,0 0-4-15,0-1-8 16,-1 1 4-16,-1 2 3 16,1-1-7-16,0 0 0 15,0 4 2-15,2-1-1 0,-1 3 1 16,-1-1-2-16,-2 2 0 16,-2 0-2-16,-1 2 2 15,-3 0-5-15,-1 0-2 16,3 0-1-16,-2 0-9 15,1 0 1-15,2 0-14 16,-1 5-22-16,0 1-45 16,4-1-98-16</inkml:trace>
  <inkml:trace contextRef="#ctx0" brushRef="#br1" timeOffset="1.25377E6">12903 13157 527 0,'0'0'93'16,"0"0"45"-16,0 0-54 15,0 0-11-15,0 0-49 16,0 0 8-16,-34-9-28 15,31 7 14-15,0 2-17 0,1 0 1 16,-2 0 6 0,1 0 3-16,0 0-4 0,-3 0-3 15,-1 0-4-15,-1 0 1 16,-2 4-4-16,2 1 5 16,-1 0-2-16,1 2 2 15,-1 3-2-15,-2 2-4 16,-1 2 4-16,0 3 2 15,2-1-2-15,-4 2 0 16,4-3 0-16,2-2 0 16,0 0 0-16,3-3 0 15,4-2-1-15,-1 0 0 16,2 4 1-16,0 0 0 0,0 0 1 16,0 1 0-16,0 0-1 15,0 0 1-15,0-2-1 16,0 0 5-16,0 0-5 15,2-1 0-15,-1-1 0 16,1 0 0-16,-1-3 0 16,2 0-2-16,3 2-1 15,0-1 5-15,3 3-2 16,0 1 0-16,7 1 0 16,-2 1 2-16,-1 3-1 15,-1-2 0-15,0-2-1 16,0 1 0-16,0-3 0 15,4-1 1-15,1-3-1 16,1-1 4-16,-1-2-3 16,0-1 8-16,-1-1-7 15,-2-1 2-15,-1 0-3 0,-1 0 5 16,2 0 1-16,0 0-4 16,1-4 2-16,3-6-2 15,4 3-3-15,-2-2 1 16,1-1 0-16,0 0-1 15,-6-1 1-15,-2-1-2 16,-4 0 3-16,2-2-2 16,-7-2 5-16,1-2-2 15,-1-1-3-15,-3-1 4 16,2 2-3-16,-3 1 0 16,2 0-1-16,-2 0 0 0,0 2 3 15,0-1-3-15,0 0 0 16,0 2 5-16,0-2-3 15,-5 1 12-15,-3-1-14 16,-3-2 1-16,2 1 3 16,-1 0-1-16,1 0 0 15,1 3-2-15,-2-1 6 16,-4 3 2-16,-1 0-1 16,-1 3 3-16,1 0-9 15,-3 2 2-15,5 2 3 16,-4 4-7-16,0 1 1 15,-3 0-3-15,1 0-3 16,-5 6-2-16,1 2-3 16,1 1-16-16,0-2 8 0,5 0-9 15,4-4-4-15,5-2 3 16,4 1-32-16,4-1-40 16,-2 2-19-1,2 0-127-15,0 1-216 0</inkml:trace>
  <inkml:trace contextRef="#ctx0" brushRef="#br1" timeOffset="1.25569E6">15692 13180 350 0,'0'0'21'0,"0"0"67"0,0 0 38 15,0 0-55-15,0 0 14 16,0 0-8-16,-36-11-59 15,30 9 0-15,2 0 18 16,-3 2-29-16,0 0 4 16,-3 0-7-16,-1 0-3 15,1 0 3-15,-2 0-4 16,3 0 4-16,1 0 0 16,3 0 9-16,-1 0 6 15,-2 0-6-15,0 4 2 16,-2 1 2-16,3 0-3 15,-1 1-9-15,1 0 2 16,1 0-2-16,-2 2-5 16,2-1 1-16,2 4 0 15,-2 0-1-15,0 0-1 0,0 1 1 16,3-1 1-16,2-2-1 16,-2 2 0-16,1 0 0 15,1 1 0-15,1-2 3 16,0 2-3-16,0 0 0 15,0-2 5-15,0 3-5 16,0-1 2-16,1-1-2 16,5 2 1-16,0 0 0 15,4-1-1-15,-1 3-1 16,1-4 1-16,0 0 1 0,0 1-1 16,-1-2 0-16,4-1 1 15,-2-1-1-15,0 2 0 16,2-3 2-1,-3 0-1-15,4-2 0 0,-4 1 1 16,-1-2 0-16,1 2-2 16,-2-2 1-16,1 0-2 15,4 1 2-15,-2-1-1 16,1-1 0-16,0-1 0 16,-3 1 0-16,0-1 0 15,-1-1 0-15,2-1-1 16,-1 0 2-16,2 0 1 15,0 0-1-15,-1 0 5 16,5 0-5-16,-4-3-1 0,1 0-2 16,-2-1 2-16,-2 1 1 15,-2-1-1-15,0-2-6 16,1 1 6-16,-1-1 1 16,1-2-1-16,-1 1-2 15,2 0 2-15,-2-2 1 16,-2 1 0-16,-1-2-1 15,-1-2 7-15,-1 1-5 16,-1 0 2-16,0 0 2 16,0 0 14-16,0 0-13 15,0 0 11-15,0-2-4 16,0 1-9-16,0 3 3 16,0-2 5-16,0 4-3 0,-6-3-8 15,0 4 12-15,-1-1-12 16,-1 0 3-16,2 0-1 15,-1-2-4-15,-2-1 2 16,2 0 0-16,-1 0-1 16,-1 0-1-16,-1 0 1 15,1 2 1-15,1 0 0 16,1 0-1-16,-2 2 5 16,3 0-1-16,-2 1-4 15,2 0-1-15,-2 2 0 16,2-1 1-16,-2-3-1 15,0 3 0-15,-2-4 0 16,1 0 0-16,-1-1-2 16,0 1 2-16,2 2 4 15,0 2-4-15,2 1 0 0,-1 1-1 16,0 2 0-16,-1 0-1 16,-3 0 2-16,0 0-5 15,-1 0-4-15,-1 5-11 16,2 2-6-16,5 1-26 15,0 0-41-15,6-4-95 16</inkml:trace>
  <inkml:trace contextRef="#ctx0" brushRef="#br1" timeOffset="1.25861E6">13405 10645 109 0,'0'0'69'0,"0"0"-68"16,0 0 31-16,0 0-5 16,0 0 30-16,0 0-15 15,-11-5-27-15,10 4 24 16,-1-1 19-16,1-1-1 15,-2 2-1-15,0-1-18 16,-3 2-13-16,6-1 13 16,-3 1-19-16,3 0-12 15,0 0 4-15,0 0 0 16,0 0 15-16,0-2 21 0,0 2-10 16,0 0 1-16,0 0-1 15,0 0-6-15,0 0-8 16,0 0-12-16,0 0-4 15,0 0-5-15,0 0-2 16,0 0-1-16,0 0 0 16,0 0-4-16,0 0 4 15,0 0 2-15,9 0 3 16,1 0-3-16,2 0 3 16,3-2-3-16,2-1 0 15,2 0 0-15,0-1-1 16,-2 0 0-16,0 1 0 15,0-1 0-15,1 1 0 16,4 0 0-16,-1-1-2 16,0 1 2-16,0 1 6 15,-3 2-6-15,0 0 0 0,-2 0-2 16,5-1 2-16,0 0 1 16,-3-1-1-16,3 1 0 15,-3 0 2-15,3 1-1 16,-1-2-2-16,0 2 2 15,2 0-4-15,-1-1 5 16,3 1-2-16,0-3 1 16,0 1-1-16,0 1 0 15,-1-2 0-15,-3 1 0 16,2 0-2-16,-4 1 2 0,-1 1 1 16,-1-2 2-16,0 1-4 15,2 1 1-15,0-2 0 16,2 2 0-1,-1-1 1-15,0 1-2 0,2 0 1 16,-3 0 0-16,0 0-1 16,-2 0 1-16,1 0 1 15,2 0-1-15,-1 0 0 16,2 0-1-16,-1 0 1 16,-1 0 1-16,1 0-1 15,-2 0 0-15,-1 0 0 16,2 0 0-16,-3 0 0 15,4 0-1-15,-1 0-1 0,5 0 2 16,0 0 2 0,3 0-2-16,-2 0-1 0,1-2 1 15,-1 1 7-15,1-2-5 16,-4 3 4-16,0-2 4 16,1 2-10-16,-1-2 0 15,2-1 0-15,2 2 3 16,0-1 2-16,1-1-2 15,-1 0 2-15,-4 0-1 16,1 0 0-16,-2 0 0 16,-2 1 1-16,1-1-3 15,-2 2 4-15,0-3-6 16,0 3 1-16,1 1 6 16,-2 0-4-16,-1-2 7 0,1 1-9 15,-1 1 6-15,0-3-1 16,0 1-6-16,-1-1-1 15,-1 2 1-15,-2-1 1 16,0 2 3-16,1-1-3 16,2-2-1-16,2-1 1 15,2 1 10-15,-3-1-5 16,0-1-3-16,-5 3 8 16,-2-1-10-16,-4 2 1 15,-2-1 0-15,1 2-2 16,-3 0 2-16,0 0-2 15,0 0 2-15,0 0 1 16,0-1-2-16,0 1-1 16,-12-2-27-16,0 1-40 15,-1-1 1-15,0-2-14 0,2-1-187 16</inkml:trace>
  <inkml:trace contextRef="#ctx0" brushRef="#br1" timeOffset="1.26014E6">14215 10218 449 0,'0'0'181'15,"0"0"-7"-15,0 0-72 16,0 0-37-16,0 0-19 15,0 0-11-15,-8 0-19 16,8 0-5-16,0 0 1 16,0 0-1-16,0 0 8 15,0 0-10-15,0 0-3 16,0 0 4-16,0-5-9 0,8 0 1 16,5-2-2-16,5 0 1 15,0 1-1-15,1 2 0 16,-2 1-11-16,2 0-8 15,-1 3 3-15,-1-1 2 16,-3 1 5-16,-5 0-4 16,0 0 9-16,-4 6-2 15,-2 2 3-15,-1 2-2 16,-2 2 3-16,0 2-1 16,-4 3-5-16,-9-2-11 15,0 1-5-15,1-4 3 16,2-1 7-16,3-3 4 15,-2-1 7-15,5-2-8 0,1-2 8 16,0 0 2-16,3-3 0 16,-2 0 1-16,2 0 0 15,0 0 0-15,0 0 0 16,0 0 0-16,0 0-1 16,0 0 1-16,0 0-9 15,0 0 6-15,6 0 1 16,3 0 2-16,3 0-3 15,0 0 2-15,3 0 0 16,-2 0 0-16,0 0 0 16,-2 0 1-16,-2 0 0 15,-1 0 4-15,0 0 3 16,0 0 10-16,-2-1 3 16,2 1-6-16,-1 0-4 0,-1 0-3 15,0 0-2-15,-2 0-5 16,1 0 4-16,-2 3 2 15,3 1-3-15,-2 0 4 16,-2 3-2-16,1-1-3 16,-2 1-2-16,1 1 5 15,-2 1-5-15,1-1 1 16,-1 1 0-16,2-4 3 16,-2 1 0-16,0-2 8 15,0 0 1-15,0 1 3 16,-3 2 6-16,-12 1-1 0,-2 0-16 15,-2-1-1 1,1 0-4-16,0-1 5 16,2-1-5-16,1-2-2 0,0 0-9 15,-4-3-6-15,1 0-2 16,-2 0-27-16,2 0-54 16,3-2-54-16,4-2-384 15</inkml:trace>
  <inkml:trace contextRef="#ctx0" brushRef="#br1" timeOffset="1.26226E6">12878 11155 149 0,'0'0'59'0,"0"0"-30"15,0 0 9-15,0 0 23 16,0 0-12-16,0 0-8 15,0-5-7-15,0 5 20 16,0 0 7-16,0 0 46 16,0 0-17-16,0 0-29 15,0 0-12-15,0 0-5 16,0 0-18-16,0 0-15 16,0 0-3-16,0 0 2 15,0 0-8-15,0 0 1 16,0 0 3-16,0 0 0 15,0 0 1-15,0 0 4 16,0 0-1-16,0 0-5 0,0 0 1 16,0 0-6-16,0 0 1 15,0 0-1-15,0 0 0 16,0 0 0-16,0 0-3 16,0 0 2-16,0 3 1 15,0 5 0-15,0 3 11 16,0 1 5-16,0-1-1 15,0 3-7-15,0 0-2 16,0 1-2-16,0 3-1 16,0 2 0-16,0 3 4 15,0-1 6-15,2 1-7 16,1 2 5-16,0-3 1 16,2-1-5-16,-2 2-1 0,2 0-4 15,-2-3-2-15,1 2 1 16,1-1-1-16,-2 0 0 15,3 2 1-15,-5-1-1 16,2-2 1-16,0 0-1 16,0-1 0-16,0 1 0 15,0-1 0-15,0 3 1 16,0-1-2-16,2-1 1 16,0 1 0-16,-2 0 0 15,2 1 0-15,-2-3 0 16,2 3 1-16,-4-2-1 15,1 0 0-15,-1-2 0 16,1-1 0-16,1 0 0 16,-2 0 0-16,1-2 0 15,0 0 0-15,-2 1 0 0,2-1 0 16,-2 1 0-16,0 0 0 16,0 1 0-16,0 0 0 15,0 3 0-15,0-3 1 16,0 0 0-16,0-3-1 15,0 0 0-15,0-2-1 16,0-1 3-16,0 0-5 16,0-1 3-16,0 0 0 15,0 0 0-15,0 0 2 16,0 0-2-16,0 1 0 0,0 1 0 16,0-1 0-1,1 1 0-15,1 0 0 0,-2 0 0 16,1 0 1-1,1 0-1-15,-1-3 0 0,2 3-1 16,0-4 2-16,-1 2-1 16,-1 0 0-16,1-1 0 15,-2 2 0-15,0 0 0 16,0 0 0-16,0-2-1 16,0 1 1-16,0 1 0 15,1-1 0-15,-1 3 1 16,2-2 0-16,-2 1-1 15,1 1-2-15,-1-1 2 0,0 2 0 16,0 1 0 0,0-1 0-16,0 0 0 0,0-1 1 15,0-2-2-15,0 0 0 16,0-2 1-16,0-1 0 16,0 0 1-16,0-4-3 15,2 1 4-15,-2 0-2 16,0-1 0-16,0 2 0 15,0 2 1-15,0 0 0 16,0 1-2-16,0-1 1 16,0 0 0-16,0 0 0 15,0-2 0-15,0-2-2 16,0 0 2-16,0-1-1 0,0-2 1 16,0 1-1-16,0-2-2 15,0 1 2-15,0 2-2 16,0 0-1-16,0 1 0 15,0 2-9-15,0-1 0 16,0-1-11-16,0 1-13 16,0-3 1-16,0-2-7 15,0 0-7-15,0 0 6 16,0-7-26-16,0-5-20 16,0 1-34-16,0-1-95 15</inkml:trace>
  <inkml:trace contextRef="#ctx0" brushRef="#br1" timeOffset="1.26364E6">12596 11949 175 0,'0'0'129'0,"0"0"-52"0,0 0 34 16,0 0-15-16,0 0-31 15,0 0 19-15,0 1-32 16,0-1-21-16,0 0-14 16,-6 0 5-16,4 0 0 15,-2 0 17-15,-2 0 0 16,2 0-7-16,-1 0-18 15,2-1 10-15,0-3-6 16,0 0 5-16,-1-2-14 16,1 2-8-16,-3-2 13 15,6 0-12-15,-3 1-2 16,3 1-3-16,0 1-4 0,0-2 0 16,0 4-1-16,0-1 6 15,0-1-1-15,0 0 2 16,0-2-4-16,10 2-1 15,-1 1 5-15,2 1-1 16,-1 1-1-16,-4 0 1 16,0 0 1-16,-3 0-1 15,2 0-3-15,-1 5 5 16,2 4-4-16,-3-1 4 16,0 2 0-16,-2 1 0 15,-1 2 0-15,0 1 1 16,0 2-1-16,0 1 0 15,0 1 0-15,0-1-1 0,0-4 1 16,0-5 0-16,0-2-1 16,0-3-2-16,0-2 2 15,0-1 0-15,5 0-2 16,1 0 3-16,3 0 30 16,3 0-7-16,-2 0-8 15,3-4-8-15,0-3 6 16,0 0 0-16,2-1-8 15,0-5-1-15,4 3-3 16,0-2-1-16,0 1 4 16,3 1-4-16,0 0 0 15,-4 3-1-15,0 3-4 16,-6 1 3-16,-6 3-31 16,-6 0-36-16,0 0-62 0,-4 4-227 15</inkml:trace>
  <inkml:trace contextRef="#ctx0" brushRef="#br1" timeOffset="1.26564E6">13202 10920 82 0,'0'0'110'0,"0"0"23"16,0 0-98-16,0 0 92 16,0 0-73-16,0 0-18 0,19 17 40 15,-14-12-17-15,3 2-6 16,-3 0-21-16,4-1 7 15,-1 1 2-15,0-2-26 16,0 3 4-16,1-3 1 16,1 4-10-16,-1-2 3 15,0 1-5-15,3 2 3 16,-3 1-9-16,5 1 2 16,0 1 7-16,1-1-5 15,3 3 6-15,-1 1-3 16,2 1 2-16,0 0-10 15,1 2 3-15,-1-2-2 16,2 2 0-16,-3-1-1 16,1 1 1-16,-2-2-2 15,4 2 0-15,-2 1 1 0,1-1 0 16,-1 1-1-16,-1 0 2 16,1 0-2-16,-1 0 1 15,-3 0-1-15,0 0 1 16,-3 0 1-16,-3-2 0 15,0 2 1-15,0-1 0 16,0 1 1-16,4 2-2 16,-1-1 4-16,3 2-4 15,0-2 0-15,0 1-1 16,0 0 2-16,-2 0 1 0,0 1-1 16,0 0 0-16,0-3 1 15,-3 4-3-15,-1-1 9 16,2-1 8-16,-4 0-11 15,1 1-4-15,-1 0-1 16,2-3-1-16,-3-3-1 16,2-1 0-16,-1-4 0 15,3-2 1-15,-1 0 0 16,-1-3 0-16,1 1 1 16,1 1 3-16,-1-1-2 15,2 0 0-15,-1 1 1 16,1 0 1-16,-1 1-1 15,2 3-2-15,0 0-2 0,3 1-2 16,0 1 2-16,-1 2 4 16,2 0-4-16,0-1 0 15,0 1 0-15,2-1 0 16,-1-1 0-16,-3 1 0 16,2 0-1-16,1 1 0 15,-3 3 2-15,8 0-1 16,-4 3 0-16,0 0 1 15,0 1 0-15,2 1 0 16,2-1-2-16,2 0 1 16,2 2 0-16,4-1 1 15,0-2 2-15,0 1-3 0,1-2 2 16,-1-2-3 0,-2-1 2-16,-5-1 1 0,1-1-2 15,-7-1-2-15,-1-2 2 16,0-2 0-16,-4-1 0 15,3 0 0-15,-3-2 0 16,0 1 1-16,2-1-2 16,2 0 1-16,0 1 0 15,1 0 1-15,3 1-1 16,1-1 0-16,0 1 0 16,1 1 1-16,-1 2 3 15,1 2-1-15,-3-2-1 16,-2 1-2-16,1-2 0 15,0-1-1-15,-1 0 1 16,1-2 0-16,-1 0-5 16,-3 0 5-16,2-2 6 0,-2 2-6 15,-1 2 0-15,2-3 2 16,-1 3-2-16,0-1 0 16,1-1 1-16,2 2-2 15,-4-2 1-15,0-1 0 16,0 1 0-16,-3-1 1 15,0-2-1-15,-1 0 0 16,-1-1 0-16,-1-1 1 16,-1-1-1-16,-1 2-4 15,-2-1 4-15,0-2 3 16,1 0-2-16,-1 2-1 16,0-2 0-16,1 1 0 0,-1-1-1 15,2-1 1-15,0 3 0 16,-1-2 0-1,1-2-5-15,-1 1 5 0,0-2 0 16,-2 0 0-16,-1 0 0 16,1 0 0-16,-2 0 1 15,0 0-1-15,0-5-12 16,-9 0-23-16,-9-1-14 16,-7-1-98-16,-5-3-240 15</inkml:trace>
  <inkml:trace contextRef="#ctx0" brushRef="#br1" timeOffset="1.26662E6">14571 11901 323 0,'0'0'208'16,"0"0"-77"-16,0 0-20 16,0 0-53-16,0 0-26 15,0 0-17-15,0 6 7 16,0 2-3-16,0 1 1 0,0-1-10 16,0 2-1-16,0 3 6 15,0 0-7-15,0 1-8 16,0-1 1-16,0 0 0 15,0 2 0-15,0-2 0 16,0-2 4-16,-3 0-4 16,3-2-1-16,-1-1 0 15,1-2-5-15,0-3 5 16,0-1 0-16,0 0 1 16,0-1-1-16,0 2 3 15,0-3-3-15,0 2-5 16,0-2 5-16,4 0 6 15,2 0-3-15,3 0-3 0,0 0 8 16,2 0 0 0,2 0 8-16,2 0-7 0,3-9 3 15,0-1-11-15,4 0 5 16,-1 0-6-16,-4 2 0 16,-3 2 0-16,-3 2 0 15,-5 1 0-15,3 0-1 16,-5 3 1-16,-1 0 0 15,-1 0-5-15,-2 0-13 16,1 0-9-16,-1 0-4 16,0 0-15-16,0 0-25 15,0 0-69-15,0-2-110 16,-3 0-148-16</inkml:trace>
  <inkml:trace contextRef="#ctx0" brushRef="#br1" timeOffset="1.26694E6">14697 12000 236 0,'0'0'181'16,"0"0"-45"-16,0 0-15 15,0 0-11-15,0 0-61 16,0 0-10-16,0-1-11 0,0 1-6 15,0 0 8 1,0 0-2-16,0 9 30 16,0 2-29-16,0 4-3 0,4 5-1 15,5 0-16-15,-3 2 4 16,3-1 0-16,-1-1-12 16,0-2 1-16,-2 0-2 15,-1-4 0-15,-1-1 0 16,-2-3-2-16,-2-2-54 15,0-2-63-15,0-5-336 16</inkml:trace>
  <inkml:trace contextRef="#ctx0" brushRef="#br0" timeOffset="1.28365E6">13212 14890 426 0,'0'0'256'0,"0"0"-141"15,0 0-34-15,0 0-39 0,0 0-32 16,0 0-7-16,0 0 0 15,0 0-6-15,-3 0 5 16,3 0-5-16,0 0 6 16,0 0-5-16,0 0 4 15,0 0 0-15,0 0 0 16,0 4-2-16,0 3 2 16,0 3-1-16,0 1 0 15,0 0 5-15,0-1 3 16,0-3-9-16,0 3 5 0,0-3 1 15,0-1-6-15,0 2 1 16,0-2-1-16,0 1 1 16,0-3-1-16,2 0 0 15,-2-4 0-15,1 0 0 16,1 0 0-16,-2 0-1 16,1 0 1-16,1 0-4 15,1 0 4-15,1 0 2 16,3 0 0-16,1-1-1 15,0-2-1-15,-1 0 2 16,0 0-2-16,-2 0-13 16,-2 1 5-16,1-2 4 15,-1-1 3-15,2-1 1 0,-2 1 1 16,6 2-1 0,-5 0 2-16,1 2-1 0,-2-1 5 15,-2 2-1-15,-1 0 0 16,0 0 0-16,0 0 2 15,0 0-4-15,2 0-3 16,1 0 1-16,1 0 7 16,3 0 8-16,-1 5-10 15,2-2 0-15,1 1 3 16,1 1-7-16,1 1 2 16,-2 0 0-16,3-3-3 15,-5 5 0-15,-1-1 3 0,-1 1-1 16,-2 1 0-1,-3 1 2-15,0 0-3 16,0 1 2-16,0 0 0 16,-9 2 0-16,-5 0 0 0,-4-1-4 15,-2-1-5-15,0 0-23 16,-1-4-30-16,-1-5 4 16,7-2-24-16,-1 0-131 15,5-2-118-15</inkml:trace>
  <inkml:trace contextRef="#ctx0" brushRef="#br0" timeOffset="1.28394E6">13193 14870 356 0,'0'0'169'0,"0"0"-30"15,0 0-79-15,0 0-26 16,0 0-8-16,0 0-26 16,19-63 0-16,-13 57-5 15,2 2-18-15,-1 0 1 16,-1 2-32-16,-1 2-9 0,-2 0-113 15,-2 0-122-15</inkml:trace>
  <inkml:trace contextRef="#ctx0" brushRef="#br0" timeOffset="1.28442E6">13275 14715 448 0,'0'0'131'16,"0"0"-14"-16,0 0-3 16,0 0-22-16,0 0-36 15,0 0-11-15,47 0-11 16,-30 5-15-16,2 1-1 16,1 2 1-16,2 2-1 15,-1 0 2-15,0 0-4 16,1 3-6-16,1 0 0 15,-3-1-2-15,-1 4-1 0,-2-2-4 16,-3 1 3 0,-1 2 0-16,-5 3-6 0,-2 3 1 15,-6 4 7-15,0 3-8 16,-3 5 0-16,-15 0-1 16,-3 0-1-16,-1-3-24 15,2-6-60-15,8-9-93 16,8-10-390-16</inkml:trace>
  <inkml:trace contextRef="#ctx0" brushRef="#br0" timeOffset="1.28713E6">13355 15398 378 0,'0'0'225'0,"0"0"-110"16,0 0 7-16,0 0-46 16,0 0-23-16,0 0-13 15,0-11-19-15,0 11-3 16,0 0 2-16,0 0-2 16,0 0-11-16,0 0 1 15,0 0 0-15,0 0 0 16,0 0-6-16,0 0-2 15,0 0-2-15,0 0 0 16,0 0-2-16,0 4-4 16,0 7 7-16,0 3 1 15,-3 1 2-15,1 1-1 0,-1 0 0 16,1 1 4-16,1 0-3 16,-1 0-2-1,-1 0 1-15,3 0 0 0,-1-2-1 16,-2-1 0-16,1-2 3 15,-1-6-2-15,3-1-1 16,0-4-1-16,0-1-1 16,0 0 2-16,0 0 0 15,0 0 0-15,0 0-2 16,0 0 4-16,0 0 0 16,3 0-1-16,5 0-1 15,-1 0 1-15,5 0 2 16,-2 0-1-16,2 0 5 0,-1 0-5 15,1-1 1-15,1-2 2 16,1 0-3-16,0 0-1 16,-2-1 0-16,-1 1-1 15,2 0 3-15,-4 1-3 16,-1 0 0-16,0 1 0 16,-3-1 0-16,-2 2 1 15,0-1-2-15,-3 1 0 16,0 0 0-16,0 0 0 15,0 0 1-15,0 0-2 16,0 0-7-16,0 0-7 16,0 0-7-16,0 0-14 15,0 0-20-15,0 0-32 0,-8 0-79 16,1 0-81-16,3 0 5 16</inkml:trace>
  <inkml:trace contextRef="#ctx0" brushRef="#br0" timeOffset="1.28748E6">13432 15516 324 0,'0'0'156'0,"0"0"-62"16,0 0 47-1,0 0-42-15,0 0-40 16,0 0-16-16,0 0-8 0,-2-6-15 16,2 6-7-16,0 0-7 15,0 0 0-15,0 1 19 16,0 10 10-16,5 0-12 16,-1 5 2-16,2 2-1 15,0 1-4-15,-2 1-7 16,2 0-4-16,-1 0 3 15,-2-1-8-15,3-2-1 16,-3-2-2-16,0 1-1 16,-2-2-8-16,1-3-38 15,-2 0-71-15,0-8-222 0</inkml:trace>
  <inkml:trace contextRef="#ctx0" brushRef="#br0" timeOffset="1.29623E6">15289 15454 509 0,'0'0'146'0,"0"0"-48"15,0 0-4-15,0 0-57 16,0 0-24-16,0 0 10 15,0 0 16-15,18-2-23 16,-9 2 2-16,0 0 1 16,-2 0-11-16,1 0 6 0,1 3 2 15,2 3-4-15,0-1-2 16,0 3-1-16,0-2 3 16,0 2-11-16,2-2 8 15,-1 2-1-15,0 1-2 16,0 2-3-16,-3-2 2 15,-4 2-5-15,-2 0 1 16,-3 0-1-16,0 1 3 16,0-2 1-16,0-2 0 15,-5-4-4-15,4-1 0 16,-1-3 0-16,-1 0-3 16,-2 0-3-16,-1-3 1 15,-4-9-1-15,4-3-7 16,-1 0 0-16,-1-2-4 15,3 0 7-15,0 2 4 0,0-1 6 16,1 5 6-16,1-3-6 16,0 5-7-16,0-1-2 15,1 4-13-15,1 0 0 16,1 2-4-16,0 0 11 16,0 0 10-16,0 1 3 15,0-1 2-15,0 2 0 16,0 1 0-16,0 1 0 15,0-1-3-15,3 1 3 16,4 0 3-16,1 0 4 0,0 0 2 16,0 0 8-16,1 0-5 15,2 1 0-15,0 2 4 16,2-2-1-16,-3 2 7 16,3-2-13-16,-4 2 9 15,-1 1-15 1,-1 2 10-16,-1 3-7 0,-3-1 1 15,-1 3-2-15,-1 1-5 16,-1-1 5-16,0-2-3 16,0 1 4-16,0-4-6 15,0-2 2-15,0-4-8 16,0 2 7-16,0-2-1 16,0 0 0-16,0 0 1 15,2 0 4-15,-2 0 0 16,0 0 0-16,0 0-1 0,0-2 0 15,0-7-4-15,0 1-6 16,0-6-3-16,0 3-3 16,0 0-1-16,0-2 1 15,0 0-6-15,0 1 3 16,0 1-2-16,-3-2-7 16,0 1-6-16,1 4 3 15,1-1 7-15,1 4 9 16,0 2 4-16,0-25-4 15,0 51 11-15,0-23 19 16,0 0 6-16,0 0-16 16,4 0 16-16,7 8 8 0,3 3-12 15,2 0 5 1,3 4-10-16,3-1 4 0,-1 0-3 16,2 1-10-16,-3 1-3 15,-2 0-2-15,-1-3 2 16,-8-1-3-16,0-3-1 15,-2-3-3-15,-6 1 2 16,1-4-22-16,-2-1-26 16,0 0-21-16,0-2-37 15,0 0-317-15</inkml:trace>
  <inkml:trace contextRef="#ctx0" brushRef="#br0" timeOffset="1.2965E6">15716 15312 684 0,'0'0'160'0,"0"0"-73"15,0 0-16-15,0 0-20 16,0 0-15-16,0 0-4 15,25 39-18-15,-10-20-6 16,0 1-4-16,-3 0-3 16,1-3-2-16,-2-1 0 15,-3-5-33-15,-2-4-22 0,1-6-48 16,-1-1-84-16,-2 0-315 16</inkml:trace>
  <inkml:trace contextRef="#ctx0" brushRef="#br0" timeOffset="1.29669E6">15643 15135 298 0,'0'0'129'0,"0"0"-111"15,0 0-18-15,0 0-10 0,0 0-87 16</inkml:trace>
  <inkml:trace contextRef="#ctx0" brushRef="#br0" timeOffset="1.29744E6">15840 15270 219 0,'0'0'440'16,"0"0"-323"-16,0 0-14 0,0 0-15 16,0 0-38-16,0 0-27 15,-9 0-10-15,9 0-12 16,0 0-2-16,0 0-1 15,0 0 2-15,1 1 2 16,8 6 4-16,3 2 0 16,0 1 4-16,1 1 5 15,-1 3-10-15,-1 0 7 16,-1 3-8-16,-1 1 3 16,-1 1 2-16,-2-4-2 15,-1 0 1-15,-3-2-2 16,-1-5-6-16,-1-2 6 15,2-4-4-15,-2 0-2 16,0-2 8-16,0 0-4 16,0 0 3-16,0 0 6 0,0-4-5 15,-3-9-7-15,-4 0-1 16,1-3 0-16,1 1-2 16,2-2 2-16,-2-2-2 15,2 2-2-15,0 0 2 16,2 3-4-16,-3 2 0 15,2 2-8-15,1 3-2 16,-1 0-4-16,2 1 7 16,-1 1-12-16,1 2 3 15,0-3-1-15,0 0-13 0,0 0-2 16,0 0 27-16,0-1 2 16,6 1 9-16,2 2 0 15,2 0 0 1,0 4 0-16,2 0 0 0,-3 0 5 15,0 0 8-15,0 0-6 16,-2 4 11-16,4 3 3 16,0 9 17-16,0-1-8 15,3 3 4-15,-3 2-6 16,1 1-9-16,-1-2-9 16,-1-2 4-16,-2 0-9 15,-2-1-4-15,-2-6-1 16,-1 1 0-16,-3-3-7 0,0-1-45 15,0-4-73-15,-3-3-383 16</inkml:trace>
  <inkml:trace contextRef="#ctx0" brushRef="#br0" timeOffset="1.29809E6">16099 14955 173 0,'0'0'484'0,"0"0"-327"15,0 0-42-15,0 0-16 16,0 0-52-16,0 0-9 15,-18-9-25-15,15 16-9 16,2 13-2-16,-2 11 2 16,3 5 9-16,0 5 1 15,0 5 0-15,0-4 4 0,4 0-8 16,5-3 7-16,1-4-3 16,4-2-6-16,2-3 3 15,2-2-1-15,3-4-4 16,1-5-4-16,0-5-2 15,4-6 0-15,1-4-3 16,3-4-38-16,0-1-48 16,-2-16-163-16</inkml:trace>
  <inkml:trace contextRef="#ctx0" brushRef="#br0" timeOffset="1.30163E6">16415 14992 481 0,'0'0'207'16,"0"0"-163"-16,0 0 84 16,0 0-29-16,0 0-44 15,0 0-2-15,-7-8-9 16,7 8-11-16,0-1-8 15,-2 1-7-15,2 0-2 16,-1 0-5-16,1 0-6 0,-3 0 2 16,-3 0-7-1,-3 4 3-15,0 11-3 0,-1 2 0 16,2 1-5-16,2 1 5 16,2-1 3-16,-1 1-3 15,1 1 0-15,-2-2 1 16,1 2-1-16,-1-3 0 15,0 1 0-15,-1-1 0 16,0-4 0-16,2-4-1 16,1-1 1-16,-1-3 0 15,4-4 0-15,-1-1-3 16,2 0-2-16,0 0 0 16,-2 0 0-16,-1 0 3 15,-1 0-1-15,-3 0-4 16,2 0 5-16,2-6 1 0,0-5-10 15,3 0-11 1,0-1 0-16,0 1 9 0,0-2 3 16,2 3 7-16,4 4-11 15,-2 2 13-15,2 2-3 16,-5 1 1-16,4-2 2 16,1 1 1-16,3-1 0 15,4-1 0-15,1 2 0 16,1 0-1-16,-2 1 3 15,3-1-2-15,0 1 3 16,1-1-2-16,0-1 0 16,1 2 9-16,-5-1-3 0,-4 2-6 15,-2 0 7 1,-2 0-7-16,-2 0 1 0,0 2-2 16,-1 2 3-16,-1-2 0 15,-1-1-2-15,2-1 0 16,-1 0 0-16,-1 0-1 15,3 0 1-15,0-1 3 16,1-13 1-16,-2-3-3 16,-1-7-2-16,-1-1-4 15,0-1 4-15,0 1-10 16,0 4 9-16,-1 2-1 16,-5 5-1-16,0 2 2 15,0 7-1-15,-2 1 0 0,1 4 1 16,-2 0 1-1,-1 0-3-15,-2 2 2 0,-2 5-1 16,2 2 1 0,-1-1-6-16,3 4-8 0,2-1-7 15,1 1-25-15,5 5-42 16,2-2-49-16,0 0-165 16</inkml:trace>
  <inkml:trace contextRef="#ctx0" brushRef="#br0" timeOffset="1.30187E6">16668 15079 822 0,'0'0'39'15,"0"0"50"-15,0 0-6 16,14 91-34-16,-12-65-29 16,-2 0-15-16,0-4-5 15,-6 1-7-15,-13-3-73 16,1-6-128-16</inkml:trace>
  <inkml:trace contextRef="#ctx0" brushRef="#br0" timeOffset="1.3059E6">16743 14827 72 0,'0'0'408'16,"0"0"-308"0,0 0-23-16,0 0-18 0,0 0-31 15,0 0-20-15,0 0-7 16,0-30-2-16,7 26 1 15,-1 3 0-15,0 0 1 16,-2 0 7-16,3 1 14 16,-2 0 4-16,-1 0 5 15,1 0-2-15,-1 0-15 16,1 0-1-16,1 1-4 16,-2 9 1-16,1 1 4 15,-2 1-1-15,0 2-6 16,0 0-4-16,-3 0-3 0,0 0 9 15,0 3-6 1,0 2-1-16,0-1 1 0,0 0 2 16,0-3-5-16,0-5-1 15,0-3 1-15,0-4 1 16,0-3 2-16,1 0 16 16,8 0 3-16,5-2 18 15,-1-8-17-15,0 1-4 16,1-1-6-16,-2 2-6 15,-3 3-1-15,0-2 0 16,-2 4-5-16,2-3-1 16,-1 0-1-16,-1 2 1 0,-1-2-2 15,0 2 0 1,-3 0-7-16,-3-1-22 0,0 0-4 16,0-1-46-16,-2-1-22 15,-9-1-163-15</inkml:trace>
  <inkml:trace contextRef="#ctx0" brushRef="#br0" timeOffset="1.30631E6">16781 14546 489 0,'0'0'183'0,"0"0"-123"15,0 0 80-15,0 0-65 16,0 0-26-16,0 0-8 15,83 52-7-15,-63-35-6 16,2 2-7-16,0-3-16 16,0 1 12-16,0 4-11 15,-1 2 10-15,-2-2-9 0,1 8-2 16,-3 2 11-16,-5 1-8 16,-7 5-2-16,-5 2 1 15,-2 4-7 1,-20 4-2-16,-8 5-17 0,-4-2-28 15,0-7-93-15,-1-8-227 16</inkml:trace>
  <inkml:trace contextRef="#ctx0" brushRef="#br0" timeOffset="1.30805E6">16309 15693 232 0,'0'0'433'15,"0"0"-369"-15,0 0 44 16,0 0-25-16,0 0-30 15,0 0-19-15,-17-1-15 16,17 1-7-16,0 0-10 16,0 0 1-16,0 0 2 15,0 0-3-15,0 0-1 16,0 0 8-16,0 0-2 16,0 0-3-16,0 0 0 15,0 0 0-15,0 0-3 16,0 0 1-16,0 0-2 15,0-1 5-15,0 1 1 0,0 0 5 16,0-2 4-16,0 2-6 16,0-1-4-16,0 1-2 15,0-2-3-15,0 2-1 16,0 0-1-16,0-1 2 16,0 1-1-16,0-1-4 15,0-3 1-15,4 1 0 16,4-2 4-16,5 0 1 15,-3 1 0-15,2 1-2 16,-3 3 2-16,0 0-2 0,-3 0 1 16,1 0-5-1,-2 0 5-15,0 0-2 0,-1 5 2 16,-1 4-1-16,0 2 1 16,-3 1 0-16,2 1 2 15,-2 3-2-15,0 0 0 16,0 1 0-16,-3 1 3 15,-8 1-3-15,-2 0-2 16,4-2-1-16,3-3 0 16,3-4-1-16,3-4 1 15,0-4 1-15,0 0-2 16,0-2 4-16,0 0-5 16,0 0 5-16,6 0 7 15,6 0 8-15,4-5 1 16,-1-3-9-16,3 1 7 0,0 0-8 15,0-1 6-15,-1-1-9 16,-1 1 0-16,1 0 0 16,-3 2 2-16,-1 0-1 15,-4 3-4-15,-3 0 0 16,-1 1-1-16,-4 2 0 16,-1 0-3-16,0 0-1 15,0 0-7-15,0 0-15 16,-7 0-10-16,-10 2-64 15,-5 4-187-15</inkml:trace>
  <inkml:trace contextRef="#ctx0" brushRef="#br0" timeOffset="1.31382E6">9800 12507 489 0,'0'0'166'0,"0"0"-88"15,0 0 24-15,0 0-39 16,0 0-21-16,0 0-2 16,0 0-10-16,0-7 5 15,0 7-10-15,0 0-1 16,0 0-1-16,0 0-4 16,0 0-6-16,0 0-5 15,0 0-3-15,0 0-4 16,0 0-1-16,0 0-6 15,0 13 5-15,6 3 0 16,3 1 1-16,-3 1 1 16,5 2-1-16,-1 0 0 15,-1-2 1-15,0 1-2 0,-3-1 1 16,4 1 0-16,-2-2 0 16,-1-3 0-1,1 0-3-15,-1-5-13 16,-3-1-12-16,1-6-12 0,-2-2-21 15,-1 0-56-15,-1 0-164 16,-1-5-329-16</inkml:trace>
  <inkml:trace contextRef="#ctx0" brushRef="#br0" timeOffset="1.31475E6">9981 12487 263 0,'0'0'184'0,"0"0"-87"0,0 0 21 16,0 0-41-16,0 0 11 15,0 0-35-15,-24-3-17 16,22 3-15-16,-1 0-1 15,0 0 1-15,0 0-3 16,2 0-5-16,-1 0 0 16,2 0 4-16,0 0 0 15,0 0 5-15,-1 0-1 16,-1 0-19-16,1 0 1 16,-1 6 2-16,-1 1-2 15,2 0-1-15,1 1-1 16,0-1 2-16,0 3-3 15,0-3 7-15,0 3 0 0,0-3-5 16,0 4 3 0,7 0-4-16,-1-1 2 0,2 0-1 15,2 0-2-15,-2-3 0 16,1-1 0-16,0 1 1 16,-1-3 0-16,0 0-1 15,0-1 0-15,-2-1 0 16,-2-2 0-16,2 1 0 15,-2-1-3-15,2 0 3 16,2 0 1-16,-2 0 1 0,6 0-2 16,-5 0 0-16,1 0-1 15,-4 0-10-15,2-1 10 16,-3-1-2-16,0-2 3 16,-3-3 1-16,3 0 1 15,-3-3 2-15,3 0-2 16,0 1 2-16,-1 1-1 15,-2 2-1-15,0 0-2 16,0-2 0-16,0 0 3 16,0 1-3-16,0-1 0 15,-5 0 1-15,-1-1 2 16,0 1 1-16,-1 0-2 16,2 2 0-16,-1 0 0 15,3 2-1-15,-1 1-1 16,2 1 3-16,-1 1-2 0,2 1-1 15,-5 0 0-15,6 0-2 16,-3 0-3-16,3 0 2 16,-5 0-11-16,-2 3-2 15,-5 10-39-15,-1 0-49 16,0-1-340-16</inkml:trace>
  <inkml:trace contextRef="#ctx0" brushRef="#br0" timeOffset="1.39347E6">15698 13819 252 0,'0'0'155'15,"0"0"-18"-15,0 0-37 16,0 0-25-16,0 0-25 15,0 0-18-15,0 0-11 16,-3 0-6-16,3 0-4 0,0 0 0 16,0 0-7-16,0 0 6 15,0 0-1-15,0 0-1 16,-2 0 9-16,2 0-4 16,0-1 4-16,0 1-2 15,0 0-3-15,0 0-1 16,0 0-2-16,0 0-1 15,0 0-6-15,0 0 5 16,0 0-7-16,0 0 0 16,0 0-3-16,0 0 3 15,0 0 0-15,0 0-1 16,0 0 2-16,0 1-3 16,0 3 4-16,0 3 2 15,0-2-3-15,0 2 1 0,0-1 0 16,0 1 1-16,2-2 8 15,-2-1-3-15,0 1-3 16,0-1 4-16,0 2-8 16,1 2 1-16,-1 1 10 15,0 4-6-15,0-1-3 16,0 2 3-16,0-1 7 16,0 0-6-16,0-3-1 15,0-2-3-15,2 2-2 16,-1-3 10-16,1 0-11 15,1 0 0-15,-3 2 1 16,1-1 6-16,-1 3-4 16,0-4 1-16,0 3-2 0,0-4 2 15,2 2 7 1,-2-1-10-16,0 1 6 0,0 3-7 16,0 1 1-16,0 1 6 15,0 1-6-15,0 0 0 16,-2-3 1-16,-1 0-2 15,2 1 1-15,-1-3 2 16,2 3-1-16,0-3-1 16,-1 0 0-16,1 1 0 15,-2 2-1-15,1-1 0 16,-1 1 1-16,1 2-1 16,-3-1 0-16,2 1-1 15,-1 1 6-15,1 2-10 16,1 1 10-16,-1 1-3 0,1-1-2 15,-1-4 0-15,2 1-5 16,0-2 8-16,0-3-3 16,0 2 1-16,0 1 1 15,0-2-1-15,0 2-1 16,0 0 0-16,0-4 0 16,0 2-2-16,0-4 5 15,0 1-2-15,0 1 2 16,0-1-3-16,0 1 1 15,0 2 3-15,0-2-1 16,0 3 3-16,0-2-5 16,-1 1 1-16,-1-1-2 15,1 2 1-15,1-1-3 0,-2 0 5 16,2 1-3 0,0 1 1-16,-1 1-1 0,1-2-3 15,-2 1 3-15,2 0 6 16,-1-2-5-16,-1 2 0 15,1 0 0-15,-2-2 0 16,3 2-1-16,-1-2 0 16,1-2 1-16,-2 2-1 15,1-2-4-15,-1 2 4 16,1-2 7-16,-1 2-7 16,2-2 1-16,0 1-2 15,0 0-4-15,0 2 5 0,-1-1 0 16,1-3 6-16,0 1-6 15,0-1 0-15,0 1 0 16,0-3 0-16,0 5-5 16,-2-2 5-16,2 2 0 15,-1 1 6-15,1 1-4 16,0 1-2-16,0-3-2 16,0 1-3-16,0 0 5 15,0-5 7-15,-2 3-7 16,2-3 0-16,0 3 0 15,0-3 0-15,0 1-5 16,-1 2 10-16,-1-1-5 16,0-1 0-16,1-1-5 0,1 0 5 15,-2 0 3-15,2-1-1 16,0-1-1-16,0 1-1 16,0-2 0-16,0 2 0 15,0 0-1-15,0 0 1 16,0 2 0-16,0 1-5 15,0-1 11-15,0 1-5 16,0-2-1-16,0-1 0 16,0-2 0-16,0-1 0 15,0 4 0-15,0-3 0 16,0 0-2-16,0-2-1 16,0 3 3-16,0-1 4 15,0 0-3-15,0 1-1 16,0 0 0-16,0-1 0 0,0 1 0 15,0 0 0 1,0 1 0-16,2-2 0 0,-1 2 0 16,-1-2 1-16,0 2-2 15,2-3 1-15,0 0 0 16,-1 2 0-16,-1-1 0 16,2 1 0-16,-1 1 0 15,-1-3 1-15,2 4-1 16,-2-1 0-16,0-2 0 15,0 1 0-15,0-2 0 16,0 0 0-16,0 0 0 0,0-2 0 16,0 1 0-1,1 1-5-15,-1 1 5 0,2-3 0 16,-2 2 5 0,1 1-5-16,1-1-1 0,-1 1 1 15,1 0 0-15,-1 0-2 16,2 2 2-16,0-2 2 15,-2 0-2-15,1 1 0 16,-1-2 0-16,1 0 0 16,-1-1-1-16,1 2-3 15,-1 0 4-15,-1-2 5 16,2 3-5-16,-1-2 0 16,-1 2 0-16,2-2 2 15,-1 0-2-15,-1 0-1 0,2 0 1 16,-1-1 0-16,-1-1 0 15,2 4 0-15,0-2 0 16,-1 0 0-16,-1 3 0 16,3-2 0-16,-3 0 0 15,1-2 0-15,-1 0 1 16,0 0-1-16,0 1-1 16,0 0 1-16,0 3 0 15,0-1 0-15,0 0 0 16,2 1 1-16,-1-2-1 15,1 0 0-15,-2-1 0 16,0 0 0-16,1 0 0 16,1 0-1-16,1 1 1 0,-2-1 0 15,1 1 0-15,-1-2 0 16,-1 1 0-16,0 0 1 16,0-1-1-16,0-2 0 15,0 0 0-15,0 0-4 16,0 0-7-16,0 0-2 15,0-3-4-15,0-3-4 16,0-2-8-16,0-2-20 16,-4-1-52-16,-7-3-98 15</inkml:trace>
  <inkml:trace contextRef="#ctx0" brushRef="#br0" timeOffset="1.39851E6">15818 14515 187 0,'0'0'197'16,"0"0"-122"-16,0 0 39 15,0 0-14-15,0 0-13 16,0 0-10-16,0 0-31 15,-14-26-9-15,14 25-8 16,-2 1-3-16,2 0-10 16,0 0-4-16,0 0-2 15,0 0-2-15,0 0-3 16,0 0-4-16,0 0 1 16,0-2 1-16,0-2 0 0,0 0-1 15,0-3-2 1,0-1-2-16,5 2 2 0,-1 0-1 15,3 0-1-15,-1 1-2 16,-1 2-2-16,1 0-2 16,0 0 4-16,3 1 0 15,-2 1 4-15,2 1-2 16,-2 0 1-16,1 0 0 16,0 0-3-16,-2 0 1 15,-2 6-2-15,-1 6-2 16,-3 2 4-16,0 5 3 15,0-2-1-15,0 2 2 0,0-1-2 16,-1-2 3-16,-4 1-3 16,2-3 2-16,0-3-1 15,0 2 0-15,0-5 0 16,2-1-1-16,-1-2 0 16,2-4 0-16,0-1-2 15,0 0 1-15,0 0 2 16,0 0 0-16,0 0 1 15,0 0 2-15,0 0-1 16,0 0 2-16,2 0 8 16,4 0 10-16,3 0-7 15,2-3 0-15,2-1-2 16,0-2-2-16,3 0-1 16,0 1 0-16,0 0-3 15,-3-2-2-15,-1 2 3 0,-3 3-6 16,-3-1-1-16,0 1-1 15,-2 2 0-15,1 0 0 16,-4 0 0-16,2 0-2 16,2 0 1-16,-4 0-4 15,1 0-1-15,-2 0-23 16,0 0-41-16,0 0-45 16,-6 0-155-16</inkml:trace>
  <inkml:trace contextRef="#ctx0" brushRef="#br0" timeOffset="1.40402E6">13145 17311 781 0,'0'0'122'16,"0"0"-38"-16,0 0-14 15,0 0-23-15,0 0-21 16,0 0-5-16,0 0-8 16,0 0-4-16,0-3-4 15,0 3-3-15,0 6 0 16,0 11-2-16,0 5 9 15,0 4-9-15,0 2 6 16,0 2 3-16,3 0-5 0,3-1-4 16,0 0 0-16,-1-4-1 15,0-2-1-15,0-6 1 16,-2-3-29-16,0-4-16 16,0-2-51-16,0-8-61 15,0 0-244-15</inkml:trace>
  <inkml:trace contextRef="#ctx0" brushRef="#br0" timeOffset="1.40448E6">13063 17246 377 0,'0'0'84'16,"0"0"17"-16,0 0-18 15,0 0-51-15,0 0-21 16,0 0-9-16,57-25 2 15,-44 23-2-15,-1 2 8 0,3 0 7 16,0 0 17-16,-3 0-13 16,0 8-11-16,1 6 19 15,-2 0-15-15,-3 6 7 16,-2 2-14-16,-4 2 16 16,1-3 0-16,-3 1 1 15,0-2-15-15,-3-3-4 16,-6 0 3-16,-4-2 0 15,-1-1-5-15,1-7-3 16,-1 0 0-16,0-1-1 16,0-5-33-16,2-1-41 15,-1 0-61-15,5 0-159 16</inkml:trace>
  <inkml:trace contextRef="#ctx0" brushRef="#br0" timeOffset="1.40597E6">13461 17229 45 0,'0'0'587'0,"0"0"-424"15,0 0-42-15,0 0-31 16,0 0-52-16,0 0-15 16,-28-16-6-16,22 16-10 15,-3 5-4-15,-1 6 1 16,-1 1-3-16,2 5 1 15,-1 2 10-15,2 5-5 16,2-4 0-16,2 0-3 16,2-3-3-16,2-2-1 0,0-1-2 15,0-4 2-15,2-3 5 16,5-2-5-16,1-3 0 16,4-2 1-16,1 0 0 15,3-2-1-15,3-12-12 16,0-4-35-16,-4-3-4 15,0 1-18-15,-8 5 3 16,-1 1-1-16,-3 4 30 16,0 4 37-16,-3 6 0 15,0 0 39-15,0 0 3 16,0 0-18-16,0 0-24 16,0 10 1-16,0 4 15 15,0 2 16-15,0-6-11 16,0 1 5-16,0-2-3 15,7-1-9-15,6-2 1 0,1-3-4 16,3-3-4-16,4 0 0 16,-3-3-3-16,3-10 2 15,-5-7-6-15,-3-4-7 16,-5-7-1-16,-2-1-9 16,-3 0-24-16,-3 8 28 15,0 7 13-15,0 7 3 16,-14 3 11-16,-1 4 3 15,-7 3-15-15,3 0-2 16,1 0-1-16,3 0 1 0,6 6-3 16,4 1-11-1,5 3-9-15,0-3-13 0,0 3 2 16,0-2 22 0,8 3 2-16,-1-3-4 0,4 1-13 15,-2-3-27-15,0 2-14 16,0-2-13-16,2-3-17 15,2-1 49-15,0-2 41 16,-3 0 8-16,1 0 0 16,1 0 18-16,-2-5 23 15,1-1 33-15,0 1-2 16,0 1-17-16,1 2-9 16,-2 2 2-16,-1 0-12 15,3 0-4-15,-4 0 0 16,1 0-5-16,-2 2-9 0,0 6-4 15,-1 1 11-15,-3 3-12 16,-3 2-10-16,0 1 8 16,-1 1 2-16,-17-1-2 15,0 1-4-15,-1-2-3 16,7-7-2-16,3-3 0 16,6-4-2-16,3 0-9 15,0 0-14-15,0-6 0 16,0-11-30-16,2-5 30 15,9-3 5-15,-2-3-1 16,2-3 15-16,-1 0-2 16,-2 3 4-16,-1 1-1 0,-2 3 3 15,-2 2 2-15,-2 2-1 16,-1 5 0-16,0 4 8 16,0 4 5-16,0 4 13 15,-1 3-12-15,-13 0-7 16,-2 0-8-16,1 6 0 15,0 4-1-15,9-1 0 16,3 0 1-16,3-2-5 16,0 1-6-16,0-1 5 15,3 1 6-15,3-2-1 16,3 2 1-16,-3-2 1 16,-2 0-1-16,4-3 0 15,1 0 0-15,0 2-1 16,1-2-2-16,3-1 3 15,0 1 0-15,0-3 4 0,0 0-3 16,-1 1 0-16,3 1 10 16,-3-2 13-16,4 1-3 15,0 1 18-15,0 2-13 16,-3-4 14-16,-1 4-22 16,-4 2-1-16,-4-2-9 15,-2 3 5-15,-2 4-8 16,0 5 7-16,-11 4 1 15,-14 9 1-15,-8-4-7 16,-3 0-4-16,2-2-3 0,8-7-32 16,9-8-58-1,9-8-186-15</inkml:trace>
  <inkml:trace contextRef="#ctx0" brushRef="#br0" timeOffset="1.40715E6">14218 17056 356 0,'0'0'243'0,"0"0"-93"16,0 0-26-16,0 0-44 16,0 0-28-16,0 0-11 15,-2-4-6-15,2 4-7 16,0 0-17-16,0 0-1 15,0 0-6-15,0 0-3 16,-1 0-1-16,-3 7 0 16,-1 6 7-16,-3 4-5 15,-1 1 0-15,-2 1-2 16,0 4-1-16,0 0-1 16,1 0 4-16,1-2-2 15,3-2 0-15,5-7-2 16,-1-4 1-16,2-2 1 0,0-3 0 15,0 1 0-15,5-3-3 16,5 2 3-16,3-3 0 16,1 0 0-16,1 0 3 15,-3 0 1-15,-3 0-4 16,3 0 0 0,-2 0 0-16,-1-6 0 0,4 1 0 15,1 2-1-15,2 0-2 16,-1-1 3-16,3-1-3 15,0 0 2-15,0 0-3 16,-3 1 2-16,-3 1-8 16,-6 1-3-16,-3 2-11 0,-3-1-1 15,0-1-13-15,0 1-21 16,0 1-52-16,-6 0-10 16,-5 0-45-16,0-2-65 15,0 2-81-15</inkml:trace>
  <inkml:trace contextRef="#ctx0" brushRef="#br0" timeOffset="1.40738E6">14270 17206 201 0,'0'0'225'15,"0"0"-44"-15,0 0-26 16,0 0-63-16,0 0-48 16,0 0-23-16,0-3-10 15,0 10-1-15,0 6 27 16,3 2-12-16,3 0 1 15,-3 4-3-15,1-4-9 0,-1 1-3 16,0-2-5-16,-1-3-5 16,1-1 4-16,-2-4-10 15,1-2 2-15,-2-2-59 16,3-2-43-16,1 0-104 16,1 0-183-16</inkml:trace>
  <inkml:trace contextRef="#ctx0" brushRef="#br0" timeOffset="1.40832E6">14267 16943 294 0,'0'0'162'16,"0"0"-11"-16,0 0 14 16,0 0-72-16,0 0-42 15,0 0-14-15,-64 0-6 16,56 1-5-16,1 2-8 15,-5-1-6-15,2 4 2 0,-3-1-3 16,-1 1-7-16,2-1 2 16,-5 1-2-16,4 0-1 15,-3 0-3-15,2 2 1 16,2-2 1-16,3 3-2 16,3-1 0-16,0 4 0 15,2 1-2-15,-2 1 4 16,6 0-2-16,0 2 1 15,-2-2 2-15,1 1-2 16,-1 1 10-16,1 2-1 16,-1 2 4-16,2 3-3 0,0 0 0 15,0 0-7-15,2 2 10 16,10-2-7-16,-2-1 3 16,4-2-3-16,2-1-6 15,1-2 1-15,0 0 0 16,1-2-2-16,-1-2 2 15,0-2-1-15,0 0-1 16,2-2 0-16,-4 1 0 16,3-3 0-16,-3 0 2 15,0-4-2-15,-3 0 0 16,4-3 1-16,-1 1 1 16,3-1-1-16,0 0-1 15,3 0 1-15,-2-4-1 16,-2-8 0-16,2 1 0 15,-4-6 2-15,0 0-2 0,-1-1 0 16,-4-4-8-16,-3-3 9 16,-1-2-1-16,-1-5 3 15,-2-2-2-15,-3 0 4 16,3 1-5-16,-3 2-1 16,0 3 0-16,0 5 2 15,0 3 0-15,-3 3-1 16,-5 1 0-16,2 3 0 15,-3 2 5-15,1-1-4 16,-1 1 5-16,-2 2-6 16,-1 0 5-16,0 1-4 15,-2-3-1-15,-3 5-1 16,-2-2-5-16,-3 5 9 16,-3 3-6-16,0 0-1 0,0 0 3 15,4 3 0-15,1 8-3 16,2 2-21-16,0 0-7 15,2 4-32-15,1 0-68 16,3-1-147-16</inkml:trace>
  <inkml:trace contextRef="#ctx0" brushRef="#br0" timeOffset="1.40922E6">12897 17851 270 0,'0'0'118'0,"0"0"9"15,0 0 21-15,0 0 2 16,0 0-69-16,0 0-27 16,11 1-22-16,-5-1 23 15,9 0-10-15,0 0-22 16,4 0 6-16,8 0-11 15,6 0-2-15,4 0-4 16,11 0-2-16,4-3-2 0,9-1 3 16,9-6-4-1,5-3 3-15,7-1-2 16,7-1-6-16,5 1-1 16,0-2 1-16,-3 3 0 0,-5 3-2 15,-7 0-3-15,-9 0 3 16,-8 0 6-16,-5-1-6 15,0-3 1-15,1 2 0 16,3-2-1-16,-1 2 2 16,2-1-6-16,-7 1 4 15,-5-2-1-15,-9 5 0 16,-8 3 2-16,-10 0-4 16,-7 5 0-16,-7-1 1 15,-4 2-5-15,-2 0-3 16,1 0-3-16,-3 0-3 0,-1 0 0 15,0 0-22 1,0 0 6-16,-4 0-2 0,-14 0-20 16,-6 0-91-16,1 0-293 15</inkml:trace>
  <inkml:trace contextRef="#ctx0" brushRef="#br1" timeOffset="1.4364E6">21184 10501 355 0,'0'0'200'0,"0"0"-51"16,0 0-39-16,0 0-54 16,0 0-11-16,0 0 3 15,0 0-21-15,0 0-3 0,-35-4-13 16,31 4 1-16,-3-1-3 15,2 1-1-15,0 0-5 16,-1 0 6-16,-1 0-1 16,-3 0 3-16,-2 0-9 15,-3 0 0-15,1 0-1 16,1 1 0-16,-2 3-1 16,4 0 2-16,1 2 0 15,1 0-2-15,0 1-2 16,-1-1-1-16,-1 0 3 15,1 0 0-15,-2 2 3 16,1 1-8-16,1 0 6 16,-2-1-1-16,3 2 0 0,0 0-1 15,-3 3-3 1,2-2 5-16,-1 0-1 0,0 1 0 16,0-2-1-16,3-1-2 15,1-1 3-15,4-1-2 16,2 0-3-16,1 0-5 15,0 1 10-15,0 3-4 16,0 0 2-16,0 0 1 16,0 2 2-16,0-2-1 15,0-1 0-15,0 0 0 16,0-1-3-16,0 0 0 16,7 0 3-16,0 2 3 15,2 0-1-15,-1-2 5 16,1 1-1-16,-2-1-2 0,-1 0-2 15,2 1 1-15,2 0-3 16,1-1-1-16,1 0 1 16,2-1 0-16,2 1-3 15,0 0 3-15,-3 0 3 16,2-1-1-16,-3 0-1 16,0-3 3-16,-2 1-4 15,1 0 1-15,2-3-1 16,1 2 11-16,2-1-6 15,-4 0 8-15,0 0-8 16,0-2-2-16,-5-1 0 16,1-1-1-16,-1 0-1 15,1 0 1-15,-1 0 1 16,4 0-2-16,2-5-1 16,-1-4 4-16,3 0-3 0,-3-5-1 15,-1 3 4-15,0-1-4 16,-3 1 0-16,-2-1 2 15,0-1-2-15,1 0 0 16,-1 2 0-16,3 0 0 16,-1 1 1-16,0-1-1 15,0-1 3-15,-4 1-1 16,1 1 2-16,-2-2 7 16,0 0-5-16,-3 1-5 15,2-1 6-15,-2-1 4 0,0 2-4 16,2-2-3-16,-2-1 0 15,0-1 3-15,0 1-2 16,0-3 1-16,0 3-1 16,0 3-1-16,0-1 7 15,0 1-4-15,0 2-6 16,-5-3 6-16,0 1-5 16,-3-2 0-16,-1-1-3 15,-1-2 4-15,0-4-3 16,-1 1 0-16,-1 1-1 15,3 3 1-15,2 4 0 16,-2 4-2-16,0 4-5 16,0 0-7-16,-6 3 2 0,-1 0-5 15,-4 0 4 1,1 10-6-16,1 3-19 0,3 3-50 16,2-2-56-16,5-2-365 15</inkml:trace>
  <inkml:trace contextRef="#ctx0" brushRef="#br1" timeOffset="1.43816E6">23991 10525 170 0,'0'0'132'0,"0"0"-60"15,0 0 50-15,0 0-26 16,0 0-11-16,0 0 2 16,-29-25-5-16,23 22-32 15,1-1-18-15,0 1 13 16,-2 0-6-16,3 0-8 0,-2-1-15 15,-2 0 5-15,-2 1-4 16,1 0-9-16,0 3-2 16,0-1 2-16,0-1-2 15,2 2 6-15,1-1-9 16,-5 1 8-16,4 0-11 16,-2 0 9-16,1 0-9 15,0 0 3-15,0 0-3 16,0 0 0-16,-1 0 1 15,1 0-1-15,2 3 0 16,-2-1 0-16,-1 3-3 16,-1 1 3-16,-1-1-5 15,1 5 4-15,-2-2 1 16,1 3-2-16,2-2 2 16,-1 0 2-16,4-1-2 0,0 1-1 15,-1 1 1-15,1 1-2 16,0 2-1-16,1 1 3 15,1 0-1-15,1 1-2 16,0-1 3-16,1 0 0 16,1-2 0-16,-2 2 0 15,3 1-1-15,0-1 2 16,0 0-2-16,0 2 1 16,0-3-1-16,0-1 0 15,0 1 1-15,3-1 0 0,3-1-2 16,1 1 1-16,2 1 0 15,2 0 0-15,-1 1 2 16,-1-1-2-16,3 0 2 16,0-1-1-16,-1 1 0 15,2-1 1-15,-1-1-3 16,1-2 3-16,-1-3-1 16,4 2 0-16,-4-3 2 15,5 1 1-15,-5-2-3 16,0-1 1-16,0-1-1 15,0 0 1-15,-2-2-2 16,2 0 5-16,-1 0-1 16,0 0-1-16,0 0-2 0,2 0 1 15,2-2-2 1,2-4 6-16,0-3-1 0,-1-2-4 16,1-3 0-16,-3-3 0 15,1-3 2-15,-5 0-1 16,2-1-1-16,-2 2 4 15,-2 2-4-15,2 2-1 16,-4 1 1-16,0-2 3 16,-3 0 2-16,0-1 2 15,-3 0 1-15,0-1-1 16,0-1 1-16,0-1 2 16,0 2 4-16,-3-1-5 15,-1 0-1-15,1 2-2 16,-2 0-2-16,-2 0 3 0,0-1 0 15,-1 0-1-15,-1 1-2 16,-3 2 0-16,2 1 0 16,-1 2-4-16,-4 3-9 15,2 1 9-15,-8 7-12 16,-6 1 4-16,-6 0-11 16,-4 9-1-16,-5 9-18 15,1 3-48-15,-4 1-128 16</inkml:trace>
  <inkml:trace contextRef="#ctx0" brushRef="#br1" timeOffset="1.44023E6">21118 13239 170 0,'0'0'412'0,"0"0"-291"0,0 0-6 15,0 0-47-15,0 0-42 16,0 0-2-16,-67-3-11 16,60 3-11-16,-1 0 5 15,-1 0 4-15,-3 1 3 16,2 4 5-16,-4-1-4 15,1 3-6-15,-1-2 2 16,1 0 2-16,1 1-5 16,-1 3 0-16,2-2-2 15,2 1-3-15,0 1 6 16,2 0-8-16,1 0 7 16,1 0-5-16,1 2-3 15,-2 1-3-15,-1 1 3 16,1 1 5-16,-1-1-5 0,3 3 1 15,-1 0 0-15,1 1-1 16,-2-1 0-16,3-1 0 16,2-1-3-16,1-2 6 15,0 2-2-15,0-4-1 16,0 0 1-16,0-1 9 16,0 1-6-16,1 2 0 15,8 0 4-15,1 5-5 16,1 1-3-16,4 4 2 15,-3-3 7-15,2-1-7 16,-1-3 1-16,0 0-3 16,5-4-2-16,-2-3 2 15,2 1 0-15,0-2 4 16,0 0 8-16,0-1-3 16,-3-1-4-16,1-1-4 0,-1 0-1 15,3-3 5-15,-3-1-5 16,1 0 1-16,4 0-1 15,-2-9 2-15,1 0-2 16,-1-3 6-16,0 0-6 16,-4 2 0-16,0 0 0 15,1-2 0-15,-1 4 0 16,-2-1 3-16,-1 2 0 16,-3 3-3-16,-1-3-1 15,0 1-1-15,-1 2 2 0,-1-1 5 16,0-3-3-16,-2 0-2 15,1-3 2-15,-1-1 8 16,0-1-1-16,0-1-2 16,2 0-1-16,-3-3-3 15,0 2-2-15,-2-2 2 16,0-2 0-16,0 1 6 16,0-4-6-16,0 1-2 15,-6 1 0-15,-1 3 3 16,-1 3-2-16,1 3-4 15,-2 2 4-15,0 3-2 16,-3-2 1-16,-3 0 1 16,0 2 0-16,-1-2 4 0,-1 2-6 15,3-3 2 1,-2 1 4-16,0-2-5 0,4 1-1 16,-1 2 1-16,2 2-1 15,-1 0-2 1,-2 3-6-16,-3 2-4 0,-1 0-12 15,-3 0 16-15,3 0-13 16,-1 8 4-16,-3 6-12 16,-4 2-30-16,-2 1-43 15,-2-1-145-15</inkml:trace>
  <inkml:trace contextRef="#ctx0" brushRef="#br1" timeOffset="1.44214E6">23905 13300 50 0,'0'0'452'16,"0"0"-346"-16,0 0 13 16,0 0-26-16,0 0-30 15,0 0-26-15,0-8-4 0,0 5 3 16,0 0 1-16,0 1 1 16,0 0-1-16,0 1-22 15,-3-1 14-15,0 0-19 16,-2-1-1-16,1-2-5 15,-1 3-1-15,-2-3 0 16,1 1-1-16,-1 1-2 16,-4 1-2-16,-2 0-2 15,-1 2 1-15,0 0 3 16,0 0 0-16,-1 0 1 0,2 0-1 16,1 0 0-1,0 0-1-15,3 4 2 0,-1 1 1 16,1-2-1-16,-1 2-1 15,1 1 0-15,-1-1 0 16,0 2 0-16,1 2-1 16,-2 2 0-16,2-1 1 15,0 3 0-15,1 0 0 16,2-1 0-16,-2 2 0 16,2-3 0-16,1 1-1 15,4-2-2-15,1 1 1 16,0 1-4-16,0 1 4 15,0 2 1-15,4 0 1 16,4 2 1-16,0 0-1 16,2 0 1-16,-3 1-6 0,1-1 11 15,-1-2-7-15,2-2 1 16,-1-2-1-16,2 1 0 16,1-2-1-16,2 0 2 15,-1 0-1-15,1-2-1 16,-1-1 2-16,-3-1 3 15,3-2-2-15,-3 0-1 16,0 1 0-16,3-1 1 16,0 0-2-16,1-1-1 15,2 0 2-15,2-1 3 16,-1-2-3-16,0 0 1 16,1 0 1-16,-2 0-1 15,-2 0-1-15,-2 0 0 16,1 0 0-16,-2 0 2 0,-1 0-1 15,1 0-1-15,0-2 1 16,-3-3 0-16,2 1-1 16,-2-3 1-16,1-1-1 15,1-3 0-15,1 1 2 16,1-3-2-16,2-4-3 16,-3 2 3-16,1-2 6 15,-1-1-6-15,-2-2 2 16,-4 1-1-16,-2 1 13 15,-2 1-12-15,0 3 10 16,0-1-10-16,0 0 3 16,0 1 4-16,0-2 1 15,0 1-9-15,-3-4 1 16,-2-1 0-16,2 0-1 16,0 4 2-16,1-1-2 0,-3 3 0 15,-1 0-1-15,0 2 0 16,-3 1 0-16,-3 2-1 15,-1 1-1-15,-5 2 0 16,-3 3-1-16,-8 3 1 16,-8 0-8-16,-1 0 9 15,-1 0-2-15,3 1-5 16,6 6-21-16,5-3-20 16,5 0-117-16,11-1-323 15</inkml:trace>
  <inkml:trace contextRef="#ctx0" brushRef="#br1" timeOffset="1.44441E6">23905 15934 200 0,'0'0'81'0,"0"0"-3"0,0 0 46 15,0 0-61-15,0 0 7 16,0 0-19-16,-15-7-3 16,13 7 2-16,1 0-13 15,-2 0-10-15,-1 0-17 16,-1 0 1-16,1 0 3 15,-1 0-6-15,2-1 2 16,0 0 4-16,0 1-4 16,-3-2 2-16,3 2-10 15,-3-1 0-15,0 1-4 16,0 0 0-16,-1 0 2 16,0 0-1-16,-3 0 1 0,3 0-1 15,-3 0 1-15,1 3 3 16,0 1-3-16,-1 1 5 15,0 0-5-15,1 0-2 16,0-1 2-16,-1 2 3 16,-1 1-3-16,2 0 0 15,-1 2 0-15,0-2 0 16,1 2 1-16,-3 0-2 16,3 1 2-16,-3 2-2 15,0 0 2-15,0 3-2 16,-1 2 0-16,2 1-1 15,2-1-1-15,3-2-1 16,-1 0-14-16,4 0-6 16,0-2 2-16,1-1-1 15,1-1 9-15,1 2 6 16,0-3 7-16,-2 1-1 16,1-2 2-16,1 0 0 0,0-4-1 15,0 4 1-15,-2-2 1 16,1 1 0-16,1 4-1 15,0 0 4-15,0 1-1 16,0 1 3-16,0 0-4 16,0-2 5-16,0-1-2 15,0-2 3-15,0 1-3 16,3-2-1-16,4 1 7 16,5 1 1-16,-1-1-2 15,1 2 5-15,-1-2-5 0,0 2 1 16,-2-1 9-16,1-3-4 15,-2-1 2-15,1 1-7 16,1-3 0-16,-1 2-1 16,0 2 1-16,2-3-9 15,-1-1 3-15,-1 2-4 16,2-2 5-16,0 1-6 16,0-1 5-16,2-1 5 15,-2-2-5-15,1 0 1 16,1 1-3-16,1-1-3 15,-1-1 7-15,-1 2-6 16,-2-1 0-16,1-1-1 16,-2 2 0-16,-2-2 0 0,3 0-1 15,-1 0 2 1,4 0 3-16,3 0-3 0,0-9 0 16,1-1 2-16,-1-1 0 15,2 1-6-15,-4 1 4 16,0 3-1-16,-5-1 0 15,-3 0 2-15,2 0-2 16,-2-3 1-16,-2 4-1 16,4-3-1-16,-2 1 1 15,-1 2 1-15,1 0-1 16,-1 1 1-16,-2-3-3 16,0 1 4-16,0-1-4 15,0-2 4-15,-1 0 1 16,1-4-1-16,1 1-2 0,0-1 1 15,-1 0-1-15,2 0 0 16,-2 0 0-16,-2-1 0 16,1 2 1-16,-2 1-1 15,0-3 1-15,0 3 0 16,0-2-1-16,0 0 6 16,-5 0-5-16,1-3 2 15,-2 2 9-15,1-1-1 16,-2 1-1-16,3 0-3 15,-1-1-1-15,0 1 0 16,1-2-2-16,-1 0-3 16,-2 0 8-16,3 2-8 15,-2 1 0-15,0 3-1 16,0 2 2-16,-2 2-2 16,2 2 0-16,2 0 0 0,-1 1 0 15,1-1 0-15,-1 0 2 16,1 1-2-16,0-4 1 15,-1 2-1-15,-1 2 0 16,3-1 0-16,0 2 0 16,0 1 0-16,1 2-3 15,-2-3-2-15,0 3-13 16,-2 0-2-16,-3 0-4 16,-5 0-5-16,-2 0-22 15,-5 0-65-15,-3 0-172 0</inkml:trace>
  <inkml:trace contextRef="#ctx0" brushRef="#br1" timeOffset="1.44744E6">21627 10702 378 0,'0'0'84'16,"0"0"-1"-16,0 0-47 15,0 0-35-15,0 0 0 16,0 0-2-16,0 0 2 16,-17-3-2-16,17 2 1 15,0 1-3-15,0 0 3 16,0 0 2-16,0 0 20 15,0 0 23-15,0 0 6 16,0 0-4-16,0 0-7 16,0 0-15-16,0 0-10 0,0 0-1 15,0 0-3-15,0 0-3 16,0 0-3-16,0 0 8 16,0 0 2-16,0 0-5 15,0 0-1-15,0 0 1 16,0 0-2-16,0 0 2 15,0-1-3-15,2 1-3 16,5-1 5-16,2-1 5 16,3 1-5-16,0-4-2 15,4 2-2-15,4 0-2 16,4-2 1-16,1-2-2 16,3 2-2-16,4-3 1 0,5 0 2 15,1 4-2 1,3 1-2-16,-4 0 0 0,-2 1 1 15,-4 2-3-15,-3-1 3 16,2 1 0-16,0-2 0 16,1 1 2-16,2-2-4 15,-1 1 2-15,-1-3 0 16,-1 1 0-16,0 1 1 16,-2 0-2-16,3-1 2 15,1 0-1-15,-1-2 1 16,2 2-1-16,3-2 0 15,0 2 1-15,1 1-2 16,1 2 1-16,-2-1 0 0,0 2-1 16,-3 0 2-1,-3 0 1-15,-2 0 4 16,-4 0-3-16,-1 0 0 16,-1 0-2-16,0 0 0 0,0 0 3 15,1 0-3-15,1 0-1 16,1 0-2-16,-3-1 0 15,1-1 2-15,-2 2 0 16,0 0 5-16,0 0-5 16,3 0-1-16,2 0 0 15,3-3 2-15,3-1-2 16,-2 0 4-16,0 0-5 16,-6 2 4-16,-4 1 1 15,-4 1 3-15,-6 0-2 0,0 0 10 16,-2 0-9-16,0 0 7 15,2 0 0-15,2 0-10 16,0 0 9 0,3 0-3-16,-3 0-4 0,-3 0-2 15,1 0 5-15,-4 0-7 16,-3-2 0-16,-1 1-1 16,-2 1 1-16,1 0 4 15,2 0-4-15,2-2 0 16,2 2 1-16,-3-2-1 15,2 2 0-15,-1-1 1 16,-3 1-2-16,-1 0 2 16,-1 0-2-16,0 0 2 0,0 0-1 15,0 0 4-15,0 0-3 16,0 0-2-16,0 0-1 16,0 0 0-16,0 0-4 15,0 0-4-15,0 0-6 16,-5 0-5-16,-11 0-27 15,-6 0-44-15,-10-3-326 16</inkml:trace>
  <inkml:trace contextRef="#ctx0" brushRef="#br1" timeOffset="1.44889E6">22437 10259 226 0,'0'0'262'15,"0"0"-144"-15,0 0 15 16,0 0-35-16,0 0-51 15,0 0-34-15,-4-12 18 16,4 9-28-16,0-2 7 16,0 2 9-16,0 0-18 15,0 2 20-15,0 1-10 16,0-2 3-16,0-1-12 16,5 1-2-16,4-1 0 15,6-1 0-15,3-1 0 16,1 0 0-16,0 1 0 0,-3 1 0 15,-3 3 0-15,0 0 0 16,-3 0-4-16,-4 0 3 16,-2 0-1-16,-1 8-6 15,-3 5-1-15,0 1 9 16,0 3 0-16,0 0 2 16,0 0 0-16,-7 0-2 15,1-1 0-15,-4-2-3 16,3-4 7-16,1 0-4 15,3-6 0-15,0-1-5 16,3-2 5-16,0-1 0 16,0 0 2-16,0 0-2 15,0 0-5-15,0 0-4 16,0 0-4-16,2-3 1 16,7-2-17-16,-1-2 15 0,0 2-8 15,0 3 10-15,-4 0-11 16,1 2 15-16,-2 0 7 15,1 0-7-15,-1 0 3 16,-2 0 3-16,2 0 2 16,0-1 0-16,2 1-2 15,1 0 1-15,3-1 2 16,-2 1 7-16,2 0 9 16,0 0-2-16,2 0 5 15,-4 0-3-15,-1 0 12 0,-1 0-21 16,-1 0 19-16,2 2-6 15,0 1-4-15,-2 1-6 16,1-1 4 0,-2 2 1-16,0 0 9 0,0 1-11 15,-3 0 5-15,0 0-2 16,0 5-10-16,0 0 10 16,-7 3-10-16,-6-1-1 15,-1 0 3-15,-1 1-8 16,-2-4 5-16,4-1-6 15,-3 0 1-15,0-4-2 16,-1 0-1-16,0-2-3 16,-2-3 1-16,0 0 0 0,0 0-8 15,2 0-21-15,0 0-26 16,2-3-45-16,5 0-113 16</inkml:trace>
  <inkml:trace contextRef="#ctx0" brushRef="#br1" timeOffset="1.45066E6">21164 11232 381 0,'0'0'200'0,"0"0"-74"16,0 0-27-16,0 0-27 15,0 0-20-15,0 0-7 16,0-6-5-16,0 6-1 16,0 0-14-16,0 0 2 0,0 0-4 15,0 0-10-15,-1 0-5 16,1 0-5-16,0 0-2 15,0 12 0-15,0 4 9 16,0 2-2-16,0 0 0 16,0 4-1-16,0 1 0 15,0 0-7-15,0 2 7 16,-2-2-6-16,2 1 1 16,-1 2 4-16,-1-1-3 15,1 1-2-15,-1 1-1 16,1 1 1-16,-2 1-1 15,-2 4 3-15,2-4-3 16,1-1 1-16,-1 2-1 16,3-2 0-16,0 2 1 15,-2 0 4-15,2-2-5 16,0 1-5-16,0-3 5 16,0 0 3-16,0-2-3 0,0 0 0 15,0-3 3-15,0 1-6 16,0-2 6-16,0-2-1 15,0-1-2-15,-1 1 0 16,1-1-1-16,0-1 2 16,-2-1-1-16,2 0 0 15,-1 2-1-15,-3-1-3 16,3-1 8-16,-1 0-4 16,1-1 0-16,-1 1 0 15,2-1-1-15,0 2 1 0,0-2-1 16,0-1 0-16,0 2 1 15,0-2 0-15,0 1-1 16,5 0 1-16,0 0-2 16,-2 1 4-16,-2 0-1 15,1-1 0-15,-1 0-1 16,1 0-1-16,0-2 1 16,0 1 0-16,-2-1 0 15,0 2 0-15,0 2 0 16,0 0 0-16,0-1 0 15,1-1 0-15,-1 0-5 16,0-3 5-16,2-2 0 16,1 0 0-16,0-1 4 0,0 2-4 15,0 0 0-15,1 2 0 16,-2-1 0-16,1 2 0 16,-3 3-7-16,1-2 14 15,1 0-7-15,-2 1 1 16,4-4-1-16,-3 1-4 15,1 1 4-15,0-4 5 16,-2 3-5-16,0-1-4 16,0-1 4-16,0 2 4 15,0 1-4-15,0-2 0 16,0 1 0-16,0 1 0 16,0 3 0-16,0-2 1 15,0-2-1-15,0 0 0 0,0-1 0 16,1 0 0-16,-1-2 0 15,2-1-1-15,-1 0 1 16,-1-1 0-16,2-2 0 16,-2 1 0-16,0-3-4 15,0 0 2-15,1-3 2 16,-1 0-9-16,0 0 1 16,0 0-3-16,0-4-18 15,0-12-35-15,-1-8-118 16</inkml:trace>
  <inkml:trace contextRef="#ctx0" brushRef="#br1" timeOffset="1.45179E6">20784 12148 37 0,'0'0'454'0,"0"0"-329"15,0 0-16-15,0 0-26 16,0 0-31-16,0 0-20 16,-41-43-14-16,36 36-1 15,2-2 2-15,-2 2 4 16,4 2 2-16,-2-1-6 15,3 2-5-15,0-1-4 16,0 1 10-16,0 0-19 16,0 0-1-16,0-2 3 0,7-1-6 15,6-1 2-15,4 4 0 16,2-1 1-16,1 2-1 16,-1 2 1-16,-1 1-3 15,-5 0 3-15,-3 0-2 16,-2 9 0-16,-5 7-2 15,-3 4 4-15,0 3-1 16,0 1 1-16,-7 0 3 16,-5-2-2-16,3-2-1 15,3-1 0-15,-1-4-1 16,2-2 1-16,4-5 0 0,-1 0 4 16,2-5-4-1,0-2-2-15,0 0-3 0,0-1 5 16,0 0 11-16,0 0 3 15,6 0 23-15,6 0-10 16,-2 0-7 0,4-2-5-16,1-4-5 0,2 0-7 15,2-1-1-15,1-2 1 16,1 1-3-16,-3-2-1 16,2-1-20-16,-5-3-43 15,-1-1-84-15,0-1-458 16</inkml:trace>
  <inkml:trace contextRef="#ctx0" brushRef="#br1" timeOffset="1.45358E6">21442 11024 273 0,'0'0'117'0,"0"0"-19"16,0 0-6-16,0 0-10 16,0 0-4-16,0 0-20 15,-3 0-10-15,3 0-5 16,0 0-19-16,0 0 9 16,0 0-12-16,0 2 3 15,0 6 6-15,7 4 2 16,5 0-7-16,0 4-2 15,3-1-13-15,2 2-2 16,3 2-2-16,2-1 0 16,0 3 11-16,1 1-16 0,3-1 1 15,-3 0 10-15,2 2-12 16,0-2 7-16,0 2-1 16,2-2 3-16,1 1-6 15,1-2-2-15,-3 0-1 16,3 0 0-16,-3-2 0 15,0 1 2-15,1-4-2 16,-3 2 0-16,0 0 2 16,-6 0-2-16,3 2-2 15,-2-1-3-15,-3 2 5 16,2 1 0-16,0 4 1 16,0 0 0-16,-1 3 1 15,0 2 1-15,-3 0-1 0,-1 1-2 16,-1 0 0-16,2 0 0 15,-2-1 3-15,0 0-3 16,1-2 1-16,-2 1 3 16,2-3-4-16,-1 1-1 15,1 1 1-15,2-2 2 16,-1 0-2-16,0 0 0 16,-1 2-1-16,0-4 1 15,-3 4 1-15,2-1-1 16,2 0 1-16,-1-1-1 15,3 0 0-15,3-1-2 16,3-3 2-16,2-1 2 16,-1 2 0-16,4 0-2 15,-4 0 1-15,2 0-5 16,-1 0 9-16,0 1-10 16,0 0 11-16,3 2-6 0,1 0 0 15,0 3 1-15,2-1 0 16,0 2 0-16,-2-2 1 15,1 1 0-15,-3 0 2 16,0 1-1-16,-2-1-3 16,1-5-2-16,0 1 2 15,-2-5 3-15,-4-2-3 16,1-2 1-16,-4-2-1 16,-3-1-1-16,0-3 1 15,-2-1 2-15,0-1-2 0,-1-1 0 16,1-2 0-16,-2 1 0 15,1 1 1-15,2-3-1 16,0 2-1 0,1-1 0-16,1-3 1 0,-1 2-2 15,2-1 2-15,-3 2 0 16,0-1-2-16,-3-1 2 16,2 2 0-16,0-1 0 15,1 1 0-15,1-1 0 16,0 0 0-16,0 0 0 15,2 2 2-15,2 0-2 16,-1 0 0-16,3 2 0 16,-2 0-3-16,-1 1 3 0,-1 0-1 15,0 2 2-15,-5-1-1 16,1-2 0-16,-1 0 0 16,-2 3-2-16,-1-3 0 15,2 2 2-15,3 0 3 16,-1-2-2-16,-1-1-2 15,0 1 1-15,-2-4 0 16,-4 0 1-16,-1-3-1 16,-3-1 0-16,0 1 0 15,0-1-1-15,0 0 2 16,0 0-1-16,0 0 1 16,0 0-1-16,0 0-2 0,0 0-5 15,0 0-7-15,0 0 0 16,0 0-5-16,0-2 14 15,0-8-34-15,0-3-37 16,-7-9-173-16</inkml:trace>
  <inkml:trace contextRef="#ctx0" brushRef="#br1" timeOffset="1.45446E6">22902 11989 480 0,'0'0'163'0,"0"0"-29"16,0 0-41-16,0 0-35 0,0 0-22 15,0 0-9-15,0 0-20 16,-1 2-3-16,1 9 7 16,0 3-2-16,0 3 8 15,0 0-11-15,-2 2 0 16,-5 0-2-16,3-2-1 15,-3-1-2-15,4-2-2 16,0-1 4-16,2-6-6 16,1 1 3-16,0-2-5 15,0-2-5-15,0 0 1 16,0-2 1-16,0 1 6 16,4-3 2-16,2 0 0 15,2 0 3-15,2 0 5 16,1 0-4-16,-1 0-1 0,4 0-2 15,-1 0 1-15,2 0 1 16,-1 0 0-16,0 0-1 16,1 0 5-16,2 0-6 15,-1-3 6-15,0-1-4 16,0 2 0-16,1-1-1 16,-3 1 3-16,-1 0-5 15,-2-1-1-15,-2 2-6 16,-3-1-14-16,-1 2-11 15,-5 0-21-15,0-1 1 16,0-1-15-16,-3 2-59 16,-8 0-80-16,-1 0-46 15</inkml:trace>
  <inkml:trace contextRef="#ctx0" brushRef="#br1" timeOffset="1.45476E6">23040 12105 439 0,'0'0'150'0,"0"0"-2"16,0 0-38-16,0 0-48 15,0 0-20-15,0 0-11 16,-2-3-1-16,2 3-4 16,0 0-9-16,0 0-3 15,0 0-8-15,0 7 15 0,6 10 5 16,3 3-2-16,-2 4-5 15,3 2-7-15,-3 1-1 16,2-1-6 0,-3 0-4-16,0-4-1 0,-2 0 1 15,-2-4-3-15,-1-1-14 16,-1-4-27-16,0-3-53 16,0-3-158-16</inkml:trace>
  <inkml:trace contextRef="#ctx0" brushRef="#br1" timeOffset="1.45696E6">23871 13857 370 0,'0'0'189'15,"0"0"-97"-15,0 0-6 16,0 0-36-16,0 0 5 16,0 0-3-16,0 0-26 15,0 3-6-15,0 2 20 16,0-1 6-16,0-3-8 16,0 1-19-16,0-2-2 15,0 0-5-15,0 0 7 0,0 0-10 16,0 0 4-16,0 0-4 15,0 3-2-15,0 1-7 16,0 9 0-16,0 2 2 16,0 4 3-16,-2 0 5 15,2 2-6-15,0 1-3 16,0 0 0-16,0 0-1 16,0-1 3-16,0 0-2 15,0 0-1-15,0 1 0 16,0-2 0-16,0 2 6 15,0-2-5-15,0 1 2 16,0 0 0-16,0 1-2 16,0 0 1-16,0 0 0 0,0 2-2 15,0-1 0-15,0 2 0 16,0 0 1-16,0-1-1 16,0 1 1-16,0-1-2 15,0-2 2-15,0 2-1 16,0-2 1-16,-4 1-1 15,1-2 0-15,0-1 2 16,1 3-2-16,-1 1 0 16,0 2-2-16,2 1 2 15,1-1 0-15,0 3 0 16,0-1 0-16,0 0 2 16,0-4-2-16,0-1 1 15,0-2-2-15,0-2 1 16,0 1-2-16,0 0 2 0,0 3 3 15,0-1-3-15,-2 1 1 16,-4 1-1-16,0-1 0 16,-1-3-4-16,2 2 4 15,0-2 5-15,2-1-5 16,1-4 0-16,2-1 0 16,0 0 0-16,0-1-1 15,0-1 1-15,0 2 0 16,0 0 0-16,0 3-1 15,6 0 1-15,3 1 0 16,-3-1 0-16,1 0 0 16,1-2 0-16,1 1 0 15,-2-1 1-15,1 2-1 16,-2 2 0-16,-1-1 0 16,-2 0 1-16,-1-1 2 0,1-3-2 15,-2-2-1-15,2-1-2 16,-1 0 2-16,3-2 0 15,-2-1 1-15,0 1-1 16,2-1 0-16,-3 1 0 16,1 2 0-16,-2 0 1 15,-1-1-1-15,0 1 0 16,0-4 0-16,0-1 0 16,0-2 0-16,0-3-1 15,0 1 1-15,0-2-11 0,0 0 0 16,0 0-1-1,0 0 2-15,0 1-3 0,0 1-10 16,0-2-13-16,-8 0-46 16,-1 0-135-16</inkml:trace>
  <inkml:trace contextRef="#ctx0" brushRef="#br1" timeOffset="1.45806E6">24112 14787 378 0,'0'0'160'0,"0"0"-62"16,0 0 22 0,0 0-43-16,0 0-28 0,0 0-26 15,-23-32 11-15,23 29-10 16,0 1-15-16,0-2 11 15,0-1-9-15,0-1 2 16,0 0-12-16,0-1 2 16,0 0-3-16,1 0 0 15,5-1-2-15,1 3-7 16,-1 1-5-16,0-1 6 16,2 2-1-16,1 1 5 15,-3 1 3-15,0 1 1 0,0 0 0 16,-3 0 0-16,3 0 7 15,-2 0-6-15,2 0 3 16,-3 8-4-16,-2 1 0 16,-1 3 0-16,0 2 1 15,0 2 6-15,-3-1-7 16,-4 3 1-16,-3 1-2 16,1-3 0-16,3 1-1 15,0-1 2-15,3-5 0 16,1-2-1-16,2-1 1 15,0-1 0-15,0-2 0 16,0-1 4-16,0-1 1 16,2 1 15-16,4-2-3 0,-3-1-7 15,1-1 18-15,2 0 0 16,0 0 0-16,6 0-15 16,0 0-1-16,0 0 4 15,3 0-12-15,-2 0-1 16,4 0 0-16,-4-1-1 15,3-5-1-15,1 2 0 16,-1-2 1-16,2 1-2 16,-1-3 1-16,-5 4 3 15,-1 2-3-15,-6 0 0 16,-2 1-1-16,-1 1 3 16,-2 0-3-16,0 0-4 15,0 0 4-15,0 0-1 16,0 0-9-16,0 0-14 0,0 0-10 15,0 0-42-15,-13-3-103 16</inkml:trace>
  <inkml:trace contextRef="#ctx0" brushRef="#br0" timeOffset="1.49643E6">20387 15554 79 0,'0'0'468'15,"0"0"-335"-15,0 0-26 16,0 0-34-16,0 0-37 16,0 0-16-16,0 0 2 15,-5 0-14-15,5 0-4 16,0 0 4-16,0 0-7 15,0 0 0-15,0 0 0 16,0 0 6-16,0 0-6 16,0 0 5-16,2 0 5 15,4 5 8-15,3 2-7 16,0 3 1-16,1-2-6 16,1 5-4-16,2-1 2 0,-2-1 5 15,-1 3-4-15,0-3-1 16,-2 1 1-16,0-2-4 15,0 0 0-15,0-2 3 16,-4-1-5-16,1 1 1 16,-1-3-4-16,-4-3 4 15,2 0-1-15,-2-1 2 16,0-1 15-16,0 0 0 16,0 0-2-16,0 0 0 15,0 0 2-15,-5 0-14 16,-4-8-2-16,2-2-1 15,-2-5-5-15,1 1-3 16,2 2 2-16,-1-3-3 0,0 2 5 16,1-1 2-16,1 2-8 15,1 2 3-15,-1 0-10 16,2 2 1-16,1 2-5 16,2 2-2-16,0 1 5 15,0 1 14-15,0-1-1 16,0 1-5-16,0-4 6 15,0 0 3-15,10 0 1 16,-1 3 0-16,2 0-2 16,0 0 1-16,0 3 1 15,-1 0 0-15,-1 0 1 16,0 0 6-16,-2 2 7 0,2 5-6 16,-1 3 1-16,-1 0 5 15,-1 2-1-15,1 1 1 16,-4 0-8-16,-1-1 1 15,-2-2-3-15,1-3 0 16,1-2 0-16,-2-3-3 16,0-1 0-16,0-1 0 15,0 0 2-15,0 0 3 16,0 0-3-16,0 0-3 16,0-6 1-16,-6-3-1 15,1-2-12-15,0 0 5 16,0-1-6-16,2 1 3 15,2-1-4-15,-2 3-1 0,1 0 1 16,-1 1 2 0,2-1-3-16,-1 4 1 15,2-2 7-15,0 2-3 0,0 0 4 16,0-1-4-16,0 2 6 16,2-3 4-16,5 4 0 15,1 1 10-15,2 2 0 16,0 0 1-16,1 0 7 15,2 0 5-15,-1 8-4 16,3 3 5-16,-1 2 2 16,2 1-6-16,-3-1-7 15,-2 2 1-15,-1-2-3 16,-2-2-8-16,-4-1 1 0,1-3-4 16,-5 0-3-16,1-1-13 15,-1-3-18-15,0-1-26 16,0-2-42-16,-1 0-70 15,-4-2-306-15</inkml:trace>
  <inkml:trace contextRef="#ctx0" brushRef="#br0" timeOffset="1.49673E6">20691 15405 513 0,'0'0'265'16,"0"0"-152"-16,0 0-29 15,0 0-30-15,0 0-10 16,0 0-4-16,29 15-3 16,-16-4-13-16,3 2-9 15,-4 0-2-15,2-2-9 16,-4-2-4-16,-1-4 4 15,-3 0-4-15,-3-2-20 16,0-2-13-16,-3-1-38 16,0 0-32-16,0 0-10 15,-7-9-424-15</inkml:trace>
  <inkml:trace contextRef="#ctx0" brushRef="#br0" timeOffset="1.49692E6">20642 15285 387 0,'0'0'254'15,"0"0"-164"-15,0 0 8 16,0 0-45-16,0 0-44 16,0 0-9-16,-13-14-87 15,22 16 37-15,5 9-49 16,-2 2-98-16,-1-1-220 15</inkml:trace>
  <inkml:trace contextRef="#ctx0" brushRef="#br0" timeOffset="1.49756E6">20642 15285 364 0,'106'80'163'16,"-103"-80"-26"-16,0 0 8 15,-2 0-54-15,-1-1-24 16,2-1-19-16,-2 2-13 15,0 0-9-15,1 0-6 16,2 0-14-16,5 0 5 16,1 0-9-16,0 0 3 15,1 3-4-15,0 3 3 0,1 2-2 16,0 1 1-16,0 2 3 16,0 2-3-16,-2 2 0 15,1 1 4-15,-2-1-1 16,-1-2 5-16,-2-2-8 15,-2-2 3 1,-2-3-3-16,2-3-1 0,-3 1 3 16,0-4-3-16,0 0 4 15,0 0-3-15,0 0 4 16,0-2-7-16,0-9 0 16,-6-3-8-16,2-6-5 15,1 0 5-15,1-4 2 16,1 1-4-16,-1 3 0 15,2 1-9-15,-1 4 9 0,1 5 0 16,0 3-2-16,0 3 6 16,-2-2 0-16,2 2-1 15,0 0 3-15,0 0-4 16,0-2-10-16,0 0 10 16,0 2 2-16,2 0 5 15,5 1 0-15,1 0-1 16,1 2 2-16,0 1 12 15,0 0 2-15,1 0-3 16,-1 0 2-16,3 4 3 16,0 6-6-16,0 3 5 15,0 1 0-15,0 3-8 16,-5-1 1-16,-1-1 1 0,0-1-5 16,0-3-2-1,-3-5-2-15,-2 0-3 0,-1-3-28 16,0-2-30-16,0-1-79 15,2 0-247-15</inkml:trace>
  <inkml:trace contextRef="#ctx0" brushRef="#br0" timeOffset="1.49851E6">21146 14973 352 0,'0'0'434'0,"0"0"-328"16,0 0 4-16,0 0-28 16,0 0-29-16,0 0-24 15,-14-3-10-15,12 3-7 16,2 0-10-16,-3 7-2 16,-3 17 0-16,1 11 3 15,-2 8 4-15,4 4 0 16,3-1 1-16,0-3 6 15,0-3-4-15,9-5-2 16,8-6-2-16,3-3-5 16,4-6 4-16,2-4-5 0,-1-9 0 15,2-2-6 1,1-5-25-16,-1-3-32 0,0-16-103 16</inkml:trace>
  <inkml:trace contextRef="#ctx0" brushRef="#br0" timeOffset="1.50349E6">21287 14995 256 0,'0'0'11'0,"0"0"14"16,0 0 38-16,0 0 23 15,0 0 13-15,0 0-7 16,0 0-5-16,22-18-6 16,-22 18-28-16,0 0-17 15,0 0-5-15,0 0-8 0,0 0-13 16,0 0 3 0,0 0-10-16,0 0-3 0,0 0-1 15,0 0 1-15,0 10 0 16,0 4 17-16,-3 0-4 15,-6 0 1 1,0 1-10-16,2 3 1 0,-1-1-2 16,2 0-2-16,-3 2 0 15,5-4-1-15,1-3 0 16,1-1 0-16,2-5-2 16,0-2 0-16,0-2-2 15,0-1-16-15,0 1 14 16,0-1-3-16,3 0 9 15,5 1 1-15,-1-1 2 16,-1-1-3-16,2 0-3 0,1 0 2 16,2 0 2-16,3 0 2 15,1-3 0-15,-3 1-3 16,1 0 1-16,-1 1-1 16,-1-2 0-16,2 0 0 15,-3-3-1-15,1 1-2 16,-1 1 1-16,-4 0-9 15,-1-1-4-15,-4 3-5 16,1 1 1-16,-2 1-8 16,0 0-15-16,0 0-25 15,1-1-50-15,1-3-3 16,-2 1-58-16</inkml:trace>
  <inkml:trace contextRef="#ctx0" brushRef="#br0" timeOffset="1.5038E6">21397 15050 597 0,'0'0'39'0,"0"0"-22"16,0 0 102-16,0 0-31 15,0 0-51-15,0 0-8 16,-12 77 6-16,19-60-1 0,2 1-2 16,2 0-8-16,1 1-4 15,-3-3-15-15,-3-1 6 16,-2-3-8-16,-1 1-2 16,-1-6-1-16,-2 0-15 15,0-5-52-15,0-2-36 16,1 0-138-16,3 0-314 15</inkml:trace>
  <inkml:trace contextRef="#ctx0" brushRef="#br0" timeOffset="1.50407E6">21648 15093 666 0,'0'0'41'0,"0"0"68"16,0 0-19-16,0 0-27 16,0 0-36-16,4 87-6 15,-4-64-4-15,0-4-6 16,-3 1-4-16,-6-3-7 15,-4-5-14-15,-2-2-61 16,0-7-138-16</inkml:trace>
  <inkml:trace contextRef="#ctx0" brushRef="#br0" timeOffset="1.50933E6">21696 14926 236 0,'0'0'347'16,"0"0"-313"-16,0 0-5 16,0 0 73-16,0 0-49 15,0 0-18-15,0 0-6 0,-11-5-2 16,11 3 2-1,0 1 3-15,0 1-11 0,0 0-1 16,0 0-9-16,0 0 2 16,0 0 8-16,0 0-7 15,0-1-7-15,0 1 0 16,0-1-5-16,0-2-2 16,5 0 0-16,5-2 0 15,2 1 0-15,-2 1 0 16,4 2 0-16,-5 1 0 15,1 0 0-15,-1 0-1 16,-2 0 1-16,0 0-1 16,-3 0-2-16,-1 1-1 15,0 5 3-15,0 1-1 16,-3 3 1-16,0 3 0 0,0 0 1 16,0 3 1-16,-7-2 0 15,-3-1 0-15,3 1 0 16,-1-3-1-16,1-3 0 15,6-1 1-15,-1-4 0 16,2-2-1-16,0-1-2 16,0 0-1-16,0 0 1 15,0 0 2-15,0 0-1 16,0 0 1-16,0 0 0 16,0 0 0-16,0 0 0 15,0 0 0-15,0-1-1 16,3-2 1-16,-1 2-2 0,-1-1 2 15,1 1 0 1,2-1-2-16,-1 1 2 0,1 0-1 16,2-1 1-16,4 0 0 15,-2 0-1-15,3 1 1 16,-1-1 0-16,-1 2 0 16,-3 0-1-16,-1 0-2 15,-4 0 2-15,2 0-1 16,3 0 1-16,0 5 1 15,4-1 3-15,1 0 3 16,1 2 1-16,0-4-2 16,-2 3 8-16,0-2-12 15,0-1 4-15,-4 0-4 0,-3-1-1 16,-2 0 1-16,1 3-1 16,-2 0 0-16,0 2 0 15,0 5 10-15,0 3 3 16,0-2 1-16,-3 2 0 15,-3-4-6 1,0-2 2-16,-1-1-6 0,0 0 4 16,0-1-3-16,-2 1-1 15,-6 0 4-15,1 1-8 16,-5-1 2-16,4 2 0 16,0-4-1-16,3-1-1 15,5-3-2-15,-2-1-4 16,2 0-7-16,-1-1-14 15,2-14-27-15,-1-5-29 0,1-5-87 16,0-3-337-16</inkml:trace>
  <inkml:trace contextRef="#ctx0" brushRef="#br0" timeOffset="1.50985E6">21816 14695 524 0,'0'0'124'0,"0"0"-38"16,0 0 4-16,0 0-36 16,0 0-32-16,0 0-13 15,0 0-6-15,0 5 2 16,7 7 28-16,4 1-4 0,3 2-4 15,0 0-3-15,3 1-5 16,-1 1-1-16,-1-1-4 16,0-2 2-1,0 0 1-15,1-2-6 0,0 3 4 16,-2-2-4-16,1 2-1 16,-1 3 0-16,-2 4-2 15,-2 1 1-15,-7 7 1 16,-3 2-6-16,0 4 10 15,-19 6-11-15,-14-2 5 16,-8-2-6-16,-3-7-6 16,3-5-56-16,9-9-77 15,9-10-280-15</inkml:trace>
  <inkml:trace contextRef="#ctx0" brushRef="#br0" timeOffset="1.51491E6">21337 15614 401 0,'0'0'100'0,"0"0"-53"16,0 0 37-16,0 0 9 15,0 0-37-15,0 0-7 16,0 0-37-16,-59-8 9 16,53 6-4-16,1 2 5 15,2-1 9-15,2-1-2 16,1-1-13-16,0 2-4 16,0-1 12-16,0 2-3 15,0 0-8-15,0-1 8 16,0 1-7-16,0 0-12 0,0 0 3 15,0 0-5 1,0 0 0-16,0-3-4 16,1 2-1-16,11-3 4 15,2-2 1-15,3 0 0 0,-1 2-2 16,3 0 0-16,-2 1-1 16,-1 0 2-16,-3 3-7 15,-3 0 4-15,-5 0 4 16,-2 0-5-16,-3 0-3 15,0 10 3-15,0 1 4 16,0 3-9-16,0-1 7 16,0-1 0-16,0-1-1 15,0-2 2-15,0-1-7 0,0-1 5 16,0-2-11 0,0-3 13-16,0 1-5 0,0-3-3 15,0 2-4-15,0-2 5 16,0 0 7-16,0 0 1 15,0 0-3-15,0 0 2 16,0 0 2-16,0 0 0 16,0 0 0-16,0 0 0 15,0 0-2-15,0 0-6 16,0 0-5-16,0 1-4 16,0-1 15-16,5 0 2 15,2 0-2-15,2 0 2 16,1 0 0-16,-1 0 0 15,0 0 0-15,0 0 0 0,-1 0 0 16,-2 0 0-16,1 0 0 16,-1 0 0-16,1 0 0 15,0 0 0-15,-1 0 1 16,-1 0-2-16,-2 0 1 16,0 0 0-16,-1 0 1 15,-2 0 3-15,0 3 4 16,0 0 0-16,0 0 5 15,0 0-7-15,0 1-3 16,0 1 3-16,0-1-5 16,0 2 1-16,0 1-2 15,0 2 3-15,-2 1 2 16,-7 0 6-16,-2-2-1 0,0-2 0 16,-1 0-5-16,2-1-1 15,-2 1 2-15,0-3-6 16,4-1 3-16,4-1-3 15,1-1 0-15,0 0 2 16,1 0 0-16,-2 0 1 16,0 0 0-16,-1 0-1 15,2 0-2-15,1 0 2 16,-1 0-4-16,0 0 2 16,-1 0-1-16,-2-3-35 15,-3 0-26-15,2-3-83 16,-2-2-323-16</inkml:trace>
  <inkml:trace contextRef="#ctx0" brushRef="#br0" timeOffset="1.52219E6">18006 12633 502 0,'0'0'184'16,"0"0"-137"-16,0 0 14 15,0 0 23-15,0 0-32 16,0 0-33-16,0 0 2 16,9-6 3-16,-8 6 8 15,-1 0-5-15,0 0-7 16,0 0 2-16,0 0 0 16,0 0-1-16,0 0-9 15,0 0-9-15,0 8-2 0,0 3 1 16,0 4 4-1,6 0 2-15,0 2-7 0,1 0 1 16,1 4 0-16,-2 0-2 16,0 2 0-16,3-2 0 15,-3 1 1-15,-2-5-1 16,1-3 0-16,-2-4 0 16,0-2 0-16,-1-2-1 15,-1-2-12-15,1-3-13 16,-1 1-37-16,2-2-35 15,-2 0-15-15,4 0-128 16,1 0-143-16</inkml:trace>
  <inkml:trace contextRef="#ctx0" brushRef="#br0" timeOffset="1.52302E6">18233 12581 417 0,'0'0'94'0,"0"0"-59"16,0 0 65-16,0 0-37 15,0 0-34-15,0 0-23 16,-33-4-1-16,31 4-4 16,1 0 18-16,1 0-12 15,-2 0-2-15,-1 3 10 16,0 5 20-16,-1 1-14 15,1 0-5-15,0 3-4 16,-2-1 1-16,4 2 1 16,-1 0-4-16,1-3-7 15,1 4 4-15,0-1-6 0,0-3 1 16,0 2 0-16,0-2 5 16,0-3-7-16,0-1 4 15,0-2-2-15,1 0-1 16,2-1 2-16,2 0-3 15,0 0 0-15,2-1 7 16,0 3-6-16,2 1 1 16,4-2 0-16,0 1-2 15,-1 1 0-15,2-1-1 16,-3-1 0-16,1-1-9 16,-6-3 4-16,-2 2 2 15,-1-2 3-15,-1 0-2 0,-1 0-1 16,4 0 0-1,2-11 2-15,2-6 2 0,0-3-1 16,-1 0-13-16,-3 4 7 16,-2-1 5-16,-3 0 2 15,0 0 0-15,0-1 1 16,0 1 0-16,0 3 2 16,0 3-2-16,0 1 4 15,-3 2 0-15,-5 0 15 16,-1 3-14-16,-4 1 0 15,0 1 1-15,1 1 0 16,-2 2 4-16,0 0-4 16,-2 0-3-16,1 0 6 15,-2 3-9-15,4 4 1 16,0 2-2-16,2 2-4 0,-1 3-64 16,0-1-95-16,2-2-336 15</inkml:trace>
  <inkml:trace contextRef="#ctx0" brushRef="#br0" timeOffset="1.60647E6">21583 16160 333 0,'0'0'146'16,"0"0"-119"-16,0 0 49 16,0 0-8-16,0 0-11 15,0 0-22-15,0 0-16 16,-32 0 26-16,32 0-16 16,0 0-19-16,0 0-8 15,0 0 1-15,0 0-3 0,0 0-2 16,0 0 0-1,0 0-4-15,0 0 3 0,0 0 2 16,0 0 1-16,0 0 0 16,0 0 3-16,0 0-3 15,0 0-5-15,0 0 5 16,4 0 0-16,2 0 5 16,-1 0-1-16,1 0-2 15,-2 0 4-15,0 0-5 16,1 0 3-16,1 0-1 15,0 0 2-15,4 0 4 16,-2 0 0-16,1 0-5 16,0 0 0-16,1 0-3 15,-1 0-1-15,3 0 0 16,1 0 1-16,3 0-1 16,1 0 1-16,-2 0 0 15,5 0-1-15,-1-2 0 0,1-4 3 16,5 4-3-16,2-1 0 15,1 1 4-15,0 2-4 16,-1 0 1-16,-2 0-2 16,-3 0 3-16,0 5-2 15,0-5 0-15,1 3 4 16,1-3 5-16,2 0-3 16,3 0 4-16,0 0 5 15,4-3-8-15,3-8 3 16,2 2-5-16,-2 0-2 15,-1 1 0-15,-4 3 2 16,-2 2-5-16,-5 2 1 0,0 0 1 16,-1 1 7-16,1-2-8 15,0 2 0-15,0 0-1 16,3 0 7-16,1 0-6 16,2 0 0-16,0 0-1 15,0 0 1-15,-2 0-2 16,-1 0 2-16,-2 0-2 15,-2 0 2-15,2 0-1 16,0 3 0-16,-1 0 0 16,0 0 0-16,-1-2 0 15,0-1 0-15,1 0 0 0,3 0 0 16,-3 0 0 0,3 0-1-16,1 0 1 15,-1 0 0-15,1 0 0 16,-2 0 0-16,-3 0 1 15,-1 0 0-15,-2 0-1 0,0 0-2 16,-1 0 2-16,0 0 0 16,1 0 0-16,-4 0 0 15,2 0 1-15,-3 0-1 16,1 0 0-16,0 0 0 16,-2 0 0-16,0 0 1 15,-1 0-1-15,2 0-1 16,-1 0 1-16,-1 0-2 15,-4 0 5-15,-3 0-2 0,0 0-1 16,-6 0 0-16,0 0 1 16,0 0 0-16,0 0-1 15,0 0 5-15,0 0 13 16,0 0 7-16,0 0-15 16,0 0-8-16,0 0 1 15,0 0-1-15,0 0 0 16,0 0-1-16,0 0 1 15,0 0-2-15,0 0 0 16,0 0-2-16,0 0 2 16,-17-1-37-16,-6-5-185 15</inkml:trace>
  <inkml:trace contextRef="#ctx0" brushRef="#br0" timeOffset="1.60971E6">22320 15808 61 0,'0'0'240'0,"0"0"-169"15,0 0 37-15,0 0 2 16,0 0-16-16,0 0-38 16,0 0 2-16,-29 11-5 15,22-9-20-15,2-1 0 16,0 0 6-16,2 1-11 0,-1-1-8 16,-2 1-2-16,1-2 1 15,4 1-4-15,-2-1 4 16,0 0 0-16,3 0-9 15,0 0 5-15,0 0-12 16,0 0 5-16,0 0-6 16,0-1-2-16,0-4-6 15,0 1 0-15,0 0-2 16,4 1 3-16,2-1 0 16,-1-1-1-16,2 0-1 15,1 1 4-15,2-1-1 16,1-1-7-16,-2 5 6 0,1-2 0 15,-1-1 1-15,2 4 1 16,-1-1 0-16,-3 1 2 16,-1 0-2-16,-1 0 2 15,-2 0 0-15,-2 0 0 16,1 0 1-16,0 3-2 16,0 3-1-16,0 2 3 15,-2 2 1-15,0 0-1 16,0 0 1-16,0 1-1 15,0-1 1-15,-4 0-1 16,-3 0 0-16,3 0 0 16,-2-4 0-16,4 2 0 15,1-4 0-15,-1-2-1 16,2 1 0-16,0-1 1 16,0-1-1-16,0-1-5 0,0 0 3 15,0 0-2-15,0 0-1 16,0 0 4-16,0 0-3 15,0 0 1-15,0 0-1 16,0 0-1-16,0 0 4 16,0 0 0-16,0 0 1 15,0 0 0-15,0 0-1 16,0 0-3-16,8 0 0 16,1-1 5-16,1-1 0 15,-2-1-1-15,-1 1 1 0,1 1-1 16,0 1 1-1,-3 0 0-15,-1 0 0 0,0 0-4 16,-1 0 4-16,1 0 1 16,-1 0-1-16,3 0 0 15,0 0 0-15,0 0 1 16,0 0 6-16,0 0-3 16,-1 0 0-16,0 0 3 15,0 0-1-15,-2 3-2 16,0 0 2-16,0-1 0 15,-3 1 0-15,1-2 0 16,1 1-4-16,-2 0 2 16,1-1-3-16,-1 1 2 15,0 2-1-15,0-1 0 0,0 4 8 16,0-2-3-16,0 2-4 16,0 0 6-16,0 0 0 15,0-1-7-15,-1-2 2 16,-4 2 3-16,-1-1-6 15,-3 4 5-15,-3 1 0 16,-1 1 0-16,0-1 0 16,0-1 1-16,3-3-5 15,-2 2-1-15,5-4-1 16,-2-2 3-16,-2 3-3 16,2-2 0-16,-1-3 2 15,-2 0 0-15,3 0-2 16,1 0 1-16,1 0-1 15,1 0 0-15,2 0-2 16,-1-5-18-16,1-2-16 0,-2-3-36 16,-1 3-110-16</inkml:trace>
  <inkml:trace contextRef="#ctx0" brushRef="#br0" timeOffset="1.61452E6">20956 17349 343 0,'0'0'459'0,"0"0"-354"16,0 0 12-16,0 0-44 16,0 0-21-16,0 0-20 15,0 0-13-15,-6-13-4 16,6 13-3-16,0 0-3 16,0 0-5-16,0 0-4 15,0 9-4-15,0 7 4 0,0 4 6 16,0 6-3-16,0-1 6 15,4 1-1-15,2 0-8 16,-2-2 0-16,2-2 2 16,-1-5-2-16,2-1 0 15,0-3-5-15,1-6-12 16,-2-3-15-16,0-2-17 16,2-2-66-16,-3 0-86 15,-3-5-451-15</inkml:trace>
  <inkml:trace contextRef="#ctx0" brushRef="#br0" timeOffset="1.61503E6">20912 17314 370 0,'0'0'152'15,"0"0"-17"-15,0 0-21 16,0 0-45-16,0 0-29 16,0 0-19-16,0-23 7 0,0 23-6 15,0 0-12-15,0-4 0 16,3 3-6-16,6-2-2 15,6-2-1-15,2 4 1 16,5-1 0-16,0 2 0 16,2 0 4-16,-3 0 2 15,-2 0-8-15,-4 0 3 16,-1 6-1-16,-4 4 12 16,0 4 7-16,-4 2-1 15,-1-2-8-15,-2 0 7 16,-3 1-1-16,0-2-3 15,0 0-4-15,-3-2 4 0,-13 6-14 16,-5-8 7 0,-3 2-7-16,-2-2-1 0,6-3-9 15,3-2-17-15,2-4-9 16,6 0-22-16,5 0-18 16,2 0-36-16,2-10-181 15,0 1-145-15</inkml:trace>
  <inkml:trace contextRef="#ctx0" brushRef="#br0" timeOffset="1.61655E6">21284 17301 347 0,'0'0'241'15,"0"0"-91"-15,0 0-7 16,0 0-77-16,0 0-12 16,0 0-26-16,-39-60-11 15,31 57 3-15,-3 3-20 16,-2 3 2-16,-3 11-2 15,4 6 0-15,4 3 2 16,3 1 3-16,3 1 6 0,2-3 8 16,0-2-6-1,0-2-5-15,4-7-7 0,4 1 3 16,0-5-1-16,1-4-1 16,1 0-2-16,-1-3 1 15,3 0 1-15,3-9-4 16,-3-7-1-16,-1-1-17 15,-4 0 1-15,-4 0-3 16,-3 2 11-16,0 4 7 16,0-2 3-16,0 2 1 15,0 5 5-15,0 0-3 16,0 4 5-16,0 2 7 16,0 0-10-16,0 0-3 0,0 0-1 15,0 0-7-15,1 5 7 16,8 5 3-16,3 0 2 15,0 0-3-15,0 0-2 16,3-2 0-16,-2 0 1 16,1-5 0-16,-1-3 1 15,2 0-2-15,-2 0 0 16,1-8 0-16,-4-4-4 16,-2-7 2-16,-5-2 2 15,-2-5 3-15,-1-2 0 16,0 2-1-16,0 4 1 15,0 5 2-15,-10 4 2 16,-5 3-3-16,-2 3-3 16,0 4 1-16,0 3-4 0,2 0-1 15,5 0 1 1,4 7 2-16,1 2-7 0,2 2 6 16,3 2-9-16,0-2-6 15,0 4 3-15,0-3 0 16,3 1 3-16,5-1 0 15,1-2-10-15,-2-3 2 16,2-1 2-16,-1-4-7 16,-2-1 18-16,1-1-7 15,0 0 12-15,4 0 3 0,0 0 3 16,3-6 2 0,-2 0 2-16,1 3-2 15,-2-2-3-15,-2 4 10 16,3-1-7-16,-3 2 1 15,0 0 3-15,-1 0-4 0,0 0 4 16,1 0 3-16,-1 5 6 16,0 4-2-16,-1 2-2 15,-3 1-1-15,-1 2-5 16,-3 1-1-16,0-1-2 16,0-3-1-16,-9 1-7 15,-4-4 1-15,1-2 2 16,-1-3-1-16,4-3-2 15,2 0 0-15,4 0 0 16,2-4-4-16,1-11-8 0,0-6-6 16,0 1-1-1,0-7 7-15,4-3 1 0,3 2 4 16,-3 1 0-16,3 3 1 16,-4 5 4-16,2 4-2 15,-2 5 2-15,-2 1-1 16,-1 3 3-16,0 0 0 15,0 1 1-15,0 2 4 16,-1-2 3-16,-8 1-4 16,-1 1-4-16,0 0 0 15,6 1 2-15,1 2-1 16,3 0-1-16,0 0-1 0,0 0-1 16,0 0 0-1,0 0-3-15,0 0 0 0,0 3 4 16,0 6 1-16,1 1 0 15,4 2 0-15,-1-2 0 16,3-3 0-16,1 2-2 16,3-6 2-16,-1 0 1 15,5 1 2-15,0-4 1 16,3 0 4-16,-1 1-4 16,0 1 5-16,-2-2 4 15,0 3-6-15,-3 1 6 16,-2-4 3-16,-2 4-3 15,-2-1 3-15,-1 1-1 16,-1 5-3-16,-1 1 1 16,-1 6 1-16,-2 1 1 0,0 6 3 15,0 2-10-15,-14-3 1 16,0-2-8-16,0-3 0 16,3-7-1-16,1-1-2 15,4-4-19-15,1-1-29 16,2-4-57-16,3 0-115 15</inkml:trace>
  <inkml:trace contextRef="#ctx0" brushRef="#br0" timeOffset="1.6194E6">21901 17083 433 0,'0'0'180'16,"0"0"-35"-16,0 0-46 0,0 0-55 15,0 0 6-15,0 0-23 16,0 0-14-16,0-10-7 15,0 10 0-15,0 0 1 16,0 0-1-16,0 0-5 16,0 0-1-16,-6 4-3 15,0 5 3-15,0 0 0 16,6-1 0-16,0-2 0 16,0 0 0-16,0-3 0 15,0 2-1-15,8-2 0 16,-1-3 1-16,1 3-2 15,0-3-6-15,2 0-9 16,-1 0 0-16,0 0 5 0,-2 0 3 16,-3 0-7-16,-1 0 11 15,-1 0 4-15,-1 0 1 16,-1 0 0-16,2 0 0 16,-2 0-1-16,2 0 1 15,-1 0 0-15,4 0 4 16,-1 0 7-16,2-3-3 15,-2 3-5-15,-1 0 4 16,2 0-5-16,-2 0-1 16,-2 0 9-16,2 0 3 15,-3 0-2-15,5 0 2 16,0 0 7-16,0 0-2 0,0 9-2 16,-1 2 1-16,-1-2 8 15,0 1-6-15,2 3-8 16,-4 1 4-16,2-3 1 15,-3 2-11-15,0-2-4 16,0 0 1-16,-4 2 7 16,-7-3-6-16,-1-2-3 15,0-2-2-15,2-6 1 16,-1 0-12-16,0 0-36 16,-2-7-16-16,2-10-61 15,2-5-98-15,0 0-287 16</inkml:trace>
  <inkml:trace contextRef="#ctx0" brushRef="#br0" timeOffset="1.61963E6">21921 17072 427 0,'0'0'148'15,"0"0"7"-15,0 0-49 16,0 0-50-16,0 0-30 15,0 0-14-15,71-20-7 16,-56 17-5-16,-6-3 0 16,0 3-2-16,-6 3-3 15,0 0-33-15,-3 0-32 16,0-1-111-16,0 1-132 16</inkml:trace>
  <inkml:trace contextRef="#ctx0" brushRef="#br0" timeOffset="1.6205E6">21966 16952 403 0,'0'0'132'15,"0"0"18"-15,0 0-51 16,0 0-38-16,0 0-36 0,0 0-3 16,-48-17-8-16,39 17-1 15,1 0-7-15,-2 0 5 16,-3 0-4-16,-1 11-2 16,-4 2-3-16,3 3 4 15,-3 1-1-15,5 0 3 16,0-3-4-16,4 2 9 15,1 1 2-15,0 2-3 16,3-2 4-16,2 0-4 16,1 0-10-16,1 3 1 15,1-5 3-15,0 2 0 16,0 0 2-16,0 0 2 16,0 0 10-16,0-2-10 0,3 1 1 15,2-4-5-15,0 3 0 16,1-1-3-16,3-1 5 15,4 0-6-15,1 1 4 16,2-6-5-16,1 2 1 16,0-2 4-16,2-3 1 15,-2 0-7-15,4-4 4 16,-3 2-4-16,1-3 0 16,-2 0-3-16,-1 0 3 15,1 0 1-15,-1 0 0 16,-1 0-1-16,1 0 3 15,-2 0-5-15,2-9 2 16,-2 1-2-16,1-4 0 16,-3-2 2-16,-1-2 1 0,-2-2-1 15,-1-3 0-15,-2-1 1 16,-1-1 1-16,-1 0 0 16,-3 0 0-16,-1 0 1 15,0 2-3-15,0 2 9 16,0 2-2-16,-5 0-5 15,-1 3 7-15,-2 2-3 16,2-1 0-16,-4 2-3 16,1 0 0-16,0-1-2 15,-5 1-1-15,2 0 0 16,-1 2 0-16,-4 1 0 16,2 4 0-16,2-3 1 15,-2 4-1-15,0 0-1 16,3 1 1-16,-5 2-1 0,1 0-4 15,-1 0 1-15,-2 0 4 16,2 5-11-16,-2 6-11 16,2 1-2-16,2 2-39 15,3-1-4-15,5 3-32 16,-1 1-68-16,4 3-172 16</inkml:trace>
  <inkml:trace contextRef="#ctx0" brushRef="#br0" timeOffset="1.62126E6">20708 17830 732 0,'0'0'103'0,"0"0"-26"15,85-22 2-15,-46 13-12 16,4 0-26-16,6-1-18 16,9 0-10-16,8 0 4 15,7 0-5-15,5 0 0 16,4-1-6-16,3-5-4 15,2-1 3-15,2 0-1 16,2-3-4-16,-3 2 2 16,-5 1 0-16,-4 0-1 15,-6 3-1-15,-7-2 0 16,-9 2-3-16,-9 4 1 16,-7 1 2-16,-8 1 1 15,-8 2 0-15,-6 3 1 16,-6 3-2-16,-6 0-1 0,-2 0-1 15,-1 0-1-15,-1 0-3 16,-1 0-2-16,-1 0 0 16,-1 0-7-16,3 0-1 15,-3 0-2-15,0 0-24 16,0 0-24-16,0 0-39 16,-9 0-167-16</inkml:trace>
  <inkml:trace contextRef="#ctx0" brushRef="#br1" timeOffset="1.63697E6">30058 10553 355 0,'0'0'136'0,"0"0"-10"0,0 0-13 16,0 0-38-16,0 0-25 16,0 0-22-16,0 0-5 15,-18-11-4-15,18 9-2 16,0 2 7-16,0-1 6 16,0 1-7-16,0 0-5 15,-1 0-1-15,-1 0-5 16,-3 0-3-16,-1 0-5 15,0 0-3-15,2 0 1 16,-2 0 1-16,2 0-2 16,-2 0-2-16,-2 0 3 15,-1 0-2-15,-3 0 1 0,2 0-1 16,-3 0 0-16,0 0-2 16,0 0 2-16,0 0 0 15,0 0 3-15,2 1-8 16,3 4 8-16,1 0-5 15,1 1 2-15,-1-1-2 16,0 1 0-16,1 0 2 16,0 3-1-16,0-1-1 15,-1 4 0-15,0-1 2 16,1 4-1-16,-2-1-6 16,-2 0 7-16,1 1 4 15,0-1-4-15,1-1 1 16,0-1-1-16,3-4 0 15,-1 2-3-15,3-2 1 16,1 2-4-16,1 0 4 0,-2 2 1 16,1 2 1-16,1-1 0 15,-2 4 0-15,3 1-2 16,0-4 0-16,0 2 1 16,0-2 0-16,0-2 0 15,4 2 1-15,2 0-2 16,0 0 0-16,4 0 2 15,-2 0 0-15,1-1 0 16,0 0-4-16,3-1 5 16,0 0-3-16,0-1 4 0,1 0-3 15,2 1 5 1,0-3-2-16,0 0-2 0,3-4-2 16,-1 1-1-1,0-4 3-15,0-2 7 0,-1 0-7 16,-2 0 0-16,1 0 2 15,-3-2 1-15,2-7-3 16,0-3 2-16,1-2-1 16,-3-2 0-16,-2 1 3 15,0-2-3-15,0-1-1 16,-3-1 3-16,2-2-3 16,-2-1-1-16,2 0 1 15,-2-1 4-15,0 1-4 0,0-1 7 16,-2 2 4-1,-1 2-2-15,2-1-1 0,-1 2 5 16,2-1 2-16,-1 1-11 16,0-1-4-16,-3 3 4 15,-1 3 1-15,-2 0-4 16,0 3 7-16,0 2 6 16,0 2-8-16,-9 0 1 15,-2 2-4-15,-5 0-4 16,-2 1 1-16,0 3-10 15,-6 0-3-15,-3 0-10 16,1 0-29-16,-3 3-27 16,3 3-73-16,3-2-278 15</inkml:trace>
  <inkml:trace contextRef="#ctx0" brushRef="#br1" timeOffset="1.63854E6">32809 10464 349 0,'0'0'91'15,"0"0"-16"-15,0 0-9 16,0 0-2-16,0 0-8 16,0 0-31-16,0 0 21 15,-70-2-7-15,61 2-6 16,0 0 0-16,3 0-14 16,-2 5-5-16,1 1-3 15,-1-2-1-15,-2 3 2 16,1 2-12-16,1-2 6 15,0 3 2-15,0-1 2 16,1 0-4-16,-1 2-2 0,-2 0 4 16,2 0-2-16,-1 0-2 15,-1 2 7-15,3 0-4 16,-1-2-6-16,0 0 3 16,0 0-4-16,0 0 0 15,1-4-1-15,1 3 3 16,1-3-2-16,1 2 1 15,1-2-1-15,2 4-1 16,-1-3 0-16,2 5 1 16,0 1 0-16,0 1 0 0,0 2-2 15,0 0 2 1,6 3 0-16,3-1 0 0,0-1 5 16,0 1-5-1,1-3 1-15,1 0 1 0,-1-1 0 16,2-1 2-16,0-2 0 15,-1 2 2-15,0-2-1 16,3-1 2-16,-1-1 0 16,1-1-6-16,2-1 3 15,2-1 3-15,3-1-2 16,1-3-3-16,-1-1-1 16,1 1 0-16,-2-2-1 15,-4-1 1-15,-3 0-2 0,-2 0-6 16,-2 0 7-1,1 0 3-15,-1-9-1 0,2-6-2 16,1-3 5-16,-2-3 7 16,-1-3 10-16,1-3-20 15,0 0 16-15,-3-2-12 16,-1 4 2-16,0-1-2 16,-2 1 0-16,-4 0 2 15,2-1-2-15,-2 2-2 16,0-1-1-16,0 4 1 15,0-4 0-15,0-3-3 16,0 0 1-16,-3 0-1 16,-6-1-1-16,0 7-2 15,0 7 2-15,-3 4-6 0,0 2-2 16,-7 6 5-16,-4 0 2 16,-7 3-3-16,-6 0-19 15,0 9-52-15,-5 5-52 16,-4 2-103-16</inkml:trace>
  <inkml:trace contextRef="#ctx0" brushRef="#br1" timeOffset="1.64078E6">30022 13225 420 0,'0'0'175'0,"0"0"-56"16,0 0-7-16,0 0-56 15,0 0-25-15,0 0 9 16,-48-25-16-16,41 25-15 16,-1 0 6-16,1 0-14 15,-4 0 6-15,1 0-2 0,-1 0-3 16,-2 0 2-16,1 0-2 16,-1 0 0-16,1 0 0 15,3 0 4-15,0 0-6 16,1 5 0-16,-1 1-1 15,-2 3-1-15,-1 2 2 16,-2 0 1-16,-2 2-1 16,-2 1 1-16,1-2-1 15,4-1-1-15,1 0 1 16,3 1 0-16,-1-2 0 16,2 0-1-16,1 3 1 15,1-1 0-15,1 0-4 16,0 3 3-16,0 1-2 15,2-1 1-15,1 1 2 16,2-2 0-16,0 1-1 0,0-1-3 16,0-2 4-16,0 0 0 15,0 0 0-15,3 1 0 16,4 1 0-16,1 0 0 16,-2 0-1-16,0 1 2 15,2-1-1-15,-3-2 0 16,3 0 0-16,0-1 0 15,1-2 1-15,4 1 2 16,0-2 4-16,1 1 1 16,-1-2-2-16,-1 0-4 0,2-2-1 15,-2 1 1-15,-1 0 1 16,0-2 1-16,-2-2-2 16,3 0-2-16,-2-2 8 15,4 0 3-15,4 0-2 16,1 0-7-16,1 0-2 15,-1 0 0-15,0-3-1 16,-2-1-14-16,-3-2 14 16,-2 1-3-16,-1-1 4 15,1 0 0-15,-3 1 0 16,1-4 0-16,2 2 0 16,-3-3 2-16,0 1-6 15,1-4 9-15,-1-2-4 16,-1 3-1-16,-2-2 0 15,0 2 0-15,-2-1 1 0,-1 2 3 16,0 0-4-16,0 0 0 16,-1-2 1-16,-1-2 0 15,1-1 9-15,-2-2-7 16,1-1 16-16,-1-3-3 16,0 0 0-16,0-1 4 15,0-2-10-15,0 5-5 16,-4 0-4-16,-1 1 2 15,1 4 1-15,-1 0 2 16,-3 2-6-16,-2-1 4 16,0 1 0-16,-3-1-4 15,-1 5-1-15,-2-1-10 0,1 5 6 16,-3 2-8-16,0 1-7 16,-3 2-21-16,-1 0-14 15,1 0-34-15,0 3-128 16</inkml:trace>
  <inkml:trace contextRef="#ctx0" brushRef="#br1" timeOffset="1.64261E6">32769 13303 318 0,'0'0'122'0,"0"0"-49"15,0 0 31-15,0 0-2 16,0 0-30-16,0 0-23 16,-13-18-16-16,12 15 1 15,-2 2-2-15,0-1-8 16,0-2-4-16,-1 1-7 15,-1 0 10-15,-1-1-8 16,2 2 2-16,-2 0-11 0,2 1 3 16,1-2-2-16,-5 1-4 15,0 1 3-15,0 1-6 16,-3-1 3-16,1 1-3 16,-4 0 0-16,2 0 3 15,0 0-3-15,-1 0 0 16,1 0-1-16,0 0 1 15,2 0 0-15,0 4 0 16,2 1-4-16,-1 0 4 16,-2 0 1-16,4 4-1 0,-5 2-2 15,3 3-4 1,0 0 2-16,-3 1 4 0,2 2-1 16,-4 1 4-1,4-2-3-15,-1 1 0 0,3-2-2 16,0 1 0-16,2-2-1 15,1 1 2-15,1 0-1 16,2-1 0-16,1 0 0 16,1 0-1-16,0 0 1 15,0 2-6-15,0 2 7 16,0 1-2-16,4-2-1 16,1 0 4-16,1-3 0 15,2 2-1-15,0 1 1 16,1-3-1-16,2 0-1 15,0-1 1-15,2-3 1 0,-1 1 0 16,-1-2 1-16,0 1-1 16,-2-4 0-16,1 2 4 15,1-2 0-15,-2-3 7 16,4 2-10-16,-1-1 10 16,3 0-9-16,-2-1 4 15,4-1-5-15,-1 0 0 16,4 0-1-16,2-2 0 15,1 0 3-15,0 0 1 16,-2 0-3-16,-6 0 1 0,-2-5-2 16,-2 1 4-1,-2-1-1-15,3-3 0 0,-3 3-2 16,-2-4 1-16,3 1-2 16,-2-1 3-16,0-2-4 15,-1-5 3-15,0-1-4 16,2-1 5-16,0-3-2 15,-1 0-1-15,2 1-4 16,-2 3 4-16,-2 1 1 16,-2 3-1-16,-2 0 3 15,-2 1 10-15,0-1 4 16,0-2-5-16,0 3-4 16,0-2-5-16,0 0 7 15,0 2 2-15,0 0-5 16,0 0 3-16,0 1-3 15,0-1-1-15,0 1-1 16,-2 0 1-16,-2-3-1 0,-1 1-1 16,1-2-2-16,-1 3 0 15,-2 1 0-15,0 0 0 16,-1 3 0-16,-3 1 1 16,0 1-3-16,-1 1 0 15,-2 1-3-15,-1-1 1 16,-2 1-3-16,0 1-3 15,-1 1-6-15,0-1-1 16,2 3-10-16,1 0-12 16,-2 0-30-16,5 0-31 0,-2 0-87 15,0 0-290-15</inkml:trace>
  <inkml:trace contextRef="#ctx0" brushRef="#br1" timeOffset="1.64531E6">29910 15889 398 0,'0'0'253'0,"0"0"-144"16,0 0-9-16,0 0-24 15,0 0-25-15,0 0-23 16,0 0-6-16,-25-18-16 16,25 18-6-16,0 0-2 15,-2 0 2-15,-1 0-6 16,-1 0 6-16,-2 0 6 15,1 0-6-15,1 0 0 16,-2 0 0-16,1 0 0 16,-1 0 1-16,0 0 2 0,0 0 4 15,-2 1-4 1,2-1-2-16,0 1 0 0,1 1 1 16,-1-1-2-1,-3 1 1-15,0 3-1 0,-1 0 1 16,0-1-1-16,2 4 0 15,0-3 0-15,2 2-2 16,-1-1 1-16,1 2 1 16,-1 3-1-16,-1-1 2 15,-2 1-1-15,1 2 1 16,-2 0-1-16,0 0-2 16,1 0 2-16,1 1 0 15,0 0 0-15,1 0-1 0,2 2 0 16,0-3-4-1,1 3-4-15,0 2 1 0,0-2 0 16,3-2 3-16,1-1 3 16,1-1-2-16,0-1 2 15,0 0-2-15,0-2 4 16,0 5-1-16,0-3-2 16,4 2 3-16,5 1 0 15,-1 2-1-15,2-3 1 16,0 3 0-16,1-1 0 15,1-2 0-15,1-1 0 16,-1 0 0-16,0 1 0 16,-1-1 0-16,-1-2 0 15,0 1 1-15,-1-2 1 0,0-1 2 16,2-2 2-16,-2 0-3 16,1-1 3-16,3-2 1 15,-2-1 0-15,1-1-4 16,3-1-3-16,-5 0 3 15,4 0-2-15,-4 0-1 16,-1 3 1-16,-1-3-1 16,2 3 3-16,-2-3-3 15,-1 2-4-15,2-2 4 16,0 0 0-16,1 0 0 16,4 0 10-16,-1 0-6 15,2-2 0-15,-3-4-1 16,-1 0-2-16,-1-2 3 15,-1 5-2-15,-3-3-2 16,2 1 2-16,-1 2 0 0,-1 0-2 16,1-2 0-16,1 1 0 15,2 0 0-15,-1-3-2 16,2 0 2-16,-1-2-1 16,-3 1 1-16,1-1 0 15,-2 1 0-15,0-1 0 16,0 3 0-16,0-4-2 15,-2 4 2-15,1-2 2 16,-2 2-2-16,0 1 0 16,-2 1 0-16,2-2-2 0,1 1 2 15,-1-4 0 1,1 1 2-16,-1-3-1 0,0 0-1 16,0 0-1-1,-2 1 1-15,2 0 0 0,0 3 1 16,-1-3-2-16,2 2 2 15,-3-3 1-15,1 1-1 16,-1-2-1-16,1-1 1 16,-2-3-2-16,0 1 3 15,0 0 2-15,0 1-1 16,0 2 3-16,0 3-5 16,0 1 8-16,0 0-1 15,0 0 0-15,0-1 4 0,-3 2 1 16,-3-2-8-1,2-3 3-15,-1 3-3 0,1 0-5 16,1 1 5-16,0 1 1 16,-1-1-6-16,0 3 10 15,-2-1-4-15,0-1 3 16,2 2-5-16,-2 1 1 16,0-4-3-16,-1 3-1 15,-1-4 0-15,0 1-1 16,-1 1 0-16,-1 0-2 15,0 2-2-15,-1 0 0 16,-1 0-4-16,0 0 5 16,-1 0-3-16,-1-1 5 15,2 2-2-15,-1-1-7 0,-1 2-3 16,1 1 1-16,-2 2-14 16,-3 0 5-16,-1 0-11 15,-3 0-16-15,1 5-25 16,4 4-11-16,2 0-88 15,8-2-193-15</inkml:trace>
  <inkml:trace contextRef="#ctx0" brushRef="#br1" timeOffset="1.64725E6">32755 15947 332 0,'0'0'173'0,"0"0"-70"0,0 0-26 16,0 0 26-16,0 0-51 16,0 0-20-16,-52-30-14 15,47 28-1-15,-1-1-8 16,-1 3-5-16,1 0-2 16,-1 0 7-16,-5 0-7 15,3 0 3-15,-3 0-5 16,-1 0 1-16,2 0-1 15,0 0 1-15,1 0 2 16,3 3 0-16,-1 0-1 16,2 1-2-16,-3 1 0 15,2 0-1-15,-1 3 1 16,-1-1 2-16,1 0-2 0,-2 0-1 16,3 0 1-1,-2 0 2-15,2 0-2 0,-1 0-1 16,4 1 0-16,1-1-2 15,-2 3 0-15,1 0-1 16,-2 4 4-16,1-1 0 16,-1-1 1-16,2 3-1 15,-1 0 1-15,0 2 2 16,0-2 0-16,0 3-2 16,2 0-1-16,3-2 0 15,0 2-2-15,0-2 2 16,0-1 0-16,0 2 0 15,0-1 1-15,2-2-2 0,4-2 1 16,1-1 0-16,1 0-2 16,-2 1 4-16,1 1-2 15,3 0 1-15,0 0-1 16,0-2 0-16,-1 0 0 16,1-1 0-16,-2-1 2 15,0-1-3-15,-1 0 1 16,2-1 0-16,-3-1 2 15,1 2-2-15,3 0 5 16,-2 0 4-16,0-4-4 0,-2-1-1 16,1 0 6-1,0 2 0-15,1-2-1 0,1 0-2 16,1-3-1-16,1 0-1 16,1 3-5-16,4-3 1 15,1 0 4-15,-1 0-4 16,2 0-1-16,-3 0 2 15,1 0-1-15,-1-3 0 16,0-1-1-16,-2-4-1 16,1 3 1-16,-1-2 2 15,-1 0-1-15,-2 4-1 16,0-4 1-16,-3 0-1 16,1 1 2-16,-3-2 2 15,1 0 0-15,-1-1 12 16,1 1 4-16,0 2-12 15,-1-1 2-15,0 1-4 16,0 0 0-16,-1 0-1 0,1 1-1 16,-2 0 3-16,1 0-3 15,-1-2 2-15,0 1-4 16,5-3 4-16,-4-2-2 16,1 0 5-16,-2-1-4 15,0 1 5-15,-2-1 3 16,1 1-7-16,1 0 1 15,-3-2-2-15,0 0 1 16,0-1-2-16,0-1 3 16,0-2-2-16,0-3-3 0,0 0 1 15,0-3-1 1,-2-3 0-16,-1 3 1 0,-1-3-3 16,-1 4 0-1,1 4-2-15,-1 4 6 0,-2 4-4 16,1 5 0-16,0 0-5 15,-5 1 5-15,0 1-1 16,-2 1 0-16,-3-1 1 16,3 3-5-16,-4 0-11 15,1 0-20-15,0 0-52 16,2 0-47-16,6-2-235 16</inkml:trace>
  <inkml:trace contextRef="#ctx0" brushRef="#br1" timeOffset="1.64952E6">30455 10716 277 0,'0'0'127'16,"0"0"-5"-16,0 0 8 15,0 0-3-15,0 0-54 16,0 0-27-16,0 0 5 15,0-1-8-15,0 1-8 16,0 0-11-16,0 0-12 16,0 0-5-16,0 0 2 15,0 0-7-15,1 0-2 16,2 0 0-16,3 0 0 16,4 0 6-16,2 0-2 15,4 0 4-15,4 0-4 0,4 1 1 16,6 1-1-16,3-1-3 15,3 1 7-15,-1-1-8 16,0 2-2-16,-4-1 1 16,2 0 2-16,-5 1 1 15,1 0-2-15,-1 1-3 16,0-1 3-16,2 0 3 16,0-2-2-16,3 2-1 15,3-1 0-15,-2 1 1 16,3-1-1-16,-6-1 0 15,-1 1 0-15,-3-1-2 16,2 1-2-16,-1-2 2 0,-1 0-1 16,0 0-2-16,1 0 0 15,-1 0-4-15,3 0-1 16,-2 0 7-16,2 0-7 16,1 0 7-16,0 0-1 15,1 0 1-15,-1 0-2 16,-1 0 2-16,-2 0 0 15,-4 0 1-15,0 0-6 16,0 0 5-16,1 0-4 16,0-2 3-16,-2 1 2 15,2-1-5-15,2 0 2 16,3-1 4-16,1 0-1 16,1 0 3-16,-4 0-2 0,-3-1 2 15,-5 0-1-15,1 1 0 16,-2 0-4-16,-2-1 4 15,-1 3 3-15,-2-2-3 16,2-2 0-16,-1 4-4 16,1 0 2-16,1-1 4 15,-1 1-4-15,-1 1 4 16,0-1-2-16,-5-1 0 16,-1 1 0-16,0-1 0 15,-1 1 4-15,1-2-4 16,4 0 6-16,2-1 3 15,3 1 4-15,-3-1 0 16,-2 1-5-16,-4 1-7 16,-6 0 3-16,-1 2-2 0,-2 0 5 15,0 0 0-15,-3 0-7 16,-18 0-25-16,-3-1-45 16,-5-1-60-16,4 0-244 15</inkml:trace>
  <inkml:trace contextRef="#ctx0" brushRef="#br1" timeOffset="1.6509E6">31295 10376 320 0,'0'0'270'16,"0"0"-134"-16,0 0-28 15,0 0-36-15,0 0-25 16,0 0-22-16,-2-23-1 15,2 18-22-15,0 1 4 16,0 0-6-16,0 1-1 16,3-1 0-16,3-1 1 0,1 3-2 15,2-1-2-15,2 3 4 16,2-2 0-16,-1 2-1 16,3 0-3-16,-1 0 3 15,-2 0 1-15,-1 0-1 16,-2 0-4-16,-1 0 5 15,1 0-1-15,-3 6-1 16,-2 1 2-16,-2 0-1 16,-2 0 0-16,0 1-3 15,0 3-8-15,-5-1 6 16,-8 3 0-16,2 0 3 16,2-3 1-16,2-1-8 15,0-2 9-15,4-1-2 0,0-3 0 16,3-2 1-16,0 1-2 15,0-2 4-15,0 0-1 16,0 0 0-16,0 0-20 16,0 0-49-16,6 0 52 15,5 0 11-15,-2 0-4 16,1 0 4-16,-4 0 0 16,-1 0 7-16,0 0 0 15,-2 0-1-15,0-2-1 16,0 2 4-16,0 0 6 15,3 0-7-15,1 0 10 16,1 0-4-16,-1 0 20 0,2 0-4 16,1 0-11-1,-1 3 5-15,1-1 14 0,-2 1-8 16,-3 2 4-16,1 2-12 16,-3 0 13-16,1 1-11 15,-2 2 16-15,-1 2-17 16,1-1 0-16,-1 1 3 15,-1-1-4-15,0-2-8 16,0-1-3-16,0 1 1 16,0 0-4-16,0-1 3 15,0 3-2-15,-7-2-1 16,-4 1 2-16,0 1 0 0,0-2 1 16,-3-1-3-16,0 0-1 15,-3-2 4-15,-1-4-5 16,1 0 4-16,0 0 0 15,1 0-3-15,1-1-3 16,1 1 3-16,4-2 0 16,-1 0-2-16,4 0-6 15,0 0-9-15,2 0 0 16,0 0 3-16,1-7-26 16,1-2-22-16,0 0-31 15,0 1-109-15</inkml:trace>
  <inkml:trace contextRef="#ctx0" brushRef="#br1" timeOffset="1.65282E6">29940 11190 379 0,'0'0'155'0,"0"0"-53"16,0 0-1-16,0 0-36 16,0 0 8-16,0 0-31 15,0 0 16-15,-3 8-31 16,3 0 10-16,-2 3-15 15,2 1 0-15,-1 5-10 16,-1 5 2-16,-1 0 0 16,-1 3-5-16,1-1-5 15,-3 4 0-15,3 0-2 16,-1 2 3-16,1 0-2 0,0 2-2 16,0 4 4-1,1 0-1-15,0 1-4 0,1 3 3 16,-1-3-3-16,2 0 0 15,-1-2 2-15,-3-1-1 16,2-1-1-16,-2-1 0 16,-1 1 3-16,1 0-3 15,1 0 0-15,0 0 0 16,1-1 1-16,1-3-1 16,1-1 0-16,0-1 0 15,0 0-1-15,0-1 1 16,0-2 0-16,0 1-2 15,0-2-1-15,0 1 1 16,1-2 0-16,-1 1-2 16,0-1 4-16,0-1-3 0,0-3 3 15,0 1 0-15,0-1 0 16,3-1 0-16,0 3 0 16,0-1-2-16,0-1 2 15,0 1 0-15,0-1 0 16,0 0 0-16,1-1 0 15,-1-1 0-15,2 1-1 16,-2 0 1-16,0 1 0 16,2 2-1-16,1 0 1 15,1 0 0-15,-1 0 0 0,0-2 4 16,-2 1-2-16,1 0 3 16,0 1-2-1,-4-1 1-15,2-2-1 16,-2 0-2-16,1-5 1 0,-1-1-1 15,-1-2 2-15,0-1-3 16,0 1 1-16,0-2-1 16,0 1 0-16,0-2 6 15,0-2-6-15,0 0-3 16,0-4 3-16,0 0 5 16,0 0-5-16,0 0 0 15,2 0-1-15,-2 0-13 16,1-1-19-16,2-12-35 15,2-3-53-15,1-3-52 16,-2-2-156-16</inkml:trace>
  <inkml:trace contextRef="#ctx0" brushRef="#br1" timeOffset="1.65385E6">29691 12009 410 0,'0'0'205'16,"0"0"-73"-16,0 0-57 15,0 0 8-15,0 0-61 16,0 0 9-16,-9-40-14 16,7 34-1-16,1 2-5 0,-2 0 6 15,1-1-4 1,0 1-4-16,-1-1 4 0,1-1-13 15,0-1 3-15,1 0-3 16,-1 0-2-16,1 0 0 16,1-1-7-16,0 2-1 15,0 1 2-15,0-1-9 16,0 1 4-16,8-1 2 16,0 1-6-16,1 2 13 15,0 2-1-15,1 1 4 16,-2 0 0-16,0 0 1 15,-2 0-1-15,-2 0 1 16,-1 3 1-16,1 8 2 0,-2 0 1 16,-2 3-1-16,0 3 3 15,0 3-4-15,-3 1 2 16,-10 2-4-16,-3 0 0 16,2 0-1-16,2-1-3 15,2-4 0-15,5-1 4 16,3-4 0-16,2-2-1 15,0-4 1-15,0-2-2 16,0 0 2-16,0-2 0 16,2 0 0-16,5-1 12 15,1-2 2-15,2 0 5 16,3 0 6-16,3 0 0 0,0 0-8 16,3 0 0-16,4-2-8 15,0-2-9-15,3-3 2 16,-5 5 0-16,-2-1-4 15,-5 1-2-15,-4 0-17 16,-6 2-30-16,-4-1-39 16,0 1-120-16,0 0-509 15</inkml:trace>
  <inkml:trace contextRef="#ctx0" brushRef="#br1" timeOffset="1.65737E6">30354 11046 212 0,'0'0'126'16,"0"0"-47"-16,0 0 32 16,0 0-4-16,0 0-38 15,0 0-33-15,0 0-20 0,-1-2 1 16,1 2 3 0,0 0-1-16,0 0 11 0,0 0-1 15,0 0-9-15,0 0 1 16,0 0-4-16,0 0-9 15,0 0-2-15,0 0 7 16,0 0-2-16,0 0-6 16,0 0-4-16,0 0 1 15,1 0-2-15,7 2 11 16,1 9 1-16,3-1 11 16,1 6 0-16,4-2-3 15,-2 2-6-15,4 1-7 16,-1 3 4-16,3 2-1 15,1-1 3-15,1 4-11 16,1 2-1-16,2 1 2 0,3 3-3 16,-1 0 1-16,2 3-1 15,-2-4 1-15,0 0-1 16,-2-1 1-16,1-2 0 16,-3 3-1-16,3-1 0 15,-1 0-1-15,4 2-1 16,-2-2 2-16,1 2-1 15,-1 1 1-15,-2-1 0 16,2-3 3-16,-1-1-3 16,-2-2-2-16,1-1 1 0,-4 1 1 15,-4-4 0-15,0 3 0 16,-2 0 0 0,-1 0 1-16,0 1-1 15,1 0-1-15,0-1 1 0,1 0-3 16,0 0 6-16,4 0-5 15,-2-2 2-15,-1-1 0 16,0 1 4-16,0 0-4 16,3-1 1-16,-1 0-4 15,2 0 6-15,-2 0-3 16,1 1 0-16,-1-2-2 16,-1 1 2-16,0-3 0 15,-1 1 0-15,0-2 0 0,0-2 4 16,-2 1-4-1,2-1-3-15,0-1 3 0,0-1 0 16,-1-1 0-16,0-1 4 16,0-1-4-16,2 0 2 15,0 1-4-15,0 0 2 16,3 2 0-16,2 0 0 16,-2 0 0-16,5-2-1 15,-2 2 1-15,2 0 0 16,0-2-1-16,0 3 1 15,-2 2 1-15,-1-1 0 16,2 1-1-16,-4-1-3 16,-1 2 3-16,-3 0-1 15,3-1 4-15,-3-1-3 0,-1-2 0 16,1-3-2-16,-4 2 2 16,-2-2 0-16,3 0 0 15,-5 1-1-15,2-2 1 16,-3-3 0-16,-2 2 0 15,3-3 0-15,-3-3 0 16,0 3 0-16,-2-2 0 16,1 1 5-16,-2 2-5 15,2-2-2-15,0 5 2 16,0-2 0-16,0 1 0 16,2 2-3-16,2-1 4 15,-1-1-1-15,2-1 2 16,0 2-1-16,-2-3-1 15,-1 1 2-15,-1-1 0 16,-1 0-1-16,0 0-1 0,2 0 1 16,-2 1 0-16,1-4 0 15,-1 0-1-15,0-1 0 16,0 1 1-16,-1 1-1 16,2 1 0-16,-3-3 0 15,2 1 0-15,0 1 2 16,0 1-2-16,1-1 0 15,0-1-2-15,-4 1 1 16,1-3-3-16,-1 1-2 16,-1-1-10-16,-1-1-1 15,-1 0-10-15,0 0-8 16,0 0-19-16,-7-8-145 16</inkml:trace>
  <inkml:trace contextRef="#ctx0" brushRef="#br1" timeOffset="1.65813E6">31850 11713 449 0,'0'0'223'0,"0"0"-154"15,0 0 29-15,0 0-7 16,0 0-39-16,0 0-37 15,-3 0-15-15,3 1-1 16,0 10 1-16,0 4 5 16,-2 1-4-16,-1 3-1 15,0-1 0-15,-2 2 1 16,1-2-1-16,-3-1-6 16,-1 1 2-16,1-2 0 15,-1 0-5-15,1-2-4 16,2-1 10-16,4-2-3 15,1-2-3-15,0-1 3 16,0-2-6-16,3-3 6 0,7 0-2 16,2-2 8-16,3-1 0 15,5 0 2-15,0 0 0 16,0 0 2-16,2 0-4 16,-1 0 2-16,0 0 3 15,1-1-2-15,-1 1-1 16,0-2-2-16,-3 2 2 15,-3 0-2-15,-2 0 2 16,0 0-5-16,-3 0 2 16,-1 0-1-16,-3 0-20 0,-3 0-10 15,-3 2-55-15,0-1-28 16,0-1-85-16,0 2-230 16</inkml:trace>
  <inkml:trace contextRef="#ctx0" brushRef="#br1" timeOffset="1.65845E6">32024 11918 505 0,'0'0'177'0,"0"0"-81"16,0 0-13-16,0 0-35 15,0 0-22-15,0 0-22 0,-1 0 3 16,1 11 45-16,0 5-20 16,0 2-4-16,1 5-4 15,2 0-8-15,2 7-2 16,-1-2 1-16,-1 0-6 16,2 0-7-16,-3-3 2 15,1-3-4-15,-1-4 0 16,-1-1-4-16,1-1-43 15,-2-3-64-15,0-3-176 16</inkml:trace>
  <inkml:trace contextRef="#ctx0" brushRef="#br1" timeOffset="1.6604E6">32773 13947 300 0,'0'0'182'0,"0"0"-81"16,0 0 34-16,0 0-14 15,0 0-49-15,0 0-15 16,0 0-21-16,0 0-11 16,0 0-6-16,0 0-10 15,0 0-4-15,0 0-3 16,0 0-1-16,0 1 4 15,0 10-4-15,0 6 13 16,0 5 0-16,0 2-6 16,0 3 0-16,-3 1-6 15,2 0 3-15,-4 1 3 16,1 1-5-16,-1-4 2 16,-1 3 1-16,3 0 2 15,2 3-2-15,1-1-3 0,-2 3 7 16,2-2-5-16,0 0 0 15,-1 2 2-15,-1 1-5 16,-1-1 4-16,2 0-3 16,-2 0-3-16,1-5 3 15,1 0 3-15,-1-3-4 16,2-1-2-16,0-2-4 16,0-3 3-16,0-2 2 15,0-1 3-15,0-2-3 16,0 0 0-16,0-5 0 15,0 1 0-15,0 0-1 16,0-2 1-16,0 4 0 0,0-1-1 16,0 2 0-16,0 2 0 15,0-1 0-15,0 3 0 16,0-3-1-16,-1 2 2 16,1 2-1-16,-2-1 1 15,1 2-1-15,1-1 0 16,-4 1 0-16,2 2-1 15,-2 1 0-15,-3 1 1 16,3-2 2-16,-1-1 0 16,1-4-4-16,2 0 4 15,-2-2-2-15,0 0 0 0,-1-1 0 16,1 1 0-16,-1-1 1 16,2-3-1-16,0-1 0 15,-1-3 0-15,4 0 0 16,0-1-1-16,0-1-1 15,0 4 2-15,0-1 0 16,0 1-1-16,0-3 1 16,0 4 0-16,0-3 0 15,0 1 1-15,0 1 1 16,0 2-2-16,0-2 0 16,0 3 0-16,0-1 0 15,0-1 1-15,2 3 0 16,0-2-1-16,-1 2 0 15,1 2 0-15,0-3 0 0,-2 2 0 16,1 1 0-16,2-1 0 16,-1 0 0-16,1-2 0 15,1 1 0-15,-1-2-2 16,4-2 2-16,-2-1 1 16,-1 0-1-16,-1-5 0 15,0 2 0-15,-1-4 0 16,1 1 0-16,-1-2 0 15,-1 2-4-15,-1-2-1 16,2 3 1-16,-2-2-3 16,1 2 0-16,-1-1-9 0,0 1 4 15,2-2-7-15,-2 1 4 16,0-2-10-16,1 0-8 16,2 0-22-1,-2-11-70-15,-1-14-381 0</inkml:trace>
  <inkml:trace contextRef="#ctx0" brushRef="#br1" timeOffset="1.66136E6">32970 14815 378 0,'0'0'141'0,"0"0"-77"15,0 0 55-15,0 0-60 16,0 0-2-16,0 0-24 16,-16-48-19-16,16 42-10 15,0 2-4-15,0-1 0 16,0 1 0-16,0 0 0 0,0 0-8 15,0-1-2 1,4 2 3-16,-1 0 3 0,3 1 3 16,-2 2-3-16,2 0 2 15,-1 0 2-15,-1 0 1 16,1 3-1-16,1 7 0 16,1 1 0-16,-2 3-5 15,-1 3-10-15,-2 5 5 16,-2-2 2-16,0 2 6 15,0 1-4-15,0-2 2 16,-5-1 4-16,-5 0 0 16,0-4 0-16,-1-1 0 0,2-3 0 15,2 2 0 1,2-3 0-16,2-4 0 16,3-2 0-16,0-2 0 15,0-1 7-15,0-2-2 0,0 0 11 16,3 0 33-16,9 0-4 15,-3 0 8-15,2-2-7 16,0-1-14-16,0-2 9 16,2 2 1-16,4-1-22 15,1 1-4-15,-1 0-1 16,3 0-4-16,-5 1-9 16,4 0 0-16,-1 1-2 15,3 1 0-15,-2 0 0 16,-5-1 0-16,-1 1 0 15,-5-2 0-15,-2 2-3 0,-3 0-8 16,-2 0-6-16,1 0-8 16,-2 0-27-16,0 0-16 15,0 0-52-15,0 0-124 16</inkml:trace>
  <inkml:trace contextRef="#ctx0" brushRef="#br1" timeOffset="1.66382E6">30441 16237 512 0,'0'0'153'0,"0"0"-132"0,0 0 42 15,0 0 27-15,0 0-45 16,0 0-33-16,0 0 1 15,0 0-5-15,0 0 2 16,0 0-4-16,0 0 4 16,0 0 3-16,0 0-2 15,0 0-1-15,0 0 3 16,0 0 0-16,0 0 2 16,9 0-2-16,0 0 9 15,2 0-10-15,2-3-9 16,-1 3 3-16,4-1-4 15,4 1 6-15,2-1-5 16,6 1 1-16,2-3 0 0,3 1-2 16,1-1 5-16,2 0-5 15,0 2 1-15,1-1 1 16,-2-1-2-16,-3 3-4 16,-2-3 4-16,0 3-8 15,-2-1 8-15,2 1-2 16,1 0 1-16,2 0-1 15,5 0 0-15,-1 0-3 16,5-2 7-16,-2 0-8 16,-3-1 4-16,-1 3 0 0,-1 0 4 15,-2 0-4 1,-5 0 1-16,-1-3-1 16,-4 3 0-16,-3 0 0 15,-4 0 0-15,0 0 0 0,-2 0 0 16,2 0 0-16,-1 0-1 15,8 0 1-15,0 0 0 16,3 0 0-16,3 0 0 16,-1 0 1-16,-1 3-1 15,-4-3 0-15,3 0 0 16,-7 3 0-16,2 1 0 16,-3-3-3-16,-3 0 3 15,3 1 0-15,-2-2 0 16,4 0 0-16,2 0 0 15,-1 0 0-15,3 0 0 0,-2 0 0 16,-1 0 2-16,0 0-2 16,-2 0 0-16,-2 0 0 15,1 0 0-15,-3 0 0 16,4 0 0-16,-1 0 0 16,-2 0 0-16,-1 0-1 15,-1 0 1-15,-5 0 0 16,-2 0 0-16,-4 0 1 15,-2 0-1-15,-1 0-2 16,0 0-2-16,0 0 4 16,0 0-16-16,0 0 7 15,0 0-2-15,0 0-16 0,0 0 3 16,0 0 1-16,0 0-2 16,0 0 12-16,0 0 0 15,0 0 3-15,0 0-6 16,0 0-8-16,0 0-10 15,0 0 10-15,0-2-22 16,0-4-146-16</inkml:trace>
  <inkml:trace contextRef="#ctx0" brushRef="#br1" timeOffset="1.66522E6">31086 15880 366 0,'0'0'150'0,"0"0"-59"16,0 0 25-16,0 0-29 15,0 0-8-15,0 0-23 16,-3-14-18-16,3 12-8 15,0 2-4-15,0-1-6 16,0 0-7-16,0 0-2 16,0-2 0-16,0-2-11 15,0 1 3-15,8 0-3 0,3-2-3 16,4 2 2-16,4 0 1 16,2 1-3-16,-1 1 6 15,-1 1-3-15,-5 1 0 16,-4 0-2-16,-4 0-3 15,-3 0-14-15,-2 3 3 16,1 7 5-16,-2 2-5 16,0 2 7-16,0 0-3 15,0 3 1-15,0-3-9 16,-5 0 11-16,-2 2 3 16,-5-1-4-16,0-1 0 15,0-1-1-15,-1-2-2 16,4-4-7-16,4-1 5 15,4-4 5-15,1-2-18 0,0 0-32 16,0 0 16-16,0 0 31 16,6 0 13-16,1-5 0 15,-1 1-2-15,-3 1 2 16,-1 1-2-16,-1 2 0 16,-1 0 2-16,3 0-2 15,-2 0 1-15,2 0-1 16,2 0-7-16,1 0-19 15,0 0 15-15,3 0 8 16,-2 0 1-16,-1 0 6 16,-1 0-2-16,1 0 2 0,-3 0 4 15,1 0 5 1,-1 0 5-16,2 5 1 0,1-2-6 16,0 0 3-1,1 0 1-15,5-3-2 0,-3 0 15 16,2 2-4-16,-3-1-5 15,-2 3 2-15,-3-1-3 16,-1-1 3-16,-1 0-15 16,-1 3 25-16,0-1-5 15,0 2-5-15,0-1-3 16,0-2 3-16,0 2-9 16,0-2-7-16,0 0 1 15,0-3-3-15,0 3-3 0,-6 0 4 16,-8 4 5-1,-4-2-5-15,-3 2-1 0,1-1-1 16,1-2-2-16,4 0 0 16,5-1 0-16,2-2 2 15,0 1-2-15,-2-1 0 16,1-1 1-16,-1 0-1 16,-5 0-1-16,1 0-6 15,-2 0 1-15,1 0-10 16,0 0-4-16,3-1 12 15,1-4-7-15,5 1 3 16,-2 0 6-16,3-3-18 16,2 2-23-16,-1 0-80 15,1-2-223-15</inkml:trace>
  <inkml:trace contextRef="#ctx0" brushRef="#br0" timeOffset="1.7033E6">26417 12749 404 0,'0'0'297'16,"0"0"-154"-16,0 0-34 0,0 0-19 16,0 0-35-16,0 0-21 15,0 0-12-15,0 0-8 16,0 0-2-16,0 0-2 15,0 0-8-15,0 0-1 16,0 0-1-16,0 0 5 16,0 0-5-16,0 0-1 15,0 0 0-15,0 0 1 16,0 0 0-16,0 0-6 16,0 0 5-16,2 0-2 15,1 0 1-15,3 7 2 16,0 1 0-16,3 3 1 15,-2 1-1-15,-1 0 5 16,2 0-9-16,0 1 4 16,0-2 0-16,-2-2 4 0,2 2-4 15,-4-2 0-15,3 3 0 16,-2-1 0-16,-1 0-6 16,-1 1 5-16,-1-3 1 15,-1 0 5-15,2-3-5 16,-3-1-2-16,2-2 2 15,-2-1 4-15,0-2-4 16,0 0 1-16,0 0 4 16,0 0-5-16,0 0 2 15,-3-10-2-15,-3-6-6 16,-2-2-9-16,2-1 8 16,-1-1-5-16,1 2-8 0,2 0 2 15,-1 3 4-15,0 1 2 16,1 2 0-16,0 0-8 15,1 2 8-15,0 0-19 16,0 2 4-16,1-1-7 16,1 1-3-16,1-1 12 15,0 3 2-15,0-4 10 16,0 6 10-16,0-1 2 16,0 2 1-16,0-2 8 15,0 2-7-15,4 0-1 16,4 2 0-16,0 1 0 15,2 0 3-15,-3 0-1 16,5 0-2-16,-5 0 8 0,2 0 7 16,-1 4 7-1,-1 3-7-15,-1 0 3 16,0 1 6-16,0 2 5 16,-1 2-16-16,-1 2-2 0,0 1 8 15,1 1-8-15,-1 0 0 16,0-2-9-16,0-4 5 15,-1 1-4-15,-1-6-3 16,-1 0 1-16,1-2 2 16,-2-2-2-16,0-1 0 15,0 2-1-15,0-2-5 16,0 0-1-16,0 0 4 0,0-11-1 16,-3-1 1-16,-3-5-9 15,-1 0-6-15,3-3 5 16,-1 0-9-16,1 2-10 15,1 2-10-15,2 4 9 16,-1 1 6-16,1 5-5 16,-1 0 1-16,2 1 3 15,0 0 3-15,0 4 19 16,0-2 4-16,0 0 0 16,0 1 0-16,5 2 1 15,3 0 3-15,1 0 28 16,1 0 14-16,0 3-10 15,2 3 1-15,0 5 6 0,1-2-6 16,-2 5-10 0,-1 0 2-16,0 2 10 0,0-1-18 15,-3 0-3-15,3-2 1 16,-5 0-15-16,-1-5 2 16,-1-4-1-16,-1 0-8 15,-1-4-25-15,-1 0-58 16,0 0-82-16,0-10-363 15</inkml:trace>
  <inkml:trace contextRef="#ctx0" brushRef="#br0" timeOffset="1.70357E6">26690 12592 589 0,'0'0'256'0,"0"0"-192"16,0 0-4-16,0 0 2 15,0 0 0-15,0 0-34 16,38 64-7-16,-26-45-8 16,1-2-8-16,-2 0 0 15,-2-5-4-15,-1-3-1 16,-3-4-2-16,-2-3-28 15,-2-2-46-15,-1-2-70 16,0-15-208-16</inkml:trace>
  <inkml:trace contextRef="#ctx0" brushRef="#br0" timeOffset="1.70384E6">26631 12432 454 0,'0'0'167'16,"0"0"-125"-16,0 0 3 15,0 0-23-15,0 0-21 16,0 0-1-16,35 40-37 0,-21-26-82 16,-1-3-74-16,-1 2-180 15</inkml:trace>
  <inkml:trace contextRef="#ctx0" brushRef="#br0" timeOffset="1.70441E6">26776 12552 320 0,'0'0'205'0,"0"0"-66"16,0 0 0-16,0 0-36 15,0 0-18-15,0 0-15 16,1 0-26-16,-1 0-13 15,4 0-21-15,1 0-5 16,2 0 0-16,4 0 3 0,1 3-1 16,-2 3-3-16,2 2 1 15,1 1-4-15,-2 2-1 16,2 4 1-16,-1 0 5 16,-3 4-3-16,0-4 2 15,-1 1 1-15,-4-6-6 16,-1-2 0-16,0-2 1 15,-1-3-1-15,-2-1 0 16,0-2 0-16,0 0 0 16,0 0 0-16,-8 0 2 15,-2 0 0-15,-4-6-2 16,5-10-10-16,3-2-5 16,0-2 9-16,2 1 1 15,1 2 4-15,0 0 1 16,0 3 1-16,0-1-1 0,2 5-2 15,-1-1 0-15,0 2-7 16,2 0-5-16,0-1-9 16,0 0-10-16,0 0 4 15,7 0 0-15,5 2 17 16,-1-2 9-16,1 3 1 16,-1 0 2-16,-2 3 1 15,-2 3 2-15,2 1-3 16,3 0 12-16,-1 0 0 15,3 6 11-15,0 8-3 16,1 2 11-16,0 3-6 16,-3 1-13-16,2-2 6 15,-4-1-5-15,0-1-9 16,-3-4 1-16,-1-1-5 16,-4-2-1-16,-2-2-4 0,0-1-43 15,0-2-66-15,0-4-217 16</inkml:trace>
  <inkml:trace contextRef="#ctx0" brushRef="#br0" timeOffset="1.7049E6">27047 12224 614 0,'0'0'210'0,"0"0"-88"15,0 0-34-15,0 0-33 0,0 0-22 16,0 0-23-16,-4-1-7 16,4 1-2-16,0 14 1 15,0 6 11-15,0 3 8 16,0 3-3-16,0 4-4 16,0 1 2-16,0 2-1 15,0-1 0-15,0-2-1 16,9 0-7-16,4-4 5 15,2-1-1-15,4-5-5 16,2-5 0-16,2-2 4 16,0-3-5-16,1-5-5 15,1-2 6-15,-3-3-6 16,-5 0-23-16,-3 0-31 16,-5-1-5-16,-6-6-41 0,-3-3-187 15</inkml:trace>
  <inkml:trace contextRef="#ctx0" brushRef="#br0" timeOffset="1.70717E6">27277 12242 369 0,'0'0'177'0,"0"0"-20"0,0 0-14 16,0 0-56 0,0 0-13-16,0 0-22 0,-15-2-14 15,15 0-3-15,0 2-9 16,0 0-7-16,0 0-5 16,0 0-2-16,0 0-3 15,0 0-9-15,0 0 2 16,0 0-1-16,0 11 1 15,6 6 5-15,3 0 4 16,-3 3-11-16,1 0 7 16,1 0-7-16,3-2 1 15,-3-1-3-15,3-3 2 16,-3-3-1-16,0-5-1 16,-2-1-15-16,-3-2-23 0,0-2-27 15,0-1-70-15,0 0-110 16,3-8-266-16</inkml:trace>
  <inkml:trace contextRef="#ctx0" brushRef="#br0" timeOffset="1.70785E6">27441 12180 333 0,'0'0'273'0,"0"0"-146"16,0 0-9-16,0 0-40 15,0 0-27-15,0 0-12 16,-21-10-12-16,18 10-4 16,2 0-5-16,1 0-8 15,-2 0 0-15,2 0-5 16,0 0-3-16,0 0 2 0,-1 5-2 16,1 4 0-16,0 3 1 15,0 0-1-15,0 3 0 16,0 0 0-16,0 2 1 15,4 0-2-15,2-1 0 16,1-3 1-16,1 2-2 16,-2-4 0-16,3-2 1 15,0-2-1-15,-2-1 4 16,2-2-2-16,-3-2-2 16,0-2 0-16,1 0 2 15,-2 0-2-15,3 0-2 16,0-2-6-16,0-10 7 15,-4-2 1-15,-1-2-2 0,0-6 2 16,-1-3-1 0,-2-1 1-16,0-1-2 0,0 3 0 15,0 6 2-15,0 3 1 16,0 7-1-16,-2 2 2 16,-4 4 1-16,-1 2 0 15,-6 0-3-15,-3 2 0 16,0 12 0-16,0 2 0 15,1 0-6-15,4-1-12 16,7-1-23-16,4-2-34 16,0-2-49-16,1-3-147 15</inkml:trace>
  <inkml:trace contextRef="#ctx0" brushRef="#br0" timeOffset="1.70811E6">27714 12255 607 0,'0'0'164'15,"0"0"-54"-15,0 0-19 16,-5 89-36-16,2-64-31 15,2-3-7-15,-1-3-15 16,-2 0-2-16,1-5-14 0,-1-3-92 16,-2-10-237-16</inkml:trace>
  <inkml:trace contextRef="#ctx0" brushRef="#br0" timeOffset="1.71083E6">27811 12025 679 0,'0'0'160'16,"0"0"-53"-16,0 0-12 16,0 0-37-16,0 0-13 15,0 0-20-15,-8 0-8 16,8 0-1-16,0 0-16 15,0 0 2-15,0 0 0 0,0 4-2 16,9 7 10 0,1 2 1-16,0 1 1 0,0 3-1 15,1-1 2-15,-1 4-2 16,-2-3 1-16,-1 1-4 16,1 1-4-16,-1-3-1 15,0-1-1-15,-2-3-1 16,-1-4-1-16,-2-2-5 15,-1-2-28-15,1-4-6 16,-2 0-21-16,0 0-41 16,0-4-120-16</inkml:trace>
  <inkml:trace contextRef="#ctx0" brushRef="#br0" timeOffset="1.71158E6">27954 11974 615 0,'0'0'178'0,"0"0"-101"16,0 0 9-16,0 0-37 15,0 0-25-15,0 0-7 16,0 0-8-16,0 0-7 0,0 0 0 16,0 9-1-16,0 2 4 15,0 0-3-15,0-2-2 16,0 2 1 0,0-5-1-16,0 2 0 0,0-3 1 15,0 1 0-15,3-1 0 16,0 0-1-16,-1 0 0 15,2-2-1-15,-1 0-3 16,2-3-2-16,2 0-1 16,-1 0-2-16,3 0-4 15,-2 0 2-15,2-4-1 16,-1-1 6-16,-4 0 1 0,-2 1 3 16,-2-1 2-1,0 2-2-15,0 0 4 0,0 2-1 16,1 0 5-16,-1 0 11 15,0-1 4-15,2 1-7 16,-2-2-9-16,1 1 1 16,2 0-3-16,-1 1 2 15,1 1-2-15,1 0 0 16,0 0 0-16,1 0-1 16,3 0 1-16,-1 0 6 15,2 0 2-15,0 0-1 16,0 6-2-16,0 1 5 15,0 2 0-15,-5 1-6 16,2-3 5-16,-3 3-4 16,-1-1 2-16,-1 4-6 0,-1 2 2 15,0 0-1-15,0 2 3 16,-4 0-3-16,-8 0 0 16,-2-3-4-16,2-1-1 15,3-5 0-15,-1-3-10 16,3-4-2-16,-1-1-10 15,0 0-25-15,-2-6-43 16,3-8-71-16,1-4-208 16</inkml:trace>
  <inkml:trace contextRef="#ctx0" brushRef="#br0" timeOffset="1.71187E6">28015 11890 569 0,'0'0'167'16,"0"0"-35"-16,0 0-39 16,0 0-42-16,0 0-20 15,0 0-4-15,33-14-9 16,-24 12-9-16,2 1-9 15,2-2 1-15,-1 1 0 16,0-1-1-16,-2 1 0 0,-4 1-14 16,0-1-25-16,-3-1-29 15,-1-1-56-15,-2 0-172 16</inkml:trace>
  <inkml:trace contextRef="#ctx0" brushRef="#br0" timeOffset="1.71233E6">28060 11730 148 0,'0'0'431'0,"0"0"-298"16,0 0-31-16,0 0-22 15,0 0-17-15,0 0-24 16,13-3-7-16,-2 4-7 16,2 7 3-16,4 1-4 15,1 1 3-15,3 3-13 16,-4 0-9-16,1-2 6 15,2 2-3-15,-4-2-1 0,4 1 5 16,-3 4-5 0,-2 0 5-16,0 3-3 0,-3 0 7 15,-3 2-9-15,0 3 7 16,-3 3-4-16,-5 5 5 16,-1-1-11-16,0 0 4 15,-3 0-8-15,-10-3 1 16,-3 1-1-16,-2-6-4 15,-2-1-13-15,0-5-17 16,0-3-17-16,2-4-44 16,2-3-141-16</inkml:trace>
  <inkml:trace contextRef="#ctx0" brushRef="#br0" timeOffset="1.71372E6">27521 12742 280 0,'0'0'148'0,"0"0"-61"16,0 0 14-16,0 0 4 16,0 0-23-16,0 0-7 15,-3-2-17-15,1 2 3 0,2 0-7 16,0 0-3-16,0 0-15 15,0 0-18-15,0 0-7 16,0 0-3-16,0 0-5 16,0 0-3-16,0 14 2 15,5 7 3-15,4 3 2 16,-1 4 3-16,1 0-8 16,0-2 6-16,0-2 0 15,0-2-8-15,-1-2 0 16,-2-5 2-16,1-3-5 15,-4 0 3-15,1-3-24 16,-1-5-20-16,-1-3-57 0,2-1-33 16,-3 0-153-16</inkml:trace>
  <inkml:trace contextRef="#ctx0" brushRef="#br0" timeOffset="1.71447E6">27659 12777 447 0,'0'0'190'15,"0"0"-67"-15,0 0-26 16,0 0-33-16,0 0-19 16,0 0-17-16,-2-2-1 15,2 2-5-15,-1-2-4 16,-1 1-4-16,1 0-5 16,-1 1 5-16,2 0-7 15,-1 0 3-15,1 0-6 16,0 0 2-16,-2 0-6 15,2 0-2-15,0 0-1 0,0 0 0 16,-1 11 3-16,1 5 2 16,0 1 2-16,0 1 4 15,0 1 0-15,0-1-5 16,0-1 3 0,1-2-6-16,4 1 2 0,1-1 2 15,1-4-1-15,2-2 0 16,0 2 0-16,0-4-3 15,-1 1 2-15,3-1 0 16,-2-3-2-16,2 1 1 16,1-4-1-16,-3-1-2 15,0 0 0-15,2 0-2 16,0-5 2-16,-2-5-5 0,1-4 5 16,-2-3 2-1,-4-3 0-15,1-3 0 0,-3-1-1 16,-2-2 1-16,0 1 0 15,0 1 3-15,0 6 3 16,-5 3-1-16,-1 4 5 16,-2 1 2-16,1 1 2 15,-2 1-9-15,0 1 6 16,0 1-9-16,0 1 6 16,0 3-4-16,2-1-3 15,-1 3-1-15,-1 0-9 16,0 0 9-16,0 0-4 15,-2 3-2-15,-1 12-10 0,-2 7-30 16,-1 1-40-16,5 1-181 16</inkml:trace>
  <inkml:trace contextRef="#ctx0" brushRef="#br0" timeOffset="1.7501E6">29561 10966 255 0,'0'0'199'16,"0"0"-117"-16,0 0-11 15,0 0 1-15,0 0-26 16,0 0-32-16,0 0-5 15,0-3 6-15,0-1-7 16,0 1-8-16,0 1-4 16,0 2 4-16,0 0 0 0,0 0 6 15,0 0 2-15,0 0-4 16,0 0 6-16,0-2 1 16,0 1 8-16,0-2-18 15,0 3 6-15,0-2 8 16,0 1 6-16,0-1 11 15,0 1 12-15,0-1-20 16,0 2-7-16,0 0-2 16,0 0-12-16,0 0 0 15,0 0-1-15,0 0-1 16,-2 0 3-16,1 0-4 16,-4 0 0-16,-2 0 0 15,3 0 3-15,-4 0-3 0,2 3-1 16,-2 2 0-1,-2-1 1-15,0 3 0 0,-3 0 0 16,0 1 3-16,-2 2 1 16,-2 2-4-16,-6 2 3 15,2 0 2-15,-1 0-3 16,1 0-1-16,6-3 0 16,2-3-1-16,4-1 1 15,3-2-1-15,0 1 3 16,-3 0-6-16,1 1 6 15,-2 2-3-15,-5-1 0 16,1 2 0-16,0 0 0 0,2-2 2 16,0 0-1-1,-2 0 1-15,4 1-1 0,-2-3-1 16,2 3 0-16,-3-3 3 16,-1 7-3-16,-1-2 0 15,-6 0-2-15,-3 3 2 16,3 0 0-16,-3-1 2 15,2 1-2-15,1 1 0 16,3-3-2-16,0 0 5 16,3 1-6-16,-3 1 5 15,5-2-2-15,-5 4 0 16,0-1 0-16,-3 1 1 16,-1 1 1-16,1 0-1 0,0 0-1 15,-1 0 6-15,1 2-3 16,1-2 6-16,0 1-9 15,2-1 2-15,1 3-1 16,1 0 6-16,-2 0-7 16,-3 3 1-16,-1 3 0 15,-1-1 0-15,-4 2 0 16,1-1-1-16,-3 1 0 16,2-2 1-16,2-1 0 15,4 0-1-15,-1-2 0 16,2-2 0-16,2-2-1 15,-1 0 2-15,0-1-1 16,1 0 0-16,-3 2 1 16,1 2 0-16,-4 1 2 0,-2 4-3 15,-1 1 3-15,2-2-2 16,-1 3 9-16,2-2-8 16,0 3-2-16,1-2-1 15,0-2 1-15,5-1 2 16,-1 0-2-16,-3 4-1 15,-3-3 1-15,-3 2 0 16,-3-1 5-16,-1 0-5 16,1-3 2-16,0-1 3 15,4-2 2-15,3-2-5 16,3-1 5-16,6-1-7 16,2-1 2-16,1-1-2 15,1-4 1-15,0 3-1 0,2-2 0 16,-2 0 1-16,-1 2-1 15,0 1 5-15,-1 0-4 16,0 1-2-16,2 0 2 16,-1-4-1-16,5 1 0 15,-2 1 0-15,-1-1 0 16,-1 2 0-16,0 2 0 16,0-1-6-16,-1 1 12 15,-3 3-6-15,0 1 0 16,-5 0 0-16,4-3 0 15,0 0 2-15,5-3-2 16,2-1-2-16,0 0 2 0,0-2 0 16,0 1-4-1,2-3 4-15,-1 0 0 16,2-1-2-16,2 0-2 0,1-1 0 16,-2-2 1-16,1 1 2 15,0 1 1-15,1-2-1 16,-3 6 1-16,1-3 0 15,-3 1 0-15,4-1-2 16,2-4 2-16,0-1 2 16,2-1-2-16,0-2-3 15,0 0-1-15,0 0 1 16,0 0 1-16,0 0 1 16,0 0 1-16,0 0-1 15,0 0 2-15,0 0-1 16,0 0 1-16,0 0 0 0,0 0 0 15,0 0-1-15,0 0 0 16,-2 0 0-16,-4-16-21 16,0-9-78-16,3-14-552 15</inkml:trace>
  <inkml:trace contextRef="#ctx0" brushRef="#br0" timeOffset="1.75217E6">28159 11140 170 0,'0'0'230'0,"0"0"-102"16,0 0 34-1,0 0-41-15,0 0-59 0,0 0 0 16,0 0-8-16,0-4-10 16,0 4-13-16,0 0 2 15,0 0-15-15,0 0 2 16,0 0-7-16,0 0-10 16,0 0 1-16,0 0-4 15,0 0 0-15,0 4-3 16,4 9 1-16,6 4 2 15,1 3 2-15,1 2 0 16,0-2 1-16,0 2 4 0,2-1-2 16,-3-3-4-16,1-2 1 15,-5-3 0-15,-1 0-1 16,0-5-1-16,-3-1-1 16,-1-2-6-16,-2-2-9 15,0-3-22-15,0 0-23 16,0 0-69-16,0-3-155 15</inkml:trace>
  <inkml:trace contextRef="#ctx0" brushRef="#br0" timeOffset="1.75305E6">28352 11083 315 0,'0'0'164'16,"0"0"-48"-16,0 0 14 0,0 0-62 15,0 0-5-15,0 0-23 16,-10-3-5-16,10 3-13 16,0 0-4-16,-1 0-14 15,1 0-4-15,-2 6-3 16,1 5 3-16,-1 0 6 15,2 0-5-15,0 0 10 16,0 0-5-16,0 2 1 16,0-1 2-16,0-1-6 15,0 2-1-15,0-2 3 16,3 0-3-16,2 1-2 16,-1-2 0-16,2-2 0 15,-2 1 0-15,1-4-4 0,1 1 4 16,0-3 5-16,1 0-2 15,-1-2-2-15,2-1 0 16,-2 1-1-16,0-1 2 16,1 0-2-16,-1 0 0 15,2 0 0-15,-2 0 1 16,1 0 7-16,-3 0-7 16,-1 0-1-16,0 0 0 15,0-2 0-15,0-3 0 16,2 1 0-16,0-4 1 15,0-1-1-15,1 1 0 16,-3-3 0-16,0 0 1 0,0 0 0 16,-1 2-1-1,-2 3 1-15,0-2 3 16,0 2-4-16,0 0 2 0,0-2-2 16,0 0 5-16,-3-1-4 15,0 2 11-15,-2 0-8 16,-1-1 0-16,1 1 5 15,0 0-3-15,-1-1-4 16,0 0-1-16,0 2-1 16,-3 0 0-16,3 1 0 15,2 2 1-15,-3 1-1 16,1 2-2-16,-1 0 0 16,0 0-5-16,-1 0-1 0,-2 0-6 15,-4 0-17 1,1 5-24-16,0-3-33 0,4-2-195 15</inkml:trace>
  <inkml:trace contextRef="#ctx0" brushRef="#br0" timeOffset="1.75834E6">29117 17401 440 0,'0'0'222'16,"0"0"-105"-16,0 0-19 16,0 0-11-16,0 0-30 15,0 0-10-15,0 0-12 16,4-17 4-16,-4 17-13 15,1 0-7-15,-1 0-4 0,0 0-5 16,2 0-9 0,-2 0-1-16,3 0 0 0,1 14 0 15,2 6 0-15,-1 9 3 16,-1 1 2-16,2 1 0 16,0 1-3-16,3-3 2 15,0 1 1-15,3-5-5 16,-3 0 1-16,-2-3-2 15,-3-3 1-15,0 0-26 16,-1-6-17-16,-2-2-82 16,-1-2-20-16,2-5-308 15</inkml:trace>
  <inkml:trace contextRef="#ctx0" brushRef="#br0" timeOffset="1.75885E6">29145 17420 231 0,'0'0'102'16,"0"0"-60"-16,0 0 28 0,0 0 31 16,0 0-64-1,0 0 0-15,0-36-19 0,0 33-17 16,0 0-1-16,7-2-1 16,2 1-26-16,3-1-7 15,3 2 17-15,0 1 17 16,1 1 2-16,-1-1 61 15,1 2 19-15,0 0-13 16,0 0-17-16,-4 0-11 16,0 3-17-16,-2 7-10 15,-1 2-6-15,-1 4-1 16,-3-1 0-16,-2 3 12 0,-3 0-3 16,0-2 6-1,0-1-4-15,-8-1-8 16,-6 0-2-16,-3-2-4 0,-3 1-2 15,-2-1-2-15,1-3 0 16,3-1-26-16,1-3-31 16,10-2-33-16,5-2-161 15,2-1-292-15</inkml:trace>
  <inkml:trace contextRef="#ctx0" brushRef="#br0" timeOffset="1.7604E6">29503 17355 456 0,'0'0'194'0,"0"0"-73"16,0 0-2-16,0 0-48 16,0 0-23-16,0 0-13 15,-29-33-14-15,25 32-10 16,-1 1-3-16,-1 0-6 16,-1 0-2-16,-2 0 0 0,-3 10-1 15,0 7 1-15,2-1-3 16,5 7 2-1,2-6 2-15,3 0 0 0,0-1 2 16,0-6 4-16,5 0-2 16,5-3-1-16,3 0-1 15,0-4 1-15,0 0 2 16,0-3-3-16,-1 0-3 16,0 0-2-16,-1 0-5 15,1-4-9-15,3-8-17 16,-3-2 2-16,1 0-13 15,-3-1 13-15,-2 6 14 16,-5 1 17-16,-1 6 0 0,-2 2 3 16,0-1 9-1,0 1 2-15,0 0-12 0,0 0-2 16,0 1-10-16,0 9 9 16,0-1 0-16,0 3 1 15,0-1 0-15,0-2 3 16,8-2 1-16,4-3 1 15,3-1-3-15,0-3 3 16,1 0-5-16,-2 0-2 16,0-3 0-16,-1-8 2 15,-6-6 0-15,-1-4 14 16,-3-4 14-16,-3-7-4 0,0-1-10 16,0 2-1-1,-6 1-10-15,-4 7-3 0,-5 1 0 16,0 4 0-16,-3 6 0 15,1 4-1-15,3 5-6 16,-1 3-7-16,2 0 1 16,2 10 6-16,2 8 3 15,6 3-1-15,3 2 2 16,0-2-2-16,3-3 0 16,12 0 0-16,3-4-8 15,0-1-18-15,1-8 5 16,-3 1 4-16,-4-4 8 15,-1-1 5-15,-2-1 8 16,-2 0-2-16,2 0 3 16,0 0 4-16,0-3 11 0,0-1 0 15,-1 0 4-15,-1 2-4 16,3 1-10-16,-4 1 1 16,2 0 6-16,2 0-1 15,-1 0 5-15,2 0 2 16,0 0-1-16,-1 10 1 15,-1 2 5-15,-3 4 2 16,1-1-4-16,-7 0-2 16,0 1-8-16,0-2-4 15,0 1-2-15,-9-2-5 16,-1-3 1-16,0-4 2 16,2-1-3-16,2-4 0 15,4 1 2-15,1-2-1 0,1 0 1 16,0 0-2-16,0-8-4 15,0-8-13-15,9-4 2 16,2-6 9-16,0-6 1 16,-2 0 5-16,0-1-3 15,-5 5 3-15,-2 5-1 16,-2 3 1-16,0 3 0 16,0 1 0-16,-3 2 0 15,-9 3-4-15,-1 3 2 16,-5 0-7-16,1 5 5 15,1 2 1-15,5-2-1 16,7 2-1-16,4 1 5 16,0-1 3-16,0-1 0 15,0-1 1-15,10 3-1 0,7-3-2 16,-2 3-2-16,-1 0-2 16,-4 0-2-16,-4 6-8 15,0 2-3-15,-2-2 6 16,-1 0 9-16,0 1 0 15,0-3 1-15,1 2 0 16,2 0 0-16,4-1 3 16,3 1 8-16,0 0 8 15,2-3 1-15,0 2-6 16,-2-2-7-16,-1 0 3 0,-2 1-8 16,-3-2 8-16,-3 1-1 15,-1 3-2-15,2 2-4 16,-1 6 2-16,-1 6 9 15,-3 3 9-15,0 6 0 16,0-6-9-16,0 0 1 16,-4-3-4-16,-4-7 1 15,-1-1-8-15,-1-4-4 16,-5-1 0-16,-1-4 0 16,0-2-22-16,2-1-45 15,5 0-89-15,9-1-419 16</inkml:trace>
  <inkml:trace contextRef="#ctx0" brushRef="#br0" timeOffset="1.76131E6">30282 17029 502 0,'0'0'161'0,"0"0"-55"16,0 0 9-16,0 0-52 15,0 0-40-15,0 0-22 16,-44-9-1-16,35 14 0 16,-3 9 0-16,3 2 0 15,0 2 0-15,-1 1 0 16,0 1 3-16,0 0 7 0,-1 3 14 16,3-3 0-1,2-3-11-15,2 1 6 0,2-1-7 16,2 5 7-16,0-2 2 15,5 0 0-15,8 2-9 16,3-2-9-16,0 2 3 16,1-3-4-16,0-2-2 15,-1-2 0-15,-4-8-2 16,0 0-16-16,-4-7 0 16,-2 0 3-16,0 0 9 15,-2-3 2-15,3-11 4 16,-2-6-2-16,-1-3 2 15,-1-4 0-15,-3 3 0 16,0 3 1-16,0 4-2 16,0 3 1-16,-9 8-4 0,-4 0-3 15,-2 6-8-15,-3 0-13 16,3 0 16-16,0 0-4 16,5 8 7-16,1-1 2 15,2-1-1-15,4-1-6 16,1-2-25-16,2 0-44 15,0 0-85-15,0-3-104 16</inkml:trace>
  <inkml:trace contextRef="#ctx0" brushRef="#br0" timeOffset="1.76238E6">30262 16966 299 0,'0'0'166'0,"0"0"-77"0,0 0-1 15,0 0 26-15,0 0-45 16,0 0-33-16,-63-17-5 15,55 15-8-15,2 1 7 16,0-1-11-16,-1 1-4 16,3 1 2-16,-5 0-6 15,-1 0-1-15,-5 0-7 16,1 6-2-16,1 5 4 0,-2 0 2 16,4-1 1-1,0 1-3-15,2 2 1 0,-2 1-1 16,3 2-1-16,-2 2 6 15,3 2-3-15,1 2-3 16,-3 1 4-16,5 0-3 16,-1 1 1-16,2-4-5 15,2 2 0-15,-1 0-2 16,1 2 1-16,1-2 0 16,0 1 5-16,0 0 4 15,3 0 0-15,7-3-1 16,5 3 2-16,0-3-9 15,1-3 7-15,-1-1-8 16,3-2 2-16,-1-1-2 16,0-3 0-16,3 0 0 0,-2-4 1 15,4 2 0-15,-1-2-1 16,-3-3 4-16,0 2-4 16,-5-2-16-16,0-2 15 15,-2-1 1-15,0 0-3 16,2 0 3-16,-1 0 0 15,3 0-1-15,0-6 1 16,-1-3-1-16,2-2 2 16,0-4-1-16,-1-1 5 15,1-2-5-15,-1-6 1 16,1-2 1-16,-2-4-2 16,-1 0 0-16,-2 3 1 0,-2 1 1 15,-3 6 4-15,-3 2-1 16,0 1 8-16,-3 1 0 15,0 1-3-15,0-3 6 16,-3 1-10-16,-6-3 3 16,-3-2-4-16,-1 1 1 15,-1-3-4-15,-1 1 1 16,0 2-3-16,-2 1 1 16,0 5-1-16,-2 4 0 15,2 2 0-15,1 4-3 16,1 2 2-16,1 3-1 15,1 0-2-15,-2 0 2 16,2 0-6-16,-4 3-13 16,4 3-6-16,1 0-13 15,0-1-13-15,1 5-27 16,0-3-68-16,2 1-120 0,-2 0-281 16</inkml:trace>
  <inkml:trace contextRef="#ctx0" brushRef="#br0" timeOffset="1.76346E6">28997 17957 390 0,'0'0'230'16,"0"0"-166"-16,0 0 56 16,79-16-45-16,-52 9-2 15,0 1-24-15,-1 4-11 16,3-2-19-16,-1 1 9 15,3 0-9-15,2 1-2 16,3-1-3-16,6 0-4 0,7 0-2 16,6-2 1-1,2-1-2-15,1 1-3 16,1-4-2-16,-3 1 0 0,1 1-2 16,-1-3 3-16,-1 0-3 15,-2 1 0-15,-2 4-1 16,-5-1 1-16,2 0 0 15,-3 3 1-15,-1-3-1 16,0 1 0-16,-1-1 0 16,-1-2 0-16,-2 2 0 15,0 0 1-15,-4-3-1 16,-3 4 1-16,-7-1-1 16,-3 1 0-16,-1 1 0 0,-2 0-7 15,-1-23 3-15,-1 50 1 16,0-25 1-16,-2 2-3 15,-1 0 4-15,-1-1-6 16,-1-2 6-16,1 1 1 16,-4 0 1-16,0-1-1 15,-1-1 2-15,-4 1 2 16,-1 0-3-16,-1 3 11 16,-3 0 2-16,2 0-10 15,-2 0 4-15,0 0-7 16,0 0 2-16,0 0-2 15,0 0-2-15,0-3 1 16,0 3-10-16,-8-1-40 16,-11-1-178-16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5-27T02:48:25.23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13311 7140 344 0,'0'0'200'16,"0"0"-133"-16,0 0 31 15,0 0-29-15,0 0-38 16,0 0-11-16,0 0-6 16,0 0-5-16,-17-6 2 15,14 5 5-15,-1 1-4 16,1 0 15-16,0 0-14 0,0 0 3 16,0 0-2-16,1-2 9 15,1 2-12-15,-1 0-4 16,1 0 7-16,-2 0-13 15,1 0-1-15,-1 0 7 16,-2 0-7-16,2 0 0 16,0 0 2-16,0 0-2 15,0 0 0-15,-2 0 1 16,3 0-1-16,-2 0 0 16,1 0 0-16,-4 0 0 15,2 0-1-15,-1 0 0 16,-1 0 1-16,-5 4-1 0,6 1 2 15,-3 0-1-15,3 0 0 16,1-1-4-16,0 2 4 16,0-1 0-16,2 3 0 15,0-1-5-15,0 4 5 16,0-2 0-16,1 2 1 16,-1-2-1-16,2 3 0 15,-1-4 0-15,2 1-2 16,0-3 1-16,0 2 1 15,0 0 0-15,0 1 1 16,0 0-1-16,0-1 0 16,0-2 0-16,0 4 1 15,0-3-2-15,0-1 0 16,0 3 1-16,0-1-4 16,0 1 4-16,2 2 0 0,2-1 4 15,3-1-4-15,-3-2 0 16,1 0 0-16,-2-2 0 15,2 0 1-15,-3-2 0 16,1 0 0-16,1-3-2 16,1 3 4-16,-1-3-2 15,4 0 1-15,1 0 7 16,1 0-8-16,1 0 6 16,2-3-7-16,-1 0 0 15,-3 0 2-15,1-2 2 0,-2 2-4 16,-2 0 2-1,3-2-1-15,-2-2 2 0,2-1-1 16,0-1 2 0,1-2-3-16,1 1 0 0,-2-1 5 15,0 0-6-15,-2-1 2 16,1 0 2-16,-2-3-4 16,-3 0 3-16,4 0 1 15,-2 0-2-15,-1-1-1 16,1 2 1-16,-2-1-2 15,0 1 0-15,-2 2 0 16,-1 1 0-16,0-1 2 16,0 4-2-16,0-1 0 15,0 2 0-15,0 0 6 16,0 1-2-16,0 1 2 0,0-2 4 16,-3 1-9-16,0-1 4 15,-1 1-5-15,-1 4 0 16,-1-3-2-16,-1 3-11 15,-4 2-3-15,-2 0 3 16,-5 0-28-16,3 0-27 16,-1 5-22-16,1 6-106 15,-3 5-337-15</inkml:trace>
  <inkml:trace contextRef="#ctx0" brushRef="#br0" timeOffset="1928.3858">13287 8122 422 0,'0'0'172'15,"0"0"-64"-15,0 0-9 16,0 0-38-16,0 0-41 15,0 0-16-15,0 22 6 0,0-11 9 16,-3 2-2 0,-2 3 7-16,-2-1-6 0,-4 2-1 15,0-2-5-15,-2 2 4 16,-1 0-16-16,-3 2 9 16,-4-1-6-16,-5 5 4 15,-6-3-7-15,-1 0 2 16,7-6-2-16,4-2 2 15,6-6-2-15,6 2 3 16,1-5-3-16,4-2 0 16,2 1 0-16,0-2 1 15,0 0 1-15,-1 0-2 16,-1 0-1-16,-1-6-8 16,2-5 3-16,3-4 0 15,1-2-19-15,0 1-2 0,0-1 5 16,0 5 6-16,1-1-4 15,8 3-2-15,-3 0 2 16,1 3-1-16,1 0 16 16,-1 2 0-16,1 1 4 15,2 1 2-15,-1-1 1 16,6 4 8-16,-1 0 5 16,-1 0-2-16,-1 0 10 15,1 0-10-15,-2 4-1 16,1 0-1-16,1 2 0 0,1 1-4 15,0-2 5 1,0 3 2-16,1 1-4 0,-5-2 0 16,1-1 5-16,0 1-3 15,-3-3-7-15,0 0-1 16,-1 2 2-16,0-2-4 16,2 1-1-16,2-2 1 15,2 0-1-15,1-1 4 16,0-2-5-16,0 0 5 15,1 0-2-15,0 0-2 16,0-2 0-16,-3-2 0 16,1-1-1-16,-1-1 2 15,-1-1 1-15,-2-2 1 0,2-2-3 16,-2-3 2-16,-1-1 0 16,1-6-3-16,-5 1 3 15,-2-2-3-15,-2 1 0 16,0 1 6-16,0 2-6 15,0 4-2 1,-5 2 2-16,-5 1 0 0,-2 2-3 16,-3 2 1-16,-3 3-5 15,-3 3 4-15,0 1-2 16,-4 0 1-16,-2 4-7 16,0 12-31-16,2 3-42 15,1 2-47-15,4 2-347 16</inkml:trace>
  <inkml:trace contextRef="#ctx0" brushRef="#br0" timeOffset="3217.8929">13363 9164 273 0,'0'0'488'0,"0"0"-446"16,0 0-2-16,0 0 11 0,0 0-10 15,0 0-38-15,0-2-3 16,0 2 0-16,-3 9 3 15,-7 4 17-15,-5-1 2 16,-2-1-2-16,-2 1-4 16,-7 2 4-16,-2 2-14 15,-6 1 0-15,-1 2-3 16,1-4 5-16,1-2-5 16,6-4-1-16,5-3 1 15,4-1-3-15,5-2 2 16,2-3 0-16,-1 0-2 15,3 0 5-15,2-3-5 0,-1-8-5 16,0-1 4 0,2-1 1-16,1 1-11 0,2 1-6 15,3 0 4-15,0 1 0 16,0 2 8-16,3 1-3 16,6 1 4-16,3 1-3 15,1 3 6-15,7 1 1 16,1-1-2-16,3 2 2 15,-1 0 0-15,3 0 2 16,-1 0 1-16,-4 0 9 16,1 0-7-16,-2 0 0 15,-4 5 6-15,-1 3-6 16,-3 0-1-16,-1-1 1 0,-1 2 3 16,-3 2-6-1,-1-1 9-15,0 3-3 0,-1 1-3 16,1 1 2-16,0-1-4 15,0 0-1-15,1-3 2 16,5-3 0-16,0-4-3 16,2-1-1-16,3-3 1 15,4 0 4-15,0 0 4 16,0 0-8-16,0-4-1 16,-6-1 2-16,0-3 1 15,-3 2-2-15,-3-3 0 16,2-3 2-16,0-1-3 0,1-4-2 15,-2-2-1 1,1-2 1-16,-1 0-4 0,-4-2 0 16,-4 1 4-16,-2 2 1 15,0 0 1-15,-6 5 0 16,-11 0-7-16,-5 5 7 16,-5 4 0-16,-4 6-2 15,-3 0-5-15,-1 0-1 16,1 13 3-16,4 0-15 15,5-1-30-15,8 2-27 16,4-3-136-16</inkml:trace>
  <inkml:trace contextRef="#ctx0" brushRef="#br0" timeOffset="4493.9665">13333 10278 716 0,'0'0'11'0,"0"0"2"0,0 0 74 16,0 0-42-16,0 0-33 15,0 0 6-15,-12 34-1 16,6-25 2-16,0 3 2 16,-3-1 0-16,-4 0 1 15,-4 1-3-15,-5-3 4 16,-5 3-6-16,-4-2-2 15,1-1-15-15,0-4 0 16,6-1 6-16,3-4-6 16,4 0-4-16,3 0-10 15,1-9 8-15,5-8-12 0,2 2 7 16,5-1-15 0,1 1-4-16,0 1 11 15,0 2 13-15,0 3 6 0,0 3 0 16,0 3-1-16,3-1 1 15,3 3 4-15,4-2-3 16,4 1-1-16,3 2 1 16,1 0 6-16,6 0 1 15,-2-23 2-15,0 49 1 16,0-19 6-16,-1 2-7 16,-5-1 1-16,0 2 6 15,-2 1-8-15,-1 1 4 16,-2 2-11-16,-2-1 3 15,3 3 0-15,-2-4 2 0,-1 2-4 16,1-3 3-16,0 1-6 16,-1-1 1-16,2 0 0 15,0-1-1-15,-2-1 0 16,3-2-1-16,-2-1 2 16,2-5 1-16,3-1-1 15,2 0 0-15,2 0 2 16,0-4-3-16,-2-9 6 15,-1-3-6-15,-2-2 6 16,-4-3-6-16,-6-3-4 16,-1-2 2-16,-3 1-2 15,0 1 4-15,0 5 1 16,0 2 7-16,-3 4-8 0,-10 3-8 16,-4 1 6-16,-5 6 0 15,-5 1-3-15,-2 2 5 16,-1 0 0-16,-2 0-9 15,4 8 4-15,0 1-26 16,5 2-17-16,4 0-55 16,4 0-34-16,6-1-172 15</inkml:trace>
  <inkml:trace contextRef="#ctx0" brushRef="#br0" timeOffset="5776.617">13418 11313 620 0,'0'0'124'0,"0"0"-50"16,0 0 4-16,0 0-21 15,0 0-28-15,0 0-10 16,0 2-4-16,0 4-4 0,-3 5-11 16,-9 1 10-1,-1 4-5-15,-4-1-1 0,-1-1-2 16,-1 1 11-16,-3-1-3 15,-1-2-8-15,-2 2-1 16,-2-3 5-16,5-2-5 16,-2-4 3-16,6-1-4 15,-1-1 2-15,-5-3-3 16,1 0 1-16,-4 0-14 16,2 0 4-16,4 0-5 15,8-4 10-15,4-1-2 16,3 2 7-16,4 0 0 0,2-2 3 15,0 1-3 1,0-2-1-16,0-1-5 0,0 1 6 16,2-1 1-16,7 0-1 15,-2 1-1-15,2 1 1 16,4-2 0-16,3 1 2 16,3 0-2-16,2 1 0 15,3 1-7-15,0 1 7 16,-4 1 2-16,-2 2 0 15,-1 0 0-15,-5 0-1 16,-1 2 1-16,-2 4-2 16,-1 2-1-16,0 2 1 15,0 0 7-15,1 1-5 0,0 0 10 16,2 1-5 0,-1 1 1-16,2-4-4 0,3 2 2 15,-1-4 1-15,0 0-6 16,0-1 6-16,1-3-7 15,-3 0 1-15,-2 0 3 16,3-1-4-16,-2-2 0 16,1 0 4-16,4 0-4 15,-2-9 2-15,1-2-3 16,-3-3 5-16,-4-2-1 16,-5-1-3-16,-1 0-7 15,-2 1 5-15,0 1 2 16,0 1-1-16,0 1-2 15,-6 3 6-15,-4 5-2 0,-2 1-1 16,-5 4 0-16,-2 0-3 16,-5 0-4-16,-3 7-6 15,-1 5-6-15,0-1-27 16,1-2-61-16,4-1-159 16</inkml:trace>
  <inkml:trace contextRef="#ctx0" brushRef="#br0" timeOffset="7328.0695">13510 12333 592 0,'0'0'115'16,"0"0"-12"-16,0 0-38 16,0 0-7-16,0 0-28 15,0 0-4-15,-16-1-1 16,16 1-8-16,0 0-7 0,0 0 1 16,0 0-1-1,-3 0-1-15,-1 1-1 0,-5 7 2 16,-2 4 3-16,1-1-10 15,-5 2 1-15,3-2-2 16,-2 1-2-16,0-3 2 16,-3 2-3-16,-1-4 1 15,-1 1-8-15,-2-2 7 16,0-1-17-16,2-2 15 16,2 0-17-16,3-3 3 15,3 0 12-15,3 0 3 16,2 0-3-16,-1-3-3 15,3-4-11-15,-1-1 10 16,4 0-1-16,1 0 0 0,0 0 5 16,0 2 1-16,0 0 2 15,0 0 0-15,0 0-2 16,0-2 3-16,0 1-1 16,0 0 1-16,3 1-2 15,4 1 1-15,5 1-1 16,-1-1 3-16,2 1 0 15,0 3 1-15,1-2 1 16,1 3-1-16,-3 0 7 16,-1 0-1-16,-1 0-7 15,-1 0 2-15,1 5-1 0,0 5 8 16,-1 2-5 0,3 2 0-16,-3 1-2 0,0 0 2 15,1 4 5-15,-1-3-3 16,1 1 5-16,3-1 4 15,-1-4-9-15,0-2 5 16,4-2-3-16,-1 0-3 16,0-5 3-16,2-1 5 15,3-2-13-15,4 0 5 16,0 0 3-16,0-5-6 16,-5-4-2-16,-2-2 0 15,-7 0 0-15,-5-3 11 0,-2-2-9 16,-3-2 1-1,0-1-1-15,0-1-1 0,0 3 0 16,0 3-1-16,-5 1 0 16,1 2 1-16,-2 3-1 15,0-1-2-15,-3 3-5 16,-2 2-4-16,-3 4-4 16,-8 0-6-16,-6 0-2 15,-3 13-9-15,-1 2-14 16,4 1-12-16,7-1-31 15,6 3-207-15</inkml:trace>
  <inkml:trace contextRef="#ctx0" brushRef="#br0" timeOffset="8670.2591">13427 13251 469 0,'0'0'141'16,"0"0"-62"-16,0 0 19 16,0 0-23-16,0 0-30 15,0 0-21-15,0 0 5 16,0 2 1-16,-3 7-2 15,-3 3-13-15,-3 0-4 0,2 5-10 16,-2 0 9-16,-2 1-6 16,-4 1-1-16,3-4 2 15,-1 0-2-15,1-4-3 16,-1-1 3-16,1-3-3 16,0-1 3-16,-5 0 0 15,1-1-2-15,-5 0-1 16,2-3 0-16,-1 0 3 15,1-1-2-15,0-1-1 16,2 0-10-16,1 0 1 16,2 0-2-16,4-7-3 15,-4 0 1-15,5-2 13 16,3-2-9-16,1-1 4 16,3-4-5-16,2-1 4 15,0 0 5-15,0-3-22 0,10 3 1 16,1 0 17-16,-2 2 0 15,1 1-17-15,-2 4 22 16,-1 1-1-16,1 4 0 16,3-3 1-16,0 2 2 15,2 1-2-15,2 1 3 16,2 2 2-16,-1 2-2 16,-1 0 0-16,-3 0 4 15,-3 8 10-15,0-1-17 16,-3 6 16-16,-2 0 3 15,-1 3-10-15,0-2-5 16,3 1 6-16,2 1-4 16,1-1-3-16,0-1 2 0,1-4 1 15,2 1-2-15,-1-3 3 16,3 1 6-16,-2-4-5 16,3-1-4-16,-1 0-3 15,3-4 1-15,3 0 5 16,4 0-6-16,1-2 0 15,2-6 0-15,0-4-1 16,-5 1 0-16,2 0 0 16,-2-1 0-16,-3 1 0 15,-3 1 1-15,-4 2 2 0,-3 0 2 16,-5 1-5 0,-4 0 3-16,0 0-3 0,0 0 4 15,0-1-3-15,0-2 0 16,-3-2-1-16,-6 1 3 15,2-1-1 1,-2 1-4-16,-4 5 8 0,-1 1-5 16,-4 2 3-16,-4 3-4 15,-4 0-2-15,-2 0-6 16,3 5-8-16,1 1-7 16,3 2-30-16,0-2-54 15,2-5-225-15</inkml:trace>
  <inkml:trace contextRef="#ctx0" brushRef="#br0" timeOffset="35766.5186">15438 6097 175 0,'0'0'132'0,"0"0"-57"16,0 0-8-16,0 0 2 16,0 0 0-16,0 0-14 15,0 0-9-15,0 0-16 16,0 0 4-16,0-8-3 15,0 8-2-15,0 0-5 16,0 0-5-16,0 0 5 0,0 0-4 16,0-3-9-16,0 3 1 15,0-1-5-15,0-2-6 16,-3 0-1-16,-1-1 2 16,-2 1 1-16,1 0-1 15,1 3 0-15,-2-2-2 16,1 0 1-16,1-1 4 15,-2-1-5-15,1 1 0 16,-1 2 0-16,1 0 0 16,2 0 0-16,0 1 1 15,-2 0 2-15,0-2-3 16,1 2-6-16,-1 0 5 16,0 0 1-16,0 0 0 15,2 0 6-15,-1 0-12 0,-1 0 6 16,-1 0-1-16,-1 0 1 15,1 0-1-15,1 0 0 16,2 0 1-16,2 0 1 16,-2 0-1-16,0 3-1 15,1-1-5-15,-2 1 11 16,0 4-6-16,-1-3 1 16,-1 4-1-16,2 1 0 15,0 5 1-15,0 0 0 16,1 0 0-16,-1 0 1 15,2 0-1-15,2 1-1 16,0-3 1-16,0 1-2 16,0-1 1-16,0 0 1 0,0 2-4 15,0 1 4-15,3 0 0 16,3 1 3-16,-2-2-3 16,3-1 1-16,-3-2-2 15,1-3 2-15,-1 0-1 16,0-3 0-16,-1 0 0 15,-1-2 0-15,1 1-3 16,-2-3 5-16,2 1-2 16,2-1 0-16,1-1 1 15,1 0 0-15,1 0 5 16,1 0-5-16,0 0 2 16,1-1-3-16,-1-7-4 15,0 1 3-15,1-2-2 16,-1 0-1-16,0 0 3 15,-2-1-1-15,0 2-1 0,-3-1 3 16,1 0 0-16,-4-3 5 16,1-1-4-16,-2-1 7 15,0-3-7-15,0 2-1 16,0 1 2-16,0-1-1 16,0 2 3-16,0 1-3 15,0-1-1-15,-2 0 0 16,-4-1 1-16,2 2 0 15,1-1-1-15,-1 1 0 16,0 4 0-16,1-1 3 0,2 5 6 16,-1 0-2-16,2 0 5 15,0 0-6-15,-1 2 9 16,1 2-4-16,0-2-5 16,0 2 7-16,0 0-13 15,0 0 3-15,0 0-6 16,0 0 5-16,0 0-4 15,0 0 1-15,0 0-1 16,0 0 1-16,0 0 0 16,0 0 1-16,0 9 0 15,0 5 0-15,1 1 0 16,4 2 11-16,0 4-8 16,-1-1-1-16,-1-2 1 0,0 3 2 15,0-1-4-15,0 0-1 16,1 0 2-16,-1 0 0 15,3-1-2-15,3-2 2 16,-1-3-2-16,-1 1-1 16,5-7-17-16,-2-3-13 15,6-1-15-15,3-4-87 16,-3 0-321-16</inkml:trace>
  <inkml:trace contextRef="#ctx0" brushRef="#br0" timeOffset="40034.7321">15095 6715 75 0,'0'0'227'0,"0"0"-203"15,0 0-16-15,0 0 39 16,0 0 17-16,0 0-14 15,0 0-30-15,2 0 18 16,-1 0 15-16,-1 0-8 16,0 0-8-16,0 0-26 15,0 0-7-15,0 1 14 16,0 5 1-16,0 0-4 16,0 2 5-16,0 1-9 15,-7 5 3-15,-4 3-3 0,-4 3 0 16,2 5 4-16,-5 0-5 15,1 2-4-15,-3 2 14 16,-1 2-12-16,1 0 8 16,-2 3-1-16,0-1-2 15,-2 4 2-15,-2-2-1 16,-4 2 3-16,-5 0-3 16,-6 5-6-16,-2 3 0 15,-5 5-8-15,2 1 3 16,3-1-3-16,9-6 5 15,7-8-4-15,10-5 1 16,4-3-2-16,7-7-2 0,1-1 2 16,2-3-5-16,2-3 5 15,-1-6-1-15,2-1-9 16,0-7-36-16,0 0-66 16,0-9-130-16</inkml:trace>
  <inkml:trace contextRef="#ctx0" brushRef="#br0" timeOffset="40831.3331">15678 6796 23 0,'0'0'122'0,"0"0"-110"16,0 0 129-16,0 0-105 15,0 0 64-15,0 0-5 16,0-20-3-16,0 20-23 0,0 0-17 16,-1 0-31-1,-8 3-15-15,-1 8 31 16,-1-2-15-16,0 2 7 15,1-3 8-15,1 3-6 0,-1-1-14 16,-2 6 4-16,-2 2-2 16,0 4-6-16,-3 3 2 15,-1 3 5-15,2 5-12 16,-2 3 6-16,0 6-6 16,-3-1-3-16,0 2-3 15,-1-4 0-15,-2 1 0 16,-3-2 2-16,-3-1 2 15,-1-1-4-15,-2-3-2 16,2 1 0-16,2-2 1 0,3-2 6 16,2-6-7-1,4 1-3-15,4-7-2 0,7-3 0 16,3-4-15-16,3-5-11 16,0-3-5-16,3-1-22 15,0-2-11-15,3 0-12 16,13-8 25-16,10-12-5 15,3-6-201-15</inkml:trace>
  <inkml:trace contextRef="#ctx0" brushRef="#br0" timeOffset="41401.8107">16370 6725 170 0,'0'0'246'16,"0"0"-225"-16,0 0 62 16,0 0 24-16,0 0-18 15,0 0-30-15,-31 51-13 16,19-37 2-16,0 1-15 15,-1 4-5-15,-4 2 4 16,-2 2-10-16,-3 7 0 16,-2 4-6-16,-6 6-5 15,-1 5-2-15,-2 6 1 16,-3 2-1-16,0 0-8 16,1 2 3-16,-1-3-3 15,1 0 4-15,4-3-3 16,3-4-2-16,1-3 1 15,0-3-1-15,2-6 0 0,1-5-2 16,4-8 2-16,6-8-12 16,6-4-17-16,7-7-24 15,1-1-32-15,0 0-8 16,13-15-126-16,9-9-134 16</inkml:trace>
  <inkml:trace contextRef="#ctx0" brushRef="#br0" timeOffset="41970.3029">16909 6756 391 0,'0'0'124'16,"0"0"-15"-16,0 0-17 15,0 0-46-15,0 0-12 16,0 0-26-16,-28 37 39 16,11-12-20-16,-3 6 3 15,-3 2 0-15,0 5-17 16,0 4 4-16,-1 5-3 15,2 5-1-15,-2-2 0 16,0 4-5-16,-6-2 1 16,-1 0-3-16,-6-1 1 0,1-1 9 15,0-2-12-15,3 0 2 16,3-5-5-16,0-1 1 16,2-5 0-16,1-8 0 15,8-4-2-15,1-6-26 16,7-7-12-16,4-4-30 15,1-8-40-15,6 0-135 16,0-5-345-16</inkml:trace>
  <inkml:trace contextRef="#ctx0" brushRef="#br0" timeOffset="42485.794">17461 6756 499 0,'0'0'76'0,"0"0"2"16,0 0 31-16,0 0-32 15,0 0-43-15,-24 75-10 16,17-60-2-16,-5 4 4 15,-3 4-15-15,-4 4-5 16,-5 6 7-16,-5 4-1 16,-1 6 2-16,-1 2-5 15,1 2 0-15,1-2 9 16,2 2-4-16,1-2-5 16,0 1-1-16,0 0-2 0,1 1-4 15,-2-1 2-15,-1-5-2 16,-2-5-4-16,1-3 0 15,3-7-30-15,5-7-47 16,9-6-46-16,7-9-93 16,5-4-157-16</inkml:trace>
  <inkml:trace contextRef="#ctx0" brushRef="#br0" timeOffset="43102.1445">18239 6753 68 0,'0'0'597'0,"0"0"-569"0,0 0 41 16,0 0 30-16,0 0-33 16,0 0-35-16,-6 19-16 15,3-15 4-15,-5 6-6 16,-8 3-4-16,-6 9-1 16,-6 6-5-16,-7 8 7 15,1 3-10-15,-1 7 6 16,4 1 5-16,6 2-10 15,2 1 6-15,2-4-3 16,2-2 7-16,1 0-2 0,-5-2-4 16,-2 3 4-16,-2-3-7 15,-1-1 4-15,-3-1-1 16,-1-2-5-16,1-6 0 16,0-1 0-16,5-7-7 15,5-4-18-15,7-8-3 16,7-5-8-16,6-4-21 15,1-3-32-15,0 0-63 16,12-10-31-16,7-9-273 16</inkml:trace>
  <inkml:trace contextRef="#ctx0" brushRef="#br0" timeOffset="43657.4693">18866 6698 503 0,'0'0'22'16,"0"0"30"-16,0 0 86 15,0 0-45-15,0 0-49 16,-68 91-12-16,55-59 2 16,-2 3-11-16,-2 4-1 15,0 5-3-15,-3 3-6 16,-5 6 2-16,-7 1 2 16,-2 3-10-16,-6-3 2 15,1-1-2-15,5-1 2 16,4-1 7-16,3-3-3 15,3-7-5-15,5-5-4 0,-1-5-1 16,5-6-3-16,0-5-1 16,5-3-8-16,2-6-13 15,3-3-22-15,2-4-40 16,1-2-25-16,2-2-114 16,0 0-133-16</inkml:trace>
  <inkml:trace contextRef="#ctx0" brushRef="#br0" timeOffset="45047.3848">19575 6775 73 0,'0'0'348'16,"0"0"-297"-16,0 0-21 0,0 0-7 16,0 0-22-16,0 0 14 15,0 0-12-15,2-13 56 16,-2 13 45-16,0 0-35 16,0 0-32-16,0 0-2 15,-2 0-4-15,-3 0 2 16,0 0 0-16,-3 0-5 15,-1 8-6-15,-2 4-9 16,-3 7-5-16,-4 5 8 16,-4 4-14-16,-4 4 10 15,-5 5-2-15,-2 5-4 16,-3 5 8-16,1 0-8 0,1 2-6 16,1-1 4-16,0-1 0 15,0 1 1-15,0 1-9 16,0-2 6-16,2 2-4 15,3-1 4-15,2-3-2 16,3-4 0-16,3-4-7 16,4-8-7-16,4-7 6 15,2-7 6-15,5-5-3 16,2-4 1-16,0-6-23 16,3 0-56-16,0-6-21 15,0-19-379-15</inkml:trace>
  <inkml:trace contextRef="#ctx0" brushRef="#br0" timeOffset="45669.8144">20393 6742 478 0,'0'0'114'0,"0"0"-100"16,0 0 55-16,0 0 32 15,0 0-47-15,0 0-20 16,-31 22-17-16,31-21 8 15,-2 1-14-15,-1 3-6 16,-1 2 3-16,-6 7-1 0,-1 3 9 16,-4 4 2-16,-3 1 12 15,-3 7-18-15,0 4 7 16,-3 3-6-16,2 5-2 16,2 1 0-16,1 6-5 15,0-2-5 1,-1 3 4-16,-5-1-3 0,-3-4 0 15,-4 1-1-15,-1-5-1 16,1-5 3-16,5-6-4 16,3-2 1-16,9-9 0 15,2-4-4-15,4-7 3 16,4-3-24-16,2-3-17 16,1-1-31-16,2 0-25 15,0-18-304-15</inkml:trace>
  <inkml:trace contextRef="#ctx0" brushRef="#br0" timeOffset="46306.1114">21158 6695 363 0,'0'0'115'15,"0"0"-4"-15,0 0-23 16,0 0 20-16,0 0-39 15,-43 75-22-15,28-51-11 16,0 3-4-16,-4 3 0 16,0 4-6-16,-3 3-10 15,-1 5-2-15,-4 5-6 16,-3 0 2-16,-1-1 2 16,1 0-3-16,2-5 4 15,2-3-5-15,2-1-8 16,0-3 5-16,-1 1-2 15,-3-2-3-15,-5-1 1 16,1-3-4-16,1-4 0 0,7-5 3 16,6-3-1-16,5-6-2 15,7-2-8-15,0-4 0 16,4-3-8-16,2-1-10 16,0-1-24-16,0 0-9 15,8-7-25 1,16-14-244-16</inkml:trace>
  <inkml:trace contextRef="#ctx0" brushRef="#br0" timeOffset="46877.6741">21837 6776 588 0,'0'0'28'0,"0"0"-13"16,0 0 63-16,0 0-35 16,0 0-34-16,0 0 26 15,-21 60-3-15,6-30 1 16,-4 3-6-16,-1 2 9 15,0 3-12-15,-1 2 11 16,1 1-8-16,-2 0-6 16,-2 0-1-16,-3-2-4 15,-4 1-15-15,-3 1 4 0,-4 1 3 16,-4 1-8 0,-2 1 1-16,-3 1 0 15,0 0 5-15,5-6-5 16,11-6-1-16,8-8-1 0,11-7-4 15,5-6-6-15,7-4-5 16,0-5-8-16,0-3-49 16,7 0-7-16,11-7-11 15,6-13-250-15</inkml:trace>
  <inkml:trace contextRef="#ctx0" brushRef="#br0" timeOffset="47467.6849">22671 6679 387 0,'0'0'155'0,"0"0"-111"15,0 0 20-15,0 0 8 16,0 0-37-16,0 0 24 16,-34 52-10-16,16-24-11 15,-2 7-1-15,-2 3-13 16,0 4-8-16,-2 6-5 15,-2 7 8-15,0-4-5 16,-3 5 0-16,-1-5-8 16,-2-1-4-16,-1-3 7 0,-2-4 5 15,3-1-4-15,-1-3-2 16,1-2-2-16,4-4-4 16,4-5 1-16,7-5-3 15,6-9-1-15,6-3-3 16,5-7-29-16,0-2-37 15,0-2-41-15,6 0-18 16,7-14-165-16</inkml:trace>
  <inkml:trace contextRef="#ctx0" brushRef="#br0" timeOffset="48070.0767">23349 6731 396 0,'0'0'139'16,"0"0"-114"-16,0 0 57 16,-49 98 60-16,33-62-67 15,-4 4-35-15,-2 8-19 16,-4-1-3-16,-1 4 6 0,2-5-13 16,-2-2 19-1,-2 0-6-15,0-3 0 0,-3 0 0 16,-2-2-6-16,-4 3-10 15,-2 0-2-15,-6 3 0 16,-3 3-4-16,-2-5-2 16,5-1 0-16,7-7-1 15,12-7 1-15,11-5-1 16,5-7-3-16,8-2 1 16,3-6-6-16,0-5-7 15,2-3-19-15,17 0-4 16,11-15-9-16,6-14-162 15</inkml:trace>
  <inkml:trace contextRef="#ctx0" brushRef="#br0" timeOffset="48616.7241">24054 6803 470 0,'0'0'77'0,"0"0"-72"15,0 0 88-15,0 0 46 16,0 0-86-16,0 0-1 0,-19 75 2 15,11-55-18 1,-1 2 4-16,-5 6-13 0,-6 6-14 16,-4 4-10-16,-6 5 8 15,-4 2 5-15,-5 2-8 16,-1 0-1-16,1 1-4 16,2-1 1-16,1-2 1 15,3-3-2-15,5-6-3 16,4-5 0-16,5-6-2 15,7-7-18-15,1-4-27 16,1-3-19-16,1-3-20 16,1-3-60-16,4-3-263 15</inkml:trace>
  <inkml:trace contextRef="#ctx0" brushRef="#br0" timeOffset="49261.5314">24864 6679 606 0,'0'0'18'15,"0"0"18"1,0 0 121-16,0 0-75 0,0 0-28 15,-42 94-24-15,26-52 11 16,-2 8-11-16,-3 7-11 16,5 2 4-16,-2 1-5 15,3-3-11-15,0-4 6 16,-1-2-4-16,-1-3-2 16,-3-1 6-16,-2-2-10 15,-1 1-3-15,-4-2 0 16,-1-5 0-16,2-4 7 15,4-3-7-15,1-6 2 16,3-1-7-16,4-5 4 0,1-5-20 16,6-2-11-1,5-5-38-15,2-8-90 0,0 0-355 16</inkml:trace>
  <inkml:trace contextRef="#ctx0" brushRef="#br0" timeOffset="50561.644">25706 6709 51 0,'0'0'474'0,"0"0"-391"16,0 0-4-16,0 0 11 0,0 0-29 16,0 0-38-16,0 0-9 15,0 0 9-15,0 0 0 16,-2 0-12-16,-8 3-8 15,-5 10 19-15,-7 1-5 16,-1 6 12-16,1 0-19 16,1-1-6-16,0 4 8 15,1 1-9-15,1 2-1 16,0 2 1-16,-1 5-2 16,-2 3-2-16,0 5 2 15,-1 1 2-15,-2 1-2 16,-1 0-1-16,1-3 0 0,-2-1 0 15,-1-2 2-15,0-1 0 16,-2-2 0-16,3-2-4 16,-3 1 2-16,2-3 0 15,4-2 5-15,3-3-1 16,7-7-5-16,4-2 1 16,6-5-8-16,1-3-21 15,3-5-27-15,0-3-45 16,0 0-244-16</inkml:trace>
  <inkml:trace contextRef="#ctx0" brushRef="#br0" timeOffset="51284.2256">26352 6789 356 0,'0'0'52'0,"0"0"16"16,0 0 60-16,0 0-76 15,0 0 3-15,0 0-16 16,-6-19-1-16,4 18 5 16,2 1-12-16,-1 0 0 15,1 0 6-15,-2 0-13 0,-1 0 3 16,-1 0-4-16,-2 0-1 16,-3 4 4-16,-3 2-10 15,1 5-9-15,-2 0 4 16,0 2-1-16,-1 7-2 15,-5 2 0-15,0 7-4 16,-3 6-2-16,0 6 6 16,-3 6-5-16,-3 4 1 15,-1 1-3-15,1-1 2 16,1-2-2-16,3-5 1 16,0 1 3-16,2-2-4 15,1 0 0-15,0 0-2 16,-1-6 3-16,-2-2-5 0,3-6 7 15,0-4-5-15,3-8 1 16,6-3-1-16,3-8 0 16,5-3-8-16,1-1-1 15,3-2-19-15,0 0 6 16,4-9-13-16,17-15-79 16,8-5-188-16</inkml:trace>
  <inkml:trace contextRef="#ctx0" brushRef="#br0" timeOffset="51944.4689">26984 6753 206 0,'0'0'256'0,"0"0"-155"16,0 0-8-16,0 0 4 16,0 0-53-16,0 0-12 15,-4 0-6-15,-1 0 3 16,2 0 3-16,-1 0-7 15,-5 3 3-15,-1 8-12 16,-3 1 13-16,-3 7-14 16,3-1 3-16,-4 5-6 0,2 4-5 15,-2 3 1-15,1 6-2 16,2 2 3-16,-3 6-1 16,1 1-3-16,-3 2 0 15,-1-2 5-15,-1-2-5 16,1-3 0-16,1-3-1 15,-1-2-4-15,0-3-1 16,-1-1 1-16,0-2 4 16,-1 0-4-16,1-4-3 15,2-1-5-15,4-6-3 16,1-4-4-16,8-6-7 16,2-2-5-16,4-6-47 15,0 0-28-15,6 0 5 16,15-18-43-16,7-6-377 0</inkml:trace>
  <inkml:trace contextRef="#ctx0" brushRef="#br0" timeOffset="52648.5788">27460 6750 247 0,'0'0'277'15,"0"0"-213"-15,0 0 8 16,0 0 12-16,0 0-33 15,0 0-30-15,0-13-12 0,0 13 3 16,0 0-11-16,-3 11 4 16,-4 3 36-16,1 3 4 15,-3-2-13-15,1 3 4 16,0-1-3-16,-1 3-13 16,1 4-2-16,-1 4-6 15,-1 4 3-15,1 3-9 16,-4 4 4-16,0-1 5 15,0 1-5-15,-5 1-4 16,0-2-2-16,0 0 3 16,-1 1 0-16,2-4-1 0,0 2 1 15,0 0-6-15,-2-3 1 16,1-1 2-16,3-2-1 16,-1-6-3-16,4-1 0 15,-1-3 0-15,5-2 0 16,0-5-1-16,4-2-1 15,2-7 0-15,1 0 4 16,1-4 2-16,0-1-4 16,0 0-8-16,0 0-10 15,0 0-3-15,0-3-18 16,0-11-78-16,0-6-163 16</inkml:trace>
  <inkml:trace contextRef="#ctx0" brushRef="#br0" timeOffset="56788.3453">28783 7084 339 0,'0'0'185'15,"0"0"-120"-15,0 0 26 16,0 0 12-16,0 0-46 16,0 0-17-16,0 0 6 15,-7-4-20-15,6 4-1 16,-1 0-4-16,1-1 0 16,-1 1-2-16,1-2-2 15,1 2 0-15,-2-1-1 0,1 1-6 16,-2-3-4-16,0 1-1 15,-2 1 1-15,-2-1-6 16,2 2 0-16,1 0-1 16,-4 0 1-16,2 0 1 15,-2 0-1-15,0 0-2 16,1 0 2-16,-3 0 0 16,2 0-1-16,0 0 2 15,1 2-5-15,1 1 2 16,-1 3 2-16,-1 1-2 15,2 1 1-15,0 1-3 16,0 2 3-16,0 1 1 16,3 0-5-16,2 1 5 15,-1-1 0-15,1-1 0 16,1 2 0-16,0-4 2 0,0 1-2 16,0-3-1-16,0 0 1 15,0 2 0-15,0-1-4 16,3 1 4-16,4 0 0 15,-1 2 3-15,0 0-3 16,0-2 0-16,0 4 1 16,1-4-1-16,1 0 0 15,1-3 0-15,1 1 1 16,5-2 1-16,-1 0-1 16,2-2 0-16,-4 2-1 0,-2-2 2 15,-2-2-3 1,-4 2 2-16,-1-3 1 0,0 1-2 15,2 1-1-15,2-2 1 16,2 0 0-16,3 0 3 16,1 0 2-16,-1 0-7 15,1 0 2-15,-2-3 0 16,1-4 2-16,-2-1-1 16,0-2-1-16,-1-1-3 15,2-2-1-15,-2-2 4 16,2 3 0-16,1-3 7 15,-3 1-7-15,-2 1 0 16,-2 1-3-16,-2-1 6 16,-2 1 1-16,-1 3-4 15,0-2 0-15,0 4-1 0,0-3 1 16,0 2 4-16,0-2-3 16,0 2-2-16,-6-2 4 15,0 1-8-15,-1-1 5 16,-3 2-5-16,0-2 5 15,1 2 2-15,2 1-2 16,-2 0-1-16,0 4 1 16,-2-1-7-16,-2 2 6 15,-3 2-4-15,-5 0-1 16,-3 0-44-16,0 0-35 16,5 7-69-16,1 0-343 15</inkml:trace>
  <inkml:trace contextRef="#ctx0" brushRef="#br0" timeOffset="61864.718">30311 7005 324 0,'0'0'174'0,"0"0"-102"0,0 0 11 16,0 0 4-16,0 0-32 15,0 0-26-15,0 0-7 16,0 0 3-16,0 0 0 15,0 0-9-15,0 0 5 16,0 0-3-16,0 0 5 16,0 0-13-16,0 0 4 15,0 0-10-15,0 0 1 16,0 0-5-16,0 0 0 16,0 0 0-16,2 9 0 0,3 1 11 15,0 0-8 1,0 4 7-16,-1 0 1 0,1 3-9 15,-1-2 6-15,-1 3-4 16,0 3 2-16,3-1-4 16,-2 1-1-16,0 1-1 15,0 1 3-15,-1 1 1 16,-1 2-3-16,-1-4 0 16,-1 0-1-16,2-4 1 15,-2-4-1-15,0-3 0 16,0-2 0-16,0-5-3 15,0 0-15-15,0-2-19 16,0-2-37-16,0 0-35 16,0-6-139-16,0-11-247 15</inkml:trace>
  <inkml:trace contextRef="#ctx0" brushRef="#br0" timeOffset="62311.525">30346 7000 248 0,'0'0'134'0,"0"0"-76"16,0 0 8-16,0 0 20 16,0 0 0-16,0 0-9 15,24-2-41-15,-18 2-5 16,1 2 21-16,2 9-25 16,0 2 18-16,3 4-18 15,0 1 19-15,0 3-23 16,1 0 1-16,1-1-15 15,-1 0 1-15,-1-1-4 16,-1-2 0-16,0 0-6 0,1-3 2 16,-3-3-1-1,1-3 0-15,-2-2-1 0,-2-2-2 16,0-2-15-16,1-2-18 16,1 0-19-16,-1 0-30 15,0-6-46-15,0-8-196 16</inkml:trace>
  <inkml:trace contextRef="#ctx0" brushRef="#br0" timeOffset="62675.5506">30536 6957 532 0,'0'0'105'16,"0"0"-18"-16,0 0 22 15,0 0-32-15,0 0-44 16,0 0-13-16,0-4 1 16,0 4-2-16,0 0-19 15,0 12 2-15,0 4 10 16,0 5 14-16,0 2-1 15,0 0-9-15,0 2 1 16,2-2-5-16,2-1-9 16,1 0 1-16,0-2-2 15,1-3 1-15,-2 0-2 0,3-5-1 16,-2-1-4-16,-1-3-25 16,2-3-43-16,-1-2-55 15,1-3-170-15</inkml:trace>
  <inkml:trace contextRef="#ctx0" brushRef="#br0" timeOffset="63865.9669">30762 6958 24 0,'0'0'585'16,"0"0"-484"-16,0 0-20 0,0 0 17 15,0 0-38-15,0 0-22 16,-13-16-13-16,13 16-7 16,0 0 3-16,0 0-4 15,0 0 0-15,0 0-12 16,-2 0 11-16,2 0-9 16,0 0-6-16,-1 0 0 0,1 0-1 15,-2 8 1 1,1 3 0-16,-1 0 1 0,1 3 6 15,-1 2-5-15,-1 1-1 16,0 1-2-16,2 1 10 16,-3 0-7-16,4-1-3 15,-1 0 0-15,1-1 0 16,0 0 0-16,0-2 1 16,0 2-1-16,0-3 0 15,0-1-1-15,3-3 1 16,2 2 0-16,-1-4 2 15,1 2-1-15,-2-1 1 16,1 1-2-16,2-2-4 16,-3 1 4-16,3 0 6 15,-3-2-6-15,0-3-2 0,2 2 2 16,-4-3-6-16,5 1 6 16,-5-1 0-16,-1-2 0 15,2-1 0-15,-2 0-1 16,3 0 1-16,-2 0-1 15,2 0 2-15,0 0-1 16,2 0 3-16,4-3-3 16,3-8 0-16,0-1-1 15,1 0-4-15,0-3 0 16,0 1 0-16,0 0-2 16,-4 3 7-16,-2 0-3 15,-1 5 3-15,-3 0 0 16,0 0 0-16,-1 0 3 15,1-2 0-15,-2-1-3 0,1-4-3 16,1 3 3-16,0-3 0 16,0-3 2-16,0 2-1 15,1 1-2-15,-1 2 2 16,-3 1 1-16,0 0 3 16,0 0-1-16,0 1 4 15,0-1-5-15,0-2 3 16,-6 1 1-16,2-2-4 15,1 1-1-15,1 1 0 16,1 1 2-16,-1 5-4 16,2-1 0-16,-1 2 2 0,-1 1-2 15,1-2-2 1,-2 3 1-16,1-1 0 0,0 0-12 16,1 2 6-16,-1 0-5 15,1 1 9 1,-1 0 1-16,0 0-10 0,0 0-4 15,2 0-6-15,0 0-15 16,0 0-25-16,0 0-23 16,0 1-108-16,0 5-179 15</inkml:trace>
  <inkml:trace contextRef="#ctx0" brushRef="#br0" timeOffset="64696.2574">31048 6911 320 0,'0'0'180'0,"0"0"-88"16,0 0 43-16,0 0-43 15,0 0-25-15,0 0-22 16,-7-20-18-16,7 19 1 16,0-1-5-16,0 2-12 15,0 0 2-15,0 0-4 16,0 0 9-16,0 0-11 16,0 0-3-16,0 0-4 15,0 2 0-15,0 9 5 16,0-1 0-16,0 3 11 15,0 3-6-15,0 1-8 0,0 1 8 16,0 2-4-16,0 2-6 16,0 3 6-16,0 1-5 15,0-3 1-15,0 2 3 16,0-3-5-16,0-3 1 16,1 1 1-16,1-5 0 15,-1-1-2-15,-1-3-2 16,2-1 2-16,1-1 0 15,-1-1 1-15,1 0-1 16,-2-2 0-16,1 0 0 16,0-3-3-16,0-1 3 0,-1-2 0 15,1 2 0 1,-1-2-5-16,1 0 5 0,2 0 0 16,2 0 0-16,0 1 2 15,-1-1 5-15,2 2-6 16,-1-2-2-16,0 0 2 15,3 0-3-15,3 0 1 16,0 0-2-16,3 0 2 16,1 0-1-16,4 0-1 15,-2 0-2-15,-1-3-4 16,-3 1 2-16,-2 0-5 16,-5 2 8-16,-2-1-17 0,-2-2-3 15,-3-2-25 1,0-1-88-16,0-5-324 0</inkml:trace>
  <inkml:trace contextRef="#ctx0" brushRef="#br0" timeOffset="65496.0239">31309 6866 192 0,'0'0'224'15,"0"0"-116"-15,0 0-9 0,0 0 24 16,0 0-64-16,0 0-34 16,0-1-15-16,0 1-5 15,0 4 24-15,0 1 18 16,0 3-19-16,0 0 12 16,0 3-3-16,0-1-13 15,0 4-5-15,0 2-2 16,0 1-4-16,0 3-5 15,0 2 2-15,0 2-6 16,0-1-3-16,2-2 4 16,-1-2-4-16,2 1-1 0,0-3 0 15,0-1 0 1,0-3 3-16,0-4-3 0,-1 2-2 16,1-5 1-16,0 2 1 15,0-1 0-15,0-1 1 16,0-1 2-16,-2 1-3 15,4-4 0-15,-2-1-4 16,1 2 5-16,1 0-1 16,2-1 0-16,1 1 1 15,2-2-1-15,2-1 3 16,1 0 0-16,5 0-3 16,-4 0 0-16,-1 0 0 0,1-3-2 15,-4-1 2 1,2-1-12-16,-2 3-12 0,3 1 1 15,0-1-14-15,-3 2-24 16,1 0-24-16,-1 0-52 16,-5 2-19-16,-5 1-83 15</inkml:trace>
  <inkml:trace contextRef="#ctx0" brushRef="#br0" timeOffset="264922.2046">15180 8159 413 0,'0'0'170'16,"0"0"-54"-16,0 0-17 16,0 0-34-16,0 0-47 15,0 0-3-15,0 0 11 16,-19-8 2-16,19 7-8 16,0 1 5-16,0 0-5 15,0 0-8-15,0-2 2 0,0 2-2 16,0-1-6-1,0-1-3-15,0 1 4 0,0-2-1 16,0-1-6-16,0 1 0 16,6-1 0-16,1 1 1 15,-1 0-1-15,2-2 0 16,1 2 2-16,4-2-2 16,0 1-2-16,2 2 2 15,-3-1-3-15,1 0 3 16,-2 3 1-16,0 0-1 15,-3 0-3-15,-2 0-3 16,0 3 3-16,-3 6 0 16,2 2-1-16,-2-1 1 15,-3 3 1-15,0 3 2 0,0 1 0 16,0 3 0-16,0-1 1 16,0 0 2-16,0-4-3 15,0-1 2-15,0-6-4 16,0-1 4-16,-3-2-3 15,-3 0 2-15,0-2 1 16,1 0 1-16,-2-2 1 16,4-1 2-16,-1 0-6 15,1 0-6-15,-2 0 1 16,0 0-4-16,2-1 9 16,0-5 0-16,3 1-8 0,0 3 3 15,0-1 0-15,0 0 1 16,0 2 4-16,0-2-3 15,2 0-3-15,6-2-7 16,1 3 8-16,2 0 5 16,-2-3 0-16,2 2-1 15,-3-2 1-15,0 5 0 16,0-3 0-16,-2 3 0 16,0 0 0-16,2 0 0 15,0 0 0-15,0 0 3 16,-2 0-2-16,-1 0-1 15,0 0-7-15,-1 6 7 16,-1-3-1-16,0 4 1 16,0-3 4-16,0 2-2 0,-1 2 2 15,-1 0-1-15,1 2 2 16,-2 0-5-16,0 0 1 16,0 0 0-16,0 0 2 15,0-2 2-15,-5 1-1 16,2-3 1-16,-1 2 3 15,1-2-2-15,0-1 5 16,-3 3-1-16,-1-4-1 16,-2 4 0-16,-2-1-1 15,-2 1-1-15,2 0-4 16,1-1 1-16,-2-3-4 16,4 0 2-16,1-1 1 15,-5-2-2-15,2-1 2 0,-3 0 1 16,0 0-4-16,3 0 1 15,2 0 2-15,1 0-2 16,1 0 1-16,3 0-2 16,-3 0-3-16,1 0 3 15,-1 0-1-15,-1 0-15 16,3-1-11-16,-1 0 3 16,4-2-24-16,-3-2-51 15,1 3-238-15</inkml:trace>
  <inkml:trace contextRef="#ctx0" brushRef="#br0" timeOffset="271088.2952">15144 9131 390 0,'0'0'260'0,"0"0"-124"0,0 0-44 15,0 0-21-15,0 0-29 16,0 0-18-16,0 0-7 16,0 0-5-16,0 0-1 15,0 0-4-15,0 0 10 16,0 0-9-16,0 0-5 16,0 0 8-16,0 0 0 15,0 5-3-15,0 3 9 16,0 1-2-16,2 2-9 15,-1 1 2-15,2 2-1 16,0 1-4-16,0 2-2 16,0 2 0-16,2 2 4 15,-2 2-5-15,2 2 0 0,-3-2 0 16,1-1 4-16,-2-5-8 16,3-4 5-16,-1-2-2 15,0-4-6-15,-2-1-18 16,1-4-14-16,-2-2-27 15,1 0-75-15,1 0-179 16</inkml:trace>
  <inkml:trace contextRef="#ctx0" brushRef="#br0" timeOffset="272023.9399">15382 9126 481 0,'0'0'147'0,"0"0"-27"15,0 0-26-15,0 0-54 16,0 0-23-16,0 0-1 15,-22-5 2-15,21 5-3 16,1 0-4-16,-3 0 0 16,0 0-2-16,-1 0 2 15,-1 3 2-15,1 4-3 16,-1 1 7-16,2-3-6 16,-1 2 7-16,1 1-6 0,-3 2-7 15,1-3 2-15,2 4-3 16,0-2-2-1,2 2-1-15,1 1-1 0,-2 1 3 16,2-2-3-16,0 1 0 16,0-1 2-16,0 0 1 15,0 0-3-15,0 1 0 16,0-2 0-16,2-1 3 16,2 0-2-16,-1-1 1 15,2-2 0-15,2 2-2 16,1-3-3-16,1-1 0 15,4-1 6-15,-1-1-3 16,4-2 0-16,-2 0-6 16,1 0 2-16,1 0-3 15,-2-5 3-15,1-1-2 0,-3-2 6 16,1 2 6-16,-6 0-5 16,-1 1-1-16,-3-1 3 15,1 3-3-15,0-3-1 16,0 0 1-16,-1-2 8 15,2-4-5-15,1 1-2 16,-3-3-1-16,0 1 4 16,-2 0 4-16,-1 1 1 15,0-2 7-15,0 3 4 16,-7 0-7-16,-2-1 2 16,-3 5-5-16,4-3-2 0,-1 2-1 15,0-1-2-15,2 3-4 16,-2 0-1-16,3 2 0 15,1 1 0-15,-2 1 0 16,3 2-3-16,-5 0-2 16,-3 0-9-16,-5 0 0 15,-3 0-12-15,1 6-28 16,0-2-58-16,7-1-458 16</inkml:trace>
  <inkml:trace contextRef="#ctx0" brushRef="#br0" timeOffset="277016.8821">15116 10289 514 0,'0'0'99'0,"0"0"10"16,0 0-5-16,0 0-64 16,0 0 3-16,0 0-12 15,0 0 0-15,-12-28-16 16,12 25 6-16,0 1-6 16,-1 1-4-16,1-2 12 15,0 1-10-15,0-1-11 16,0 0-2-16,0 0-5 0,0 0 5 15,7 0-2-15,-3-2 3 16,1 4-2-16,2-1-7 16,1-1 7-16,5-2-9 15,-1 2 8-15,3 0-10 16,-3 1 10-16,1 2 2 16,-2 0-1-16,-2 0 1 15,-1 0 5-15,-1 0-5 16,-1 0 0-16,-2 1 0 15,1 6 5-15,1 1-4 16,1 3 2-16,-1 1-2 16,0 5 6-16,-1 0-7 0,-2 0 0 15,-3 0 2-15,0 2 0 16,0-2-2-16,0-1 1 16,-8-1-3-16,-3 1 7 15,-6-2-6-15,-1 3 3 16,0-3-3-16,0-1 5 15,6-3-2-15,4-3-2 16,3-1 0-16,3-3-6 16,1 2 6-16,1-2 0 15,0-2 0-15,0 1 0 16,0-2 4-16,0 0-4 16,0 0 0-16,1 0 3 15,14 0 5-15,6-2 18 0,0-7-10 16,3 1 0-16,1 0-11 15,-1-1-5-15,0-1 10 16,0 2-6-16,1-2-1 16,-1 0-3-16,1 0 0 15,-4 2-1-15,-1 2 1 16,-7 1 0-16,-3 5 1 16,-5 0-2-16,-4 0 1 15,1 0-2-15,-2 0 0 16,0 0 2-16,1 0-6 15,1 0 2-15,1 0 4 16,0 0-2-16,-2 0-1 16,1 0-10-16,0 1-16 15,-2 4-12-15,0 1-50 16,-2-1-114-16</inkml:trace>
  <inkml:trace contextRef="#ctx0" brushRef="#br0" timeOffset="283169.2292">15305 11214 232 0,'0'0'361'0,"0"0"-229"15,0 0-28-15,0 0-39 16,0 0-19-16,0 0-15 15,0 0-7-15,0 0-4 16,0 0-7-16,0 0-7 16,0 0-6-16,0 0 6 0,0 4-5 15,0 4 3 1,-3 0 5-16,-7 1 6 0,0 2-9 16,1-2 2-16,-1 3-7 15,0-1 6-15,0 2-3 16,1 3-4-16,-3-1-5 15,4 1 5-15,1-2 6 16,1 0-6-16,2-4-1 16,2-2-6-16,2-2 4 15,0 0-2-15,0-4 5 16,0 1-2-16,0 0 5 16,0-2-4-16,6-1 1 15,0 0 0-15,0 0 8 0,3 0-5 16,1 0-1-1,2 0 2-15,0 0-2 16,3-2 6-16,-1-3-8 16,2 3 2-16,-1-1 0 0,6 0-2 15,-1-1 1-15,2-1-1 16,0 0 1-16,0-2-1 16,2 1 1-16,-3 1-1 15,-2 0 0-15,-2-1 0 16,-4 3-2-16,-4 3 2 15,-4-2 0-15,-4 2-1 16,1 0-7-16,-2 0-7 16,1 0 5-16,-1 0-6 15,0 0-9-15,3 0-7 0,-3 0-15 16,0 0-30-16,0 0-32 16,0 0-77-16,0 0-203 15</inkml:trace>
  <inkml:trace contextRef="#ctx0" brushRef="#br0" timeOffset="283536.9297">15405 11305 276 0,'0'0'180'15,"0"0"-35"1,0 0-35-16,0 0-15 0,0 0-40 16,0 0-13-16,-1-6-6 15,1 6-2-15,0 0-2 16,0 0-6-16,0 0-15 16,0 0-11-16,0 0 3 15,0 13-3-15,0 5 19 16,0 4 1-16,0 4-3 15,1 2-2-15,1 1-5 16,3 0-5-16,-1 0-5 16,-1-4 2-16,0 2-2 15,-2-4 0-15,2-1-7 16,-1-5-36-16,-2-2-35 0,0-7-88 16,0-5-582-16</inkml:trace>
  <inkml:trace contextRef="#ctx0" brushRef="#br0" timeOffset="288907.046">15360 12224 434 0,'0'0'151'0,"0"0"-33"16,0 0-11-16,0 0-38 0,0 0-9 15,0 0-15 1,0 0-12-16,0-1-6 0,0 1-12 16,0 0 4-16,0 0-14 15,0 0-5-15,0 0-7 16,0 0 0-16,0 9 6 15,0 3 1-15,-3-1 0 16,-1 0 4-16,0 3-4 16,1-3 6-16,-2 1-6 15,4 0 2-15,-4 0 0 16,1 1-2-16,-2-2-2 16,-3-1 2-16,3 0 3 15,0 0-3-15,-2-3 0 16,0-2 6-16,-1 2-4 15,-2-1-2-15,-4-3 5 16,-1 3-4-16,-7 0 4 16,0-1-5-16,-1-4-11 0,3 1 7 15,1-1-1-15,5-1 3 16,4 0-10-16,6 0 9 16,2 0 3-16,3 0-3 15,-1 0 3-15,-1-3 0 16,2-1-4-16,0-2 11 15,0-1-7-15,0 1 4 16,0 0-3-16,0 0-1 16,0 2 0-16,0 0-1 15,2-2 1-15,4 0-3 0,0 1 3 16,2-1-1-16,1-1 0 16,2 0 1-16,7 0 0 15,-3 0 1-15,1 1 0 16,-1 4-1-16,-2 0 0 15,-1 2 1-15,-1 0-1 16,-2 0 0-16,-2 0-5 16,1 3 10-16,0 3-3 15,-2-2 0-15,2 1 2 16,1 1 2-16,1 0-3 16,-1 2 7-16,0 2-8 15,2 0 4-15,-2 2-3 16,-2-1-1-16,1 0 7 0,-1-2-3 15,2-3-6-15,0 1 4 16,1-4 2-16,4-3-4 16,0 0-1-16,0 0 0 15,1 0 8-15,0 0-6 16,-3-2-2-16,0-4 0 16,-5 0-1-16,2-5 3 15,-4 0-1-15,1-3 0 16,-3-2 1-16,-3 2 1 15,0-2-4-15,0 2 0 16,0 1-2-16,0 2 4 16,0 2-3-16,0-4 1 15,0 4-2-15,-3-2-1 16,-5 1 0-16,-1 1 2 0,2 1 0 16,-3-1 0-16,2 4 2 15,-1 0-3-15,1 1 1 16,-2 2 0-16,1 0 0 15,-1 0 1-15,-2 1 0 16,1-1-1-16,2 2-1 16,-1 0 1-16,1 0-1 15,-2 0-10-15,0 9-12 16,0 2-27-16,1 2-34 16,1-1-162-16</inkml:trace>
  <inkml:trace contextRef="#ctx0" brushRef="#br0" timeOffset="290686.3113">15444 13260 540 0,'0'0'110'0,"0"0"-3"15,0 0 9-15,0 0-40 0,0 0-32 16,0 0-21-16,0-6-11 16,0 6 2-16,0 0-13 15,0 0-1-15,0 3 1 16,0 3 5-16,0 2 3 16,0-1 4-16,0 1 0 15,0 2-7-15,0 2 0 16,0-1-3-16,0 3 1 15,0 1-4-15,0 2 2 16,-7-2-1-16,-2 1 6 16,0-1-7-16,-2-4 3 15,4-1-2-15,-1-1 0 0,1-4 0 16,-3-1 0 0,-1 1-1-16,-4-3 0 0,-3-1 0 15,-3-1-7 1,2 0-21-16,3 0 27 0,5-24 1 15,2 45-1-15,2-27-11 16,2-2-1-16,1-1 1 16,2 1-10-16,2-4-12 15,0 1-5-15,0 0 16 16,0-2-10-16,0 2 0 16,5 2 3-16,-1 3 1 15,1 0-13-15,-1 1 18 16,-1 2-6-16,3 1 6 0,-3-1 14 15,2 2 8 1,-1-1 2-16,1 2 25 0,-1 0-4 16,3 0 14-16,1 0 6 15,-1 0-16-15,4 0 3 16,1 0-9-16,-2 0-1 16,2 2 0-16,-3 2-3 15,0-1-3-15,-1 2 9 16,0 0-5-16,0-1-4 15,-1 1-6-15,-1 1 3 16,2 1-5-16,-2 2 3 16,-2-2-7-16,2-2 5 15,-1 1 2-15,1-3 1 16,1 0 1-16,-1-1-8 0,2 0 9 16,1 0-10-16,1 1 2 15,-1-1 4-15,2 1-4 16,-1-2-2-16,-4 0 1 15,0-1-2-15,-3 0 0 16,0 0 1-16,0 0 0 16,4 0 2-16,-1 0 2 15,3 0 1-15,-1 0 1 16,0 0 3-16,1-4-6 16,-1 1 0-16,1-2 1 15,0-2 0-15,-3-1 5 16,0 2-2-16,-3 0 4 15,0-2-1-15,-2 2-1 16,-1-1-5-16,0-1 4 16,0-1-4-16,0-1-1 0,0-1 1 15,0 3-2-15,0 3-2 16,0-1-9-16,-1 2 9 16,-5-1 0-16,0 1 1 15,0-1-1-15,-4 0 9 16,3 3-8-16,1-1 3 15,2 0-4-15,-1 1-2 16,-5 2-4-16,1 0 4 16,-3 0 2-16,-3 0-4 15,2 0 6-15,-2 0-4 0,4 0 0 16,1 0-6-16,0 5-9 16,-2-1-8-16,-2 0-24 15,2-1-32-15,-1-3-125 16</inkml:trace>
  <inkml:trace contextRef="#ctx0" brushRef="#br0" timeOffset="330619.3559">17260 5793 384 0,'0'0'158'15,"0"0"-40"-15,0 0-25 16,0 0-25-16,0 0-24 16,0 0-13-16,0 0-1 15,0 0-14-15,0 0-2 0,0 0-1 16,0 0 1-16,0 0-7 16,0 0-2-16,0 0-2 15,0 0 2-15,0 0-3 16,0 0 0-16,0 0-1 15,0 0 5-15,0 0 6 16,0 0-9-16,0 0-2 16,0 6 4-16,0 3 6 15,0 0-7-15,0 4 3 16,0 1-3-16,0 3 0 0,0-1-1 16,0 1 0-1,0 0-2-15,0-1-1 0,0 0 0 16,0 0 0-1,6-1-2-15,-2 1 2 0,2-1 0 16,0 2 0-16,2 0 3 16,-1-1-1-16,-1 0 1 15,-1-1 0-15,-1 1-2 16,-1-2-1-16,-1-4-1 16,-1 1 1-16,-1-5 6 15,0-1-5-15,0-2 0 16,0-2-1-16,0-1 2 15,2 0 1-15,-2 0 0 0,1 0-3 16,-1 0 1 0,0 0 5-16,0 0 4 0,0 0-5 15,0-1-3-15,0-5-1 16,-3 1-1-16,-3-1-3 16,0-2 2-16,0 1 1 15,0-3-3-15,-1 3 2 16,1-4 1-16,-3 3 1 15,1-4-1-15,-2 3 1 16,1-1 1-16,1 1-2 16,-2 2-1-16,1 1 1 15,0 1-1-15,-1 0 0 16,1 1 1-16,1 0-1 16,-1 1 0-16,-1 0 1 0,1 2 0 15,0-2 1-15,0 1-1 16,2 1 0-16,-1 1-1 15,-1-2 1-15,0 2 1 16,2 0-1-16,-2 0 0 16,1 0-1-16,-2 0 1 15,2 0 0-15,1 2 0 16,-2 4 0-16,2 1-2 16,-2 3-2-16,1-2 3 15,-2 3-1-15,4 1 1 16,0 2 0-16,0 2-1 15,1 0 2-15,0-1 0 16,2-3 0-16,-1 2 0 16,3-5-1-16,1 0 1 15,0 1-4-15,0-2-8 0,0-1 11 16,0 2-2-16,5-3 0 16,-1 1 6-16,3-3-2 15,-2-1-1-15,1 0-2 16,0-1-2-16,4 1 2 15,-2-2 4-15,1 3-2 16,1-3 2-16,2-1 2 16,0 0-2-16,1 2-2 15,1-2 6-15,2 0-3 16,1 0-1-16,0 0 1 0,2-2 0 16,-3-3 0-1,-1 2 1-15,0 2-4 0,-6-1 0 16,1 2-1-1,-1-3 1-15,-2 3 4 0,1-3 1 16,2-1-2-16,-2-1-2 16,2 1 0-16,-1-1 9 15,-2 0-8-15,0 2 1 16,-4 2 0-16,0 0-3 16,-2-2 0-16,2 1 1 15,0-1-1-15,3 1 0 16,-3-1 0-16,-2 1 0 15,1 2-9-15,-2 0-13 16,0 0-10-16,0 0-38 16,-3 0-74-16,-9 0-713 0</inkml:trace>
  <inkml:trace contextRef="#ctx0" brushRef="#br0" timeOffset="335563.892">17055 9784 68 0,'0'0'241'0,"0"0"-175"0,0 0-5 16,0 0 3-16,0 0-19 15,0 0-4-15,0 0 35 16,-11 33-30-16,6-24 18 15,1-3-20-15,-1 2-17 16,1-2-7-16,-1 0-5 16,2 1-2-16,-1 0 4 15,-1 1-10-15,1 1 8 16,-1 0-7-16,-1 1 6 16,0 0 8-16,-2 1-10 0,0 1-12 15,-1 2 7-15,-3 3 4 16,-1 3-9-16,-7 3 7 15,2 2-3-15,-4 2 0 16,0-1-3-16,2 0 0 16,2-4-3-16,3 1-2 15,3-3 2-15,5 1 2 16,-2 1 3-16,-3 4-4 16,-1 2 4-16,-4 3 1 15,-1 4 0-15,-3 0-5 16,-2 2 6-16,1 2-6 15,2-1 0-15,0-6-1 16,7-1 0-16,-2-3 3 16,6-6-3-16,0 0 2 15,1-7-1-15,3-4 0 0,2-5-2 16,3-1-1-16,0-5-10 16,0 0-12-16,0 0-14 15,0 0-31-15,1-14-57 16,12-11-157-16</inkml:trace>
  <inkml:trace contextRef="#ctx0" brushRef="#br0" timeOffset="336286.9681">17769 9827 573 0,'0'0'84'0,"0"0"-2"15,0 0 14-15,0 0-56 16,0 0-24-16,0 0-8 16,-32-1 11-16,29 2 0 15,2 1-3-15,-1-2 1 16,1 3 2-16,-2 0-5 16,-4 6-4-16,-4 4 1 0,-3 6-2 15,-5 3 3-15,-2 5-1 16,0 3 1-16,-3 0-4 15,2 0 3-15,-2 3 5 16,2 1-6-16,-2 2-9 16,-3 4 2-16,-4 4 0 15,-4 2-4-15,-1 1 4 16,-2-6-2-16,4-4 1 16,7-3-1-16,6 0 3 15,4-6-4-15,5-1 0 16,5-4 0-16,1-3-1 15,2-6-2-15,1-2-3 16,1-4-14-16,-1-2-13 16,0-1-3-16,0-4-15 0,0-1-16 15,1 0 17-15,2-6-49 16,0-11-35-16,3-6-9 16,11 0-30-16</inkml:trace>
  <inkml:trace contextRef="#ctx0" brushRef="#br0" timeOffset="336874.5739">18074 9807 439 0,'0'0'89'16,"0"0"-2"-16,0 0 37 0,0 0-9 15,0 0-52-15,0 0-21 16,-32 67-9-16,20-43-3 16,1 4-8-16,-1 3-5 15,-1 4 5-15,-2 4-2 16,-3 0-12-16,1 1 10 15,-2 0-5-15,-1 1-9 16,-2 0 0-16,-4 2 6 16,-4-1-10-16,-5-1 7 15,-5-1-7-15,4-3 1 16,7-3 3-16,6-4-3 16,7-7-2-16,7 0 1 0,3-6-2 15,0-6-4-15,3-2-8 16,3-6-5-16,0-2-8 15,0-1-18-15,0 0 3 16,0-10-24-16,13-10-32 16,8-8-84-16,8-4-89 15</inkml:trace>
  <inkml:trace contextRef="#ctx0" brushRef="#br0" timeOffset="337425.1027">18697 9801 627 0,'0'0'65'15,"0"0"3"-15,0 0 22 0,0 0-21 16,0 0-22-1,0 0-8-15,0 28-7 0,0-11 9 16,-5 8-13-16,-7 6-11 16,-6 8-5-16,-1 7-3 15,-5 4-6-15,-2 0 0 16,0 1-2-16,0-2 1 16,3-6 6-16,1-3-6 15,2-3 4-15,-1-2-4 16,1-1 1-16,-3 0 1 15,0-1-2-15,1 0-1 16,2-4 3-16,4-3-4 16,3-4-4-16,2-7 0 0,4-5-11 15,4-4-20-15,3-5-14 16,0-1-17-16,0 0-27 16,14-13 10-16,6-9-68 15,2-8-117-15</inkml:trace>
  <inkml:trace contextRef="#ctx0" brushRef="#br0" timeOffset="337943.0061">19131 9838 570 0,'0'0'33'0,"0"0"23"16,0 0 24-16,0 0 1 15,0 0-32-15,0 0-1 16,7 0 6-16,-7 0-11 16,0 0-18-16,-1 0-16 15,-11 8-9-15,-7 9 0 0,-4 3 10 16,-4 9 0-16,0 2 2 16,-1 6-3-16,1 6-7 15,0 2 5-15,4 2 6 16,3 1-5-16,1 0 2 15,3-1-3-15,3-2 1 16,3-1 3-16,-5-1-1 16,1-1-5-16,-6 3 7 15,0-2-12-15,-4-4 0 16,2-5 0-16,2-8 0 0,4-11-21 16,4-4-21-16,5-8-13 15,2-3-48 1,4 0-49-16,1-11-557 0</inkml:trace>
  <inkml:trace contextRef="#ctx0" brushRef="#br0" timeOffset="339028.9802">19645 9850 392 0,'0'0'379'16,"0"0"-340"-16,0 0-4 15,0 0 26-15,0 0-8 16,0 0-31-16,-22 24-1 15,18-15 2-15,-2 5-5 0,-6 4-10 16,0 3-2 0,0 3 6-16,-5 5 9 0,2 3-16 15,-2 2 4-15,-3 3 3 16,1 6 5-16,-5 2-8 16,-3 5-2-16,-4 6-3 15,-5 0 7-15,0-2-8 16,2-1-3-16,5-2 3 15,9-7-3-15,6-7 0 16,2-8-1-16,6-8 1 16,3-7-7-16,2-10-16 15,1-2-26-15,0-2-31 16,0-2-23-16,1-14-73 16,10-7-181-16</inkml:trace>
  <inkml:trace contextRef="#ctx0" brushRef="#br0" timeOffset="339555.9726">20346 9844 638 0,'0'0'178'15,"0"0"-123"-15,0 0-11 16,0 0 12-16,0 0-25 16,0 0-9-16,-23 50 1 15,5-28 4-15,-2 5-16 16,0 2 2-16,-4 2 2 0,-1 4-10 16,-4 3 13-1,2 4-5-15,-4 1-8 0,-1 3 13 16,1 2-9-1,-3 0-8-15,3 0 2 0,-2 0 3 16,2-3-5-16,2 1 0 16,5-3-1-16,0-6-6 15,5-4-16-15,4-8-22 16,5-10 4-16,7-5-9 16,3-6-17-16,0-4-36 15,11 0-166-15,11-12-243 16</inkml:trace>
  <inkml:trace contextRef="#ctx0" brushRef="#br0" timeOffset="340096.8016">20975 9814 513 0,'0'0'128'16,"0"0"-13"-16,0 0-15 16,0 0-47-16,0 0-29 15,0 0 0-15,-38 32 5 16,24-12 9-16,2 3-7 16,-2 4-2-16,-2 4-4 15,-2 2-2-15,1 4-10 16,-3 2-6-16,-3 4 13 15,-1 4-11-15,-3 1-7 16,-5 3-2-16,-6 2 1 16,-5-1-1-16,-2 1 1 15,2-3-1-15,4-3 1 0,11-5 0 16,7-6-1-16,8-11-1 16,7-6-11-16,3-10-1 15,3-4-14-15,0-5-18 16,0 0-22-16,9-11-6 15,10-9 10-15,4-7-83 16,5-3-185-16</inkml:trace>
  <inkml:trace contextRef="#ctx0" brushRef="#br0" timeOffset="340622.1778">21530 9814 625 0,'0'0'82'15,"0"0"-62"-15,0 0 79 16,0 0-36-16,0 0-24 16,0 0-15-16,-19 45-4 15,11-28 16-15,-4 6-12 16,-4 5-1-16,-2 8 0 15,-6 4-5-15,-6 5-1 16,-3 3 0-16,-3 4-8 16,-5 2-3-16,0 2 3 15,4-2-5-15,3-2 0 16,5-4-2-16,4-3-1 16,6-1-1-16,4-6 1 0,0-8-2 15,4-1 5 1,1-10-8-16,0-5-4 0,2-2-6 15,2-8-15-15,4-3-17 16,2-1-14-16,2-5-64 16,19-16-180-16,4-9-276 15</inkml:trace>
  <inkml:trace contextRef="#ctx0" brushRef="#br0" timeOffset="341092.1343">22270 9831 637 0,'0'0'78'0,"0"0"-76"16,0 0 12-16,0 0 107 0,0 0-57 16,0 0-30-16,-36 88 8 15,24-64-8-15,-4 3-15 16,-2 6 3-16,-5 2-3 15,-5 6-10-15,-6 6 7 16,-9 4-5-16,-5 2 10 16,-9 4-10-16,-7 3-1 15,-4 0-6-15,4 0 2 16,8 0-4-16,10-3 2 16,11-10-2-16,12-10-4 15,9-11 0-15,8-10-1 16,6-10-14-16,0-6-27 15,0 0-48-15,12-8-49 16,9-15-163-16</inkml:trace>
  <inkml:trace contextRef="#ctx0" brushRef="#br0" timeOffset="342173.0672">22852 9925 599 0,'0'0'128'15,"0"0"-105"-15,0 0 65 16,0 0-5-16,0 0-17 16,0 0-32-16,0-3 0 15,0 3-1-15,0 0-20 16,0 0-5-16,0 0 5 15,0 0-13-15,0 0 9 16,0 8-3-16,0 6-3 16,-5 8 11-16,-7 7-6 15,0 7 1-15,-4 5-3 16,-4 2 10-16,-3 2-5 16,-1 2-9-16,1-4 3 0,1 3 6 15,1-1-7-15,1 2-2 16,-2 3-1-16,-3-1-1 15,-2 0 2-15,0-4-1 16,3-7-1-16,3-9-6 16,7-6-5-16,6-9 1 15,4-3-3-15,4-6-13 16,0-4-24-16,0-1-18 16,4 0-38-16,15-17-48 15,8-9-255-15</inkml:trace>
  <inkml:trace contextRef="#ctx0" brushRef="#br0" timeOffset="342824.588">23621 9980 673 0,'0'0'2'16,"0"0"3"-16,0 0 51 15,0 0 6-15,0 0-41 16,0 0-3-16,-6-25-3 16,6 25 11-16,-1-2 1 15,1 1-12-15,0-1-2 16,0 2-1-16,0-1 1 16,-2 1-2-16,2 0-1 15,-3-2-6-15,2-1-2 16,-3 2-2-16,2-2 6 15,1-1-6-15,1 1 0 16,0-1-12-16,0 2 1 16,0 2 5-16,0 0 2 0,0 0 2 15,0 0-2-15,1 0-2 16,-1 9 6-16,0 7 4 16,0 4 13-16,-9 5 8 15,-10 6 2-15,-2 3 1 16,-8 5 6-16,-2 8-10 15,-5 0 1-15,-2 5-12 16,-1-1-1-16,1 2-3 16,1 1-8-16,3-3 2 15,-2-3 3-15,5-5-5 16,-2-6-1-16,5-11-6 16,8-6-1-16,5-7-13 0,12-5-10 15,3-5-24-15,0-3-32 16,20 0-50-16,5-14-142 15</inkml:trace>
  <inkml:trace contextRef="#ctx0" brushRef="#br0" timeOffset="343321.7578">24382 9855 460 0,'0'0'302'15,"0"0"-275"-15,0 0 21 16,0 0 26-16,0 0-18 16,0 0-32-16,-20 0-8 15,20 0-8-15,-2 8-3 16,-7 9 14-16,-7 11 10 0,-7 8-9 16,-6 10-7-16,-4 5 8 15,-5 3-9 1,1 3 3-16,-2-1-6 15,1 0-4-15,2 1-1 0,-2 1 0 16,2 2-4-16,-1-2 2 16,1-2-1-16,1-3 0 15,3-11 0-15,4-8-1 16,7-9-1-16,5-11-4 16,8-6-12-16,7-6-4 15,1-2-20-15,0-2-28 16,3-16-72-16,13-6-191 15</inkml:trace>
  <inkml:trace contextRef="#ctx0" brushRef="#br0" timeOffset="343792.9466">25102 9829 519 0,'0'0'243'0,"0"0"-233"16,0 0-10-16,0 0 89 16,0 0-33-16,0 0 5 15,-14 79-22-15,-11-47-3 16,-4 3-9-16,-2 7-7 16,-2 0-5-16,0 4 14 15,0 4-7-15,1 3-4 16,-4 0-3-16,2-4-1 15,-1-1 1-15,4 1-4 16,3-4-5-16,1-1-5 0,4-6-2 16,-1-4 1-16,2-7-5 15,6-8-21-15,-1-5-7 16,7-5-17-16,1-6-46 16,8-3-38-16,1-3-187 15</inkml:trace>
  <inkml:trace contextRef="#ctx0" brushRef="#br0" timeOffset="344257.32">25595 9827 786 0,'0'0'105'0,"0"0"-102"16,0 0 24-16,0 0 38 15,0 0-32-15,0 0-27 16,-12 34 8-16,1-6 14 16,-3 8-11-16,-7 8 2 0,-4 5-3 15,-1 3-2 1,-2 0 2-16,-2 1-3 0,-3-1 3 16,-4-1-4-16,-2-3 2 15,0-1-5-15,2 4 0 16,0-2-4-16,6-3-3 15,5-3-2-15,4-7-2 16,6-9-17-16,8-10-11 16,7-8-34-16,1-7-42 15,4-2-75-15,17-8-216 16</inkml:trace>
  <inkml:trace contextRef="#ctx0" brushRef="#br0" timeOffset="344789.4674">26370 9801 618 0,'0'0'194'16,"0"0"-182"-16,0 0 3 16,0 0 68-16,0 0-26 15,0 0-21-15,0 0-9 16,-70 105 7-16,43-64-3 0,-5 7-11 16,-4 9 5-16,-4 3-12 15,-4 0-2-15,2 0-9 16,3-3 3-1,2-5-4-15,7 0 7 0,3-6-7 16,3-3 1-16,0-6-2 16,-3-3 0-16,4-11 0 15,0-4-10-15,2-8-18 16,11-4-31-16,4-7-47 16,6 0-40-16,0-7-278 15</inkml:trace>
  <inkml:trace contextRef="#ctx0" brushRef="#br0" timeOffset="345508.5952">26892 9846 775 0,'0'0'76'16,"0"0"-74"-16,0 0 27 16,0 0 55-16,-41 90-26 15,21-40-14-15,-4 1-10 16,1 5-4-16,-1 1-5 0,-1 0-5 16,1 0-8-16,-4-1-2 15,-3-1-1 1,-2 2 0-16,-1 1-2 15,-5-4-5-15,1-5 2 0,-3-3-3 16,3-9-1-16,7-5-5 16,10-8-26-16,14-8-11 15,7-9-71-15,6-7-151 16</inkml:trace>
  <inkml:trace contextRef="#ctx0" brushRef="#br0" timeOffset="346119.1495">27640 9846 352 0,'0'0'372'0,"0"0"-329"16,0 0-4-16,0 0 46 16,0 0-28-16,0 0-19 15,-23 37-5-15,17-18-12 16,-1 5 1-16,-1 5 2 15,0 5 3-15,-3 3-9 16,-3 0-5-16,1 4 0 16,-5 3-7-16,-1-1-1 0,-1 1 1 15,-5 2-4-15,-2-1-2 16,-3 2 4-16,-4 2-4 16,-1 0 0-16,1-1 7 15,1-5-7-15,6-6 0 16,8-6-2-16,7-8-1 15,6-5-10-15,3-7-8 16,3-6-16-16,0-5-39 16,0 0-46-16,9-11-156 15</inkml:trace>
  <inkml:trace contextRef="#ctx0" brushRef="#br0" timeOffset="351576.1072">28702 10236 126 0,'0'0'498'0,"0"0"-351"16,0 0-64-16,0 0-1 15,0 0-21-15,0 0-11 16,0 0-18-16,-33-12 4 16,31 10-20-16,1-1-3 15,-1 2-5-15,1-4-4 16,-1 1-2-16,-1-3-2 16,1 0-1-16,-1-1-5 0,3-4 2 15,-2-2 4-15,2-1 0 16,0 0-1-16,0-1-5 15,0 4-3-15,0 4 0 16,5 2 1-16,0 0 7 16,1 2-7-16,3 1 1 15,0 2 0-15,3-1 7 16,-3 1 0-16,2 1-2 16,0 0 2-16,1 0 0 15,2 0-3-15,-2 7-4 16,0 1 7-16,-1 3 6 15,0-2-6-15,-3 2-1 16,-1 2-5-16,-3 0 6 16,-2 1-3-16,-2 3 3 0,0 2 7 15,0 2-7-15,-6 0 0 16,-12 4 8-16,-4 0-8 16,-6 1 3-16,0 0 2 15,0-2-5-15,4-2 0 16,6-5 0-16,8-3 0 15,4-4 0-15,3-5 0 16,3 0-1-16,0-4 0 16,0-1 1-16,0 0 0 15,9 0 8-15,6 0 13 16,3 0-3-16,2-6 0 16,2 0-12-16,0-2 8 0,2 2-12 15,1 0 5-15,2 0-7 16,-3 1 4-1,-2 2-1-15,-1 3-2 0,-1 0-1 16,-3 0 0-16,-1 0 0 16,-3 0-1-16,-7 0-1 15,0 0 0-15,-2 0 1 16,2 0 0-16,-2 0 0 16,-1 0-5-16,-1 0-1 15,-2 0-20-15,0 0-11 16,0 0-9-16,-6 0-24 0,-12 0-159 15</inkml:trace>
  <inkml:trace contextRef="#ctx0" brushRef="#br0" timeOffset="360328.2414">30878 10044 562 0,'0'0'79'0,"0"0"-28"15,0 0 75-15,0 0-81 16,0 0-30-16,0 0-11 16,0 0 2-16,-30-24 5 15,27 22 5-15,-1 2 4 16,0-1-8-16,-1 1-10 0,1-2 0 16,-1 2 0-1,-3 0 3-15,0 0-4 0,0 0 0 16,-1 0 0-16,-1 0-1 15,1 0 0-15,0 0 1 16,0 0-1-16,0 0 0 16,0 5 0-16,-2 1 1 15,0 0 2-15,2 2 1 16,1 0-3-16,-2 2 5 16,4 1-4-16,1 1 1 15,1 0-2-15,2 2 0 16,2 0 6-16,0 0-7 0,0 3 1 15,0-2 1 1,0 1-2-16,3 0 1 0,3-2-1 16,2 0 0-16,4-2-1 15,1-3 1-15,5 1-1 16,2-1 1-16,2-4 4 16,-1 1-4-16,-2-3 0 15,-1 0 8-15,-6-3-8 16,-2 0 0-16,-4 0-2 15,2 0-3-15,0 0 5 16,0-9 4-16,1-4-4 16,0-1-4-16,0 1 4 15,-3-1 0-15,0 2 4 16,-3 0-1-16,0 0 0 16,-3-1-3-16,0 1 4 0,0 0 1 15,0-1 0-15,0 0 0 16,0 3 6-16,0-1-2 15,-1 3 1-15,-1 4-7 16,1 1 11-16,1 0-9 16,-2 2 4-16,2-2-7 15,0 2-1-15,0-1 10 16,0 2-6-16,0 0 9 16,0 0-4-16,0 0-7 15,0 0 3-15,0 0 0 16,0 0-1-16,0 0-5 15,0 0-2-15,0 0-5 0,0 3 7 16,0 10 0 0,0 0 6-16,5 4 7 0,2 4-12 15,3-1 6-15,1 1-5 16,0-1 0-16,5 0-2 16,3-3 0-16,2-3-1 15,6 0-1-15,1-4 0 16,2-5-23-16,-3-5-33 15,-9 0-131-15</inkml:trace>
  <inkml:trace contextRef="#ctx0" brushRef="#br0" timeOffset="595459.3228">17072 8141 476 0,'0'0'248'0,"0"0"-122"16,0 0-36-16,0 0-20 16,0 0-25-16,0 0-16 15,0 0-1-15,-9 0-3 16,9 0-7-16,0 0-4 15,0 0 7-15,0 0-9 16,0 0-4-16,0 0 10 16,0 0-12-16,0 0 6 15,0-2 3-15,0 2-5 16,0-2-4-16,0 2-3 0,0 0-4 16,0-1 1-1,3-2-6-15,5-2-1 0,3-1 0 16,3-1-5-16,2-1 3 15,-2 1-9-15,2 2 12 16,-4 0 3-16,-1 3 1 16,-3-1 1-16,-2 3 1 15,-1 0-2-15,1 0-4 16,0 0 5-16,2 0-4 16,2 5-4-16,-4 7-3 15,0 4 6-15,1 2-3 16,-4 1-1-16,-2 0 7 15,-1-2-2-15,0-2-6 16,0-1-6-16,-7-3 6 0,-8 2 0 16,1-6 10-1,0 0 1-15,2-2 0 0,0 0 0 16,3-2-6-16,3 1 1 16,3-2 3-16,3-2-3 15,0 0 2-15,0 0 0 16,0 0 3-16,0 0 0 15,0 0 0-15,0 0-3 16,0 0 0-16,0-1 1 16,6-2 2-16,1-2 0 15,0 2-1-15,0 0 2 16,-1 3-3-16,1 0 2 16,1 0-2-16,0 0-3 0,2 0 5 15,-3 3 0-15,2 0 0 16,0 2 4-16,1-1-5 15,1 1 1 1,1-4 0-16,-3 1 0 0,0 1 6 16,-1 0-5-16,-3 0 3 15,0-1 0-15,-1-1 3 16,1 2-7-16,-1-1 3 16,2 1-1-16,-3 0 3 15,1 1 3-15,-2 2-3 16,-2 1 2-16,0 0 3 15,0 2-5-15,1-2 2 0,-1 0-2 16,0 0 0-16,0 1 3 16,0-1-2-16,0-1 5 15,-6 2-5-15,-4 5 1 16,-3-3-2-16,-1 3-2 16,-1 0-1-16,2-2 0 15,-5-1 0-15,0-3-2 16,0 0 5-16,-1-2-1 15,1-2-2-15,0 0 0 16,1-3 4-16,1 0-6 16,4 0 0-16,0 0 3 15,5 0-3-15,-1 0 0 0,2 0 0 16,-1-2-2-16,1-2 0 16,1-1-1-16,1-2-9 15,-1 2 2-15,1-1-21 16,0-1-12-16,2 1-48 15,-2 1-187-15</inkml:trace>
  <inkml:trace contextRef="#ctx0" brushRef="#br0" timeOffset="603744.4634">17063 9090 318 0,'0'0'213'16,"0"0"-89"-16,0 0-25 15,0 0-49-15,0 0-28 16,0 0-8-16,0 0 3 16,-5-4 4-16,5 2 12 15,0 2 7-15,0 0-9 16,0 0 13-16,0 0-19 15,0 0-2-15,0 0-14 0,0 0-9 16,0 0-5-16,0 14-5 16,0 4 10-16,3 0 2 15,3 2-1-15,-1 2-1 16,2-2 3-16,-2-3 1 16,-2 3-4-16,-2 2 0 15,-1 2-3-15,0 2 3 16,0 1-1-16,0-4-4 15,0-3-30-15,0-4-5 16,0-7-29-16,6-4-56 16,5-5-110-16,2 0-43 15</inkml:trace>
  <inkml:trace contextRef="#ctx0" brushRef="#br0" timeOffset="604535.2611">17291 9077 408 0,'0'0'121'16,"0"0"8"-16,0 0-18 15,0 0-46-15,0 0-22 16,0 0-5-16,-34 0-11 16,33 0 4-16,-3 1-15 0,1 2-2 15,-1 3-4-15,-1 2-3 16,1 0-7-16,1 2 5 16,0-2-2-16,3 1-2 15,0 1 2-15,0 0-3 16,0 1 2-16,0 1 5 15,0-1-3-15,4 1 2 16,4-3-6-16,1-2 5 16,0 0-3-16,3 1-1 15,-2-2 1-15,2 2 1 16,-3-3 3-16,0-1-6 16,0-1 0-16,1-1 0 15,1-2 0-15,0 0-1 0,2 0 1 16,-4 0 1-1,-2 0 1-15,0-6 1 0,-2-4 3 16,0-2-3-16,-1 0-3 16,-1 0-1-16,-1-3 1 15,-1 3 0-15,-1-2 1 16,0 3 0-16,0 1-1 16,0 0 8-16,0 2 11 15,0-1-8-15,-3 4 1 16,-1-3-5-16,-1 3 2 15,-1 2-7-15,1 0-2 16,-2 2 2-16,0 1-6 0,-4 0 5 16,-4 0-1-16,-1 0 0 15,-2 3-6-15,0 3-20 16,2 2-28-16,4 0-44 16,2-1-106-16</inkml:trace>
  <inkml:trace contextRef="#ctx0" brushRef="#br0" timeOffset="643687.1075">17273 11117 551 0,'0'0'144'0,"0"0"-6"15,0 0-35-15,0 0-37 16,0 0-13-16,0 0-32 0,0 0 0 15,0-9-6-15,0 9 3 16,0 0-11-16,0 0 2 16,0 0-6-16,0 0 0 15,0 0-1-15,-6 7 2 16,-4 5-2-16,-2 1-2 16,0 2 2-16,0 2-4 15,2 3 4-15,-2 0-1 16,0 2-1-16,1-1-3 15,1 0 0-15,2 1 3 16,2-5-10-16,2-2 9 16,1-1-9-16,0-6 7 0,1 1 0 15,2-3-1-15,0-3-1 16,0-1 2-16,0 0-2 16,0-1-2-16,0-1 2 15,0 2 2-15,0-2 0 16,0 0 1-16,3 0 2 15,5 0 0-15,-1 0 1 16,8 0 1-16,-1 0-1 16,3-5 3-16,3 0-4 15,-1 1 0-15,2-2 1 16,-1 1-1-16,2 2 0 16,-3 0 0-16,-4 1-4 15,0 2 4-15,-4 0-1 16,-2 0 1-16,0 0 5 15,-1 0-5-15,0 0 0 0,0 0 1 16,-1 0-1-16,0 0-1 16,-4 0 1-16,0 2 5 15,-1-2-5-15,-2 0 0 16,1 0-10-16,-1 0-6 16,0 0-8-16,0 0-25 15,0-2-56-15,0-4-95 16,-3 1-153-16</inkml:trace>
  <inkml:trace contextRef="#ctx0" brushRef="#br0" timeOffset="644004.2607">17337 11284 392 0,'0'0'142'15,"0"0"-19"-15,0 0-12 16,0 0-33-16,0 0-32 16,0 0-14-16,-1 0 1 15,1 0-20-15,0 0-5 16,0 11 22-16,0 1-4 16,0 2-4-16,0 4 0 15,0 3-9-15,0 0 0 16,0 2 0-16,0-3-4 0,0 0-6 15,0-5 0-15,0-2-3 16,0-1 0-16,0-6-15 16,0-1-48-16,0-5-100 15,0 0-446-15</inkml:trace>
  <inkml:trace contextRef="#ctx0" brushRef="#br0" timeOffset="650253.6675">17270 12244 427 0,'0'0'263'0,"0"0"-149"0,0 0-30 16,0 0-19-16,0 0-31 16,0 0-5-16,0 0-26 15,0 0 5-15,-6 1-7 16,-1 11 0-16,-2 0 1 16,0 3 0-16,-3 1 0 15,0 4 0-15,-2 0-2 16,0 1 2-16,2 1-2 15,0-2 0-15,4 0 0 16,2-3 0-16,2-3 0 16,1-3 3-16,1-3-6 0,0-1 6 15,2-1-6 1,0-3 3-16,0 0 0 0,0 0-2 16,0-3-2-16,0 0 0 15,0 0 2 1,0 0 2-16,5 0 1 0,7 0 10 15,5-5-10-15,-2 1 2 16,4 0 4-16,-2-1-7 16,2 1 1-16,2 1-1 15,-3-1 0-15,4 1-5 16,2-1 5-16,-3 0 1 16,1 0-1-16,-1 0 3 15,-1 2-3-15,-3 2 0 16,-1-2 0-16,-2 2-3 0,-3 0 3 15,-4 0-1-15,0 0-7 16,-4-1-29-16,-1 1-14 16,-2-2-29-16,0 0-66 15,0 1-152-15</inkml:trace>
  <inkml:trace contextRef="#ctx0" brushRef="#br0" timeOffset="650581.7863">17301 12369 301 0,'0'0'177'16,"0"0"-32"-16,0 0-8 15,0 0-54-15,0 0-52 16,0 0-17-16,-3 6-13 16,3 12 47-16,3 3-7 15,4 2-13-15,0-4-6 16,-1 2-7-16,1 1-5 16,-1-3-3-16,-3 1-6 15,0-3 2-15,-1 0-3 16,-2 0-35-16,0-2-46 15,0-3-119-15</inkml:trace>
  <inkml:trace contextRef="#ctx0" brushRef="#br0" timeOffset="656812.66">17291 13182 662 0,'0'0'148'0,"0"0"-65"16,0 0-12-16,0 0-38 15,0 0-18-15,0 0-9 0,0 0 4 16,7-5-9 0,-7 5-1-16,0 0 1 0,0 0-1 15,3 0 0-15,1 9 10 16,0 4 0-16,-1-1 5 15,0 2-5-15,0 0 0 16,-1 0-4-16,-1 0 0 16,2 0-3-16,-3 0-1 15,0 2 0-15,0-2-2 16,0 1 0-16,-10 2-1 16,-3-2 3-16,0 0 2 15,0-2-4-15,1-2 0 16,0-3-2-16,1 0 2 15,-3-1-11-15,-3 1 10 0,-2 0-15 16,-3 3-13-16,2-1 4 16,1-3 7-16,3-1-5 15,6-2 8-15,6-3 14 16,1-1 2-16,0 0 0 16,1 0-1-16,1-5-21 15,1-5-17-15,0-3 1 16,0 0-4-16,0 2 16 15,3 1 10-15,3 1 13 16,-2 2 0-16,3 1 2 16,-2-1 0-16,1 1 3 0,2-2 7 15,1 1-8 1,2 0 0-16,0 0 3 0,1 1 0 16,-3 1 0-16,-2 2 0 15,-1-23 2 1,-3 49 4-16,3-24-7 0,-5-1 8 15,4 1 18-15,1-3-12 16,2 1 0-16,2 1 20 16,0 1-19-16,-1 1-9 15,2 0-7-15,-2 0-1 16,0 0 12-16,1 0-9 16,4 5 2-16,-1 1-3 15,2 0-3-15,-2-3 10 16,4 2-10-16,-4 1 6 0,2 0 0 15,-3-3 4-15,-1 4-11 16,-3-2 5-16,-2-1-2 16,-1 0 4-16,-1 1 0 15,1-4-7-15,-2 1 3 16,0-1 0-16,-2-1 0 16,1 0-1-16,-2 0 1 15,0 0-1-15,1 0 3 16,1 0-3-16,-1-5 13 15,2-4-15-15,-1-1 4 16,-2 1 1-16,0 0-5 16,0-1-1-16,0-1 1 15,0 1 1-15,0-2 3 0,-5 1-1 16,1 1 0 0,-2 1-1-16,2 1-2 0,-1-1 1 15,-3 1-3-15,1-2 3 16,-5-1-1-16,0-3 0 15,-3 4 0-15,2 0 0 16,-1-1 0-16,1 5 0 16,2 2-2-16,1-1-5 15,0 5-1-15,-1-1 5 16,-2 1-3-16,2 0-2 16,2 0-11-16,2 3 14 15,-1 5-25-15,-2 2-69 16,-6-2-42-16</inkml:trace>
  <inkml:trace contextRef="#ctx0" brushRef="#br0" timeOffset="665699.9972">18895 5893 50 0,'0'0'373'0,"0"0"-276"0,0 0-16 16,0 0 11-16,0 0-9 15,0 0-39-15,0 0-2 16,0 0 5-16,3-4-10 16,-3 4-16-16,0 0-9 15,1 0-9-15,-1 0 0 16,0 0-3-16,2 0 5 15,-1 0-5-15,1 0 5 16,-1 2 1-16,1 4 5 16,-1 3 2-16,2-1-6 15,-1 2-4-15,1 3 9 16,0 0-6-16,0 2-3 16,1 3 6-16,-1 3-5 0,0 0 1 15,0 0 1 1,0-1-6-16,-1-1 0 0,1 1 0 15,-2-4 5-15,1 1-5 16,1-1 0-16,0-4-2 16,0 0 4-16,1 1-4 15,1-3 3-15,-2 4-1 16,-2 0 3-16,1-1-3 16,-2 0-13-16,0 1-10 15,0 0-30-15,-3 0-12 16,-5-3-3-16,-1-2-125 15,3-5-154-15</inkml:trace>
  <inkml:trace contextRef="#ctx0" brushRef="#br0" timeOffset="666611.9313">18949 6120 346 0,'0'0'159'16,"0"0"-39"-16,0 0-14 16,0 0-44-16,0 0-12 15,0 0-34-15,-18-34 9 16,18 28-4-16,0 1-4 15,0 2-4-15,0 0-9 16,0 1-3-16,0 1 11 0,0-2-6 16,0-2-2-16,0 2-4 15,0 1 0-15,0-2 0 16,6 0 0-16,6-1-2 16,3-2-1-16,0 0 3 15,2 0 0-15,0 0 1 16,1 3-3-16,-3 0 2 15,0 0-2-15,-3 3 0 16,-2-1 1-16,-1 2 1 16,-3 0-2-16,-1 0 2 15,-1 0-4-15,0 0 4 16,1 3 6-16,-1 5-4 16,1 0 9-16,1 1-6 15,0-1 3-15,1 2 7 16,1 0-9-16,-2 2 11 0,1-3-1 15,-2 0-10-15,0-1 2 16,-2 1 2-16,-1-3-9 16,-2 4 4-16,0-1 2 15,0 1 1-15,0 0 1 16,0 3 0-16,0 0-5 16,-3 0 1-16,-4 1-2 15,-1 0 3-15,1 2-6 16,-1-4 0-16,-1 0 3 15,2-1-3-15,-1-2 0 0,2 0 0 16,0-1 0-16,1 0 0 16,0-3 6-16,0 0-6 15,-1 0 0-15,0 0 0 16,-5-1-5-16,-1-1 5 16,-5-1 0-16,2 1-4 15,-1 2-12-15,2-1 4 16,-2-1-8-16,4 3-9 15,-2-1-26-15,3 0 0 16,3-4-8-16,2-1-63 16,3 0-219-16</inkml:trace>
  <inkml:trace contextRef="#ctx0" brushRef="#br0" timeOffset="668881.048">18794 7732 137 0,'0'0'220'0,"0"0"-111"15,0 0 13-15,0 0-17 16,0 0-19-16,0 0-30 15,0 0-22-15,3-11-11 16,-2 11 12-16,1-3-14 16,-1 3-6-16,2 0 0 15,-3 0 3-15,0 0 2 16,0 0-4-16,0 0-11 16,0 0-3-16,0 9-4 15,0 5 4-15,0 1 3 16,0 3-1-16,-4 4 1 15,-2 5 1-15,-5 5 1 0,0 3-2 16,-5 6 2-16,-1 1-6 16,-3 1 1-16,-2 1 3 15,-4 3-2-15,1 4 4 16,2 3-7-16,3-1-1 16,-1-4 0-16,6-6-3 15,0-3-2-15,1-3 3 16,2-4-2-16,1-3-6 15,3-7-6-15,2-6-11 16,4-5-5-16,2-5-11 16,0-6-11-16,0-1-65 15,5-1-96-15,7-15-128 16</inkml:trace>
  <inkml:trace contextRef="#ctx0" brushRef="#br0" timeOffset="669531.0803">19365 7850 394 0,'0'0'117'16,"0"0"-101"-16,0 0 88 0,0 0 12 15,0 0-50-15,-30 72-16 16,18-52-10-16,-1 2 0 15,-2 4-8-15,-2 2-12 16,1 4 16-16,0 6-15 16,-2-1-4-16,-2 6-3 15,-1 3-4-15,1 2 6 16,2-2-8-16,-3 0 1 16,4-1-6-16,-1 0 3 15,2-1-5-15,3-1 1 16,2-4 5-16,1-3-6 15,2-4 1-15,2-4-1 0,3-9-1 16,2-3-1 0,1-6-9-16,0-3-11 0,0-6-21 15,0-1-18-15,9 0-42 16,1-20-32-16,5-10-344 16</inkml:trace>
  <inkml:trace contextRef="#ctx0" brushRef="#br0" timeOffset="670036.7282">20060 7749 80 0,'0'0'403'16,"0"0"-347"-16,0 0 37 15,0 0 30-15,0 0-39 16,-43 89-34-16,35-66-4 0,-2 3-8 16,0 3-6-16,-6 2-5 15,-1 4-8-15,-4 4 0 16,-2 5 0-16,-5 6 1 16,0 4-9-16,-2 5-1 15,0-3-1-15,3 1-8 16,-1-7 2-16,4-4 2 15,4-8-4-15,4-7-1 16,6-4 0-16,1-8 0 16,3-2 0-16,3-6 0 15,0-4-20-15,3-2-24 16,0-5-21-16,0 0-24 16,6-17-36-16,13-10-260 15</inkml:trace>
  <inkml:trace contextRef="#ctx0" brushRef="#br0" timeOffset="670561.8431">20746 7750 364 0,'0'0'45'16,"0"0"35"-16,0 0 37 15,0 0-1-15,0 0-47 16,0 0-18-16,-5 63-7 16,-4-43 0-16,-3 0-8 15,-3 6-7-15,-3 4-3 16,-3 3 4-16,-3 4-8 16,-1 2-2-16,-2 6 1 15,-2 10-9-15,-2 3-6 0,-4 7 7 16,-1 1-1-16,-2-3-8 15,2-6 1-15,7-3-1 16,2-7-3-16,6-7-1 16,7-7 1-16,5-7 1 15,1-4-2-15,2-8 0 16,4-5 0-16,-1-1-22 16,3-5-11-16,0-1-26 15,0-2-34-15,5 0-53 16,9-16-122-16</inkml:trace>
  <inkml:trace contextRef="#ctx0" brushRef="#br0" timeOffset="671056.5189">21463 7724 596 0,'0'0'128'15,"0"0"-107"-15,0 0 59 16,0 0 0-16,0 0-11 16,0 0-38-16,0 56-9 15,-5-35 4-15,-8 5 4 16,-1 3-14-16,-3 7 5 16,0 3-5-16,-2 3-3 15,0-2 3-15,-1 4-11 16,-2 4 9-16,-2 3-7 15,-2 7 13-15,-1-2-11 0,-1-2-1 16,0-4-5-16,-1-4-3 16,2-8 0-16,7-4 1 15,6-9-1-15,3-5-1 16,4-8-15-16,4-5-16 16,3-1-17-16,0-5-45 15,0-1-76-15,6 0-226 16</inkml:trace>
  <inkml:trace contextRef="#ctx0" brushRef="#br0" timeOffset="672141.1361">22170 7767 621 0,'0'0'93'16,"0"0"-46"-16,0 0 42 15,0 0-22-15,0 0-25 16,0 0-12-16,0 0-13 15,-3 56 5-15,-2-32 1 16,1 7-15-16,-2 7 4 16,-2 5 1-16,-4 2-1 15,-7 3 1-15,-2 5 1 0,-4 6-2 16,-2 3-4-16,2 3-1 16,-1-2-6-16,6-6 2 15,0 0-3-15,1-5 3 16,2-4 0-16,2-4-3 15,5-4-5-15,1-7 5 16,6-6-4-16,3-7-2 16,0-11-18-16,0-6-26 15,16-3-38-15,8-6-6 16,6-21-172-16</inkml:trace>
  <inkml:trace contextRef="#ctx0" brushRef="#br0" timeOffset="672658.6925">23059 7776 670 0,'0'0'106'16,"0"0"-57"-16,0 0 22 15,0 0-8-15,0 0-43 16,0 0-13-16,0 21 9 16,-3-2-3-16,-7 5 6 15,-5 5 4-15,-6 6-4 16,-4 5 2-16,-4 5-2 16,-4-1-5-16,1 5-7 15,-3 3 5-15,2 2-9 16,2 2 0-16,3-4 2 15,5-5-1-15,4-2-2 0,3-6-1 16,5-5 0-16,3-3-1 16,5-3 0-16,2-8 0 15,1-5-4-15,0-8-27 16,3-7-31-16,14 0-80 16,5-17-160-16</inkml:trace>
  <inkml:trace contextRef="#ctx0" brushRef="#br0" timeOffset="673123.2907">24027 7735 436 0,'0'0'195'0,"0"0"-164"0,0 0 59 15,-37 76 12-15,22-49-45 16,2 4-15-16,-3 4-3 16,-1 5-9-16,-2 2-8 15,-3 1-11-15,-1 7 5 16,-6 3-2-16,-4 1 1 16,-1 4 1-16,-5-6 1 15,-4-2-15-15,-2 0 2 16,-1-2-4-16,3-6-1 15,5-2 1-15,9-9 0 16,8-5 0-16,6-8-7 16,11-7-34-16,4-6-71 0,0-5-163 15</inkml:trace>
  <inkml:trace contextRef="#ctx0" brushRef="#br0" timeOffset="673655.2825">24666 7764 340 0,'0'0'213'15,"0"0"-206"-15,0 0 36 16,0 0 84-16,0 0-36 15,-42 72-52-15,29-47 2 16,-2 1 1-16,-5 9 4 16,0 2-18-16,-3 3 8 15,-1 4-7-15,-1 1-5 0,1 4-3 16,-3 2-5-16,-1-2-9 16,1-1 7-16,-3-1-3 15,2-5-6-15,1-5-4 16,0 0 1-16,3-5-1 15,0-3 0-15,3-1-1 16,0 0-7-16,2-4-11 16,6-4-10-16,4-6-19 15,3-5 1-15,6-4-32 16,0-5-20-16,12 0-124 16,8-20-91-16</inkml:trace>
  <inkml:trace contextRef="#ctx0" brushRef="#br0" timeOffset="674128.7329">25451 7743 28 0,'0'0'557'16,"0"0"-520"-16,0 0 38 15,0 0 67-15,-33 75-68 16,18-43-12-16,-3 4-15 16,0 4-4-16,-1 1-17 15,-1 2 0-15,-1 4-9 16,-1 4 0-16,-5 2-11 16,0 0-2-16,-1-4 1 15,-2-5-3-15,2-5-1 16,-1-5 0-16,2-5 4 15,2-4-4-15,6-5 0 0,7-5-1 16,6-1 0-16,3-8-20 16,3-1-39-16,0-5-60 15,0 0-173-15</inkml:trace>
  <inkml:trace contextRef="#ctx0" brushRef="#br0" timeOffset="675039.5165">26467 7788 492 0,'0'0'143'15,"0"0"-46"-15,0 0 17 16,0 0-58-16,0 0-23 15,0 0-12-15,0 0 12 16,-42 42 12-16,34-20-9 0,1 1-12 16,-2 6-3-16,2 4 4 15,-4 3-12 1,-1 6-8-16,-1 2 12 0,-5 8-8 16,-3 5-6-16,-6 3 9 15,-4 0-1-15,-4-2-7 16,-2-2-2-16,4-4-2 15,2-3 0-15,6-4 0 16,8-4 0-16,5-9 0 16,5-7 0-16,4-5-3 15,1-6-3-15,2-6-12 16,0-5-27-16,0-3-45 16,15 0-78-16,5-15-220 15</inkml:trace>
  <inkml:trace contextRef="#ctx0" brushRef="#br0" timeOffset="675554.3956">27344 7731 611 0,'0'0'210'0,"0"0"-175"15,0 0-29-15,0 0 64 16,0 0-5-16,0 0-21 16,-45 71-15-16,30-43 3 15,-1 9-7-15,-2 2-15 16,-4 5 9-16,1 2-5 16,0 0-7-16,-3 2 5 0,-3 4-12 15,-3 1 9-15,0 3-3 16,1-6-3-16,-1-1-2 15,0-5 1-15,-1-2-2 16,1-3 0-16,3-3-4 16,6-4 4-16,5-6-6 15,8-9-7-15,3-6-3 16,5-5-8-16,0-6-38 16,0 0-19-16,13-3-1 15,6-18-84-15,6-9-540 16</inkml:trace>
  <inkml:trace contextRef="#ctx0" brushRef="#br0" timeOffset="676312.4129">27651 7954 301 0,'0'0'414'0,"0"0"-340"16,0 0-21-16,0 0 22 15,0 0-17-15,0 0-35 16,0-6-6-16,0 17 21 15,0 9-3-15,-4 2-3 16,-8 7-18-16,-2 6 6 16,-3 5-4-16,-2 2-10 15,-1 2 5-15,1-4 1 16,-3 0 5-16,2-6-6 0,-3-1-5 16,2-3 1-1,-1-1-3-15,1 3-2 0,0-1 3 16,0 1-4-16,0-1 0 15,5 0-1-15,0-5 1 16,3-2-1-16,2-2 7 16,5-5-7-16,3-3-2 15,1-5 0-15,2-1-5 16,0-2-11-16,0-3-11 16,11-3-6-16,3 0-12 15,3-5-23-15,-2-10-103 16,-3-4-257-16</inkml:trace>
  <inkml:trace contextRef="#ctx0" brushRef="#br0" timeOffset="679386.2282">28576 8169 515 0,'0'0'151'0,"0"0"-72"16,0 0 59-16,0 0-39 15,0 0-39-15,0 0-23 16,0 0-9-16,-4-1-5 0,4 0-7 16,0-2-13-16,0 1 8 15,0 1-10-15,4-4-1 16,4 3 0-16,-1-4 0 16,6 2 0-16,0-1 1 15,3 0-1-15,0 1 1 16,2-2 0-16,0 4-1 15,0-1 0-15,-2 0 0 16,-1 3 0-16,-2 0 0 16,0 0 0-16,-1 0-1 15,1 0 1-15,-4 3-3 16,0 5 3-16,-4 1-4 16,-1 2 3-16,-4 1-4 0,0 3 5 15,0 0-7 1,-9-2 6-16,-6 1-6 0,-1-2 6 15,1 1-3-15,1-3-10 16,5-3 4-16,5-3-8 16,1-1 3-16,1-3 4 15,1 0-21-15,1 0 18 16,-2 3-6-16,2-3 5 16,0 0-7-16,0 0 4 15,0 0-5-15,0 0-5 16,0 0 11-16,2 0 17 15,1 0-1-15,1 0 4 0,1 0-1 16,2 0-2 0,2 2 5-16,-1-2-1 0,-1 0 6 15,1 1 12-15,0-1-7 16,0 2 0-16,0 1 5 16,-1 0-5-16,3 0-3 15,-1-1 6-15,0 2-7 16,2-1-4-16,-1 0 4 15,-2 1-6-15,-1-1-1 16,2 1-3-16,-3 1-1 16,-1 0 0-16,-1 1 0 15,-1 0 8-15,-1-1-1 16,-1 0 4-16,1 0 4 0,-2 3-7 16,0-1 4-16,0-1-3 15,0 5 2-15,0-3-5 16,0 1 2-16,0 0-5 15,-3 2-2-15,-3-3 10 16,0-1-7-16,-1-2-1 16,1 0 2-16,-2-2-3 15,0 1 0-15,-1 0 0 16,-2-1 2-16,0 0-3 16,-4-3-1-16,-1 0 0 15,-2 0 0-15,3 0 5 16,-5 0-5-16,4 0-12 0,-2-9 5 15,4 2-9 1,0-1-10-16,3 1-2 0,2 1 5 16,-1 1-29-16,2-1-32 15,1 0-24-15,2-2-233 16</inkml:trace>
  <inkml:trace contextRef="#ctx0" brushRef="#br0" timeOffset="714903.5856">30899 8108 159 0,'0'0'185'0,"0"0"-55"15,0 0-42-15,0 0 31 0,0 0-42 16,0 0-46-16,0 0 1 15,0 0-1-15,0 0-5 16,-3-26-12-16,2 24 0 16,-1 2 10-16,2 0-5 15,-1-1-6-15,-1 0-7 16,1 1 7-16,-2-2-7 16,0 0 1-16,0 2-3 15,-2-3-4-15,0 2 0 16,0 0 7-16,0 1-14 15,2-1 14-15,0 1-6 16,0 0 0-16,0 0 4 16,-1 0-3-16,-2 0 0 0,-1 0-2 15,1 0 0-15,1 0 0 16,3 0-1-16,1 0 1 16,-1 0-1-16,1 0-3 15,-6 0 4-15,1 0 0 16,-2 3-1-16,2 2 0 15,2 1 1-15,-2-3 0 16,3 3 0-16,-2 1 1 16,1 0-1-16,-1-1-2 15,1 1 2-15,1-3 0 16,0 2 1-16,2 2-2 16,1 0-2-16,0 1 3 0,0 0-3 15,0 3 5-15,0-2-2 16,0 0 3-16,0-1-3 15,0-1 0-15,0 0-1 16,0-1 2-16,4-2 0 16,-1 3 1-16,3-2-2 15,-2 0 1-15,2 1-1 16,2 0 3-16,1-1 0 16,-2 0-3-16,2 0 0 15,0-1 0-15,2 0 2 16,1-1-1-16,1 0 1 15,-3-1-2-15,3 0 3 16,-2 0-1-16,0-2-1 0,-2 0-1 16,-2-1-5-16,-2 0 4 15,-1 0 0-15,1 0 2 16,-1 0 0 0,1 0 2-16,2-4-3 0,-1-3 0 15,0-3-5-15,-2-2 5 16,1-2 6-16,1-3-6 15,-3 0-6-15,-2 3 2 16,2 5 4-16,-1 0 0 16,1 2 0-16,-2 0 0 15,-1 1 1-15,2 1-1 16,-2-2 0-16,0 2 0 16,0-1-2-16,0 4 2 0,0-2-2 15,0-1 2-15,0 1 4 16,0 0-3-16,0 1 12 15,0-1-13-15,0 1 16 16,0-2-8-16,-2 1-1 16,-1-1-7-16,2 0 6 15,-1 2-3-15,1 3 5 16,-1 0-7-16,2 0 10 16,0 0-7-16,0 0-4 15,0 0 0-15,0 0-2 16,0 14-9-16,0 6 11 15,0 5 3-15,2 2-1 16,8 1 6-16,6 1 10 16,4 0-10-16,7-1-1 0,6-2-3 15,7-5-2-15,8-3-2 16,-1-11-55-16,-6-5-179 16</inkml:trace>
  <inkml:trace contextRef="#ctx0" brushRef="#br0" timeOffset="927970.2018">19054 9123 447 0,'0'0'195'0,"0"0"-70"0,0 0-26 16,0 0-37-16,0 0-27 15,0 0-11-15,0 0 6 16,0 0-14-16,2-11 8 15,-2 11-8-15,0 0 0 16,0 0 1-16,0 0-6 16,0 0-8-16,0 0 4 15,0 0-7-15,0 0 0 16,0 0-1-16,0 0 1 16,0 4 0-16,3 1 0 15,-1 4 1-15,-1 1-1 16,1 3 7-16,-1-1-7 0,1 4 0 15,-1 1 3-15,-1-2-2 16,0 4-1 0,2-2 0-16,-1 1 1 0,1 0-1 15,1 2-1-15,1-3 1 16,-1 0 2-16,0-3-2 16,0 0 0-16,0-2-8 15,1-2-18-15,1-1-7 16,0-1-14-16,-2-1-26 15,1-1-14-15,-3-2-116 16,1-4-177-16</inkml:trace>
  <inkml:trace contextRef="#ctx0" brushRef="#br0" timeOffset="928792.4909">19258 9126 128 0,'0'0'200'0,"0"0"-149"16,0 0-2-16,0 0-3 15,0 0-20-15,0 0-4 16,-30 10 9-16,27-5 4 16,-2 1 6-16,2 1 2 15,0-2-3-15,0 3 21 16,2 1-34-16,-2-1 4 0,3 1 10 16,-2 2-27-16,2 0 1 15,0 1 5 1,0-1-6-16,0 0-3 0,0 0 0 15,0 2-5-15,0 1 2 16,5 1-4-16,2 2 0 16,2 0 0-16,1-2-3 15,0-1 1-15,-1-4 1 16,1-1-3-16,-3-2 0 16,1-2 2-16,1-2-2 15,0 0 1-15,0-2 0 0,-2-1 0 16,2 0-1-16,3-3-1 15,2-11-5-15,3-3 4 16,-3-2-8-16,1-3-3 16,-3 1 8-16,-5 1-13 15,0 4 18-15,-4 2 0 16,-1 3 3-16,-2-2 11 16,0 2-3-16,0-1-3 15,0 0 0-15,0 0-2 16,-2-1 2-16,-2 2-8 15,-2 2 5-15,2 1-2 16,-4 3-2-16,1-1 0 16,-5 3-1-16,-3 2-1 15,-1 1-8-15,-4 0-4 16,1 0-23-16,2 0-15 0,1 10-51 16,1 0-99-16,2 1-149 15</inkml:trace>
  <inkml:trace contextRef="#ctx0" brushRef="#br0" timeOffset="929962.1813">19137 11255 350 0,'0'0'282'15,"0"0"-131"-15,0 0-56 16,0 0-28-16,0 0-35 16,0 0-8-16,0-1-15 15,0 1-3-15,0 0-6 16,0 9 2-16,0 4 11 16,0 4 0-16,-8 2-4 15,-4-1-1-15,-2 2 6 16,-2-3-7-16,0-1-3 0,4-2-3 15,0-5 1 1,6 3 0-16,3-4 0 0,2-1 3 16,1-1-7-16,0 0 2 15,0-4-1-15,0 1-1 16,0-1 0-16,0-2 2 16,3 1 0-16,8-1 2 15,2 0 0-15,0 0-1 16,2 0 2-16,0 0 2 15,1 0-4-15,1 0-1 16,1 0 1-16,1 0 2 16,-1-1-1-16,4-3-2 15,-1 1 0-15,2-1 1 0,-1-1 2 16,-4 1-3-16,-3-1-9 16,-2 3-2-16,-4-1-6 15,-3 0-5-15,-1 0-27 16,-4 0-5-16,-1-1-45 15,0 1-165-15,-1-1-125 16</inkml:trace>
  <inkml:trace contextRef="#ctx0" brushRef="#br0" timeOffset="930237.2902">19232 11355 363 0,'0'0'165'16,"0"0"-58"-16,0 0-15 15,0 0-18-15,0 0-2 16,0 0-27-16,-1 63-11 16,1-40-6-16,0 0 8 15,0-2-19-15,0 3-3 16,0-3-10-16,0-1-2 15,0-2-4-15,0-1-15 16,0-3-63-16,0-3-101 16,0-2-507-16</inkml:trace>
  <inkml:trace contextRef="#ctx0" brushRef="#br0" timeOffset="931238.5072">19053 12208 82 0,'0'0'407'16,"0"0"-300"-16,0 0 41 0,0 0-46 15,0 0-58-15,0 0-17 16,0-5 13-16,0 5 1 16,0 0-11-16,0 0-4 15,0 0-11-15,0 0-5 16,0 0-6-16,0 0-1 16,-2 0-3-16,-6 9 2 15,-4 7 0-15,-6 4-1 16,0 1-1-16,-3 2 2 15,0 1 0-15,6-3-2 16,5-3-1-16,3-3 0 16,7-4-4-16,0-1 2 15,0-3-2-15,1-1 0 16,8-3 2-16,1 0 3 0,1-1-1 16,2-2 1-16,-1 0 0 15,3 0-2-15,0 0-7 16,1 0 9-16,2-5 1 15,5-2-1-15,-3-1 0 16,0 3-4-16,1 1 2 16,-6 2 1-16,1 1 1 15,-2-1-4-15,-1 2 4 16,-1-1 0-16,-2-1-2 16,-2 1 2-16,-4-1 0 15,-1 2-1-15,-1 0-9 16,-2 0-12-16,1 0-12 15,-1 0-12-15,2 0 11 16,-2 0-67-16,0 2-66 0,0 1 1 16,-2 0-38-16</inkml:trace>
  <inkml:trace contextRef="#ctx0" brushRef="#br0" timeOffset="931585.5804">19095 12317 205 0,'0'0'308'0,"0"0"-166"15,0 0 9-15,0 0-57 16,0 0-22-16,0 0-37 15,-5-6-5-15,5 6-17 16,0 0-11-16,0 4-1 16,0 11 4-16,6 5 17 15,2 5-1-15,-1 1-8 16,-1 0-1-16,-1 2-4 16,-1-4-4-16,-1-3-4 15,-1 0 0-15,-2-4-10 0,0-2-23 16,0-1-46-1,0-3-76-15,-11-1-316 0</inkml:trace>
  <inkml:trace contextRef="#ctx0" brushRef="#br0" timeOffset="933428.3645">19125 13177 315 0,'0'0'133'0,"0"0"-22"15,0 0 2-15,0 0-7 16,0 0-38-16,0 0-35 16,0 0-13-16,0 0 0 15,-2 0 0-15,-1 2-6 16,0 4 1-16,-3 0 2 0,-2 5-7 15,-2-1-7-15,-2 4 3 16,1 1-5-16,-3 2 0 16,-1 2-1-16,0-1 0 15,1-1 0-15,0-3 0 16,1-3 0-16,4 0 0 16,-2-4 1-16,-1 1-1 15,0-1 0-15,2-2 6 16,-2 2-6-16,3-6 1 15,3 0-1-15,1-1 0 16,2 0 1-16,-1 0 0 16,1 0 0-16,0-7-1 15,0-5-12-15,3-1 9 16,0-1-10-16,0 5 10 16,0 0-3-16,0 1 4 0,0 1-1 15,3 1 1-15,3 2-1 16,1 1 1-16,1 0-3 15,-1 2 4-15,5-1-1 16,-1 1 1-16,1 1 1 16,1 0 0-16,-1 0 0 15,0 0 0-15,1 0 0 16,-2 0 1-16,1 0 0 16,-3 1 4-16,1 2 0 15,2-1 1-15,0-1 11 0,0 2-7 16,1-2-5-1,0 2-5-15,-2 1 0 0,0 2 3 16,-2 0-3-16,-1 0 0 16,0 2 0-16,-3 0 2 15,1 0-2-15,0-1 0 16,1-4 1-16,-1 2-1 16,-3-3 1-16,3-1 0 15,2-1 7-15,-1 0 2 16,0 0-8-16,-1 0 1 15,-1 0-2-15,-1 0 0 16,-1 0 2-16,0 0-1 16,3-3-2-16,-1-5 4 15,-1-2-1-15,-2-3 1 16,-1-3 0-16,-1 1-4 0,2-4 0 16,-2 3 0-16,0 1 2 15,0 3-1-15,0 2 1 16,0-21 2-16,0 50 0 15,0-22 2-15,-2 0-2 16,-2 1-3-16,-3 2-1 16,-1 0 1-16,0 0-1 15,-1 0-4-15,-1 0-5 16,-7 0 1-16,4 0-21 16,-3 3-11-16,0 0-16 15,2-1-57-15,3-2-407 16</inkml:trace>
  <inkml:trace contextRef="#ctx0" brushRef="#br0" timeOffset="1.016E6">21024 6025 189 0,'0'0'116'15,"0"0"-46"-15,0 0 29 16,0 0-10-16,0 0-18 15,0 0-16-15,0 0-8 0,0 0-6 16,-2 0-16-16,2 0-9 16,0 0 10-16,2 5 5 15,2 1-10-15,2-1-5 16,1 3 1-16,0-4-3 16,2 1 2-16,-3 0-8 15,1-3 2-15,1-1-3 16,1 0 4-16,-2-1 4 15,1 0-6-15,-1 0 4 16,2 0-7-16,1-5-6 16,1-7 4-16,-1-2-4 15,-1-3-12-15,-3 3-14 0,-3 3 8 16,-1 0 11 0,-1 5-3-16,-1 3 5 15,0-1 4-15,0-1 1 16,0 0 0-16,0-1 0 0,0 0 0 15,-3-1 0-15,0 2 0 16,-1-2 3-16,-2 2-1 16,1 0 0-16,-1-2 10 15,-1 2-3-15,1-1-7 16,-2 2 6-16,1 0 9 16,-3 1-14-16,2 0-3 15,-2 0 9-15,-1 2-9 16,2 1 0-16,2 0 0 15,-1 0-3-15,0 0 3 16,0 0 1-16,2 0 0 0,0 0-1 16,-3 3-2-16,0 7 2 15,0 1-2-15,-3 3 1 16,3 2 1-16,0-2 0 16,3 0 0-16,1 0-3 15,0 1 3-15,2-1 0 16,0-2 0-16,1 1 1 15,1 1 1-15,1 2-1 16,0-2 1-16,0 0-2 16,0 1-3-16,0-2 3 0,0-2 0 15,0-1 1 1,4-2-1-16,1-1 0 0,4 1 1 16,-2 1-1-16,2 0 3 15,0-2-4-15,2 0 4 16,-1-2 5-16,1 1-6 15,0-1 3-15,2-1 7 16,0-2-6-16,-1 1 3 16,1-3-4-16,1 1 4 15,-4 1-3-15,3-2-5 16,-2 0 1-16,-2 0 1 16,0 0-2-16,-3 0 1 15,1 0 2-15,1-2 1 16,-2-4-4-16,3 3-1 15,-3 2 0-15,-2-2-6 0,-1 1-13 16,-1 2-14-16,-2 0-27 16,0 0-53-16,0 0-418 15</inkml:trace>
  <inkml:trace contextRef="#ctx0" brushRef="#br0" timeOffset="1.01972E6">21017 10788 332 0,'0'0'133'0,"0"0"-15"15,0 0-48-15,0 0-22 16,0 0-18-16,0 0-16 15,0 0-4-15,0-2 0 16,0 10 28-16,-2 3-6 16,-4 4-4-16,0 2 2 15,-1 1-11-15,-4 5-4 16,4-1 6-16,-4 4 1 0,-2 2-8 16,-2 5 6-1,-6 7-5-15,0 2 6 0,-4 5-2 16,-1 1-8-16,3 0 1 15,-3-2-8-15,7-4-2 16,-1 1-1-16,7-5-1 16,-3-1 4-16,0 0-4 15,-3 0 0-15,-1-2 0 16,0 0-2-16,1-4 1 16,2-3-15-16,7-7-3 15,2-3 4-15,5-5-12 16,2-5-15-16,-1-5-27 15,2-3-37-15,0 0-15 0,0-14-95 16</inkml:trace>
  <inkml:trace contextRef="#ctx0" brushRef="#br0" timeOffset="1.02034E6">21591 10776 255 0,'0'0'290'16,"0"0"-157"-16,0 0-26 0,0 0-31 16,0 0-29-16,0 0-26 15,0 13-12-15,0 9 17 16,-9 8 7 0,-3 6-6-16,-1 1-5 0,-4 3-6 15,1 2 2-15,-3 2-1 16,-1 2-9-16,-1 2-6 15,-3 2 2-15,-1 4-2 16,1 3-2-16,-3 0 2 16,-1 0 3-16,-1-2-4 15,0-1-1-15,2-4 0 16,3-2-1-16,4-4 1 0,4-6-11 16,6-6 1-16,1-9-2 15,4-7-15-15,5-7-29 16,0-5-28-16,0-4-45 15,2 0-130-15,13-14-145 16</inkml:trace>
  <inkml:trace contextRef="#ctx0" brushRef="#br0" timeOffset="1.02087E6">22362 10782 529 0,'0'0'128'0,"0"0"-114"15,0 0 79-15,0 0 9 16,0 0-37-16,0 0-24 15,-34 96-18-15,20-59 16 16,-2 5-11-16,-3 2-7 16,-2 3-5-16,-2-1-9 15,0 1-1-15,1 1-5 16,-1 3 0-16,-4 1 0 16,-3 4 0-16,-4 0-2 15,-5 1-2-15,-6-3-5 16,2-1 0-16,0-5-5 15,9-7-6-15,7-7-11 16,10-11 1-16,8-7-3 0,5-10-41 16,4-6-101-16,0 0-225 15</inkml:trace>
  <inkml:trace contextRef="#ctx0" brushRef="#br0" timeOffset="1.02138E6">23084 10760 539 0,'0'0'68'15,"0"0"-39"-15,0 0 113 16,0 0-45-16,-22 73-53 15,13-39 9-15,-1 4-12 0,-1 3 2 16,-1 4-17-16,-1 5-3 16,-5 3 3-16,-2 2-9 15,-5 5-8-15,-2-3 3 16,-4 6-8-16,-5-4-4 16,-3-1 1-16,-2 0-1 15,0-4 1-15,2 1-1 16,7-4 0-16,0-5 0 15,7-8-7-15,7-8-13 16,8-8-11-16,5-5-4 16,5-7-65-16,0-9 1 15,5-1-74-15,17-5-154 0</inkml:trace>
  <inkml:trace contextRef="#ctx0" brushRef="#br0" timeOffset="1.02187E6">23774 10854 163 0,'0'0'221'0,"0"0"-169"16,0 0 87-16,0 0 34 15,0 0-71-15,0 0-62 16,-8 43-1-16,1-29-2 15,-2 3 0-15,-2 4 4 16,-5 7-15-16,-5 6 0 16,-7 9-9-16,-5 6-2 15,-7 5 2-15,-2 6-6 16,-2 2 0-16,0 0-8 0,2 2 0 16,2-4-1-16,6 1-2 15,4-5 0-15,5 0 2 16,5-9-2-16,4-5 0 15,5-12 0-15,6-8-19 16,5-8-23-16,0-9-31 16,0-5-87-16,16-6-230 15</inkml:trace>
  <inkml:trace contextRef="#ctx0" brushRef="#br0" timeOffset="1.02234E6">24531 10923 719 0,'0'0'151'16,"0"0"-125"0,0 0 26-16,0 0 9 0,0 0-11 15,0 0-24-15,-7 0-2 16,4 8-7-16,-4 12-9 15,-7 9 14-15,-7 9-3 16,-4 5-11-16,-3 2-3 16,-2 4 4-16,2 5-8 15,-4 3 9-15,-1 4-10 16,-1 3 2-16,-2 0 0 16,0-1 1-16,3-2-3 15,2-1 0-15,3-8-8 16,7-10-28-16,6-11-37 0,5-11-45 15,4-11-61 1,3-9-522-16</inkml:trace>
  <inkml:trace contextRef="#ctx0" brushRef="#br0" timeOffset="1.0234E6">25261 10853 516 0,'0'0'148'0,"0"0"-88"16,0 0 38-16,0 0-31 16,0 0 3-16,0 76-35 15,-7-39 19-15,-4 4-24 16,-2 4-5-16,-1 3-16 16,-3 4-5-16,-3-1 6 15,-2 1-10-15,-2-2 4 16,-1 0-3-16,3-8 1 15,2-6-2-15,2-5 0 16,3-8 0-16,0-4-8 0,3-7-21 16,0 0-28-16,3-7-26 15,5-3-38 1,4-2-151-16,0 0-149 0</inkml:trace>
  <inkml:trace contextRef="#ctx0" brushRef="#br0" timeOffset="1.024E6">26105 10912 356 0,'0'0'189'0,"0"0"-69"16,0 0 10-16,0 0-50 15,0 0-44-15,0 0 4 16,0-26-13-16,0 25-7 16,0 1 7-16,-1 0-18 15,-3 0-3-15,-4 9-1 16,-4 14-4-16,-6 6 20 15,0 7 7-15,-2 5-8 16,-3 2 7-16,4 6-13 16,-5 2 3-16,2 4-3 15,-2 3-4-15,0 4 2 16,-3 1-8-16,-3-2 3 16,-1 2-3-16,1-1-2 0,0-3-2 15,5-7 0 1,2-8-4-16,7-11-3 0,6-11-14 15,5-6 3-15,5-9-15 16,0-4-28-16,5-3-59 16,17-9-21-16,8-18-241 15</inkml:trace>
  <inkml:trace contextRef="#ctx0" brushRef="#br0" timeOffset="1.02448E6">26591 10920 563 0,'0'0'81'0,"0"0"60"15,0 0-43-15,0 0-32 16,-12 76-22-16,4-51-10 15,-1 4 0-15,0 4-6 16,2 3-17-16,-2 0 5 16,-3 4 4-16,0 2-12 15,-3 1 2-15,-3 4 1 16,-3 0-8-16,2-2 6 16,-4-3-9-16,4-5 4 15,2-1-3-15,1-5-2 16,6-5-5-16,1-2-16 15,4-9-30-15,4-4-6 16,1-8-55-16,0-3-148 16,0 0-383-16</inkml:trace>
  <inkml:trace contextRef="#ctx0" brushRef="#br0" timeOffset="1.02496E6">27241 10912 576 0,'0'0'222'16,"0"0"-163"-16,0 0-10 15,0 0-12-15,0 0-3 16,0 0 6-16,-30 72-16 16,18-38 2-16,0 5-6 15,-1 3-9-15,1 2 8 16,-3 0 7-16,2-1-16 0,-1 2 2 15,-2-2 1-15,1 2-3 16,-3-4-5-16,3-1 6 16,-1-3-9-16,-1-3 1 15,1 1-3 1,-5 0 1-16,3 1-3 0,-8-1 2 16,1-1-9-16,-2-6-8 15,1-6-12-15,6-5-15 16,5-7-19-16,9-9-30 15,6-1-33-15,5-12-361 16</inkml:trace>
  <inkml:trace contextRef="#ctx0" brushRef="#br0" timeOffset="1.02559E6">27569 11166 515 0,'0'0'145'15,"0"0"-117"-15,0 0 63 16,0 0-4-16,0 0-32 16,0 0-15-16,-3 49-18 15,3-35 13-15,0 3-15 0,0 6-11 16,0 4 11 0,-7 6-9-16,-10 4 0 0,-1 1 6 15,-4 3-2-15,-3 1 8 16,-1-1-4-16,4 2-6 15,-2 1 0-15,3-3-9 16,3-3 9-16,2-1-9 16,4-6-3-16,3-4 0 15,5-4-1-15,2-7 0 16,2-1 0-16,0-7 0 16,0 0-2-16,0-5-2 15,0 0-10-15,0-3-5 0,0 0-6 16,0 0-30-16,6-3-29 15,0-10-59-15,-2-5-422 16</inkml:trace>
  <inkml:trace contextRef="#ctx0" brushRef="#br0" timeOffset="1.03203E6">28874 11197 279 0,'0'0'484'16,"0"0"-420"-16,0 0 8 0,0 0 20 15,0 0-25-15,0 0-29 16,0 0-20-16,0-11-12 16,0 11-3-16,0 0-3 15,0 0 2-15,0 0-2 16,0 7-4-16,0 9 4 16,0-1 1-16,-5 1-1 15,-4 2 1-15,1 0 1 16,-1-1-2-16,2 0 0 15,-1-1 1-15,4-1 5 16,-1-1-6-16,1 0 0 16,1-2-2-16,-1-2 2 15,2 0 0-15,1-2 2 16,1 1-2-16,0-2 0 0,0-2-2 16,0 0 2-16,10 1-4 15,2-3 4-15,4-3 4 16,1 0-4-16,2 0 1 15,-1 0 0-15,1 0-1 16,1 0 2-16,-1 0-1 16,0-2-1-16,4-2 0 15,-4-2 2-15,2 3-2 16,0-1-2-16,-1 1 2 16,-3 2 1-16,0-1 1 15,-2 1-2-15,-3 1 0 16,-2 0 0-16,-1 0-1 15,-3 0 1-15,-3 0-1 0,-1 0 1 16,-2 0 0-16,0 0-3 16,0 0-15-16,0 0-10 15,0 0-8-15,0 0-43 16,-10-2-43-16,0-1-97 16,3-1-57-16</inkml:trace>
  <inkml:trace contextRef="#ctx0" brushRef="#br0" timeOffset="1.03245E6">29072 11346 381 0,'0'0'184'0,"0"0"-92"16,0 0 46-16,0 0-47 15,0 0-28-15,0 0-26 16,-2-7-10-16,2 7-6 16,0 0-8-16,0 0-3 15,0 0 2-15,0 0-12 16,0 0 1-16,0 0-1 16,0 7 3-16,0 4 13 15,0 2 6-15,0 1 0 16,0 1-7-16,-1 2-2 15,-1 3-9-15,0 0 6 16,2 2-2-16,0-2-3 0,0 0 2 16,0 0-4-16,0 0 3 15,0-3-5-15,0-2-1 16,0 0 0-16,0-5 0 16,0-4 0-16,0-2 0 15,0-4-23-15,0 0-41 16,0-4-30-16,0-10-166 15</inkml:trace>
  <inkml:trace contextRef="#ctx0" brushRef="#br0" timeOffset="1.06331E6">30932 11192 104 0,'0'0'178'0,"0"0"-121"16,0 0 34-16,0 0-14 16,0 0 15-16,0 0-9 15,0 0-21-15,-15-8-26 16,14 7-31-16,-1 1 21 0,-1-2 0 16,0 1-6-1,-3-1-4-15,3 2 8 0,-1-1 7 16,-1-1-8-16,1 1 0 15,-1-1-12-15,-1 2-4 16,1 0 18-16,0-2-17 16,-1 2-6-16,0 0 0 15,0 0-1-15,-1 0 0 16,1 0 0-16,0 0-1 16,0 0 0-16,-1 0 1 15,-1 0 1-15,-1 5-4 16,0 3 8-16,-1 1-5 0,0 0-1 15,6-1-5 1,-2 1 5-16,0-1 0 16,2 3 0-16,-2 0 0 0,3 1 4 15,0 1-4-15,1-2-4 16,2 0 4-16,0-2 0 16,0 2 0-16,0-2 0 15,0 0-1-15,8-1 2 16,2 0-2-16,0-2 2 15,1 0-2-15,2 0 2 16,1-2-1-16,0-1 5 16,-1 1-4-16,-3-1-1 15,0 0-1-15,-1 0-2 16,-1-2 0-16,-2 0 2 16,-2 1 1-16,1-2-1 0,-2 1-1 15,0-1 1-15,1 0 1 16,1 0 0-16,1 0 1 15,1 0 4-15,1-11-2 16,1-3-1-16,-3-1-2 16,2 1 1-16,-2 3 2 15,-3 0-3-15,2 0 1 16,-4 5 5-16,1-3-1 16,-2 2 6-16,1 0-3 15,-1 1 7-15,0 1-15 16,2 0 8-16,-2 1-1 15,2 2-6-15,-2-1 7 16,0 0-5-16,0 0 10 0,0-1-4 16,0-2 0-16,0 1-7 15,0 1-2-15,0-1 4 16,0 2 6-16,0 0-10 16,0 2 0-16,0-1 1 15,0 2 7-15,0 0-5 16,0 0 3-16,1 0 2 15,-1 0-6-15,0 0 1 16,0 0 0-16,0 0-3 16,0 0 1-16,0 0-1 15,0 0 4-15,0 0-4 16,0 0-4-16,2 2 3 16,-1 10-2-16,6 2 5 15,-1 1-2-15,2 3 2 0,1 2 4 16,1 0-5-16,-1 2 3 15,0-2-1-15,1-1 5 16,-1-2 0-16,1-3-8 16,-4-4 2-16,2-1 0 15,-5-4-2-15,2-2 0 16,-2-3 0-16,3 0-3 16,5 0-19-16,5-5-14 15,1-10-84-15,-2-3-768 16</inkml:trace>
  <inkml:trace contextRef="#ctx0" brushRef="#br0" timeOffset="1.245E6">21087 9123 559 0,'0'0'180'0,"0"0"-75"0,0 0-33 15,0 0-24-15,0 0-27 16,0 0-11-16,0 0-4 16,0-3-5-16,0 3 0 15,0 0 6-15,0 0-5 16,0 3 25-16,0 2-12 15,0 4 12-15,0 1-7 16,0-1-6-16,0 5 2 16,0-2-8-16,0 2 2 15,0 6-5-15,1 2-3 0,2 0 2 16,0 1-4 0,2-1 2-16,-1 0-2 15,2-2 1-15,1-3-2 0,-2-3 1 16,1-3 0-16,-1-1 0 15,-2-3-1-15,0-2-14 16,0-2-22-16,-3-1-21 16,0 1-51-16,0-2-89 15</inkml:trace>
  <inkml:trace contextRef="#ctx0" brushRef="#br0" timeOffset="1.24594E6">21255 9117 320 0,'0'0'201'16,"0"0"-92"-16,0 0-28 15,0 0 16-15,0 0-46 16,0 0-18-16,-19 9-7 16,15-4 2-16,-1 3-11 15,2-3 2-15,1 1 4 16,-1 0-8-16,3-3 20 15,-1 3-16-15,1 0-6 0,0-1-6 16,0 1 1 0,0 2-1-16,0 3 0 0,0 1-7 15,0 2 3-15,0 1-3 16,0 0 0-16,0-1 2 16,0 0-1-16,0 1 0 15,0-2 1-15,3-2 3 16,2-1-2-16,1 0 1 15,1-1-1-15,0 2-3 16,2-3 2-16,0 1-2 16,2-2 0-16,-2 0 2 15,0-2-2-15,2 0 1 16,-2-2 1-16,2-3 1 16,2 0-3-16,-2 0 1 0,2 0 2 15,-1-2-3-15,-1-5 1 16,0-3-1-16,0 0 2 15,-2-1 2-15,0-2-3 16,-2 0-1-16,-2-1 5 16,-2 1-4-16,0-3-1 15,0-1 4-15,-2 0-2 16,-1-2 1-16,0 0 0 16,0 2-2-16,0 0-1 15,0 1 2-15,0 4 0 16,0 1-1-16,-4 1 4 15,-4 2 3-15,1-1-5 16,-3 3-2-16,0 1-1 0,0 2 1 16,1 2 3-16,2-1-8 15,-1 2 3-15,-1 0 0 16,-3 0-3-16,-1 2-2 16,-5 7-15-16,0 1-15 15,-3 1-25-15,3-2-97 16,3-1-445-16</inkml:trace>
  <inkml:trace contextRef="#ctx0" brushRef="#br0" timeOffset="1.25304E6">21006 12194 582 0,'0'0'237'0,"0"0"-143"16,0 0-1-16,0 0-34 15,0 0-28-15,0 0-12 16,0 0-5-16,-1-6-7 16,1 6 0-16,0 0-1 15,0 0-6-15,0 0-2 16,0 0 2-16,0 0 2 16,0 5 1-16,0 2-2 15,0 3 3-15,0 3-1 16,-5 1 4-16,-3 3-3 15,-2 0-2-15,1 0-2 0,-1 1 0 16,0-1 1 0,0 0-1-16,4-2-3 0,2-1 2 15,2-5-3-15,2-1 2 16,0-3-2-16,0-3 4 16,0 2-10-16,0-3 4 15,3 1 5-15,5-2-2 16,3 0 3-16,0 0 2 15,0 0 1-15,1 0-2 16,1 0 4-16,-1 0-5 16,3-2-2-16,0 1 2 15,3-3 0-15,-2 2 1 0,4-1-1 16,0-1 2 0,2 0-1-16,-2-1 0 0,1 0-1 15,-1 1 0-15,-4-1-1 16,-1 2 0-16,-3 2 0 15,-3-1 1-15,-3 1-9 16,-3 1 5-16,-2-1-6 16,-1 1-2-16,0 0-14 15,0 0 8-15,0 0-32 16,0-2-34-16,-1 2-32 16,-7 0-86-16,-2-1-114 15</inkml:trace>
  <inkml:trace contextRef="#ctx0" brushRef="#br0" timeOffset="1.25335E6">21106 12277 448 0,'0'0'189'0,"0"0"-57"15,0 0-41-15,0 0-41 16,0 0-8-16,0 0-11 16,-3 7 5-16,3 6 5 15,3 2-15-15,4 2 0 16,-1 3-3-16,-1 0-5 16,1-1-3-16,-1 2-8 15,-1-1-5-15,0 0-1 0,1 0 1 16,-4 1-2-16,-1-1-5 15,0 2-22-15,0-4-43 16,0-2-91-16,0-4-467 16</inkml:trace>
  <inkml:trace contextRef="#ctx0" brushRef="#br0" timeOffset="1.26291E6">21002 13388 443 0,'0'0'231'0,"0"0"-89"16,0 0-50-16,0 0-33 15,0 0-16-15,0 0-6 0,0 0-13 16,-21-36-5-16,21 35-11 15,0-1 1-15,0-2-5 16,0-1 3-16,0 0-5 16,0 1 1-16,0-4-3 15,-2 1 0-15,2 0 0 16,-1-2 0-16,1 1-4 16,0 0-10-16,-2-1 7 15,2-1-2-15,0 0-5 16,0 0 3-16,0 2 4 15,0-1 0-15,3 3 2 16,2 0-7-16,0 1-4 0,0 2 14 16,0 3 0-16,1 0 1 15,1 0-4-15,2 0 5 16,0 0 0-16,2 0 0 16,0 1 2-16,1 4 3 15,-1 0-3-15,2 1 3 16,-1 0 0-16,0 0-5 15,-3 1 1-15,-3 0-1 16,-3 3 1-16,-1 3 4 16,-2 1-5-16,0 3 0 15,0 1 0-15,-7 1 4 16,-3-1-2-16,-2 1-1 16,0-1 2-16,-3 0 1 15,3 2-3-15,0-1-1 16,-1-2 2-16,4-2 0 0,0-3-1 15,3 1 0-15,3-6 3 16,2 0 2-16,1-3-3 16,0-3 2-16,0-1 1 15,0 0 1-15,0 0 4 16,0 0-7-16,0 0 8 16,0 0-6-16,3 0 7 15,7 0 5-15,-1 0-13 16,2 0 6-16,0 0-4 15,1-3-3-15,3-2-3 0,-1 0 4 16,2 0 5 0,-1-1-6-16,3 0-3 0,-2 1-1 15,2 1 3-15,0 1-1 16,0-2-1-16,-3 2-1 16,0 1 0-16,-3-1 1 15,-1 2-1-15,2-1 0 16,-3 1 6-16,0 1-6 15,-2 0 0-15,-4 0 0 16,0 0 0-16,-3 0-3 16,-1 0 3-16,0 0-8 15,0 0 6-15,0 0 1 16,-3 0-1-16,-14 0-22 16,-5 0-74-16,1 0-240 15</inkml:trace>
  <inkml:trace contextRef="#ctx0" brushRef="#br0" timeOffset="1.27821E6">23063 5904 23 0,'0'0'373'15,"0"0"-243"-15,0 0-21 16,0 0-28-16,0 0-19 0,0 0-35 16,0 0-3-1,0-8 0-15,0 8-4 0,0-2-4 16,0 1 1-16,0 1 7 15,0-2 5-15,0 1-3 16,0 1-8-16,0-1-4 16,0-1-4-16,0 2-5 15,0-1-2-15,0-1 2 16,0 1-2-16,0 0 6 16,-3-1-7-16,2-1 1 15,-4 1-3-15,0-2-2 16,0 2 2-16,1 1 0 15,-1-2 1-15,-1 1-2 0,0 1 4 16,-1 0-5-16,1 1 2 16,0-2 0-16,0 1 0 15,1 1 0-15,-2-2-1 16,3 2 1-16,-4 0 0 16,2 0 0-16,0 0-3 15,-1 0 2-15,1 0 1 16,0 0 0-16,1 2-1 15,-1 1 1-15,0-1 0 16,2 3 1-16,-1-3-2 16,1 1 1-16,-2 1-2 15,0 1 2-15,0-1 0 16,2 0 0-16,-1 2-1 16,0-1 1-16,-1 4-1 0,2 1-2 15,-2 1 3-15,3 1 0 16,0-4 2-16,0 1-3 15,3 2 1-15,0-2-2 16,0 2 2-16,0-3 0 16,0-1-2-16,0-1-4 15,3-2 5-15,2-1-4 16,2 1 3-16,2-1 2 16,0-2 0-16,1 1 1 15,-1-2 0-15,2 1 1 16,-2-1-1-16,3 2 2 15,-5-1-3-15,2-1-1 0,0 2 1 16,-3-2-1-16,0 0-1 16,0 0-3-16,0 0-2 15,0 0 3-15,0 0-9 16,-2 0-3-16,2 0 16 16,0-9 0-16,3-1 0 15,-3-2 0-15,0-2 0 16,-1 0-2-16,-2 1 2 15,0 4 0-15,-3 1 0 16,0 2 1-16,0 0 0 16,0 1 5-16,0 2-2 15,0-2 7-15,0 1-7 0,0 1 2 16,0 1 4-16,0 1-1 16,0 0-1-1,0 0-1-15,0 1-6 0,0-2 1 16,0 2 0-16,0-1-2 15,0-1 0-15,0-1 2 16,0 3-2-16,0-1-1 16,0 0 1-16,0 1 1 15,0-2-1-15,0 2 1 16,0 0 0-16,0 0 5 16,0 0 0-16,0 0 3 15,0 0-2-15,0 0-4 16,0 0 0-16,0 0 1 0,0 0-4 15,0 0-1-15,1 0 0 16,2 0-1-16,0 2-1 16,0 6 3-16,0 1 5 15,0 1-1-15,2 0 3 16,-2-1 1-16,0 3-3 16,-2-4 2-16,2 3-1 15,-1-4-5-15,2 2 5 16,-1-1 0-16,-2 1 1 15,1 1-1-15,-1 1 1 16,1 0-3-16,-1 2-2 16,-1 0 2-16,2-1-4 15,-2 0 3-15,1 0 1 0,1-2-2 16,-1 0-1-16,2 5 0 16,-1-2 4-16,1 2-3 15,-3 1 2-15,4-2 2 16,-3-1-3-16,-1-2 2 15,2 0-4-15,-2-2 2 16,0 3-1-16,0 2 2 16,0-2-3-16,0 2 2 15,0 1-2-15,-7-1 0 16,-1 2 0-16,1-2 0 16,-2-4-1-16,-1 3-1 15,-1-2 1-15,-1-1 1 16,-1-2 0-16,-1-1 1 15,1-3-2-15,1-1 1 0,-1-2 0 16,2-1 0-16,-1 0 0 16,-1 0-2-16,2 0-2 15,0-4 0-15,1-3 1 16,3-2 0-16,2 2-6 16,2-1 4-16,0 2 4 15,2 1-9-15,1-1 9 16,0 1-5-16,0-1 1 15,0-3 0-15,0 1-2 16,0 0 5-16,0 2-9 16,0-1 10-16,0 1 1 15,0 0-1-15,1 0-3 16,2 1-2-16,-1-1 3 16,1 2 0-16,0 0 2 15,-2 0 0-15,2-1-2 0,0 1-1 16,0 1 1-16,2 2 0 15,1 0 1-15,1-2 1 16,-1 3-1-16,0 0 1 16,1 0-6-16,-2 0 4 15,1 0-13-15,0 7 12 16,2 1 3-16,-1-1 3 16,-3 0 0-16,2-3-3 15,-3-1 0-15,0-1 0 16,0-2-1-16,-1 0-16 0,1 0-62 15,-3 0-140 1</inkml:trace>
  <inkml:trace contextRef="#ctx0" brushRef="#br0" timeOffset="1.28184E6">22911 12898 391 0,'0'0'162'16,"0"0"-51"-16,0 0-8 15,0 0-26-15,0 0-41 16,0 0-7-16,0 0-8 16,0 0-3-16,0-1-8 15,0 1-8-15,0 0-2 16,0 8 1-16,0 4 6 15,0-1 0-15,-1 1 2 16,-2 2-2-16,-3 2-3 16,-3 3-1-16,-2 5 0 15,-5 7 0-15,-3 5 0 16,-5 8 2-16,-3 1 8 0,0 0-5 16,4-2 7-16,3-7-5 15,4-3 0-15,5-2-6 16,2 0 0-16,-1 2-2 15,-1 1 6-15,1 2-3 16,-4-2 0-16,4-1-1 16,-1-1-2-16,1-4-1 15,4-4-1-15,1-3 0 16,1-4-2-16,2-5-2 16,-1-4-2-16,3-5-26 15,-1-3-6-15,-2 0-17 16,2 0-23-16,1 0-72 0,0-7-135 15,0-3 83-15,0 1-26 16</inkml:trace>
  <inkml:trace contextRef="#ctx0" brushRef="#br0" timeOffset="1.2824E6">23541 12905 138 0,'0'0'251'16,"0"0"-181"-16,0 0 38 0,0 0-16 16,0 0-33-1,0 0-10-15,0-4-6 16,0 8-9-16,-7 9 6 0,-7 5 7 15,-2 3-15-15,-1 6-4 16,-2 2-3-16,-2 5-3 16,0 6-2-1,-1 4-3-15,-1 2-6 16,-2 2 0-16,-1 4-5 0,-2-3 3 16,-3 4-6-16,-2-3 7 15,-1 4-3-15,-3-3-3 16,2 2-2-16,2-5-2 15,2-4-3-15,6-4 2 16,2-4-1-16,8-6-7 16,3-7-3-16,5-9-5 0,4-6-10 15,2-3-11-15,1-5-48 16,0-2-71-16,7-21-128 16</inkml:trace>
  <inkml:trace contextRef="#ctx0" brushRef="#br0" timeOffset="1.28291E6">24180 12836 452 0,'0'0'109'15,"0"0"-97"-15,0 0 72 16,0 0 27-16,0 0-24 15,0 0-37-15,-5 42-5 16,-6-22-4-16,-2 2-4 0,-2 8 2 16,-4 2-17-1,-2 6 1-15,0 7-1 0,-3 6-4 16,0 6-7 0,-2-1-5-16,-1 3-5 0,-3 1 4 15,1 0-4-15,-2 3 0 16,-2-1 6-16,-1 0-7 15,0-3 1-15,2-4 0 16,3-8-1-16,5-6 0 16,9-9-3-16,7-11-5 15,7-9-20-15,1-9-21 16,0-3-30-16,15-9-28 16,8-17-117-16,7-9-411 15</inkml:trace>
  <inkml:trace contextRef="#ctx0" brushRef="#br0" timeOffset="1.28338E6">24843 12919 704 0,'0'0'127'0,"0"0"-124"15,0 0 2-15,0 0 49 16,0 0-10-16,0 0-9 15,-14 90-1-15,1-51 4 16,-1 9-14-16,-4 2-5 16,-8 7 7-16,-2 0-10 15,-3 0 0-15,-5 1-3 16,0-1 4-16,-3 0-7 16,2-2-7-16,-2-1-2 15,-3-5 1-15,1-2-2 16,0-5 0-16,8-8-3 15,7-3 2-15,6-10-9 0,11-7-13 16,6-8-19-16,3-6-36 16,0-2-31-16,20-18-79 15,9-6-238-15</inkml:trace>
  <inkml:trace contextRef="#ctx0" brushRef="#br0" timeOffset="1.28382E6">25440 12894 472 0,'0'0'143'0,"0"0"-137"16,0 0 89-16,0 0 24 16,-1 80-56-16,-2-47-11 15,-2 7-19-15,-7 6 0 0,-1 7 16 16,-9 6-33-16,-10 3-6 15,-8 2 13-15,-8 1-8 16,-3 0 3-16,-1 0-5 16,5-3-5-16,8-6-2 15,9-7-5-15,10-8 0 16,7-9-1-16,9-10-1 16,2-5-10-16,2-7-30 15,0-7-38-15,0-3-47 16,9-3-59-16,7-18-148 15</inkml:trace>
  <inkml:trace contextRef="#ctx0" brushRef="#br0" timeOffset="1.28425E6">26183 12945 594 0,'0'0'101'15,"0"0"10"-15,0 0-4 0,0 0-36 16,-81 67-27-16,59-42-7 16,1 4-8-16,2 9-5 15,-4 4-10-15,-2 4 7 16,-2 6-3-16,-1 2-5 16,-5 2-6-16,-3 1 0 15,-4-2 6-15,0 2-12 16,1-5 1-16,3-4-2 15,6-7-2-15,7-6-29 16,9-8-25-16,5-7-23 0,8-10-41 16,1-5-76-1,0-5-210-15</inkml:trace>
  <inkml:trace contextRef="#ctx0" brushRef="#br0" timeOffset="1.28472E6">26643 12888 463 0,'0'0'136'15,"0"0"-69"-15,0 0 54 16,0 0-48-16,0 0-20 16,0 0-19-16,0 34-11 15,-2-12 19-15,-8 3-13 16,-4 6 1-16,1 8-12 15,-5 4 9-15,0 6-10 16,-3 0 0-16,-1 0-7 16,-1 3 0-16,-2-2 0 15,-3 1-7-15,-2 1-3 16,-5 0 3-16,3 1-5 0,-3-4 2 16,1-8 0-16,10-7-24 15,5-8-8-15,8-10-15 16,4-4-5-16,7-5-26 15,0-7-9-15,0 0-140 16,12-7-96-16</inkml:trace>
  <inkml:trace contextRef="#ctx0" brushRef="#br0" timeOffset="1.28517E6">27165 12950 415 0,'0'0'136'0,"0"0"-41"16,0 0 51-16,0 0-63 0,0 0-22 16,7 76-36-1,-7-46 16-15,-13 7-9 0,-6 5 9 16,-5 3-17-16,-2 3-10 16,-2 2 6-16,-2 3-13 15,-1-2 0-15,1 1 0 16,-2-3-6-16,7-2 5 15,1-3-6-15,6-3-1 16,2-4-2-16,2-6 0 16,3-7-20-16,5-5-11 15,3-10 1-15,1-3-11 16,2-4-24-16,0-2-20 0,0-4-89 16,12-14-86-1</inkml:trace>
  <inkml:trace contextRef="#ctx0" brushRef="#br0" timeOffset="1.28562E6">27642 12925 672 0,'0'0'124'16,"0"0"-123"-16,0 0 7 0,0 0 70 16,0 0-10-16,0 0-16 15,-16 70-7-15,1-38-18 16,-6 4 13-16,-4 9-16 15,-4 3-9-15,0 5 2 16,-1 3-3-16,1 0-5 16,4 2 1-16,2-6-6 15,1-2 3-15,3-1 0 16,-1-7 4-16,4-2-10 16,2-6-1-16,3-4 1 15,6-5 3-15,2-4-2 16,2-4-2-16,1-6-3 0,0-1 1 15,0-6-17-15,0-4-17 16,0 0-20-16,-3 0-28 16,-2-9-109-16,-1-10-599 15</inkml:trace>
  <inkml:trace contextRef="#ctx0" brushRef="#br0" timeOffset="1.28776E6">28617 13335 435 0,'0'0'117'0,"0"0"-62"15,0 0 88-15,0 0-33 16,0 0-50-16,0 0-19 16,-14 0-7-16,8 0 8 15,0-3-11-15,2-1-8 16,1-3-2-16,0 2-3 16,0-2-8-16,0 0 0 15,0 0 1-15,0-2-10 16,0 1 4-16,0-1-5 15,2 0 0-15,-1 2-1 16,2-1-3-16,0 3-6 16,0-1-6-16,0 1 0 15,0 1 9-15,0 1-4 0,2-2 2 16,5 0 7-16,0 4 0 16,1-1-1-16,1 2 0 15,2 0 2-15,2 0 0 16,0 0 1-16,0 0-1 15,2 3 1-15,-3 4 0 16,0-1 2-16,0 3-1 16,-4-1 1-16,-2 5 3 15,-2 0-5-15,-4 4 5 16,0 0 3-16,0 2-2 16,0 3-3-16,-6-2 0 15,-3 3 1-15,-3-4-4 0,0 1 0 16,0-1 1-16,-3-4 1 15,3 0-1-15,1-6-1 16,5 0 2-16,1-4-2 16,4-2 0-16,-1-3 0 15,2 0 0-15,0 0 1 16,0 0-1-16,0 0 2 16,0 0 0-16,0 0 0 15,2 0-2-15,10 0 10 16,4 0 2-16,3 0-1 15,2 0-1-15,5 0-2 16,-3-2-4-16,1-1 1 16,-1-1 3-16,1-1-8 0,-2-1 8 15,-2 1-5 1,0 1-3-16,-2-1 5 0,-3 2 0 16,0 3-5-16,-8-1 0 15,-4 1-4-15,0 0 4 16,-3 0 0-16,0 0 0 15,0 0-2-15,0 0-6 16,0 0 7-16,-13 0-8 16,-5 0-13-16,-3 0-31 15,2 0-38-15,-1 0-132 16</inkml:trace>
  <inkml:trace contextRef="#ctx0" brushRef="#br0" timeOffset="1.30527E6">30696 13202 100 0,'0'0'405'15,"0"0"-288"-15,0 0-35 16,0 0 32-16,0 0-49 16,0 0-32-16,0 0-18 15,0 0 1-15,-4 15 3 16,4-10 6-16,0-2 6 16,0 0-3-16,0 0-11 15,0 3-5-15,0 1 10 16,0 0-8-16,1 2 6 15,5-1-8-15,2 1-3 16,-1-4-2-16,2 1-6 0,-1-3 0 16,-1-1-1-1,2 0 0-15,6-2 1 0,-5 0 3 16,5 0-4-16,-1 0 1 16,-4-4-6-16,2-3 4 15,-6 0-4-15,-3-1 1 16,-3 1 1-16,0 0-2 15,2 0 0-15,-2 1 1 16,0-2 2-16,0-1 1 16,0 1-1-16,0-3 2 15,0 2-3-15,0-1 1 16,0 2 1-16,0-1 1 16,-2 2-2-16,-2-1 1 15,-1 2 2-15,0-1-1 0,-2 1 0 16,1 1 0-16,-3-1-1 15,0 3 1-15,-1 0 0 16,-1 1 0-16,2 2-2 16,-2 0 2-16,0 0-3 15,2 0 3-15,-1 0 0 16,1 0 1-16,0 0-1 16,-3 0 0-16,4 2-2 15,-1 4 1-15,2 1 1 16,-2 0 0-16,2 0 0 15,1 0 0-15,-1 2-1 16,0-1 1-16,1 2-1 16,2 1-2-16,-1 3 3 0,2-2 0 15,0-1 0-15,0 1 0 16,0-1 0-16,3-2 0 16,0 0 0-16,0 0 0 15,0-1 0-15,0 2 1 16,0-1 1-16,2 1 1 15,2 0 0-15,2-2 2 16,-1 1-1-16,1-2-2 16,1 1 7-16,-1 0-7 15,0-3 0-15,2 2 2 16,-2-2-1-16,2-1-2 16,1 0 1-16,-1 0 3 15,4-1-3-15,0 0-1 16,0 0 1-16,1-2 5 0,-4 2-7 15,0-2-1-15,0 0 1 16,0 1 1-16,-2-2 0 16,5 0-1-16,-1 0 0 15,-4 0 0-15,2 0 1 16,2 0 0-16,-2 0-1 16,1-3 0-16,3-2 4 15,-4-1-2-15,3 0-2 16,-4 3 0-16,-4 2 0 15,-1 1 0-15,-1 0-1 16,-2 0-4-16,0 0 2 16,0 0-5-16,0 0 1 15,0 0-16-15,-3 0-11 0,-18 0-60 16,-7 0-291-16</inkml:trace>
  <inkml:trace contextRef="#ctx0" brushRef="#br0" timeOffset="1.4544E6">22840 9109 325 0,'0'0'115'0,"0"0"-28"16,0 0 15-16,0 0-38 16,0 0-1-16,0 0-23 15,0 0-5-15,-6 0-5 16,6 0-8-16,0 0 1 15,0 0-1-15,0 0-1 16,0 0-2-16,0 0-3 0,0 0-6 16,0 0 1-1,0 0-4-15,0 0-1 0,0 0 1 16,0 0-3-16,0 0 9 16,0 0-11-16,0 0 0 15,0 0 4-15,0 0-5 16,0 0-1-16,0 0 0 15,0 0-1-15,0 0 1 16,0 0-7-16,0 11 7 16,0 2 1-16,0 1 1 15,0 3 2-15,0-2-3 16,0 2 4-16,0-3-1 16,1 3 2-16,2 3-5 0,2 2 9 15,1 2-8 1,-2-1 2-16,2 0-1 0,-1-1-2 15,-1-4 0-15,0-4 0 16,-1-4 1-16,0-2-2 16,-1-5-14-16,-1 2-37 15,-1-4-25-15,2-1-45 16,-2 0-171-16,0 0-219 16</inkml:trace>
  <inkml:trace contextRef="#ctx0" brushRef="#br0" timeOffset="1.45533E6">23026 9120 351 0,'0'0'196'16,"0"0"-84"-16,0 0-9 16,0 0-31-16,0 0-29 15,0 0-15-15,-1-1 2 16,1 1-5-16,0 0-4 15,0 0-5-15,0 0 3 16,0 0-2-16,0 0-2 0,0 0-7 16,0 0-7-1,-5 0 1-15,4 0 1 0,-5 2-3 16,0 5 0-16,1 1 2 16,1-2 1-16,1 3-3 15,-3-1-2-15,5 3 2 16,-1 0 0-16,-1 1 2 15,3 0-2-15,0-1 0 16,0 2 0-16,0 0 0 16,0-2 0-16,0 1 5 15,0-3-5-15,6 2 12 16,4-3-5-16,-2 1-1 0,1-3 3 16,1 1 6-1,-1-3-14-15,0 1 5 16,3-2-1-16,-2-2-1 0,4 1-3 15,1-2 0-15,1 0 2 16,2 0-3-16,-2 0 3 16,-2 0-3-16,-5 0 0 15,0-2-5-15,-3-4-2 16,1-3 6-16,1-4 0 16,-1-2 1-16,1 0 0 15,-5-3 1-15,-2-1-1 16,1-1 1-16,-1 3-1 15,1 2 2-15,-2 3-1 16,0-1 1-16,0 5 6 16,0 1 2-16,-8 0-5 0,-2 3-2 15,-2 1-3-15,-3 2-3 16,-5 1 3-16,-6 0-1 16,-3 0 1-16,1 7-4 15,0 2-6-15,1 2-16 16,1 0-43-16,1-2-98 15,6-1-348-15</inkml:trace>
  <inkml:trace contextRef="#ctx0" brushRef="#br0" timeOffset="1.46452E6">22823 12231 107 0,'0'0'151'16,"0"0"-96"-16,0 0 1 16,0 0 53-16,0 0-18 15,0 0-35-15,0 0-11 0,0 0 2 16,0 0-23-16,2-2-8 15,2 2-8-15,2-2 8 16,2-1 1-16,1 0-7 16,0 0 6-16,2 0-6 15,1 0 0-15,1 1 2 16,1-1-3-16,0 1 0 16,-1 1 5-16,-1 0 0 15,-4 1 4-15,0 0 4 16,-2 0-11-16,1 0-5 15,-1 0 8-15,1 0-8 0,-4 0-3 16,3 0-3 0,-2 5 0-16,-1 4 0 0,0 2-2 15,0 1 2-15,-1 0-1 16,-1 0 1-16,-1 1 0 16,0-4 1-16,0 0-2 15,0-4 0-15,0 1 1 16,-3 1-1-16,-6-1-4 15,-4 1 5-15,-2 0 0 16,1-1-6-16,3-2 6 16,3-1-5-16,4-2-2 15,2-1 7-15,2 0-3 16,0 0 2-16,0 0 1 16,0 0 0-16,0 0 1 0,0 0-1 15,0 0 1-15,0 0-1 16,3 0 0-16,6 0 0 15,3 0 0 1,0-1 0-16,-3-2 0 0,1 1 0 16,-1 2 0-16,0 0 1 15,-1 0-2-15,2 0 1 16,-1 0 0-16,-1 0 1 16,2 0-1-16,-3 0 3 15,3 0-3-15,-3 0 0 16,0 0-3-16,-1 0 3 15,-1 0 0-15,1 0 0 16,0 0 0-16,3 0 3 0,-2 0-2 16,1 2 3-16,-1 1 3 15,0-2-5-15,-2 2 0 16,-1 0-2-16,1 1 0 16,-2 0 6-16,0 1-4 15,-1-2-1-15,-2 2-1 16,0-1 3-16,0 2 4 15,0 1-5-15,0-1 3 16,0 1 14-16,0-2-12 16,0 3 3-16,-3-1-4 15,1-2-1-15,1 3 4 16,-3-2-3-16,0 2 4 0,1-1 1 16,-3-2-4-16,0 1 5 15,2-2-3-15,-2-1-1 16,1 1 4-16,-1 0-4 15,1-1-1-15,-3 2 0 16,0-1-3-16,-1 0 4 16,-1 0-1-16,0 1 0 15,-3-1-7-15,-1-2 5 16,-1 0-4-16,-2-2 2 16,1 0-3-16,0 0 0 15,0 0-3-15,2 1 7 16,2-1-3-16,1 0-1 15,1 0-7-15,2 0 7 16,-1 0-3-16,-1 0-21 16,2-3-3-16,1-7-26 0,-2 4-8 15,5-1-28-15,-1 1-110 16,2 2-325-16</inkml:trace>
  <inkml:trace contextRef="#ctx0" brushRef="#br0" timeOffset="1.471E6">24832 6050 671 0,'0'0'102'15,"0"0"-19"-15,0 0-6 16,0 0-20-16,0 0-22 15,0 0-25-15,0 0-5 16,-2-5-5-16,2 5-2 16,2 0-4-16,6 0 6 0,1 2 6 15,2 6-5-15,2-1 1 16,-2-2 2-16,2 0-4 16,2-2 0-16,0-1 6 15,3-2-4-15,1 0 2 16,-1-2-3-16,1-10-1 15,-2-4-13-15,-2-2-5 16,-5-3 5-16,-2-4-4 16,-2 2 12-16,-3-1 3 15,-3 0-4-15,0 6-1 16,0 0 1-16,-8 3-7 16,-5 2-9-16,-2 1 2 0,-5 6 4 15,3-4-24-15,0 4 40 16,1 0 4-16,1 0-2 15,0 2 1-15,4 0-3 16,4 1 2-16,2 3 2 16,1 0-4-16,1 0-2 15,2 3 1-15,-1 10 2 16,2 5 5-16,0 4 8 16,0 2-2-16,0 2 2 15,0 1 2-15,0 3-5 16,2-1 3-16,6 0-4 15,0-2 2-15,1-1-3 16,2-5-7-16,0 2 6 0,-2 1-5 16,0-5 2-16,0 1-1 15,-3 0 0-15,0-1 3 16,-3-1-4-16,-1-1 0 16,-2 1 0-16,0 1-3 15,0-1 1-15,-3 0-1 16,-3-3-21-16,1-3-1 15,1-1-22-15,1-7 5 16,0 1-19-16,3-5-23 16,0 0-29-16,0 0 7 15,0-3-51-15</inkml:trace>
  <inkml:trace contextRef="#ctx0" brushRef="#br0" timeOffset="1.47135E6">24784 6251 522 0,'0'0'124'15,"0"0"-36"-15,0 0 40 16,0 0-30-16,0 0-43 15,0 0-26-15,92-31-9 16,-62 19-9-16,1 0-2 16,-1 0-8-16,-2 3-1 0,-5 5 0 15,-1-1 0-15,-2 5-1 16,-4 0-8-16,-1 0-2 16,-3 0-8-16,-1 0 2 15,-3 0-7-15,-3 0-9 16,1 0-6-16,-2 0-1 15,2 0-25-15,2 0-44 16,-7 0-108-16,-1 2-280 16</inkml:trace>
  <inkml:trace contextRef="#ctx0" brushRef="#br0" timeOffset="1.47382E6">24833 11759 400 0,'0'0'214'15,"0"0"-118"-15,0 0-14 16,0 0-46-16,0 0-1 16,0 0-18-16,0 0 0 15,-23 65-2-15,15-46-12 16,-1 1 14-16,-3 4 4 15,-2-1 6-15,1 2-6 16,-2 2 9-16,-2 2-8 16,-3 5-13-16,-3 1 5 15,1 1-11-15,-2 2 0 16,-1 1 6-16,-2 2-1 16,0 0-4-16,-1 4 11 0,-4-1-10 15,4 3-2-15,-2 3 1 16,-1-2-3-1,4 1-2-15,0 0 2 16,3-4-2-16,8-2-1 0,7-3 2 16,4-4 0-16,5-5 0 15,0-3-5-15,0-5 5 16,2-3-1-16,5-3 0 16,-4-3-16-16,0-5-11 15,0-5-22-15,-3-4-41 16,2 0-32-16,1-6-151 15</inkml:trace>
  <inkml:trace contextRef="#ctx0" brushRef="#br0" timeOffset="1.47449E6">25310 11870 535 0,'0'0'139'15,"0"0"0"-15,0 0-43 16,0 0-32-16,0 0-22 15,0 0-14-15,0-4-17 16,0 18 2-16,-4 3 4 16,-5 2-3-16,2 7-5 0,-1 4-2 15,-1 4-3-15,-3 2 0 16,3 1 4-16,-3 1-6 16,-1 0-2-16,-4 1 1 15,-2-1 0-15,-2 1 2 16,0 2 4-16,-1 1-5 15,-3 5 1-15,-2 3-1 16,1 0-1-16,4 1 2 16,-1-6-1-16,6-3-2 15,2-2-1-15,0-4-1 0,4-3 1 16,1-5 0 0,3-2 0-16,-1-6-3 0,2-3-5 15,1-4 4-15,1-5-8 16,2-4 2-1,2-3-20-15,0-1-25 0,0 0-9 16,0-2-1-16,0-16-95 16,11-2-156-16</inkml:trace>
  <inkml:trace contextRef="#ctx0" brushRef="#br0" timeOffset="1.47506E6">25904 11890 467 0,'0'0'139'0,"0"0"-27"16,0 0 6-16,0 0-57 0,0 0-13 16,0 0-12-1,3-10-13-15,-3 10 3 0,0 0-2 16,0 0-10-16,0 5-8 15,0 12-2-15,-12 8 11 16,-3 7 3-16,-1 4 0 16,-5 8-4-16,3-1-4 15,-1 1-3-15,-1 1 1 16,2 4-1-16,-1 0-2 16,-6 4-3-16,-5 2 0 15,-3 2 5-15,-4-2-7 16,1-1 0-16,1-2-1 15,4-2 1-15,3-3 0 16,2-1 0-16,6-3 0 16,3-6-1-16,5-6 1 0,8-7-8 15,2-7-3-15,2-6-10 16,0-4-9-16,6-7-13 16,12 0-9-16,7-14-41 15,8-16-90-15,5-9-346 16</inkml:trace>
  <inkml:trace contextRef="#ctx0" brushRef="#br0" timeOffset="1.47558E6">26617 11893 560 0,'0'0'81'0,"0"0"-50"15,0 0 86-15,0 0-41 16,0 0-29-16,0 0-5 0,-4 42-18 16,-2-21 11-16,-2 2-17 15,-3 4 7-15,0 3-6 16,-1 1 1-16,-4 2-9 16,1 2 2-16,-3 3-11 15,-1 1 6-15,-1 4-6 16,-2 1 14-16,-2 4-2 15,-3 2-8-15,3-2 8 16,-3 0-8-16,2-5 3 16,0-1-5-16,1-2-4 15,-1 0 0-15,3-2 2 16,0-3-4-16,3-4 2 0,4-4-9 16,0-6-2-16,4-4-17 15,7-3-26-15,4-8-10 16,0-4-34-16,6-2-63 15,15-6-123-15</inkml:trace>
  <inkml:trace contextRef="#ctx0" brushRef="#br0" timeOffset="1.47616E6">27177 11871 389 0,'0'0'80'0,"0"0"-56"15,0 0 111-15,0 0-10 0,0 0-32 16,0 0-47 0,-18 54-3-16,9-33 11 0,-3 1-17 15,0 1 1-15,-1 2-15 16,1 0 4-16,0 3-7 15,-2 1-7-15,1 2 3 16,-2 3-8-16,1 4 1 16,0 3-8-16,-4 3 3 15,-2 2 3-15,-2 0 3 16,-2 0-7-16,-3-1-1 16,-3-2 1-16,2-3-2 15,3-1-2-15,2-5 2 16,7-4-1-16,0-1 0 15,3-3 0-15,2 1 0 16,2-6 0-16,0-4 0 0,3-3-7 16,3-7-17-16,0-2-13 15,3-5-30-15,0 0 12 16,0-13-48-16,6-13-116 16,7-2-172-16</inkml:trace>
  <inkml:trace contextRef="#ctx0" brushRef="#br0" timeOffset="1.47684E6">27608 11890 326 0,'0'0'142'16,"0"0"-35"-16,0 0 26 16,0 0-19-16,0 0-52 0,0 0-14 15,0 1-7-15,0 6 10 16,0 3-23-16,-3 3 5 16,-3 5-9-16,-1 3-11 15,-4 5 12-15,-1 0-14 16,0 4 1-16,-3 2-7 15,2-1 2-15,-2 1-4 16,2 1 1-16,0-2-2 16,-1 3 0-16,0 0-2 15,-1-2 7-15,3 3-7 0,-1-2 3 16,1-1-2 0,0-1-1-16,-3 0 2 0,2-2 1 15,-2 0-2-15,1 2 0 16,-3 1 0-16,0 2 0 15,1 0-1-15,2 3 0 16,1 0 1-16,2-2-2 16,1-5 1-16,0 0 0 15,2-6 0-15,2-4 1 16,0-4-1-16,0-3 0 16,3-5 0-16,2-3-1 15,-1-4-3-15,2-1-8 16,0 0-11-16,0-15-32 15,0-8-77-15,-3 0-141 16</inkml:trace>
  <inkml:trace contextRef="#ctx0" brushRef="#br0" timeOffset="1.47966E6">28705 12284 312 0,'0'0'143'0,"0"0"-24"15,0 0-20-15,0 0-10 16,0 0-12-16,0 0-14 15,-3-3-5-15,3 2-16 16,0 1-4-16,0 0-11 16,0 0 2-16,0 0-16 15,0 0 8-15,0-2-16 16,0 1 2-16,0-2 1 16,0-2-8-16,0-1-6 15,0 1 6-15,4-3 1 16,5 2-1-16,6-1-5 15,-2-1 3-15,5 2 2 16,-1 0-1-16,-1 1 0 16,2 3 0-16,-3-1-2 0,1 1 3 15,-2 1 0-15,-4 1 0 16,2 0 0-16,-3 0 0 16,-1 0 0-16,0 0 0 15,0 7 0-15,-2 2 2 16,0 0 1-16,-3 2 2 15,0-3-4-15,-3 1 1 16,0-3-2-16,0 3 0 16,0-1 1-16,0 4 0 15,-8-1-1-15,1 2 0 0,-2-3 0 16,2-3-9 0,2-3 6-16,4-1-2 15,-1-3 1-15,2 0-3 0,0 0-1 16,0 0-15-16,0 0 14 15,0 0-5-15,0 0 2 16,0 0 0-16,0 0 4 16,0 0 2-16,3-1 4 15,0-2-3-15,0 1-1 16,3 0-5-16,-2 0-6 16,1-1-3-16,1 2 7 15,-2-2 9-15,1 2 4 16,-3-1 0-16,-1 1 0 15,-1 1 0-15,3 0-2 16,0 0 2-16,0 0 0 0,1 0 1 16,2 0 0-16,0 0 3 15,3 0 2-15,-2 0 6 16,0 0-1-16,-1 0 0 16,-2 4-7-16,2 0 9 15,-3 2-4-15,1 1 15 16,1 0-10-16,-1-1 7 15,1-1-12-15,0 1 7 16,0-1 0-16,-2-2-4 16,0 2-1-16,0 1-2 15,-1-2 0-15,-1 0-1 16,1 0-3-16,-2 2-4 0,0 0 5 16,0 4 3-16,0-3-4 15,0 1-1-15,0 1-3 16,0-4-1-16,-2 1 0 15,-1 0 0-15,0-2 5 16,0 2-2-16,-1-1-2 16,-2-1 8-16,0 3-5 15,-2-1-4-15,1 0 1 16,0-1 1-16,-1-1-2 16,1 1 6-16,-1-2-6 15,-1 0 1-15,3-2-1 16,0-1 0-16,2 0 3 15,-2 0-6-15,-3 0 7 16,1 0-7-16,-1 0 6 16,-2 0-6-16,-1 0 3 0,-1 0-2 15,0-1-1-15,0-5 2 16,1 0 2-16,1 2-2 16,2-1 3-16,-1 2-2 15,3 1 0-15,-2 1 0 16,-2 1-2-16,-2 0-2 15,-1 0 3-15,1 0-3 16,2 0 4-16,4 0 0 16,0 0 0-16,4 0 2 15,0 0-6-15,-2-3-13 16,2 1 2-16,0-2-34 16,1 0-66-16,2 0-173 0</inkml:trace>
  <inkml:trace contextRef="#ctx0" brushRef="#br0" timeOffset="1.51149E6">30847 12207 375 0,'0'0'130'16,"0"0"-72"-16,0 0 49 15,0 0-28-15,0 0-30 16,0 0 0-16,0 0-17 15,0 0-9-15,0 0 11 16,0-2-10-16,0 1 3 16,0 1 1-16,0-1 11 15,0 1-12-15,0-2-2 0,0 1 5 16,0-2-13-16,-3-1-5 16,-3-1-5-16,3 1 4 15,-3-1-10-15,-1 0-1 16,-1 1 1-16,-1 2-1 15,2-3 2-15,-1 2 1 16,1 0-3-16,-5 1 0 16,3 1 0-16,-4 1-2 15,-2 0 0-15,0 0 0 16,-3 0 2-16,2 0-2 16,2 0 2-16,1 3 0 15,2 3-1-15,4 1-3 16,-1 0 3-16,-1 2 0 15,3-1-2-15,0 1 2 0,2 0-4 16,2 2-3-16,1 3 2 16,1 1 2-16,0 2 2 15,0-2-2-15,0 1 2 16,9-3 1-16,3-1 0 16,1-3 1-16,1-3 0 15,0 0-1-15,1-5 1 16,3-1 0-16,0 0 0 15,2 0 0-15,-1-6 0 16,1-8-1-16,-1-4-3 16,-3-3-13-16,-1-3-4 15,-6 2-3-15,-4 3-9 16,-1 1 18-16,-4 4 9 0,0 2 4 16,0 3 1-1,0 2 2-15,0 3-1 0,0 0 10 16,-3 3-2-16,3 1 4 15,0 0 2-15,0 0 1 16,0 0-6-16,0 0-3 16,0 0 5-16,0 0-6 15,0 0 0-15,0 0-2 16,0 1 1-16,0 10 11 16,0 0 0-16,0 2 0 15,3 1-8-15,3 0 0 16,-2 0-5-16,2 0 6 15,0 0-7-15,-1 0 0 16,1-2 8-16,-3 2-8 0,0 2-1 16,0-2 3-16,-2 0 2 15,1 2-3-15,-1-1 0 16,-1 0 0-16,0 1 7 16,0-1-9-16,0-1 2 15,0-2 6-15,0 1-6 16,0 0 0-16,0 0-1 15,5 1 3-15,-4 1-2 16,4-1-1-16,-2 1 7 16,-1-1-6-16,0-1 3 15,-2 0 6-15,0-3-10 16,0 0 0-16,0-2-1 16,0 1 4-16,0-1-4 0,0-2 0 15,-4 0 1 1,-4-1 2-16,1-3-1 15,-2 2 0-15,-5-3 0 0,1-1 5 16,-2 0-6-16,0 0 0 16,-3 0-1-16,5-3-1 15,-3-4-7-15,0-1 7 16,0-2-7-16,3-2-1 16,1 0-6-16,4-2 2 15,4 2 7-15,2-2-7 16,1 3 5-16,1-1 6 15,0 1-3-15,0 0 5 0,0 0-1 16,1 2 0-16,5 0-2 16,0 4 3-16,0-1-1 15,-3 3 1-15,-2 0 0 16,-1 2 0-16,0 1 1 16,2 0-1-16,0 0-7 15,1 0 4-15,3 0 3 16,-2 0 0-16,2 0-2 15,-2 0 0-15,-4 0-3 16,0 0-9-16,-5 4-80 16,-21-2-143-16</inkml:trace>
  <inkml:trace contextRef="#ctx0" brushRef="#br0" timeOffset="1.64014E6">24744 9116 293 0,'0'0'366'15,"0"0"-242"-15,0 0-50 16,0 0-5-16,0 0-20 16,0 0-21-16,0 0-2 15,0-7 9-15,0 7-12 16,0 0-7-16,0 0-2 15,0 0-3-15,0 0-4 16,0 0-4-16,0 1 14 16,5 9-4-16,0 1-4 15,-1 3-4-15,1 3-1 0,-1 2 3 16,-1 3-1 0,-1-1-2-16,-1 1-2 0,1 2-2 15,-2-1 1-15,0 0 0 16,0-3-1-16,0-3-1 15,0-2 1-15,0-4-11 16,0-4-6-16,0-2-13 16,0-4-28-16,0-1-18 15,6 0-38-15,-2 0-101 16,1-6-215-16</inkml:trace>
  <inkml:trace contextRef="#ctx0" brushRef="#br0" timeOffset="1.64132E6">24972 9100 506 0,'0'0'168'15,"0"0"-29"-15,0 0-52 16,0 0-10-16,0 0-27 16,0 0-15-16,-2-4-8 15,1 4-11-15,-1 0-4 16,-2 0-6-16,-1 0-1 16,2 0 1-16,0 0-4 15,2 2-1-15,-2 3 1 16,0 1-1-16,-2 2 4 0,2 1-1 15,-1 1-3 1,-2 1 0-16,3 1 4 0,2 0-5 16,-1 1 2-16,1-1 0 15,-1 2-2 1,2 0 0-16,0-2 1 0,0 1 0 16,0-2-1-16,0 2 1 15,0-1 0-15,0 2-2 16,0-2 2-16,0-1-1 15,5 1 0-15,-1-1 0 16,3 0 2-16,-2 0-2 16,1-3-2-16,0 1 2 15,-2-2 0-15,4-2 1 0,-2 1 1 16,0-2-2-16,0 2 1 16,1-4-2-16,0 3 2 15,1-2-2-15,0-2 1 16,1 2-1-16,-1-3 2 15,1 0-1-15,-1 0 1 16,-2 0 0-16,3 0-1 16,-2 0 1-16,2 0 0 15,1-6 2-15,-2-1-3 16,0 2 2-16,-2-3-4 16,0 3 1-16,1-1 0 15,-3 1-1-15,-1-1 2 0,-1 0 1 16,1-1 0-16,-2 0 1 15,1-3-1 1,1-2 0-16,0-2 4 0,0 0-5 16,1-3-4-16,-1 0 4 15,-1 0 0-15,-1 1 1 16,-1 2 5-16,0 2-4 16,0 2 0-16,0 1-1 15,0 3 6-15,0 0-3 16,0 1-2-16,0 2 1 15,0 0 3-15,-1 0-6 16,-1 0 3-16,-1 0 7 16,-1-2-6-16,2 2 2 15,-1 0-1-15,0-2-1 16,0 2-2-16,-1 0 3 0,1 2 0 16,1 0-1-16,-1 0-4 15,0-1 4-15,0 2-3 16,-1-1 1-16,0-1-4 15,1 1 5-15,-2-2-2 16,2 1-1-16,-2 1-1 16,-2 1-2-16,-3 0-2 15,1-1 3-15,0-1-1 16,-3 2-3-16,3-1-3 16,-2-1 4-16,-2 2-1 15,2 0-8-15,-2 0-9 0,1 0-7 16,-4 2-50-1,1 1-113-15</inkml:trace>
  <inkml:trace contextRef="#ctx0" brushRef="#br0" timeOffset="1.64885E6">26904 5966 321 0,'0'0'203'16,"0"0"-60"-16,0 0-21 15,0 0-41-15,0 0-16 16,0 0-15-16,0 0-11 16,0 0-5-16,0-3-2 0,0 3-8 15,0 0-3-15,0 0-10 16,0 0-1-16,0 0-6 16,0 0 1-16,-2 0-1 15,2 0-1-15,-2 0 0 16,0 0-1-16,-3-3-2 15,-2 3-2-15,-2-3 2 16,-3 0 0-16,0 2 0 16,1-2 1-16,-2 3 4 15,3 0-5-15,-2 0 0 16,3 0 2-16,0 0 0 16,3 0-2-16,-3 0 0 15,3 0-2-15,-2 0 2 16,4 0 0-16,-2 0 1 0,0 0-1 15,0 4-3-15,0 2 3 16,0 0 3-16,-1 4-3 16,-2-3-1-16,1 4 1 15,1-1 0-15,1 2-3 16,-1 1 1-16,2-1 0 16,2 5 1-16,2 0 0 15,1 2-2-15,0 1 3 16,0 0 1-16,0 0 1 15,0 1-1-15,9 0 1 0,4 0-1 16,0 0 2 0,5-2 0-16,0-4 0 0,5-2 2 15,2-4 0-15,2-4-5 16,2-2 5-16,1-3-4 16,0 0 0-16,-2 0 2 15,-2-7-3-15,-1-3 0 16,-4 1-17-16,-2 2-24 15,-5 2-27-15,-2 4-43 16,-2 1-129-16,-8 0-490 16</inkml:trace>
  <inkml:trace contextRef="#ctx0" brushRef="#br0" timeOffset="1.65026E6">26565 8826 429 0,'0'0'175'0,"0"0"-126"16,0 0 47-16,0 0-9 16,0 0-46-16,0 0-28 15,1 0-4-15,-1 0-1 0,0 0 6 16,0 0-2-16,0 0 2 16,2 0-8-16,-2 0 4 15,0 0-7-15,0 0 6 16,0 0-3-16,0 0-2 15,0 0 1-15,0 0-4 16,0 0 6-16,0 0 1 16,0 0-1-16,0 0 1 15,0 0 11-15,0 0-6 16,0 0-9-16,0 0-1 16,0 0-1-16,0 8-4 0,-7 12 1 15,-8 7 1-15,-5 6 16 16,-1 2-9-16,-3 3 8 15,1 2-8-15,-3 2-6 16,4 1 3-16,-2-1 4 16,0 0-6-16,0 4 4 15,-1 2-6-15,-5 7 2 16,-6 8 0-16,-6-1 1 16,-2 0 2-16,5-5 3 15,8-9-4-15,7-4 3 16,10-5-6-16,7-5 0 15,5-9-2-15,2-4 1 0,0-7-1 16,0-5-8 0,3-5-22-16,8-4-33 0,5-1-51 15,7-24-74-15,4-7-216 16</inkml:trace>
  <inkml:trace contextRef="#ctx0" brushRef="#br0" timeOffset="1.65079E6">27171 8726 462 0,'0'0'64'0,"0"0"14"15,0 0 37-15,-25 83 3 16,13-57-63-16,-2 4-11 0,-4 3-1 16,-4 7-6-1,-2 3-2-15,-6 8-18 0,-6 4 4 16,1-1-6-16,-3 1-8 16,5 2-1-16,2-2-3 15,3 6 7-15,1-2-1 16,2-2 0-16,2-3-1 15,2-8-8-15,5-6 2 16,1-2 1-16,6-7-3 16,2-5 0-16,4-9 0 15,3-3-1-15,0-8-23 16,0-4-27-16,4-2-32 16,17-10-7-16,9-16 2 0,3-12-183 15</inkml:trace>
  <inkml:trace contextRef="#ctx0" brushRef="#br0" timeOffset="1.65129E6">27577 8775 313 0,'0'0'196'16,"0"0"-135"-16,0 0 6 15,0 0 13-15,0 0-26 16,0 0-8-16,1 25 6 15,-8-4-9-15,-4 6-7 16,-5 4-9-16,-2 5 4 16,-3 4-5-16,-1 3 3 15,-1 6-7-15,1 0-7 16,-2 2 7-16,0 0-8 16,2 0 0-16,-4 2-4 15,3-2-8-15,-3 2 1 0,1-3 3 16,1-5-4-1,-2-1 2-15,4-7-3 0,2-3-1 16,3-6 0-16,4-5-1 16,5-5-5-16,5-5-14 15,2-5-18-15,1-5-19 16,0-3-51-16,4 0-13 16,11-9 19-16,4-11-148 15</inkml:trace>
  <inkml:trace contextRef="#ctx0" brushRef="#br0" timeOffset="1.65195E6">27659 9086 313 0,'0'0'133'0,"0"0"-41"15,0 0 27-15,0 0-19 16,0 0-30-16,-30 79-27 16,24-60-13-16,0 2-13 0,-3 4 15 15,-1 7 0-15,-4 3-16 16,-2 4 19-16,-1 3-3 16,-5-1-7-16,-2 1 1 15,-1-4-7-15,2 1-4 16,1-5-10-16,3-1 2 15,3-2-5-15,3-2 1 16,4-2 0-16,3-2-3 16,2-2 2-16,2-9-2 15,1 0 0-15,-2-5 0 16,3-3 0-16,0-2-9 16,0-1-14-16,0-3-14 15,0 1 9-15,0-1-17 0,0 0-9 16,-3 0-51-16,-5-5-196 15</inkml:trace>
  <inkml:trace contextRef="#ctx0" brushRef="#br0" timeOffset="1.65332E6">28649 9104 427 0,'0'0'182'0,"0"0"-61"15,0 0-11-15,0 0-28 16,0 0-14-16,0 0-26 16,0 0-2-16,0-11-13 15,0 11-4-15,0 0-6 16,0 0-5-16,0 0-7 16,0 0-5-16,0 0 0 15,0 14 0-15,0 5 9 16,4 3 0-16,-1 3-2 0,2 3 2 15,-2 0 0 1,-1 0-3-16,1 2 1 0,-2-2-3 16,1-2-1-16,-2-2 0 15,0-1-1-15,1-5-2 16,1-4 0-16,-1-3 0 16,2-5-15-16,0-2-12 15,-1-3-9-15,1-1-51 16,-1 0-89-16,0-1-229 15</inkml:trace>
  <inkml:trace contextRef="#ctx0" brushRef="#br0" timeOffset="1.65427E6">28839 9133 424 0,'0'0'199'0,"0"0"-59"16,0 0-31-16,0 0-48 15,0 0-17-15,0 0-23 0,-3-5-6 16,3 5 1 0,-2 0-13-16,-1 0-3 0,0 0-1 15,-3 6 0-15,2 2 0 16,-1 4 1-16,0-1 0 15,0 3 4-15,2 3 4 16,2-3 2-16,-1 3 1 16,2-1-2-16,0 1 4 15,0 2-10-15,0 1 3 16,0 0-3-16,0 0-1 16,6 0 0-16,0-3 0 15,3 0-1-15,-2-2 1 16,-1-4-1-16,2-2 5 0,1-3-4 15,-2-1 3-15,1-2 1 16,-1-3-4-16,3 1-2 16,0-1 2-16,-1 0 0 15,2 0 0-15,0 0 1 16,1-4-3-16,0-4-2 16,-3 2 2-16,0-5-1 15,-1 2-5-15,-1-3-2 16,0 1 8-16,-2-2 0 15,2-1-2-15,-3-2 2 16,1-4 0-16,-1 1 0 16,1-2 0-16,-1-2 1 15,0 0-1-15,0 0 0 16,-3 3-1-16,1 3 4 0,-2 5-1 16,0 2 11-16,0 3 1 15,0 2-1-15,-7 0-9 16,-4 1-4-16,-1 2-2 15,-4 0 2-15,2 2-3 16,-1-2 3-16,2 2-8 16,1 0-14-16,1 0-16 15,-1 0-22-15,2 0-42 16,-2 4-68-16,0 1-339 16</inkml:trace>
  <inkml:trace contextRef="#ctx0" brushRef="#br0" timeOffset="1.66289E6">30740 9204 483 0,'0'0'210'0,"0"0"-124"16,0 0-1-16,0 0 2 15,0 0-34-15,0 0-23 16,0 0-13-16,-8-40 14 15,3 35-9-15,-1 2 1 16,-1-2-11-16,0 4 3 16,1-1-13-16,0 1-2 0,1 1 5 15,-4-2-6 1,0 2 1-16,-1 0 0 0,-3 0 0 16,-1 0 1-16,1 0-4 15,-2 0 3-15,-3 3-2 16,3 5 2-16,-3 0 1 15,4-1-1-15,4-1 0 16,3-1-1-16,1 3 1 16,1 1 0-16,2 5-3 15,0 3-1-15,2 0 4 16,1 2 1-16,0 0-1 16,0 1 0-16,0-1 0 15,7-1 1-15,2-1-1 16,2-3-1-16,1-2 0 15,1-5 0-15,5 0-2 0,0-4 3 16,4-3 1-16,4 0 0 16,-1 0-1-16,2-4-1 15,-6-10-13-15,0-3-2 16,-5-3-9-16,-4 0-7 16,-3 0-5-16,0 1 22 15,-6 2 9-15,-2 1 1 16,-1 0 4-16,0 2 1 15,0-4 0-15,0 7 0 16,0-1 0-16,-1 1 1 16,-2 3 6-16,-1 2 14 15,1 3-12-15,3 0 9 0,0 1-5 16,0 2-3-16,0 0 3 16,0 0-5-16,0 0-7 15,0 0-1-15,0 8-9 16,0 6 9-16,0 3 15 15,7 0-4-15,0 1-7 16,4-2 4-16,2-2-2 16,4-2-5-16,2 0-2 15,4-6-1-15,3-3-66 16,-2-3-105-16</inkml:trace>
  <inkml:trace contextRef="#ctx0" brushRef="#br1" timeOffset="1.70397E6">3777 10072 80 0,'0'0'279'16,"0"0"-215"-16,0 0 27 16,0 0 11-16,0 0-44 15,0 0-20-15,0 0 21 16,-10-3-2-16,10 2-26 16,0-1-6-16,-2 1 7 15,-1-1-16-15,0 1 8 0,2 1-5 16,-1-1-9-16,1 1-5 15,-2-2-2-15,-2 2-3 16,1 0 2-16,-5 0-3 16,3 0 1-16,-3 0 0 15,0 0 0-15,3 0-1 16,0 0 1-16,3 0 0 16,-3 0 0-16,3 0 0 15,-4 0 0-15,1 0 4 16,1 0-4-16,1 0-5 15,-2 3 5-15,-2 0 1 16,-2 2-1-16,1 1-2 16,0 1 1-16,-3 0 0 0,3 2-3 15,0-3-3-15,2 2-12 16,1-3 13-16,3-2 1 16,1-3 4-16,2 1 1 15,0 1 0-15,0 0-1 16,-1 1 1-16,-1 0-1 15,-1 3 1-15,-1 0 1 16,-1 2-1-16,0-2 0 16,-3 3 0-16,2-1 0 15,0 4 0-15,1-2 0 16,-2 0 0-16,3-1 0 16,-1 0 0-16,2-2 1 0,0 0-1 15,0 1 0-15,3-2-1 16,-3 3 1-16,3-1 0 15,0 3 0-15,0 0 1 16,0 1 1-16,0 1-1 16,0 1-1-16,0-1 2 15,3 1-1-15,6 1-1 16,-3-1 0-16,3 0 1 16,0 0 1-16,-3-2-1 15,5 0 0-15,-1-1 0 16,-1 2-1-16,0 1 5 15,4 0-3-15,-1-1 2 16,3 2-3-16,-3-3 5 16,6 1 7-16,-5-2-2 15,1-2 2-15,1-3-3 0,-3 0 0 16,1-3-9-16,-1 0 4 16,0-3 1-16,0 0-1 15,-2 0-5-15,2 0 7 16,3 0-5-16,-2 0 4 15,1 0-5-15,-2-3 2 16,3 0-3-16,-3 2 1 16,1-4 2-16,2 2-3 15,0-2 0-15,-3-1 1 16,-1 0-1-16,-3 0 0 0,0-2 0 16,-4 0 3-16,2-3 2 15,-1-5-1-15,-1-2 4 16,-1-3-4-16,-3 0 6 15,3-1 0-15,-3 1-7 16,0 4 2-16,0 3 5 16,0-2-7-16,0 2-3 15,0-2 0-15,-3 2 2 16,-4 0 0-16,4 2 1 16,1 0-2-16,-2 1 2 15,1 0 0-15,-3 2 8 16,1-2-10-16,1 2 10 15,-5-2-8-15,3 1-3 0,3 0-2 16,-3 3 2 0,4 1 8-16,-2 2-7 0,0-2 5 15,1 2-6-15,-2-1 4 16,-1-1 2-16,0-2 3 16,0 2-9-16,-4-3 5 15,5 1 0-15,-2 0-3 16,1 2 1-16,1 1 2 15,0 1-4-15,-3-1 1 16,2 2-2-16,0-2 0 16,-4-1 3-16,-1 0-3 15,-1 2-5-15,-3 0 1 16,3 1-6-16,1 3 0 16,3-1 0-16,2 1 2 0,0 0 7 15,0 0-19 1,-1 0-21-16,1 0-23 0,-2 7-47 15,-1 4-51-15,2 0-342 16</inkml:trace>
  <inkml:trace contextRef="#ctx0" brushRef="#br1" timeOffset="1.70563E6">6531 10052 462 0,'0'0'124'0,"0"0"-38"15,0 0 26-15,0 0-51 16,0 0-27-16,0 0-3 16,0 0-10-16,-28-26-7 15,25 26 11-15,-3 0 1 16,-2 0-6-16,1 0 5 15,0 0-4-15,-1 0 1 16,-1 0-2-16,-3 0-13 16,0 2-1-16,3 1 8 15,-4 1-10-15,2-1 4 0,-2 1-5 16,0 2-2-16,-2-2-1 16,4 2 0-16,2-1 0 15,2 0 0-15,-2-1 0 16,3 0 0-16,0 1 0 15,0-2 0-15,0 3 0 16,2 3-1-16,-1-1 1 16,-1 3-3-16,0 3 3 15,0 0 0-15,-1 1-3 16,4-1 3-16,0-1 0 0,1-3 0 16,2 0 0-1,0 1-2-15,0 2 1 0,0 2 2 16,0-1-2-16,0 0 1 15,0-2 0-15,0 1 1 16,0 0-1-16,5-2 0 16,1 2 1-16,4-2 0 15,-2 2-1-15,1-3 2 16,2 1-2-16,0 0 0 16,0-3 0-16,2 1 0 15,0-1-2-15,2 1 2 16,-1-3 0-16,0 3 2 15,0-2-2-15,2 1-2 16,-1 1 2-16,3-2 0 16,-3-1 0-16,3-2 0 0,-3-2 0 15,1-2-1-15,-1 0 1 16,0 0 0-16,0 0 0 16,0-2 0-16,-3-2-4 15,-1-1 8-15,0-2-5 16,-2 0 1-16,2-3-3 15,1-2 3-15,1-1 0 16,2 0 0-16,-3 0 0 16,-3 2 1-16,0-2 0 15,-2-1 0-15,-1 0 3 16,-1-2-4-16,-2-1 5 16,-3-2-1-16,0-1 8 0,0 1-8 15,0 1 1-15,0-1 1 16,-5 4-1-16,-1-2-1 15,0 2 1-15,-1 0 1 16,-2 2 7-16,-3 0-4 16,1 0 2-16,-5 0-3 15,-3 1-2-15,4 0 5 16,-3-1-3-16,0 0-7 16,0 2 3-16,0 1-3 15,5 2 1-15,-1 3-1 16,1 2-1-16,-2 3 0 15,-3 0-1-15,-3 0 1 16,-3 8-4-16,-7 8-20 16,0 8-17-16,-2 2-31 15,6-3-100-15,8-3-321 0</inkml:trace>
  <inkml:trace contextRef="#ctx0" brushRef="#br1" timeOffset="1.70678E6">3811 12775 370 0,'0'0'210'0,"0"0"-87"0,0 0-42 16,0 0-38-1,0 0-20-15,0 0-12 0,-20-2-2 16,18 2-1-16,1 0-7 15,-1 0 0-15,2 0-1 16,0 0 0-16,-1-1 17 16,1 1 7-16,-5-3 2 15,2 2-13-15,0-2-12 16,-4 0 2-16,7 2-3 16,-2 1 0-16,1-2 4 15,1 2-2-15,0 0-2 16,0 0 0-16,0 0-3 0,0 0 2 15,0 0-6 1,0 0-4-16,0 0-12 16,0 0-24-16,0 0-17 0,0 0-25 15,3 0-26-15,0 0-82 16,1 0 25-16,-4 5 28 16</inkml:trace>
  <inkml:trace contextRef="#ctx0" brushRef="#br1" timeOffset="1.70699E6">3811 12775 224 0</inkml:trace>
  <inkml:trace contextRef="#ctx0" brushRef="#br1" timeOffset="1.70783E6">3811 12775 224 0,'-47'-30'159'0,"42"30"-64"16,1-3 57-16,-1 1-88 0,-1-1 10 0,-4 0-24 16,1 1 6-16,0 2-34 15,-4 0-11-15,-1 0 15 16,1 0-20-16,2 0 2 15,-1 0-7-15,-1 0-1 16,1 0 2-16,0 2 0 0,2 4-1 16,2-2 0-16,-1 1 3 15,2 2 2-15,-1 1-4 16,1 0 4-16,-1-1-6 16,1 1 6-16,1-1 0 15,0 6 0-15,0-2 0 16,1-1-1-16,0 3-2 15,-1-7 0-15,1 2-1 16,2-2 1-16,-3 0 6 16,3 0 4-16,0-1-2 15,3 4-4-15,-4-1-4 16,4 4-1-16,0 3 1 0,0 0 1 16,0 2 0-1,0 2 1-15,0-3-3 0,0 1 1 16,0-2-2-16,0 1-1 15,0 0 2-15,4-1 1 16,2 0-1-16,2 1 1 16,-2 0 2-16,0 0-3 15,2-2 2-15,0 3 2 16,1-2 5-16,6 0-2 16,-3-1-7-16,1 2 8 15,4-4-5-15,0-1 1 16,0-1-4-16,4-2 10 0,1 0-8 15,-1-2 2-15,0-2-3 16,0-1 3 0,-2-3-3-16,2 0 2 0,0 0-3 15,-3 0-1-15,1 0 2 16,-5 0-3-16,5-9 2 16,-5 1 3-16,-1-2-4 15,-1-3 5-15,3-2-6 16,-5 0 12-16,-1-4-7 15,0-2 1-15,-6 0-5 16,3 0 4-16,-6 0 3 16,0 1 0-16,0 2 6 15,0-1-9-15,-3-1 2 16,-7 0 2-16,1-3-7 16,-5 1 3-16,-2-2 8 0,4 3-13 15,-3 2 6-15,5 4-5 16,-1 3 0-16,-1 3 0 15,2 0 0-15,-5 1 0 16,0-2-1-16,-3 1-3 16,-3-2 1-16,0 0-3 15,-1 2-7-15,2 0 1 16,1 5-4-16,0 4-5 16,2 0-2-16,-2 0-11 15,1 13-11-15,-3 7-49 16,2 1-52-16,7-3-318 15</inkml:trace>
  <inkml:trace contextRef="#ctx0" brushRef="#br1" timeOffset="1.70924E6">6534 12804 389 0,'0'0'197'16,"0"0"-161"-16,0 0 86 16,0 0-29-16,0 0-52 15,0 0-12-15,-25-16 35 16,19 15-8-16,0-2-22 16,0 3 4-16,0-2-8 15,-4 1-23-15,-1 1 4 16,-2-2-6-16,1 2-4 15,-2 0 3-15,-2 0 7 16,-2 0-7-16,-6 0 0 0,-1 5-4 16,-2 2 0-16,8 4 0 15,1-2 10-15,0 4-1 16,7-5-2-16,1 1-2 16,0-1-5-16,2 0 0 15,2 2 0-15,3 1 0 16,3 2 0-16,-2 1-1 15,2 3 1-15,0 0-3 16,0 0 4-16,0 0-1 16,0 0 0-16,0-1 0 15,0 1-2-15,0-1 2 16,2 1 0-16,4 0 4 0,0 0-7 16,3 0 3-1,3 1 0-15,0-1-1 0,1 0 1 16,4-2-3-16,0 1 3 15,2-1 0-15,0-4 1 16,0-2-1-16,2-1 2 16,0-4-4-16,3-1 4 15,-3-2 0-15,4-1-1 16,-1 0 0-16,0 0 2 16,-3 0-1-16,3 0 0 15,1 0-2-15,-1-5 0 16,-3-3 0-16,1 0 1 0,-4 0-2 15,0 1 2-15,0-4-1 16,-6 3 2 0,1-2-2-16,-4 1 3 0,0-1-2 15,1-1 0-15,-2-3 0 16,1-2-1-16,-3-2 2 16,1-3 5-16,-5-2-6 15,-2-4 1-15,0-2 0 16,0-4-1-16,-15 1-2 15,1 0 1-15,-2 2 0 16,1 4 3-16,-3 5-2 16,2 1 2-16,-2 4-1 15,0 4 4-15,0 4-1 16,-3 2-2-16,-2 2 0 16,-3 2-3-16,-1 2-1 0,-1 0-1 15,-2 0 0-15,3 0-7 16,-1-2 2-16,-2 0-6 15,0 1-9-15,0 1-8 16,4 0-29-16,-3 1-55 16,5 12-76-16,-1 3-405 15</inkml:trace>
  <inkml:trace contextRef="#ctx0" brushRef="#br1" timeOffset="1.71118E6">3709 15580 181 0,'0'0'162'16,"0"0"-57"-16,0 0 58 15,0 0-59-15,0 0 5 16,0 0-53-16,1-34-25 15,-4 29 12-15,-1-3-15 16,-1 2-9-16,2-2-4 16,-3 3 4-16,3-1 0 15,0 2 12-15,-1-1-4 16,-2 3 6-16,3-4-30 16,-3 6 5-16,-2-4-2 15,-2 0-5-15,1 3 2 0,0-1 1 16,3-1-5-16,-1 1 1 15,-1 2 0-15,1 0 3 16,-4 0 1-16,-1 0 0 16,-3 0-3-16,-4 5 0 15,5 2-1-15,0 0 1 16,3-2-1-16,1 0 0 16,2 1 0-16,4 0 0 15,-2 2 0-15,-2 2 0 16,1 5 0-16,-2 0 0 15,3 4 0-15,-2-2-1 16,1 3 1-16,1-3 0 0,2 3-2 16,2 0 2-16,-1 2 0 15,2-2-2-15,-1-2 2 16,2 0-2-16,0 1 2 16,0-2-3-16,0 3 1 15,8-2-1-15,1 1 3 16,1-3-2-16,2 1-2 15,0-3 3-15,3 0-3 16,-3 0 3-16,6-3 1 16,-2 1-1-16,-1-3-5 15,4-2 5-15,-4 2 1 16,0-2 5-16,0-1-4 16,-3-1 0-16,3-1-1 0,-6 1 0 15,4-4 3-15,-4-1 0 16,2 0-2-16,2 0 2 15,4 0 0-15,-1-1 0 16,4-6-2-16,-4 1 2 16,-4 2-3-16,1 0-1 15,1 1 0-15,-1-2 2 16,-1 1-1-16,4-1 2 16,1-3-2-16,-1 0 0 15,2-4 2-15,0 2-2 16,-3-3 3-16,0 2-2 15,-5 2-1-15,-2 1 1 16,-5 0 4-16,1-1-3 0,-1 0 4 16,-3-3 6-16,0 0 1 15,0-4 0-15,0-2-6 16,0-4-2-16,0-1-1 16,-7-2-4-16,1 4-2 15,-2 1 2-15,-1 2 10 16,-4 5-5-16,4 0-1 15,-2 4 2-15,0-1 6 16,2 1-5-16,-6 1-6 16,3-1 2-16,-5 1-3 15,-2-1 4-15,-2 0-2 16,3 2-2-16,-3 0 0 0,-1 0 1 16,5 2-3-16,0-1 4 15,0 0-2-15,-2 0 3 16,0-4-2-16,-3 1-1 15,2 0 0-15,2 1-4 16,4 5 4-16,4 3-8 16,-2 0-6-16,0 0-4 15,-4 6 3-15,-4 10-4 16,1 5-5-16,-2 5-12 16,3 0-34-16,3-3-77 15,9-9-265-15</inkml:trace>
  <inkml:trace contextRef="#ctx0" brushRef="#br1" timeOffset="1.71279E6">6482 15504 349 0,'0'0'257'15,"0"0"-208"-15,0 0 50 16,0 0 22-16,0 0-67 16,0 0-25-16,0 0 4 15,-37-13 4-15,29 13-22 16,1-1-2-16,-1-1 7 15,-2 2-9-15,1-1-3 0,0 1-3 16,-4 0 0 0,-4 0-4-16,2 0-1 0,0 0-1 15,-1 0 1 1,4 0 2-16,-1 0-2 0,4 3 0 16,1 1 5-16,-2-1-4 15,4 4-1-15,1-1 0 16,-1 3-2-16,-1 3 6 15,-3 3-3-15,-1 2 0 16,5 0-1-16,0-3 0 16,0 0 0-16,3 1 0 15,0-1 0-15,2 2 0 16,-1 0 0-16,2 1 0 16,0 0 0-16,0 0 1 0,0 0 0 15,0-2 0-15,0 2-1 16,5-3 1-16,3 0-1 15,0-3-2-15,1 2 2 16,0-2 0-16,1 0 6 16,-1 1-6-16,2 0 5 15,-1-1-3-15,4 3-2 16,-4-3 2-16,2 1 1 16,0-1-1-16,1-3 1 15,-1 2-1-15,-1-3-1 16,4-1-1-16,-2-1 1 15,2 0 0-15,2-1 0 0,0-1 5 16,0 0-4 0,1-1 4-16,-1-2-5 0,0 0 2 15,1 0-2-15,0 0 2 16,3 0 3-16,-1-2 1 16,2-4-6-16,-2-3 0 15,3 2 0-15,-4-2-1 16,2-2 0-16,6 1 0 15,-5-3 2-15,-2 4-2 16,-4-2 4-16,-2 0-3 16,-1 1-1-16,-3-3-2 15,-2 0 2-15,2 0 1 16,-4 2 0-16,-4-1 3 0,-2 1 1 16,0-1-2-1,0-3-2-15,0-1 0 0,0-2 1 16,-8-2-1-16,-4-2-1 15,-1-1 4-15,-2 2-4 16,0-1 6-16,0 4 3 16,-1-1-1-16,-4 1-3 15,2 1 1-15,-4 1-4 16,4-1 3-16,-3 1-2 16,3 2 1-16,1 0-3 15,0 4 5-15,1 0-5 16,1 1 2-16,-3 3-3 15,0 1 1-15,-3 0-2 0,2 4 1 16,-1 1-1-16,-2 0-3 16,-2 0-19-16,-3 0-10 15,3 4-8-15,0 5-30 16,5 1-66-16,4-1-29 16,2-3-230-16</inkml:trace>
  <inkml:trace contextRef="#ctx0" brushRef="#br1" timeOffset="1.71861E6">986 12755 311 0,'0'0'198'0,"0"0"-76"15,0 0 3-15,0 0-26 16,0 0-41-16,0 0 3 16,0 0-4-16,-6-11-4 15,3 9-15-15,0-2-5 16,-3 1-15-16,0-1-8 0,0 0 2 16,-3 0-9-16,0-2 3 15,0 2-4-15,-3 0-1 16,2-3 0-16,2 4 1 15,-1 2 0-15,0-1-2 16,-4 2 1-16,4 0-1 16,-2 0 2-16,0 0-4 15,-3 0 2-15,1 0 0 16,2 6-1-16,1 2-1 16,-2 0 2-16,3 2-6 15,1 0 2-15,-2 3 1 16,3 1-1-16,-4 2 0 0,1 2-1 15,2-1 2 1,-1 2 2-16,2 1-2 0,-2-2 2 16,0 0 1-16,6-1 0 15,-3 0 0-15,4 0-3 16,2-2 1-16,-1 2 1 16,1-2 1-16,0 1-2 15,0-2 1-15,0-2-2 16,0 2 0-16,6 1 0 15,0-1 3-15,3-1 0 16,6 0-1-16,-3-1 0 16,4 1 0-16,-1-1 0 15,0 0 1-15,-3 1-1 16,3-3-2-16,-3 0 6 16,0-2-5-16,1 1 2 0,-1-2 0 15,4 1 2-15,-2-2 0 16,7-1 7-16,-6 1-7 15,7-1 0-15,-3-2 2 16,-2-2-1-16,5-1-2 16,-4 0 0-16,2 0-1 15,-3 0 1-15,-3 0 1 16,2-9 0-16,-2 0-2 16,-1-4 0-16,-4-1 4 15,0-1-3-15,-1-3 3 0,-1-2-3 16,-1-2 3-1,-3 1-4-15,0-2 9 16,-3-2-7-16,3 1 0 16,-3 3 9-16,0 2-9 0,0 2 1 15,0 1 2-15,0 2-1 16,0-1 1-16,0 1-2 16,-3-4 0-16,-6 1 4 15,0 0-6-15,-1 0 1 16,-4 0 0-16,4 2-2 15,-2 1 4-15,-3 0-4 16,0 0-1-16,1 2 1 16,-3 0 2-16,-1 0-2 15,1 1-4-15,1 0 0 16,4 0 3-16,0 5 0 0,2 2-6 16,2 0 6-16,-1 0-7 15,2 2-3-15,1 2-2 16,-2 0 1-16,1 0-4 15,-8 0-2-15,-2 10-13 16,-2 10-29-16,1 2-64 16,2-2-220-16</inkml:trace>
  <inkml:trace contextRef="#ctx0" brushRef="#br1" timeOffset="1.73225E6">4183 10307 432 0,'0'0'93'0,"0"0"-45"16,0 0 24-16,0 0-25 0,0 0-43 16,0 0-3-16,0 0 9 15,6 0-3-15,-6 0 15 16,0 0 17-16,0 0 14 16,0 0-9-16,0 0-20 15,0 0-2-15,0 0-8 16,0 0-8-16,0 0-1 15,0 0-1-15,0 0-4 16,3 0-1-16,0 0 1 16,3 0 6-16,1 0-6 15,-2 0 4-15,2 0-2 16,1 0 4-16,-2 0-2 16,4 0-2-16,-1 0 3 0,0 0-3 15,3 0 0-15,-3 0-2 16,0 0 0-16,3 0 0 15,-2 0 0-15,1 0 0 16,5 0 1-16,2 0 0 16,-3 0-1-16,4 0-2 15,-1 0 2-15,0 0 4 16,-1 0-3-16,2 0-1 16,-4 0-5-16,1 0 5 15,-2 0 0-15,4 0 1 0,-1 0-1 16,0 0 3-1,5 0-2-15,-1 0-1 0,0 0 0 16,0 0-1 0,1-3 1-16,-2 2 2 0,1 1-2 15,2-2 1-15,0 1-1 16,2-1 0-16,1 2 0 16,-1 0-1-16,-1 0-3 15,-3 0 4-15,-3 0 4 16,-2 0-4-16,-1 0 0 15,-3 0 0-15,3 0 0 16,-2 0 0-16,2 0 1 16,0 0 3-16,0 0 1 15,-3 0-2-15,-1 0-3 16,0 0 6-16,1 0-6 0,0 0 2 16,5 0-2-16,0 0 1 15,2 0-2-15,3 0 4 16,0-2-5-16,-1 1 2 15,0-1 0-15,1 2 0 16,-8-1 0-16,4 1 3 16,-5 0-6-16,0 0 3 15,-2 0 0-15,5 0 0 16,-2 0 5-16,-2 0-4 16,6 0-1-16,-2 0-4 15,-1-2 4-15,1-1 3 16,-1 2-3-16,-1-1-4 0,4-1 4 15,-5 3 1-15,-1 0-1 16,2 0 4-16,-3 0-4 16,1-2-1-16,3 1-3 15,-1 0 4-15,-2 1 1 16,1-2-1-16,1 0 4 16,-1 2-4-16,0-1-5 15,-2-1 5-15,5 2 0 16,-4-3 0-16,0 3 8 15,-3-3-4-15,0 3 4 16,0 0-4-16,-3 0-2 16,0 0 2-16,-2 0-3 15,1 0 3-15,5-2 3 16,-1 2-1-16,2 0 4 16,2-1-2-16,-1-1-3 0,6-1-3 15,-3-1 8-15,-2 0 4 16,4 3-4-16,-6-1-5 15,0 2 2-15,-5 0-7 16,2 0 0-16,-4 0 1 16,2 0-1-16,-3 0 1 15,1 0-1-15,-1 0 0 16,-1 0 0-16,2 0-2 16,1 0 2-16,2 0-1 15,2 0 1-15,2 0 0 16,-1 0 3-16,-1 0-2 15,0 0 0-15,-1 0-2 16,-1 0 2-16,-1-1-1 16,-2-1 0-16,1 2 1 0,1-1 0 15,1-1 1-15,-4 1-1 16,3 1 1-16,-3-2-2 16,3 1 0-16,2 1 0 15,3-2 0-15,-3 2-1 16,1-1 1-16,0-1-2 15,-5 1-2-15,-1 1 1 16,-3-2-19-16,0 2-28 16,-22-8-84-16,-8-2-568 15</inkml:trace>
  <inkml:trace contextRef="#ctx0" brushRef="#br1" timeOffset="1.7339E6">5002 10007 366 0,'0'0'173'0,"0"0"-33"15,0 0-24-15,0 0-33 16,0 0-28-16,0 0 4 16,-1 0-17-16,1 0 7 15,0 0-15-15,-2 0-16 16,2-1-1-16,0-2-6 0,0 0-6 16,0 1-3-16,0-1-2 15,0 0 0-15,0 1-1 16,0-3 0-16,0 0 1 15,3 0 0-15,6-1-1 16,0 0-4-16,0 0 4 16,3 2-3-16,-2 0 1 15,1 1 3-15,-1 1-5 16,1 1 5-16,-2-1-3 16,1 2 2-16,-1 0 0 15,-3 0 1-15,2 0-2 16,-1 0 2-16,-1 5 0 0,-2 1 1 15,1 2-6 1,-1 1 3-16,-2 0 1 0,1 3 1 16,1-2 0-16,-4 2 0 15,0-1 0-15,0-2 1 16,0 3-1-16,-4-2 0 16,1-1 0-16,0-3 0 15,3-2 0-15,0-1-3 16,0-3-3-16,0 0 5 15,0 0 0-15,0 0-3 16,0 0-1-16,0 0-4 16,0 0-2-16,0 0-13 15,0 0 8-15,0 0 1 16,0 0 1-16,0 0 0 16,0 0 5-16,0-1 8 0,1-4 1 15,4 1 4-15,2 1-3 16,-1 1 1-16,0 0 3 15,-1-1-2-15,-1 1-3 16,3 0 0-16,-2-1 7 16,-2 2-3-16,3 1 1 15,-3-2-4-15,3 2-1 16,-1 0 0-16,-1 0 5 16,-1 0-5-16,0 0-1 15,1 0 1-15,-1 2 5 0,2 1-4 16,-2 1 2-1,3-1 2-15,-2 1 3 16,2 0 6-16,-3 0-10 16,2 1 10-16,-1-2-3 0,-2 1-2 15,1-2-3-15,-3 3-4 16,0-1 2-16,0 1-3 16,0 0 2-16,0 2-1 15,0 1 5-15,0 1-7 16,0-1 1-16,0 0-1 15,-2-1 0-15,-1-2 5 16,-1 0 2-16,-2-1 5 16,-2 1 1-16,-2-2 0 15,1 2-2-15,-5-1-8 16,-2-1-1-16,2 0-2 0,0 0 0 16,0-3 2-16,2 1-2 15,0-1 2-15,2 0-2 16,-2 0 1-16,0 0-2 15,0 0 1-15,2 0 0 16,-4 0 0-16,4 0-1 16,2 0-5-16,2 0-23 15,3-4-38-15,3-3-83 16,0-1-234-16</inkml:trace>
  <inkml:trace contextRef="#ctx0" brushRef="#br1" timeOffset="1.7425E6">3358 10567 97 0,'0'0'260'0,"0"0"-241"15,0 0 7-15,0 0 71 16,0 0-14-16,0 0-72 16,0 0-10-16,0 0-1 15,18-6 23-15,-17 6 3 16,-1 0 2-16,0 0 2 0,0 0 14 16,0 0 4-16,0 0-17 15,0 0-2-15,0 0-1 16,0 0-13-16,0 0-3 15,0 0-2-15,0 0-1 16,0 0 1-16,0 0 3 16,-3 0 5-16,-4 0 1 15,-2 4-4-15,-3 1-3 16,-3 3-4-16,0 0-4 16,2 2 3-16,1-1-2 15,-1-2-4-15,2 0-1 16,2 0 2-16,-3 0-1 15,2 0 0-15,-1 0-1 16,-2 2 0-16,-1 0 0 0,-2 3 2 16,-1 1 0-16,0-1-1 15,0 1 1-15,-1 0-2 16,6-3 0-16,-1-3 1 16,4 2-1-16,0-3 0 15,-6 6 0-15,-3 2 0 16,5 0 0-16,-2-2-4 15,0 1 3-15,6-2 1 16,-2 0 1-16,-2 2-1 16,1-2 0-16,2 0-1 15,-2 2 2-15,0 0 2 16,-3-1-3-16,1 2 0 16,0 1 0-16,-6 1-2 0,1 1-8 15,-2 1-4-15,3-3-2 16,2 1-6-16,5-1 2 15,-2-3 7-15,5 1-4 16,-1-1 2-16,0 0 11 16,-4-2 2-16,4 0 2 15,-3 0 0-15,3-2 0 16,0 0 0-16,-4 3 0 16,1 1 4-16,-2 1-4 15,-2 2 0-15,4-3 0 16,-1 1 0-16,2-2 0 15,-1 1 0-15,2-1 0 16,1 1 0-16,0 1 0 0,-3 1 0 16,3-1 1-1,-2 2-1-15,-2-3 0 0,1 1 0 16,-1-1 0-16,1 2 0 16,-2-2 0-16,-2 2 0 15,4 0-4-15,-4 2 4 16,-5 0 0-16,4 1 0 15,-5 0 0-15,0 1 0 16,-1-1 5-16,5 0-5 16,-1-3 0-16,4 1 0 15,6 0-1-15,-6-1 1 16,0 5 0-16,-1-2 0 0,-1 3 1 16,-2-2-1-16,0 0 0 15,2-1 0-15,-2-1 0 16,4-1 0-16,0-3 3 15,0 4-3-15,3-2 1 16,0-2-1-16,0 1 1 16,0 1-1-16,0-1 0 15,-1 1 0-15,1 0 1 16,-2 1-1-16,0 2 0 16,0-2 0-16,-4 1 0 15,3-1 0-15,-1-1 0 16,4-1 0-16,0 0-1 15,2-2 1-15,-1-1 0 0,4-1 0 16,1 2 1 0,-5-1-1-16,0 2 0 0,-6 2 0 15,1 1 0-15,-1-1-3 16,-2 0 3-16,8-1 0 16,1-2 0-16,-2-1 0 15,3 0-2-15,1-2 2 16,-2 1-1-16,3-1 1 15,-4 0-1-15,4-1 1 16,1-1 0-16,-2 2 0 16,1 0 1-16,-3 1-2 15,-1 2 1-15,0-2 0 16,1 0 1-16,3-1-1 16,2-3 0-16,-1 1 0 0,3 0-4 15,-3 0 4-15,-1-2 0 16,4 1 1-16,-2 1 2 15,1-1-3-15,-1-2 0 16,1 3 0-16,-2-1-3 16,0 1 3-16,0 3 3 15,-3-2-3-15,3 0 0 16,-4 2-1-16,1-1 2 16,1-1-2-16,-2-1-1 15,5 1 2-15,-1-1 3 16,0 0-3-16,0 2 1 15,-1-1-1-15,1-2-2 16,0 3 2-16,3-1 1 16,-3 0 0-16,1-1-2 15,0 0 0-15,0-2 0 0,1 3 1 16,-1-1 0-16,-4 0 0 16,2 3 1-16,-1-2-2 15,2 0 1-15,0-2 0 16,2-2 1-16,2 0 1 15,1 0 0-15,-2 0-4 16,0 0 2-16,0 1 0 16,0-1 0-16,0 1 0 15,3-2 0-15,-3 0 0 16,3 0 0-16,0-2 0 0,0 0 0 16,0 1 0-1,-3 2 0-15,3-1 0 0,0 0 0 16,-3 0 0-16,3-2 0 15,0 0 0-15,0 2-2 16,0-2 2-16,0 0 0 16,0 1 2-16,-3 3-2 15,0-1 0-15,0 1 0 16,-1-1-1-16,2 4 0 16,-1-1 1-16,-1 0 2 15,1 0-2-15,-2 0 0 16,2-3 0-16,0-1 0 15,3-2-1-15,0 0 2 0,0 0-2 16,0 0 0-16,0 0-23 16,0-3-97-16,3-14-30 15,8-3-398-15</inkml:trace>
  <inkml:trace contextRef="#ctx0" brushRef="#br1" timeOffset="1.74324E6">1781 11490 72 0,'0'0'566'15,"0"0"-497"-15,0 0-20 16,0 0 50-16,0 0-42 0,0 0-39 16,-12-3-15-1,12 3 1-15,0 0-4 0,0 0 0 16,0 0 0-16,3 0 0 15,1 6 0 1,1 1 8-16,1 3 7 0,0 0 11 16,2 2-16-16,2 1 7 15,-1 1-10-15,0 0-7 16,1 3 2-16,-1-2 2 16,0 1-1-16,1-2-4 15,-2-2 1-15,1 0 0 16,3-4 0-16,-2-1-4 15,-1-5-25-15,3-2-20 0,0 0-16 16,2-7-114 0,-1-12-122-16</inkml:trace>
  <inkml:trace contextRef="#ctx0" brushRef="#br1" timeOffset="1.74404E6">1951 11405 377 0,'0'0'168'16,"0"0"-57"-16,0 0 1 16,0 0-32-16,0 0-38 15,0 0-25-15,-18 0 3 16,12 0-6-16,-1 0-8 16,4 0 6-16,0 1-1 15,0 2-1-15,0 1-4 16,0 1-3-16,-2-1 0 15,4-1 0-15,1 1 3 16,-2 3-3-16,2-1 1 16,0 0 1-16,0 4 0 15,0-4-3-15,0 3 3 0,0-1 3 16,2 0 2-16,2 1-7 16,5 0 5-16,-1-1 0 15,2 0-2-15,4-3-2 16,-1-1 2-16,2-1-1 15,0-1-3-15,-2-2 0 16,1 0-1-16,-1 0 0 16,4 0 5-16,-1 0-6 15,5-7 2-15,-5 1-2 16,2 0-4-16,-4 1-3 0,-4 2 1 16,-1-1-2-1,-3 2 1-15,0 1 1 0,0-1-2 16,0-1-4-16,-2 1 2 15,1-4-4-15,-2 0 5 16,0 0 9-16,-3-2 2 16,0-1 9-16,0-2-1 15,0 2 1-15,0-3 3 16,-6 1-13-16,0 1 8 16,-3-1-6-16,3-1-2 15,0 2 2-15,0 1 0 16,-3 0-3-16,3 2 0 15,0 0 0-15,-3 3 2 0,-1 3 1 16,2-2-3 0,-1 3 0-16,0 0-3 0,-1 0 3 15,1 3-3-15,0 5 1 16,-1 3-15-16,-1 1-58 16,-1 0-29-16,2-1-367 15</inkml:trace>
  <inkml:trace contextRef="#ctx0" brushRef="#br1" timeOffset="1.75552E6">3746 10762 210 0,'0'0'199'15,"0"0"-163"-15,0 0 57 16,0 0 13-16,0 0-23 0,0 0-32 16,0 0-11-16,-6-10-6 15,6 10 5-15,0-1-19 16,0 1 2-16,0 0 1 15,0-2 6-15,0 2-7 16,0 0-4-16,0 0 9 16,0 0-7-16,0 0-5 15,0 0-8-15,0 0-4 16,0 0-1-16,0 0-2 16,0 0 1-16,0 0 5 15,0 0-6-15,0 0 0 16,0 0-2-16,0 0-2 0,0 2-7 15,0 7 11 1,0 3 2-16,0 1-2 0,-1-3 0 16,1 3 0-16,-2 2 3 15,-1 1-3-15,3 2 0 16,-3 0 1-16,0 1-1 16,3-2 0-16,0 1 1 15,0 1-1-15,0 1 0 16,0-2 0-16,0 0 0 15,0-1 1-15,0 0-1 16,0-1 0-16,0 1-3 16,0-4 3-16,0 2 4 15,0-1-4-15,0 0 0 16,0 2 0-16,0-1 0 16,0 1 1-16,0 2-1 0,0-1 0 15,0-2-1-15,0-1 1 16,0-1-1-16,3 1 1 15,-3-1 1-15,0 1-1 16,0-2 0-16,0 2 0 16,0 3 1-16,-3-2-1 15,-3 2 0-15,1 0 2 16,-2 0-2-16,3 0 1 16,-1-3-1-16,2 0 0 15,0 1-1-15,2-1 1 16,-4 0 1-16,5 0-1 15,0 0 0-15,-3-1-1 16,3 1-2-16,0-3 2 16,0 2 1-16,0-2 0 0,0 0-2 15,0 0 3-15,0-2-2 16,0 3 2-16,0-1-1 16,0 3 0-16,0 3 1 15,0 2-1-15,0 0-1 16,0 3 1-16,0-4 1 15,0 2-1-15,0-4 0 16,0-1 0-16,0 2 1 16,0-3 3-16,0-1-4 15,0 1 0-15,0-2 1 16,0 5 2-16,0-1-3 0,0 0 0 16,0 0 0-16,0-3 0 15,0-1 1-15,0 1-2 16,0-2 1-16,0 3 0 15,0 1 7-15,0-1-7 16,0 2 2-16,0 2-2 16,0-1 3-16,-3 3-1 15,-4-2 1-15,2-2-1 16,1-3 3-16,1 0-1 16,0-2-4-16,1 1 0 15,1 2 1-15,-1 1-2 16,1 0 3-16,-2-1-1 0,1-1-1 15,0-1 1 1,2-2-4-16,0 1 6 0,0-1-3 16,0-1 0-16,0 0-2 15,0 1 2-15,0 0 4 16,0 0-4-16,2 0-1 16,1-1 1-16,-1 0 0 15,-1 1 3-15,1-3-1 16,-1 2-1-16,1-1-1 15,-1 1 0-15,2 1 0 16,-1-1 0-16,1 2 1 16,0-1-1-16,-3 1 0 15,3 0 0-15,0-3 0 16,-3 1-4-16,0 0 4 16,4-4 4-16,-4-1-4 0,3 1 0 15,-3-1 1-15,0 0-1 16,0 1-1-16,0 2 1 15,0-3 1-15,3-2-1 16,-3-2-1-16,0 0-1 16,0 0-6-16,0 0-10 15,0-9-14-15,0-20-69 16,0-9-308-16</inkml:trace>
  <inkml:trace contextRef="#ctx0" brushRef="#br1" timeOffset="1.75678E6">3278 11731 230 0,'0'0'186'16,"0"0"-129"-16,0 0 44 15,0 0 7-15,0 0-25 16,0 0-21-16,-28-50-21 16,28 46-3-16,-2 0 8 0,0 1-20 15,1 0-14-15,-1 0 1 16,1 0-3-16,1 1 2 15,0 0-7-15,0 0-3 16,0 0 1-16,0-2 0 16,0-1-6-16,0 2 3 15,0-3 0-15,0 0-3 16,0-1 2-16,1 0 1 16,4 2-2-16,-1 2 2 15,-1 3 0-15,-2 0-5 16,1 0-9-16,1 0 10 15,0 0 2-15,0 0 2 16,0 0 0-16,3 0-1 16,0 0 0-16,0 3-3 0,1 6 4 15,1 2-1-15,-2 5 0 16,1 2-2-16,-4 2 6 16,2 1 2-16,-4 1-5 15,1-1-3-15,-1-1 3 16,1-2 6-16,1-1-5 15,-2-1-1-15,1-4 0 16,1 1 1-16,1-4 0 16,-1-5-1-16,0-1 1 15,-3-1-1-15,1-2 1 16,-1 0 0-16,0 0 3 0,0 0 0 16,2 0-1-16,-2 0 2 15,3 0 0-15,3 0 4 16,2 0 9-1,0 0-1-15,0-3-6 0,2-5 7 16,2 1-9-16,0-3-6 16,2-1 0-16,-1 0 9 15,5-3-6-15,-2 0 3 16,-2 2-4-16,1 1-2 16,-6 3 0-16,-5 5 2 15,-1 0 5-15,0 3-10 16,-3 0 4-16,0 0-8 0,0 0 9 15,0 0-5-15,0 0 0 16,0 0-2-16,0 0-2 16,0 0-12-16,0 0-9 15,0 0-27-15,1 0-18 16,-1 0-91-16,5 0-186 16</inkml:trace>
  <inkml:trace contextRef="#ctx0" brushRef="#br1" timeOffset="1.76693E6">4043 10613 38 0,'0'0'191'0,"0"0"-109"0,0 0-14 16,0 0-7-16,0 0-34 16,0 0-12-16,0 0-12 15,-8-7 0-15,8 7 55 16,0 0 19-16,0 0-41 16,0 0-22-16,0 0 7 15,0 0-3-15,0 0 0 16,0 0 0-16,0-1 13 15,0 1 2-15,0 0-8 16,0 0-7-16,0 0-12 0,0 0-2 16,0 0-3-16,0 0 2 15,0 0-2-15,0 0 1 16,0 0-1-16,0 0 0 16,0 0-1-16,0 0 1 15,0 0 1-15,0 1 1 16,2 3 9-16,1 2-3 15,0-2-7-15,0 2 3 16,4-1-3-16,-4 3 3 16,2-2-4-16,-1 3 1 15,2-1 1-15,-1 0 1 0,2 1-2 16,-3-3-2 0,1 3 1-16,-2-1 4 0,3 1-5 15,-3-2 7-15,2 0-5 16,-1 0-1-16,-1-1 2 15,0 1 0-15,0-1-3 16,0 0 2-16,0 0 0 16,1 0-1-16,1 1-1 15,-2 2 0-15,7-3 2 16,-2 3 0-16,-1-1-2 16,2 0 1-16,-2 1 0 15,-2-1-2-15,1-1 1 16,2 1 0-16,-1-2-3 15,0 0 1-15,-1-1 2 16,2-1-1-16,2-1 1 16,-2 2-2-16,-2-2 2 0,0-1 0 15,-2 1-1-15,0 0 1 16,-2 0 0-16,-1 0 0 16,1 0 0-16,-1 0-1 15,1 0 1-15,1 0 0 16,-3 2 0-16,3-1 0 15,0 1 0-15,0 0 0 16,2 1 0-16,-4 0 0 16,2 3 0-16,0 1 0 15,-2 2 2-15,2-3-1 16,0 1 0-16,0 1 2 0,0-1-3 16,0 0 0-16,-1 0 0 15,1-1 1-15,0 0 0 16,0-1-1-1,4 4 2-15,-4-1-1 0,5 0 15 16,-1 0-2-16,2 1-13 16,-2-1 3-16,1 0 1 15,1-1-5-15,0 0 0 16,-2 1 3-16,2-1 0 16,-1 0 3-16,-1-1-6 15,4 1 4-15,-4-1-3 16,1-1-1-16,-1 0 0 0,-1 1-1 15,0-1 1-15,2 1 1 16,0-3 1-16,-3 2-1 16,1-3-1-16,0 2 0 15,0 0-3-15,1 2 6 16,-1-2-4-16,2 2 1 16,-1-3 0-16,-1 3 0 15,1-1 0-15,-2 0 0 16,4-1 0-16,-6 1 0 15,6 1 0-15,-5-1 0 16,2 2 0-16,2 0 0 16,-2-1 0-16,4 0 0 15,-1 0 1-15,0-1-1 16,3 3 3-16,-3-4-3 16,0 3 0-16,3-1 0 0,-2 0 0 15,1 0 1-15,-1 2-1 16,1-1 0-16,-1-1 0 15,0 2 0-15,-2 0 0 16,1-1 0-16,3 1 0 16,-3 2 0-16,0 0 0 15,0-1 0-15,1 2 1 16,2 1 3-16,1-2-4 16,-2-1-2-16,3 1 2 15,-1 1 0-15,-1 0 3 0,1-3-4 16,-2 3 2-1,-1 0-1-15,2-4 0 16,-3 3 0-16,2-2 0 16,0-2 0-16,-2 3 0 0,2-1 0 15,-1 0 0-15,2 2 0 16,-1 0-1-16,2 1 2 16,-4 1-1-16,6 2 1 15,-2-3 0-15,-2 3 1 16,4-2-2-16,0 2 3 15,1 1-1-15,1 1 1 16,2-1-3-16,0 1 8 16,-1-1-8-16,3 2 4 15,0 0-3-15,-2 0 3 16,4 1 0-16,-1-1 1 0,-1 0 0 16,1 2 5-16,1-2-8 15,0 0 7 1,-3 0-8-16,5-3 3 15,-1 1-1-15,-3-2-3 0,0-3 0 16,1 2 2-16,-1-2-2 16,-4-2 1-16,-1-1-1 15,-1-2 0-15,-2 0 0 16,-2-3 3-16,-5 1-3 16,0 0 0-16,-3-1 0 15,0-1 0-15,1 1-4 16,-1-2 8-16,0 1-4 0,0-1 0 15,2 2 0 1,-1 1 0-16,4 2 0 0,2 1 7 16,-1 1-7-16,6 1 3 15,-3 3-3-15,3-1 0 16,3 4 2-16,-1-1 2 16,0 0-1-16,1-1-3 15,-2-2 0-15,1 0 0 16,-2-1 2-16,1 0 1 15,2-1-2-15,0-1 0 16,-3-1-1-16,3 2 0 16,-5-2 3-16,2 0-3 15,-1-1 0-15,-3 1-1 16,1 0 2-16,-4 1-1 16,4-1 0-16,-5 0 0 0,1-2 1 15,-2 0-1-15,2-1 1 16,-3-1-1-16,1 1 0 15,2 0 0-15,-4-1 2 16,3 1 0-16,-2-2 2 16,-1 1-4-16,-1-1 0 15,0 0 1-15,2 0-1 16,-2 2 0-16,1-1 1 16,2 1-1-16,-1 2 0 15,1-4 0-15,-2 1 1 16,2 1-1-16,0-3 0 15,-2 0 2-15,-2-3-2 16,4 2 1-16,-6-2-2 16,0 0-1-16,0 0 2 0,0 0 9 15,0 0-3-15,0-6-6 16,0-8-6-16,0-2-16 16,0 0-32-16,0-3-67 15,0 3-153-15</inkml:trace>
  <inkml:trace contextRef="#ctx0" brushRef="#br1" timeOffset="1.76801E6">5329 11680 558 0,'0'0'142'0,"0"0"-67"16,0 0-2-16,0 0-25 15,0 0-24-15,0 0-12 16,0 0-7-16,1-4-3 15,-1 4 2-15,0 4-4 0,2 6 0 16,-2 5 2-16,0 0-1 16,0 4 4-16,0-2 15 15,0 2-7-15,0-2-5 16,0 0-3-16,0-2-4 16,0 0 4-16,0-5-4 15,0 1 1-15,0-3 1 16,0-3-3-16,0-1 0 15,0-1 0-15,0-3 3 16,0 2 0-16,0-2 2 16,1 0 1-16,4 0 1 15,2 0-3-15,1 0 2 16,-2 0 4-16,3 0 3 0,2 0-3 16,3 0-3-1,2 0 3-15,2-3-8 0,3 0 5 16,0-2 7-16,-3-1 1 15,6 0 0-15,-2-5-3 16,2 3 6-16,-3-1-16 16,-6 4 0-16,-6 1-2 15,-6 2 0-15,-2 2 0 16,-1 0-3-16,0 0 2 16,0 0 0-16,0 0-2 15,0 0-8-15,0 0 2 16,0 0-17-16,0 0-6 15,-3 0-7-15,-4 0-37 0,-3 0 6 16,2 0-26-16,-1 0 4 16,0 0-117-16,-4-6-68 15</inkml:trace>
  <inkml:trace contextRef="#ctx0" brushRef="#br1" timeOffset="1.76834E6">5427 11765 345 0,'0'0'115'0,"0"0"-16"15,0 0 31-15,0 0-14 0,0 0-46 16,0 0-18 0,-1-8-2-16,1 8-10 0,0 0-12 15,0 0-8-15,0 0-10 16,0 0-2-16,1 0-1 15,4 0-1-15,2 5 11 16,4 6-4-16,-1 2-1 16,2 3 1-16,-3 1 2 15,2 1-9-15,-1 2-1 16,-3 0 0-16,-1 0-4 16,0-1 1-16,-1 0-2 15,-1 1 0-15,-1-5 1 16,2 0-1-16,1-5-1 15,-2 1-38-15,1-8-68 16,2-3-230-16</inkml:trace>
  <inkml:trace contextRef="#ctx0" brushRef="#br1" timeOffset="1.77896E6">4168 15806 117 0,'0'0'145'16,"0"0"-118"-16,0 0-3 0,0 0 41 15,0 0-6 1,0 0-24-16,0 0 15 0,0 0 13 16,0 0-5-16,0 0-6 15,0 0 3-15,0 0 8 16,0 0-8-16,0 0-6 16,0 0-9-16,0 0 7 15,-1 0-10-15,1 0-5 16,0 0-5-16,0 0-6 15,0 0-10-15,0 0-6 16,0 0-4-16,0 0 0 16,0 0-1-16,0 0-1 15,0 0 1-15,0 0-3 16,0 0-4-16,0 0-4 16,1 0 11-16,8 0 0 0,-3 0 3 15,3-1-3-15,4-1 0 16,-1 0 0-16,-1 1 0 15,7-2 0-15,-3 0 2 16,1 0 3-16,5 0-5 16,-3 1 0-16,4-2 0 15,2 1-2-15,-3-2 0 16,3 2 2-16,0-2 0 16,-2 2-2-16,1 0-3 15,-1-2 2-15,-3 2 3 16,2 0-4-16,0 0-3 15,-2-1 6-15,-2-1-4 16,-1 3-3-16,-2-1 5 16,-1 0 2-16,2 0 1 0,3-2 0 15,-2 1-1-15,4 0 3 16,-2 3-4-16,1-2 2 16,0 1-1-16,1 1 0 15,4 1-7-15,-2 0 0 16,3 0-2-16,-2-1 6 15,-1 1 1-15,-3 0 0 16,0 0 2-16,0 0 1 16,-4 0 0-16,4-2 0 15,-1 1 3-15,-3 1-3 16,1-2-2-16,1 1 2 0,-1-3 0 16,4 1 0-1,-1 2 0-15,3-2 0 0,-4 3 0 16,-1-2 0-16,-2 2 0 15,-2 0-1-15,-1 0 1 16,4 0 1-16,-2 0-1 16,2-1 1-16,-2 1-2 15,2-1 2-15,-4-1 0 16,6 0-1-16,-5-1 0 16,-2 3-2-16,4-2 2 15,-5 1 2-15,3-2-2 16,1 0-2-16,2 0 2 15,1-2-1-15,2 2 2 0,-1 0-1 16,3-1 1-16,0 0-1 16,-3 1 0-16,0 2-1 15,-5-1 1-15,-1-1 0 16,-6 3 0-16,6-1 0 16,-6-1 1-16,4 2-1 15,-2 0 0-15,1 0 0 16,4 0-1-16,-2-1 1 15,-1 1 0-15,2-2 0 16,0 0 0-16,4 1 0 16,-2-2 1-16,-1 1-1 15,-1 2 0-15,-1-3-3 16,2 3 3-16,-4 0 0 16,3 0 0-16,0 0 0 0,-2 0 1 15,2-2-1-15,0 1 0 16,0 1 0-16,0-1 0 15,0-3 0-15,3 4 2 16,-2-3-2-16,1 2 0 16,4-1 0-16,-5 0 1 15,2-1 0-15,-4 0-1 16,-1 2 4-16,-3-1-4 16,-4 2 1-16,0 0 0 15,-3 0-1-15,2 0 4 16,-1 0-4-16,2 0 0 15,2 0 0-15,2 0 0 16,2 0 0-16,-1 0 0 16,-1 0 0-16,0 0 0 0,1 0-2 15,-5 0 2-15,3 0 1 16,-1 0 1-16,-4 0 4 16,-1 0-5-16,0 0-1 15,0 0 0-15,0 0-2 16,0-1-8-16,-12-6-73 15,-13 0-192-15</inkml:trace>
  <inkml:trace contextRef="#ctx0" brushRef="#br1" timeOffset="1.78039E6">4993 15435 326 0,'0'0'167'0,"0"0"-88"16,0 0 31-16,0 0-6 15,0 0-64-15,0 0 9 16,0 0-25-16,-22-11 2 16,17 7 9-16,1 0-20 15,-1 0 17-15,1-1-2 16,-1 1-15-16,2 0-1 15,3 1 6-15,0 0-11 16,0-2 2-16,0 2-11 16,0-1 1-16,0-1 4 0,0-1-5 15,8 0-1-15,1-1-1 16,0 1 2-16,4-1 0 16,-1 2-2-16,-2 2 2 15,-4 3-2-15,-1 0-2 16,1 0-1-16,-3 0 4 15,5 1-1-15,-1 8 2 16,-3 1-2-16,1-1 1 16,-1 4 1-16,-1-3 0 15,-1 2-3-15,1-2-1 16,-3 0-3-16,0-2-2 0,0 1-3 16,0-1 5-1,0-2 7-15,0 1-3 0,0-2 2 16,0 2 0-1,-5-3 1-15,4-1-1 0,-1-3 0 16,1 3-2-16,1-3-5 16,0 0 5-16,0 0 0 15,0 0-1-15,0 0 3 16,0 0-2-16,0 0 0 16,0 0-1-16,0 0-1 15,0 0-7-15,1 0 10 16,7 0 2-16,2-3 0 15,-1 0 0-15,0-1 0 16,3 0 1-16,-3 1-1 0,0 2 1 16,-3 1-1-16,-2 0 0 15,-1 0-2-15,-1 0 1 16,1 0-3-16,0 0 4 16,-2 1-2-16,1 6 2 15,1-3-2-15,-2-1 2 16,2 3 0-16,-1 1 0 15,1-3 0-15,1-1 0 16,-1 4 0-16,2-3 0 16,-2 2 0-16,-2-3 0 15,-1 1 3-15,2 0-3 16,-2-1 1-16,0 0 1 16,0-1 1-16,0 1 0 0,0 0 5 15,0 0-6-15,0 1 5 16,0 1 9-16,-8 0-7 15,-5 2 0-15,4-1-1 16,-2-1-5-16,1 0-1 16,-2-1 3-16,1 0-2 15,0-1-3-15,0 1 3 16,2-1-1-16,-1-2 1 16,4 1-2-16,0-2-1 15,3 0 2-15,0 0 4 16,-2 0-4-16,0 0-2 15,0 0 2-15,2 0-1 16,-3 0-2-16,3 0-14 16,0 0-22-16,-2 0-7 0,0 0-16 15,-1 0-34-15,-2 0-220 16</inkml:trace>
  <inkml:trace contextRef="#ctx0" brushRef="#br1" timeOffset="1.79771E6">6521 13488 249 0,'0'0'117'16,"0"0"-62"-16,0 0 37 15,0 0 4-15,0 0-43 16,0 0-4-16,0 0 8 16,0 0-19-16,0 0 2 15,0 0-4-15,0 0-3 16,0 0-8-16,0 0 4 16,-2 0-3-16,2 0-6 15,0 0-3-15,0 0-9 0,0 0 2 16,0 3-10-16,0 9 2 15,0 5-1-15,0 3 3 16,0 1 1-16,0 2-2 16,0 0 1-16,0 0 5 15,0 1-7-15,0-3 0 16,0 0 0-16,3-1-1 16,0 0 0-16,2 4 0 15,1 0 3-15,0 0-2 16,1 1 0-16,-1 2-1 15,0 2 4-15,0-2-3 16,0 2-2-16,0-1 0 16,-3-2 1-16,0 0-1 0,0-1 5 15,0-1-9-15,-3 0 4 16,3-2 0-16,3 3 1 16,-3-2 0-16,3 2 1 15,-3 3-2-15,1-1 2 16,-1 2 1-16,-1 2-1 15,-1-3-2-15,-1 0 0 16,2-2 0-16,-2 1 2 16,0-4-1-16,0-1 3 15,0-2-1-15,0-2 0 16,0 2-3-16,0-3 1 16,0 3 0-16,0 0-1 0,0 3 0 15,0-1 1 1,0 2 0-16,0 2 1 15,-2-3-2-15,-1 2 0 16,-1-1 1-16,2-1-1 0,-1 0 0 16,3-1 0-16,0 1 0 15,0-2 1-15,0 0-1 16,0-1 0-16,0 0 1 16,0-2-1-16,0-1 0 15,3 1 1-15,0-1-1 16,0-2 0-16,-3 2 3 15,2-3-3-15,-2 1 1 16,0-1 1-16,1-3-1 16,-1 1 0-16,2-1 0 15,1-3-2-15,-2 1 2 0,1 2-1 16,1-3 0-16,0 2 0 16,1-1 0-16,-1 1 0 15,0-1 4-15,0 3-2 16,-1-1-2-16,-2-1-3 15,0 0 2-15,0-1 2 16,1-3-1-16,-1 2 0 16,0-2 0-16,2-4 1 15,-2 1-1-15,1-1 0 16,-1-2 5-16,0 0-9 16,0 0 8-16,0 0-6 15,0-7 2-15,0-8-21 0,0-4-54 16,0-1-38-16,0 0-118 15,0 3-306-15</inkml:trace>
  <inkml:trace contextRef="#ctx0" brushRef="#br1" timeOffset="1.79883E6">6795 14422 198 0,'0'0'465'0,"0"0"-348"16,0 0-37-16,0 0-10 16,0 0-15-16,0 0-10 15,-46-38-20-15,43 34 2 16,2 1-11-16,-1-1-7 16,2 1-3-16,0 0-6 15,0 0 0-15,0-1 1 0,0-2-1 16,0 2-5-1,0-1-1-15,0-1-3 0,2 0-2 16,7 1 11-16,4-3-1 16,-1 2 1-16,-3 3 0 15,1 0 0-15,-4 3-2 16,-3 0-5-16,3 0 6 16,-1 3-1-16,-2 6 1 15,1 4 0-15,1 4 2 16,-4 2-1-16,1 2 1 15,-1 1 0-15,-1 3-1 16,0-4 0-16,0 0 0 16,0-4 0-16,0-3-1 15,0-3 1-15,0 0 3 16,0-5-3-16,5-1 0 0,-1 0-2 16,2-4 2-16,3-1 2 15,-3 0 11-15,5 0 6 16,0 0-1-16,0 0-2 15,1 0-1-15,6-6 3 16,1-4-2-16,2-3-7 16,3-1-8-16,0 0 0 15,-1 1 6-15,-3 1-6 16,2 2 0-16,-5 1-1 16,-2 1 0-16,-8 7-1 15,-2-1 1-15,-5 2-5 16,0 0-25-16,-8 0-29 15,-11 2-244-15</inkml:trace>
  <inkml:trace contextRef="#ctx0" brushRef="#br1" timeOffset="1.83121E6">3807 17424 805 0,'0'0'138'0,"0"0"-117"15,0 0 48-15,0 0 20 16,0 0-40-16,0 0-30 15,0 0-11-15,-6-13-2 16,6 13-6-16,0 0-1 0,0 10-7 16,9 12 8-16,6 5 1 15,3 2 1-15,-3 5-2 16,4 0 1-16,-4 4 0 16,0-2-1 15,-3 2-1-31,1-5-16 0,-5-2-31 15,-1-1-38-15,-4-6-53 0,-3-8-496 0</inkml:trace>
  <inkml:trace contextRef="#ctx0" brushRef="#br1" timeOffset="1.83167E6">3774 17347 447 0,'0'0'67'16,"0"0"36"-16,0 0-12 15,0 0-43-15,0 0-31 16,0 0-17-16,-4-19-10 16,8 15 2-16,11 1 8 0,0-3-2 15,3 3-4-15,3 3 6 16,0 0 0-16,1 0-2 16,-4 9 2-16,-3 1 8 15,0 0 1-15,-6-2 0 16,-5 4 16-16,-1 4-1 15,-1-1-6-15,-2 6 9 16,0 0-10-16,0 5-8 16,-8 1-6-16,-5-4 4 15,-8 0-6-15,3-3-1 16,2-3-21-16,1-4-55 16,3-10-23-16,4-3-108 15,2 0-281-15</inkml:trace>
  <inkml:trace contextRef="#ctx0" brushRef="#br1" timeOffset="1.83309E6">4073 17238 760 0,'0'0'87'15,"0"0"-3"-15,0 0 9 0,0 0-30 16,0 0-29-16,0 0-22 16,-20-17 0-16,20 17-12 15,-4 0-9-15,1 12 6 16,0 4 2-16,1 3-2 15,2 2 3-15,0-2-1 16,0 1-1-16,0-1 2 16,0-5 1-16,2-3-1 15,4-4-2-15,4-2 2 16,-2-5 3-16,2 0-3 16,2 0 0-16,0-11-21 15,3-9 8-15,-3-2-8 16,-3-2-10-16,-6 6 15 0,1 4 3 15,-4 5 7-15,0 3 6 16,0 4-2-16,0 2 2 16,-4 0 1-16,4 0-1 15,0 0 0-15,0 0-9 16,0 0-13-16,0 6 7 16,0 5 14-16,7 1 1 15,8-4-1-15,4-2 0 16,0-4 1-16,1-2-7 15,-2 0 3-15,-1-2-6 16,-4-10-1-16,-4-2-3 16,0-6 3-16,-6-2 11 0,-3-6 0 15,0-6-1-15,0 2 0 16,-12 2 0-16,1 5-2 16,-2 10 6-1,1 3 0-15,-3 8 7 0,2 3 0 16,-2 1-8-16,3 0-2 15,1 1-1-15,4 6 0 16,6 2 1-16,1-1-7 16,0-1-12-16,0-1-9 15,8-1-25-15,3 1 13 16,6 0 13-16,2-1 21 16,-3-2-8-16,1 0-11 15,-4 2 3-15,-1-2 10 0,-3-3 8 16,3 3 4-16,0-3-3 15,0 0-8-15,6 0 8 16,-1-7 3-16,0-3-7 16,4 1 5-16,-3 1 2 15,1 2 6-15,-3 3-6 16,-5 1 2-16,-2 2-2 16,-4 0 0-16,-2 0 0 15,1 3 15-15,-3 5 2 16,-1 4 12-16,0 4-3 15,0 2-9-15,-16 3 3 16,-1-2-16-16,3-2 2 0,3-6-4 16,8-7-2-16,3-2 0 15,0-2-40-15,0-5 40 16,0-10 8-16,3-8 12 16,5-3-16-16,-1-3-4 15,-2-5 7-15,-2 1-22 16,-1 2-3-16,-2 3 13 15,0 6 5-15,0 2 18 16,0 6 19-16,0 3-28 16,0 3 35-16,0 2-15 15,-7 3-19-15,0 2-2 16,-4 1-8-16,-2 0-4 16,4 0-3-16,1 8-6 15,4-1 2-15,2 2-12 16,2-2-39-16,0 0 21 15,0 1-8-15,2 1 10 16,7 1 32-16,-2 2-6 0,-2-3 0 16,2 2-17-16,-4-5-44 15,0 2 11-15,2-6 41 16,-2-1 10-16,1-1-14 16,5 0 17-16,3 0 9 15,0 0 9-15,6-5 25 16,-3-4 23-16,1 3 10 15,-2 2 5-15,2 0-32 0,-4 3-1 16,1 1-9 0,-1 0-3-16,-1 1 14 0,2 10 3 15,-5 1-11-15,-1 2 14 16,-4 2-23-16,-1 1 4 16,-2 1 8-16,0 0-24 15,-8 2 0-15,-10 1-3 16,0-2-9-16,1 0-10 15,0-11-84-15,4-5-281 16</inkml:trace>
  <inkml:trace contextRef="#ctx0" brushRef="#br1" timeOffset="1.83864E6">5065 16621 301 0,'0'0'90'16,"0"0"-53"-16,0 0 82 16,0 0-64-16,0 0-20 15,0 0 2-15,0 0-2 16,-29-22-6-16,19 18 5 15,4-1 29-15,-2 0-37 16,-2 2 2-16,1 2-10 16,2-1-9-16,-1 1 6 15,-2 1-10-15,2 0 6 16,-2 0-8-16,-2 0 1 16,-3 0 0-16,3 0-4 15,-3 4 0-15,-1 5-1 16,4-1 1-16,0 1-1 15,2 0-2-15,2 1 3 0,-1 0-2 16,6 0 1-16,0 2 0 16,-1 4-2-16,4 0 0 15,0 2 0-15,0 1 3 16,0 1 0-16,0 5 0 16,0 0 0-16,0 0 0 15,4 0 1-15,0-2-1 16,1-3 2-16,4-2-2 15,-1-1 2-15,2-2-1 16,0 3 0-16,1-3 0 16,2 2-1-16,-1-2 0 0,3 1 0 15,2-3 6-15,2-2 1 16,0-1 1-16,1-3 1 16,-3-3 4-16,0-1-3 15,-1-1-1-15,1-2 0 16,2 0 1-16,0 0-8 15,-2 0 0-15,5-8 2 16,-5 0-4-16,2 1 3 16,-3-3-3-16,-2 0 1 15,0 1 0-15,0-2-1 16,-3-1 0-16,-1 1 0 16,-1-4 1-16,-3 1 2 15,0-2-3-15,-1-2 1 0,-1-2-1 16,-3-6 3-1,-1-6-6-15,0-2 0 0,-10 0-3 16,-8 0-1-16,2 5 5 16,-1 6 2-16,-2 1 0 15,5 5 1-15,-2 3-1 16,-3 1 1-16,2 2-1 16,0 4-1-16,-2 2-1 15,-1 1 3-15,-1 1-2 16,1 3-3-16,-2 0-2 15,0 0-2-15,-1 0 1 16,4 1-14-16,0 5-1 0,0 4 9 16,3-3-2-16,1 7-19 15,0 0-76-15,3 1-130 16</inkml:trace>
  <inkml:trace contextRef="#ctx0" brushRef="#br1" timeOffset="1.83929E6">3798 17971 168 0,'0'0'73'0,"0"0"-20"16,0 0-39-16,0 0-14 16,0 0-8-16,0 0-70 15</inkml:trace>
  <inkml:trace contextRef="#ctx0" brushRef="#br1" timeOffset="1.84035E6">3739 18025 487 0,'0'0'88'15,"0"0"-88"-15,0 0-2 16,0 0 2-16,0 0 19 16,0 0 44-16,46-7-34 15,-24 0-16-15,4-3 14 16,2 0 9-16,6-4-2 16,5-1-11-16,3-4-5 15,2-4-14-15,3-1 12 16,3-3-10-16,7-3-4 15,3-2 0-15,7-1 5 16,0-2-7-16,-3 0-4 0,-3 1 4 16,-4 0 2-16,-2 5-2 15,1 2-2-15,-3 3 2 16,1 1 1-16,-3 0-1 16,-4 1 0-16,1 2 0 15,-5-1-1-15,-2 1-1 16,0 0 2-16,-5 0 0 15,0 0 0-15,-3 0 5 16,0-2 14-16,-2 1-4 16,0 0-5-16,-2-1-7 15,-7 4 0-15,-1 2-2 16,-5 7-1-16,-5 1 0 16,-4 4 2-16,-1 3-4 15,-4-1 1-15,1 1-26 16,-2-2-3-16,1-1-21 15,-1 0 0-15,-1-1-15 16,0 0-35-16,-3 1-137 0</inkml:trace>
  <inkml:trace contextRef="#ctx0" brushRef="#br1" timeOffset="1.84119E6">4817 16860 357 0,'0'0'157'16,"0"0"-25"-16,0 0-11 15,0 0-25-15,0 0-43 16,0 0-17-16,0 0 8 0,0 0-16 16,0 0-6-16,0 0-2 15,0 0-11-15,0 0-9 16,0 0 0-16,2 0-3 16,8 0-1-16,5 0 4 15,6-3 0-15,4-3-1 16,0-2 1-16,0 2-2 15,-3-2-1-15,-3 2-5 16,-1 1-1-16,-3-2-2 16,-3 0 2-16,1 0-4 15,-1 0-9-15,-4 1-4 16,-2 2 8-16,1 1 9 16,-4 2 7-16,-3-1 2 15,2 2-2-15,-2 0 2 16,0 0 0-16,0 0-1 15,0 0 0-15,0 0-1 0,0 9 1 16,0 0 1-16,1 3 2 16,4 2-1-16,2 3 0 15,3 2 8-15,-2 4 0 16,1 0 1-16,0 0 0 16,0 1-10-16,-2 0 0 15,-1-3-12-15,-1-4-106 16,-2-7-659-16</inkml:trace>
  <inkml:trace contextRef="#ctx0" brushRef="#br1" timeOffset="2.07986E6">13478 8601 262 0,'0'0'62'0,"0"0"16"15,0 0-20-15,0 0 0 16,0 0-13-16,0 0-14 16,0 0 3-16,0 0-12 15,12-4-8-15,-9 4 7 16,0 0 12-16,1 0 17 16,-1 0 7-16,1 0-49 0,-2 0 6 15,1 0-4-15,0 0-7 16,2 0 9-16,1 0 6 15,1 0 2-15,2 0-5 16,0 0-1-16,-2 0-11 16,5 0 9-16,0 0-3 15,0 0 5-15,3 0-4 16,-1 0-8-16,3 0 4 16,-3 0-6-16,4 0 2 15,-5 0-1-15,0 1 3 16,0 2-4-16,-3 0 1 15,-1 0-1-15,0-1 0 0,0 1-1 16,3-3 0-16,-2 2 1 16,3-2 2-16,1 0-1 15,1 1-2-15,3-1 2 16,-2 2-1-16,-4 1 0 16,0 1-1-16,0 1 1 15,-1-2-1-15,-1 0 3 16,0 0-2-16,1 1 0 15,0-3 0-15,5-1 1 16,1 0-1-16,2 0-4 16,1 0 4-16,-3 0 5 15,4 0-5-15,-5 0 0 16,-1 0 0-16,0 0 1 0,-2 0-2 16,-2 0 2-16,5 0-2 15,-2 0 2-15,2 0-2 16,-1 0 2-16,4-1-2 15,2-3 1-15,2 3-2 16,2-1 2-16,0 2 0 16,1-1-1-16,0 1 2 15,-1 0-1-15,-2 0 0 16,1 0 2-16,-2 0-2 16,-2-2 0-16,2 2 0 15,1-3 0-15,-1 1-4 16,1-2 8-16,0-1-8 15,1 2 4-15,-2 0 0 16,-3 3 0-16,0 0 0 0,-3 0 1 16,2 0-1-16,0 0 0 15,2 0 0-15,0 0 2 16,2 0-2-16,1 0 3 16,1-3 1-16,1-2 2 15,-1 1-4-15,0 1 2 16,-1-1-1-16,-1 3-3 15,-2-1 0-15,0 1 1 16,-1-2-1-16,0 1 0 16,0 1 0-16,0-2 1 15,-1 0 1-15,3 1 1 16,0 0 4-16,0-1-3 16,1 1 6-16,-1-1-9 0,-1 1 2 15,0-1-2 1,1 0 0-16,-1 1 0 0,2-1 1 15,-4 0 0-15,-2-1-2 16,-1 2 9-16,-3-1-8 16,-1 3 8-16,-1 0-8 15,-3-3 6-15,-2 3-7 16,0 0-3-16,-5 0 3 16,0 0 4-16,0 0-4 15,0 0 0-15,0 0-7 16,0 0 7-16,0 0-3 15,3 0-5-15,1 0-2 0,0 0-2 16,-1 0-38-16,-3-9-47 16,0-2-230-16</inkml:trace>
  <inkml:trace contextRef="#ctx0" brushRef="#br1" timeOffset="2.08156E6">13284 9622 620 0,'0'0'124'0,"0"0"-106"15,0 0 67-15,0 0-23 16,110-11-31-16,-77 6 10 0,1 1-28 16,1-1-10-16,1 2 6 15,1 0-8-15,-2 1-1 16,0 2 2-16,-4 0-2 16,2 0 5-16,-2 0 7 15,4 0-1-15,1 0 0 16,5 0 6-16,3 0-9 15,3 0 5-15,-2 0-5 16,0 0-7-16,1 0 3 16,-1 0-2-16,1 0-1 15,-1 0 2-15,-1 2 6 16,0 1-9-16,-1-1 0 16,-4-1 0-16,0 2 0 0,0-1 1 15,-1 0 0 1,1-1 0-16,0 2-2 15,-3 2 1-15,1 1-1 0,-4 0 1 16,-2-3 0-16,2 3 7 16,-2-4-2-16,0 1-1 15,-1-3-3-15,2 0 1 16,-1 0 0-16,2 0 0 16,0 0-2-16,-2 0 0 15,0 0 0-15,1 0 0 16,-4 0 2-16,0-3-5 15,-1-2 4-15,-3 1-1 0,0 2 0 16,-2-1 5 0,-1 0-4-16,-3 1-1 0,3-1 0 15,0 0 0-15,-3 3-5 16,3-3 8-16,-5 1-6 16,0 1 6-16,1 0 0 15,-1-1-3-15,1 0-3 16,1 1 3-16,-2-2 0 15,-2 1 0-15,-2 2 4 16,1-3-8-16,-1 3 7 16,1-3-3-16,1 2 1 15,0-1-1-15,-3 0-1 16,-2 2 1-16,-3 0-1 0,-4 0 0 16,-2-1-28-16,0 1-24 15,-25 0-84-15,-9-2-377 16</inkml:trace>
  <inkml:trace contextRef="#ctx0" brushRef="#br1" timeOffset="2.08292E6">13560 10682 346 0,'0'0'77'0,"0"0"0"16,88-9 29-16,-51 4-27 0,3 2-46 15,2-2-6-15,-1 2-3 16,0 2-1-16,1-1 5 16,-3 2-3-16,2 0-2 15,-3 0-9-15,-4 0-5 16,1 0-1-16,0 0-7 16,5 0 4-16,5 0 0 15,4 0-2-15,4 0 1 16,1 0-4-16,-5 0 0 15,-6 0 0-15,-4 0 2 16,-2 0-2-16,-3 0 0 16,-1 0 0-16,1 0-4 15,4 0 4-15,-1 0 0 16,2 0 5-16,0 2 0 16,0-1 13-16,-2 2-3 15,-3-1 4-15,2-2-6 16,-2 0 6-16,-1 0 3 0,1 0-3 15,-2 0 0-15,-1 0-6 16,-1 0-2-16,-2 0 9 16,0 0-6-16,-3 0-8 15,0 0 8-15,-1 0-14 16,-2 0 2-16,-4 0 2 16,1 0 4-16,-1-2-2 15,-1 2-3-15,0 0 4 16,-1 0 3-16,0 0 0 15,-1 0 2-15,-2 0-12 0,-4 0 2 16,-3 0-5 0,-3 0 3-16,-1 0 0 0,-2 0 0 15,0 0 0-15,0 0-1 16,-3 0-11-16,-21 0-17 16,-13 2-55-16,-17 1-135 15</inkml:trace>
  <inkml:trace contextRef="#ctx0" brushRef="#br1" timeOffset="2.08489E6">13679 11691 424 0,'0'0'61'0,"0"0"-30"15,0 0 90-15,0 0-9 0,0 0-27 16,0 0-33-16,71 0-12 16,-54 0-17-16,-3 0 2 15,-1 0-4-15,-2 0-8 16,-1 0-1-16,2 0-5 16,0 0 0-16,9 2 2 15,4-1 1-15,3 2-1 16,4-3-7-16,4 1-2 15,2-1 1-15,4 0-1 16,0 0 0-16,1 0 5 16,3 0-5-16,2 0-2 15,3 0 2-15,1 0 0 16,-4 0 1-16,-1 0 1 0,-6 0-2 16,-4 0 0-16,3 0 0 15,-1 0 0-15,2 0-5 16,3 0 5-16,-2 0 0 15,-3 0 0-15,2 3 0 16,-2 4 0-16,2-1 0 16,2-2 2-16,0 0-1 15,1-2 5-15,2-2-3 16,-3 0 3-16,0 0-5 16,-2 0 7-16,-4-2-5 15,-3-4 2-15,-2 0-4 16,-4 1 6-16,-3 4-7 15,-1-1-2-15,-2 2 2 16,-1 0 7-16,3 0-7 0,0 0 0 16,0 0 0-16,-3 0 1 15,-2 0 1-15,-4 0-1 16,0 0 4-16,-4 0-3 16,-5 0-1-16,-1 0-1 15,-2 0 0-15,2 0 0 16,-1 0 1-16,-1 0-2 15,2 2 2-15,-2-1-2 16,-3 1 0-16,0-2-1 16,0 0 1-16,0 0-20 15,-2 0-28-15,-17 0-84 16,-11 0-404-16</inkml:trace>
  <inkml:trace contextRef="#ctx0" brushRef="#br1" timeOffset="2.08823E6">21066 12667 339 0,'0'0'182'16,"0"0"-130"-16,0 0-12 16,0 0 9-16,0 0-27 15,0 0-12-15,0 0 12 16,33 0 1-16,-16 0-5 0,2 0-3 16,-2 0 7-1,0-2 6-15,1 1-2 0,-2-1-11 16,3 2 4-16,1-1 1 15,-2 1-15-15,3-2-1 16,2 1 7-16,4-2 2 16,3-2 2-16,3 2-1 15,0-1-11-15,1 2-1 16,0 0-1-16,-1 2 6 16,-1 0-6-16,-3 0 1 15,-3 0-2-15,-3 0 1 16,-1 0 4-16,1 3-4 15,4 0 8-15,3-1 1 16,4 1-4-16,7-1 6 0,2-1-4 16,2-1 0-16,-1 0-6 15,-2 0 0-15,-1 0 2 16,-3 0-4-16,0 0 0 16,-1-1 0-16,-1-4 0 15,0-1 0-15,1 0 0 16,-3 1-4-16,-1 2 4 15,-2 2 4-15,-2 0-4 16,-4-1 0-16,1 2-1 16,-3-1 2-16,-2 1-2 15,-1 0 1-15,-3 0 0 16,3 0 4-16,-2 0-1 16,3 0 3-16,-2 0-6 0,5 1 5 15,0 1-1-15,0-2 2 16,-2 1-5-1,-1-1 2-15,1 0-2 0,1 0 7 16,-2 0-3-16,-1 0-2 16,3 0-3-16,-2 0 4 15,1 0-3-15,0 0 0 16,-1-1 0-16,-1-2 1 16,-1 2 5-16,-1-1-6 15,3 1-1-15,-3-1-1 16,0 1 1-16,1 1 0 15,-2 0 0-15,-3-2-3 0,0 1 3 16,-1 0 3-16,-4-1-2 16,3 1-2-16,3 1 2 15,0 0-1-15,4 0 0 16,-1 0-1-16,-4 0 1 16,-2 0 0-16,-2 0 2 15,-4 0-4-15,-1 0-3 16,-2 0 5-16,-3 0 0 15,0 0 0-15,0-2-8 16,-9 0-67-16,-18-5-207 16</inkml:trace>
  <inkml:trace contextRef="#ctx0" brushRef="#br1" timeOffset="2.09E6">19183 13677 248 0,'0'0'255'16,"0"0"-250"-16,0 0-2 0,0 0 12 16,0 0 15-16,0 0 0 15,21-5-13-15,-17 5 16 16,4 0 10-16,-2 0 18 16,0 0 5-16,2 0-15 15,0 0-20-15,1 0 0 16,0 0-7-16,1 0-14 15,1 4-7-15,1 0 0 16,1 0 2-16,2 1-2 16,5-1-1-16,0-1 2 15,6-3 0-15,1 0 4 16,4 0 1-16,8 0-1 16,-2 0-2-16,2-4-2 0,-2-2-3 15,0-1 3 1,-1 1 0-16,0 1 4 15,0 0-3-15,-5 4 4 0,-1-1-8 16,-5 2 2-16,-1 0-3 16,-3 0 0-16,3 6 0 15,0 0 4-15,1-1-2 16,2 0 9-16,0-1 0 16,6 0 7-16,2-2-5 15,1-1 1-15,3-1-7 16,0 0-7-16,3 0 4 15,-3 0-2-15,-2 0-2 0,-1 0 1 16,-3 0 0-16,1-3-1 16,-3 3-1-16,2-1 0 15,1-1 1-15,-2 2 0 16,0-1 1-16,1 1-1 16,-1 0 2-16,-1 0 5 15,-1 0-1-15,-2 0-5 16,-6 0 2-16,-4 0 0 15,-1 0-3-15,-4 0 0 16,2 1 0-16,2 4 0 16,3-1 1-16,4-1 8 15,0-2-2-15,3-1-7 16,0 0 3-16,-2 0 2 0,1 0-3 16,-5 0 0-16,-1 0-2 15,0 0 1-15,-4 0-1 16,-1 0 0-16,-3 0 1 15,0 0 0-15,-2 0-2 16,3 0 1-16,1 0 0 16,1 0 3-16,2 0-1 15,-2 0-2-15,-1 0-1 16,-2 0-1-16,-1 0 2 16,-2 0 3-16,-3 0-1 15,-2 0-2-15,-2-1 1 16,-2-1 0-16,0 2-1 15,1 0 0-15,-1 0-6 16,0 0-8-16,0 0-8 0,0 0-29 16,-1 0-110-16,-7 0-208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F286145-A1A6-4B88-834F-9B6A242B2812}"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185800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86145-A1A6-4B88-834F-9B6A242B2812}"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265321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86145-A1A6-4B88-834F-9B6A242B2812}"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255466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F286145-A1A6-4B88-834F-9B6A242B2812}"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3983535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6145-A1A6-4B88-834F-9B6A242B2812}" type="datetimeFigureOut">
              <a:rPr lang="en-IN" smtClean="0"/>
              <a:t>27-05-2022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875428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F286145-A1A6-4B88-834F-9B6A242B2812}"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398810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F286145-A1A6-4B88-834F-9B6A242B2812}" type="datetimeFigureOut">
              <a:rPr lang="en-IN" smtClean="0"/>
              <a:t>27-05-2022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273423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F286145-A1A6-4B88-834F-9B6A242B2812}" type="datetimeFigureOut">
              <a:rPr lang="en-IN" smtClean="0"/>
              <a:t>27-05-2022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277261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6145-A1A6-4B88-834F-9B6A242B2812}" type="datetimeFigureOut">
              <a:rPr lang="en-IN" smtClean="0"/>
              <a:t>27-05-2022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29125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6145-A1A6-4B88-834F-9B6A242B2812}"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1617802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6145-A1A6-4B88-834F-9B6A242B2812}" type="datetimeFigureOut">
              <a:rPr lang="en-IN" smtClean="0"/>
              <a:t>27-05-2022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97F012-FB0B-4F07-A337-216CBE01BDC7}" type="slidenum">
              <a:rPr lang="en-IN" smtClean="0"/>
              <a:t>‹#›</a:t>
            </a:fld>
            <a:endParaRPr lang="en-IN"/>
          </a:p>
        </p:txBody>
      </p:sp>
    </p:spTree>
    <p:extLst>
      <p:ext uri="{BB962C8B-B14F-4D97-AF65-F5344CB8AC3E}">
        <p14:creationId xmlns:p14="http://schemas.microsoft.com/office/powerpoint/2010/main" val="384422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6145-A1A6-4B88-834F-9B6A242B2812}" type="datetimeFigureOut">
              <a:rPr lang="en-IN" smtClean="0"/>
              <a:t>27-05-2022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7F012-FB0B-4F07-A337-216CBE01BDC7}" type="slidenum">
              <a:rPr lang="en-IN" smtClean="0"/>
              <a:t>‹#›</a:t>
            </a:fld>
            <a:endParaRPr lang="en-IN"/>
          </a:p>
        </p:txBody>
      </p:sp>
    </p:spTree>
    <p:extLst>
      <p:ext uri="{BB962C8B-B14F-4D97-AF65-F5344CB8AC3E}">
        <p14:creationId xmlns:p14="http://schemas.microsoft.com/office/powerpoint/2010/main" val="1299672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3.emf"/><Relationship Id="rId4" Type="http://schemas.openxmlformats.org/officeDocument/2006/relationships/customXml" Target="../ink/ink1.xml"/><Relationship Id="rId9"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4.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09800" y="2286000"/>
            <a:ext cx="7772400" cy="1143000"/>
          </a:xfrm>
        </p:spPr>
        <p:txBody>
          <a:bodyPr/>
          <a:lstStyle/>
          <a:p>
            <a:r>
              <a:rPr lang="en-US" altLang="en-US" smtClean="0"/>
              <a:t>Minimum Spanning Tree</a:t>
            </a:r>
          </a:p>
        </p:txBody>
      </p:sp>
    </p:spTree>
    <p:extLst>
      <p:ext uri="{BB962C8B-B14F-4D97-AF65-F5344CB8AC3E}">
        <p14:creationId xmlns:p14="http://schemas.microsoft.com/office/powerpoint/2010/main" val="2204129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2"/>
          <p:cNvSpPr>
            <a:spLocks noChangeAspect="1" noChangeArrowheads="1"/>
          </p:cNvSpPr>
          <p:nvPr/>
        </p:nvSpPr>
        <p:spPr bwMode="auto">
          <a:xfrm>
            <a:off x="3276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23" name="Oval 3"/>
          <p:cNvSpPr>
            <a:spLocks noChangeArrowheads="1"/>
          </p:cNvSpPr>
          <p:nvPr/>
        </p:nvSpPr>
        <p:spPr bwMode="auto">
          <a:xfrm>
            <a:off x="4876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24" name="AutoShape 4"/>
          <p:cNvCxnSpPr>
            <a:cxnSpLocks noChangeShapeType="1"/>
            <a:stCxn id="30722" idx="6"/>
            <a:endCxn id="30723" idx="2"/>
          </p:cNvCxnSpPr>
          <p:nvPr/>
        </p:nvCxnSpPr>
        <p:spPr bwMode="auto">
          <a:xfrm>
            <a:off x="3733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25"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0726"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27"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28"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29" name="Oval 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30"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31" name="AutoShape 11"/>
          <p:cNvCxnSpPr>
            <a:cxnSpLocks noChangeShapeType="1"/>
            <a:stCxn id="30722" idx="3"/>
            <a:endCxn id="30727" idx="7"/>
          </p:cNvCxnSpPr>
          <p:nvPr/>
        </p:nvCxnSpPr>
        <p:spPr bwMode="auto">
          <a:xfrm flipH="1">
            <a:off x="2676525" y="2447925"/>
            <a:ext cx="666750" cy="12001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2" name="AutoShape 12"/>
          <p:cNvCxnSpPr>
            <a:cxnSpLocks noChangeShapeType="1"/>
            <a:stCxn id="30727" idx="5"/>
            <a:endCxn id="30728"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3" name="AutoShape 13"/>
          <p:cNvCxnSpPr>
            <a:cxnSpLocks noChangeShapeType="1"/>
            <a:stCxn id="30728" idx="7"/>
            <a:endCxn id="30730"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4" name="AutoShape 14"/>
          <p:cNvCxnSpPr>
            <a:cxnSpLocks noChangeShapeType="1"/>
            <a:stCxn id="30729" idx="3"/>
            <a:endCxn id="30730"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5" name="AutoShape 15"/>
          <p:cNvCxnSpPr>
            <a:cxnSpLocks noChangeShapeType="1"/>
            <a:stCxn id="30726" idx="4"/>
            <a:endCxn id="30730"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AutoShape 16"/>
          <p:cNvCxnSpPr>
            <a:cxnSpLocks noChangeShapeType="1"/>
            <a:stCxn id="30722" idx="4"/>
            <a:endCxn id="30728" idx="0"/>
          </p:cNvCxnSpPr>
          <p:nvPr/>
        </p:nvCxnSpPr>
        <p:spPr bwMode="auto">
          <a:xfrm>
            <a:off x="3505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AutoShape 17"/>
          <p:cNvCxnSpPr>
            <a:cxnSpLocks noChangeShapeType="1"/>
            <a:stCxn id="30723" idx="3"/>
            <a:endCxn id="30726" idx="7"/>
          </p:cNvCxnSpPr>
          <p:nvPr/>
        </p:nvCxnSpPr>
        <p:spPr bwMode="auto">
          <a:xfrm flipH="1">
            <a:off x="4429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8"/>
          <p:cNvCxnSpPr>
            <a:cxnSpLocks noChangeShapeType="1"/>
            <a:stCxn id="30723" idx="4"/>
            <a:endCxn id="30729" idx="0"/>
          </p:cNvCxnSpPr>
          <p:nvPr/>
        </p:nvCxnSpPr>
        <p:spPr bwMode="auto">
          <a:xfrm flipH="1">
            <a:off x="5029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9"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40"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41"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42"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43" name="AutoShape 23"/>
          <p:cNvCxnSpPr>
            <a:cxnSpLocks noChangeShapeType="1"/>
            <a:stCxn id="30728" idx="6"/>
            <a:endCxn id="30740"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4" name="AutoShape 24"/>
          <p:cNvCxnSpPr>
            <a:cxnSpLocks noChangeShapeType="1"/>
            <a:stCxn id="30728" idx="2"/>
            <a:endCxn id="30741"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5" name="AutoShape 25"/>
          <p:cNvCxnSpPr>
            <a:cxnSpLocks noChangeShapeType="1"/>
            <a:stCxn id="30727" idx="1"/>
            <a:endCxn id="30742"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6" name="AutoShape 26"/>
          <p:cNvCxnSpPr>
            <a:cxnSpLocks noChangeShapeType="1"/>
            <a:stCxn id="30740" idx="1"/>
            <a:endCxn id="30730"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7" name="AutoShape 27"/>
          <p:cNvCxnSpPr>
            <a:cxnSpLocks noChangeShapeType="1"/>
            <a:stCxn id="30729" idx="4"/>
            <a:endCxn id="30740"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AutoShape 28"/>
          <p:cNvCxnSpPr>
            <a:cxnSpLocks noChangeShapeType="1"/>
            <a:stCxn id="30742" idx="7"/>
            <a:endCxn id="30722" idx="2"/>
          </p:cNvCxnSpPr>
          <p:nvPr/>
        </p:nvCxnSpPr>
        <p:spPr bwMode="auto">
          <a:xfrm flipV="1">
            <a:off x="2066926" y="2286001"/>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9"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0750"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0751"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0752"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0753"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0754"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0755"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30756"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0757"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0758"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0759"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0760"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0761"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0762"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0763"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10</a:t>
            </a:r>
          </a:p>
        </p:txBody>
      </p:sp>
      <p:sp>
        <p:nvSpPr>
          <p:cNvPr id="30764"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0765"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0766"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0767"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0768"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0769"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0770"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0771"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0772"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0773"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0774" name="AutoShape 54"/>
          <p:cNvCxnSpPr>
            <a:cxnSpLocks noChangeShapeType="1"/>
            <a:stCxn id="30727" idx="4"/>
            <a:endCxn id="30741"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75"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0776"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0777" name="Oval 57"/>
          <p:cNvSpPr>
            <a:spLocks noChangeAspect="1" noChangeArrowheads="1"/>
          </p:cNvSpPr>
          <p:nvPr/>
        </p:nvSpPr>
        <p:spPr bwMode="auto">
          <a:xfrm>
            <a:off x="81534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78" name="Oval 58"/>
          <p:cNvSpPr>
            <a:spLocks noChangeArrowheads="1"/>
          </p:cNvSpPr>
          <p:nvPr/>
        </p:nvSpPr>
        <p:spPr bwMode="auto">
          <a:xfrm>
            <a:off x="9753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79" name="AutoShape 59"/>
          <p:cNvCxnSpPr>
            <a:cxnSpLocks noChangeShapeType="1"/>
            <a:stCxn id="30777" idx="6"/>
            <a:endCxn id="30778" idx="2"/>
          </p:cNvCxnSpPr>
          <p:nvPr/>
        </p:nvCxnSpPr>
        <p:spPr bwMode="auto">
          <a:xfrm>
            <a:off x="8610600" y="25146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80"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0781" name="Oval 61"/>
          <p:cNvSpPr>
            <a:spLocks noChangeArrowheads="1"/>
          </p:cNvSpPr>
          <p:nvPr/>
        </p:nvSpPr>
        <p:spPr bwMode="auto">
          <a:xfrm>
            <a:off x="8915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82"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83"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84" name="Oval 64"/>
          <p:cNvSpPr>
            <a:spLocks noChangeArrowheads="1"/>
          </p:cNvSpPr>
          <p:nvPr/>
        </p:nvSpPr>
        <p:spPr bwMode="auto">
          <a:xfrm>
            <a:off x="9677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85" name="Oval 65"/>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86" name="AutoShape 66"/>
          <p:cNvCxnSpPr>
            <a:cxnSpLocks noChangeShapeType="1"/>
            <a:stCxn id="30777" idx="3"/>
            <a:endCxn id="30782" idx="7"/>
          </p:cNvCxnSpPr>
          <p:nvPr/>
        </p:nvCxnSpPr>
        <p:spPr bwMode="auto">
          <a:xfrm flipH="1">
            <a:off x="7553325" y="2676525"/>
            <a:ext cx="666750" cy="12001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7" name="AutoShape 67"/>
          <p:cNvCxnSpPr>
            <a:cxnSpLocks noChangeShapeType="1"/>
            <a:stCxn id="30782" idx="5"/>
            <a:endCxn id="30783"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8" name="AutoShape 68"/>
          <p:cNvCxnSpPr>
            <a:cxnSpLocks noChangeShapeType="1"/>
            <a:stCxn id="30783" idx="7"/>
            <a:endCxn id="30785"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89" name="AutoShape 69"/>
          <p:cNvCxnSpPr>
            <a:cxnSpLocks noChangeShapeType="1"/>
            <a:stCxn id="30784" idx="3"/>
            <a:endCxn id="30785"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0" name="AutoShape 70"/>
          <p:cNvCxnSpPr>
            <a:cxnSpLocks noChangeShapeType="1"/>
            <a:stCxn id="30781" idx="4"/>
            <a:endCxn id="30785" idx="0"/>
          </p:cNvCxnSpPr>
          <p:nvPr/>
        </p:nvCxnSpPr>
        <p:spPr bwMode="auto">
          <a:xfrm>
            <a:off x="9144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1" name="AutoShape 71"/>
          <p:cNvCxnSpPr>
            <a:cxnSpLocks noChangeShapeType="1"/>
            <a:stCxn id="30777" idx="4"/>
            <a:endCxn id="30783" idx="0"/>
          </p:cNvCxnSpPr>
          <p:nvPr/>
        </p:nvCxnSpPr>
        <p:spPr bwMode="auto">
          <a:xfrm>
            <a:off x="8382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2" name="AutoShape 72"/>
          <p:cNvCxnSpPr>
            <a:cxnSpLocks noChangeShapeType="1"/>
            <a:stCxn id="30778" idx="3"/>
            <a:endCxn id="30781" idx="7"/>
          </p:cNvCxnSpPr>
          <p:nvPr/>
        </p:nvCxnSpPr>
        <p:spPr bwMode="auto">
          <a:xfrm flipH="1">
            <a:off x="9305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3" name="AutoShape 73"/>
          <p:cNvCxnSpPr>
            <a:cxnSpLocks noChangeShapeType="1"/>
            <a:stCxn id="30778" idx="4"/>
            <a:endCxn id="30784" idx="0"/>
          </p:cNvCxnSpPr>
          <p:nvPr/>
        </p:nvCxnSpPr>
        <p:spPr bwMode="auto">
          <a:xfrm flipH="1">
            <a:off x="9906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94"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95"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96"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97" name="AutoShape 77"/>
          <p:cNvCxnSpPr>
            <a:cxnSpLocks noChangeShapeType="1"/>
            <a:stCxn id="30783" idx="6"/>
            <a:endCxn id="30794"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8"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99" name="AutoShape 79"/>
          <p:cNvCxnSpPr>
            <a:cxnSpLocks noChangeShapeType="1"/>
            <a:stCxn id="30782" idx="1"/>
            <a:endCxn id="30796"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0" name="AutoShape 80"/>
          <p:cNvCxnSpPr>
            <a:cxnSpLocks noChangeShapeType="1"/>
            <a:stCxn id="30794" idx="1"/>
            <a:endCxn id="30785"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1" name="AutoShape 81"/>
          <p:cNvCxnSpPr>
            <a:cxnSpLocks noChangeShapeType="1"/>
            <a:stCxn id="30784" idx="4"/>
            <a:endCxn id="30794"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2" name="AutoShape 82"/>
          <p:cNvCxnSpPr>
            <a:cxnSpLocks noChangeShapeType="1"/>
            <a:stCxn id="30796" idx="7"/>
            <a:endCxn id="30777" idx="2"/>
          </p:cNvCxnSpPr>
          <p:nvPr/>
        </p:nvCxnSpPr>
        <p:spPr bwMode="auto">
          <a:xfrm flipV="1">
            <a:off x="6943726" y="2514601"/>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03"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0804"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0805"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0806"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0807"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0808"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0809"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0810"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0811"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0812"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0813"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0814"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0815"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0816"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0817"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30818"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0819"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0820"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0821"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0822"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0823"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0824"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0825"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0826"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0827"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0828" name="AutoShape 108"/>
          <p:cNvCxnSpPr>
            <a:cxnSpLocks noChangeShapeType="1"/>
            <a:stCxn id="30782" idx="4"/>
            <a:endCxn id="30795"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63710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47" name="Oval 3"/>
          <p:cNvSpPr>
            <a:spLocks noChangeArrowheads="1"/>
          </p:cNvSpPr>
          <p:nvPr/>
        </p:nvSpPr>
        <p:spPr bwMode="auto">
          <a:xfrm>
            <a:off x="4876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748" name="AutoShape 4"/>
          <p:cNvCxnSpPr>
            <a:cxnSpLocks noChangeShapeType="1"/>
            <a:stCxn id="31746" idx="6"/>
            <a:endCxn id="31747" idx="2"/>
          </p:cNvCxnSpPr>
          <p:nvPr/>
        </p:nvCxnSpPr>
        <p:spPr bwMode="auto">
          <a:xfrm>
            <a:off x="3733800" y="2286000"/>
            <a:ext cx="1143000" cy="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49"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1750"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51"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52"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53" name="Oval 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54"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755" name="AutoShape 11"/>
          <p:cNvCxnSpPr>
            <a:cxnSpLocks noChangeShapeType="1"/>
            <a:stCxn id="31746" idx="3"/>
            <a:endCxn id="31751"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6" name="AutoShape 12"/>
          <p:cNvCxnSpPr>
            <a:cxnSpLocks noChangeShapeType="1"/>
            <a:stCxn id="31751" idx="5"/>
            <a:endCxn id="31752"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7" name="AutoShape 13"/>
          <p:cNvCxnSpPr>
            <a:cxnSpLocks noChangeShapeType="1"/>
            <a:stCxn id="31752" idx="7"/>
            <a:endCxn id="31754"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3" idx="3"/>
            <a:endCxn id="31754"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50" idx="4"/>
            <a:endCxn id="31754"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46" idx="4"/>
            <a:endCxn id="31752"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AutoShape 17"/>
          <p:cNvCxnSpPr>
            <a:cxnSpLocks noChangeShapeType="1"/>
            <a:stCxn id="31747" idx="3"/>
            <a:endCxn id="31750" idx="7"/>
          </p:cNvCxnSpPr>
          <p:nvPr/>
        </p:nvCxnSpPr>
        <p:spPr bwMode="auto">
          <a:xfrm flipH="1">
            <a:off x="4429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AutoShape 18"/>
          <p:cNvCxnSpPr>
            <a:cxnSpLocks noChangeShapeType="1"/>
            <a:stCxn id="31747" idx="4"/>
            <a:endCxn id="31753" idx="0"/>
          </p:cNvCxnSpPr>
          <p:nvPr/>
        </p:nvCxnSpPr>
        <p:spPr bwMode="auto">
          <a:xfrm flipH="1">
            <a:off x="5029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3"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64"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65"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766"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767" name="AutoShape 23"/>
          <p:cNvCxnSpPr>
            <a:cxnSpLocks noChangeShapeType="1"/>
            <a:stCxn id="31752" idx="6"/>
            <a:endCxn id="31764"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p:cNvCxnSpPr>
            <a:cxnSpLocks noChangeShapeType="1"/>
            <a:stCxn id="31752" idx="2"/>
            <a:endCxn id="31765"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p:cNvCxnSpPr>
            <a:cxnSpLocks noChangeShapeType="1"/>
            <a:stCxn id="31751" idx="1"/>
            <a:endCxn id="31766"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AutoShape 26"/>
          <p:cNvCxnSpPr>
            <a:cxnSpLocks noChangeShapeType="1"/>
            <a:stCxn id="31764" idx="1"/>
            <a:endCxn id="31754"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AutoShape 27"/>
          <p:cNvCxnSpPr>
            <a:cxnSpLocks noChangeShapeType="1"/>
            <a:stCxn id="31753" idx="4"/>
            <a:endCxn id="31764"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AutoShape 28"/>
          <p:cNvCxnSpPr>
            <a:cxnSpLocks noChangeShapeType="1"/>
            <a:stCxn id="31766" idx="7"/>
            <a:endCxn id="31746"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3"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1774"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1775"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1776"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1777"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1778"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1779"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31780"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1781"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1782"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1783"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1784"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1785"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1786"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1787"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1788"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1789"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1790"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1791"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1792"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1793"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1794"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1795"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1796"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1797"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1798" name="AutoShape 54"/>
          <p:cNvCxnSpPr>
            <a:cxnSpLocks noChangeShapeType="1"/>
            <a:stCxn id="31751" idx="4"/>
            <a:endCxn id="31765"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99"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1800"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1801"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02" name="Oval 58"/>
          <p:cNvSpPr>
            <a:spLocks noChangeArrowheads="1"/>
          </p:cNvSpPr>
          <p:nvPr/>
        </p:nvSpPr>
        <p:spPr bwMode="auto">
          <a:xfrm>
            <a:off x="9753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803" name="AutoShape 59"/>
          <p:cNvCxnSpPr>
            <a:cxnSpLocks noChangeShapeType="1"/>
            <a:stCxn id="31801" idx="6"/>
            <a:endCxn id="31802" idx="2"/>
          </p:cNvCxnSpPr>
          <p:nvPr/>
        </p:nvCxnSpPr>
        <p:spPr bwMode="auto">
          <a:xfrm>
            <a:off x="8610600" y="2514600"/>
            <a:ext cx="1143000" cy="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04"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1805" name="Oval 61"/>
          <p:cNvSpPr>
            <a:spLocks noChangeArrowheads="1"/>
          </p:cNvSpPr>
          <p:nvPr/>
        </p:nvSpPr>
        <p:spPr bwMode="auto">
          <a:xfrm>
            <a:off x="8915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06"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07"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08" name="Oval 64"/>
          <p:cNvSpPr>
            <a:spLocks noChangeArrowheads="1"/>
          </p:cNvSpPr>
          <p:nvPr/>
        </p:nvSpPr>
        <p:spPr bwMode="auto">
          <a:xfrm>
            <a:off x="9677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09" name="Oval 65"/>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810" name="AutoShape 66"/>
          <p:cNvCxnSpPr>
            <a:cxnSpLocks noChangeShapeType="1"/>
            <a:stCxn id="31801" idx="3"/>
            <a:endCxn id="31806"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1" name="AutoShape 67"/>
          <p:cNvCxnSpPr>
            <a:cxnSpLocks noChangeShapeType="1"/>
            <a:stCxn id="31806" idx="5"/>
            <a:endCxn id="31807"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2" name="AutoShape 68"/>
          <p:cNvCxnSpPr>
            <a:cxnSpLocks noChangeShapeType="1"/>
            <a:stCxn id="31807" idx="7"/>
            <a:endCxn id="31809"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3" name="AutoShape 69"/>
          <p:cNvCxnSpPr>
            <a:cxnSpLocks noChangeShapeType="1"/>
            <a:stCxn id="31808" idx="3"/>
            <a:endCxn id="31809"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4" name="AutoShape 70"/>
          <p:cNvCxnSpPr>
            <a:cxnSpLocks noChangeShapeType="1"/>
            <a:stCxn id="31805" idx="4"/>
            <a:endCxn id="31809" idx="0"/>
          </p:cNvCxnSpPr>
          <p:nvPr/>
        </p:nvCxnSpPr>
        <p:spPr bwMode="auto">
          <a:xfrm>
            <a:off x="9144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5" name="AutoShape 71"/>
          <p:cNvCxnSpPr>
            <a:cxnSpLocks noChangeShapeType="1"/>
            <a:stCxn id="31801" idx="4"/>
            <a:endCxn id="31807"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6" name="AutoShape 72"/>
          <p:cNvCxnSpPr>
            <a:cxnSpLocks noChangeShapeType="1"/>
            <a:stCxn id="31802" idx="3"/>
            <a:endCxn id="31805" idx="7"/>
          </p:cNvCxnSpPr>
          <p:nvPr/>
        </p:nvCxnSpPr>
        <p:spPr bwMode="auto">
          <a:xfrm flipH="1">
            <a:off x="9305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7" name="AutoShape 73"/>
          <p:cNvCxnSpPr>
            <a:cxnSpLocks noChangeShapeType="1"/>
            <a:stCxn id="31802" idx="4"/>
            <a:endCxn id="31808" idx="0"/>
          </p:cNvCxnSpPr>
          <p:nvPr/>
        </p:nvCxnSpPr>
        <p:spPr bwMode="auto">
          <a:xfrm flipH="1">
            <a:off x="9906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18"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19"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820"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821" name="AutoShape 77"/>
          <p:cNvCxnSpPr>
            <a:cxnSpLocks noChangeShapeType="1"/>
            <a:stCxn id="31807" idx="6"/>
            <a:endCxn id="31818"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2"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3" name="AutoShape 79"/>
          <p:cNvCxnSpPr>
            <a:cxnSpLocks noChangeShapeType="1"/>
            <a:stCxn id="31806" idx="1"/>
            <a:endCxn id="31820"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4" name="AutoShape 80"/>
          <p:cNvCxnSpPr>
            <a:cxnSpLocks noChangeShapeType="1"/>
            <a:stCxn id="31818" idx="1"/>
            <a:endCxn id="31809"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5" name="AutoShape 81"/>
          <p:cNvCxnSpPr>
            <a:cxnSpLocks noChangeShapeType="1"/>
            <a:stCxn id="31808" idx="4"/>
            <a:endCxn id="31818"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6" name="AutoShape 82"/>
          <p:cNvCxnSpPr>
            <a:cxnSpLocks noChangeShapeType="1"/>
            <a:stCxn id="31820" idx="7"/>
            <a:endCxn id="31801"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27"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1828"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1829"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1830"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1831"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1832"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1833"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1834"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1835"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1836"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1837"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1838"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1839"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1840"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1841"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1842"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1843"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1844"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1845"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1846"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1847"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1848"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1849"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1850"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1851"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1852" name="AutoShape 108"/>
          <p:cNvCxnSpPr>
            <a:cxnSpLocks noChangeShapeType="1"/>
            <a:stCxn id="31806" idx="4"/>
            <a:endCxn id="31819"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82863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71"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772" name="AutoShape 4"/>
          <p:cNvCxnSpPr>
            <a:cxnSpLocks noChangeShapeType="1"/>
            <a:stCxn id="32770" idx="6"/>
            <a:endCxn id="32771"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3"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2774"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75"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76"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77" name="Oval 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78"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779" name="AutoShape 11"/>
          <p:cNvCxnSpPr>
            <a:cxnSpLocks noChangeShapeType="1"/>
            <a:stCxn id="32770" idx="3"/>
            <a:endCxn id="32775"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0" name="AutoShape 12"/>
          <p:cNvCxnSpPr>
            <a:cxnSpLocks noChangeShapeType="1"/>
            <a:stCxn id="32775" idx="5"/>
            <a:endCxn id="32776"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1" name="AutoShape 13"/>
          <p:cNvCxnSpPr>
            <a:cxnSpLocks noChangeShapeType="1"/>
            <a:stCxn id="32776" idx="7"/>
            <a:endCxn id="32778"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2" name="AutoShape 14"/>
          <p:cNvCxnSpPr>
            <a:cxnSpLocks noChangeShapeType="1"/>
            <a:stCxn id="32777" idx="3"/>
            <a:endCxn id="32778"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3" name="AutoShape 15"/>
          <p:cNvCxnSpPr>
            <a:cxnSpLocks noChangeShapeType="1"/>
            <a:stCxn id="32774" idx="4"/>
            <a:endCxn id="32778"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4" name="AutoShape 16"/>
          <p:cNvCxnSpPr>
            <a:cxnSpLocks noChangeShapeType="1"/>
            <a:stCxn id="32770" idx="4"/>
            <a:endCxn id="32776"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5" name="AutoShape 17"/>
          <p:cNvCxnSpPr>
            <a:cxnSpLocks noChangeShapeType="1"/>
            <a:stCxn id="32771" idx="3"/>
            <a:endCxn id="32774" idx="7"/>
          </p:cNvCxnSpPr>
          <p:nvPr/>
        </p:nvCxnSpPr>
        <p:spPr bwMode="auto">
          <a:xfrm flipH="1">
            <a:off x="4429125" y="24479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86" name="AutoShape 18"/>
          <p:cNvCxnSpPr>
            <a:cxnSpLocks noChangeShapeType="1"/>
            <a:stCxn id="32771" idx="4"/>
            <a:endCxn id="32777" idx="0"/>
          </p:cNvCxnSpPr>
          <p:nvPr/>
        </p:nvCxnSpPr>
        <p:spPr bwMode="auto">
          <a:xfrm flipH="1">
            <a:off x="5029200" y="2514600"/>
            <a:ext cx="76200" cy="533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87"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88"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89"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790"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791" name="AutoShape 23"/>
          <p:cNvCxnSpPr>
            <a:cxnSpLocks noChangeShapeType="1"/>
            <a:stCxn id="32776" idx="6"/>
            <a:endCxn id="32788"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2" name="AutoShape 24"/>
          <p:cNvCxnSpPr>
            <a:cxnSpLocks noChangeShapeType="1"/>
            <a:stCxn id="32776" idx="2"/>
            <a:endCxn id="32789"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3" name="AutoShape 25"/>
          <p:cNvCxnSpPr>
            <a:cxnSpLocks noChangeShapeType="1"/>
            <a:stCxn id="32775" idx="1"/>
            <a:endCxn id="32790"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4" name="AutoShape 26"/>
          <p:cNvCxnSpPr>
            <a:cxnSpLocks noChangeShapeType="1"/>
            <a:stCxn id="32788" idx="1"/>
            <a:endCxn id="32778"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5" name="AutoShape 27"/>
          <p:cNvCxnSpPr>
            <a:cxnSpLocks noChangeShapeType="1"/>
            <a:stCxn id="32777" idx="4"/>
            <a:endCxn id="32788"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796" name="AutoShape 28"/>
          <p:cNvCxnSpPr>
            <a:cxnSpLocks noChangeShapeType="1"/>
            <a:stCxn id="32790" idx="7"/>
            <a:endCxn id="32770"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97"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2798"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2799"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2800"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2801"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a:t>
            </a:r>
          </a:p>
        </p:txBody>
      </p:sp>
      <p:sp>
        <p:nvSpPr>
          <p:cNvPr id="32802"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2803"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32804"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2805"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2806"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2807"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2808"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2809"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2810"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2811"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2812"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2813"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2814"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2815"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2816"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2817"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2818"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2819"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2820"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2821"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2822" name="AutoShape 54"/>
          <p:cNvCxnSpPr>
            <a:cxnSpLocks noChangeShapeType="1"/>
            <a:stCxn id="32775" idx="4"/>
            <a:endCxn id="32789"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3"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2824"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2825"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26"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827" name="AutoShape 59"/>
          <p:cNvCxnSpPr>
            <a:cxnSpLocks noChangeShapeType="1"/>
            <a:stCxn id="32825" idx="6"/>
            <a:endCxn id="32826"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8"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2829" name="Oval 61"/>
          <p:cNvSpPr>
            <a:spLocks noChangeArrowheads="1"/>
          </p:cNvSpPr>
          <p:nvPr/>
        </p:nvSpPr>
        <p:spPr bwMode="auto">
          <a:xfrm>
            <a:off x="8915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30"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31"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32" name="Oval 64"/>
          <p:cNvSpPr>
            <a:spLocks noChangeArrowheads="1"/>
          </p:cNvSpPr>
          <p:nvPr/>
        </p:nvSpPr>
        <p:spPr bwMode="auto">
          <a:xfrm>
            <a:off x="9677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33" name="Oval 65"/>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834" name="AutoShape 66"/>
          <p:cNvCxnSpPr>
            <a:cxnSpLocks noChangeShapeType="1"/>
            <a:stCxn id="32825" idx="3"/>
            <a:endCxn id="32830"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5" name="AutoShape 67"/>
          <p:cNvCxnSpPr>
            <a:cxnSpLocks noChangeShapeType="1"/>
            <a:stCxn id="32830" idx="5"/>
            <a:endCxn id="32831"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6" name="AutoShape 68"/>
          <p:cNvCxnSpPr>
            <a:cxnSpLocks noChangeShapeType="1"/>
            <a:stCxn id="32831" idx="7"/>
            <a:endCxn id="32833"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7" name="AutoShape 69"/>
          <p:cNvCxnSpPr>
            <a:cxnSpLocks noChangeShapeType="1"/>
            <a:stCxn id="32832" idx="3"/>
            <a:endCxn id="32833"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8" name="AutoShape 70"/>
          <p:cNvCxnSpPr>
            <a:cxnSpLocks noChangeShapeType="1"/>
            <a:stCxn id="32829" idx="4"/>
            <a:endCxn id="32833" idx="0"/>
          </p:cNvCxnSpPr>
          <p:nvPr/>
        </p:nvCxnSpPr>
        <p:spPr bwMode="auto">
          <a:xfrm>
            <a:off x="9144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9" name="AutoShape 71"/>
          <p:cNvCxnSpPr>
            <a:cxnSpLocks noChangeShapeType="1"/>
            <a:stCxn id="32825" idx="4"/>
            <a:endCxn id="32831"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0" name="AutoShape 72"/>
          <p:cNvCxnSpPr>
            <a:cxnSpLocks noChangeShapeType="1"/>
            <a:stCxn id="32826" idx="3"/>
            <a:endCxn id="32829" idx="7"/>
          </p:cNvCxnSpPr>
          <p:nvPr/>
        </p:nvCxnSpPr>
        <p:spPr bwMode="auto">
          <a:xfrm flipH="1">
            <a:off x="9305925" y="26765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1" name="AutoShape 73"/>
          <p:cNvCxnSpPr>
            <a:cxnSpLocks noChangeShapeType="1"/>
          </p:cNvCxnSpPr>
          <p:nvPr/>
        </p:nvCxnSpPr>
        <p:spPr bwMode="auto">
          <a:xfrm flipH="1">
            <a:off x="9906000" y="2743200"/>
            <a:ext cx="76200" cy="533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42"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43"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2844"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2845" name="AutoShape 77"/>
          <p:cNvCxnSpPr>
            <a:cxnSpLocks noChangeShapeType="1"/>
            <a:stCxn id="32831" idx="6"/>
            <a:endCxn id="32842"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6"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7" name="AutoShape 79"/>
          <p:cNvCxnSpPr>
            <a:cxnSpLocks noChangeShapeType="1"/>
            <a:stCxn id="32830" idx="1"/>
            <a:endCxn id="32844"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8" name="AutoShape 80"/>
          <p:cNvCxnSpPr>
            <a:cxnSpLocks noChangeShapeType="1"/>
            <a:stCxn id="32842" idx="1"/>
            <a:endCxn id="32833"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9" name="AutoShape 81"/>
          <p:cNvCxnSpPr>
            <a:cxnSpLocks noChangeShapeType="1"/>
            <a:stCxn id="32832" idx="4"/>
            <a:endCxn id="32842"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0" name="AutoShape 82"/>
          <p:cNvCxnSpPr>
            <a:cxnSpLocks noChangeShapeType="1"/>
            <a:stCxn id="32844" idx="7"/>
            <a:endCxn id="32825"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51"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2852"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2853"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2854"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2855"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a:t>
            </a:r>
          </a:p>
        </p:txBody>
      </p:sp>
      <p:sp>
        <p:nvSpPr>
          <p:cNvPr id="32856"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2857"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2858"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2859"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2860"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2861"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2862"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2863"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2864"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2865"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2866"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2867"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2868"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2869"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2870"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2871"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2872"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2873"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2874"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2875"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2876" name="AutoShape 108"/>
          <p:cNvCxnSpPr>
            <a:cxnSpLocks noChangeShapeType="1"/>
            <a:stCxn id="32830" idx="4"/>
            <a:endCxn id="32843"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71113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795"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796" name="AutoShape 4"/>
          <p:cNvCxnSpPr>
            <a:cxnSpLocks noChangeShapeType="1"/>
            <a:stCxn id="33794" idx="6"/>
            <a:endCxn id="33795"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7"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3798"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799"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00"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01"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02"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803" name="AutoShape 11"/>
          <p:cNvCxnSpPr>
            <a:cxnSpLocks noChangeShapeType="1"/>
            <a:stCxn id="33794" idx="3"/>
            <a:endCxn id="33799"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4" name="AutoShape 12"/>
          <p:cNvCxnSpPr>
            <a:cxnSpLocks noChangeShapeType="1"/>
            <a:stCxn id="33799" idx="5"/>
            <a:endCxn id="33800"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5" name="AutoShape 13"/>
          <p:cNvCxnSpPr>
            <a:cxnSpLocks noChangeShapeType="1"/>
            <a:stCxn id="33800" idx="7"/>
            <a:endCxn id="33802"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6" name="AutoShape 14"/>
          <p:cNvCxnSpPr>
            <a:cxnSpLocks noChangeShapeType="1"/>
            <a:stCxn id="33801" idx="3"/>
            <a:endCxn id="33802" idx="7"/>
          </p:cNvCxnSpPr>
          <p:nvPr/>
        </p:nvCxnSpPr>
        <p:spPr bwMode="auto">
          <a:xfrm flipH="1">
            <a:off x="4429125" y="34385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7" name="AutoShape 15"/>
          <p:cNvCxnSpPr>
            <a:cxnSpLocks noChangeShapeType="1"/>
            <a:stCxn id="33798" idx="4"/>
            <a:endCxn id="33802"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8" name="AutoShape 16"/>
          <p:cNvCxnSpPr>
            <a:cxnSpLocks noChangeShapeType="1"/>
            <a:stCxn id="33794" idx="4"/>
            <a:endCxn id="33800"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9" name="AutoShape 17"/>
          <p:cNvCxnSpPr>
            <a:cxnSpLocks noChangeShapeType="1"/>
            <a:stCxn id="33795" idx="3"/>
            <a:endCxn id="33798" idx="7"/>
          </p:cNvCxnSpPr>
          <p:nvPr/>
        </p:nvCxnSpPr>
        <p:spPr bwMode="auto">
          <a:xfrm flipH="1">
            <a:off x="4429125" y="24479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0" name="AutoShape 18"/>
          <p:cNvCxnSpPr>
            <a:cxnSpLocks noChangeShapeType="1"/>
            <a:stCxn id="33795" idx="4"/>
            <a:endCxn id="33801"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11"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12"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13"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14"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815" name="AutoShape 23"/>
          <p:cNvCxnSpPr>
            <a:cxnSpLocks noChangeShapeType="1"/>
            <a:stCxn id="33800" idx="6"/>
            <a:endCxn id="33812"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6" name="AutoShape 24"/>
          <p:cNvCxnSpPr>
            <a:cxnSpLocks noChangeShapeType="1"/>
            <a:stCxn id="33800" idx="2"/>
            <a:endCxn id="33813"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7" name="AutoShape 25"/>
          <p:cNvCxnSpPr>
            <a:cxnSpLocks noChangeShapeType="1"/>
            <a:stCxn id="33799" idx="1"/>
            <a:endCxn id="33814"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8" name="AutoShape 26"/>
          <p:cNvCxnSpPr>
            <a:cxnSpLocks noChangeShapeType="1"/>
            <a:stCxn id="33812" idx="1"/>
            <a:endCxn id="33802"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9" name="AutoShape 27"/>
          <p:cNvCxnSpPr>
            <a:cxnSpLocks noChangeShapeType="1"/>
            <a:stCxn id="33801" idx="4"/>
            <a:endCxn id="33812" idx="0"/>
          </p:cNvCxnSpPr>
          <p:nvPr/>
        </p:nvCxnSpPr>
        <p:spPr bwMode="auto">
          <a:xfrm>
            <a:off x="5029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20" name="AutoShape 28"/>
          <p:cNvCxnSpPr>
            <a:cxnSpLocks noChangeShapeType="1"/>
            <a:stCxn id="33814" idx="7"/>
            <a:endCxn id="33794"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1"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3822"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3823"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3824"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3825"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3826"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3827"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3828"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3829"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3830"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3831"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3832"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3833"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3834"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3835"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3836"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3837"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3838"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3839"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3840"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3841"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3842"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3843"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3844"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3845"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3846" name="AutoShape 54"/>
          <p:cNvCxnSpPr>
            <a:cxnSpLocks noChangeShapeType="1"/>
            <a:stCxn id="33799" idx="4"/>
            <a:endCxn id="33813"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47"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3848"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3849"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50"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851" name="AutoShape 59"/>
          <p:cNvCxnSpPr>
            <a:cxnSpLocks noChangeShapeType="1"/>
            <a:stCxn id="33849" idx="6"/>
            <a:endCxn id="33850"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2"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3853" name="Oval 61"/>
          <p:cNvSpPr>
            <a:spLocks noChangeArrowheads="1"/>
          </p:cNvSpPr>
          <p:nvPr/>
        </p:nvSpPr>
        <p:spPr bwMode="auto">
          <a:xfrm>
            <a:off x="8915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54"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55"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56"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57" name="Oval 65"/>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858" name="AutoShape 66"/>
          <p:cNvCxnSpPr>
            <a:cxnSpLocks noChangeShapeType="1"/>
            <a:stCxn id="33849" idx="3"/>
            <a:endCxn id="33854"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AutoShape 67"/>
          <p:cNvCxnSpPr>
            <a:cxnSpLocks noChangeShapeType="1"/>
            <a:stCxn id="33854" idx="5"/>
            <a:endCxn id="33855"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AutoShape 68"/>
          <p:cNvCxnSpPr>
            <a:cxnSpLocks noChangeShapeType="1"/>
            <a:stCxn id="33855" idx="7"/>
            <a:endCxn id="33857"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AutoShape 69"/>
          <p:cNvCxnSpPr>
            <a:cxnSpLocks noChangeShapeType="1"/>
            <a:stCxn id="33856" idx="3"/>
            <a:endCxn id="33857" idx="7"/>
          </p:cNvCxnSpPr>
          <p:nvPr/>
        </p:nvCxnSpPr>
        <p:spPr bwMode="auto">
          <a:xfrm flipH="1">
            <a:off x="9305925" y="3667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AutoShape 70"/>
          <p:cNvCxnSpPr>
            <a:cxnSpLocks noChangeShapeType="1"/>
            <a:stCxn id="33853" idx="4"/>
            <a:endCxn id="33857" idx="0"/>
          </p:cNvCxnSpPr>
          <p:nvPr/>
        </p:nvCxnSpPr>
        <p:spPr bwMode="auto">
          <a:xfrm>
            <a:off x="9144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AutoShape 71"/>
          <p:cNvCxnSpPr>
            <a:cxnSpLocks noChangeShapeType="1"/>
            <a:stCxn id="33849" idx="4"/>
            <a:endCxn id="33855"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AutoShape 72"/>
          <p:cNvCxnSpPr>
            <a:cxnSpLocks noChangeShapeType="1"/>
            <a:stCxn id="33850" idx="3"/>
            <a:endCxn id="33853" idx="7"/>
          </p:cNvCxnSpPr>
          <p:nvPr/>
        </p:nvCxnSpPr>
        <p:spPr bwMode="auto">
          <a:xfrm flipH="1">
            <a:off x="9305925" y="2676525"/>
            <a:ext cx="514350" cy="5905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66"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67"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3868"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3869" name="AutoShape 77"/>
          <p:cNvCxnSpPr>
            <a:cxnSpLocks noChangeShapeType="1"/>
            <a:stCxn id="33855" idx="6"/>
            <a:endCxn id="33866"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0"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1" name="AutoShape 79"/>
          <p:cNvCxnSpPr>
            <a:cxnSpLocks noChangeShapeType="1"/>
            <a:stCxn id="33854" idx="1"/>
            <a:endCxn id="33868"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2" name="AutoShape 80"/>
          <p:cNvCxnSpPr>
            <a:cxnSpLocks noChangeShapeType="1"/>
            <a:stCxn id="33866" idx="1"/>
            <a:endCxn id="33857"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3" name="AutoShape 81"/>
          <p:cNvCxnSpPr>
            <a:cxnSpLocks noChangeShapeType="1"/>
            <a:stCxn id="33856" idx="4"/>
            <a:endCxn id="33866" idx="0"/>
          </p:cNvCxnSpPr>
          <p:nvPr/>
        </p:nvCxnSpPr>
        <p:spPr bwMode="auto">
          <a:xfrm>
            <a:off x="9906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4" name="AutoShape 82"/>
          <p:cNvCxnSpPr>
            <a:cxnSpLocks noChangeShapeType="1"/>
            <a:stCxn id="33868" idx="7"/>
            <a:endCxn id="33849"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5"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3876"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3877"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3878"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3879"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3880"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3881"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3882"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3883"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3884"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3885"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3886"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3887"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3888"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3889"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3890"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3891"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3892"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3893"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3894"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3895"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3896"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3897"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3898"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3899"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3900" name="AutoShape 108"/>
          <p:cNvCxnSpPr>
            <a:cxnSpLocks noChangeShapeType="1"/>
            <a:stCxn id="33854" idx="4"/>
            <a:endCxn id="33867"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34945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19"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20" name="AutoShape 4"/>
          <p:cNvCxnSpPr>
            <a:cxnSpLocks noChangeShapeType="1"/>
            <a:stCxn id="34818" idx="6"/>
            <a:endCxn id="34819"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21"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4822" name="Oval 6"/>
          <p:cNvSpPr>
            <a:spLocks noChangeArrowheads="1"/>
          </p:cNvSpPr>
          <p:nvPr/>
        </p:nvSpPr>
        <p:spPr bwMode="auto">
          <a:xfrm>
            <a:off x="4038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23"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24"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25"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26"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27" name="AutoShape 11"/>
          <p:cNvCxnSpPr>
            <a:cxnSpLocks noChangeShapeType="1"/>
            <a:stCxn id="34818" idx="3"/>
            <a:endCxn id="34823"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8" name="AutoShape 12"/>
          <p:cNvCxnSpPr>
            <a:cxnSpLocks noChangeShapeType="1"/>
            <a:stCxn id="34823" idx="5"/>
            <a:endCxn id="34824"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9" name="AutoShape 13"/>
          <p:cNvCxnSpPr>
            <a:cxnSpLocks noChangeShapeType="1"/>
            <a:stCxn id="34824" idx="7"/>
            <a:endCxn id="34826"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0" name="AutoShape 14"/>
          <p:cNvCxnSpPr>
            <a:cxnSpLocks noChangeShapeType="1"/>
            <a:stCxn id="34825" idx="3"/>
            <a:endCxn id="34826" idx="7"/>
          </p:cNvCxnSpPr>
          <p:nvPr/>
        </p:nvCxnSpPr>
        <p:spPr bwMode="auto">
          <a:xfrm flipH="1">
            <a:off x="4429125" y="34385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15"/>
          <p:cNvCxnSpPr>
            <a:cxnSpLocks noChangeShapeType="1"/>
            <a:stCxn id="34822" idx="4"/>
            <a:endCxn id="34826" idx="0"/>
          </p:cNvCxnSpPr>
          <p:nvPr/>
        </p:nvCxnSpPr>
        <p:spPr bwMode="auto">
          <a:xfrm>
            <a:off x="4267200" y="3429000"/>
            <a:ext cx="0" cy="6096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6"/>
          <p:cNvCxnSpPr>
            <a:cxnSpLocks noChangeShapeType="1"/>
            <a:stCxn id="34818" idx="4"/>
            <a:endCxn id="34824"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3" name="AutoShape 17"/>
          <p:cNvCxnSpPr>
            <a:cxnSpLocks noChangeShapeType="1"/>
            <a:stCxn id="34819" idx="3"/>
            <a:endCxn id="34822" idx="7"/>
          </p:cNvCxnSpPr>
          <p:nvPr/>
        </p:nvCxnSpPr>
        <p:spPr bwMode="auto">
          <a:xfrm flipH="1">
            <a:off x="4429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4" name="AutoShape 18"/>
          <p:cNvCxnSpPr>
            <a:cxnSpLocks noChangeShapeType="1"/>
            <a:stCxn id="34819" idx="4"/>
            <a:endCxn id="34825"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5"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36"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37"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38"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39" name="AutoShape 23"/>
          <p:cNvCxnSpPr>
            <a:cxnSpLocks noChangeShapeType="1"/>
            <a:stCxn id="34824" idx="6"/>
            <a:endCxn id="34836"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0" name="AutoShape 24"/>
          <p:cNvCxnSpPr>
            <a:cxnSpLocks noChangeShapeType="1"/>
            <a:stCxn id="34824" idx="2"/>
            <a:endCxn id="34837"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5"/>
          <p:cNvCxnSpPr>
            <a:cxnSpLocks noChangeShapeType="1"/>
            <a:stCxn id="34823" idx="1"/>
            <a:endCxn id="34838"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2" name="AutoShape 26"/>
          <p:cNvCxnSpPr>
            <a:cxnSpLocks noChangeShapeType="1"/>
            <a:stCxn id="34836" idx="1"/>
            <a:endCxn id="34826"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25" idx="4"/>
            <a:endCxn id="34836" idx="0"/>
          </p:cNvCxnSpPr>
          <p:nvPr/>
        </p:nvCxnSpPr>
        <p:spPr bwMode="auto">
          <a:xfrm>
            <a:off x="5029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AutoShape 28"/>
          <p:cNvCxnSpPr>
            <a:cxnSpLocks noChangeShapeType="1"/>
            <a:stCxn id="34838" idx="7"/>
            <a:endCxn id="34818"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45"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4846"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4847"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4848"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4849"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4850"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4851"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4852"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4853"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4854"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4855"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4856"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4857"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4858"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4859"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4860"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4861"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4862"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4863"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4864"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4865"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4866"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4867"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4868"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4869"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4870" name="AutoShape 54"/>
          <p:cNvCxnSpPr>
            <a:cxnSpLocks noChangeShapeType="1"/>
            <a:stCxn id="34823" idx="4"/>
            <a:endCxn id="34837"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1"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4872"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4873"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74"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75" name="AutoShape 59"/>
          <p:cNvCxnSpPr>
            <a:cxnSpLocks noChangeShapeType="1"/>
            <a:stCxn id="34873" idx="6"/>
            <a:endCxn id="34874"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76"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4877"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78"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79"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80"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81" name="Oval 65"/>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82" name="AutoShape 66"/>
          <p:cNvCxnSpPr>
            <a:cxnSpLocks noChangeShapeType="1"/>
            <a:stCxn id="34873" idx="3"/>
            <a:endCxn id="34878"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3" name="AutoShape 67"/>
          <p:cNvCxnSpPr>
            <a:cxnSpLocks noChangeShapeType="1"/>
            <a:stCxn id="34878" idx="5"/>
            <a:endCxn id="34879"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4" name="AutoShape 68"/>
          <p:cNvCxnSpPr>
            <a:cxnSpLocks noChangeShapeType="1"/>
            <a:stCxn id="34879" idx="7"/>
            <a:endCxn id="34881"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5" name="AutoShape 69"/>
          <p:cNvCxnSpPr>
            <a:cxnSpLocks noChangeShapeType="1"/>
            <a:stCxn id="34880" idx="3"/>
            <a:endCxn id="34881" idx="7"/>
          </p:cNvCxnSpPr>
          <p:nvPr/>
        </p:nvCxnSpPr>
        <p:spPr bwMode="auto">
          <a:xfrm flipH="1">
            <a:off x="9305925" y="3667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6" name="AutoShape 70"/>
          <p:cNvCxnSpPr>
            <a:cxnSpLocks noChangeShapeType="1"/>
            <a:stCxn id="34877" idx="4"/>
            <a:endCxn id="34881" idx="0"/>
          </p:cNvCxnSpPr>
          <p:nvPr/>
        </p:nvCxnSpPr>
        <p:spPr bwMode="auto">
          <a:xfrm>
            <a:off x="9144000" y="3657600"/>
            <a:ext cx="0" cy="6096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7" name="AutoShape 71"/>
          <p:cNvCxnSpPr>
            <a:cxnSpLocks noChangeShapeType="1"/>
            <a:stCxn id="34873" idx="4"/>
            <a:endCxn id="34879"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8" name="AutoShape 72"/>
          <p:cNvCxnSpPr>
            <a:cxnSpLocks noChangeShapeType="1"/>
            <a:stCxn id="34874" idx="3"/>
            <a:endCxn id="34877"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89"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90"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91"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4892"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4893" name="AutoShape 77"/>
          <p:cNvCxnSpPr>
            <a:cxnSpLocks noChangeShapeType="1"/>
            <a:stCxn id="34879" idx="6"/>
            <a:endCxn id="34890"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4"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5" name="AutoShape 79"/>
          <p:cNvCxnSpPr>
            <a:cxnSpLocks noChangeShapeType="1"/>
            <a:stCxn id="34878" idx="1"/>
            <a:endCxn id="34892"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6" name="AutoShape 80"/>
          <p:cNvCxnSpPr>
            <a:cxnSpLocks noChangeShapeType="1"/>
            <a:stCxn id="34890" idx="1"/>
            <a:endCxn id="34881"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7" name="AutoShape 81"/>
          <p:cNvCxnSpPr>
            <a:cxnSpLocks noChangeShapeType="1"/>
            <a:stCxn id="34880" idx="4"/>
            <a:endCxn id="34890" idx="0"/>
          </p:cNvCxnSpPr>
          <p:nvPr/>
        </p:nvCxnSpPr>
        <p:spPr bwMode="auto">
          <a:xfrm>
            <a:off x="9906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98" name="AutoShape 82"/>
          <p:cNvCxnSpPr>
            <a:cxnSpLocks noChangeShapeType="1"/>
            <a:stCxn id="34892" idx="7"/>
            <a:endCxn id="34873"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99"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4900"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4901"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4902"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4903"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4904"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4905"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4906"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4907"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4908"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4909"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4910"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4911"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4912"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4913"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4914"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4915"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4916"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4917"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4918"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4919"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4920"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4921"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4922"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4923"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4924" name="AutoShape 108"/>
          <p:cNvCxnSpPr>
            <a:cxnSpLocks noChangeShapeType="1"/>
            <a:stCxn id="34878" idx="4"/>
            <a:endCxn id="34891"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20922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43"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844" name="AutoShape 4"/>
          <p:cNvCxnSpPr>
            <a:cxnSpLocks noChangeShapeType="1"/>
            <a:stCxn id="35842" idx="6"/>
            <a:endCxn id="35843"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45"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5846" name="Oval 6"/>
          <p:cNvSpPr>
            <a:spLocks noChangeArrowheads="1"/>
          </p:cNvSpPr>
          <p:nvPr/>
        </p:nvSpPr>
        <p:spPr bwMode="auto">
          <a:xfrm>
            <a:off x="4038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47"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48"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49"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50" name="Oval 10"/>
          <p:cNvSpPr>
            <a:spLocks noChangeArrowheads="1"/>
          </p:cNvSpPr>
          <p:nvPr/>
        </p:nvSpPr>
        <p:spPr bwMode="auto">
          <a:xfrm>
            <a:off x="4038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851" name="AutoShape 11"/>
          <p:cNvCxnSpPr>
            <a:cxnSpLocks noChangeShapeType="1"/>
            <a:stCxn id="35842" idx="3"/>
            <a:endCxn id="35847"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2" name="AutoShape 12"/>
          <p:cNvCxnSpPr>
            <a:cxnSpLocks noChangeShapeType="1"/>
            <a:stCxn id="35847" idx="5"/>
            <a:endCxn id="35848"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3" name="AutoShape 13"/>
          <p:cNvCxnSpPr>
            <a:cxnSpLocks noChangeShapeType="1"/>
            <a:stCxn id="35848" idx="7"/>
            <a:endCxn id="35850" idx="4"/>
          </p:cNvCxnSpPr>
          <p:nvPr/>
        </p:nvCxnSpPr>
        <p:spPr bwMode="auto">
          <a:xfrm flipV="1">
            <a:off x="3819526" y="4495801"/>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4" name="AutoShape 14"/>
          <p:cNvCxnSpPr>
            <a:cxnSpLocks noChangeShapeType="1"/>
            <a:stCxn id="35849" idx="3"/>
            <a:endCxn id="35850" idx="7"/>
          </p:cNvCxnSpPr>
          <p:nvPr/>
        </p:nvCxnSpPr>
        <p:spPr bwMode="auto">
          <a:xfrm flipH="1">
            <a:off x="4429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5" name="AutoShape 15"/>
          <p:cNvCxnSpPr>
            <a:cxnSpLocks noChangeShapeType="1"/>
            <a:stCxn id="35846" idx="4"/>
            <a:endCxn id="35850" idx="0"/>
          </p:cNvCxnSpPr>
          <p:nvPr/>
        </p:nvCxnSpPr>
        <p:spPr bwMode="auto">
          <a:xfrm>
            <a:off x="4267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6" name="AutoShape 16"/>
          <p:cNvCxnSpPr>
            <a:cxnSpLocks noChangeShapeType="1"/>
            <a:stCxn id="35842" idx="4"/>
            <a:endCxn id="35848"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7" name="AutoShape 17"/>
          <p:cNvCxnSpPr>
            <a:cxnSpLocks noChangeShapeType="1"/>
            <a:stCxn id="35843" idx="3"/>
            <a:endCxn id="35846" idx="7"/>
          </p:cNvCxnSpPr>
          <p:nvPr/>
        </p:nvCxnSpPr>
        <p:spPr bwMode="auto">
          <a:xfrm flipH="1">
            <a:off x="4429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58" name="AutoShape 18"/>
          <p:cNvCxnSpPr>
            <a:cxnSpLocks noChangeShapeType="1"/>
            <a:stCxn id="35843" idx="4"/>
            <a:endCxn id="35849"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9"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60"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61"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62"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863" name="AutoShape 23"/>
          <p:cNvCxnSpPr>
            <a:cxnSpLocks noChangeShapeType="1"/>
            <a:stCxn id="35848" idx="6"/>
            <a:endCxn id="35860"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4" name="AutoShape 24"/>
          <p:cNvCxnSpPr>
            <a:cxnSpLocks noChangeShapeType="1"/>
            <a:stCxn id="35848" idx="2"/>
            <a:endCxn id="35861"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5" name="AutoShape 25"/>
          <p:cNvCxnSpPr>
            <a:cxnSpLocks noChangeShapeType="1"/>
            <a:stCxn id="35847" idx="1"/>
            <a:endCxn id="35862"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6" name="AutoShape 26"/>
          <p:cNvCxnSpPr>
            <a:cxnSpLocks noChangeShapeType="1"/>
            <a:stCxn id="35860" idx="1"/>
            <a:endCxn id="35850" idx="5"/>
          </p:cNvCxnSpPr>
          <p:nvPr/>
        </p:nvCxnSpPr>
        <p:spPr bwMode="auto">
          <a:xfrm flipH="1" flipV="1">
            <a:off x="4429125" y="44291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7" name="AutoShape 27"/>
          <p:cNvCxnSpPr>
            <a:cxnSpLocks noChangeShapeType="1"/>
            <a:stCxn id="35849" idx="4"/>
            <a:endCxn id="35860" idx="0"/>
          </p:cNvCxnSpPr>
          <p:nvPr/>
        </p:nvCxnSpPr>
        <p:spPr bwMode="auto">
          <a:xfrm>
            <a:off x="5029200" y="35052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68" name="AutoShape 28"/>
          <p:cNvCxnSpPr>
            <a:cxnSpLocks noChangeShapeType="1"/>
            <a:stCxn id="35862" idx="7"/>
            <a:endCxn id="35842"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9"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5870"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5871"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5872"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5873"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5874"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5875"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5876"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5877"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5878"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5879"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5880"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5881"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5882"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5883"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5884"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5885"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5886"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5887"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5888"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5889"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5890"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5891"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5892"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5893"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5894" name="AutoShape 54"/>
          <p:cNvCxnSpPr>
            <a:cxnSpLocks noChangeShapeType="1"/>
            <a:stCxn id="35847" idx="4"/>
            <a:endCxn id="35861"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95"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5896"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5897"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898"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899" name="AutoShape 59"/>
          <p:cNvCxnSpPr>
            <a:cxnSpLocks noChangeShapeType="1"/>
            <a:stCxn id="35897" idx="6"/>
            <a:endCxn id="35898"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00"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5901"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02"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03"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04"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05" name="Oval 65"/>
          <p:cNvSpPr>
            <a:spLocks noChangeArrowheads="1"/>
          </p:cNvSpPr>
          <p:nvPr/>
        </p:nvSpPr>
        <p:spPr bwMode="auto">
          <a:xfrm>
            <a:off x="8915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906" name="AutoShape 66"/>
          <p:cNvCxnSpPr>
            <a:cxnSpLocks noChangeShapeType="1"/>
            <a:stCxn id="35897" idx="3"/>
            <a:endCxn id="35902"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7" name="AutoShape 67"/>
          <p:cNvCxnSpPr>
            <a:cxnSpLocks noChangeShapeType="1"/>
            <a:stCxn id="35902" idx="5"/>
            <a:endCxn id="35903"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8" name="AutoShape 68"/>
          <p:cNvCxnSpPr>
            <a:cxnSpLocks noChangeShapeType="1"/>
            <a:stCxn id="35903" idx="7"/>
            <a:endCxn id="35905" idx="4"/>
          </p:cNvCxnSpPr>
          <p:nvPr/>
        </p:nvCxnSpPr>
        <p:spPr bwMode="auto">
          <a:xfrm flipV="1">
            <a:off x="8696326" y="4724401"/>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09" name="AutoShape 69"/>
          <p:cNvCxnSpPr>
            <a:cxnSpLocks noChangeShapeType="1"/>
            <a:stCxn id="35904" idx="3"/>
            <a:endCxn id="35905"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0" name="AutoShape 70"/>
          <p:cNvCxnSpPr>
            <a:cxnSpLocks noChangeShapeType="1"/>
            <a:stCxn id="35901" idx="4"/>
            <a:endCxn id="35905" idx="0"/>
          </p:cNvCxnSpPr>
          <p:nvPr/>
        </p:nvCxnSpPr>
        <p:spPr bwMode="auto">
          <a:xfrm>
            <a:off x="9144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1" name="AutoShape 71"/>
          <p:cNvCxnSpPr>
            <a:cxnSpLocks noChangeShapeType="1"/>
            <a:stCxn id="35897" idx="4"/>
            <a:endCxn id="35903"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2" name="AutoShape 72"/>
          <p:cNvCxnSpPr>
            <a:cxnSpLocks noChangeShapeType="1"/>
            <a:stCxn id="35898" idx="3"/>
            <a:endCxn id="35901"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3"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14" name="Oval 74"/>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15"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5916"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5917" name="AutoShape 77"/>
          <p:cNvCxnSpPr>
            <a:cxnSpLocks noChangeShapeType="1"/>
            <a:stCxn id="35903" idx="6"/>
            <a:endCxn id="35914"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8"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19" name="AutoShape 79"/>
          <p:cNvCxnSpPr>
            <a:cxnSpLocks noChangeShapeType="1"/>
            <a:stCxn id="35902" idx="1"/>
            <a:endCxn id="35916"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0" name="AutoShape 80"/>
          <p:cNvCxnSpPr>
            <a:cxnSpLocks noChangeShapeType="1"/>
            <a:stCxn id="35914" idx="1"/>
            <a:endCxn id="35905" idx="5"/>
          </p:cNvCxnSpPr>
          <p:nvPr/>
        </p:nvCxnSpPr>
        <p:spPr bwMode="auto">
          <a:xfrm flipH="1" flipV="1">
            <a:off x="9305925" y="4657725"/>
            <a:ext cx="438150" cy="666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1" name="AutoShape 81"/>
          <p:cNvCxnSpPr>
            <a:cxnSpLocks noChangeShapeType="1"/>
            <a:stCxn id="35904" idx="4"/>
            <a:endCxn id="35914" idx="0"/>
          </p:cNvCxnSpPr>
          <p:nvPr/>
        </p:nvCxnSpPr>
        <p:spPr bwMode="auto">
          <a:xfrm>
            <a:off x="9906000" y="3733800"/>
            <a:ext cx="0" cy="15240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922" name="AutoShape 82"/>
          <p:cNvCxnSpPr>
            <a:cxnSpLocks noChangeShapeType="1"/>
            <a:stCxn id="35916" idx="7"/>
            <a:endCxn id="35897"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923"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5924"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5925"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5926"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5927"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5928"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5929"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5930"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5931"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5932"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5933"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5934"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5935"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5936"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5937"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5938"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5939"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5940"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5941"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5942"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5943"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5944"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5945"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5946"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5947"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5948" name="AutoShape 108"/>
          <p:cNvCxnSpPr>
            <a:cxnSpLocks noChangeShapeType="1"/>
            <a:stCxn id="35902" idx="4"/>
            <a:endCxn id="35915"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54180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67"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868" name="AutoShape 4"/>
          <p:cNvCxnSpPr>
            <a:cxnSpLocks noChangeShapeType="1"/>
            <a:stCxn id="36866" idx="6"/>
            <a:endCxn id="36867"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69"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6870" name="Oval 6"/>
          <p:cNvSpPr>
            <a:spLocks noChangeArrowheads="1"/>
          </p:cNvSpPr>
          <p:nvPr/>
        </p:nvSpPr>
        <p:spPr bwMode="auto">
          <a:xfrm>
            <a:off x="4038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71"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72"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73"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74" name="Oval 10"/>
          <p:cNvSpPr>
            <a:spLocks noChangeArrowheads="1"/>
          </p:cNvSpPr>
          <p:nvPr/>
        </p:nvSpPr>
        <p:spPr bwMode="auto">
          <a:xfrm>
            <a:off x="4038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875" name="AutoShape 11"/>
          <p:cNvCxnSpPr>
            <a:cxnSpLocks noChangeShapeType="1"/>
            <a:stCxn id="36866" idx="3"/>
            <a:endCxn id="36871"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p:cNvCxnSpPr>
            <a:cxnSpLocks noChangeShapeType="1"/>
            <a:stCxn id="36871" idx="5"/>
            <a:endCxn id="36872"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13"/>
          <p:cNvCxnSpPr>
            <a:cxnSpLocks noChangeShapeType="1"/>
            <a:stCxn id="36872" idx="7"/>
            <a:endCxn id="36874" idx="4"/>
          </p:cNvCxnSpPr>
          <p:nvPr/>
        </p:nvCxnSpPr>
        <p:spPr bwMode="auto">
          <a:xfrm flipV="1">
            <a:off x="3819526" y="4495801"/>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8" name="AutoShape 14"/>
          <p:cNvCxnSpPr>
            <a:cxnSpLocks noChangeShapeType="1"/>
            <a:stCxn id="36873" idx="3"/>
            <a:endCxn id="36874" idx="7"/>
          </p:cNvCxnSpPr>
          <p:nvPr/>
        </p:nvCxnSpPr>
        <p:spPr bwMode="auto">
          <a:xfrm flipH="1">
            <a:off x="4429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9" name="AutoShape 15"/>
          <p:cNvCxnSpPr>
            <a:cxnSpLocks noChangeShapeType="1"/>
            <a:stCxn id="36870" idx="4"/>
            <a:endCxn id="36874" idx="0"/>
          </p:cNvCxnSpPr>
          <p:nvPr/>
        </p:nvCxnSpPr>
        <p:spPr bwMode="auto">
          <a:xfrm>
            <a:off x="4267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6" idx="4"/>
            <a:endCxn id="36872" idx="0"/>
          </p:cNvCxnSpPr>
          <p:nvPr/>
        </p:nvCxnSpPr>
        <p:spPr bwMode="auto">
          <a:xfrm>
            <a:off x="3505200" y="25146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67" idx="3"/>
            <a:endCxn id="36870" idx="7"/>
          </p:cNvCxnSpPr>
          <p:nvPr/>
        </p:nvCxnSpPr>
        <p:spPr bwMode="auto">
          <a:xfrm flipH="1">
            <a:off x="4429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67" idx="4"/>
            <a:endCxn id="36873"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3"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84" name="Oval 20"/>
          <p:cNvSpPr>
            <a:spLocks noChangeArrowheads="1"/>
          </p:cNvSpPr>
          <p:nvPr/>
        </p:nvSpPr>
        <p:spPr bwMode="auto">
          <a:xfrm>
            <a:off x="4800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85"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886"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887" name="AutoShape 23"/>
          <p:cNvCxnSpPr>
            <a:cxnSpLocks noChangeShapeType="1"/>
            <a:stCxn id="36872" idx="6"/>
            <a:endCxn id="36884" idx="3"/>
          </p:cNvCxnSpPr>
          <p:nvPr/>
        </p:nvCxnSpPr>
        <p:spPr bwMode="auto">
          <a:xfrm flipV="1">
            <a:off x="3886201" y="5419726"/>
            <a:ext cx="981075" cy="523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8" name="AutoShape 24"/>
          <p:cNvCxnSpPr>
            <a:cxnSpLocks noChangeShapeType="1"/>
            <a:stCxn id="36872" idx="2"/>
            <a:endCxn id="36885"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9" name="AutoShape 25"/>
          <p:cNvCxnSpPr>
            <a:cxnSpLocks noChangeShapeType="1"/>
            <a:stCxn id="36871" idx="1"/>
            <a:endCxn id="36886"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0" name="AutoShape 26"/>
          <p:cNvCxnSpPr>
            <a:cxnSpLocks noChangeShapeType="1"/>
            <a:stCxn id="36884" idx="1"/>
            <a:endCxn id="36874" idx="5"/>
          </p:cNvCxnSpPr>
          <p:nvPr/>
        </p:nvCxnSpPr>
        <p:spPr bwMode="auto">
          <a:xfrm flipH="1" flipV="1">
            <a:off x="4429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1" name="AutoShape 27"/>
          <p:cNvCxnSpPr>
            <a:cxnSpLocks noChangeShapeType="1"/>
            <a:stCxn id="36873" idx="4"/>
            <a:endCxn id="36884" idx="0"/>
          </p:cNvCxnSpPr>
          <p:nvPr/>
        </p:nvCxnSpPr>
        <p:spPr bwMode="auto">
          <a:xfrm>
            <a:off x="5029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92" name="AutoShape 28"/>
          <p:cNvCxnSpPr>
            <a:cxnSpLocks noChangeShapeType="1"/>
            <a:stCxn id="36886" idx="7"/>
            <a:endCxn id="36866"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93"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6894"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6895"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6896"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6897"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6898"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6899"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6900"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6901"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6902"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6903"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6904"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6905"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6906"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6907"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6908"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6909"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6910"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6911"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6912"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6913"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6914"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6915"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6916"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6917"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6918" name="AutoShape 54"/>
          <p:cNvCxnSpPr>
            <a:cxnSpLocks noChangeShapeType="1"/>
            <a:stCxn id="36871" idx="4"/>
            <a:endCxn id="36885"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19"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6920"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6921"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22"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923" name="AutoShape 59"/>
          <p:cNvCxnSpPr>
            <a:cxnSpLocks noChangeShapeType="1"/>
            <a:stCxn id="36921" idx="6"/>
            <a:endCxn id="36922"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24"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6925"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26"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27" name="Oval 63"/>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28"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29" name="Oval 65"/>
          <p:cNvSpPr>
            <a:spLocks noChangeArrowheads="1"/>
          </p:cNvSpPr>
          <p:nvPr/>
        </p:nvSpPr>
        <p:spPr bwMode="auto">
          <a:xfrm>
            <a:off x="8915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930" name="AutoShape 66"/>
          <p:cNvCxnSpPr>
            <a:cxnSpLocks noChangeShapeType="1"/>
            <a:stCxn id="36921" idx="3"/>
            <a:endCxn id="36926"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1" name="AutoShape 67"/>
          <p:cNvCxnSpPr>
            <a:cxnSpLocks noChangeShapeType="1"/>
            <a:stCxn id="36926" idx="5"/>
            <a:endCxn id="36927"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2" name="AutoShape 68"/>
          <p:cNvCxnSpPr>
            <a:cxnSpLocks noChangeShapeType="1"/>
            <a:stCxn id="36927" idx="7"/>
            <a:endCxn id="36929" idx="4"/>
          </p:cNvCxnSpPr>
          <p:nvPr/>
        </p:nvCxnSpPr>
        <p:spPr bwMode="auto">
          <a:xfrm flipV="1">
            <a:off x="8696326" y="4724401"/>
            <a:ext cx="447675" cy="1285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3" name="AutoShape 69"/>
          <p:cNvCxnSpPr>
            <a:cxnSpLocks noChangeShapeType="1"/>
            <a:stCxn id="36928" idx="3"/>
            <a:endCxn id="36929"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4" name="AutoShape 70"/>
          <p:cNvCxnSpPr>
            <a:cxnSpLocks noChangeShapeType="1"/>
            <a:stCxn id="36925" idx="4"/>
            <a:endCxn id="36929" idx="0"/>
          </p:cNvCxnSpPr>
          <p:nvPr/>
        </p:nvCxnSpPr>
        <p:spPr bwMode="auto">
          <a:xfrm>
            <a:off x="9144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5" name="AutoShape 71"/>
          <p:cNvCxnSpPr>
            <a:cxnSpLocks noChangeShapeType="1"/>
            <a:stCxn id="36921" idx="4"/>
            <a:endCxn id="36927" idx="0"/>
          </p:cNvCxnSpPr>
          <p:nvPr/>
        </p:nvCxnSpPr>
        <p:spPr bwMode="auto">
          <a:xfrm>
            <a:off x="8382000" y="2743200"/>
            <a:ext cx="152400" cy="32004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6" name="AutoShape 72"/>
          <p:cNvCxnSpPr>
            <a:cxnSpLocks noChangeShapeType="1"/>
            <a:stCxn id="36922" idx="3"/>
            <a:endCxn id="36925"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37"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38" name="Oval 74"/>
          <p:cNvSpPr>
            <a:spLocks noChangeArrowheads="1"/>
          </p:cNvSpPr>
          <p:nvPr/>
        </p:nvSpPr>
        <p:spPr bwMode="auto">
          <a:xfrm>
            <a:off x="9677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39"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6940"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6941" name="AutoShape 77"/>
          <p:cNvCxnSpPr>
            <a:cxnSpLocks noChangeShapeType="1"/>
            <a:stCxn id="36927" idx="6"/>
            <a:endCxn id="36938" idx="3"/>
          </p:cNvCxnSpPr>
          <p:nvPr/>
        </p:nvCxnSpPr>
        <p:spPr bwMode="auto">
          <a:xfrm flipV="1">
            <a:off x="8763001" y="5648326"/>
            <a:ext cx="981075" cy="5238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2" name="AutoShape 78"/>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3" name="AutoShape 79"/>
          <p:cNvCxnSpPr>
            <a:cxnSpLocks noChangeShapeType="1"/>
            <a:stCxn id="36926" idx="1"/>
            <a:endCxn id="36940"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4" name="AutoShape 80"/>
          <p:cNvCxnSpPr>
            <a:cxnSpLocks noChangeShapeType="1"/>
            <a:stCxn id="36938" idx="1"/>
            <a:endCxn id="36929" idx="5"/>
          </p:cNvCxnSpPr>
          <p:nvPr/>
        </p:nvCxnSpPr>
        <p:spPr bwMode="auto">
          <a:xfrm flipH="1" flipV="1">
            <a:off x="9305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5" name="AutoShape 81"/>
          <p:cNvCxnSpPr>
            <a:cxnSpLocks noChangeShapeType="1"/>
            <a:stCxn id="36928" idx="4"/>
            <a:endCxn id="36938"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46" name="AutoShape 82"/>
          <p:cNvCxnSpPr>
            <a:cxnSpLocks noChangeShapeType="1"/>
            <a:stCxn id="36940" idx="7"/>
            <a:endCxn id="36921"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947"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6948"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6949"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6950"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6951"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6952"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6953"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6954"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3</a:t>
            </a:r>
          </a:p>
        </p:txBody>
      </p:sp>
      <p:sp>
        <p:nvSpPr>
          <p:cNvPr id="36955"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36956"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6957"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6958"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6959"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6960"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6961"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10</a:t>
            </a:r>
          </a:p>
        </p:txBody>
      </p:sp>
      <p:sp>
        <p:nvSpPr>
          <p:cNvPr id="36962"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6963"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6964"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6965"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6966"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6967"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6968"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6969"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6970"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6971"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6972" name="AutoShape 108"/>
          <p:cNvCxnSpPr>
            <a:cxnSpLocks noChangeShapeType="1"/>
            <a:stCxn id="36926" idx="4"/>
            <a:endCxn id="36939"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72574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891"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892" name="AutoShape 4"/>
          <p:cNvCxnSpPr>
            <a:cxnSpLocks noChangeShapeType="1"/>
            <a:stCxn id="37890" idx="6"/>
            <a:endCxn id="37891"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893"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894" name="Oval 6"/>
          <p:cNvSpPr>
            <a:spLocks noChangeArrowheads="1"/>
          </p:cNvSpPr>
          <p:nvPr/>
        </p:nvSpPr>
        <p:spPr bwMode="auto">
          <a:xfrm>
            <a:off x="4038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895"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896" name="Oval 8"/>
          <p:cNvSpPr>
            <a:spLocks noChangeArrowheads="1"/>
          </p:cNvSpPr>
          <p:nvPr/>
        </p:nvSpPr>
        <p:spPr bwMode="auto">
          <a:xfrm>
            <a:off x="3429000" y="571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897"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898" name="Oval 10"/>
          <p:cNvSpPr>
            <a:spLocks noChangeArrowheads="1"/>
          </p:cNvSpPr>
          <p:nvPr/>
        </p:nvSpPr>
        <p:spPr bwMode="auto">
          <a:xfrm>
            <a:off x="4038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899" name="AutoShape 11"/>
          <p:cNvCxnSpPr>
            <a:cxnSpLocks noChangeShapeType="1"/>
            <a:stCxn id="37890" idx="3"/>
            <a:endCxn id="37895"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0" name="AutoShape 12"/>
          <p:cNvCxnSpPr>
            <a:cxnSpLocks noChangeShapeType="1"/>
            <a:stCxn id="37895" idx="5"/>
            <a:endCxn id="37896" idx="1"/>
          </p:cNvCxnSpPr>
          <p:nvPr/>
        </p:nvCxnSpPr>
        <p:spPr bwMode="auto">
          <a:xfrm>
            <a:off x="2676525" y="39719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1" name="AutoShape 13"/>
          <p:cNvCxnSpPr>
            <a:cxnSpLocks noChangeShapeType="1"/>
            <a:stCxn id="37896" idx="7"/>
            <a:endCxn id="37898" idx="4"/>
          </p:cNvCxnSpPr>
          <p:nvPr/>
        </p:nvCxnSpPr>
        <p:spPr bwMode="auto">
          <a:xfrm flipV="1">
            <a:off x="3819526" y="44958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2" name="AutoShape 14"/>
          <p:cNvCxnSpPr>
            <a:cxnSpLocks noChangeShapeType="1"/>
            <a:stCxn id="37897" idx="3"/>
            <a:endCxn id="37898" idx="7"/>
          </p:cNvCxnSpPr>
          <p:nvPr/>
        </p:nvCxnSpPr>
        <p:spPr bwMode="auto">
          <a:xfrm flipH="1">
            <a:off x="4429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3" name="AutoShape 15"/>
          <p:cNvCxnSpPr>
            <a:cxnSpLocks noChangeShapeType="1"/>
            <a:stCxn id="37894" idx="4"/>
            <a:endCxn id="37898" idx="0"/>
          </p:cNvCxnSpPr>
          <p:nvPr/>
        </p:nvCxnSpPr>
        <p:spPr bwMode="auto">
          <a:xfrm>
            <a:off x="4267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4" name="AutoShape 16"/>
          <p:cNvCxnSpPr>
            <a:cxnSpLocks noChangeShapeType="1"/>
            <a:stCxn id="37890" idx="4"/>
            <a:endCxn id="37896" idx="0"/>
          </p:cNvCxnSpPr>
          <p:nvPr/>
        </p:nvCxnSpPr>
        <p:spPr bwMode="auto">
          <a:xfrm>
            <a:off x="3505200" y="25146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5" name="AutoShape 17"/>
          <p:cNvCxnSpPr>
            <a:cxnSpLocks noChangeShapeType="1"/>
            <a:stCxn id="37891" idx="3"/>
            <a:endCxn id="37894" idx="7"/>
          </p:cNvCxnSpPr>
          <p:nvPr/>
        </p:nvCxnSpPr>
        <p:spPr bwMode="auto">
          <a:xfrm flipH="1">
            <a:off x="4429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6" name="AutoShape 18"/>
          <p:cNvCxnSpPr>
            <a:cxnSpLocks noChangeShapeType="1"/>
            <a:stCxn id="37891" idx="4"/>
            <a:endCxn id="37897"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07"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08" name="Oval 20"/>
          <p:cNvSpPr>
            <a:spLocks noChangeArrowheads="1"/>
          </p:cNvSpPr>
          <p:nvPr/>
        </p:nvSpPr>
        <p:spPr bwMode="auto">
          <a:xfrm>
            <a:off x="4800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09"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10"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911" name="AutoShape 23"/>
          <p:cNvCxnSpPr>
            <a:cxnSpLocks noChangeShapeType="1"/>
            <a:stCxn id="37896" idx="6"/>
            <a:endCxn id="37908" idx="3"/>
          </p:cNvCxnSpPr>
          <p:nvPr/>
        </p:nvCxnSpPr>
        <p:spPr bwMode="auto">
          <a:xfrm flipV="1">
            <a:off x="3886201" y="54197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2" name="AutoShape 24"/>
          <p:cNvCxnSpPr>
            <a:cxnSpLocks noChangeShapeType="1"/>
            <a:stCxn id="37896" idx="2"/>
            <a:endCxn id="37909" idx="5"/>
          </p:cNvCxnSpPr>
          <p:nvPr/>
        </p:nvCxnSpPr>
        <p:spPr bwMode="auto">
          <a:xfrm flipH="1" flipV="1">
            <a:off x="2828926" y="5648326"/>
            <a:ext cx="600075" cy="295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3" name="AutoShape 25"/>
          <p:cNvCxnSpPr>
            <a:cxnSpLocks noChangeShapeType="1"/>
            <a:stCxn id="37895" idx="1"/>
            <a:endCxn id="37910"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4" name="AutoShape 26"/>
          <p:cNvCxnSpPr>
            <a:cxnSpLocks noChangeShapeType="1"/>
            <a:stCxn id="37908" idx="1"/>
            <a:endCxn id="37898" idx="5"/>
          </p:cNvCxnSpPr>
          <p:nvPr/>
        </p:nvCxnSpPr>
        <p:spPr bwMode="auto">
          <a:xfrm flipH="1" flipV="1">
            <a:off x="4429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5" name="AutoShape 27"/>
          <p:cNvCxnSpPr>
            <a:cxnSpLocks noChangeShapeType="1"/>
            <a:stCxn id="37897" idx="4"/>
            <a:endCxn id="37908" idx="0"/>
          </p:cNvCxnSpPr>
          <p:nvPr/>
        </p:nvCxnSpPr>
        <p:spPr bwMode="auto">
          <a:xfrm>
            <a:off x="5029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6" name="AutoShape 28"/>
          <p:cNvCxnSpPr>
            <a:cxnSpLocks noChangeShapeType="1"/>
            <a:stCxn id="37910" idx="7"/>
            <a:endCxn id="37890"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7"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7918"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7919"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7920"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7921"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7922"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7923"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7924"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7925"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926"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7927"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7928"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7929"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930"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931"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37932"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7933"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7934"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7935"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7936"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7937"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7938"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7939"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7940"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7941"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7942" name="AutoShape 54"/>
          <p:cNvCxnSpPr>
            <a:cxnSpLocks noChangeShapeType="1"/>
            <a:stCxn id="37895" idx="4"/>
            <a:endCxn id="37909" idx="0"/>
          </p:cNvCxnSpPr>
          <p:nvPr/>
        </p:nvCxnSpPr>
        <p:spPr bwMode="auto">
          <a:xfrm>
            <a:off x="2514600" y="40386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3"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7944"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7945"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46"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947" name="AutoShape 59"/>
          <p:cNvCxnSpPr>
            <a:cxnSpLocks noChangeShapeType="1"/>
            <a:stCxn id="37945" idx="6"/>
            <a:endCxn id="37946"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8"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7949"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50"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51" name="Oval 63"/>
          <p:cNvSpPr>
            <a:spLocks noChangeArrowheads="1"/>
          </p:cNvSpPr>
          <p:nvPr/>
        </p:nvSpPr>
        <p:spPr bwMode="auto">
          <a:xfrm>
            <a:off x="8305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52"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53" name="Oval 65"/>
          <p:cNvSpPr>
            <a:spLocks noChangeArrowheads="1"/>
          </p:cNvSpPr>
          <p:nvPr/>
        </p:nvSpPr>
        <p:spPr bwMode="auto">
          <a:xfrm>
            <a:off x="8915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954" name="AutoShape 66"/>
          <p:cNvCxnSpPr>
            <a:cxnSpLocks noChangeShapeType="1"/>
            <a:stCxn id="37945" idx="3"/>
            <a:endCxn id="37950"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5" name="AutoShape 67"/>
          <p:cNvCxnSpPr>
            <a:cxnSpLocks noChangeShapeType="1"/>
            <a:stCxn id="37950" idx="5"/>
            <a:endCxn id="37951" idx="1"/>
          </p:cNvCxnSpPr>
          <p:nvPr/>
        </p:nvCxnSpPr>
        <p:spPr bwMode="auto">
          <a:xfrm>
            <a:off x="7553325" y="4200525"/>
            <a:ext cx="819150" cy="18097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6" name="AutoShape 68"/>
          <p:cNvCxnSpPr>
            <a:cxnSpLocks noChangeShapeType="1"/>
            <a:stCxn id="37951" idx="7"/>
            <a:endCxn id="37953"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7" name="AutoShape 69"/>
          <p:cNvCxnSpPr>
            <a:cxnSpLocks noChangeShapeType="1"/>
            <a:stCxn id="37952" idx="3"/>
            <a:endCxn id="37953"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8" name="AutoShape 70"/>
          <p:cNvCxnSpPr>
            <a:cxnSpLocks noChangeShapeType="1"/>
            <a:stCxn id="37949" idx="4"/>
            <a:endCxn id="37953" idx="0"/>
          </p:cNvCxnSpPr>
          <p:nvPr/>
        </p:nvCxnSpPr>
        <p:spPr bwMode="auto">
          <a:xfrm>
            <a:off x="9144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59" name="AutoShape 71"/>
          <p:cNvCxnSpPr>
            <a:cxnSpLocks noChangeShapeType="1"/>
          </p:cNvCxnSpPr>
          <p:nvPr/>
        </p:nvCxnSpPr>
        <p:spPr bwMode="auto">
          <a:xfrm>
            <a:off x="8382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0" name="AutoShape 72"/>
          <p:cNvCxnSpPr>
            <a:cxnSpLocks noChangeShapeType="1"/>
            <a:stCxn id="37946" idx="3"/>
            <a:endCxn id="37949"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1"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62" name="Oval 74"/>
          <p:cNvSpPr>
            <a:spLocks noChangeArrowheads="1"/>
          </p:cNvSpPr>
          <p:nvPr/>
        </p:nvSpPr>
        <p:spPr bwMode="auto">
          <a:xfrm>
            <a:off x="9677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63" name="Oval 75"/>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7964"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7965" name="AutoShape 77"/>
          <p:cNvCxnSpPr>
            <a:cxnSpLocks noChangeShapeType="1"/>
            <a:stCxn id="37951" idx="6"/>
            <a:endCxn id="37962" idx="3"/>
          </p:cNvCxnSpPr>
          <p:nvPr/>
        </p:nvCxnSpPr>
        <p:spPr bwMode="auto">
          <a:xfrm flipV="1">
            <a:off x="8763001" y="56483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6" name="AutoShape 78"/>
          <p:cNvCxnSpPr>
            <a:cxnSpLocks noChangeShapeType="1"/>
          </p:cNvCxnSpPr>
          <p:nvPr/>
        </p:nvCxnSpPr>
        <p:spPr bwMode="auto">
          <a:xfrm flipH="1" flipV="1">
            <a:off x="7696201" y="5867401"/>
            <a:ext cx="600075" cy="295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7" name="AutoShape 79"/>
          <p:cNvCxnSpPr>
            <a:cxnSpLocks noChangeShapeType="1"/>
            <a:stCxn id="37950" idx="1"/>
            <a:endCxn id="37964"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8" name="AutoShape 80"/>
          <p:cNvCxnSpPr>
            <a:cxnSpLocks noChangeShapeType="1"/>
            <a:stCxn id="37962" idx="1"/>
            <a:endCxn id="37953" idx="5"/>
          </p:cNvCxnSpPr>
          <p:nvPr/>
        </p:nvCxnSpPr>
        <p:spPr bwMode="auto">
          <a:xfrm flipH="1" flipV="1">
            <a:off x="9305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69" name="AutoShape 81"/>
          <p:cNvCxnSpPr>
            <a:cxnSpLocks noChangeShapeType="1"/>
            <a:stCxn id="37952" idx="4"/>
            <a:endCxn id="37962"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70" name="AutoShape 82"/>
          <p:cNvCxnSpPr>
            <a:cxnSpLocks noChangeShapeType="1"/>
            <a:stCxn id="37964" idx="7"/>
            <a:endCxn id="37945"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71"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7972"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7973"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7974"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7975"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7976"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7977"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7978"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7979"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980"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2</a:t>
            </a:r>
          </a:p>
        </p:txBody>
      </p:sp>
      <p:sp>
        <p:nvSpPr>
          <p:cNvPr id="37981"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5</a:t>
            </a:r>
          </a:p>
        </p:txBody>
      </p:sp>
      <p:sp>
        <p:nvSpPr>
          <p:cNvPr id="37982"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6</a:t>
            </a:r>
          </a:p>
        </p:txBody>
      </p:sp>
      <p:sp>
        <p:nvSpPr>
          <p:cNvPr id="37983"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7984"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7985"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37986"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7987"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7988"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7989"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7990"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7991"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7992"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7993"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7994"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7995"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7996" name="AutoShape 108"/>
          <p:cNvCxnSpPr>
            <a:cxnSpLocks noChangeShapeType="1"/>
            <a:stCxn id="37950" idx="4"/>
            <a:endCxn id="37963" idx="0"/>
          </p:cNvCxnSpPr>
          <p:nvPr/>
        </p:nvCxnSpPr>
        <p:spPr bwMode="auto">
          <a:xfrm>
            <a:off x="7391400" y="4267200"/>
            <a:ext cx="152400" cy="121920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74745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
          <p:cNvSpPr>
            <a:spLocks noChangeAspect="1" noChangeArrowheads="1"/>
          </p:cNvSpPr>
          <p:nvPr/>
        </p:nvSpPr>
        <p:spPr bwMode="auto">
          <a:xfrm>
            <a:off x="32766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15" name="Oval 3"/>
          <p:cNvSpPr>
            <a:spLocks noChangeArrowheads="1"/>
          </p:cNvSpPr>
          <p:nvPr/>
        </p:nvSpPr>
        <p:spPr bwMode="auto">
          <a:xfrm>
            <a:off x="4876800" y="2057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16" name="AutoShape 4"/>
          <p:cNvCxnSpPr>
            <a:cxnSpLocks noChangeShapeType="1"/>
            <a:stCxn id="38914" idx="6"/>
            <a:endCxn id="38915" idx="2"/>
          </p:cNvCxnSpPr>
          <p:nvPr/>
        </p:nvCxnSpPr>
        <p:spPr bwMode="auto">
          <a:xfrm>
            <a:off x="3733800" y="22860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17"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8918" name="Oval 6"/>
          <p:cNvSpPr>
            <a:spLocks noChangeArrowheads="1"/>
          </p:cNvSpPr>
          <p:nvPr/>
        </p:nvSpPr>
        <p:spPr bwMode="auto">
          <a:xfrm>
            <a:off x="40386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19" name="Oval 7"/>
          <p:cNvSpPr>
            <a:spLocks noChangeArrowheads="1"/>
          </p:cNvSpPr>
          <p:nvPr/>
        </p:nvSpPr>
        <p:spPr bwMode="auto">
          <a:xfrm>
            <a:off x="2286000" y="3581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20" name="Oval 8"/>
          <p:cNvSpPr>
            <a:spLocks noChangeArrowheads="1"/>
          </p:cNvSpPr>
          <p:nvPr/>
        </p:nvSpPr>
        <p:spPr bwMode="auto">
          <a:xfrm>
            <a:off x="3429000" y="571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21" name="Oval 9"/>
          <p:cNvSpPr>
            <a:spLocks noChangeArrowheads="1"/>
          </p:cNvSpPr>
          <p:nvPr/>
        </p:nvSpPr>
        <p:spPr bwMode="auto">
          <a:xfrm>
            <a:off x="4800600" y="3048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22" name="Oval 10"/>
          <p:cNvSpPr>
            <a:spLocks noChangeArrowheads="1"/>
          </p:cNvSpPr>
          <p:nvPr/>
        </p:nvSpPr>
        <p:spPr bwMode="auto">
          <a:xfrm>
            <a:off x="40386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23" name="AutoShape 11"/>
          <p:cNvCxnSpPr>
            <a:cxnSpLocks noChangeShapeType="1"/>
            <a:stCxn id="38914" idx="3"/>
            <a:endCxn id="38919" idx="7"/>
          </p:cNvCxnSpPr>
          <p:nvPr/>
        </p:nvCxnSpPr>
        <p:spPr bwMode="auto">
          <a:xfrm flipH="1">
            <a:off x="2676525" y="24479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4" name="AutoShape 12"/>
          <p:cNvCxnSpPr>
            <a:cxnSpLocks noChangeShapeType="1"/>
            <a:stCxn id="38919" idx="5"/>
            <a:endCxn id="38920" idx="1"/>
          </p:cNvCxnSpPr>
          <p:nvPr/>
        </p:nvCxnSpPr>
        <p:spPr bwMode="auto">
          <a:xfrm>
            <a:off x="2676525" y="39719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5" name="AutoShape 13"/>
          <p:cNvCxnSpPr>
            <a:cxnSpLocks noChangeShapeType="1"/>
            <a:stCxn id="38920" idx="7"/>
            <a:endCxn id="38922" idx="4"/>
          </p:cNvCxnSpPr>
          <p:nvPr/>
        </p:nvCxnSpPr>
        <p:spPr bwMode="auto">
          <a:xfrm flipV="1">
            <a:off x="3819526" y="44958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6" name="AutoShape 14"/>
          <p:cNvCxnSpPr>
            <a:cxnSpLocks noChangeShapeType="1"/>
            <a:stCxn id="38921" idx="3"/>
            <a:endCxn id="38922" idx="7"/>
          </p:cNvCxnSpPr>
          <p:nvPr/>
        </p:nvCxnSpPr>
        <p:spPr bwMode="auto">
          <a:xfrm flipH="1">
            <a:off x="4429125" y="34385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7" name="AutoShape 15"/>
          <p:cNvCxnSpPr>
            <a:cxnSpLocks noChangeShapeType="1"/>
            <a:stCxn id="38918" idx="4"/>
            <a:endCxn id="38922" idx="0"/>
          </p:cNvCxnSpPr>
          <p:nvPr/>
        </p:nvCxnSpPr>
        <p:spPr bwMode="auto">
          <a:xfrm>
            <a:off x="4267200" y="34290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8" name="AutoShape 16"/>
          <p:cNvCxnSpPr>
            <a:cxnSpLocks noChangeShapeType="1"/>
            <a:stCxn id="38914" idx="4"/>
            <a:endCxn id="38920" idx="0"/>
          </p:cNvCxnSpPr>
          <p:nvPr/>
        </p:nvCxnSpPr>
        <p:spPr bwMode="auto">
          <a:xfrm>
            <a:off x="3505200" y="25146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9" name="AutoShape 17"/>
          <p:cNvCxnSpPr>
            <a:cxnSpLocks noChangeShapeType="1"/>
            <a:stCxn id="38915" idx="3"/>
            <a:endCxn id="38918" idx="7"/>
          </p:cNvCxnSpPr>
          <p:nvPr/>
        </p:nvCxnSpPr>
        <p:spPr bwMode="auto">
          <a:xfrm flipH="1">
            <a:off x="4429125" y="24479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0" name="AutoShape 18"/>
          <p:cNvCxnSpPr>
            <a:cxnSpLocks noChangeShapeType="1"/>
            <a:stCxn id="38915" idx="4"/>
            <a:endCxn id="38921" idx="0"/>
          </p:cNvCxnSpPr>
          <p:nvPr/>
        </p:nvCxnSpPr>
        <p:spPr bwMode="auto">
          <a:xfrm flipH="1">
            <a:off x="5029200" y="25146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1"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32" name="Oval 20"/>
          <p:cNvSpPr>
            <a:spLocks noChangeArrowheads="1"/>
          </p:cNvSpPr>
          <p:nvPr/>
        </p:nvSpPr>
        <p:spPr bwMode="auto">
          <a:xfrm>
            <a:off x="48006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33" name="Oval 21"/>
          <p:cNvSpPr>
            <a:spLocks noChangeArrowheads="1"/>
          </p:cNvSpPr>
          <p:nvPr/>
        </p:nvSpPr>
        <p:spPr bwMode="auto">
          <a:xfrm>
            <a:off x="2438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34"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35" name="AutoShape 23"/>
          <p:cNvCxnSpPr>
            <a:cxnSpLocks noChangeShapeType="1"/>
            <a:stCxn id="38920" idx="6"/>
            <a:endCxn id="38932" idx="3"/>
          </p:cNvCxnSpPr>
          <p:nvPr/>
        </p:nvCxnSpPr>
        <p:spPr bwMode="auto">
          <a:xfrm flipV="1">
            <a:off x="3886201" y="54197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6" name="AutoShape 24"/>
          <p:cNvCxnSpPr>
            <a:cxnSpLocks noChangeShapeType="1"/>
            <a:stCxn id="38920" idx="2"/>
            <a:endCxn id="38933" idx="5"/>
          </p:cNvCxnSpPr>
          <p:nvPr/>
        </p:nvCxnSpPr>
        <p:spPr bwMode="auto">
          <a:xfrm flipH="1" flipV="1">
            <a:off x="2828926" y="5648326"/>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7" name="AutoShape 25"/>
          <p:cNvCxnSpPr>
            <a:cxnSpLocks noChangeShapeType="1"/>
            <a:stCxn id="38919" idx="1"/>
            <a:endCxn id="38934" idx="5"/>
          </p:cNvCxnSpPr>
          <p:nvPr/>
        </p:nvCxnSpPr>
        <p:spPr bwMode="auto">
          <a:xfrm flipH="1" flipV="1">
            <a:off x="2066925" y="3286125"/>
            <a:ext cx="285750" cy="3619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8" name="AutoShape 26"/>
          <p:cNvCxnSpPr>
            <a:cxnSpLocks noChangeShapeType="1"/>
            <a:stCxn id="38932" idx="1"/>
            <a:endCxn id="38922" idx="5"/>
          </p:cNvCxnSpPr>
          <p:nvPr/>
        </p:nvCxnSpPr>
        <p:spPr bwMode="auto">
          <a:xfrm flipH="1" flipV="1">
            <a:off x="4429125" y="4429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39" name="AutoShape 27"/>
          <p:cNvCxnSpPr>
            <a:cxnSpLocks noChangeShapeType="1"/>
            <a:stCxn id="38921" idx="4"/>
            <a:endCxn id="38932" idx="0"/>
          </p:cNvCxnSpPr>
          <p:nvPr/>
        </p:nvCxnSpPr>
        <p:spPr bwMode="auto">
          <a:xfrm>
            <a:off x="5029200" y="35052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40" name="AutoShape 28"/>
          <p:cNvCxnSpPr>
            <a:cxnSpLocks noChangeShapeType="1"/>
            <a:stCxn id="38934" idx="7"/>
            <a:endCxn id="38914" idx="2"/>
          </p:cNvCxnSpPr>
          <p:nvPr/>
        </p:nvCxnSpPr>
        <p:spPr bwMode="auto">
          <a:xfrm flipV="1">
            <a:off x="2066926" y="2286001"/>
            <a:ext cx="1209675" cy="676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41"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8942"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8943"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8944"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8945"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38946"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8947"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8948"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8949"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8950"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38951"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8952"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6</a:t>
            </a:r>
          </a:p>
        </p:txBody>
      </p:sp>
      <p:sp>
        <p:nvSpPr>
          <p:cNvPr id="38953"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8954"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8955"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38956"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8957"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8958"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8959"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8960"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8961"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8962"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8963"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8964"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8965"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8966" name="AutoShape 54"/>
          <p:cNvCxnSpPr>
            <a:cxnSpLocks noChangeShapeType="1"/>
            <a:stCxn id="38919" idx="4"/>
            <a:endCxn id="38933" idx="0"/>
          </p:cNvCxnSpPr>
          <p:nvPr/>
        </p:nvCxnSpPr>
        <p:spPr bwMode="auto">
          <a:xfrm>
            <a:off x="2514600" y="40386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67"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38968" name="Text Box 56"/>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38969"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70"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71" name="AutoShape 59"/>
          <p:cNvCxnSpPr>
            <a:cxnSpLocks noChangeShapeType="1"/>
            <a:stCxn id="38969" idx="6"/>
            <a:endCxn id="38970"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2"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8973"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74"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75" name="Oval 63"/>
          <p:cNvSpPr>
            <a:spLocks noChangeArrowheads="1"/>
          </p:cNvSpPr>
          <p:nvPr/>
        </p:nvSpPr>
        <p:spPr bwMode="auto">
          <a:xfrm>
            <a:off x="8305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76"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77" name="Oval 65"/>
          <p:cNvSpPr>
            <a:spLocks noChangeArrowheads="1"/>
          </p:cNvSpPr>
          <p:nvPr/>
        </p:nvSpPr>
        <p:spPr bwMode="auto">
          <a:xfrm>
            <a:off x="8915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78" name="AutoShape 66"/>
          <p:cNvCxnSpPr>
            <a:cxnSpLocks noChangeShapeType="1"/>
            <a:stCxn id="38969" idx="3"/>
            <a:endCxn id="38974"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79" name="AutoShape 67"/>
          <p:cNvCxnSpPr>
            <a:cxnSpLocks noChangeShapeType="1"/>
            <a:stCxn id="38974" idx="5"/>
            <a:endCxn id="38975" idx="1"/>
          </p:cNvCxnSpPr>
          <p:nvPr/>
        </p:nvCxnSpPr>
        <p:spPr bwMode="auto">
          <a:xfrm>
            <a:off x="7553325" y="42005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0" name="AutoShape 68"/>
          <p:cNvCxnSpPr>
            <a:cxnSpLocks noChangeShapeType="1"/>
            <a:stCxn id="38975" idx="7"/>
            <a:endCxn id="38977"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1" name="AutoShape 69"/>
          <p:cNvCxnSpPr>
            <a:cxnSpLocks noChangeShapeType="1"/>
            <a:stCxn id="38976" idx="3"/>
            <a:endCxn id="38977"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2" name="AutoShape 70"/>
          <p:cNvCxnSpPr>
            <a:cxnSpLocks noChangeShapeType="1"/>
            <a:stCxn id="38973" idx="4"/>
            <a:endCxn id="38977" idx="0"/>
          </p:cNvCxnSpPr>
          <p:nvPr/>
        </p:nvCxnSpPr>
        <p:spPr bwMode="auto">
          <a:xfrm>
            <a:off x="9144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3" name="AutoShape 71"/>
          <p:cNvCxnSpPr>
            <a:cxnSpLocks noChangeShapeType="1"/>
            <a:stCxn id="38969" idx="4"/>
            <a:endCxn id="38975" idx="0"/>
          </p:cNvCxnSpPr>
          <p:nvPr/>
        </p:nvCxnSpPr>
        <p:spPr bwMode="auto">
          <a:xfrm>
            <a:off x="8382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4" name="AutoShape 72"/>
          <p:cNvCxnSpPr>
            <a:cxnSpLocks noChangeShapeType="1"/>
            <a:stCxn id="38970" idx="3"/>
            <a:endCxn id="38973"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85"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86" name="Oval 74"/>
          <p:cNvSpPr>
            <a:spLocks noChangeArrowheads="1"/>
          </p:cNvSpPr>
          <p:nvPr/>
        </p:nvSpPr>
        <p:spPr bwMode="auto">
          <a:xfrm>
            <a:off x="9677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87" name="Oval 75"/>
          <p:cNvSpPr>
            <a:spLocks noChangeArrowheads="1"/>
          </p:cNvSpPr>
          <p:nvPr/>
        </p:nvSpPr>
        <p:spPr bwMode="auto">
          <a:xfrm>
            <a:off x="7315200" y="5486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8988"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8989" name="AutoShape 77"/>
          <p:cNvCxnSpPr>
            <a:cxnSpLocks noChangeShapeType="1"/>
            <a:stCxn id="38975" idx="6"/>
            <a:endCxn id="38986" idx="3"/>
          </p:cNvCxnSpPr>
          <p:nvPr/>
        </p:nvCxnSpPr>
        <p:spPr bwMode="auto">
          <a:xfrm flipV="1">
            <a:off x="8763001" y="56483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0" name="AutoShape 78"/>
          <p:cNvCxnSpPr>
            <a:cxnSpLocks noChangeShapeType="1"/>
          </p:cNvCxnSpPr>
          <p:nvPr/>
        </p:nvCxnSpPr>
        <p:spPr bwMode="auto">
          <a:xfrm flipH="1" flipV="1">
            <a:off x="7696201" y="5867401"/>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1" name="AutoShape 79"/>
          <p:cNvCxnSpPr>
            <a:cxnSpLocks noChangeShapeType="1"/>
            <a:stCxn id="38974" idx="1"/>
            <a:endCxn id="38988"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2" name="AutoShape 80"/>
          <p:cNvCxnSpPr>
            <a:cxnSpLocks noChangeShapeType="1"/>
            <a:stCxn id="38986" idx="1"/>
            <a:endCxn id="38977" idx="5"/>
          </p:cNvCxnSpPr>
          <p:nvPr/>
        </p:nvCxnSpPr>
        <p:spPr bwMode="auto">
          <a:xfrm flipH="1" flipV="1">
            <a:off x="9305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3" name="AutoShape 81"/>
          <p:cNvCxnSpPr>
            <a:cxnSpLocks noChangeShapeType="1"/>
            <a:stCxn id="38976" idx="4"/>
            <a:endCxn id="38986"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4" name="AutoShape 82"/>
          <p:cNvCxnSpPr>
            <a:cxnSpLocks noChangeShapeType="1"/>
            <a:stCxn id="38988" idx="7"/>
            <a:endCxn id="38969"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95"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8996"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8997" name="Text Box 85"/>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38998"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8999"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9000"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9001" name="Text Box 89"/>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9002"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9003" name="Text Box 91"/>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9004"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9005" name="Text Box 93"/>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39006" name="Text Box 94"/>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6</a:t>
            </a:r>
          </a:p>
        </p:txBody>
      </p:sp>
      <p:sp>
        <p:nvSpPr>
          <p:cNvPr id="39007"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9008" name="Text Box 96"/>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39009" name="Text Box 97"/>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39010"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9011"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9012"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9013"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9014"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9015"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9016"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9017"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9018"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9019"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39020" name="AutoShape 108"/>
          <p:cNvCxnSpPr>
            <a:cxnSpLocks noChangeShapeType="1"/>
            <a:stCxn id="38974" idx="4"/>
            <a:endCxn id="38987" idx="0"/>
          </p:cNvCxnSpPr>
          <p:nvPr/>
        </p:nvCxnSpPr>
        <p:spPr bwMode="auto">
          <a:xfrm>
            <a:off x="7391400" y="42672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7563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39" name="Oval 57"/>
          <p:cNvSpPr>
            <a:spLocks noChangeAspect="1" noChangeArrowheads="1"/>
          </p:cNvSpPr>
          <p:nvPr/>
        </p:nvSpPr>
        <p:spPr bwMode="auto">
          <a:xfrm>
            <a:off x="81534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40" name="Oval 58"/>
          <p:cNvSpPr>
            <a:spLocks noChangeArrowheads="1"/>
          </p:cNvSpPr>
          <p:nvPr/>
        </p:nvSpPr>
        <p:spPr bwMode="auto">
          <a:xfrm>
            <a:off x="9753600" y="2286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41" name="AutoShape 59"/>
          <p:cNvCxnSpPr>
            <a:cxnSpLocks noChangeShapeType="1"/>
            <a:stCxn id="39939" idx="6"/>
            <a:endCxn id="39940" idx="2"/>
          </p:cNvCxnSpPr>
          <p:nvPr/>
        </p:nvCxnSpPr>
        <p:spPr bwMode="auto">
          <a:xfrm>
            <a:off x="8610600" y="2514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2" name="Text Box 60"/>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9943" name="Oval 61"/>
          <p:cNvSpPr>
            <a:spLocks noChangeArrowheads="1"/>
          </p:cNvSpPr>
          <p:nvPr/>
        </p:nvSpPr>
        <p:spPr bwMode="auto">
          <a:xfrm>
            <a:off x="8915400" y="3200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44" name="Oval 62"/>
          <p:cNvSpPr>
            <a:spLocks noChangeArrowheads="1"/>
          </p:cNvSpPr>
          <p:nvPr/>
        </p:nvSpPr>
        <p:spPr bwMode="auto">
          <a:xfrm>
            <a:off x="7162800" y="3810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45" name="Oval 63"/>
          <p:cNvSpPr>
            <a:spLocks noChangeArrowheads="1"/>
          </p:cNvSpPr>
          <p:nvPr/>
        </p:nvSpPr>
        <p:spPr bwMode="auto">
          <a:xfrm>
            <a:off x="8305800" y="594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46" name="Oval 64"/>
          <p:cNvSpPr>
            <a:spLocks noChangeArrowheads="1"/>
          </p:cNvSpPr>
          <p:nvPr/>
        </p:nvSpPr>
        <p:spPr bwMode="auto">
          <a:xfrm>
            <a:off x="96774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47" name="Oval 65"/>
          <p:cNvSpPr>
            <a:spLocks noChangeArrowheads="1"/>
          </p:cNvSpPr>
          <p:nvPr/>
        </p:nvSpPr>
        <p:spPr bwMode="auto">
          <a:xfrm>
            <a:off x="8915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48" name="AutoShape 70"/>
          <p:cNvCxnSpPr>
            <a:cxnSpLocks noChangeShapeType="1"/>
            <a:stCxn id="39943" idx="4"/>
            <a:endCxn id="39947" idx="0"/>
          </p:cNvCxnSpPr>
          <p:nvPr/>
        </p:nvCxnSpPr>
        <p:spPr bwMode="auto">
          <a:xfrm>
            <a:off x="9144000" y="36576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9" name="AutoShape 72"/>
          <p:cNvCxnSpPr>
            <a:cxnSpLocks noChangeShapeType="1"/>
            <a:stCxn id="39940" idx="3"/>
            <a:endCxn id="39943" idx="7"/>
          </p:cNvCxnSpPr>
          <p:nvPr/>
        </p:nvCxnSpPr>
        <p:spPr bwMode="auto">
          <a:xfrm flipH="1">
            <a:off x="9305925" y="26765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0" name="AutoShape 73"/>
          <p:cNvCxnSpPr>
            <a:cxnSpLocks noChangeShapeType="1"/>
          </p:cNvCxnSpPr>
          <p:nvPr/>
        </p:nvCxnSpPr>
        <p:spPr bwMode="auto">
          <a:xfrm flipH="1">
            <a:off x="9906000" y="27432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1" name="Oval 74"/>
          <p:cNvSpPr>
            <a:spLocks noChangeArrowheads="1"/>
          </p:cNvSpPr>
          <p:nvPr/>
        </p:nvSpPr>
        <p:spPr bwMode="auto">
          <a:xfrm>
            <a:off x="9677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52" name="Oval 75"/>
          <p:cNvSpPr>
            <a:spLocks noChangeArrowheads="1"/>
          </p:cNvSpPr>
          <p:nvPr/>
        </p:nvSpPr>
        <p:spPr bwMode="auto">
          <a:xfrm>
            <a:off x="7315200" y="5486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53" name="Oval 76"/>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54" name="AutoShape 77"/>
          <p:cNvCxnSpPr>
            <a:cxnSpLocks noChangeShapeType="1"/>
            <a:stCxn id="39945" idx="6"/>
            <a:endCxn id="39951" idx="3"/>
          </p:cNvCxnSpPr>
          <p:nvPr/>
        </p:nvCxnSpPr>
        <p:spPr bwMode="auto">
          <a:xfrm flipV="1">
            <a:off x="8763001" y="56483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5" name="AutoShape 78"/>
          <p:cNvCxnSpPr>
            <a:cxnSpLocks noChangeShapeType="1"/>
          </p:cNvCxnSpPr>
          <p:nvPr/>
        </p:nvCxnSpPr>
        <p:spPr bwMode="auto">
          <a:xfrm flipH="1" flipV="1">
            <a:off x="7696201" y="5867401"/>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6" name="AutoShape 79"/>
          <p:cNvCxnSpPr>
            <a:cxnSpLocks noChangeShapeType="1"/>
            <a:stCxn id="39944" idx="1"/>
            <a:endCxn id="39953" idx="5"/>
          </p:cNvCxnSpPr>
          <p:nvPr/>
        </p:nvCxnSpPr>
        <p:spPr bwMode="auto">
          <a:xfrm flipH="1" flipV="1">
            <a:off x="6943725" y="35147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7" name="AutoShape 80"/>
          <p:cNvCxnSpPr>
            <a:cxnSpLocks noChangeShapeType="1"/>
            <a:stCxn id="39951" idx="1"/>
            <a:endCxn id="39947" idx="5"/>
          </p:cNvCxnSpPr>
          <p:nvPr/>
        </p:nvCxnSpPr>
        <p:spPr bwMode="auto">
          <a:xfrm flipH="1" flipV="1">
            <a:off x="9305925" y="46577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8" name="AutoShape 82"/>
          <p:cNvCxnSpPr>
            <a:cxnSpLocks noChangeShapeType="1"/>
            <a:stCxn id="39953" idx="7"/>
            <a:endCxn id="39939" idx="2"/>
          </p:cNvCxnSpPr>
          <p:nvPr/>
        </p:nvCxnSpPr>
        <p:spPr bwMode="auto">
          <a:xfrm flipV="1">
            <a:off x="6943726" y="25146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9" name="Text Box 83"/>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9960" name="Text Box 84"/>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9961" name="Text Box 86"/>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9962" name="Text Box 87"/>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39963" name="Text Box 88"/>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9964" name="Text Box 90"/>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39965" name="Text Box 92"/>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39966" name="Text Box 95"/>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9967" name="Text Box 98"/>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39968" name="Text Box 99"/>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39969" name="Text Box 100"/>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39970" name="Text Box 101"/>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39971" name="Text Box 102"/>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39972" name="Text Box 103"/>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39973" name="Text Box 104"/>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39974" name="Text Box 105"/>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39975" name="Text Box 106"/>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39976" name="Text Box 107"/>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sp>
        <p:nvSpPr>
          <p:cNvPr id="39977" name="Text Box 110"/>
          <p:cNvSpPr txBox="1">
            <a:spLocks noChangeArrowheads="1"/>
          </p:cNvSpPr>
          <p:nvPr/>
        </p:nvSpPr>
        <p:spPr bwMode="auto">
          <a:xfrm>
            <a:off x="1828800" y="457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Complete Graph</a:t>
            </a:r>
          </a:p>
        </p:txBody>
      </p:sp>
      <p:sp>
        <p:nvSpPr>
          <p:cNvPr id="39978" name="Text Box 111"/>
          <p:cNvSpPr txBox="1">
            <a:spLocks noChangeArrowheads="1"/>
          </p:cNvSpPr>
          <p:nvPr/>
        </p:nvSpPr>
        <p:spPr bwMode="auto">
          <a:xfrm>
            <a:off x="6781800" y="4572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Minimum Spanning Tree</a:t>
            </a:r>
          </a:p>
        </p:txBody>
      </p:sp>
      <p:sp>
        <p:nvSpPr>
          <p:cNvPr id="39979" name="Oval 112"/>
          <p:cNvSpPr>
            <a:spLocks noChangeAspect="1" noChangeArrowheads="1"/>
          </p:cNvSpPr>
          <p:nvPr/>
        </p:nvSpPr>
        <p:spPr bwMode="auto">
          <a:xfrm>
            <a:off x="3276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80" name="Oval 113"/>
          <p:cNvSpPr>
            <a:spLocks noChangeArrowheads="1"/>
          </p:cNvSpPr>
          <p:nvPr/>
        </p:nvSpPr>
        <p:spPr bwMode="auto">
          <a:xfrm>
            <a:off x="4876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81" name="AutoShape 114"/>
          <p:cNvCxnSpPr>
            <a:cxnSpLocks noChangeShapeType="1"/>
            <a:stCxn id="39979" idx="6"/>
            <a:endCxn id="39980" idx="2"/>
          </p:cNvCxnSpPr>
          <p:nvPr/>
        </p:nvCxnSpPr>
        <p:spPr bwMode="auto">
          <a:xfrm>
            <a:off x="3733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82" name="Text Box 11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39983" name="Oval 11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84" name="Oval 117"/>
          <p:cNvSpPr>
            <a:spLocks noChangeArrowheads="1"/>
          </p:cNvSpPr>
          <p:nvPr/>
        </p:nvSpPr>
        <p:spPr bwMode="auto">
          <a:xfrm>
            <a:off x="2286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85" name="Oval 11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86" name="Oval 11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87" name="Oval 12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88" name="AutoShape 121"/>
          <p:cNvCxnSpPr>
            <a:cxnSpLocks noChangeShapeType="1"/>
            <a:stCxn id="39979" idx="3"/>
            <a:endCxn id="39984" idx="7"/>
          </p:cNvCxnSpPr>
          <p:nvPr/>
        </p:nvCxnSpPr>
        <p:spPr bwMode="auto">
          <a:xfrm flipH="1">
            <a:off x="2676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9" name="AutoShape 122"/>
          <p:cNvCxnSpPr>
            <a:cxnSpLocks noChangeShapeType="1"/>
            <a:stCxn id="39984" idx="5"/>
            <a:endCxn id="39985" idx="1"/>
          </p:cNvCxnSpPr>
          <p:nvPr/>
        </p:nvCxnSpPr>
        <p:spPr bwMode="auto">
          <a:xfrm>
            <a:off x="2676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0" name="AutoShape 123"/>
          <p:cNvCxnSpPr>
            <a:cxnSpLocks noChangeShapeType="1"/>
            <a:stCxn id="39985" idx="7"/>
            <a:endCxn id="39987"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1" name="AutoShape 124"/>
          <p:cNvCxnSpPr>
            <a:cxnSpLocks noChangeShapeType="1"/>
            <a:stCxn id="39986" idx="3"/>
            <a:endCxn id="39987"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2" name="AutoShape 125"/>
          <p:cNvCxnSpPr>
            <a:cxnSpLocks noChangeShapeType="1"/>
            <a:stCxn id="39983" idx="4"/>
            <a:endCxn id="39987"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3" name="AutoShape 126"/>
          <p:cNvCxnSpPr>
            <a:cxnSpLocks noChangeShapeType="1"/>
            <a:stCxn id="39979" idx="4"/>
            <a:endCxn id="39985" idx="0"/>
          </p:cNvCxnSpPr>
          <p:nvPr/>
        </p:nvCxnSpPr>
        <p:spPr bwMode="auto">
          <a:xfrm>
            <a:off x="3505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4" name="AutoShape 127"/>
          <p:cNvCxnSpPr>
            <a:cxnSpLocks noChangeShapeType="1"/>
            <a:stCxn id="39980" idx="3"/>
            <a:endCxn id="39983" idx="7"/>
          </p:cNvCxnSpPr>
          <p:nvPr/>
        </p:nvCxnSpPr>
        <p:spPr bwMode="auto">
          <a:xfrm flipH="1">
            <a:off x="4429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95" name="AutoShape 128"/>
          <p:cNvCxnSpPr>
            <a:cxnSpLocks noChangeShapeType="1"/>
            <a:stCxn id="39980" idx="4"/>
            <a:endCxn id="39986" idx="0"/>
          </p:cNvCxnSpPr>
          <p:nvPr/>
        </p:nvCxnSpPr>
        <p:spPr bwMode="auto">
          <a:xfrm flipH="1">
            <a:off x="5029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96" name="Oval 129"/>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97" name="Oval 130"/>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9998" name="Oval 131"/>
          <p:cNvSpPr>
            <a:spLocks noChangeArrowheads="1"/>
          </p:cNvSpPr>
          <p:nvPr/>
        </p:nvSpPr>
        <p:spPr bwMode="auto">
          <a:xfrm>
            <a:off x="1676400" y="2895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9999" name="AutoShape 132"/>
          <p:cNvCxnSpPr>
            <a:cxnSpLocks noChangeShapeType="1"/>
            <a:stCxn id="39985" idx="6"/>
            <a:endCxn id="39996"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00" name="AutoShape 133"/>
          <p:cNvCxnSpPr>
            <a:cxnSpLocks noChangeShapeType="1"/>
            <a:stCxn id="39985" idx="2"/>
            <a:endCxn id="39997"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01" name="AutoShape 134"/>
          <p:cNvCxnSpPr>
            <a:cxnSpLocks noChangeShapeType="1"/>
            <a:stCxn id="39984" idx="1"/>
            <a:endCxn id="39998" idx="5"/>
          </p:cNvCxnSpPr>
          <p:nvPr/>
        </p:nvCxnSpPr>
        <p:spPr bwMode="auto">
          <a:xfrm flipH="1" flipV="1">
            <a:off x="2066925" y="32861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02" name="AutoShape 135"/>
          <p:cNvCxnSpPr>
            <a:cxnSpLocks noChangeShapeType="1"/>
            <a:stCxn id="39996" idx="1"/>
            <a:endCxn id="39987"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03" name="AutoShape 136"/>
          <p:cNvCxnSpPr>
            <a:cxnSpLocks noChangeShapeType="1"/>
            <a:stCxn id="39986" idx="4"/>
            <a:endCxn id="39996"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004" name="AutoShape 137"/>
          <p:cNvCxnSpPr>
            <a:cxnSpLocks noChangeShapeType="1"/>
            <a:stCxn id="39998" idx="7"/>
            <a:endCxn id="39979" idx="2"/>
          </p:cNvCxnSpPr>
          <p:nvPr/>
        </p:nvCxnSpPr>
        <p:spPr bwMode="auto">
          <a:xfrm flipV="1">
            <a:off x="2066926" y="22860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005" name="Text Box 138"/>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40006" name="Text Box 139"/>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40007" name="Text Box 140"/>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40008" name="Text Box 141"/>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40009" name="Text Box 142"/>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40010" name="Text Box 143"/>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40011" name="Text Box 144"/>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40012" name="Text Box 145"/>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40013" name="Text Box 146"/>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40014" name="Text Box 147"/>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40015" name="Text Box 148"/>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40016" name="Text Box 149"/>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6</a:t>
            </a:r>
          </a:p>
        </p:txBody>
      </p:sp>
      <p:sp>
        <p:nvSpPr>
          <p:cNvPr id="40017" name="Text Box 150"/>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40018" name="Text Box 151"/>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40019" name="Text Box 152"/>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10</a:t>
            </a:r>
          </a:p>
        </p:txBody>
      </p:sp>
      <p:sp>
        <p:nvSpPr>
          <p:cNvPr id="40020" name="Text Box 153"/>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40021" name="Text Box 154"/>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40022" name="Text Box 155"/>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40023" name="Text Box 156"/>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40024" name="Text Box 157"/>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40025" name="Text Box 158"/>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40026" name="Text Box 159"/>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40027" name="Text Box 160"/>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40028" name="Text Box 161"/>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40029" name="Text Box 162"/>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40030" name="AutoShape 163"/>
          <p:cNvCxnSpPr>
            <a:cxnSpLocks noChangeShapeType="1"/>
            <a:stCxn id="39984" idx="4"/>
            <a:endCxn id="39997" idx="0"/>
          </p:cNvCxnSpPr>
          <p:nvPr/>
        </p:nvCxnSpPr>
        <p:spPr bwMode="auto">
          <a:xfrm>
            <a:off x="2514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686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905000" y="1600200"/>
            <a:ext cx="8382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800"/>
              <a:t>A spanning tree of a graph is just a subgraph that contains all the vertices and is a tree.</a:t>
            </a:r>
          </a:p>
          <a:p>
            <a:pPr>
              <a:spcBef>
                <a:spcPct val="50000"/>
              </a:spcBef>
              <a:buFontTx/>
              <a:buNone/>
            </a:pPr>
            <a:r>
              <a:rPr lang="en-US" altLang="en-US" sz="2800"/>
              <a:t>A graph may have many spanning trees.</a:t>
            </a:r>
          </a:p>
        </p:txBody>
      </p:sp>
      <p:sp>
        <p:nvSpPr>
          <p:cNvPr id="3075" name="Oval 4"/>
          <p:cNvSpPr>
            <a:spLocks noChangeArrowheads="1"/>
          </p:cNvSpPr>
          <p:nvPr/>
        </p:nvSpPr>
        <p:spPr bwMode="auto">
          <a:xfrm>
            <a:off x="19812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6" name="Oval 5"/>
          <p:cNvSpPr>
            <a:spLocks noChangeArrowheads="1"/>
          </p:cNvSpPr>
          <p:nvPr/>
        </p:nvSpPr>
        <p:spPr bwMode="auto">
          <a:xfrm>
            <a:off x="26670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7" name="Oval 6"/>
          <p:cNvSpPr>
            <a:spLocks noChangeArrowheads="1"/>
          </p:cNvSpPr>
          <p:nvPr/>
        </p:nvSpPr>
        <p:spPr bwMode="auto">
          <a:xfrm>
            <a:off x="19812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78" name="Oval 7"/>
          <p:cNvSpPr>
            <a:spLocks noChangeArrowheads="1"/>
          </p:cNvSpPr>
          <p:nvPr/>
        </p:nvSpPr>
        <p:spPr bwMode="auto">
          <a:xfrm>
            <a:off x="26670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79" name="AutoShape 13"/>
          <p:cNvCxnSpPr>
            <a:cxnSpLocks noChangeShapeType="1"/>
            <a:stCxn id="3075" idx="6"/>
            <a:endCxn id="3076" idx="2"/>
          </p:cNvCxnSpPr>
          <p:nvPr/>
        </p:nvCxnSpPr>
        <p:spPr bwMode="auto">
          <a:xfrm>
            <a:off x="2286000" y="4495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0" name="AutoShape 14"/>
          <p:cNvCxnSpPr>
            <a:cxnSpLocks noChangeShapeType="1"/>
            <a:stCxn id="3075" idx="4"/>
            <a:endCxn id="3077" idx="0"/>
          </p:cNvCxnSpPr>
          <p:nvPr/>
        </p:nvCxnSpPr>
        <p:spPr bwMode="auto">
          <a:xfrm>
            <a:off x="21336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1" name="AutoShape 15"/>
          <p:cNvCxnSpPr>
            <a:cxnSpLocks noChangeShapeType="1"/>
            <a:stCxn id="3077" idx="6"/>
            <a:endCxn id="3078" idx="2"/>
          </p:cNvCxnSpPr>
          <p:nvPr/>
        </p:nvCxnSpPr>
        <p:spPr bwMode="auto">
          <a:xfrm>
            <a:off x="2286000" y="5257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2" name="AutoShape 16"/>
          <p:cNvCxnSpPr>
            <a:cxnSpLocks noChangeShapeType="1"/>
            <a:stCxn id="3076" idx="4"/>
            <a:endCxn id="3078" idx="0"/>
          </p:cNvCxnSpPr>
          <p:nvPr/>
        </p:nvCxnSpPr>
        <p:spPr bwMode="auto">
          <a:xfrm>
            <a:off x="28194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3" name="AutoShape 17"/>
          <p:cNvCxnSpPr>
            <a:cxnSpLocks noChangeShapeType="1"/>
            <a:stCxn id="3076" idx="3"/>
            <a:endCxn id="3077" idx="7"/>
          </p:cNvCxnSpPr>
          <p:nvPr/>
        </p:nvCxnSpPr>
        <p:spPr bwMode="auto">
          <a:xfrm flipH="1">
            <a:off x="2241550" y="46037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84" name="AutoShape 18"/>
          <p:cNvCxnSpPr>
            <a:cxnSpLocks noChangeShapeType="1"/>
            <a:stCxn id="3075" idx="5"/>
            <a:endCxn id="3078" idx="1"/>
          </p:cNvCxnSpPr>
          <p:nvPr/>
        </p:nvCxnSpPr>
        <p:spPr bwMode="auto">
          <a:xfrm>
            <a:off x="2241550" y="46037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85" name="Oval 59"/>
          <p:cNvSpPr>
            <a:spLocks noChangeArrowheads="1"/>
          </p:cNvSpPr>
          <p:nvPr/>
        </p:nvSpPr>
        <p:spPr bwMode="auto">
          <a:xfrm>
            <a:off x="54102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86" name="Oval 60"/>
          <p:cNvSpPr>
            <a:spLocks noChangeArrowheads="1"/>
          </p:cNvSpPr>
          <p:nvPr/>
        </p:nvSpPr>
        <p:spPr bwMode="auto">
          <a:xfrm>
            <a:off x="60960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87" name="Oval 61"/>
          <p:cNvSpPr>
            <a:spLocks noChangeArrowheads="1"/>
          </p:cNvSpPr>
          <p:nvPr/>
        </p:nvSpPr>
        <p:spPr bwMode="auto">
          <a:xfrm>
            <a:off x="54102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88" name="Oval 62"/>
          <p:cNvSpPr>
            <a:spLocks noChangeArrowheads="1"/>
          </p:cNvSpPr>
          <p:nvPr/>
        </p:nvSpPr>
        <p:spPr bwMode="auto">
          <a:xfrm>
            <a:off x="60960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89" name="AutoShape 63"/>
          <p:cNvCxnSpPr>
            <a:cxnSpLocks noChangeShapeType="1"/>
            <a:stCxn id="3085" idx="6"/>
            <a:endCxn id="3086" idx="2"/>
          </p:cNvCxnSpPr>
          <p:nvPr/>
        </p:nvCxnSpPr>
        <p:spPr bwMode="auto">
          <a:xfrm>
            <a:off x="5715000" y="4495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0" name="AutoShape 64"/>
          <p:cNvCxnSpPr>
            <a:cxnSpLocks noChangeShapeType="1"/>
            <a:stCxn id="3085" idx="4"/>
            <a:endCxn id="3087" idx="0"/>
          </p:cNvCxnSpPr>
          <p:nvPr/>
        </p:nvCxnSpPr>
        <p:spPr bwMode="auto">
          <a:xfrm>
            <a:off x="55626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1" name="AutoShape 66"/>
          <p:cNvCxnSpPr>
            <a:cxnSpLocks noChangeShapeType="1"/>
            <a:stCxn id="3086" idx="4"/>
            <a:endCxn id="3088" idx="0"/>
          </p:cNvCxnSpPr>
          <p:nvPr/>
        </p:nvCxnSpPr>
        <p:spPr bwMode="auto">
          <a:xfrm>
            <a:off x="62484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92" name="Oval 69"/>
          <p:cNvSpPr>
            <a:spLocks noChangeArrowheads="1"/>
          </p:cNvSpPr>
          <p:nvPr/>
        </p:nvSpPr>
        <p:spPr bwMode="auto">
          <a:xfrm>
            <a:off x="71628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93" name="Oval 70"/>
          <p:cNvSpPr>
            <a:spLocks noChangeArrowheads="1"/>
          </p:cNvSpPr>
          <p:nvPr/>
        </p:nvSpPr>
        <p:spPr bwMode="auto">
          <a:xfrm>
            <a:off x="78486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94" name="Oval 71"/>
          <p:cNvSpPr>
            <a:spLocks noChangeArrowheads="1"/>
          </p:cNvSpPr>
          <p:nvPr/>
        </p:nvSpPr>
        <p:spPr bwMode="auto">
          <a:xfrm>
            <a:off x="71628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095" name="Oval 72"/>
          <p:cNvSpPr>
            <a:spLocks noChangeArrowheads="1"/>
          </p:cNvSpPr>
          <p:nvPr/>
        </p:nvSpPr>
        <p:spPr bwMode="auto">
          <a:xfrm>
            <a:off x="78486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096" name="AutoShape 74"/>
          <p:cNvCxnSpPr>
            <a:cxnSpLocks noChangeShapeType="1"/>
            <a:stCxn id="3092" idx="4"/>
            <a:endCxn id="3094" idx="0"/>
          </p:cNvCxnSpPr>
          <p:nvPr/>
        </p:nvCxnSpPr>
        <p:spPr bwMode="auto">
          <a:xfrm>
            <a:off x="73152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7" name="AutoShape 75"/>
          <p:cNvCxnSpPr>
            <a:cxnSpLocks noChangeShapeType="1"/>
            <a:stCxn id="3094" idx="6"/>
            <a:endCxn id="3095" idx="2"/>
          </p:cNvCxnSpPr>
          <p:nvPr/>
        </p:nvCxnSpPr>
        <p:spPr bwMode="auto">
          <a:xfrm>
            <a:off x="7467600" y="5257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98" name="AutoShape 76"/>
          <p:cNvCxnSpPr>
            <a:cxnSpLocks noChangeShapeType="1"/>
            <a:stCxn id="3093" idx="4"/>
            <a:endCxn id="3095" idx="0"/>
          </p:cNvCxnSpPr>
          <p:nvPr/>
        </p:nvCxnSpPr>
        <p:spPr bwMode="auto">
          <a:xfrm>
            <a:off x="80010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99" name="Oval 79"/>
          <p:cNvSpPr>
            <a:spLocks noChangeArrowheads="1"/>
          </p:cNvSpPr>
          <p:nvPr/>
        </p:nvSpPr>
        <p:spPr bwMode="auto">
          <a:xfrm>
            <a:off x="89916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0" name="Oval 80"/>
          <p:cNvSpPr>
            <a:spLocks noChangeArrowheads="1"/>
          </p:cNvSpPr>
          <p:nvPr/>
        </p:nvSpPr>
        <p:spPr bwMode="auto">
          <a:xfrm>
            <a:off x="96774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1" name="Oval 81"/>
          <p:cNvSpPr>
            <a:spLocks noChangeArrowheads="1"/>
          </p:cNvSpPr>
          <p:nvPr/>
        </p:nvSpPr>
        <p:spPr bwMode="auto">
          <a:xfrm>
            <a:off x="89916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2" name="Oval 82"/>
          <p:cNvSpPr>
            <a:spLocks noChangeArrowheads="1"/>
          </p:cNvSpPr>
          <p:nvPr/>
        </p:nvSpPr>
        <p:spPr bwMode="auto">
          <a:xfrm>
            <a:off x="96774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03" name="AutoShape 86"/>
          <p:cNvCxnSpPr>
            <a:cxnSpLocks noChangeShapeType="1"/>
            <a:stCxn id="3100" idx="4"/>
            <a:endCxn id="3102" idx="0"/>
          </p:cNvCxnSpPr>
          <p:nvPr/>
        </p:nvCxnSpPr>
        <p:spPr bwMode="auto">
          <a:xfrm>
            <a:off x="9829800" y="46482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4" name="AutoShape 87"/>
          <p:cNvCxnSpPr>
            <a:cxnSpLocks noChangeShapeType="1"/>
            <a:stCxn id="3100" idx="3"/>
            <a:endCxn id="3101" idx="7"/>
          </p:cNvCxnSpPr>
          <p:nvPr/>
        </p:nvCxnSpPr>
        <p:spPr bwMode="auto">
          <a:xfrm flipH="1">
            <a:off x="9251950" y="46037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05" name="AutoShape 88"/>
          <p:cNvCxnSpPr>
            <a:cxnSpLocks noChangeShapeType="1"/>
            <a:stCxn id="3099" idx="5"/>
            <a:endCxn id="3102" idx="1"/>
          </p:cNvCxnSpPr>
          <p:nvPr/>
        </p:nvCxnSpPr>
        <p:spPr bwMode="auto">
          <a:xfrm>
            <a:off x="9251950" y="46037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06" name="Oval 89"/>
          <p:cNvSpPr>
            <a:spLocks noChangeArrowheads="1"/>
          </p:cNvSpPr>
          <p:nvPr/>
        </p:nvSpPr>
        <p:spPr bwMode="auto">
          <a:xfrm>
            <a:off x="38100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7" name="Oval 90"/>
          <p:cNvSpPr>
            <a:spLocks noChangeArrowheads="1"/>
          </p:cNvSpPr>
          <p:nvPr/>
        </p:nvSpPr>
        <p:spPr bwMode="auto">
          <a:xfrm>
            <a:off x="4495800" y="4343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8" name="Oval 91"/>
          <p:cNvSpPr>
            <a:spLocks noChangeArrowheads="1"/>
          </p:cNvSpPr>
          <p:nvPr/>
        </p:nvSpPr>
        <p:spPr bwMode="auto">
          <a:xfrm>
            <a:off x="38100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09" name="Oval 92"/>
          <p:cNvSpPr>
            <a:spLocks noChangeArrowheads="1"/>
          </p:cNvSpPr>
          <p:nvPr/>
        </p:nvSpPr>
        <p:spPr bwMode="auto">
          <a:xfrm>
            <a:off x="4495800" y="5105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3110" name="AutoShape 93"/>
          <p:cNvCxnSpPr>
            <a:cxnSpLocks noChangeShapeType="1"/>
            <a:stCxn id="3106" idx="6"/>
            <a:endCxn id="3107" idx="2"/>
          </p:cNvCxnSpPr>
          <p:nvPr/>
        </p:nvCxnSpPr>
        <p:spPr bwMode="auto">
          <a:xfrm>
            <a:off x="4114800" y="4495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1" name="AutoShape 95"/>
          <p:cNvCxnSpPr>
            <a:cxnSpLocks noChangeShapeType="1"/>
            <a:stCxn id="3108" idx="6"/>
            <a:endCxn id="3109" idx="2"/>
          </p:cNvCxnSpPr>
          <p:nvPr/>
        </p:nvCxnSpPr>
        <p:spPr bwMode="auto">
          <a:xfrm>
            <a:off x="4114800" y="52578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2" name="AutoShape 98"/>
          <p:cNvCxnSpPr>
            <a:cxnSpLocks noChangeShapeType="1"/>
            <a:stCxn id="3106" idx="5"/>
            <a:endCxn id="3109" idx="1"/>
          </p:cNvCxnSpPr>
          <p:nvPr/>
        </p:nvCxnSpPr>
        <p:spPr bwMode="auto">
          <a:xfrm>
            <a:off x="4070350" y="46037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13" name="AutoShape 99"/>
          <p:cNvSpPr>
            <a:spLocks noChangeArrowheads="1"/>
          </p:cNvSpPr>
          <p:nvPr/>
        </p:nvSpPr>
        <p:spPr bwMode="auto">
          <a:xfrm>
            <a:off x="3200400" y="4724400"/>
            <a:ext cx="381000" cy="228600"/>
          </a:xfrm>
          <a:prstGeom prst="rightArrow">
            <a:avLst>
              <a:gd name="adj1" fmla="val 50000"/>
              <a:gd name="adj2" fmla="val 41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3114" name="Text Box 100"/>
          <p:cNvSpPr txBox="1">
            <a:spLocks noChangeArrowheads="1"/>
          </p:cNvSpPr>
          <p:nvPr/>
        </p:nvSpPr>
        <p:spPr bwMode="auto">
          <a:xfrm>
            <a:off x="4953000" y="47244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or</a:t>
            </a:r>
            <a:endParaRPr lang="en-US" altLang="en-US" sz="2400"/>
          </a:p>
        </p:txBody>
      </p:sp>
      <p:sp>
        <p:nvSpPr>
          <p:cNvPr id="3115" name="Text Box 101"/>
          <p:cNvSpPr txBox="1">
            <a:spLocks noChangeArrowheads="1"/>
          </p:cNvSpPr>
          <p:nvPr/>
        </p:nvSpPr>
        <p:spPr bwMode="auto">
          <a:xfrm>
            <a:off x="6553200" y="47244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or</a:t>
            </a:r>
            <a:endParaRPr lang="en-US" altLang="en-US" sz="2400"/>
          </a:p>
        </p:txBody>
      </p:sp>
      <p:sp>
        <p:nvSpPr>
          <p:cNvPr id="3116" name="Text Box 103"/>
          <p:cNvSpPr txBox="1">
            <a:spLocks noChangeArrowheads="1"/>
          </p:cNvSpPr>
          <p:nvPr/>
        </p:nvSpPr>
        <p:spPr bwMode="auto">
          <a:xfrm>
            <a:off x="8382000" y="4724401"/>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800"/>
              <a:t>or</a:t>
            </a:r>
            <a:endParaRPr lang="en-US" altLang="en-US" sz="2400"/>
          </a:p>
        </p:txBody>
      </p:sp>
      <p:sp>
        <p:nvSpPr>
          <p:cNvPr id="3117" name="Text Box 104"/>
          <p:cNvSpPr txBox="1">
            <a:spLocks noChangeArrowheads="1"/>
          </p:cNvSpPr>
          <p:nvPr/>
        </p:nvSpPr>
        <p:spPr bwMode="auto">
          <a:xfrm>
            <a:off x="4648200" y="3810001"/>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t>Some Spanning Trees from Graph A</a:t>
            </a:r>
            <a:endParaRPr lang="en-US" altLang="en-US" sz="2400"/>
          </a:p>
        </p:txBody>
      </p:sp>
      <p:sp>
        <p:nvSpPr>
          <p:cNvPr id="3118" name="Text Box 105"/>
          <p:cNvSpPr txBox="1">
            <a:spLocks noChangeArrowheads="1"/>
          </p:cNvSpPr>
          <p:nvPr/>
        </p:nvSpPr>
        <p:spPr bwMode="auto">
          <a:xfrm>
            <a:off x="1981200" y="3810001"/>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t>Graph A</a:t>
            </a:r>
            <a:endParaRPr lang="en-US" altLang="en-US" sz="2400"/>
          </a:p>
        </p:txBody>
      </p:sp>
      <p:sp>
        <p:nvSpPr>
          <p:cNvPr id="3119" name="Text Box 186"/>
          <p:cNvSpPr txBox="1">
            <a:spLocks noChangeArrowheads="1"/>
          </p:cNvSpPr>
          <p:nvPr/>
        </p:nvSpPr>
        <p:spPr bwMode="auto">
          <a:xfrm>
            <a:off x="4495800" y="76200"/>
            <a:ext cx="3041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solidFill>
                  <a:srgbClr val="0000FF"/>
                </a:solidFill>
              </a:rPr>
              <a:t>Spanning Trees</a:t>
            </a:r>
          </a:p>
        </p:txBody>
      </p:sp>
      <p:sp>
        <p:nvSpPr>
          <p:cNvPr id="3120" name="Rectangle 189"/>
          <p:cNvSpPr>
            <a:spLocks noChangeArrowheads="1"/>
          </p:cNvSpPr>
          <p:nvPr/>
        </p:nvSpPr>
        <p:spPr bwMode="auto">
          <a:xfrm>
            <a:off x="1524000" y="762000"/>
            <a:ext cx="91440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Tree>
    <p:extLst>
      <p:ext uri="{BB962C8B-B14F-4D97-AF65-F5344CB8AC3E}">
        <p14:creationId xmlns:p14="http://schemas.microsoft.com/office/powerpoint/2010/main" val="1555773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5"/>
          <p:cNvSpPr txBox="1">
            <a:spLocks noChangeArrowheads="1"/>
          </p:cNvSpPr>
          <p:nvPr/>
        </p:nvSpPr>
        <p:spPr bwMode="auto">
          <a:xfrm>
            <a:off x="1524000" y="76200"/>
            <a:ext cx="914400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solidFill>
                  <a:srgbClr val="0000FF"/>
                </a:solidFill>
              </a:rPr>
              <a:t>Analysis of Prim's Algorithm</a:t>
            </a:r>
          </a:p>
        </p:txBody>
      </p:sp>
      <p:sp>
        <p:nvSpPr>
          <p:cNvPr id="40963" name="Rectangle 6"/>
          <p:cNvSpPr>
            <a:spLocks noChangeArrowheads="1"/>
          </p:cNvSpPr>
          <p:nvPr/>
        </p:nvSpPr>
        <p:spPr bwMode="auto">
          <a:xfrm>
            <a:off x="1524000" y="762000"/>
            <a:ext cx="91440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0964" name="Text Box 9"/>
          <p:cNvSpPr txBox="1">
            <a:spLocks noChangeArrowheads="1"/>
          </p:cNvSpPr>
          <p:nvPr/>
        </p:nvSpPr>
        <p:spPr bwMode="auto">
          <a:xfrm>
            <a:off x="1600200" y="1143001"/>
            <a:ext cx="9067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Running Time =  O(m + n log n)             (m = edges, n = nodes)</a:t>
            </a:r>
          </a:p>
          <a:p>
            <a:pPr>
              <a:spcBef>
                <a:spcPct val="0"/>
              </a:spcBef>
              <a:buFontTx/>
              <a:buNone/>
            </a:pPr>
            <a:endParaRPr lang="en-US" altLang="en-US" sz="2400"/>
          </a:p>
          <a:p>
            <a:pPr>
              <a:spcBef>
                <a:spcPct val="0"/>
              </a:spcBef>
              <a:buFontTx/>
              <a:buNone/>
            </a:pPr>
            <a:r>
              <a:rPr lang="en-US" altLang="en-US" sz="2400"/>
              <a:t>If a heap is not used, the run time will be O(n^2) instead of O(m + n log n).  However, using a heap complicates the code since you’re complicating the data structure. A Fibonacci heap is the best kind of heap to use, but again, it complicates the code.</a:t>
            </a:r>
          </a:p>
          <a:p>
            <a:pPr>
              <a:spcBef>
                <a:spcPct val="0"/>
              </a:spcBef>
              <a:buFontTx/>
              <a:buNone/>
            </a:pPr>
            <a:endParaRPr lang="en-US" altLang="en-US" sz="2400"/>
          </a:p>
          <a:p>
            <a:pPr>
              <a:spcBef>
                <a:spcPct val="0"/>
              </a:spcBef>
              <a:buFontTx/>
              <a:buNone/>
            </a:pPr>
            <a:r>
              <a:rPr lang="en-US" altLang="en-US" sz="2400"/>
              <a:t>Unlike Kruskal’s, it doesn’t need to see all of the graph at once.  It can deal with it one piece at a time.  It also doesn’t need to worry if adding an edge will create a cycle since this algorithm deals primarily with the nodes, and not the edges.</a:t>
            </a:r>
          </a:p>
          <a:p>
            <a:pPr>
              <a:spcBef>
                <a:spcPct val="0"/>
              </a:spcBef>
              <a:buFontTx/>
              <a:buNone/>
            </a:pPr>
            <a:endParaRPr lang="en-US" altLang="en-US" sz="2400"/>
          </a:p>
          <a:p>
            <a:pPr>
              <a:spcBef>
                <a:spcPct val="0"/>
              </a:spcBef>
              <a:buFontTx/>
              <a:buNone/>
            </a:pPr>
            <a:r>
              <a:rPr lang="en-US" altLang="en-US" sz="2400"/>
              <a:t>For this algorithm the number of nodes needs to be kept to a minimum in addition to the number of edges. For small graphs, the edges matter more, while for large graphs the number of nodes matters more.</a:t>
            </a:r>
          </a:p>
        </p:txBody>
      </p:sp>
    </p:spTree>
    <p:extLst>
      <p:ext uri="{BB962C8B-B14F-4D97-AF65-F5344CB8AC3E}">
        <p14:creationId xmlns:p14="http://schemas.microsoft.com/office/powerpoint/2010/main" val="621157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0" y="15875"/>
            <a:ext cx="2475343" cy="2299346"/>
          </a:xfrm>
          <a:prstGeom prst="rect">
            <a:avLst/>
          </a:prstGeom>
        </p:spPr>
      </p:pic>
      <p:graphicFrame>
        <p:nvGraphicFramePr>
          <p:cNvPr id="21" name="Table 20"/>
          <p:cNvGraphicFramePr>
            <a:graphicFrameLocks noGrp="1"/>
          </p:cNvGraphicFramePr>
          <p:nvPr/>
        </p:nvGraphicFramePr>
        <p:xfrm>
          <a:off x="6008535" y="193675"/>
          <a:ext cx="5790179" cy="2966720"/>
        </p:xfrm>
        <a:graphic>
          <a:graphicData uri="http://schemas.openxmlformats.org/drawingml/2006/table">
            <a:tbl>
              <a:tblPr firstRow="1" bandRow="1">
                <a:tableStyleId>{5940675A-B579-460E-94D1-54222C63F5DA}</a:tableStyleId>
              </a:tblPr>
              <a:tblGrid>
                <a:gridCol w="1203426">
                  <a:extLst>
                    <a:ext uri="{9D8B030D-6E8A-4147-A177-3AD203B41FA5}">
                      <a16:colId xmlns:a16="http://schemas.microsoft.com/office/drawing/2014/main" val="156305615"/>
                    </a:ext>
                  </a:extLst>
                </a:gridCol>
                <a:gridCol w="1017639">
                  <a:extLst>
                    <a:ext uri="{9D8B030D-6E8A-4147-A177-3AD203B41FA5}">
                      <a16:colId xmlns:a16="http://schemas.microsoft.com/office/drawing/2014/main" val="2321701021"/>
                    </a:ext>
                  </a:extLst>
                </a:gridCol>
                <a:gridCol w="368710">
                  <a:extLst>
                    <a:ext uri="{9D8B030D-6E8A-4147-A177-3AD203B41FA5}">
                      <a16:colId xmlns:a16="http://schemas.microsoft.com/office/drawing/2014/main" val="871262629"/>
                    </a:ext>
                  </a:extLst>
                </a:gridCol>
                <a:gridCol w="383458">
                  <a:extLst>
                    <a:ext uri="{9D8B030D-6E8A-4147-A177-3AD203B41FA5}">
                      <a16:colId xmlns:a16="http://schemas.microsoft.com/office/drawing/2014/main" val="2280661150"/>
                    </a:ext>
                  </a:extLst>
                </a:gridCol>
                <a:gridCol w="383458">
                  <a:extLst>
                    <a:ext uri="{9D8B030D-6E8A-4147-A177-3AD203B41FA5}">
                      <a16:colId xmlns:a16="http://schemas.microsoft.com/office/drawing/2014/main" val="825077534"/>
                    </a:ext>
                  </a:extLst>
                </a:gridCol>
                <a:gridCol w="339213">
                  <a:extLst>
                    <a:ext uri="{9D8B030D-6E8A-4147-A177-3AD203B41FA5}">
                      <a16:colId xmlns:a16="http://schemas.microsoft.com/office/drawing/2014/main" val="275247497"/>
                    </a:ext>
                  </a:extLst>
                </a:gridCol>
                <a:gridCol w="357221">
                  <a:extLst>
                    <a:ext uri="{9D8B030D-6E8A-4147-A177-3AD203B41FA5}">
                      <a16:colId xmlns:a16="http://schemas.microsoft.com/office/drawing/2014/main" val="3995423413"/>
                    </a:ext>
                  </a:extLst>
                </a:gridCol>
                <a:gridCol w="335953">
                  <a:extLst>
                    <a:ext uri="{9D8B030D-6E8A-4147-A177-3AD203B41FA5}">
                      <a16:colId xmlns:a16="http://schemas.microsoft.com/office/drawing/2014/main" val="2718383825"/>
                    </a:ext>
                  </a:extLst>
                </a:gridCol>
                <a:gridCol w="722671">
                  <a:extLst>
                    <a:ext uri="{9D8B030D-6E8A-4147-A177-3AD203B41FA5}">
                      <a16:colId xmlns:a16="http://schemas.microsoft.com/office/drawing/2014/main" val="2639711399"/>
                    </a:ext>
                  </a:extLst>
                </a:gridCol>
                <a:gridCol w="678430">
                  <a:extLst>
                    <a:ext uri="{9D8B030D-6E8A-4147-A177-3AD203B41FA5}">
                      <a16:colId xmlns:a16="http://schemas.microsoft.com/office/drawing/2014/main" val="69790627"/>
                    </a:ext>
                  </a:extLst>
                </a:gridCol>
              </a:tblGrid>
              <a:tr h="370840">
                <a:tc>
                  <a:txBody>
                    <a:bodyPr/>
                    <a:lstStyle/>
                    <a:p>
                      <a:pPr algn="ctr"/>
                      <a:r>
                        <a:rPr lang="en-US" sz="1400" dirty="0" smtClean="0"/>
                        <a:t>Pass</a:t>
                      </a:r>
                      <a:endParaRPr lang="en-IN" sz="1400" dirty="0"/>
                    </a:p>
                  </a:txBody>
                  <a:tcPr anchor="ctr"/>
                </a:tc>
                <a:tc>
                  <a:txBody>
                    <a:bodyPr/>
                    <a:lstStyle/>
                    <a:p>
                      <a:pPr algn="ctr"/>
                      <a:r>
                        <a:rPr lang="en-US" sz="1400" dirty="0" smtClean="0">
                          <a:sym typeface="Wingdings" panose="05000000000000000000" pitchFamily="2" charset="2"/>
                        </a:rPr>
                        <a:t> </a:t>
                      </a:r>
                      <a:endParaRPr lang="en-IN" sz="1400" dirty="0"/>
                    </a:p>
                  </a:txBody>
                  <a:tcPr anchor="ctr"/>
                </a:tc>
                <a:tc>
                  <a:txBody>
                    <a:bodyPr/>
                    <a:lstStyle/>
                    <a:p>
                      <a:pPr algn="ctr"/>
                      <a:r>
                        <a:rPr lang="en-US" sz="1400" dirty="0" smtClean="0"/>
                        <a:t>1</a:t>
                      </a:r>
                      <a:endParaRPr lang="en-IN" sz="1400" dirty="0"/>
                    </a:p>
                  </a:txBody>
                  <a:tcPr anchor="ctr"/>
                </a:tc>
                <a:tc>
                  <a:txBody>
                    <a:bodyPr/>
                    <a:lstStyle/>
                    <a:p>
                      <a:pPr algn="ctr"/>
                      <a:r>
                        <a:rPr lang="en-US" sz="1400" dirty="0" smtClean="0"/>
                        <a:t>2</a:t>
                      </a:r>
                      <a:endParaRPr lang="en-IN" sz="1400" dirty="0"/>
                    </a:p>
                  </a:txBody>
                  <a:tcPr anchor="ctr"/>
                </a:tc>
                <a:tc>
                  <a:txBody>
                    <a:bodyPr/>
                    <a:lstStyle/>
                    <a:p>
                      <a:pPr algn="ctr"/>
                      <a:r>
                        <a:rPr lang="en-US" sz="1400" dirty="0" smtClean="0"/>
                        <a:t>3</a:t>
                      </a:r>
                      <a:endParaRPr lang="en-IN" sz="1400" dirty="0"/>
                    </a:p>
                  </a:txBody>
                  <a:tcPr anchor="ctr"/>
                </a:tc>
                <a:tc>
                  <a:txBody>
                    <a:bodyPr/>
                    <a:lstStyle/>
                    <a:p>
                      <a:pPr algn="ctr"/>
                      <a:r>
                        <a:rPr lang="en-US" sz="1400" dirty="0" smtClean="0"/>
                        <a:t>4</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6</a:t>
                      </a:r>
                      <a:endParaRPr lang="en-IN" sz="1400" dirty="0"/>
                    </a:p>
                  </a:txBody>
                  <a:tcPr anchor="ctr"/>
                </a:tc>
                <a:tc>
                  <a:txBody>
                    <a:bodyPr/>
                    <a:lstStyle/>
                    <a:p>
                      <a:pPr algn="ctr"/>
                      <a:r>
                        <a:rPr lang="en-US" sz="1400" dirty="0" smtClean="0"/>
                        <a:t>Weight</a:t>
                      </a:r>
                      <a:endParaRPr lang="en-IN" sz="1400" dirty="0"/>
                    </a:p>
                  </a:txBody>
                  <a:tcPr anchor="ctr"/>
                </a:tc>
                <a:tc>
                  <a:txBody>
                    <a:bodyPr/>
                    <a:lstStyle/>
                    <a:p>
                      <a:pPr algn="ctr"/>
                      <a:r>
                        <a:rPr lang="en-US" sz="1400" dirty="0" smtClean="0"/>
                        <a:t>Parent</a:t>
                      </a:r>
                      <a:endParaRPr lang="en-IN" sz="1400" dirty="0"/>
                    </a:p>
                  </a:txBody>
                  <a:tcPr anchor="ctr"/>
                </a:tc>
                <a:extLst>
                  <a:ext uri="{0D108BD9-81ED-4DB2-BD59-A6C34878D82A}">
                    <a16:rowId xmlns:a16="http://schemas.microsoft.com/office/drawing/2014/main" val="1379453883"/>
                  </a:ext>
                </a:extLst>
              </a:tr>
              <a:tr h="370840">
                <a:tc>
                  <a:txBody>
                    <a:bodyPr/>
                    <a:lstStyle/>
                    <a:p>
                      <a:pPr algn="ctr"/>
                      <a:r>
                        <a:rPr lang="en-US" sz="1400" dirty="0" smtClean="0"/>
                        <a:t>Active Vertex</a:t>
                      </a:r>
                      <a:endParaRPr lang="en-IN" sz="1400" dirty="0"/>
                    </a:p>
                  </a:txBody>
                  <a:tcPr anchor="ctr"/>
                </a:tc>
                <a:tc>
                  <a:txBody>
                    <a:bodyPr/>
                    <a:lstStyle/>
                    <a:p>
                      <a:pPr algn="ctr"/>
                      <a:r>
                        <a:rPr lang="en-US" sz="1400" dirty="0" smtClean="0"/>
                        <a:t>Initially </a:t>
                      </a: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extLst>
                  <a:ext uri="{0D108BD9-81ED-4DB2-BD59-A6C34878D82A}">
                    <a16:rowId xmlns:a16="http://schemas.microsoft.com/office/drawing/2014/main" val="1931051763"/>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extLst>
                  <a:ext uri="{0D108BD9-81ED-4DB2-BD59-A6C34878D82A}">
                    <a16:rowId xmlns:a16="http://schemas.microsoft.com/office/drawing/2014/main" val="1008420994"/>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extLst>
                  <a:ext uri="{0D108BD9-81ED-4DB2-BD59-A6C34878D82A}">
                    <a16:rowId xmlns:a16="http://schemas.microsoft.com/office/drawing/2014/main" val="1095843278"/>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extLst>
                  <a:ext uri="{0D108BD9-81ED-4DB2-BD59-A6C34878D82A}">
                    <a16:rowId xmlns:a16="http://schemas.microsoft.com/office/drawing/2014/main" val="995608987"/>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a:p>
                  </a:txBody>
                  <a:tcPr anchor="ctr"/>
                </a:tc>
                <a:tc>
                  <a:txBody>
                    <a:bodyPr/>
                    <a:lstStyle/>
                    <a:p>
                      <a:pPr algn="ctr"/>
                      <a:endParaRPr lang="en-IN" sz="1400" dirty="0"/>
                    </a:p>
                  </a:txBody>
                  <a:tcPr anchor="ctr"/>
                </a:tc>
                <a:extLst>
                  <a:ext uri="{0D108BD9-81ED-4DB2-BD59-A6C34878D82A}">
                    <a16:rowId xmlns:a16="http://schemas.microsoft.com/office/drawing/2014/main" val="2427364923"/>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extLst>
                  <a:ext uri="{0D108BD9-81ED-4DB2-BD59-A6C34878D82A}">
                    <a16:rowId xmlns:a16="http://schemas.microsoft.com/office/drawing/2014/main" val="2466951947"/>
                  </a:ext>
                </a:extLst>
              </a:tr>
              <a:tr h="370840">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a:p>
                  </a:txBody>
                  <a:tcPr anchor="ctr"/>
                </a:tc>
                <a:tc>
                  <a:txBody>
                    <a:bodyPr/>
                    <a:lstStyle/>
                    <a:p>
                      <a:pPr algn="ctr"/>
                      <a:endParaRPr lang="en-IN" sz="1400" dirty="0"/>
                    </a:p>
                  </a:txBody>
                  <a:tcPr anchor="ctr"/>
                </a:tc>
                <a:tc>
                  <a:txBody>
                    <a:bodyPr/>
                    <a:lstStyle/>
                    <a:p>
                      <a:pPr algn="ctr"/>
                      <a:endParaRPr lang="en-IN" sz="1400" dirty="0"/>
                    </a:p>
                  </a:txBody>
                  <a:tcPr anchor="ctr"/>
                </a:tc>
                <a:tc>
                  <a:txBody>
                    <a:bodyPr/>
                    <a:lstStyle/>
                    <a:p>
                      <a:pPr algn="ctr"/>
                      <a:endParaRPr lang="en-IN" sz="1400" dirty="0"/>
                    </a:p>
                  </a:txBody>
                  <a:tcPr anchor="ctr"/>
                </a:tc>
                <a:extLst>
                  <a:ext uri="{0D108BD9-81ED-4DB2-BD59-A6C34878D82A}">
                    <a16:rowId xmlns:a16="http://schemas.microsoft.com/office/drawing/2014/main" val="1870252081"/>
                  </a:ext>
                </a:extLst>
              </a:tr>
            </a:tbl>
          </a:graphicData>
        </a:graphic>
      </p:graphicFrame>
      <p:pic>
        <p:nvPicPr>
          <p:cNvPr id="22" name="Picture 21"/>
          <p:cNvPicPr>
            <a:picLocks noChangeAspect="1"/>
          </p:cNvPicPr>
          <p:nvPr/>
        </p:nvPicPr>
        <p:blipFill>
          <a:blip r:embed="rId3"/>
          <a:stretch>
            <a:fillRect/>
          </a:stretch>
        </p:blipFill>
        <p:spPr>
          <a:xfrm>
            <a:off x="190501" y="2509173"/>
            <a:ext cx="1948016" cy="1858958"/>
          </a:xfrm>
          <a:prstGeom prst="rect">
            <a:avLst/>
          </a:prstGeom>
        </p:spPr>
      </p:pic>
      <p:pic>
        <p:nvPicPr>
          <p:cNvPr id="23" name="Picture 22"/>
          <p:cNvPicPr>
            <a:picLocks noChangeAspect="1"/>
          </p:cNvPicPr>
          <p:nvPr/>
        </p:nvPicPr>
        <p:blipFill>
          <a:blip r:embed="rId3"/>
          <a:stretch>
            <a:fillRect/>
          </a:stretch>
        </p:blipFill>
        <p:spPr>
          <a:xfrm>
            <a:off x="3137014" y="2359465"/>
            <a:ext cx="2128160" cy="2030865"/>
          </a:xfrm>
          <a:prstGeom prst="rect">
            <a:avLst/>
          </a:prstGeom>
        </p:spPr>
      </p:pic>
      <p:pic>
        <p:nvPicPr>
          <p:cNvPr id="24" name="Picture 23"/>
          <p:cNvPicPr>
            <a:picLocks noChangeAspect="1"/>
          </p:cNvPicPr>
          <p:nvPr/>
        </p:nvPicPr>
        <p:blipFill>
          <a:blip r:embed="rId3"/>
          <a:stretch>
            <a:fillRect/>
          </a:stretch>
        </p:blipFill>
        <p:spPr>
          <a:xfrm>
            <a:off x="283909" y="4682100"/>
            <a:ext cx="1948016" cy="1858958"/>
          </a:xfrm>
          <a:prstGeom prst="rect">
            <a:avLst/>
          </a:prstGeom>
        </p:spPr>
      </p:pic>
      <p:pic>
        <p:nvPicPr>
          <p:cNvPr id="25" name="Picture 24"/>
          <p:cNvPicPr>
            <a:picLocks noChangeAspect="1"/>
          </p:cNvPicPr>
          <p:nvPr/>
        </p:nvPicPr>
        <p:blipFill>
          <a:blip r:embed="rId3"/>
          <a:stretch>
            <a:fillRect/>
          </a:stretch>
        </p:blipFill>
        <p:spPr>
          <a:xfrm>
            <a:off x="3322070" y="4741094"/>
            <a:ext cx="1948016" cy="1858958"/>
          </a:xfrm>
          <a:prstGeom prst="rect">
            <a:avLst/>
          </a:prstGeom>
        </p:spPr>
      </p:pic>
      <p:pic>
        <p:nvPicPr>
          <p:cNvPr id="26" name="Picture 25"/>
          <p:cNvPicPr>
            <a:picLocks noChangeAspect="1"/>
          </p:cNvPicPr>
          <p:nvPr/>
        </p:nvPicPr>
        <p:blipFill>
          <a:blip r:embed="rId3"/>
          <a:stretch>
            <a:fillRect/>
          </a:stretch>
        </p:blipFill>
        <p:spPr>
          <a:xfrm>
            <a:off x="6463479" y="4003675"/>
            <a:ext cx="1948016" cy="1858958"/>
          </a:xfrm>
          <a:prstGeom prst="rect">
            <a:avLst/>
          </a:prstGeom>
        </p:spPr>
      </p:pic>
      <p:pic>
        <p:nvPicPr>
          <p:cNvPr id="27" name="Picture 26"/>
          <p:cNvPicPr>
            <a:picLocks noChangeAspect="1"/>
          </p:cNvPicPr>
          <p:nvPr/>
        </p:nvPicPr>
        <p:blipFill>
          <a:blip r:embed="rId3"/>
          <a:stretch>
            <a:fillRect/>
          </a:stretch>
        </p:blipFill>
        <p:spPr>
          <a:xfrm>
            <a:off x="9560645" y="3915186"/>
            <a:ext cx="1948016" cy="1858958"/>
          </a:xfrm>
          <a:prstGeom prst="rect">
            <a:avLst/>
          </a:prstGeom>
        </p:spPr>
      </p:pic>
      <p:pic>
        <p:nvPicPr>
          <p:cNvPr id="28" name="Picture 27"/>
          <p:cNvPicPr>
            <a:picLocks noChangeAspect="1"/>
          </p:cNvPicPr>
          <p:nvPr/>
        </p:nvPicPr>
        <p:blipFill>
          <a:blip r:embed="rId3"/>
          <a:stretch>
            <a:fillRect/>
          </a:stretch>
        </p:blipFill>
        <p:spPr>
          <a:xfrm>
            <a:off x="3141926" y="107882"/>
            <a:ext cx="2128160" cy="2030865"/>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3200" y="133560"/>
              <a:ext cx="11563560" cy="4536000"/>
            </p14:xfrm>
          </p:contentPart>
        </mc:Choice>
        <mc:Fallback xmlns="">
          <p:pic>
            <p:nvPicPr>
              <p:cNvPr id="2" name="Ink 1"/>
              <p:cNvPicPr/>
              <p:nvPr/>
            </p:nvPicPr>
            <p:blipFill>
              <a:blip r:embed="rId5"/>
              <a:stretch>
                <a:fillRect/>
              </a:stretch>
            </p:blipFill>
            <p:spPr>
              <a:xfrm>
                <a:off x="126000" y="125280"/>
                <a:ext cx="11580480" cy="4552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176120" y="631800"/>
              <a:ext cx="10317960" cy="4875480"/>
            </p14:xfrm>
          </p:contentPart>
        </mc:Choice>
        <mc:Fallback xmlns="">
          <p:pic>
            <p:nvPicPr>
              <p:cNvPr id="3" name="Ink 2"/>
              <p:cNvPicPr/>
              <p:nvPr/>
            </p:nvPicPr>
            <p:blipFill>
              <a:blip r:embed="rId7"/>
              <a:stretch>
                <a:fillRect/>
              </a:stretch>
            </p:blipFill>
            <p:spPr>
              <a:xfrm>
                <a:off x="1166760" y="621360"/>
                <a:ext cx="10334880" cy="4896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235800" y="668880"/>
              <a:ext cx="11293200" cy="5813640"/>
            </p14:xfrm>
          </p:contentPart>
        </mc:Choice>
        <mc:Fallback xmlns="">
          <p:pic>
            <p:nvPicPr>
              <p:cNvPr id="4" name="Ink 3"/>
              <p:cNvPicPr/>
              <p:nvPr/>
            </p:nvPicPr>
            <p:blipFill>
              <a:blip r:embed="rId9"/>
              <a:stretch>
                <a:fillRect/>
              </a:stretch>
            </p:blipFill>
            <p:spPr>
              <a:xfrm>
                <a:off x="225720" y="661680"/>
                <a:ext cx="11306160" cy="5832000"/>
              </a:xfrm>
              <a:prstGeom prst="rect">
                <a:avLst/>
              </a:prstGeom>
            </p:spPr>
          </p:pic>
        </mc:Fallback>
      </mc:AlternateContent>
    </p:spTree>
    <p:extLst>
      <p:ext uri="{BB962C8B-B14F-4D97-AF65-F5344CB8AC3E}">
        <p14:creationId xmlns:p14="http://schemas.microsoft.com/office/powerpoint/2010/main" val="3793789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695535" cy="2644878"/>
          </a:xfrm>
          <a:prstGeom prst="rect">
            <a:avLst/>
          </a:prstGeom>
        </p:spPr>
      </p:pic>
      <p:pic>
        <p:nvPicPr>
          <p:cNvPr id="2" name="Picture 1"/>
          <p:cNvPicPr>
            <a:picLocks noChangeAspect="1"/>
          </p:cNvPicPr>
          <p:nvPr/>
        </p:nvPicPr>
        <p:blipFill>
          <a:blip r:embed="rId3"/>
          <a:stretch>
            <a:fillRect/>
          </a:stretch>
        </p:blipFill>
        <p:spPr>
          <a:xfrm>
            <a:off x="3332162" y="273664"/>
            <a:ext cx="2438639" cy="2410542"/>
          </a:xfrm>
          <a:prstGeom prst="rect">
            <a:avLst/>
          </a:prstGeom>
        </p:spPr>
      </p:pic>
      <p:pic>
        <p:nvPicPr>
          <p:cNvPr id="5" name="Picture 4"/>
          <p:cNvPicPr>
            <a:picLocks noChangeAspect="1"/>
          </p:cNvPicPr>
          <p:nvPr/>
        </p:nvPicPr>
        <p:blipFill>
          <a:blip r:embed="rId3"/>
          <a:stretch>
            <a:fillRect/>
          </a:stretch>
        </p:blipFill>
        <p:spPr>
          <a:xfrm>
            <a:off x="6330995" y="234336"/>
            <a:ext cx="2438639" cy="2410542"/>
          </a:xfrm>
          <a:prstGeom prst="rect">
            <a:avLst/>
          </a:prstGeom>
        </p:spPr>
      </p:pic>
      <p:pic>
        <p:nvPicPr>
          <p:cNvPr id="6" name="Picture 5"/>
          <p:cNvPicPr>
            <a:picLocks noChangeAspect="1"/>
          </p:cNvPicPr>
          <p:nvPr/>
        </p:nvPicPr>
        <p:blipFill>
          <a:blip r:embed="rId3"/>
          <a:stretch>
            <a:fillRect/>
          </a:stretch>
        </p:blipFill>
        <p:spPr>
          <a:xfrm>
            <a:off x="9383913" y="308080"/>
            <a:ext cx="2438639" cy="2410542"/>
          </a:xfrm>
          <a:prstGeom prst="rect">
            <a:avLst/>
          </a:prstGeom>
        </p:spPr>
      </p:pic>
      <p:pic>
        <p:nvPicPr>
          <p:cNvPr id="7" name="Picture 6"/>
          <p:cNvPicPr>
            <a:picLocks noChangeAspect="1"/>
          </p:cNvPicPr>
          <p:nvPr/>
        </p:nvPicPr>
        <p:blipFill>
          <a:blip r:embed="rId3"/>
          <a:stretch>
            <a:fillRect/>
          </a:stretch>
        </p:blipFill>
        <p:spPr>
          <a:xfrm>
            <a:off x="254667" y="3611721"/>
            <a:ext cx="2438639" cy="2410542"/>
          </a:xfrm>
          <a:prstGeom prst="rect">
            <a:avLst/>
          </a:prstGeom>
        </p:spPr>
      </p:pic>
      <p:pic>
        <p:nvPicPr>
          <p:cNvPr id="8" name="Picture 7"/>
          <p:cNvPicPr>
            <a:picLocks noChangeAspect="1"/>
          </p:cNvPicPr>
          <p:nvPr/>
        </p:nvPicPr>
        <p:blipFill>
          <a:blip r:embed="rId3"/>
          <a:stretch>
            <a:fillRect/>
          </a:stretch>
        </p:blipFill>
        <p:spPr>
          <a:xfrm>
            <a:off x="3440318" y="3611707"/>
            <a:ext cx="2438639" cy="2410542"/>
          </a:xfrm>
          <a:prstGeom prst="rect">
            <a:avLst/>
          </a:prstGeom>
        </p:spPr>
      </p:pic>
      <p:pic>
        <p:nvPicPr>
          <p:cNvPr id="9" name="Picture 8"/>
          <p:cNvPicPr>
            <a:picLocks noChangeAspect="1"/>
          </p:cNvPicPr>
          <p:nvPr/>
        </p:nvPicPr>
        <p:blipFill>
          <a:blip r:embed="rId3"/>
          <a:stretch>
            <a:fillRect/>
          </a:stretch>
        </p:blipFill>
        <p:spPr>
          <a:xfrm>
            <a:off x="6380161" y="3646137"/>
            <a:ext cx="2438639" cy="2410542"/>
          </a:xfrm>
          <a:prstGeom prst="rect">
            <a:avLst/>
          </a:prstGeom>
        </p:spPr>
      </p:pic>
      <p:pic>
        <p:nvPicPr>
          <p:cNvPr id="10" name="Picture 9"/>
          <p:cNvPicPr>
            <a:picLocks noChangeAspect="1"/>
          </p:cNvPicPr>
          <p:nvPr/>
        </p:nvPicPr>
        <p:blipFill>
          <a:blip r:embed="rId3"/>
          <a:stretch>
            <a:fillRect/>
          </a:stretch>
        </p:blipFill>
        <p:spPr>
          <a:xfrm>
            <a:off x="9565812" y="3646123"/>
            <a:ext cx="2438639" cy="2410542"/>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p14:cNvContentPartPr/>
              <p14:nvPr/>
            </p14:nvContentPartPr>
            <p14:xfrm>
              <a:off x="435960" y="88560"/>
              <a:ext cx="11529360" cy="6376320"/>
            </p14:xfrm>
          </p:contentPart>
        </mc:Choice>
        <mc:Fallback>
          <p:pic>
            <p:nvPicPr>
              <p:cNvPr id="12" name="Ink 11"/>
              <p:cNvPicPr/>
              <p:nvPr/>
            </p:nvPicPr>
            <p:blipFill>
              <a:blip r:embed="rId5"/>
              <a:stretch>
                <a:fillRect/>
              </a:stretch>
            </p:blipFill>
            <p:spPr>
              <a:xfrm>
                <a:off x="426240" y="81000"/>
                <a:ext cx="11549520" cy="6391800"/>
              </a:xfrm>
              <a:prstGeom prst="rect">
                <a:avLst/>
              </a:prstGeom>
            </p:spPr>
          </p:pic>
        </mc:Fallback>
      </mc:AlternateContent>
    </p:spTree>
    <p:extLst>
      <p:ext uri="{BB962C8B-B14F-4D97-AF65-F5344CB8AC3E}">
        <p14:creationId xmlns:p14="http://schemas.microsoft.com/office/powerpoint/2010/main" val="3905776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2695535" cy="2644878"/>
          </a:xfrm>
          <a:prstGeom prst="rect">
            <a:avLst/>
          </a:prstGeom>
        </p:spPr>
      </p:pic>
      <p:pic>
        <p:nvPicPr>
          <p:cNvPr id="10" name="Picture 9"/>
          <p:cNvPicPr>
            <a:picLocks noChangeAspect="1"/>
          </p:cNvPicPr>
          <p:nvPr/>
        </p:nvPicPr>
        <p:blipFill>
          <a:blip r:embed="rId3"/>
          <a:stretch>
            <a:fillRect/>
          </a:stretch>
        </p:blipFill>
        <p:spPr>
          <a:xfrm>
            <a:off x="128447" y="3483891"/>
            <a:ext cx="2438639" cy="241054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22478851"/>
              </p:ext>
            </p:extLst>
          </p:nvPr>
        </p:nvGraphicFramePr>
        <p:xfrm>
          <a:off x="3200401" y="1663562"/>
          <a:ext cx="8286952" cy="3337560"/>
        </p:xfrm>
        <a:graphic>
          <a:graphicData uri="http://schemas.openxmlformats.org/drawingml/2006/table">
            <a:tbl>
              <a:tblPr firstRow="1" bandRow="1">
                <a:tableStyleId>{5940675A-B579-460E-94D1-54222C63F5DA}</a:tableStyleId>
              </a:tblPr>
              <a:tblGrid>
                <a:gridCol w="1224115">
                  <a:extLst>
                    <a:ext uri="{9D8B030D-6E8A-4147-A177-3AD203B41FA5}">
                      <a16:colId xmlns:a16="http://schemas.microsoft.com/office/drawing/2014/main" val="2758402594"/>
                    </a:ext>
                  </a:extLst>
                </a:gridCol>
                <a:gridCol w="766916">
                  <a:extLst>
                    <a:ext uri="{9D8B030D-6E8A-4147-A177-3AD203B41FA5}">
                      <a16:colId xmlns:a16="http://schemas.microsoft.com/office/drawing/2014/main" val="888746264"/>
                    </a:ext>
                  </a:extLst>
                </a:gridCol>
                <a:gridCol w="693174">
                  <a:extLst>
                    <a:ext uri="{9D8B030D-6E8A-4147-A177-3AD203B41FA5}">
                      <a16:colId xmlns:a16="http://schemas.microsoft.com/office/drawing/2014/main" val="2912694590"/>
                    </a:ext>
                  </a:extLst>
                </a:gridCol>
                <a:gridCol w="627234">
                  <a:extLst>
                    <a:ext uri="{9D8B030D-6E8A-4147-A177-3AD203B41FA5}">
                      <a16:colId xmlns:a16="http://schemas.microsoft.com/office/drawing/2014/main" val="50089623"/>
                    </a:ext>
                  </a:extLst>
                </a:gridCol>
                <a:gridCol w="736804">
                  <a:extLst>
                    <a:ext uri="{9D8B030D-6E8A-4147-A177-3AD203B41FA5}">
                      <a16:colId xmlns:a16="http://schemas.microsoft.com/office/drawing/2014/main" val="2568459186"/>
                    </a:ext>
                  </a:extLst>
                </a:gridCol>
                <a:gridCol w="691694">
                  <a:extLst>
                    <a:ext uri="{9D8B030D-6E8A-4147-A177-3AD203B41FA5}">
                      <a16:colId xmlns:a16="http://schemas.microsoft.com/office/drawing/2014/main" val="3369230430"/>
                    </a:ext>
                  </a:extLst>
                </a:gridCol>
                <a:gridCol w="691694">
                  <a:extLst>
                    <a:ext uri="{9D8B030D-6E8A-4147-A177-3AD203B41FA5}">
                      <a16:colId xmlns:a16="http://schemas.microsoft.com/office/drawing/2014/main" val="1238445884"/>
                    </a:ext>
                  </a:extLst>
                </a:gridCol>
                <a:gridCol w="706730">
                  <a:extLst>
                    <a:ext uri="{9D8B030D-6E8A-4147-A177-3AD203B41FA5}">
                      <a16:colId xmlns:a16="http://schemas.microsoft.com/office/drawing/2014/main" val="1568275220"/>
                    </a:ext>
                  </a:extLst>
                </a:gridCol>
                <a:gridCol w="641873">
                  <a:extLst>
                    <a:ext uri="{9D8B030D-6E8A-4147-A177-3AD203B41FA5}">
                      <a16:colId xmlns:a16="http://schemas.microsoft.com/office/drawing/2014/main" val="821214494"/>
                    </a:ext>
                  </a:extLst>
                </a:gridCol>
                <a:gridCol w="753359">
                  <a:extLst>
                    <a:ext uri="{9D8B030D-6E8A-4147-A177-3AD203B41FA5}">
                      <a16:colId xmlns:a16="http://schemas.microsoft.com/office/drawing/2014/main" val="4008270644"/>
                    </a:ext>
                  </a:extLst>
                </a:gridCol>
                <a:gridCol w="753359">
                  <a:extLst>
                    <a:ext uri="{9D8B030D-6E8A-4147-A177-3AD203B41FA5}">
                      <a16:colId xmlns:a16="http://schemas.microsoft.com/office/drawing/2014/main" val="3663680361"/>
                    </a:ext>
                  </a:extLst>
                </a:gridCol>
              </a:tblGrid>
              <a:tr h="370840">
                <a:tc>
                  <a:txBody>
                    <a:bodyPr/>
                    <a:lstStyle/>
                    <a:p>
                      <a:pPr algn="ctr"/>
                      <a:r>
                        <a:rPr lang="en-US" sz="1400" dirty="0" smtClean="0"/>
                        <a:t>Pass</a:t>
                      </a:r>
                      <a:endParaRPr lang="en-IN" sz="1400" dirty="0"/>
                    </a:p>
                  </a:txBody>
                  <a:tcPr anchor="ctr"/>
                </a:tc>
                <a:tc>
                  <a:txBody>
                    <a:bodyPr/>
                    <a:lstStyle/>
                    <a:p>
                      <a:pPr algn="ctr"/>
                      <a:r>
                        <a:rPr lang="en-US" sz="1400" dirty="0" smtClean="0">
                          <a:sym typeface="Wingdings" panose="05000000000000000000" pitchFamily="2" charset="2"/>
                        </a:rPr>
                        <a:t> </a:t>
                      </a:r>
                      <a:endParaRPr lang="en-IN" sz="1400" dirty="0"/>
                    </a:p>
                  </a:txBody>
                  <a:tcPr anchor="ctr"/>
                </a:tc>
                <a:tc>
                  <a:txBody>
                    <a:bodyPr/>
                    <a:lstStyle/>
                    <a:p>
                      <a:pPr algn="ctr"/>
                      <a:r>
                        <a:rPr lang="en-US" sz="1400" dirty="0" smtClean="0"/>
                        <a:t>1</a:t>
                      </a:r>
                      <a:endParaRPr lang="en-IN" sz="1400" dirty="0"/>
                    </a:p>
                  </a:txBody>
                  <a:tcPr anchor="ctr"/>
                </a:tc>
                <a:tc>
                  <a:txBody>
                    <a:bodyPr/>
                    <a:lstStyle/>
                    <a:p>
                      <a:pPr algn="ctr"/>
                      <a:r>
                        <a:rPr lang="en-US" sz="1400" dirty="0" smtClean="0"/>
                        <a:t>2</a:t>
                      </a:r>
                      <a:endParaRPr lang="en-IN" sz="1400" dirty="0"/>
                    </a:p>
                  </a:txBody>
                  <a:tcPr anchor="ctr"/>
                </a:tc>
                <a:tc>
                  <a:txBody>
                    <a:bodyPr/>
                    <a:lstStyle/>
                    <a:p>
                      <a:pPr algn="ctr"/>
                      <a:r>
                        <a:rPr lang="en-US" sz="1400" dirty="0" smtClean="0"/>
                        <a:t>3</a:t>
                      </a:r>
                      <a:endParaRPr lang="en-IN" sz="1400" dirty="0"/>
                    </a:p>
                  </a:txBody>
                  <a:tcPr anchor="ctr"/>
                </a:tc>
                <a:tc>
                  <a:txBody>
                    <a:bodyPr/>
                    <a:lstStyle/>
                    <a:p>
                      <a:pPr algn="ctr"/>
                      <a:r>
                        <a:rPr lang="en-US" sz="1400" dirty="0" smtClean="0"/>
                        <a:t>4</a:t>
                      </a:r>
                      <a:endParaRPr lang="en-IN" sz="1400" dirty="0"/>
                    </a:p>
                  </a:txBody>
                  <a:tcPr anchor="ctr"/>
                </a:tc>
                <a:tc>
                  <a:txBody>
                    <a:bodyPr/>
                    <a:lstStyle/>
                    <a:p>
                      <a:pPr algn="ctr"/>
                      <a:r>
                        <a:rPr lang="en-US" sz="1400" dirty="0" smtClean="0"/>
                        <a:t>5</a:t>
                      </a:r>
                      <a:endParaRPr lang="en-IN" sz="1400" dirty="0"/>
                    </a:p>
                  </a:txBody>
                  <a:tcPr anchor="ctr"/>
                </a:tc>
                <a:tc>
                  <a:txBody>
                    <a:bodyPr/>
                    <a:lstStyle/>
                    <a:p>
                      <a:pPr algn="ctr"/>
                      <a:r>
                        <a:rPr lang="en-US" sz="1400" dirty="0" smtClean="0"/>
                        <a:t>6</a:t>
                      </a:r>
                      <a:endParaRPr lang="en-IN" sz="1400" dirty="0"/>
                    </a:p>
                  </a:txBody>
                  <a:tcPr anchor="ctr"/>
                </a:tc>
                <a:tc>
                  <a:txBody>
                    <a:bodyPr/>
                    <a:lstStyle/>
                    <a:p>
                      <a:pPr algn="ctr"/>
                      <a:r>
                        <a:rPr lang="en-US" sz="1400" dirty="0" smtClean="0"/>
                        <a:t>7</a:t>
                      </a:r>
                      <a:endParaRPr lang="en-IN" sz="1400" dirty="0"/>
                    </a:p>
                  </a:txBody>
                  <a:tcPr anchor="ctr"/>
                </a:tc>
                <a:tc>
                  <a:txBody>
                    <a:bodyPr/>
                    <a:lstStyle/>
                    <a:p>
                      <a:pPr algn="ctr"/>
                      <a:r>
                        <a:rPr lang="en-US" sz="1400" dirty="0" smtClean="0"/>
                        <a:t>Weight</a:t>
                      </a:r>
                      <a:endParaRPr lang="en-IN" sz="1400" dirty="0"/>
                    </a:p>
                  </a:txBody>
                  <a:tcPr anchor="ctr"/>
                </a:tc>
                <a:tc>
                  <a:txBody>
                    <a:bodyPr/>
                    <a:lstStyle/>
                    <a:p>
                      <a:pPr algn="ctr"/>
                      <a:r>
                        <a:rPr lang="en-US" sz="1400" dirty="0" smtClean="0"/>
                        <a:t>Parent</a:t>
                      </a:r>
                      <a:endParaRPr lang="en-IN" sz="1400" dirty="0"/>
                    </a:p>
                  </a:txBody>
                  <a:tcPr anchor="ctr"/>
                </a:tc>
                <a:extLst>
                  <a:ext uri="{0D108BD9-81ED-4DB2-BD59-A6C34878D82A}">
                    <a16:rowId xmlns:a16="http://schemas.microsoft.com/office/drawing/2014/main" val="2192037092"/>
                  </a:ext>
                </a:extLst>
              </a:tr>
              <a:tr h="370840">
                <a:tc>
                  <a:txBody>
                    <a:bodyPr/>
                    <a:lstStyle/>
                    <a:p>
                      <a:pPr algn="ctr"/>
                      <a:r>
                        <a:rPr lang="en-US" sz="1400" dirty="0" smtClean="0"/>
                        <a:t>Active Vertex</a:t>
                      </a:r>
                      <a:endParaRPr lang="en-IN" sz="1400" dirty="0"/>
                    </a:p>
                  </a:txBody>
                  <a:tcPr anchor="ctr"/>
                </a:tc>
                <a:tc>
                  <a:txBody>
                    <a:bodyPr/>
                    <a:lstStyle/>
                    <a:p>
                      <a:pPr algn="ctr"/>
                      <a:r>
                        <a:rPr lang="en-US" sz="1400" dirty="0" smtClean="0"/>
                        <a:t>Initially </a:t>
                      </a:r>
                      <a:endParaRPr lang="en-IN" sz="1400" dirty="0"/>
                    </a:p>
                  </a:txBody>
                  <a:tcPr anchor="ct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51394134"/>
                  </a:ext>
                </a:extLst>
              </a:tr>
              <a:tr h="370840">
                <a:tc>
                  <a:txBody>
                    <a:bodyPr/>
                    <a:lstStyle/>
                    <a:p>
                      <a:pPr algn="ctr"/>
                      <a:r>
                        <a:rPr lang="en-US" sz="1400" dirty="0" smtClean="0"/>
                        <a:t>a</a:t>
                      </a:r>
                      <a:endParaRPr lang="en-IN" sz="1400" dirty="0"/>
                    </a:p>
                  </a:txBody>
                  <a:tcPr anchor="ct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90426287"/>
                  </a:ext>
                </a:extLst>
              </a:tr>
              <a:tr h="370840">
                <a:tc>
                  <a:txBody>
                    <a:bodyPr/>
                    <a:lstStyle/>
                    <a:p>
                      <a:pPr algn="ctr"/>
                      <a:r>
                        <a:rPr lang="en-US" sz="1400" dirty="0" smtClean="0"/>
                        <a:t>b</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33796529"/>
                  </a:ext>
                </a:extLst>
              </a:tr>
              <a:tr h="370840">
                <a:tc>
                  <a:txBody>
                    <a:bodyPr/>
                    <a:lstStyle/>
                    <a:p>
                      <a:pPr algn="ctr"/>
                      <a:r>
                        <a:rPr lang="en-US" sz="1400" dirty="0" smtClean="0"/>
                        <a:t>c</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12912517"/>
                  </a:ext>
                </a:extLst>
              </a:tr>
              <a:tr h="370840">
                <a:tc>
                  <a:txBody>
                    <a:bodyPr/>
                    <a:lstStyle/>
                    <a:p>
                      <a:pPr algn="ctr"/>
                      <a:r>
                        <a:rPr lang="en-US" sz="1400" dirty="0" smtClean="0"/>
                        <a:t>d</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78323681"/>
                  </a:ext>
                </a:extLst>
              </a:tr>
              <a:tr h="370840">
                <a:tc>
                  <a:txBody>
                    <a:bodyPr/>
                    <a:lstStyle/>
                    <a:p>
                      <a:pPr algn="ctr"/>
                      <a:r>
                        <a:rPr lang="en-US" sz="1400" dirty="0" smtClean="0"/>
                        <a:t>e</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751319067"/>
                  </a:ext>
                </a:extLst>
              </a:tr>
              <a:tr h="370840">
                <a:tc>
                  <a:txBody>
                    <a:bodyPr/>
                    <a:lstStyle/>
                    <a:p>
                      <a:pPr algn="ctr"/>
                      <a:r>
                        <a:rPr lang="en-US" sz="1400" dirty="0" smtClean="0"/>
                        <a:t>f</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152760351"/>
                  </a:ext>
                </a:extLst>
              </a:tr>
              <a:tr h="370840">
                <a:tc>
                  <a:txBody>
                    <a:bodyPr/>
                    <a:lstStyle/>
                    <a:p>
                      <a:pPr algn="ctr"/>
                      <a:r>
                        <a:rPr lang="en-US" sz="1400" dirty="0" smtClean="0"/>
                        <a:t>g</a:t>
                      </a:r>
                      <a:endParaRPr lang="en-IN" sz="1400" dirty="0"/>
                    </a:p>
                  </a:txBody>
                  <a:tcPr anchor="ct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853179726"/>
                  </a:ext>
                </a:extLst>
              </a:tr>
            </a:tbl>
          </a:graphicData>
        </a:graphic>
      </p:graphicFrame>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40480" y="2084760"/>
              <a:ext cx="11123280" cy="4404600"/>
            </p14:xfrm>
          </p:contentPart>
        </mc:Choice>
        <mc:Fallback>
          <p:pic>
            <p:nvPicPr>
              <p:cNvPr id="6" name="Ink 5"/>
              <p:cNvPicPr/>
              <p:nvPr/>
            </p:nvPicPr>
            <p:blipFill>
              <a:blip r:embed="rId5"/>
              <a:stretch>
                <a:fillRect/>
              </a:stretch>
            </p:blipFill>
            <p:spPr>
              <a:xfrm>
                <a:off x="229680" y="2075760"/>
                <a:ext cx="11140560" cy="4420440"/>
              </a:xfrm>
              <a:prstGeom prst="rect">
                <a:avLst/>
              </a:prstGeom>
            </p:spPr>
          </p:pic>
        </mc:Fallback>
      </mc:AlternateContent>
    </p:spTree>
    <p:extLst>
      <p:ext uri="{BB962C8B-B14F-4D97-AF65-F5344CB8AC3E}">
        <p14:creationId xmlns:p14="http://schemas.microsoft.com/office/powerpoint/2010/main" val="666414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193926" y="498475"/>
            <a:ext cx="725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099" name="Oval 4"/>
          <p:cNvSpPr>
            <a:spLocks noChangeArrowheads="1"/>
          </p:cNvSpPr>
          <p:nvPr/>
        </p:nvSpPr>
        <p:spPr bwMode="auto">
          <a:xfrm>
            <a:off x="21336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00" name="Oval 5"/>
          <p:cNvSpPr>
            <a:spLocks noChangeArrowheads="1"/>
          </p:cNvSpPr>
          <p:nvPr/>
        </p:nvSpPr>
        <p:spPr bwMode="auto">
          <a:xfrm>
            <a:off x="28194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01" name="Oval 6"/>
          <p:cNvSpPr>
            <a:spLocks noChangeArrowheads="1"/>
          </p:cNvSpPr>
          <p:nvPr/>
        </p:nvSpPr>
        <p:spPr bwMode="auto">
          <a:xfrm>
            <a:off x="21336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02" name="Oval 7"/>
          <p:cNvSpPr>
            <a:spLocks noChangeArrowheads="1"/>
          </p:cNvSpPr>
          <p:nvPr/>
        </p:nvSpPr>
        <p:spPr bwMode="auto">
          <a:xfrm>
            <a:off x="28194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03" name="AutoShape 8"/>
          <p:cNvCxnSpPr>
            <a:cxnSpLocks noChangeShapeType="1"/>
            <a:stCxn id="4099" idx="6"/>
            <a:endCxn id="4100" idx="2"/>
          </p:cNvCxnSpPr>
          <p:nvPr/>
        </p:nvCxnSpPr>
        <p:spPr bwMode="auto">
          <a:xfrm>
            <a:off x="2438400" y="838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4" name="AutoShape 9"/>
          <p:cNvCxnSpPr>
            <a:cxnSpLocks noChangeShapeType="1"/>
            <a:stCxn id="4099" idx="4"/>
            <a:endCxn id="4101" idx="0"/>
          </p:cNvCxnSpPr>
          <p:nvPr/>
        </p:nvCxnSpPr>
        <p:spPr bwMode="auto">
          <a:xfrm>
            <a:off x="22860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5" name="AutoShape 10"/>
          <p:cNvCxnSpPr>
            <a:cxnSpLocks noChangeShapeType="1"/>
            <a:stCxn id="4101" idx="6"/>
            <a:endCxn id="4102" idx="2"/>
          </p:cNvCxnSpPr>
          <p:nvPr/>
        </p:nvCxnSpPr>
        <p:spPr bwMode="auto">
          <a:xfrm>
            <a:off x="2438400" y="1600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6" name="AutoShape 11"/>
          <p:cNvCxnSpPr>
            <a:cxnSpLocks noChangeShapeType="1"/>
            <a:stCxn id="4100" idx="4"/>
            <a:endCxn id="4102" idx="0"/>
          </p:cNvCxnSpPr>
          <p:nvPr/>
        </p:nvCxnSpPr>
        <p:spPr bwMode="auto">
          <a:xfrm>
            <a:off x="29718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7" name="AutoShape 12"/>
          <p:cNvCxnSpPr>
            <a:cxnSpLocks noChangeShapeType="1"/>
            <a:stCxn id="4100" idx="3"/>
            <a:endCxn id="4101" idx="7"/>
          </p:cNvCxnSpPr>
          <p:nvPr/>
        </p:nvCxnSpPr>
        <p:spPr bwMode="auto">
          <a:xfrm flipH="1">
            <a:off x="2393950" y="946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08" name="AutoShape 13"/>
          <p:cNvCxnSpPr>
            <a:cxnSpLocks noChangeShapeType="1"/>
            <a:stCxn id="4099" idx="5"/>
            <a:endCxn id="4102" idx="1"/>
          </p:cNvCxnSpPr>
          <p:nvPr/>
        </p:nvCxnSpPr>
        <p:spPr bwMode="auto">
          <a:xfrm>
            <a:off x="2393950" y="946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09" name="Oval 14"/>
          <p:cNvSpPr>
            <a:spLocks noChangeArrowheads="1"/>
          </p:cNvSpPr>
          <p:nvPr/>
        </p:nvSpPr>
        <p:spPr bwMode="auto">
          <a:xfrm>
            <a:off x="4114800" y="685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0" name="Oval 15"/>
          <p:cNvSpPr>
            <a:spLocks noChangeArrowheads="1"/>
          </p:cNvSpPr>
          <p:nvPr/>
        </p:nvSpPr>
        <p:spPr bwMode="auto">
          <a:xfrm>
            <a:off x="4800600" y="685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1" name="Oval 16"/>
          <p:cNvSpPr>
            <a:spLocks noChangeArrowheads="1"/>
          </p:cNvSpPr>
          <p:nvPr/>
        </p:nvSpPr>
        <p:spPr bwMode="auto">
          <a:xfrm>
            <a:off x="4114800" y="1447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2" name="Oval 17"/>
          <p:cNvSpPr>
            <a:spLocks noChangeArrowheads="1"/>
          </p:cNvSpPr>
          <p:nvPr/>
        </p:nvSpPr>
        <p:spPr bwMode="auto">
          <a:xfrm>
            <a:off x="4800600" y="1447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13" name="AutoShape 18"/>
          <p:cNvCxnSpPr>
            <a:cxnSpLocks noChangeShapeType="1"/>
            <a:stCxn id="4109" idx="6"/>
            <a:endCxn id="4110" idx="2"/>
          </p:cNvCxnSpPr>
          <p:nvPr/>
        </p:nvCxnSpPr>
        <p:spPr bwMode="auto">
          <a:xfrm>
            <a:off x="4419600" y="838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4" name="AutoShape 19"/>
          <p:cNvCxnSpPr>
            <a:cxnSpLocks noChangeShapeType="1"/>
            <a:stCxn id="4109" idx="4"/>
            <a:endCxn id="4111" idx="0"/>
          </p:cNvCxnSpPr>
          <p:nvPr/>
        </p:nvCxnSpPr>
        <p:spPr bwMode="auto">
          <a:xfrm>
            <a:off x="42672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15" name="AutoShape 20"/>
          <p:cNvCxnSpPr>
            <a:cxnSpLocks noChangeShapeType="1"/>
            <a:stCxn id="4110" idx="4"/>
            <a:endCxn id="4112" idx="0"/>
          </p:cNvCxnSpPr>
          <p:nvPr/>
        </p:nvCxnSpPr>
        <p:spPr bwMode="auto">
          <a:xfrm>
            <a:off x="49530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16" name="Oval 21"/>
          <p:cNvSpPr>
            <a:spLocks noChangeArrowheads="1"/>
          </p:cNvSpPr>
          <p:nvPr/>
        </p:nvSpPr>
        <p:spPr bwMode="auto">
          <a:xfrm>
            <a:off x="7696200" y="685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7" name="Oval 22"/>
          <p:cNvSpPr>
            <a:spLocks noChangeArrowheads="1"/>
          </p:cNvSpPr>
          <p:nvPr/>
        </p:nvSpPr>
        <p:spPr bwMode="auto">
          <a:xfrm>
            <a:off x="8382000" y="685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8" name="Oval 23"/>
          <p:cNvSpPr>
            <a:spLocks noChangeArrowheads="1"/>
          </p:cNvSpPr>
          <p:nvPr/>
        </p:nvSpPr>
        <p:spPr bwMode="auto">
          <a:xfrm>
            <a:off x="7696200" y="1447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19" name="Oval 24"/>
          <p:cNvSpPr>
            <a:spLocks noChangeArrowheads="1"/>
          </p:cNvSpPr>
          <p:nvPr/>
        </p:nvSpPr>
        <p:spPr bwMode="auto">
          <a:xfrm>
            <a:off x="8382000" y="14478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20" name="AutoShape 25"/>
          <p:cNvCxnSpPr>
            <a:cxnSpLocks noChangeShapeType="1"/>
            <a:stCxn id="4116" idx="4"/>
            <a:endCxn id="4118" idx="0"/>
          </p:cNvCxnSpPr>
          <p:nvPr/>
        </p:nvCxnSpPr>
        <p:spPr bwMode="auto">
          <a:xfrm>
            <a:off x="78486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1" name="AutoShape 26"/>
          <p:cNvCxnSpPr>
            <a:cxnSpLocks noChangeShapeType="1"/>
            <a:stCxn id="4118" idx="6"/>
            <a:endCxn id="4119" idx="2"/>
          </p:cNvCxnSpPr>
          <p:nvPr/>
        </p:nvCxnSpPr>
        <p:spPr bwMode="auto">
          <a:xfrm>
            <a:off x="8001000" y="1600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22" name="AutoShape 27"/>
          <p:cNvCxnSpPr>
            <a:cxnSpLocks noChangeShapeType="1"/>
            <a:stCxn id="4117" idx="4"/>
            <a:endCxn id="4119" idx="0"/>
          </p:cNvCxnSpPr>
          <p:nvPr/>
        </p:nvCxnSpPr>
        <p:spPr bwMode="auto">
          <a:xfrm>
            <a:off x="85344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23" name="Text Box 42"/>
          <p:cNvSpPr txBox="1">
            <a:spLocks noChangeArrowheads="1"/>
          </p:cNvSpPr>
          <p:nvPr/>
        </p:nvSpPr>
        <p:spPr bwMode="auto">
          <a:xfrm>
            <a:off x="5791200" y="228601"/>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t>All 16 of its Spanning Trees</a:t>
            </a:r>
            <a:endParaRPr lang="en-US" altLang="en-US" sz="2400"/>
          </a:p>
        </p:txBody>
      </p:sp>
      <p:sp>
        <p:nvSpPr>
          <p:cNvPr id="4124" name="Text Box 43"/>
          <p:cNvSpPr txBox="1">
            <a:spLocks noChangeArrowheads="1"/>
          </p:cNvSpPr>
          <p:nvPr/>
        </p:nvSpPr>
        <p:spPr bwMode="auto">
          <a:xfrm>
            <a:off x="1752600" y="2286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000"/>
              <a:t>Complete Graph</a:t>
            </a:r>
            <a:endParaRPr lang="en-US" altLang="en-US" sz="2400"/>
          </a:p>
        </p:txBody>
      </p:sp>
      <p:sp>
        <p:nvSpPr>
          <p:cNvPr id="4125" name="Oval 44"/>
          <p:cNvSpPr>
            <a:spLocks noChangeArrowheads="1"/>
          </p:cNvSpPr>
          <p:nvPr/>
        </p:nvSpPr>
        <p:spPr bwMode="auto">
          <a:xfrm>
            <a:off x="59436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26" name="Oval 45"/>
          <p:cNvSpPr>
            <a:spLocks noChangeArrowheads="1"/>
          </p:cNvSpPr>
          <p:nvPr/>
        </p:nvSpPr>
        <p:spPr bwMode="auto">
          <a:xfrm>
            <a:off x="66294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27" name="Oval 46"/>
          <p:cNvSpPr>
            <a:spLocks noChangeArrowheads="1"/>
          </p:cNvSpPr>
          <p:nvPr/>
        </p:nvSpPr>
        <p:spPr bwMode="auto">
          <a:xfrm>
            <a:off x="59436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28" name="Oval 47"/>
          <p:cNvSpPr>
            <a:spLocks noChangeArrowheads="1"/>
          </p:cNvSpPr>
          <p:nvPr/>
        </p:nvSpPr>
        <p:spPr bwMode="auto">
          <a:xfrm>
            <a:off x="66294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29" name="AutoShape 48"/>
          <p:cNvCxnSpPr>
            <a:cxnSpLocks noChangeShapeType="1"/>
            <a:stCxn id="4125" idx="6"/>
            <a:endCxn id="4126" idx="2"/>
          </p:cNvCxnSpPr>
          <p:nvPr/>
        </p:nvCxnSpPr>
        <p:spPr bwMode="auto">
          <a:xfrm>
            <a:off x="6248400" y="838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0" name="AutoShape 49"/>
          <p:cNvCxnSpPr>
            <a:cxnSpLocks noChangeShapeType="1"/>
            <a:stCxn id="4125" idx="4"/>
            <a:endCxn id="4127" idx="0"/>
          </p:cNvCxnSpPr>
          <p:nvPr/>
        </p:nvCxnSpPr>
        <p:spPr bwMode="auto">
          <a:xfrm>
            <a:off x="60960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1" name="AutoShape 50"/>
          <p:cNvCxnSpPr>
            <a:cxnSpLocks noChangeShapeType="1"/>
          </p:cNvCxnSpPr>
          <p:nvPr/>
        </p:nvCxnSpPr>
        <p:spPr bwMode="auto">
          <a:xfrm>
            <a:off x="6248400" y="1600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2" name="Oval 51"/>
          <p:cNvSpPr>
            <a:spLocks noChangeArrowheads="1"/>
          </p:cNvSpPr>
          <p:nvPr/>
        </p:nvSpPr>
        <p:spPr bwMode="auto">
          <a:xfrm>
            <a:off x="94488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33" name="Oval 52"/>
          <p:cNvSpPr>
            <a:spLocks noChangeArrowheads="1"/>
          </p:cNvSpPr>
          <p:nvPr/>
        </p:nvSpPr>
        <p:spPr bwMode="auto">
          <a:xfrm>
            <a:off x="10134600" y="685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34" name="Oval 53"/>
          <p:cNvSpPr>
            <a:spLocks noChangeArrowheads="1"/>
          </p:cNvSpPr>
          <p:nvPr/>
        </p:nvSpPr>
        <p:spPr bwMode="auto">
          <a:xfrm>
            <a:off x="94488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35" name="Oval 54"/>
          <p:cNvSpPr>
            <a:spLocks noChangeArrowheads="1"/>
          </p:cNvSpPr>
          <p:nvPr/>
        </p:nvSpPr>
        <p:spPr bwMode="auto">
          <a:xfrm>
            <a:off x="10134600" y="14478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36" name="AutoShape 55"/>
          <p:cNvCxnSpPr>
            <a:cxnSpLocks noChangeShapeType="1"/>
            <a:stCxn id="4132" idx="6"/>
            <a:endCxn id="4133" idx="2"/>
          </p:cNvCxnSpPr>
          <p:nvPr/>
        </p:nvCxnSpPr>
        <p:spPr bwMode="auto">
          <a:xfrm>
            <a:off x="9753600" y="838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7" name="AutoShape 56"/>
          <p:cNvCxnSpPr>
            <a:cxnSpLocks noChangeShapeType="1"/>
          </p:cNvCxnSpPr>
          <p:nvPr/>
        </p:nvCxnSpPr>
        <p:spPr bwMode="auto">
          <a:xfrm>
            <a:off x="10287000" y="990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38" name="AutoShape 57"/>
          <p:cNvCxnSpPr>
            <a:cxnSpLocks noChangeShapeType="1"/>
          </p:cNvCxnSpPr>
          <p:nvPr/>
        </p:nvCxnSpPr>
        <p:spPr bwMode="auto">
          <a:xfrm>
            <a:off x="9753600" y="1600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39" name="Oval 58"/>
          <p:cNvSpPr>
            <a:spLocks noChangeArrowheads="1"/>
          </p:cNvSpPr>
          <p:nvPr/>
        </p:nvSpPr>
        <p:spPr bwMode="auto">
          <a:xfrm>
            <a:off x="4114800" y="2209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0" name="Oval 59"/>
          <p:cNvSpPr>
            <a:spLocks noChangeArrowheads="1"/>
          </p:cNvSpPr>
          <p:nvPr/>
        </p:nvSpPr>
        <p:spPr bwMode="auto">
          <a:xfrm>
            <a:off x="4800600" y="2209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1" name="Oval 60"/>
          <p:cNvSpPr>
            <a:spLocks noChangeArrowheads="1"/>
          </p:cNvSpPr>
          <p:nvPr/>
        </p:nvSpPr>
        <p:spPr bwMode="auto">
          <a:xfrm>
            <a:off x="4114800" y="2971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2" name="Oval 61"/>
          <p:cNvSpPr>
            <a:spLocks noChangeArrowheads="1"/>
          </p:cNvSpPr>
          <p:nvPr/>
        </p:nvSpPr>
        <p:spPr bwMode="auto">
          <a:xfrm>
            <a:off x="4800600" y="2971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43" name="AutoShape 62"/>
          <p:cNvCxnSpPr>
            <a:cxnSpLocks noChangeShapeType="1"/>
            <a:stCxn id="4139" idx="6"/>
            <a:endCxn id="4140" idx="2"/>
          </p:cNvCxnSpPr>
          <p:nvPr/>
        </p:nvCxnSpPr>
        <p:spPr bwMode="auto">
          <a:xfrm>
            <a:off x="4419600" y="2362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4" name="AutoShape 66"/>
          <p:cNvCxnSpPr>
            <a:cxnSpLocks noChangeShapeType="1"/>
            <a:stCxn id="4140" idx="3"/>
            <a:endCxn id="4141" idx="7"/>
          </p:cNvCxnSpPr>
          <p:nvPr/>
        </p:nvCxnSpPr>
        <p:spPr bwMode="auto">
          <a:xfrm flipH="1">
            <a:off x="43751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45" name="AutoShape 67"/>
          <p:cNvCxnSpPr>
            <a:cxnSpLocks noChangeShapeType="1"/>
            <a:stCxn id="4139" idx="5"/>
            <a:endCxn id="4142" idx="1"/>
          </p:cNvCxnSpPr>
          <p:nvPr/>
        </p:nvCxnSpPr>
        <p:spPr bwMode="auto">
          <a:xfrm>
            <a:off x="43751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46" name="Oval 68"/>
          <p:cNvSpPr>
            <a:spLocks noChangeArrowheads="1"/>
          </p:cNvSpPr>
          <p:nvPr/>
        </p:nvSpPr>
        <p:spPr bwMode="auto">
          <a:xfrm>
            <a:off x="4114800" y="3810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7" name="Oval 69"/>
          <p:cNvSpPr>
            <a:spLocks noChangeArrowheads="1"/>
          </p:cNvSpPr>
          <p:nvPr/>
        </p:nvSpPr>
        <p:spPr bwMode="auto">
          <a:xfrm>
            <a:off x="4800600" y="3810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8" name="Oval 70"/>
          <p:cNvSpPr>
            <a:spLocks noChangeArrowheads="1"/>
          </p:cNvSpPr>
          <p:nvPr/>
        </p:nvSpPr>
        <p:spPr bwMode="auto">
          <a:xfrm>
            <a:off x="4114800" y="4572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49" name="Oval 71"/>
          <p:cNvSpPr>
            <a:spLocks noChangeArrowheads="1"/>
          </p:cNvSpPr>
          <p:nvPr/>
        </p:nvSpPr>
        <p:spPr bwMode="auto">
          <a:xfrm>
            <a:off x="4800600" y="4572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50" name="AutoShape 73"/>
          <p:cNvCxnSpPr>
            <a:cxnSpLocks noChangeShapeType="1"/>
            <a:stCxn id="4146" idx="4"/>
            <a:endCxn id="4148" idx="0"/>
          </p:cNvCxnSpPr>
          <p:nvPr/>
        </p:nvCxnSpPr>
        <p:spPr bwMode="auto">
          <a:xfrm>
            <a:off x="4267200" y="4114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51" name="AutoShape 75"/>
          <p:cNvCxnSpPr>
            <a:cxnSpLocks noChangeShapeType="1"/>
            <a:stCxn id="4147" idx="4"/>
            <a:endCxn id="4149" idx="0"/>
          </p:cNvCxnSpPr>
          <p:nvPr/>
        </p:nvCxnSpPr>
        <p:spPr bwMode="auto">
          <a:xfrm>
            <a:off x="4953000" y="4114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52" name="AutoShape 77"/>
          <p:cNvCxnSpPr>
            <a:cxnSpLocks noChangeShapeType="1"/>
            <a:stCxn id="4146" idx="5"/>
            <a:endCxn id="4149" idx="1"/>
          </p:cNvCxnSpPr>
          <p:nvPr/>
        </p:nvCxnSpPr>
        <p:spPr bwMode="auto">
          <a:xfrm>
            <a:off x="4375150" y="40703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53" name="Oval 100"/>
          <p:cNvSpPr>
            <a:spLocks noChangeArrowheads="1"/>
          </p:cNvSpPr>
          <p:nvPr/>
        </p:nvSpPr>
        <p:spPr bwMode="auto">
          <a:xfrm>
            <a:off x="9448800" y="2209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54" name="Oval 101"/>
          <p:cNvSpPr>
            <a:spLocks noChangeArrowheads="1"/>
          </p:cNvSpPr>
          <p:nvPr/>
        </p:nvSpPr>
        <p:spPr bwMode="auto">
          <a:xfrm>
            <a:off x="10134600" y="2209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55" name="Oval 102"/>
          <p:cNvSpPr>
            <a:spLocks noChangeArrowheads="1"/>
          </p:cNvSpPr>
          <p:nvPr/>
        </p:nvSpPr>
        <p:spPr bwMode="auto">
          <a:xfrm>
            <a:off x="9448800" y="2971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56" name="Oval 103"/>
          <p:cNvSpPr>
            <a:spLocks noChangeArrowheads="1"/>
          </p:cNvSpPr>
          <p:nvPr/>
        </p:nvSpPr>
        <p:spPr bwMode="auto">
          <a:xfrm>
            <a:off x="10134600" y="2971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57" name="AutoShape 107"/>
          <p:cNvCxnSpPr>
            <a:cxnSpLocks noChangeShapeType="1"/>
            <a:stCxn id="4154" idx="4"/>
            <a:endCxn id="4156" idx="0"/>
          </p:cNvCxnSpPr>
          <p:nvPr/>
        </p:nvCxnSpPr>
        <p:spPr bwMode="auto">
          <a:xfrm>
            <a:off x="10287000" y="2514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58" name="AutoShape 108"/>
          <p:cNvCxnSpPr>
            <a:cxnSpLocks noChangeShapeType="1"/>
            <a:stCxn id="4154" idx="3"/>
            <a:endCxn id="4155" idx="7"/>
          </p:cNvCxnSpPr>
          <p:nvPr/>
        </p:nvCxnSpPr>
        <p:spPr bwMode="auto">
          <a:xfrm flipH="1">
            <a:off x="97091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59" name="AutoShape 109"/>
          <p:cNvCxnSpPr>
            <a:cxnSpLocks noChangeShapeType="1"/>
            <a:stCxn id="4153" idx="5"/>
            <a:endCxn id="4156" idx="1"/>
          </p:cNvCxnSpPr>
          <p:nvPr/>
        </p:nvCxnSpPr>
        <p:spPr bwMode="auto">
          <a:xfrm>
            <a:off x="97091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60" name="Oval 110"/>
          <p:cNvSpPr>
            <a:spLocks noChangeArrowheads="1"/>
          </p:cNvSpPr>
          <p:nvPr/>
        </p:nvSpPr>
        <p:spPr bwMode="auto">
          <a:xfrm>
            <a:off x="7696200" y="2209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61" name="Oval 111"/>
          <p:cNvSpPr>
            <a:spLocks noChangeArrowheads="1"/>
          </p:cNvSpPr>
          <p:nvPr/>
        </p:nvSpPr>
        <p:spPr bwMode="auto">
          <a:xfrm>
            <a:off x="8382000" y="2209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62" name="Oval 112"/>
          <p:cNvSpPr>
            <a:spLocks noChangeArrowheads="1"/>
          </p:cNvSpPr>
          <p:nvPr/>
        </p:nvSpPr>
        <p:spPr bwMode="auto">
          <a:xfrm>
            <a:off x="7696200" y="2971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63" name="Oval 113"/>
          <p:cNvSpPr>
            <a:spLocks noChangeArrowheads="1"/>
          </p:cNvSpPr>
          <p:nvPr/>
        </p:nvSpPr>
        <p:spPr bwMode="auto">
          <a:xfrm>
            <a:off x="8382000" y="29718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64" name="AutoShape 116"/>
          <p:cNvCxnSpPr>
            <a:cxnSpLocks noChangeShapeType="1"/>
            <a:stCxn id="4162" idx="6"/>
            <a:endCxn id="4163" idx="2"/>
          </p:cNvCxnSpPr>
          <p:nvPr/>
        </p:nvCxnSpPr>
        <p:spPr bwMode="auto">
          <a:xfrm>
            <a:off x="8001000" y="31242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65" name="AutoShape 118"/>
          <p:cNvCxnSpPr>
            <a:cxnSpLocks noChangeShapeType="1"/>
            <a:stCxn id="4161" idx="3"/>
            <a:endCxn id="4162" idx="7"/>
          </p:cNvCxnSpPr>
          <p:nvPr/>
        </p:nvCxnSpPr>
        <p:spPr bwMode="auto">
          <a:xfrm flipH="1">
            <a:off x="79565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66" name="AutoShape 119"/>
          <p:cNvCxnSpPr>
            <a:cxnSpLocks noChangeShapeType="1"/>
            <a:stCxn id="4160" idx="5"/>
            <a:endCxn id="4163" idx="1"/>
          </p:cNvCxnSpPr>
          <p:nvPr/>
        </p:nvCxnSpPr>
        <p:spPr bwMode="auto">
          <a:xfrm>
            <a:off x="79565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67" name="Oval 120"/>
          <p:cNvSpPr>
            <a:spLocks noChangeArrowheads="1"/>
          </p:cNvSpPr>
          <p:nvPr/>
        </p:nvSpPr>
        <p:spPr bwMode="auto">
          <a:xfrm>
            <a:off x="5943600" y="2209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68" name="Oval 121"/>
          <p:cNvSpPr>
            <a:spLocks noChangeArrowheads="1"/>
          </p:cNvSpPr>
          <p:nvPr/>
        </p:nvSpPr>
        <p:spPr bwMode="auto">
          <a:xfrm>
            <a:off x="6629400" y="2209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69" name="Oval 122"/>
          <p:cNvSpPr>
            <a:spLocks noChangeArrowheads="1"/>
          </p:cNvSpPr>
          <p:nvPr/>
        </p:nvSpPr>
        <p:spPr bwMode="auto">
          <a:xfrm>
            <a:off x="5943600" y="2971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70" name="Oval 123"/>
          <p:cNvSpPr>
            <a:spLocks noChangeArrowheads="1"/>
          </p:cNvSpPr>
          <p:nvPr/>
        </p:nvSpPr>
        <p:spPr bwMode="auto">
          <a:xfrm>
            <a:off x="6629400" y="29718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71" name="AutoShape 125"/>
          <p:cNvCxnSpPr>
            <a:cxnSpLocks noChangeShapeType="1"/>
            <a:stCxn id="4167" idx="4"/>
            <a:endCxn id="4169" idx="0"/>
          </p:cNvCxnSpPr>
          <p:nvPr/>
        </p:nvCxnSpPr>
        <p:spPr bwMode="auto">
          <a:xfrm>
            <a:off x="6096000" y="25146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2" name="AutoShape 128"/>
          <p:cNvCxnSpPr>
            <a:cxnSpLocks noChangeShapeType="1"/>
            <a:stCxn id="4168" idx="3"/>
            <a:endCxn id="4169" idx="7"/>
          </p:cNvCxnSpPr>
          <p:nvPr/>
        </p:nvCxnSpPr>
        <p:spPr bwMode="auto">
          <a:xfrm flipH="1">
            <a:off x="62039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3" name="AutoShape 129"/>
          <p:cNvCxnSpPr>
            <a:cxnSpLocks noChangeShapeType="1"/>
            <a:stCxn id="4167" idx="5"/>
            <a:endCxn id="4170" idx="1"/>
          </p:cNvCxnSpPr>
          <p:nvPr/>
        </p:nvCxnSpPr>
        <p:spPr bwMode="auto">
          <a:xfrm>
            <a:off x="6203950" y="24701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74" name="Oval 130"/>
          <p:cNvSpPr>
            <a:spLocks noChangeArrowheads="1"/>
          </p:cNvSpPr>
          <p:nvPr/>
        </p:nvSpPr>
        <p:spPr bwMode="auto">
          <a:xfrm>
            <a:off x="94488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75" name="Oval 131"/>
          <p:cNvSpPr>
            <a:spLocks noChangeArrowheads="1"/>
          </p:cNvSpPr>
          <p:nvPr/>
        </p:nvSpPr>
        <p:spPr bwMode="auto">
          <a:xfrm>
            <a:off x="101346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76" name="Oval 132"/>
          <p:cNvSpPr>
            <a:spLocks noChangeArrowheads="1"/>
          </p:cNvSpPr>
          <p:nvPr/>
        </p:nvSpPr>
        <p:spPr bwMode="auto">
          <a:xfrm>
            <a:off x="94488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77" name="Oval 133"/>
          <p:cNvSpPr>
            <a:spLocks noChangeArrowheads="1"/>
          </p:cNvSpPr>
          <p:nvPr/>
        </p:nvSpPr>
        <p:spPr bwMode="auto">
          <a:xfrm>
            <a:off x="101346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78" name="AutoShape 134"/>
          <p:cNvCxnSpPr>
            <a:cxnSpLocks noChangeShapeType="1"/>
            <a:stCxn id="4174" idx="6"/>
            <a:endCxn id="4175" idx="2"/>
          </p:cNvCxnSpPr>
          <p:nvPr/>
        </p:nvCxnSpPr>
        <p:spPr bwMode="auto">
          <a:xfrm>
            <a:off x="9753600" y="39624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79" name="AutoShape 136"/>
          <p:cNvCxnSpPr>
            <a:cxnSpLocks noChangeShapeType="1"/>
            <a:stCxn id="4176" idx="6"/>
            <a:endCxn id="4177" idx="2"/>
          </p:cNvCxnSpPr>
          <p:nvPr/>
        </p:nvCxnSpPr>
        <p:spPr bwMode="auto">
          <a:xfrm>
            <a:off x="9753600" y="47244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80" name="AutoShape 139"/>
          <p:cNvCxnSpPr>
            <a:cxnSpLocks noChangeShapeType="1"/>
            <a:stCxn id="4174" idx="5"/>
            <a:endCxn id="4177" idx="1"/>
          </p:cNvCxnSpPr>
          <p:nvPr/>
        </p:nvCxnSpPr>
        <p:spPr bwMode="auto">
          <a:xfrm>
            <a:off x="9709150" y="40703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81" name="Oval 140"/>
          <p:cNvSpPr>
            <a:spLocks noChangeArrowheads="1"/>
          </p:cNvSpPr>
          <p:nvPr/>
        </p:nvSpPr>
        <p:spPr bwMode="auto">
          <a:xfrm>
            <a:off x="7696200" y="3810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82" name="Oval 141"/>
          <p:cNvSpPr>
            <a:spLocks noChangeArrowheads="1"/>
          </p:cNvSpPr>
          <p:nvPr/>
        </p:nvSpPr>
        <p:spPr bwMode="auto">
          <a:xfrm>
            <a:off x="8382000" y="3810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83" name="Oval 142"/>
          <p:cNvSpPr>
            <a:spLocks noChangeArrowheads="1"/>
          </p:cNvSpPr>
          <p:nvPr/>
        </p:nvSpPr>
        <p:spPr bwMode="auto">
          <a:xfrm>
            <a:off x="7696200" y="4572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84" name="Oval 143"/>
          <p:cNvSpPr>
            <a:spLocks noChangeArrowheads="1"/>
          </p:cNvSpPr>
          <p:nvPr/>
        </p:nvSpPr>
        <p:spPr bwMode="auto">
          <a:xfrm>
            <a:off x="8382000" y="4572000"/>
            <a:ext cx="304800" cy="3048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85" name="AutoShape 145"/>
          <p:cNvCxnSpPr>
            <a:cxnSpLocks noChangeShapeType="1"/>
            <a:stCxn id="4181" idx="4"/>
            <a:endCxn id="4183" idx="0"/>
          </p:cNvCxnSpPr>
          <p:nvPr/>
        </p:nvCxnSpPr>
        <p:spPr bwMode="auto">
          <a:xfrm>
            <a:off x="7848600" y="4114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86" name="AutoShape 147"/>
          <p:cNvCxnSpPr>
            <a:cxnSpLocks noChangeShapeType="1"/>
            <a:stCxn id="4182" idx="4"/>
            <a:endCxn id="4184" idx="0"/>
          </p:cNvCxnSpPr>
          <p:nvPr/>
        </p:nvCxnSpPr>
        <p:spPr bwMode="auto">
          <a:xfrm>
            <a:off x="8534400" y="4114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87" name="AutoShape 148"/>
          <p:cNvCxnSpPr>
            <a:cxnSpLocks noChangeShapeType="1"/>
            <a:stCxn id="4182" idx="3"/>
            <a:endCxn id="4183" idx="7"/>
          </p:cNvCxnSpPr>
          <p:nvPr/>
        </p:nvCxnSpPr>
        <p:spPr bwMode="auto">
          <a:xfrm flipH="1">
            <a:off x="7956550" y="40703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88" name="Oval 150"/>
          <p:cNvSpPr>
            <a:spLocks noChangeArrowheads="1"/>
          </p:cNvSpPr>
          <p:nvPr/>
        </p:nvSpPr>
        <p:spPr bwMode="auto">
          <a:xfrm>
            <a:off x="59436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89" name="Oval 151"/>
          <p:cNvSpPr>
            <a:spLocks noChangeArrowheads="1"/>
          </p:cNvSpPr>
          <p:nvPr/>
        </p:nvSpPr>
        <p:spPr bwMode="auto">
          <a:xfrm>
            <a:off x="66294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90" name="Oval 152"/>
          <p:cNvSpPr>
            <a:spLocks noChangeArrowheads="1"/>
          </p:cNvSpPr>
          <p:nvPr/>
        </p:nvSpPr>
        <p:spPr bwMode="auto">
          <a:xfrm>
            <a:off x="59436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91" name="Oval 153"/>
          <p:cNvSpPr>
            <a:spLocks noChangeArrowheads="1"/>
          </p:cNvSpPr>
          <p:nvPr/>
        </p:nvSpPr>
        <p:spPr bwMode="auto">
          <a:xfrm>
            <a:off x="6629400" y="4572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92" name="AutoShape 154"/>
          <p:cNvCxnSpPr>
            <a:cxnSpLocks noChangeShapeType="1"/>
            <a:stCxn id="4188" idx="6"/>
            <a:endCxn id="4189" idx="2"/>
          </p:cNvCxnSpPr>
          <p:nvPr/>
        </p:nvCxnSpPr>
        <p:spPr bwMode="auto">
          <a:xfrm>
            <a:off x="6248400" y="39624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3" name="AutoShape 156"/>
          <p:cNvCxnSpPr>
            <a:cxnSpLocks noChangeShapeType="1"/>
            <a:stCxn id="4190" idx="6"/>
            <a:endCxn id="4191" idx="2"/>
          </p:cNvCxnSpPr>
          <p:nvPr/>
        </p:nvCxnSpPr>
        <p:spPr bwMode="auto">
          <a:xfrm>
            <a:off x="6248400" y="47244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4" name="AutoShape 158"/>
          <p:cNvCxnSpPr>
            <a:cxnSpLocks noChangeShapeType="1"/>
            <a:stCxn id="4189" idx="3"/>
            <a:endCxn id="4190" idx="7"/>
          </p:cNvCxnSpPr>
          <p:nvPr/>
        </p:nvCxnSpPr>
        <p:spPr bwMode="auto">
          <a:xfrm flipH="1">
            <a:off x="6203950" y="40703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95" name="Oval 160"/>
          <p:cNvSpPr>
            <a:spLocks noChangeArrowheads="1"/>
          </p:cNvSpPr>
          <p:nvPr/>
        </p:nvSpPr>
        <p:spPr bwMode="auto">
          <a:xfrm>
            <a:off x="4114800" y="5410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96" name="Oval 161"/>
          <p:cNvSpPr>
            <a:spLocks noChangeArrowheads="1"/>
          </p:cNvSpPr>
          <p:nvPr/>
        </p:nvSpPr>
        <p:spPr bwMode="auto">
          <a:xfrm>
            <a:off x="4800600" y="5410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97" name="Oval 162"/>
          <p:cNvSpPr>
            <a:spLocks noChangeArrowheads="1"/>
          </p:cNvSpPr>
          <p:nvPr/>
        </p:nvSpPr>
        <p:spPr bwMode="auto">
          <a:xfrm>
            <a:off x="4114800" y="6172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198" name="Oval 163"/>
          <p:cNvSpPr>
            <a:spLocks noChangeArrowheads="1"/>
          </p:cNvSpPr>
          <p:nvPr/>
        </p:nvSpPr>
        <p:spPr bwMode="auto">
          <a:xfrm>
            <a:off x="4800600" y="6172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199" name="AutoShape 164"/>
          <p:cNvCxnSpPr>
            <a:cxnSpLocks noChangeShapeType="1"/>
            <a:stCxn id="4195" idx="6"/>
            <a:endCxn id="4196" idx="2"/>
          </p:cNvCxnSpPr>
          <p:nvPr/>
        </p:nvCxnSpPr>
        <p:spPr bwMode="auto">
          <a:xfrm>
            <a:off x="4419600" y="5562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0" name="AutoShape 165"/>
          <p:cNvCxnSpPr>
            <a:cxnSpLocks noChangeShapeType="1"/>
            <a:stCxn id="4195" idx="4"/>
            <a:endCxn id="4197" idx="0"/>
          </p:cNvCxnSpPr>
          <p:nvPr/>
        </p:nvCxnSpPr>
        <p:spPr bwMode="auto">
          <a:xfrm>
            <a:off x="4267200" y="57150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1" name="AutoShape 169"/>
          <p:cNvCxnSpPr>
            <a:cxnSpLocks noChangeShapeType="1"/>
            <a:stCxn id="4195" idx="5"/>
            <a:endCxn id="4198" idx="1"/>
          </p:cNvCxnSpPr>
          <p:nvPr/>
        </p:nvCxnSpPr>
        <p:spPr bwMode="auto">
          <a:xfrm>
            <a:off x="4375150" y="56705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2" name="Oval 170"/>
          <p:cNvSpPr>
            <a:spLocks noChangeArrowheads="1"/>
          </p:cNvSpPr>
          <p:nvPr/>
        </p:nvSpPr>
        <p:spPr bwMode="auto">
          <a:xfrm>
            <a:off x="9448800" y="5410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03" name="Oval 171"/>
          <p:cNvSpPr>
            <a:spLocks noChangeArrowheads="1"/>
          </p:cNvSpPr>
          <p:nvPr/>
        </p:nvSpPr>
        <p:spPr bwMode="auto">
          <a:xfrm>
            <a:off x="10134600" y="5410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04" name="Oval 172"/>
          <p:cNvSpPr>
            <a:spLocks noChangeArrowheads="1"/>
          </p:cNvSpPr>
          <p:nvPr/>
        </p:nvSpPr>
        <p:spPr bwMode="auto">
          <a:xfrm>
            <a:off x="9448800" y="6172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05" name="Oval 173"/>
          <p:cNvSpPr>
            <a:spLocks noChangeArrowheads="1"/>
          </p:cNvSpPr>
          <p:nvPr/>
        </p:nvSpPr>
        <p:spPr bwMode="auto">
          <a:xfrm>
            <a:off x="10134600" y="6172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206" name="AutoShape 174"/>
          <p:cNvCxnSpPr>
            <a:cxnSpLocks noChangeShapeType="1"/>
            <a:stCxn id="4202" idx="6"/>
            <a:endCxn id="4203" idx="2"/>
          </p:cNvCxnSpPr>
          <p:nvPr/>
        </p:nvCxnSpPr>
        <p:spPr bwMode="auto">
          <a:xfrm>
            <a:off x="9753600" y="5562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7" name="AutoShape 177"/>
          <p:cNvCxnSpPr>
            <a:cxnSpLocks noChangeShapeType="1"/>
            <a:stCxn id="4203" idx="4"/>
            <a:endCxn id="4205" idx="0"/>
          </p:cNvCxnSpPr>
          <p:nvPr/>
        </p:nvCxnSpPr>
        <p:spPr bwMode="auto">
          <a:xfrm>
            <a:off x="10287000" y="57150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08" name="AutoShape 178"/>
          <p:cNvCxnSpPr>
            <a:cxnSpLocks noChangeShapeType="1"/>
            <a:stCxn id="4203" idx="3"/>
            <a:endCxn id="4204" idx="7"/>
          </p:cNvCxnSpPr>
          <p:nvPr/>
        </p:nvCxnSpPr>
        <p:spPr bwMode="auto">
          <a:xfrm flipH="1">
            <a:off x="9709150" y="56705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9" name="Oval 180"/>
          <p:cNvSpPr>
            <a:spLocks noChangeArrowheads="1"/>
          </p:cNvSpPr>
          <p:nvPr/>
        </p:nvSpPr>
        <p:spPr bwMode="auto">
          <a:xfrm>
            <a:off x="7696200" y="5410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0" name="Oval 181"/>
          <p:cNvSpPr>
            <a:spLocks noChangeArrowheads="1"/>
          </p:cNvSpPr>
          <p:nvPr/>
        </p:nvSpPr>
        <p:spPr bwMode="auto">
          <a:xfrm>
            <a:off x="8382000" y="5410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1" name="Oval 182"/>
          <p:cNvSpPr>
            <a:spLocks noChangeArrowheads="1"/>
          </p:cNvSpPr>
          <p:nvPr/>
        </p:nvSpPr>
        <p:spPr bwMode="auto">
          <a:xfrm>
            <a:off x="7696200" y="6172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2" name="Oval 183"/>
          <p:cNvSpPr>
            <a:spLocks noChangeArrowheads="1"/>
          </p:cNvSpPr>
          <p:nvPr/>
        </p:nvSpPr>
        <p:spPr bwMode="auto">
          <a:xfrm>
            <a:off x="8382000" y="6172200"/>
            <a:ext cx="304800" cy="3048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213" name="AutoShape 186"/>
          <p:cNvCxnSpPr>
            <a:cxnSpLocks noChangeShapeType="1"/>
            <a:stCxn id="4211" idx="6"/>
            <a:endCxn id="4212" idx="2"/>
          </p:cNvCxnSpPr>
          <p:nvPr/>
        </p:nvCxnSpPr>
        <p:spPr bwMode="auto">
          <a:xfrm>
            <a:off x="8001000" y="6324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4" name="AutoShape 187"/>
          <p:cNvCxnSpPr>
            <a:cxnSpLocks noChangeShapeType="1"/>
            <a:stCxn id="4210" idx="4"/>
            <a:endCxn id="4212" idx="0"/>
          </p:cNvCxnSpPr>
          <p:nvPr/>
        </p:nvCxnSpPr>
        <p:spPr bwMode="auto">
          <a:xfrm>
            <a:off x="8534400" y="57150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15" name="AutoShape 189"/>
          <p:cNvCxnSpPr>
            <a:cxnSpLocks noChangeShapeType="1"/>
            <a:stCxn id="4209" idx="5"/>
            <a:endCxn id="4212" idx="1"/>
          </p:cNvCxnSpPr>
          <p:nvPr/>
        </p:nvCxnSpPr>
        <p:spPr bwMode="auto">
          <a:xfrm>
            <a:off x="7956550" y="56705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16" name="Oval 190"/>
          <p:cNvSpPr>
            <a:spLocks noChangeArrowheads="1"/>
          </p:cNvSpPr>
          <p:nvPr/>
        </p:nvSpPr>
        <p:spPr bwMode="auto">
          <a:xfrm>
            <a:off x="5943600" y="5410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7" name="Oval 191"/>
          <p:cNvSpPr>
            <a:spLocks noChangeArrowheads="1"/>
          </p:cNvSpPr>
          <p:nvPr/>
        </p:nvSpPr>
        <p:spPr bwMode="auto">
          <a:xfrm>
            <a:off x="6629400" y="5410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8" name="Oval 192"/>
          <p:cNvSpPr>
            <a:spLocks noChangeArrowheads="1"/>
          </p:cNvSpPr>
          <p:nvPr/>
        </p:nvSpPr>
        <p:spPr bwMode="auto">
          <a:xfrm>
            <a:off x="5943600" y="6172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4219" name="Oval 193"/>
          <p:cNvSpPr>
            <a:spLocks noChangeArrowheads="1"/>
          </p:cNvSpPr>
          <p:nvPr/>
        </p:nvSpPr>
        <p:spPr bwMode="auto">
          <a:xfrm>
            <a:off x="6629400" y="6172200"/>
            <a:ext cx="304800" cy="304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4220" name="AutoShape 195"/>
          <p:cNvCxnSpPr>
            <a:cxnSpLocks noChangeShapeType="1"/>
            <a:stCxn id="4216" idx="4"/>
            <a:endCxn id="4218" idx="0"/>
          </p:cNvCxnSpPr>
          <p:nvPr/>
        </p:nvCxnSpPr>
        <p:spPr bwMode="auto">
          <a:xfrm>
            <a:off x="6096000" y="57150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21" name="AutoShape 196"/>
          <p:cNvCxnSpPr>
            <a:cxnSpLocks noChangeShapeType="1"/>
            <a:stCxn id="4218" idx="6"/>
            <a:endCxn id="4219" idx="2"/>
          </p:cNvCxnSpPr>
          <p:nvPr/>
        </p:nvCxnSpPr>
        <p:spPr bwMode="auto">
          <a:xfrm>
            <a:off x="6248400" y="63246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22" name="AutoShape 198"/>
          <p:cNvCxnSpPr>
            <a:cxnSpLocks noChangeShapeType="1"/>
            <a:stCxn id="4217" idx="3"/>
            <a:endCxn id="4218" idx="7"/>
          </p:cNvCxnSpPr>
          <p:nvPr/>
        </p:nvCxnSpPr>
        <p:spPr bwMode="auto">
          <a:xfrm flipH="1">
            <a:off x="6203950" y="5670550"/>
            <a:ext cx="469900" cy="5461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23" name="Rectangle 200"/>
          <p:cNvSpPr>
            <a:spLocks noChangeArrowheads="1"/>
          </p:cNvSpPr>
          <p:nvPr/>
        </p:nvSpPr>
        <p:spPr bwMode="auto">
          <a:xfrm>
            <a:off x="36576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Tree>
    <p:extLst>
      <p:ext uri="{BB962C8B-B14F-4D97-AF65-F5344CB8AC3E}">
        <p14:creationId xmlns:p14="http://schemas.microsoft.com/office/powerpoint/2010/main" val="3823395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524000" y="762000"/>
            <a:ext cx="91440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23" name="Text Box 3"/>
          <p:cNvSpPr txBox="1">
            <a:spLocks noChangeArrowheads="1"/>
          </p:cNvSpPr>
          <p:nvPr/>
        </p:nvSpPr>
        <p:spPr bwMode="auto">
          <a:xfrm>
            <a:off x="3505200" y="76200"/>
            <a:ext cx="533400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solidFill>
                  <a:srgbClr val="FF0000"/>
                </a:solidFill>
              </a:rPr>
              <a:t>Minimum</a:t>
            </a:r>
            <a:r>
              <a:rPr lang="en-US" altLang="en-US" sz="3600">
                <a:solidFill>
                  <a:srgbClr val="0000FF"/>
                </a:solidFill>
              </a:rPr>
              <a:t> Spanning Trees</a:t>
            </a:r>
          </a:p>
        </p:txBody>
      </p:sp>
      <p:sp>
        <p:nvSpPr>
          <p:cNvPr id="5124" name="Text Box 4"/>
          <p:cNvSpPr txBox="1">
            <a:spLocks noChangeArrowheads="1"/>
          </p:cNvSpPr>
          <p:nvPr/>
        </p:nvSpPr>
        <p:spPr bwMode="auto">
          <a:xfrm>
            <a:off x="1722438" y="1143001"/>
            <a:ext cx="89455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The Minimum Spanning Tree for a given graph is the Spanning Tree of minimum cost for that graph.</a:t>
            </a:r>
          </a:p>
        </p:txBody>
      </p:sp>
      <p:sp>
        <p:nvSpPr>
          <p:cNvPr id="5125" name="Oval 5"/>
          <p:cNvSpPr>
            <a:spLocks noChangeAspect="1" noChangeArrowheads="1"/>
          </p:cNvSpPr>
          <p:nvPr/>
        </p:nvSpPr>
        <p:spPr bwMode="auto">
          <a:xfrm>
            <a:off x="2514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26" name="Oval 6"/>
          <p:cNvSpPr>
            <a:spLocks noChangeArrowheads="1"/>
          </p:cNvSpPr>
          <p:nvPr/>
        </p:nvSpPr>
        <p:spPr bwMode="auto">
          <a:xfrm>
            <a:off x="41148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27" name="Oval 7"/>
          <p:cNvSpPr>
            <a:spLocks noChangeArrowheads="1"/>
          </p:cNvSpPr>
          <p:nvPr/>
        </p:nvSpPr>
        <p:spPr bwMode="auto">
          <a:xfrm>
            <a:off x="25146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28" name="Oval 8"/>
          <p:cNvSpPr>
            <a:spLocks noChangeArrowheads="1"/>
          </p:cNvSpPr>
          <p:nvPr/>
        </p:nvSpPr>
        <p:spPr bwMode="auto">
          <a:xfrm>
            <a:off x="41148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5129" name="AutoShape 9"/>
          <p:cNvCxnSpPr>
            <a:cxnSpLocks noChangeShapeType="1"/>
            <a:stCxn id="5125" idx="6"/>
            <a:endCxn id="5126" idx="2"/>
          </p:cNvCxnSpPr>
          <p:nvPr/>
        </p:nvCxnSpPr>
        <p:spPr bwMode="auto">
          <a:xfrm>
            <a:off x="2971800" y="32766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0" name="AutoShape 10"/>
          <p:cNvCxnSpPr>
            <a:cxnSpLocks noChangeShapeType="1"/>
            <a:stCxn id="5125" idx="4"/>
            <a:endCxn id="5127" idx="0"/>
          </p:cNvCxnSpPr>
          <p:nvPr/>
        </p:nvCxnSpPr>
        <p:spPr bwMode="auto">
          <a:xfrm>
            <a:off x="2743200" y="35052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1" name="AutoShape 11"/>
          <p:cNvCxnSpPr>
            <a:cxnSpLocks noChangeShapeType="1"/>
            <a:stCxn id="5127" idx="6"/>
            <a:endCxn id="5128" idx="2"/>
          </p:cNvCxnSpPr>
          <p:nvPr/>
        </p:nvCxnSpPr>
        <p:spPr bwMode="auto">
          <a:xfrm>
            <a:off x="2971800" y="4572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2" name="AutoShape 12"/>
          <p:cNvCxnSpPr>
            <a:cxnSpLocks noChangeShapeType="1"/>
            <a:stCxn id="5126" idx="4"/>
            <a:endCxn id="5128" idx="0"/>
          </p:cNvCxnSpPr>
          <p:nvPr/>
        </p:nvCxnSpPr>
        <p:spPr bwMode="auto">
          <a:xfrm>
            <a:off x="4343400" y="35052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3" name="AutoShape 13"/>
          <p:cNvCxnSpPr>
            <a:cxnSpLocks noChangeShapeType="1"/>
            <a:stCxn id="5126" idx="3"/>
            <a:endCxn id="5127" idx="7"/>
          </p:cNvCxnSpPr>
          <p:nvPr/>
        </p:nvCxnSpPr>
        <p:spPr bwMode="auto">
          <a:xfrm flipH="1">
            <a:off x="2905125" y="3438525"/>
            <a:ext cx="12763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4"/>
          <p:cNvCxnSpPr>
            <a:cxnSpLocks noChangeShapeType="1"/>
            <a:stCxn id="5125" idx="5"/>
            <a:endCxn id="5128" idx="1"/>
          </p:cNvCxnSpPr>
          <p:nvPr/>
        </p:nvCxnSpPr>
        <p:spPr bwMode="auto">
          <a:xfrm>
            <a:off x="2905125" y="3438525"/>
            <a:ext cx="12763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5" name="Text Box 15"/>
          <p:cNvSpPr txBox="1">
            <a:spLocks noChangeArrowheads="1"/>
          </p:cNvSpPr>
          <p:nvPr/>
        </p:nvSpPr>
        <p:spPr bwMode="auto">
          <a:xfrm>
            <a:off x="2514600" y="3733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5136" name="Text Box 16"/>
          <p:cNvSpPr txBox="1">
            <a:spLocks noChangeArrowheads="1"/>
          </p:cNvSpPr>
          <p:nvPr/>
        </p:nvSpPr>
        <p:spPr bwMode="auto">
          <a:xfrm>
            <a:off x="3429000" y="3048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7</a:t>
            </a:r>
          </a:p>
        </p:txBody>
      </p:sp>
      <p:sp>
        <p:nvSpPr>
          <p:cNvPr id="5137" name="Text Box 17"/>
          <p:cNvSpPr txBox="1">
            <a:spLocks noChangeArrowheads="1"/>
          </p:cNvSpPr>
          <p:nvPr/>
        </p:nvSpPr>
        <p:spPr bwMode="auto">
          <a:xfrm>
            <a:off x="31242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5138" name="Text Box 18"/>
          <p:cNvSpPr txBox="1">
            <a:spLocks noChangeArrowheads="1"/>
          </p:cNvSpPr>
          <p:nvPr/>
        </p:nvSpPr>
        <p:spPr bwMode="auto">
          <a:xfrm>
            <a:off x="3429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5139" name="Text Box 19"/>
          <p:cNvSpPr txBox="1">
            <a:spLocks noChangeArrowheads="1"/>
          </p:cNvSpPr>
          <p:nvPr/>
        </p:nvSpPr>
        <p:spPr bwMode="auto">
          <a:xfrm>
            <a:off x="4343400" y="3733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5140" name="Text Box 20"/>
          <p:cNvSpPr txBox="1">
            <a:spLocks noChangeArrowheads="1"/>
          </p:cNvSpPr>
          <p:nvPr/>
        </p:nvSpPr>
        <p:spPr bwMode="auto">
          <a:xfrm>
            <a:off x="3200400" y="4114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5141" name="Oval 21"/>
          <p:cNvSpPr>
            <a:spLocks noChangeAspect="1" noChangeArrowheads="1"/>
          </p:cNvSpPr>
          <p:nvPr/>
        </p:nvSpPr>
        <p:spPr bwMode="auto">
          <a:xfrm>
            <a:off x="72390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42" name="Oval 22"/>
          <p:cNvSpPr>
            <a:spLocks noChangeArrowheads="1"/>
          </p:cNvSpPr>
          <p:nvPr/>
        </p:nvSpPr>
        <p:spPr bwMode="auto">
          <a:xfrm>
            <a:off x="88392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43" name="Oval 23"/>
          <p:cNvSpPr>
            <a:spLocks noChangeArrowheads="1"/>
          </p:cNvSpPr>
          <p:nvPr/>
        </p:nvSpPr>
        <p:spPr bwMode="auto">
          <a:xfrm>
            <a:off x="72390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44" name="Oval 24"/>
          <p:cNvSpPr>
            <a:spLocks noChangeArrowheads="1"/>
          </p:cNvSpPr>
          <p:nvPr/>
        </p:nvSpPr>
        <p:spPr bwMode="auto">
          <a:xfrm>
            <a:off x="88392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5145" name="AutoShape 27"/>
          <p:cNvCxnSpPr>
            <a:cxnSpLocks noChangeShapeType="1"/>
            <a:stCxn id="5143" idx="6"/>
            <a:endCxn id="5144" idx="2"/>
          </p:cNvCxnSpPr>
          <p:nvPr/>
        </p:nvCxnSpPr>
        <p:spPr bwMode="auto">
          <a:xfrm>
            <a:off x="7696200" y="4572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6" name="AutoShape 28"/>
          <p:cNvCxnSpPr>
            <a:cxnSpLocks noChangeShapeType="1"/>
            <a:stCxn id="5142" idx="4"/>
            <a:endCxn id="5144" idx="0"/>
          </p:cNvCxnSpPr>
          <p:nvPr/>
        </p:nvCxnSpPr>
        <p:spPr bwMode="auto">
          <a:xfrm>
            <a:off x="9067800" y="3505200"/>
            <a:ext cx="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7" name="AutoShape 30"/>
          <p:cNvCxnSpPr>
            <a:cxnSpLocks noChangeShapeType="1"/>
            <a:stCxn id="5141" idx="5"/>
            <a:endCxn id="5144" idx="1"/>
          </p:cNvCxnSpPr>
          <p:nvPr/>
        </p:nvCxnSpPr>
        <p:spPr bwMode="auto">
          <a:xfrm>
            <a:off x="7629525" y="3438525"/>
            <a:ext cx="1276350" cy="971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8" name="Text Box 33"/>
          <p:cNvSpPr txBox="1">
            <a:spLocks noChangeArrowheads="1"/>
          </p:cNvSpPr>
          <p:nvPr/>
        </p:nvSpPr>
        <p:spPr bwMode="auto">
          <a:xfrm>
            <a:off x="78486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5149" name="Text Box 34"/>
          <p:cNvSpPr txBox="1">
            <a:spLocks noChangeArrowheads="1"/>
          </p:cNvSpPr>
          <p:nvPr/>
        </p:nvSpPr>
        <p:spPr bwMode="auto">
          <a:xfrm>
            <a:off x="81534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5150" name="Text Box 35"/>
          <p:cNvSpPr txBox="1">
            <a:spLocks noChangeArrowheads="1"/>
          </p:cNvSpPr>
          <p:nvPr/>
        </p:nvSpPr>
        <p:spPr bwMode="auto">
          <a:xfrm>
            <a:off x="9067800" y="3733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5151" name="AutoShape 37"/>
          <p:cNvSpPr>
            <a:spLocks noChangeArrowheads="1"/>
          </p:cNvSpPr>
          <p:nvPr/>
        </p:nvSpPr>
        <p:spPr bwMode="auto">
          <a:xfrm>
            <a:off x="5562601" y="3733801"/>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5152" name="Text Box 38"/>
          <p:cNvSpPr txBox="1">
            <a:spLocks noChangeArrowheads="1"/>
          </p:cNvSpPr>
          <p:nvPr/>
        </p:nvSpPr>
        <p:spPr bwMode="auto">
          <a:xfrm>
            <a:off x="2438400" y="2362200"/>
            <a:ext cx="220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Complete Graph</a:t>
            </a:r>
          </a:p>
        </p:txBody>
      </p:sp>
      <p:sp>
        <p:nvSpPr>
          <p:cNvPr id="5153" name="Text Box 39"/>
          <p:cNvSpPr txBox="1">
            <a:spLocks noChangeArrowheads="1"/>
          </p:cNvSpPr>
          <p:nvPr/>
        </p:nvSpPr>
        <p:spPr bwMode="auto">
          <a:xfrm>
            <a:off x="6705601" y="2362200"/>
            <a:ext cx="3262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Minimum Spanning Tree</a:t>
            </a:r>
          </a:p>
        </p:txBody>
      </p:sp>
    </p:spTree>
    <p:extLst>
      <p:ext uri="{BB962C8B-B14F-4D97-AF65-F5344CB8AC3E}">
        <p14:creationId xmlns:p14="http://schemas.microsoft.com/office/powerpoint/2010/main" val="3752523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22412" y="152400"/>
            <a:ext cx="9145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solidFill>
                  <a:srgbClr val="0000FF"/>
                </a:solidFill>
              </a:rPr>
              <a:t>Algorithms for Obtaining the Minimum Spanning Tree</a:t>
            </a:r>
          </a:p>
        </p:txBody>
      </p:sp>
      <p:sp>
        <p:nvSpPr>
          <p:cNvPr id="6147" name="Rectangle 3"/>
          <p:cNvSpPr>
            <a:spLocks noChangeArrowheads="1"/>
          </p:cNvSpPr>
          <p:nvPr/>
        </p:nvSpPr>
        <p:spPr bwMode="auto">
          <a:xfrm>
            <a:off x="1524000" y="838200"/>
            <a:ext cx="91440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6148" name="Rectangle 5"/>
          <p:cNvSpPr>
            <a:spLocks noGrp="1" noChangeArrowheads="1"/>
          </p:cNvSpPr>
          <p:nvPr>
            <p:ph type="body" idx="1"/>
          </p:nvPr>
        </p:nvSpPr>
        <p:spPr/>
        <p:txBody>
          <a:bodyPr/>
          <a:lstStyle/>
          <a:p>
            <a:pPr>
              <a:lnSpc>
                <a:spcPct val="200000"/>
              </a:lnSpc>
              <a:defRPr/>
            </a:pPr>
            <a:r>
              <a:rPr lang="en-US" altLang="en-US" dirty="0"/>
              <a:t>Prim's Algorithm</a:t>
            </a:r>
          </a:p>
          <a:p>
            <a:pPr>
              <a:lnSpc>
                <a:spcPct val="200000"/>
              </a:lnSpc>
              <a:defRPr/>
            </a:pPr>
            <a:r>
              <a:rPr lang="en-US" altLang="en-US" dirty="0" err="1" smtClean="0"/>
              <a:t>Kruskal's</a:t>
            </a:r>
            <a:r>
              <a:rPr lang="en-US" altLang="en-US" dirty="0" smtClean="0"/>
              <a:t> Algorithm</a:t>
            </a:r>
          </a:p>
          <a:p>
            <a:pPr marL="0" indent="0">
              <a:lnSpc>
                <a:spcPct val="200000"/>
              </a:lnSpc>
              <a:buNone/>
              <a:defRPr/>
            </a:pPr>
            <a:endParaRPr lang="en-US" altLang="en-US" dirty="0" smtClean="0"/>
          </a:p>
        </p:txBody>
      </p:sp>
    </p:spTree>
    <p:extLst>
      <p:ext uri="{BB962C8B-B14F-4D97-AF65-F5344CB8AC3E}">
        <p14:creationId xmlns:p14="http://schemas.microsoft.com/office/powerpoint/2010/main" val="2123698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505200" y="76200"/>
            <a:ext cx="533400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3600">
                <a:solidFill>
                  <a:srgbClr val="0000FF"/>
                </a:solidFill>
              </a:rPr>
              <a:t>Prim's Algorithm</a:t>
            </a:r>
          </a:p>
        </p:txBody>
      </p:sp>
      <p:sp>
        <p:nvSpPr>
          <p:cNvPr id="26627" name="Rectangle 3"/>
          <p:cNvSpPr>
            <a:spLocks noChangeArrowheads="1"/>
          </p:cNvSpPr>
          <p:nvPr/>
        </p:nvSpPr>
        <p:spPr bwMode="auto">
          <a:xfrm>
            <a:off x="1524000" y="762000"/>
            <a:ext cx="9144000" cy="7620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6628" name="Text Box 4"/>
          <p:cNvSpPr txBox="1">
            <a:spLocks noChangeArrowheads="1"/>
          </p:cNvSpPr>
          <p:nvPr/>
        </p:nvSpPr>
        <p:spPr bwMode="auto">
          <a:xfrm>
            <a:off x="1524000" y="1828801"/>
            <a:ext cx="91440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25000"/>
              </a:lnSpc>
              <a:spcBef>
                <a:spcPct val="0"/>
              </a:spcBef>
              <a:buFontTx/>
              <a:buNone/>
            </a:pPr>
            <a:r>
              <a:rPr lang="en-US" altLang="en-US" sz="2400"/>
              <a:t>This algorithm starts with one node. It then, one by one, adds a node that is unconnected to the new graph to the new graph, each time selecting the node whose connecting edge has the smallest weight out of the available nodes’ connecting edges.</a:t>
            </a:r>
          </a:p>
        </p:txBody>
      </p:sp>
    </p:spTree>
    <p:extLst>
      <p:ext uri="{BB962C8B-B14F-4D97-AF65-F5344CB8AC3E}">
        <p14:creationId xmlns:p14="http://schemas.microsoft.com/office/powerpoint/2010/main" val="4136250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24001" y="762000"/>
            <a:ext cx="893127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The steps are:</a:t>
            </a:r>
          </a:p>
          <a:p>
            <a:pPr>
              <a:spcBef>
                <a:spcPct val="0"/>
              </a:spcBef>
              <a:buFontTx/>
              <a:buNone/>
            </a:pPr>
            <a:endParaRPr lang="en-US" altLang="en-US" sz="2400" dirty="0"/>
          </a:p>
          <a:p>
            <a:pPr>
              <a:spcBef>
                <a:spcPct val="0"/>
              </a:spcBef>
              <a:buFontTx/>
              <a:buNone/>
            </a:pPr>
            <a:r>
              <a:rPr lang="en-US" altLang="en-US" sz="2400" dirty="0"/>
              <a:t>   1. The new graph is constructed - with one node from the old graph.</a:t>
            </a:r>
          </a:p>
          <a:p>
            <a:pPr>
              <a:spcBef>
                <a:spcPct val="0"/>
              </a:spcBef>
              <a:buFontTx/>
              <a:buNone/>
            </a:pPr>
            <a:r>
              <a:rPr lang="en-US" altLang="en-US" sz="2400" dirty="0"/>
              <a:t>   2. While new graph has fewer than n nodes,</a:t>
            </a:r>
          </a:p>
          <a:p>
            <a:pPr>
              <a:spcBef>
                <a:spcPct val="0"/>
              </a:spcBef>
              <a:buFontTx/>
              <a:buNone/>
            </a:pPr>
            <a:r>
              <a:rPr lang="en-US" altLang="en-US" sz="2400" dirty="0"/>
              <a:t>         1. Find the node from the old graph with the smallest connecting </a:t>
            </a:r>
            <a:r>
              <a:rPr lang="en-US" altLang="en-US" sz="2400" dirty="0" smtClean="0"/>
              <a:t> </a:t>
            </a:r>
          </a:p>
          <a:p>
            <a:pPr>
              <a:spcBef>
                <a:spcPct val="0"/>
              </a:spcBef>
              <a:buFontTx/>
              <a:buNone/>
            </a:pPr>
            <a:r>
              <a:rPr lang="en-US" altLang="en-US" sz="2400" dirty="0"/>
              <a:t> </a:t>
            </a:r>
            <a:r>
              <a:rPr lang="en-US" altLang="en-US" sz="2400" dirty="0" smtClean="0"/>
              <a:t>            edge </a:t>
            </a:r>
            <a:r>
              <a:rPr lang="en-US" altLang="en-US" sz="2400" dirty="0"/>
              <a:t>to the new graph,</a:t>
            </a:r>
          </a:p>
          <a:p>
            <a:pPr>
              <a:spcBef>
                <a:spcPct val="0"/>
              </a:spcBef>
              <a:buFontTx/>
              <a:buNone/>
            </a:pPr>
            <a:r>
              <a:rPr lang="en-US" altLang="en-US" sz="2400" dirty="0"/>
              <a:t>         2. Add it to the new graph</a:t>
            </a:r>
          </a:p>
          <a:p>
            <a:pPr>
              <a:spcBef>
                <a:spcPct val="0"/>
              </a:spcBef>
              <a:buFontTx/>
              <a:buNone/>
            </a:pPr>
            <a:endParaRPr lang="en-US" altLang="en-US" sz="2400" dirty="0"/>
          </a:p>
          <a:p>
            <a:pPr>
              <a:spcBef>
                <a:spcPct val="0"/>
              </a:spcBef>
              <a:buFontTx/>
              <a:buNone/>
            </a:pPr>
            <a:r>
              <a:rPr lang="en-US" altLang="en-US" sz="2400" dirty="0"/>
              <a:t>Every step will have joined one node, so that at the end we will have one graph with all the nodes and it will be a minimum spanning tree of the original graph.</a:t>
            </a:r>
          </a:p>
        </p:txBody>
      </p:sp>
    </p:spTree>
    <p:extLst>
      <p:ext uri="{BB962C8B-B14F-4D97-AF65-F5344CB8AC3E}">
        <p14:creationId xmlns:p14="http://schemas.microsoft.com/office/powerpoint/2010/main" val="1623991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spect="1" noChangeArrowheads="1"/>
          </p:cNvSpPr>
          <p:nvPr/>
        </p:nvSpPr>
        <p:spPr bwMode="auto">
          <a:xfrm>
            <a:off x="3276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75" name="Oval 3"/>
          <p:cNvSpPr>
            <a:spLocks noChangeArrowheads="1"/>
          </p:cNvSpPr>
          <p:nvPr/>
        </p:nvSpPr>
        <p:spPr bwMode="auto">
          <a:xfrm>
            <a:off x="4876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8676" name="AutoShape 4"/>
          <p:cNvCxnSpPr>
            <a:cxnSpLocks noChangeShapeType="1"/>
            <a:stCxn id="28674" idx="6"/>
            <a:endCxn id="28675" idx="2"/>
          </p:cNvCxnSpPr>
          <p:nvPr/>
        </p:nvCxnSpPr>
        <p:spPr bwMode="auto">
          <a:xfrm>
            <a:off x="3733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7"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8678"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79" name="Oval 7"/>
          <p:cNvSpPr>
            <a:spLocks noChangeArrowheads="1"/>
          </p:cNvSpPr>
          <p:nvPr/>
        </p:nvSpPr>
        <p:spPr bwMode="auto">
          <a:xfrm>
            <a:off x="2286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80"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81" name="Oval 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82"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8683" name="AutoShape 11"/>
          <p:cNvCxnSpPr>
            <a:cxnSpLocks noChangeShapeType="1"/>
            <a:stCxn id="28674" idx="3"/>
            <a:endCxn id="28679" idx="7"/>
          </p:cNvCxnSpPr>
          <p:nvPr/>
        </p:nvCxnSpPr>
        <p:spPr bwMode="auto">
          <a:xfrm flipH="1">
            <a:off x="2676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AutoShape 12"/>
          <p:cNvCxnSpPr>
            <a:cxnSpLocks noChangeShapeType="1"/>
            <a:stCxn id="28679" idx="5"/>
            <a:endCxn id="28680" idx="1"/>
          </p:cNvCxnSpPr>
          <p:nvPr/>
        </p:nvCxnSpPr>
        <p:spPr bwMode="auto">
          <a:xfrm>
            <a:off x="2676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13"/>
          <p:cNvCxnSpPr>
            <a:cxnSpLocks noChangeShapeType="1"/>
            <a:stCxn id="28680" idx="7"/>
            <a:endCxn id="28682"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14"/>
          <p:cNvCxnSpPr>
            <a:cxnSpLocks noChangeShapeType="1"/>
            <a:stCxn id="28681" idx="3"/>
            <a:endCxn id="28682"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78" idx="4"/>
            <a:endCxn id="28682"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stCxn id="28674" idx="4"/>
            <a:endCxn id="28680" idx="0"/>
          </p:cNvCxnSpPr>
          <p:nvPr/>
        </p:nvCxnSpPr>
        <p:spPr bwMode="auto">
          <a:xfrm>
            <a:off x="3505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75" idx="3"/>
            <a:endCxn id="28678" idx="7"/>
          </p:cNvCxnSpPr>
          <p:nvPr/>
        </p:nvCxnSpPr>
        <p:spPr bwMode="auto">
          <a:xfrm flipH="1">
            <a:off x="4429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75" idx="4"/>
            <a:endCxn id="28681" idx="0"/>
          </p:cNvCxnSpPr>
          <p:nvPr/>
        </p:nvCxnSpPr>
        <p:spPr bwMode="auto">
          <a:xfrm flipH="1">
            <a:off x="5029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1"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92"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93"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8694" name="Oval 22"/>
          <p:cNvSpPr>
            <a:spLocks noChangeArrowheads="1"/>
          </p:cNvSpPr>
          <p:nvPr/>
        </p:nvSpPr>
        <p:spPr bwMode="auto">
          <a:xfrm>
            <a:off x="1676400" y="2895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8695" name="AutoShape 23"/>
          <p:cNvCxnSpPr>
            <a:cxnSpLocks noChangeShapeType="1"/>
            <a:stCxn id="28680" idx="6"/>
            <a:endCxn id="28692"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6" name="AutoShape 24"/>
          <p:cNvCxnSpPr>
            <a:cxnSpLocks noChangeShapeType="1"/>
            <a:stCxn id="28680" idx="2"/>
            <a:endCxn id="28693"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7" name="AutoShape 25"/>
          <p:cNvCxnSpPr>
            <a:cxnSpLocks noChangeShapeType="1"/>
            <a:stCxn id="28679" idx="1"/>
            <a:endCxn id="28694" idx="5"/>
          </p:cNvCxnSpPr>
          <p:nvPr/>
        </p:nvCxnSpPr>
        <p:spPr bwMode="auto">
          <a:xfrm flipH="1" flipV="1">
            <a:off x="2066925" y="3286125"/>
            <a:ext cx="285750" cy="361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8" name="AutoShape 26"/>
          <p:cNvCxnSpPr>
            <a:cxnSpLocks noChangeShapeType="1"/>
            <a:stCxn id="28692" idx="1"/>
            <a:endCxn id="28682"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9" name="AutoShape 27"/>
          <p:cNvCxnSpPr>
            <a:cxnSpLocks noChangeShapeType="1"/>
            <a:stCxn id="28681" idx="4"/>
            <a:endCxn id="28692"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0" name="AutoShape 28"/>
          <p:cNvCxnSpPr>
            <a:cxnSpLocks noChangeShapeType="1"/>
            <a:stCxn id="28694" idx="7"/>
            <a:endCxn id="28674" idx="2"/>
          </p:cNvCxnSpPr>
          <p:nvPr/>
        </p:nvCxnSpPr>
        <p:spPr bwMode="auto">
          <a:xfrm flipV="1">
            <a:off x="2066926" y="2286001"/>
            <a:ext cx="1209675" cy="676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01"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28702"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8703"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8704"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8705"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28706"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8707"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28708"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8709"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8710"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8711"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28712"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6</a:t>
            </a:r>
          </a:p>
        </p:txBody>
      </p:sp>
      <p:sp>
        <p:nvSpPr>
          <p:cNvPr id="28713"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8714"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8715"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10</a:t>
            </a:r>
          </a:p>
        </p:txBody>
      </p:sp>
      <p:sp>
        <p:nvSpPr>
          <p:cNvPr id="28716"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28717"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28718"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28719"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28720"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28721"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28722"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28723"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28724"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28725"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28726" name="AutoShape 54"/>
          <p:cNvCxnSpPr>
            <a:cxnSpLocks noChangeShapeType="1"/>
            <a:stCxn id="28679" idx="4"/>
            <a:endCxn id="28693" idx="0"/>
          </p:cNvCxnSpPr>
          <p:nvPr/>
        </p:nvCxnSpPr>
        <p:spPr bwMode="auto">
          <a:xfrm>
            <a:off x="2514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27"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Complete Graph</a:t>
            </a:r>
          </a:p>
        </p:txBody>
      </p:sp>
    </p:spTree>
    <p:extLst>
      <p:ext uri="{BB962C8B-B14F-4D97-AF65-F5344CB8AC3E}">
        <p14:creationId xmlns:p14="http://schemas.microsoft.com/office/powerpoint/2010/main" val="1653503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2"/>
          <p:cNvSpPr>
            <a:spLocks noChangeAspect="1" noChangeArrowheads="1"/>
          </p:cNvSpPr>
          <p:nvPr/>
        </p:nvSpPr>
        <p:spPr bwMode="auto">
          <a:xfrm>
            <a:off x="32766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699" name="Oval 3"/>
          <p:cNvSpPr>
            <a:spLocks noChangeArrowheads="1"/>
          </p:cNvSpPr>
          <p:nvPr/>
        </p:nvSpPr>
        <p:spPr bwMode="auto">
          <a:xfrm>
            <a:off x="4876800" y="2057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00" name="AutoShape 4"/>
          <p:cNvCxnSpPr>
            <a:cxnSpLocks noChangeShapeType="1"/>
            <a:stCxn id="29698" idx="6"/>
            <a:endCxn id="29699" idx="2"/>
          </p:cNvCxnSpPr>
          <p:nvPr/>
        </p:nvCxnSpPr>
        <p:spPr bwMode="auto">
          <a:xfrm>
            <a:off x="3733800" y="2286000"/>
            <a:ext cx="1143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01" name="Text Box 5"/>
          <p:cNvSpPr txBox="1">
            <a:spLocks noChangeArrowheads="1"/>
          </p:cNvSpPr>
          <p:nvPr/>
        </p:nvSpPr>
        <p:spPr bwMode="auto">
          <a:xfrm>
            <a:off x="4191000" y="205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9702" name="Oval 6"/>
          <p:cNvSpPr>
            <a:spLocks noChangeArrowheads="1"/>
          </p:cNvSpPr>
          <p:nvPr/>
        </p:nvSpPr>
        <p:spPr bwMode="auto">
          <a:xfrm>
            <a:off x="4038600" y="2971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03" name="Oval 7"/>
          <p:cNvSpPr>
            <a:spLocks noChangeArrowheads="1"/>
          </p:cNvSpPr>
          <p:nvPr/>
        </p:nvSpPr>
        <p:spPr bwMode="auto">
          <a:xfrm>
            <a:off x="2286000" y="3581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04" name="Oval 8"/>
          <p:cNvSpPr>
            <a:spLocks noChangeArrowheads="1"/>
          </p:cNvSpPr>
          <p:nvPr/>
        </p:nvSpPr>
        <p:spPr bwMode="auto">
          <a:xfrm>
            <a:off x="3429000" y="5715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05" name="Oval 9"/>
          <p:cNvSpPr>
            <a:spLocks noChangeArrowheads="1"/>
          </p:cNvSpPr>
          <p:nvPr/>
        </p:nvSpPr>
        <p:spPr bwMode="auto">
          <a:xfrm>
            <a:off x="4800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06" name="Oval 10"/>
          <p:cNvSpPr>
            <a:spLocks noChangeArrowheads="1"/>
          </p:cNvSpPr>
          <p:nvPr/>
        </p:nvSpPr>
        <p:spPr bwMode="auto">
          <a:xfrm>
            <a:off x="4038600" y="4038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07" name="AutoShape 11"/>
          <p:cNvCxnSpPr>
            <a:cxnSpLocks noChangeShapeType="1"/>
            <a:stCxn id="29698" idx="3"/>
            <a:endCxn id="29703" idx="7"/>
          </p:cNvCxnSpPr>
          <p:nvPr/>
        </p:nvCxnSpPr>
        <p:spPr bwMode="auto">
          <a:xfrm flipH="1">
            <a:off x="2676525" y="2447925"/>
            <a:ext cx="666750" cy="12001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8" name="AutoShape 12"/>
          <p:cNvCxnSpPr>
            <a:cxnSpLocks noChangeShapeType="1"/>
            <a:stCxn id="29703" idx="5"/>
            <a:endCxn id="29704" idx="1"/>
          </p:cNvCxnSpPr>
          <p:nvPr/>
        </p:nvCxnSpPr>
        <p:spPr bwMode="auto">
          <a:xfrm>
            <a:off x="2676525" y="3971925"/>
            <a:ext cx="819150" cy="1809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p:cNvCxnSpPr>
            <a:cxnSpLocks noChangeShapeType="1"/>
            <a:stCxn id="29704" idx="7"/>
            <a:endCxn id="29706" idx="4"/>
          </p:cNvCxnSpPr>
          <p:nvPr/>
        </p:nvCxnSpPr>
        <p:spPr bwMode="auto">
          <a:xfrm flipV="1">
            <a:off x="3819526" y="4495801"/>
            <a:ext cx="447675" cy="1285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a:stCxn id="29705" idx="3"/>
            <a:endCxn id="29706" idx="7"/>
          </p:cNvCxnSpPr>
          <p:nvPr/>
        </p:nvCxnSpPr>
        <p:spPr bwMode="auto">
          <a:xfrm flipH="1">
            <a:off x="4429125" y="34385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5"/>
          <p:cNvCxnSpPr>
            <a:cxnSpLocks noChangeShapeType="1"/>
            <a:stCxn id="29702" idx="4"/>
            <a:endCxn id="29706" idx="0"/>
          </p:cNvCxnSpPr>
          <p:nvPr/>
        </p:nvCxnSpPr>
        <p:spPr bwMode="auto">
          <a:xfrm>
            <a:off x="4267200" y="3429000"/>
            <a:ext cx="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6"/>
          <p:cNvCxnSpPr>
            <a:cxnSpLocks noChangeShapeType="1"/>
            <a:stCxn id="29698" idx="4"/>
            <a:endCxn id="29704" idx="0"/>
          </p:cNvCxnSpPr>
          <p:nvPr/>
        </p:nvCxnSpPr>
        <p:spPr bwMode="auto">
          <a:xfrm>
            <a:off x="3505200" y="2514600"/>
            <a:ext cx="152400" cy="3200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3" name="AutoShape 17"/>
          <p:cNvCxnSpPr>
            <a:cxnSpLocks noChangeShapeType="1"/>
            <a:stCxn id="29699" idx="3"/>
            <a:endCxn id="29702" idx="7"/>
          </p:cNvCxnSpPr>
          <p:nvPr/>
        </p:nvCxnSpPr>
        <p:spPr bwMode="auto">
          <a:xfrm flipH="1">
            <a:off x="4429125" y="2447925"/>
            <a:ext cx="514350" cy="590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8"/>
          <p:cNvCxnSpPr>
            <a:cxnSpLocks noChangeShapeType="1"/>
            <a:stCxn id="29699" idx="4"/>
            <a:endCxn id="29705" idx="0"/>
          </p:cNvCxnSpPr>
          <p:nvPr/>
        </p:nvCxnSpPr>
        <p:spPr bwMode="auto">
          <a:xfrm flipH="1">
            <a:off x="5029200" y="2514600"/>
            <a:ext cx="7620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15" name="Rectangle 19"/>
          <p:cNvSpPr>
            <a:spLocks noChangeArrowheads="1"/>
          </p:cNvSpPr>
          <p:nvPr/>
        </p:nvSpPr>
        <p:spPr bwMode="auto">
          <a:xfrm>
            <a:off x="5715000" y="0"/>
            <a:ext cx="76200" cy="6858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16" name="Oval 20"/>
          <p:cNvSpPr>
            <a:spLocks noChangeArrowheads="1"/>
          </p:cNvSpPr>
          <p:nvPr/>
        </p:nvSpPr>
        <p:spPr bwMode="auto">
          <a:xfrm>
            <a:off x="4800600" y="5029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17" name="Oval 21"/>
          <p:cNvSpPr>
            <a:spLocks noChangeArrowheads="1"/>
          </p:cNvSpPr>
          <p:nvPr/>
        </p:nvSpPr>
        <p:spPr bwMode="auto">
          <a:xfrm>
            <a:off x="2438400" y="52578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18" name="Oval 22"/>
          <p:cNvSpPr>
            <a:spLocks noChangeArrowheads="1"/>
          </p:cNvSpPr>
          <p:nvPr/>
        </p:nvSpPr>
        <p:spPr bwMode="auto">
          <a:xfrm>
            <a:off x="16764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19" name="AutoShape 23"/>
          <p:cNvCxnSpPr>
            <a:cxnSpLocks noChangeShapeType="1"/>
            <a:stCxn id="29704" idx="6"/>
            <a:endCxn id="29716" idx="3"/>
          </p:cNvCxnSpPr>
          <p:nvPr/>
        </p:nvCxnSpPr>
        <p:spPr bwMode="auto">
          <a:xfrm flipV="1">
            <a:off x="3886201" y="5419726"/>
            <a:ext cx="981075" cy="5238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AutoShape 24"/>
          <p:cNvCxnSpPr>
            <a:cxnSpLocks noChangeShapeType="1"/>
            <a:stCxn id="29704" idx="2"/>
            <a:endCxn id="29717" idx="5"/>
          </p:cNvCxnSpPr>
          <p:nvPr/>
        </p:nvCxnSpPr>
        <p:spPr bwMode="auto">
          <a:xfrm flipH="1" flipV="1">
            <a:off x="2828926" y="5648326"/>
            <a:ext cx="600075" cy="2952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5"/>
          <p:cNvCxnSpPr>
            <a:cxnSpLocks noChangeShapeType="1"/>
            <a:stCxn id="29703" idx="1"/>
            <a:endCxn id="29718" idx="5"/>
          </p:cNvCxnSpPr>
          <p:nvPr/>
        </p:nvCxnSpPr>
        <p:spPr bwMode="auto">
          <a:xfrm flipH="1" flipV="1">
            <a:off x="2066925" y="3286125"/>
            <a:ext cx="285750" cy="3619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6"/>
          <p:cNvCxnSpPr>
            <a:cxnSpLocks noChangeShapeType="1"/>
            <a:stCxn id="29716" idx="1"/>
            <a:endCxn id="29706" idx="5"/>
          </p:cNvCxnSpPr>
          <p:nvPr/>
        </p:nvCxnSpPr>
        <p:spPr bwMode="auto">
          <a:xfrm flipH="1" flipV="1">
            <a:off x="4429125" y="4429125"/>
            <a:ext cx="438150" cy="666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7"/>
          <p:cNvCxnSpPr>
            <a:cxnSpLocks noChangeShapeType="1"/>
            <a:stCxn id="29705" idx="4"/>
            <a:endCxn id="29716" idx="0"/>
          </p:cNvCxnSpPr>
          <p:nvPr/>
        </p:nvCxnSpPr>
        <p:spPr bwMode="auto">
          <a:xfrm>
            <a:off x="5029200" y="3505200"/>
            <a:ext cx="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AutoShape 28"/>
          <p:cNvCxnSpPr>
            <a:cxnSpLocks noChangeShapeType="1"/>
            <a:stCxn id="29718" idx="7"/>
            <a:endCxn id="29698" idx="2"/>
          </p:cNvCxnSpPr>
          <p:nvPr/>
        </p:nvCxnSpPr>
        <p:spPr bwMode="auto">
          <a:xfrm flipV="1">
            <a:off x="2066926" y="2286001"/>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5" name="Text Box 29"/>
          <p:cNvSpPr txBox="1">
            <a:spLocks noChangeArrowheads="1"/>
          </p:cNvSpPr>
          <p:nvPr/>
        </p:nvSpPr>
        <p:spPr bwMode="auto">
          <a:xfrm>
            <a:off x="2133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a:t>
            </a:r>
          </a:p>
        </p:txBody>
      </p:sp>
      <p:sp>
        <p:nvSpPr>
          <p:cNvPr id="29726" name="Text Box 30"/>
          <p:cNvSpPr txBox="1">
            <a:spLocks noChangeArrowheads="1"/>
          </p:cNvSpPr>
          <p:nvPr/>
        </p:nvSpPr>
        <p:spPr bwMode="auto">
          <a:xfrm>
            <a:off x="3962400" y="3581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9727" name="Text Box 31"/>
          <p:cNvSpPr txBox="1">
            <a:spLocks noChangeArrowheads="1"/>
          </p:cNvSpPr>
          <p:nvPr/>
        </p:nvSpPr>
        <p:spPr bwMode="auto">
          <a:xfrm>
            <a:off x="4572000" y="3657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9728" name="Text Box 32"/>
          <p:cNvSpPr txBox="1">
            <a:spLocks noChangeArrowheads="1"/>
          </p:cNvSpPr>
          <p:nvPr/>
        </p:nvSpPr>
        <p:spPr bwMode="auto">
          <a:xfrm>
            <a:off x="4495800" y="2514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9729" name="Text Box 33"/>
          <p:cNvSpPr txBox="1">
            <a:spLocks noChangeArrowheads="1"/>
          </p:cNvSpPr>
          <p:nvPr/>
        </p:nvSpPr>
        <p:spPr bwMode="auto">
          <a:xfrm>
            <a:off x="51054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a:t>
            </a:r>
          </a:p>
        </p:txBody>
      </p:sp>
      <p:sp>
        <p:nvSpPr>
          <p:cNvPr id="29730" name="Text Box 34"/>
          <p:cNvSpPr txBox="1">
            <a:spLocks noChangeArrowheads="1"/>
          </p:cNvSpPr>
          <p:nvPr/>
        </p:nvSpPr>
        <p:spPr bwMode="auto">
          <a:xfrm>
            <a:off x="4572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9731" name="Text Box 35"/>
          <p:cNvSpPr txBox="1">
            <a:spLocks noChangeArrowheads="1"/>
          </p:cNvSpPr>
          <p:nvPr/>
        </p:nvSpPr>
        <p:spPr bwMode="auto">
          <a:xfrm>
            <a:off x="5029200" y="4038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29732" name="Text Box 36"/>
          <p:cNvSpPr txBox="1">
            <a:spLocks noChangeArrowheads="1"/>
          </p:cNvSpPr>
          <p:nvPr/>
        </p:nvSpPr>
        <p:spPr bwMode="auto">
          <a:xfrm>
            <a:off x="4419600" y="5638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3</a:t>
            </a:r>
          </a:p>
        </p:txBody>
      </p:sp>
      <p:sp>
        <p:nvSpPr>
          <p:cNvPr id="29733" name="Text Box 37"/>
          <p:cNvSpPr txBox="1">
            <a:spLocks noChangeArrowheads="1"/>
          </p:cNvSpPr>
          <p:nvPr/>
        </p:nvSpPr>
        <p:spPr bwMode="auto">
          <a:xfrm>
            <a:off x="4038600" y="4876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9734" name="Text Box 38"/>
          <p:cNvSpPr txBox="1">
            <a:spLocks noChangeArrowheads="1"/>
          </p:cNvSpPr>
          <p:nvPr/>
        </p:nvSpPr>
        <p:spPr bwMode="auto">
          <a:xfrm>
            <a:off x="2971800" y="5715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2</a:t>
            </a:r>
          </a:p>
        </p:txBody>
      </p:sp>
      <p:sp>
        <p:nvSpPr>
          <p:cNvPr id="29735" name="Text Box 39"/>
          <p:cNvSpPr txBox="1">
            <a:spLocks noChangeArrowheads="1"/>
          </p:cNvSpPr>
          <p:nvPr/>
        </p:nvSpPr>
        <p:spPr bwMode="auto">
          <a:xfrm>
            <a:off x="22860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5</a:t>
            </a:r>
          </a:p>
        </p:txBody>
      </p:sp>
      <p:sp>
        <p:nvSpPr>
          <p:cNvPr id="29736" name="Text Box 40"/>
          <p:cNvSpPr txBox="1">
            <a:spLocks noChangeArrowheads="1"/>
          </p:cNvSpPr>
          <p:nvPr/>
        </p:nvSpPr>
        <p:spPr bwMode="auto">
          <a:xfrm>
            <a:off x="2971800" y="4495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6</a:t>
            </a:r>
          </a:p>
        </p:txBody>
      </p:sp>
      <p:sp>
        <p:nvSpPr>
          <p:cNvPr id="29737" name="Text Box 41"/>
          <p:cNvSpPr txBox="1">
            <a:spLocks noChangeArrowheads="1"/>
          </p:cNvSpPr>
          <p:nvPr/>
        </p:nvSpPr>
        <p:spPr bwMode="auto">
          <a:xfrm>
            <a:off x="2438400" y="2362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29738" name="Text Box 42"/>
          <p:cNvSpPr txBox="1">
            <a:spLocks noChangeArrowheads="1"/>
          </p:cNvSpPr>
          <p:nvPr/>
        </p:nvSpPr>
        <p:spPr bwMode="auto">
          <a:xfrm>
            <a:off x="2971800" y="2971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4</a:t>
            </a:r>
          </a:p>
        </p:txBody>
      </p:sp>
      <p:sp>
        <p:nvSpPr>
          <p:cNvPr id="29739" name="Text Box 43"/>
          <p:cNvSpPr txBox="1">
            <a:spLocks noChangeArrowheads="1"/>
          </p:cNvSpPr>
          <p:nvPr/>
        </p:nvSpPr>
        <p:spPr bwMode="auto">
          <a:xfrm>
            <a:off x="3581400" y="38862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10</a:t>
            </a:r>
          </a:p>
        </p:txBody>
      </p:sp>
      <p:sp>
        <p:nvSpPr>
          <p:cNvPr id="29740" name="Text Box 44"/>
          <p:cNvSpPr txBox="1">
            <a:spLocks noChangeArrowheads="1"/>
          </p:cNvSpPr>
          <p:nvPr/>
        </p:nvSpPr>
        <p:spPr bwMode="auto">
          <a:xfrm>
            <a:off x="1752600" y="2971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29741" name="Text Box 45"/>
          <p:cNvSpPr txBox="1">
            <a:spLocks noChangeArrowheads="1"/>
          </p:cNvSpPr>
          <p:nvPr/>
        </p:nvSpPr>
        <p:spPr bwMode="auto">
          <a:xfrm>
            <a:off x="33528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29742" name="Text Box 46"/>
          <p:cNvSpPr txBox="1">
            <a:spLocks noChangeArrowheads="1"/>
          </p:cNvSpPr>
          <p:nvPr/>
        </p:nvSpPr>
        <p:spPr bwMode="auto">
          <a:xfrm>
            <a:off x="4953001" y="21336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29743" name="Text Box 47"/>
          <p:cNvSpPr txBox="1">
            <a:spLocks noChangeArrowheads="1"/>
          </p:cNvSpPr>
          <p:nvPr/>
        </p:nvSpPr>
        <p:spPr bwMode="auto">
          <a:xfrm>
            <a:off x="2362200" y="3657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29744" name="Text Box 48"/>
          <p:cNvSpPr txBox="1">
            <a:spLocks noChangeArrowheads="1"/>
          </p:cNvSpPr>
          <p:nvPr/>
        </p:nvSpPr>
        <p:spPr bwMode="auto">
          <a:xfrm>
            <a:off x="4114800" y="30480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29745" name="Text Box 49"/>
          <p:cNvSpPr txBox="1">
            <a:spLocks noChangeArrowheads="1"/>
          </p:cNvSpPr>
          <p:nvPr/>
        </p:nvSpPr>
        <p:spPr bwMode="auto">
          <a:xfrm>
            <a:off x="4876801" y="31242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29746" name="Text Box 50"/>
          <p:cNvSpPr txBox="1">
            <a:spLocks noChangeArrowheads="1"/>
          </p:cNvSpPr>
          <p:nvPr/>
        </p:nvSpPr>
        <p:spPr bwMode="auto">
          <a:xfrm>
            <a:off x="4114800" y="41148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29747" name="Text Box 51"/>
          <p:cNvSpPr txBox="1">
            <a:spLocks noChangeArrowheads="1"/>
          </p:cNvSpPr>
          <p:nvPr/>
        </p:nvSpPr>
        <p:spPr bwMode="auto">
          <a:xfrm>
            <a:off x="2514600" y="53340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29748" name="Text Box 52"/>
          <p:cNvSpPr txBox="1">
            <a:spLocks noChangeArrowheads="1"/>
          </p:cNvSpPr>
          <p:nvPr/>
        </p:nvSpPr>
        <p:spPr bwMode="auto">
          <a:xfrm>
            <a:off x="4876800" y="51054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29749" name="Text Box 53"/>
          <p:cNvSpPr txBox="1">
            <a:spLocks noChangeArrowheads="1"/>
          </p:cNvSpPr>
          <p:nvPr/>
        </p:nvSpPr>
        <p:spPr bwMode="auto">
          <a:xfrm>
            <a:off x="3505200" y="57912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29750" name="AutoShape 54"/>
          <p:cNvCxnSpPr>
            <a:cxnSpLocks noChangeShapeType="1"/>
            <a:stCxn id="29703" idx="4"/>
            <a:endCxn id="29717" idx="0"/>
          </p:cNvCxnSpPr>
          <p:nvPr/>
        </p:nvCxnSpPr>
        <p:spPr bwMode="auto">
          <a:xfrm>
            <a:off x="2514600" y="4038600"/>
            <a:ext cx="1524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1" name="Text Box 55"/>
          <p:cNvSpPr txBox="1">
            <a:spLocks noChangeArrowheads="1"/>
          </p:cNvSpPr>
          <p:nvPr/>
        </p:nvSpPr>
        <p:spPr bwMode="auto">
          <a:xfrm>
            <a:off x="23622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Old Graph</a:t>
            </a:r>
          </a:p>
        </p:txBody>
      </p:sp>
      <p:sp>
        <p:nvSpPr>
          <p:cNvPr id="29752" name="Text Box 108"/>
          <p:cNvSpPr txBox="1">
            <a:spLocks noChangeArrowheads="1"/>
          </p:cNvSpPr>
          <p:nvPr/>
        </p:nvSpPr>
        <p:spPr bwMode="auto">
          <a:xfrm>
            <a:off x="7010400" y="4572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t>New Graph</a:t>
            </a:r>
          </a:p>
        </p:txBody>
      </p:sp>
      <p:sp>
        <p:nvSpPr>
          <p:cNvPr id="29753" name="Oval 162"/>
          <p:cNvSpPr>
            <a:spLocks noChangeAspect="1" noChangeArrowheads="1"/>
          </p:cNvSpPr>
          <p:nvPr/>
        </p:nvSpPr>
        <p:spPr bwMode="auto">
          <a:xfrm>
            <a:off x="81534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54" name="Oval 163"/>
          <p:cNvSpPr>
            <a:spLocks noChangeArrowheads="1"/>
          </p:cNvSpPr>
          <p:nvPr/>
        </p:nvSpPr>
        <p:spPr bwMode="auto">
          <a:xfrm>
            <a:off x="9753600" y="2286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55" name="AutoShape 164"/>
          <p:cNvCxnSpPr>
            <a:cxnSpLocks noChangeShapeType="1"/>
            <a:stCxn id="29753" idx="6"/>
            <a:endCxn id="29754" idx="2"/>
          </p:cNvCxnSpPr>
          <p:nvPr/>
        </p:nvCxnSpPr>
        <p:spPr bwMode="auto">
          <a:xfrm>
            <a:off x="8610600" y="2514600"/>
            <a:ext cx="1143000" cy="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6" name="Text Box 165"/>
          <p:cNvSpPr txBox="1">
            <a:spLocks noChangeArrowheads="1"/>
          </p:cNvSpPr>
          <p:nvPr/>
        </p:nvSpPr>
        <p:spPr bwMode="auto">
          <a:xfrm>
            <a:off x="9067800" y="2286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29757" name="Oval 166"/>
          <p:cNvSpPr>
            <a:spLocks noChangeArrowheads="1"/>
          </p:cNvSpPr>
          <p:nvPr/>
        </p:nvSpPr>
        <p:spPr bwMode="auto">
          <a:xfrm>
            <a:off x="8915400" y="3200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58" name="Oval 167"/>
          <p:cNvSpPr>
            <a:spLocks noChangeArrowheads="1"/>
          </p:cNvSpPr>
          <p:nvPr/>
        </p:nvSpPr>
        <p:spPr bwMode="auto">
          <a:xfrm>
            <a:off x="7162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59" name="Oval 168"/>
          <p:cNvSpPr>
            <a:spLocks noChangeArrowheads="1"/>
          </p:cNvSpPr>
          <p:nvPr/>
        </p:nvSpPr>
        <p:spPr bwMode="auto">
          <a:xfrm>
            <a:off x="8305800" y="594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60" name="Oval 169"/>
          <p:cNvSpPr>
            <a:spLocks noChangeArrowheads="1"/>
          </p:cNvSpPr>
          <p:nvPr/>
        </p:nvSpPr>
        <p:spPr bwMode="auto">
          <a:xfrm>
            <a:off x="9677400" y="3276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61" name="Oval 170"/>
          <p:cNvSpPr>
            <a:spLocks noChangeArrowheads="1"/>
          </p:cNvSpPr>
          <p:nvPr/>
        </p:nvSpPr>
        <p:spPr bwMode="auto">
          <a:xfrm>
            <a:off x="89154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62" name="AutoShape 171"/>
          <p:cNvCxnSpPr>
            <a:cxnSpLocks noChangeShapeType="1"/>
            <a:stCxn id="29753" idx="3"/>
            <a:endCxn id="29758" idx="7"/>
          </p:cNvCxnSpPr>
          <p:nvPr/>
        </p:nvCxnSpPr>
        <p:spPr bwMode="auto">
          <a:xfrm flipH="1">
            <a:off x="7553325" y="2676525"/>
            <a:ext cx="666750" cy="12001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3" name="AutoShape 172"/>
          <p:cNvCxnSpPr>
            <a:cxnSpLocks noChangeShapeType="1"/>
            <a:stCxn id="29758" idx="5"/>
            <a:endCxn id="29759" idx="1"/>
          </p:cNvCxnSpPr>
          <p:nvPr/>
        </p:nvCxnSpPr>
        <p:spPr bwMode="auto">
          <a:xfrm>
            <a:off x="7553325" y="4200525"/>
            <a:ext cx="819150" cy="1809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4" name="AutoShape 173"/>
          <p:cNvCxnSpPr>
            <a:cxnSpLocks noChangeShapeType="1"/>
            <a:stCxn id="29759" idx="7"/>
            <a:endCxn id="29761" idx="4"/>
          </p:cNvCxnSpPr>
          <p:nvPr/>
        </p:nvCxnSpPr>
        <p:spPr bwMode="auto">
          <a:xfrm flipV="1">
            <a:off x="8696326" y="4724401"/>
            <a:ext cx="447675" cy="1285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5" name="AutoShape 174"/>
          <p:cNvCxnSpPr>
            <a:cxnSpLocks noChangeShapeType="1"/>
            <a:stCxn id="29760" idx="3"/>
            <a:endCxn id="29761" idx="7"/>
          </p:cNvCxnSpPr>
          <p:nvPr/>
        </p:nvCxnSpPr>
        <p:spPr bwMode="auto">
          <a:xfrm flipH="1">
            <a:off x="9305925" y="36671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6" name="AutoShape 175"/>
          <p:cNvCxnSpPr>
            <a:cxnSpLocks noChangeShapeType="1"/>
            <a:stCxn id="29757" idx="4"/>
            <a:endCxn id="29761" idx="0"/>
          </p:cNvCxnSpPr>
          <p:nvPr/>
        </p:nvCxnSpPr>
        <p:spPr bwMode="auto">
          <a:xfrm>
            <a:off x="9144000" y="3657600"/>
            <a:ext cx="0" cy="6096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7" name="AutoShape 176"/>
          <p:cNvCxnSpPr>
            <a:cxnSpLocks noChangeShapeType="1"/>
            <a:stCxn id="29753" idx="4"/>
            <a:endCxn id="29759" idx="0"/>
          </p:cNvCxnSpPr>
          <p:nvPr/>
        </p:nvCxnSpPr>
        <p:spPr bwMode="auto">
          <a:xfrm>
            <a:off x="8382000" y="2743200"/>
            <a:ext cx="152400" cy="3200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8" name="AutoShape 177"/>
          <p:cNvCxnSpPr>
            <a:cxnSpLocks noChangeShapeType="1"/>
            <a:stCxn id="29754" idx="3"/>
            <a:endCxn id="29757" idx="7"/>
          </p:cNvCxnSpPr>
          <p:nvPr/>
        </p:nvCxnSpPr>
        <p:spPr bwMode="auto">
          <a:xfrm flipH="1">
            <a:off x="9305925" y="2676525"/>
            <a:ext cx="514350" cy="5905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69" name="AutoShape 178"/>
          <p:cNvCxnSpPr>
            <a:cxnSpLocks noChangeShapeType="1"/>
            <a:stCxn id="29754" idx="4"/>
            <a:endCxn id="29760" idx="0"/>
          </p:cNvCxnSpPr>
          <p:nvPr/>
        </p:nvCxnSpPr>
        <p:spPr bwMode="auto">
          <a:xfrm flipH="1">
            <a:off x="9906000" y="2743200"/>
            <a:ext cx="76200" cy="5334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70" name="Oval 179"/>
          <p:cNvSpPr>
            <a:spLocks noChangeArrowheads="1"/>
          </p:cNvSpPr>
          <p:nvPr/>
        </p:nvSpPr>
        <p:spPr bwMode="auto">
          <a:xfrm>
            <a:off x="96774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71" name="Oval 180"/>
          <p:cNvSpPr>
            <a:spLocks noChangeArrowheads="1"/>
          </p:cNvSpPr>
          <p:nvPr/>
        </p:nvSpPr>
        <p:spPr bwMode="auto">
          <a:xfrm>
            <a:off x="7315200" y="548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sp>
        <p:nvSpPr>
          <p:cNvPr id="29772" name="Oval 181"/>
          <p:cNvSpPr>
            <a:spLocks noChangeArrowheads="1"/>
          </p:cNvSpPr>
          <p:nvPr/>
        </p:nvSpPr>
        <p:spPr bwMode="auto">
          <a:xfrm>
            <a:off x="65532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l-GR" altLang="en-US" sz="2400"/>
          </a:p>
        </p:txBody>
      </p:sp>
      <p:cxnSp>
        <p:nvCxnSpPr>
          <p:cNvPr id="29773" name="AutoShape 182"/>
          <p:cNvCxnSpPr>
            <a:cxnSpLocks noChangeShapeType="1"/>
            <a:stCxn id="29759" idx="6"/>
            <a:endCxn id="29770" idx="3"/>
          </p:cNvCxnSpPr>
          <p:nvPr/>
        </p:nvCxnSpPr>
        <p:spPr bwMode="auto">
          <a:xfrm flipV="1">
            <a:off x="8763001" y="5648326"/>
            <a:ext cx="981075" cy="5238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4" name="AutoShape 183"/>
          <p:cNvCxnSpPr>
            <a:cxnSpLocks noChangeShapeType="1"/>
          </p:cNvCxnSpPr>
          <p:nvPr/>
        </p:nvCxnSpPr>
        <p:spPr bwMode="auto">
          <a:xfrm flipH="1" flipV="1">
            <a:off x="7696201" y="5867401"/>
            <a:ext cx="600075" cy="295275"/>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5" name="AutoShape 184"/>
          <p:cNvCxnSpPr>
            <a:cxnSpLocks noChangeShapeType="1"/>
            <a:stCxn id="29758" idx="1"/>
            <a:endCxn id="29772" idx="5"/>
          </p:cNvCxnSpPr>
          <p:nvPr/>
        </p:nvCxnSpPr>
        <p:spPr bwMode="auto">
          <a:xfrm flipH="1" flipV="1">
            <a:off x="6943725" y="3514725"/>
            <a:ext cx="285750" cy="361950"/>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6" name="AutoShape 185"/>
          <p:cNvCxnSpPr>
            <a:cxnSpLocks noChangeShapeType="1"/>
            <a:stCxn id="29770" idx="1"/>
            <a:endCxn id="29761" idx="5"/>
          </p:cNvCxnSpPr>
          <p:nvPr/>
        </p:nvCxnSpPr>
        <p:spPr bwMode="auto">
          <a:xfrm flipH="1" flipV="1">
            <a:off x="9305925" y="4657725"/>
            <a:ext cx="438150" cy="66675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7" name="AutoShape 186"/>
          <p:cNvCxnSpPr>
            <a:cxnSpLocks noChangeShapeType="1"/>
            <a:stCxn id="29760" idx="4"/>
            <a:endCxn id="29770" idx="0"/>
          </p:cNvCxnSpPr>
          <p:nvPr/>
        </p:nvCxnSpPr>
        <p:spPr bwMode="auto">
          <a:xfrm>
            <a:off x="9906000" y="3733800"/>
            <a:ext cx="0" cy="15240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78" name="AutoShape 187"/>
          <p:cNvCxnSpPr>
            <a:cxnSpLocks noChangeShapeType="1"/>
            <a:stCxn id="29772" idx="7"/>
            <a:endCxn id="29753" idx="2"/>
          </p:cNvCxnSpPr>
          <p:nvPr/>
        </p:nvCxnSpPr>
        <p:spPr bwMode="auto">
          <a:xfrm flipV="1">
            <a:off x="6943726" y="2514601"/>
            <a:ext cx="1209675" cy="676275"/>
          </a:xfrm>
          <a:prstGeom prst="straightConnector1">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79" name="Text Box 188"/>
          <p:cNvSpPr txBox="1">
            <a:spLocks noChangeArrowheads="1"/>
          </p:cNvSpPr>
          <p:nvPr/>
        </p:nvSpPr>
        <p:spPr bwMode="auto">
          <a:xfrm>
            <a:off x="7010400" y="3429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1</a:t>
            </a:r>
          </a:p>
        </p:txBody>
      </p:sp>
      <p:sp>
        <p:nvSpPr>
          <p:cNvPr id="29780" name="Text Box 189"/>
          <p:cNvSpPr txBox="1">
            <a:spLocks noChangeArrowheads="1"/>
          </p:cNvSpPr>
          <p:nvPr/>
        </p:nvSpPr>
        <p:spPr bwMode="auto">
          <a:xfrm>
            <a:off x="8839200" y="38100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29781" name="Text Box 190"/>
          <p:cNvSpPr txBox="1">
            <a:spLocks noChangeArrowheads="1"/>
          </p:cNvSpPr>
          <p:nvPr/>
        </p:nvSpPr>
        <p:spPr bwMode="auto">
          <a:xfrm>
            <a:off x="9448800" y="3886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29782" name="Text Box 191"/>
          <p:cNvSpPr txBox="1">
            <a:spLocks noChangeArrowheads="1"/>
          </p:cNvSpPr>
          <p:nvPr/>
        </p:nvSpPr>
        <p:spPr bwMode="auto">
          <a:xfrm>
            <a:off x="9372600" y="2743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29783" name="Text Box 192"/>
          <p:cNvSpPr txBox="1">
            <a:spLocks noChangeArrowheads="1"/>
          </p:cNvSpPr>
          <p:nvPr/>
        </p:nvSpPr>
        <p:spPr bwMode="auto">
          <a:xfrm>
            <a:off x="9982200" y="2819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a:t>
            </a:r>
          </a:p>
        </p:txBody>
      </p:sp>
      <p:sp>
        <p:nvSpPr>
          <p:cNvPr id="29784" name="Text Box 193"/>
          <p:cNvSpPr txBox="1">
            <a:spLocks noChangeArrowheads="1"/>
          </p:cNvSpPr>
          <p:nvPr/>
        </p:nvSpPr>
        <p:spPr bwMode="auto">
          <a:xfrm>
            <a:off x="9448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29785" name="Text Box 194"/>
          <p:cNvSpPr txBox="1">
            <a:spLocks noChangeArrowheads="1"/>
          </p:cNvSpPr>
          <p:nvPr/>
        </p:nvSpPr>
        <p:spPr bwMode="auto">
          <a:xfrm>
            <a:off x="9906000" y="42672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29786" name="Text Box 195"/>
          <p:cNvSpPr txBox="1">
            <a:spLocks noChangeArrowheads="1"/>
          </p:cNvSpPr>
          <p:nvPr/>
        </p:nvSpPr>
        <p:spPr bwMode="auto">
          <a:xfrm>
            <a:off x="9296400" y="5867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3</a:t>
            </a:r>
          </a:p>
        </p:txBody>
      </p:sp>
      <p:sp>
        <p:nvSpPr>
          <p:cNvPr id="29787" name="Text Box 196"/>
          <p:cNvSpPr txBox="1">
            <a:spLocks noChangeArrowheads="1"/>
          </p:cNvSpPr>
          <p:nvPr/>
        </p:nvSpPr>
        <p:spPr bwMode="auto">
          <a:xfrm>
            <a:off x="8915400" y="5105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29788" name="Text Box 197"/>
          <p:cNvSpPr txBox="1">
            <a:spLocks noChangeArrowheads="1"/>
          </p:cNvSpPr>
          <p:nvPr/>
        </p:nvSpPr>
        <p:spPr bwMode="auto">
          <a:xfrm>
            <a:off x="7848600" y="59436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2</a:t>
            </a:r>
          </a:p>
        </p:txBody>
      </p:sp>
      <p:sp>
        <p:nvSpPr>
          <p:cNvPr id="29789" name="Text Box 198"/>
          <p:cNvSpPr txBox="1">
            <a:spLocks noChangeArrowheads="1"/>
          </p:cNvSpPr>
          <p:nvPr/>
        </p:nvSpPr>
        <p:spPr bwMode="auto">
          <a:xfrm>
            <a:off x="71628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5</a:t>
            </a:r>
          </a:p>
        </p:txBody>
      </p:sp>
      <p:sp>
        <p:nvSpPr>
          <p:cNvPr id="29790" name="Text Box 199"/>
          <p:cNvSpPr txBox="1">
            <a:spLocks noChangeArrowheads="1"/>
          </p:cNvSpPr>
          <p:nvPr/>
        </p:nvSpPr>
        <p:spPr bwMode="auto">
          <a:xfrm>
            <a:off x="7848600" y="4724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6</a:t>
            </a:r>
          </a:p>
        </p:txBody>
      </p:sp>
      <p:sp>
        <p:nvSpPr>
          <p:cNvPr id="29791" name="Text Box 200"/>
          <p:cNvSpPr txBox="1">
            <a:spLocks noChangeArrowheads="1"/>
          </p:cNvSpPr>
          <p:nvPr/>
        </p:nvSpPr>
        <p:spPr bwMode="auto">
          <a:xfrm>
            <a:off x="7315200" y="25908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0000FF"/>
                </a:solidFill>
              </a:rPr>
              <a:t>4</a:t>
            </a:r>
          </a:p>
        </p:txBody>
      </p:sp>
      <p:sp>
        <p:nvSpPr>
          <p:cNvPr id="29792" name="Text Box 201"/>
          <p:cNvSpPr txBox="1">
            <a:spLocks noChangeArrowheads="1"/>
          </p:cNvSpPr>
          <p:nvPr/>
        </p:nvSpPr>
        <p:spPr bwMode="auto">
          <a:xfrm>
            <a:off x="7848600" y="3200400"/>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4</a:t>
            </a:r>
          </a:p>
        </p:txBody>
      </p:sp>
      <p:sp>
        <p:nvSpPr>
          <p:cNvPr id="29793" name="Text Box 202"/>
          <p:cNvSpPr txBox="1">
            <a:spLocks noChangeArrowheads="1"/>
          </p:cNvSpPr>
          <p:nvPr/>
        </p:nvSpPr>
        <p:spPr bwMode="auto">
          <a:xfrm>
            <a:off x="8458200" y="4114800"/>
            <a:ext cx="3619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00"/>
                </a:solidFill>
              </a:rPr>
              <a:t>10</a:t>
            </a:r>
          </a:p>
        </p:txBody>
      </p:sp>
      <p:sp>
        <p:nvSpPr>
          <p:cNvPr id="29794" name="Text Box 203"/>
          <p:cNvSpPr txBox="1">
            <a:spLocks noChangeArrowheads="1"/>
          </p:cNvSpPr>
          <p:nvPr/>
        </p:nvSpPr>
        <p:spPr bwMode="auto">
          <a:xfrm>
            <a:off x="6629400" y="3200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A</a:t>
            </a:r>
          </a:p>
        </p:txBody>
      </p:sp>
      <p:sp>
        <p:nvSpPr>
          <p:cNvPr id="29795" name="Text Box 204"/>
          <p:cNvSpPr txBox="1">
            <a:spLocks noChangeArrowheads="1"/>
          </p:cNvSpPr>
          <p:nvPr/>
        </p:nvSpPr>
        <p:spPr bwMode="auto">
          <a:xfrm>
            <a:off x="82296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B</a:t>
            </a:r>
          </a:p>
        </p:txBody>
      </p:sp>
      <p:sp>
        <p:nvSpPr>
          <p:cNvPr id="29796" name="Text Box 205"/>
          <p:cNvSpPr txBox="1">
            <a:spLocks noChangeArrowheads="1"/>
          </p:cNvSpPr>
          <p:nvPr/>
        </p:nvSpPr>
        <p:spPr bwMode="auto">
          <a:xfrm>
            <a:off x="9829801" y="2362200"/>
            <a:ext cx="30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C</a:t>
            </a:r>
          </a:p>
        </p:txBody>
      </p:sp>
      <p:sp>
        <p:nvSpPr>
          <p:cNvPr id="29797" name="Text Box 206"/>
          <p:cNvSpPr txBox="1">
            <a:spLocks noChangeArrowheads="1"/>
          </p:cNvSpPr>
          <p:nvPr/>
        </p:nvSpPr>
        <p:spPr bwMode="auto">
          <a:xfrm>
            <a:off x="7239000" y="38862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D</a:t>
            </a:r>
          </a:p>
        </p:txBody>
      </p:sp>
      <p:sp>
        <p:nvSpPr>
          <p:cNvPr id="29798" name="Text Box 207"/>
          <p:cNvSpPr txBox="1">
            <a:spLocks noChangeArrowheads="1"/>
          </p:cNvSpPr>
          <p:nvPr/>
        </p:nvSpPr>
        <p:spPr bwMode="auto">
          <a:xfrm>
            <a:off x="8991600" y="3276600"/>
            <a:ext cx="292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E</a:t>
            </a:r>
          </a:p>
        </p:txBody>
      </p:sp>
      <p:sp>
        <p:nvSpPr>
          <p:cNvPr id="29799" name="Text Box 208"/>
          <p:cNvSpPr txBox="1">
            <a:spLocks noChangeArrowheads="1"/>
          </p:cNvSpPr>
          <p:nvPr/>
        </p:nvSpPr>
        <p:spPr bwMode="auto">
          <a:xfrm>
            <a:off x="9753601" y="3352800"/>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F</a:t>
            </a:r>
          </a:p>
        </p:txBody>
      </p:sp>
      <p:sp>
        <p:nvSpPr>
          <p:cNvPr id="29800" name="Text Box 209"/>
          <p:cNvSpPr txBox="1">
            <a:spLocks noChangeArrowheads="1"/>
          </p:cNvSpPr>
          <p:nvPr/>
        </p:nvSpPr>
        <p:spPr bwMode="auto">
          <a:xfrm>
            <a:off x="8991600" y="43434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G</a:t>
            </a:r>
          </a:p>
        </p:txBody>
      </p:sp>
      <p:sp>
        <p:nvSpPr>
          <p:cNvPr id="29801" name="Text Box 210"/>
          <p:cNvSpPr txBox="1">
            <a:spLocks noChangeArrowheads="1"/>
          </p:cNvSpPr>
          <p:nvPr/>
        </p:nvSpPr>
        <p:spPr bwMode="auto">
          <a:xfrm>
            <a:off x="7391400" y="5562600"/>
            <a:ext cx="31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H</a:t>
            </a:r>
          </a:p>
        </p:txBody>
      </p:sp>
      <p:sp>
        <p:nvSpPr>
          <p:cNvPr id="29802" name="Text Box 211"/>
          <p:cNvSpPr txBox="1">
            <a:spLocks noChangeArrowheads="1"/>
          </p:cNvSpPr>
          <p:nvPr/>
        </p:nvSpPr>
        <p:spPr bwMode="auto">
          <a:xfrm>
            <a:off x="9753600" y="5334000"/>
            <a:ext cx="2428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I</a:t>
            </a:r>
          </a:p>
        </p:txBody>
      </p:sp>
      <p:sp>
        <p:nvSpPr>
          <p:cNvPr id="29803" name="Text Box 212"/>
          <p:cNvSpPr txBox="1">
            <a:spLocks noChangeArrowheads="1"/>
          </p:cNvSpPr>
          <p:nvPr/>
        </p:nvSpPr>
        <p:spPr bwMode="auto">
          <a:xfrm>
            <a:off x="8382000" y="6019800"/>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t>J</a:t>
            </a:r>
          </a:p>
        </p:txBody>
      </p:sp>
      <p:cxnSp>
        <p:nvCxnSpPr>
          <p:cNvPr id="29804" name="AutoShape 213"/>
          <p:cNvCxnSpPr>
            <a:cxnSpLocks noChangeShapeType="1"/>
            <a:stCxn id="29758" idx="4"/>
            <a:endCxn id="29771" idx="0"/>
          </p:cNvCxnSpPr>
          <p:nvPr/>
        </p:nvCxnSpPr>
        <p:spPr bwMode="auto">
          <a:xfrm>
            <a:off x="7391400" y="4267200"/>
            <a:ext cx="152400" cy="1219200"/>
          </a:xfrm>
          <a:prstGeom prst="straightConnector1">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07671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15EBE5D284974A853BCE8CDB6C6C69" ma:contentTypeVersion="8" ma:contentTypeDescription="Create a new document." ma:contentTypeScope="" ma:versionID="d007a1f4c043d94a31cc9f3330abece3">
  <xsd:schema xmlns:xsd="http://www.w3.org/2001/XMLSchema" xmlns:xs="http://www.w3.org/2001/XMLSchema" xmlns:p="http://schemas.microsoft.com/office/2006/metadata/properties" xmlns:ns2="4c77d7f4-9a94-4f4b-b75a-69aef4f7a65e" xmlns:ns3="f91735f6-1bcb-4387-92fc-c81c5acd89f4" targetNamespace="http://schemas.microsoft.com/office/2006/metadata/properties" ma:root="true" ma:fieldsID="d22befe4e3bd8bd6db5a8b95a8ad79d0" ns2:_="" ns3:_="">
    <xsd:import namespace="4c77d7f4-9a94-4f4b-b75a-69aef4f7a65e"/>
    <xsd:import namespace="f91735f6-1bcb-4387-92fc-c81c5acd89f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77d7f4-9a94-4f4b-b75a-69aef4f7a6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ab889b2e-da23-4818-ac74-9ab3f6e3e9b9"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1735f6-1bcb-4387-92fc-c81c5acd89f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6454fe5-ed02-4780-b467-cd529577d52e}" ma:internalName="TaxCatchAll" ma:showField="CatchAllData" ma:web="f91735f6-1bcb-4387-92fc-c81c5acd89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77d7f4-9a94-4f4b-b75a-69aef4f7a65e">
      <Terms xmlns="http://schemas.microsoft.com/office/infopath/2007/PartnerControls"/>
    </lcf76f155ced4ddcb4097134ff3c332f>
    <TaxCatchAll xmlns="f91735f6-1bcb-4387-92fc-c81c5acd89f4" xsi:nil="true"/>
  </documentManagement>
</p:properties>
</file>

<file path=customXml/itemProps1.xml><?xml version="1.0" encoding="utf-8"?>
<ds:datastoreItem xmlns:ds="http://schemas.openxmlformats.org/officeDocument/2006/customXml" ds:itemID="{DA8DD780-C4C4-44F3-98E1-E72E33B836B0}"/>
</file>

<file path=customXml/itemProps2.xml><?xml version="1.0" encoding="utf-8"?>
<ds:datastoreItem xmlns:ds="http://schemas.openxmlformats.org/officeDocument/2006/customXml" ds:itemID="{4D573920-74E6-405A-BC1D-213F7F55E2BE}"/>
</file>

<file path=customXml/itemProps3.xml><?xml version="1.0" encoding="utf-8"?>
<ds:datastoreItem xmlns:ds="http://schemas.openxmlformats.org/officeDocument/2006/customXml" ds:itemID="{72E19A9A-B66E-488A-AB94-6D9D49A01C2C}"/>
</file>

<file path=docProps/app.xml><?xml version="1.0" encoding="utf-8"?>
<Properties xmlns="http://schemas.openxmlformats.org/officeDocument/2006/extended-properties" xmlns:vt="http://schemas.openxmlformats.org/officeDocument/2006/docPropsVTypes">
  <TotalTime>396</TotalTime>
  <Words>1096</Words>
  <Application>Microsoft Office PowerPoint</Application>
  <PresentationFormat>Widescreen</PresentationFormat>
  <Paragraphs>692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Minimum Spanning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SUJATHA PATHELLA</dc:creator>
  <cp:lastModifiedBy>SUJATHA PATHELLA</cp:lastModifiedBy>
  <cp:revision>16</cp:revision>
  <dcterms:created xsi:type="dcterms:W3CDTF">2022-05-26T01:10:25Z</dcterms:created>
  <dcterms:modified xsi:type="dcterms:W3CDTF">2022-05-27T03:23:45Z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0x0101007915EBE5D284974A853BCE8CDB6C6C69</vt:lpwstr>
  </property>
</Properties>
</file>