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ink/ink6.xml" ContentType="application/inkml+xml"/>
  <Override PartName="/ppt/ink/ink4.xml" ContentType="application/inkml+xml"/>
  <Override PartName="/ppt/ink/ink1.xml" ContentType="application/inkml+xml"/>
  <Override PartName="/ppt/ink/ink5.xml" ContentType="application/inkml+xml"/>
  <Override PartName="/ppt/ink/ink3.xml" ContentType="application/inkml+xml"/>
  <Override PartName="/ppt/ink/ink2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73" r:id="rId5"/>
    <p:sldId id="271" r:id="rId6"/>
    <p:sldId id="272" r:id="rId7"/>
    <p:sldId id="274" r:id="rId8"/>
    <p:sldId id="275" r:id="rId9"/>
    <p:sldId id="276" r:id="rId10"/>
    <p:sldId id="277" r:id="rId11"/>
    <p:sldId id="279" r:id="rId12"/>
    <p:sldId id="278" r:id="rId13"/>
    <p:sldId id="280" r:id="rId14"/>
    <p:sldId id="281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06:23:28.14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6610 12121 330 0,'0'0'112'16,"0"0"-54"-16,0 0 97 0,0 0-46 15,0 0-48-15,0 0-8 16,0 0-22-16,0 0 3 16,0 0-11-16,0 0-10 15,0 0 3-15,0 0-1 16,0 0 2-16,0 0-7 15,0 0-6-15,0 0 10 16,0 0-9-16,0 0 1 16,0 0 1-16,0 0-2 15,-1-2-3-15,-1-1-1 16,-3-1-1-16,2-2 4 16,-2 0-4-16,-1 1 0 15,3-1 0-15,0 2 0 0,-2 1-2 16,0 0 0-1,-1 1 0-15,3 0-1 0,-2 2 0 16,-1 0 1-16,-4 0 2 16,2 0-1-16,-2 0-2 15,1 0 3-15,-3 4-1 16,6 1-1-16,-2 0 0 16,4 0 0-16,-2-1 2 15,2 0 0-15,-1 2 0 16,1-2 0-16,-2 1 1 15,1 1 2-15,-5 2 2 16,5-1 2-16,-1 3-2 16,0-3-1-16,2 4-4 15,-2-3 1-15,5 2-1 0,1 0 0 16,0-1-3-16,0 0 5 16,0 2-2-16,0-2 0 15,3 1 0-15,4 0-1 16,0 0 1-16,2 2 1 15,-1-2-1-15,5 1 0 16,-1-3 0-16,1 1 1 16,-2-2-2-16,1-1 1 15,-2-2-2-15,-1-3 2 16,-1 1-1-16,-1-2 0 16,2 0-1-16,2 0-3 15,0-2 0-15,-3-3-5 16,4-3 3-16,-4 0-2 0,0-2 9 15,-2-1 1-15,2-2-1 16,-2-1-4-16,6-1 4 16,-3 0-2-16,-2 1-19 15,-1 1 10-15,-2 3-3 16,-2 0 12-16,-2 3-2 16,0 0 2-16,0 0 3 15,0-1-1-15,0 4 1 16,0-2 0-16,0 1 2 15,0 2-2-15,0 1 5 16,-3 1 0-16,-3-1-3 16,3 1-2-16,-3-1 4 15,2 2 1-15,1-1 1 16,-2-1-5-16,-2 2 6 0,4-1 12 16,0 1-4-16,-2 0-9 15,2 0-3-15,2 0 0 16,-1 0-2-16,2 0 0 15,0 0-2-15,0 0 0 16,0 0-4-16,0 6-2 16,0 5 6-16,0 2 0 15,0 3 7-15,3 0-1 16,3-3 15-16,-1-1-4 16,2 0-9-16,2-2 0 15,0 0-1-15,0 1 2 16,3-2 1-16,2 4-1 15,0-4-3-15,1 2 0 0,2-3-4 16,-2 0 1-16,1-1-3 16,-1-2 3-16,0-4-1 15,-2 0-2-15,-1-1-6 16,2 0-9-16,-4 0-23 16,0-10-81-16,-5-1-62 15</inkml:trace>
  <inkml:trace contextRef="#ctx0" brushRef="#br0" timeOffset="1905.7974">7801 10317 534 0,'0'0'237'0,"0"0"-224"15,0 0 77-15,0 0-3 0,0 0-38 16,0 0-6-16,3-8-15 16,-3 8-7-16,0 0 4 15,2 0-12-15,-2 0-2 16,2 0-1-16,-2 0-10 15,2 0 0-15,-1 0 0 16,4 5 1-16,-1 9-1 16,4 5 9-16,-2 2-5 15,6 4-4-15,0 4 10 16,4-1-9-16,-1 2 1 16,1-3 3-16,-1 0-4 15,2-3 1-15,-2 2 0 16,1-2-1-16,-4-1 8 0,1 3-8 15,-2-1 1 1,1 1-1-16,-2 2 0 0,5 2-1 16,0-2 0-16,0 1 0 15,0-2 0-15,-2-5-1 16,-2 0-7-16,-1-2-9 16,-4-3-19-16,-4-2-27 15,-2-2-35-15,0-4-49 16,0-7-248-16</inkml:trace>
  <inkml:trace contextRef="#ctx0" brushRef="#br0" timeOffset="2358.813">7758 10851 595 0,'0'0'75'0,"0"0"52"15,0 0-44-15,0 0-9 0,0 0-33 16,0 0 14 0,68 46-14-16,-48-38 0 0,-1 1-19 15,5-3 8-15,-2 2-9 16,-1 1-12-16,0-1 2 16,0-1-6-16,0 0 1 15,-3 0-4-15,0-2-2 16,0 3 0-16,-2 0 0 15,-1-2 0-15,-2 1 0 16,-2-3 0-16,-2 0-4 16,0-1-14-16,-5-2-25 15,1-1-26-15,1 0-60 0,-2-4-244 16</inkml:trace>
  <inkml:trace contextRef="#ctx0" brushRef="#br0" timeOffset="2829.9952">8317 10642 520 0,'0'0'196'0,"0"0"-56"16,0 0-38-16,0 0-44 15,0 0-22-15,0 0-8 16,-28 7-9-16,22 4-11 15,1 2 11-15,1 1-9 16,-2 3-2-16,2 3 0 0,-1-1 1 16,-1 4-3-16,-2 2 3 15,-2-2-4-15,1 3-2 16,-1-1-3-16,-5-1 2 16,6-1 0-16,-3-1-2 15,0-4 1-15,3-4 1 16,0-1-2-16,2-5 0 15,2-4-4-15,4-1 3 16,1-3-16-16,-2 0-15 16,1 0-17-16,-4 0-29 15,1 0-78-15,-4-3-446 16</inkml:trace>
  <inkml:trace contextRef="#ctx0" brushRef="#br0">7682 9892 129 0,'0'0'118'16,"0"0"-14"-16,0 0-35 16,0 0 12-16,0 0 3 0,0 0-19 15,0 0-30-15,0 0-16 16,-3-14 17-16</inkml:trace>
  <inkml:trace contextRef="#ctx0" brushRef="#br0" timeOffset="34225.9826">8001 9909 314 0,'0'0'151'0,"0"0"-33"15,0 0-21-15,0 0 2 16,0 0-34-16,0 0-34 16,-13-7-7-16,10 7-8 15,-2-2 11-15,-1 2-6 16,3 0-11-16,-2 0 4 0,-2 0 0 16,1 0-5-16,0 0 0 15,2 0-1-15,-1 0 3 16,2 0-3-16,0 0-3 15,-4 0 1-15,4 0-5 16,-2 0 0-16,-1 0 0 16,2 2-1-16,2 1 1 15,-1 1-1-15,-1-1 0 16,1 1 0-16,0 2 0 16,2-1 0-16,-1 1 1 15,-1 1-1-15,0 0 0 16,0 1 2-16,3 0-2 0,0 1 1 15,0 0 2 1,0 2 0-16,0-5 0 0,0 2 3 16,0-2-5-16,0 0 2 15,0 0-2-15,3 1-1 16,3-1 1-16,0 1 2 16,3 0-3-16,-2-3 2 15,1 0-2-15,-2-1 8 16,1-2-8-16,-1 1 1 15,-1-1-1-15,1 1 1 16,1-1 0-16,2 0-1 16,-3 1 0-16,6-2 1 15,-2 0-1-15,1 0 0 16,-2 0 0-16,0 0-1 16,6-2 1-16,-5-5 0 0,-1 2 1 15,-3-1-1-15,0 2-2 16,-3 0 2-16,3 0 1 15,-3-1 0-15,0-1 3 16,-3 0-4-16,3-3 5 16,-3 1-3-16,0-1-2 15,0 1 2-15,0-1 2 16,0 1 2-16,0-3-3 16,0 2-2-16,-4-3-2 15,-7 2 1-15,5 2 0 16,-2 1 0-16,0 4-4 15,0 0 4-15,2 2 0 0,-3 1-4 16,-1 0 3 0,1 0 1-16,-3 0-5 0,-6 0-25 15,4 1-17-15,3 3-30 16,5-1-59-16,6 0-200 16</inkml:trace>
  <inkml:trace contextRef="#ctx0" brushRef="#br0" timeOffset="34665.3676">8201 9898 154 0,'0'0'13'0,"0"0"8"15,0 0 46-15,0 0-10 16,0 0-46-16,0 0-11 15,-8 0-76-15</inkml:trace>
  <inkml:trace contextRef="#ctx0" brushRef="#br0" timeOffset="36046.7599">8217 9900 395 0,'0'0'216'15,"0"0"-77"-15,0 0-30 32,0 0-53-32,0 0-25 15,0 0-11-15,-6 0-1 0,6 0-8 16,0 0 0-16,-3 0 1 15,3 0 8-15,0 0 1 16,0 0-13-16,0 0-6 0,0 3 1 16,0 2-3-16,0 0 7 15,0 2 4-15,0 2-5 0,0 1-2 16,0 0-1-16,0-1 0 16,6 0-3-16,0 1 0 15,2-2 4-15,-1-3-2 31,0 0-2-31,-2-2 2 16,-2-1 0-16,3-1-2 0,-1-1 0 16,-1 0 0-1,5 0-2-15,0 0 2 0,1-9-4 0,2-3-6 16,-1-2-13-16,-4 1 4 0,-4-1 13 16,-1 2-5-16,-2 1 1 15,0 4 10-15,0 1-1 16,0 2-2-16,0 2 3 31,0 0 3-31,0 1-2 16,0-1 0-16,0 2 1 0,0 0 11 15,0 0 0 1,0 0-6-16,0 0-2 0,0 0 6 0,0 0-2 16,0 0-7-16,0 0 8 15,0 0-1-15,0 0-5 16,0 0-3-16,0 0-1 15,0 2-2-15,0 4 2 0,0 5 1 16,0-3 2-16,0 0-2 16,0 1 0-16,5-1 2 15,3 1-2-15,6-1 4 16,0 0-1-16,3-2-3 16,2-1 8-16,-2-2-7 15,2-1-1-15,0-2 4 16,-2 0-3-16,1 0 0 15,-3-2 2-15,1-9-2 16,-1 0 7-16,0-3-4 16,-2-1-2-16,-1-1 0 15,-3 2-2-15,-1-2 2 16,-4 4 1-16,1-1 0 16,-1 1 3-16,-3 0 0 0,1 1 4 15,-2 0 5-15,0 3-6 16,0-2 2-16,0 0-4 15,-5 2-5-15,-2 0 1 16,3 3-3-16,-1 1 5 16,2 2-5-16,-1-1-1 15,-4 2-1-15,1 1 1 16,1-2 0-16,0 2-2 16,-3 0 0-16,-3 0-2 15,3 0-9-15,0 3-9 16,0 5-9-16,6-2-21 0,2 0-52 15,1-1-117-15</inkml:trace>
  <inkml:trace contextRef="#ctx0" brushRef="#br0" timeOffset="37550.414">7610 9880 174 0,'0'0'162'0,"0"0"-96"15,0 0-8-15,0 0 23 16,0 0-8-16,0 0-15 15,-19-28-28-15,16 28-11 16,1-2 8-16,-1 2 14 16,2 0 26-16,1 0-21 15,-2-1-7 1,2 1 2-16,-1 0-7 16,1 0-9-16,0-3-5 0,0 3 3 15,0 0-5 1,0 0 0-16,0 0-6 0,0 0-2 15,0 0-1-15,0 0-5 16,0 0-4-16,0 0 0 16,0 0-2-16,0 0 0 15,0 6 2-15,0 3 0 16,0 1 0-16,0 2 1 16,0 2-1-16,1 0 0 15,5 1 0-15,1 2 1 0,1 0 0 16,-2 0-1-1,3 1 0-15,0-6 1 0,-3 1 0 16,-2-2-1-16,1 0 0 16,-4-1 0-16,2 0 0 15,-1 0 0-15,-2-1 0 16,3-1 0-16,0-2 0 16,-3 0 0-16,4-2 0 15,-4 1 0-15,5 0 0 16,-4-4-2-16,1 1-3 15,1 1 0-15,1-3-2 16,2 0 5-16,3 0 0 16,0 0 2-16,5 0 0 15,2 0-2-15,2-5-10 16,1-1-9-16,0 0 5 0,1 1-13 16,-4-1 8-16,-2 2 16 15,2 1-2-15,-7 0 3 16,-4 2 4-16,-2 1-7 15,-2 0-17-15,-1 0-11 16,0 0-22-16,0 0-202 16</inkml:trace>
  <inkml:trace contextRef="#ctx0" brushRef="#br0" timeOffset="40931.0072">26180 10528 527 0,'0'0'112'0,"0"0"-36"16,0 0 31-16,0 0-38 15,0 0-38-15,0 0 8 16,0 0-5-16,0-18-12 16,0 16-12-16,0 2 9 15,0 0 0-15,0 0 0 16,0 0-1-16,0 0-7 0,0 0-9 15,0 0-1-15,0 0 3 16,-3 0-4-16,-4 0 0 16,-2 8 0-16,0 1 0 31,-2 2 1-31,2 4-1 16,-4-1 0-16,1 3 0 0,-3 1 0 15,2 1 4-15,-1 2-2 16,4 1-2-16,-1-2 3 15,1-1-3-15,-2 2 1 0,0-1 0 16,-1 1 0-16,-1 1-1 16,-2 1 0-16,1-4 0 15,-3 1 1-15,1-2-1 16,-2-1 0-16,0-1 0 16,1-2-1-16,2-1 2 15,3-3-2-15,6-2 0 16,1-2-4-16,5-1-13 15,1-2-21-15,0 0-25 16,0-3 4-16,0 0-171 16</inkml:trace>
  <inkml:trace contextRef="#ctx0" brushRef="#br0" timeOffset="41606.4886">25761 10696 94 0,'0'0'535'0,"0"0"-472"16,0 0-2-16,0 0 8 15,0 0-28-15,0 0 2 16,18 14-14-16,-12-3 32 0,-3 0-28 16,-2 2-6-16,-1 1-12 15,0-1-1-15,0 4-3 16,0 0-4-16,-9 2 3 15,-4 1-5-15,-3 2-1 16,0-1-3-16,2-3 1 16,5 1 2-16,3-6-4 15,1-2-1-15,5-3 0 16,0-3 2-16,0-1-2 16,0-4 1-16,0 2 0 15,0-2 0-15,3 0 1 16,9 0 2-16,6 0-3 0,-1 0-4 15,0 0-1 1,-2 0-2-16,0 0 7 0,-3-2-2 16,-1 1 1-16,0-1 1 15,0 1 4-15,1-1-4 16,-2-1 0-16,1 2-2 16,4-1 0-16,0 0 4 15,2 1 0-15,0-1-2 16,-1 1 0-16,-4 1 0 15,0 0 0-15,-3 0-2 16,-4 0 5-16,-2 0-6 16,-3 0-5-16,0 0-47 15,0 0-50-15,0 0-93 16,0 0-207-16</inkml:trace>
  <inkml:trace contextRef="#ctx0" brushRef="#br0" timeOffset="43025.2109">26258 10000 376 0,'0'0'277'0,"0"0"-166"0,0 0 4 31,0 0-41-31,0 0-2 16,0 0-24-16,0-11-5 0,0 9-11 15,0 2-11-15,1 0-10 16,1 0 3-16,-1 0-11 15,1 0-3-15,-1 2-3 16,1 14 3-16,1 3 0 16,-2 6 0-16,1 1 0 15,1 0 2-15,-3-5-1 16,3 3 0-16,0-1 0 16,1-2 2-16,-1 1-3 15,-2-1 0-15,2 2 1 16,-1-2-1-16,-1-6 0 15,-1-3 0-15,0-3 0 0,0-5 1 16,0-3-1-16,0-1 0 16,0 0 2-16,0 0-1 15,0 0 2-15,0-2 2 16,0-8 0-16,0-7-5 16,0-3 0-16,2-2-1 15,1-3-4-15,3 4-5 16,-1 1 0-16,2 6 4 15,-1 2-1-15,-3 5-7 16,0 0-1-16,0 4-3 16,-2 0 5-16,2 1 1 0,0 1 1 15,2 0 0-15,1-3-2 16,0 3 10-16,1-1 3 16,2 0-2-16,3 2 0 15,2 0 2-15,0 0-2 16,0 0-1-16,-2 0 3 15,-2 9-1-15,-2-2 1 16,-1 4-1-16,0 0 1 16,-1 0 2-16,1 2 0 15,-1 0 14-15,-3-1 0 16,-2 0-3-16,1-1-7 16,-2-2-4-16,0-3-2 0,0 2-2 15,0-2 1-15,0-3-99 16,0-3-212-16</inkml:trace>
  <inkml:trace contextRef="#ctx0" brushRef="#br0" timeOffset="43386.2252">26632 10104 531 0,'0'0'132'0,"0"0"-39"16,0 0 37-16,0 0-59 16,0 0-18-16,0 0-21 15,6-1-15-15,-6 13-14 16,3 6 10-16,-3 4 25 15,0 1-6-15,0 0-6 16,0 0-4-16,0-3-10 16,0-2-9-16,0-1-2 15,0-6 1-15,0-3-2 16,0-8-2-16,0 0-17 0,0 0-22 16,0-5-20-16,0-16-105 15,0-6-307-15</inkml:trace>
  <inkml:trace contextRef="#ctx0" brushRef="#br0" timeOffset="43589.3026">26601 9950 592 0,'0'0'71'0,"0"0"-38"15,0 0 16-15,0 0-17 0,0 0-32 16,0 0-2-16,-16-25-21 16,16 25-56-16,0 4-99 15,0 7 72-15,4 2-64 16</inkml:trace>
  <inkml:trace contextRef="#ctx0" brushRef="#br0" timeOffset="45153.7895">26896 10143 433 0,'0'0'247'0,"0"0"-121"15,0 0-21-15,0 0-31 0,0 0-22 16,0 0-25-16,-29-42-11 15,21 39-12-15,-3-2-1 16,0 4-3-16,-3-1-2 16,1 2 2-16,-2 0 2 15,3 0-2-15,-3 2-3 16,3 7 2-16,-1 5 0 16,1 2 1-16,1-1 0 15,4 0 0-15,1 2-1 16,4-1 0-16,2-1 1 15,0 0 0-15,0-4 0 0,5-4 0 16,10-2 1-16,0-5-1 16,2 0-1-16,2 0-19 15,-2-3-7-15,0-8 14 16,-5-3 8-16,0-1 5 16,-2-2 0-16,-4-3 1 15,-3 3 0-15,0 2 0 16,-3 4 3-16,0 5-4 15,0 1 9-15,0 4-1 16,0-1-1-16,0 2 4 16,0 0-9-16,0 0-2 15,0 0-5-15,0 5 2 16,0 6 2-16,0 1 1 0,5 2-3 16,-1 1 2-16,6 2 2 15,-1 1 9-15,2 2 4 16,1-1 4-16,-3 2 4 15,0 1-10-15,-1 0-2 16,0 2 2-16,0 1-6 16,-4-1-3-16,1 1-1 15,-2-2-2-15,-3-3 2 16,0 2 2-16,0-6-4 16,-14 1 0-16,0-5 3 15,-3-4-3-15,3-2 1 16,1-4 0-16,2-2 4 0,3 0-5 15,2 0 0-15,1-8 6 16,1-6-4-16,2-3 0 16,2-5-1-16,0-6-1 15,0-9-1-15,8-6-1 16,8-2 0-16,2 1-4 16,3 4-1-16,1 6-9 15,-2 3-6-15,0 2 10 16,0 0 4-16,-5 2-1 15,-2-1 8-15,-4 2-14 16,-1-1 11-16,-2 1 2 16,-2-2 0-16,0 3 2 15,-1 2 0-15,0 7 0 0,-1 2 1 16,-1 8-4 0,-1 3 7-16,0 2 1 0,0 1 3 15,2 0-8-15,-2 0 0 16,3 10 0-16,-2 4 2 15,4 5 5-15,-1 1-1 16,4 4-5-16,-4 2 11 16,1 2-1-16,-2 1-2 15,-2 0-2-15,-1-1-4 16,0-1-3-16,0-5 2 16,0-2 2-16,0-4-4 15,0-3 0-15,0-3-3 0,0-5 3 16,0-2 2-1,0-3 1-15,0 0-1 0,0 0 5 16,0 0-6-16,0 0 7 16,0-11-3-16,0-2-5 15,5 1-9-15,1-2-3 16,1 5 1-16,0-1 5 16,-2-1-1-16,1 4 1 15,-3-1-4-15,2 0 5 16,-1 1 5-16,-1-1-11 15,0 0 10-15,0 2-1 16,0-1-1-16,3 3-11 16,-2 0 4-16,1 0 7 15,2-1 0-15,-2 4 2 16,1-2-1-16,3 3-1 0,1 0 2 16,2 0-1-16,0 0 2 15,3 4 2-15,-3 5-1 16,1 2-1-16,-1 2 2 15,-3 1 15-15,0 3-5 16,-5 2 2-16,1 2 3 16,-2 0-1-16,-1 0-1 15,-2-1-4-15,0-3-4 16,0-2-3-16,0-3-3 16,0-1-1-16,0-3-2 15,0-2-3-15,0-1-46 16,0-5-38-16,0 0-88 0</inkml:trace>
  <inkml:trace contextRef="#ctx0" brushRef="#br0" timeOffset="49150.738">7938 12726 340 0,'0'0'77'0,"0"0"-1"16,0 0 59-1,0 0-69-15,0 0-11 0,0 0-3 16,0 0-20-16,0 0-9 16,0-9-11-16,0 9-1 15,0 0-1-15,0 0-7 16,0 0 4-16,0 0-3 16,0 0 6-16,0 0 5 0,0 0-6 15,0 0 7-15,0 0 2 16,0 0-5-16,0 0-2 15,0 0 2-15,-6 0-12 16,2 4 6-16,-2 5-5 0,-3-1 1 16,-2 3-2-16,1-1 3 15,-2 0-3-15,7-2 1 32,-3 3 2-32,2-1 2 0,-2 0-1 15,1 4 4-15,-8 0 7 16,4 3-10-16,-8 0 4 15,1 3-2-15,-3-2-2 16,2 1-3-16,4-1-2 16,3-1-1-16,-3 2 1 15,1-1-1-15,-2 2 0 0,-3 1 9 16,1-2-8-16,-1-1 0 16,-1-1-1-16,2-1 1 15,3-1-1-15,2-1 0 16,4-3 0-16,1-2 0 15,1-1 1-15,3-2-1 16,-1 0 0-16,-1-2 0 16,0 0-1-16,-3 0 1 15,0 0-2-15,2 1-12 16,-1-2-14-16,1 0 8 0,4-3 7 16,1 0-4-16,-1 0-9 15,-1 0 3-15,-1 0-30 16,1-12-196-16</inkml:trace>
  <inkml:trace contextRef="#ctx0" brushRef="#br0" timeOffset="50157.7648">7674 12791 413 0,'0'0'127'16,"0"0"-14"-16,0 0-26 15,0 0 2-15,0 0-56 16,0 0 3-16,-7-12-5 0,7 12 10 16,0-2 3-1,0 1-20-15,0 0 2 0,0-1-11 16,0 1-9-16,4 0 2 16,4-1-1-16,-1 2 0 15,-1 0 4-15,3 0-1 16,0 0-3-16,3 0-3 15,1 0-3-15,5 0 11 16,0 0-2-16,6 0-2 16,3-1 2-16,3-5-5 15,1 0-4-15,2 1-1 16,-3 1 0-16,-5 2 0 16,-7 2 0-16,-5 0 0 15,-4 0 0-15,-1 0-1 16,-5 0 1-16,1 0-1 0,-4 0 0 15,0 0 0-15,0 0-1 16,0 0-2-16,0 0 4 16,0 3-1-16,0 3-1 15,0 1 3-15,-7-1-1 16,-1 0 2-16,1 2-2 16,-2 0 1-16,-3 2 0 15,3 1-1-15,-2 3 0 16,0 1 0-16,0 2 5 15,-2 0-7-15,5 1 4 16,1-2-2-16,2-3 0 16,-1 1 0-16,-1 0 1 0,-2 0-1 15,3-2 0-15,0 0 0 16,-1 0 0-16,2-4 0 16,2-2 0-16,3-4 1 15,-1-2-2-15,1 0-30 16,0 0-13-16,-2 0-32 15,-2-7-139-15</inkml:trace>
  <inkml:trace contextRef="#ctx0" brushRef="#br0" timeOffset="51433.8115">6412 13543 116 0,'0'0'557'16,"0"0"-476"-16,0 0 45 16,0 0-40-16,0 0-10 15,0 0-21-15,2-14-20 16,-2 14-4-16,0 0-10 0,1 0-5 15,-1 0-16 1,3 0 5-16,3 0-5 0,3 3-6 16,0 6 6-16,4 4 6 15,1 3-5-15,-2 1 0 16,1 0 1-16,2 2-1 16,-3-1 1-16,0-1-2 15,-3 0 0-15,6-2 3 16,-5 0-3-16,3-2 0 15,-2-1 1-15,0-1-1 16,0-2 0-16,0-3 1 0,-5-1-1 16,0-3 0-16,-2-2 0 15,-4 0 0-15,3 0 3 16,-3 0 2-16,0 0 0 16,0-14 2-16,0-6-7 15,0-5-2-15,0-3 2 16,0-4 0-16,0 2-6 15,0-1 2-15,0 1-8 16,0 3 12-16,-7 2-4 16,4 2-3-16,-2 6 1 0,1 0 4 15,1 2-6-15,0 4 6 16,1 0 1-16,2 1-2 16,0 3 1-16,0 3-2 15,0 2-6-15,0 2 4 16,0 0-8-16,0 3-39 15,-1 13-33-15,-2 0-20 16,-2 2-324-16</inkml:trace>
  <inkml:trace contextRef="#ctx0" brushRef="#br0" timeOffset="52464.6335">5842 14546 427 0,'0'0'268'15,"0"0"-233"-15,0 0 80 16,0 0-35-16,0 0-8 15,0 0-18-15,0-18-19 0,0 18-14 16,0 0-3-16,0 0-10 16,0 0-8-16,3 0-5 15,3 5 4-15,6 11 1 16,1 4 2-16,1 0 7 16,-1 6 2-16,1 0-6 15,-1 0-1-15,-4 2-2 16,0-3-1-16,0 1 1 15,-2-7-2-15,-2 0-2 16,-2-5-16-16,0-5-37 0,-2-4-37 16,1-5-12-1,-2 0-161-15,0 0-358 0</inkml:trace>
  <inkml:trace contextRef="#ctx0" brushRef="#br0" timeOffset="53031.9725">5876 14548 429 0,'0'0'23'16,"0"0"76"-16,0 0-13 15,0 0-16-15,0 0 3 16,0 0-23-16,0-66-23 16,0 63 8-16,0 1-22 0,0 0-3 15,0-1 5-15,0 2 0 16,5-3-4-16,1-1-11 16,0 1 0-16,4 0-3 15,-1 0 3-15,0-1 3 16,4 2-3-16,1 0 1 15,4 0 0-15,0 0 7 16,1 1 4-16,-2 0-4 16,-1 2 4-16,-4 0-3 15,0 0-7-15,-3 0 1 16,-3 7-3-16,0 2 0 16,-2 3-2-16,2-1 2 15,-4 1 7-15,1 1 9 0,-3 2 3 16,0-2-13-1,0 1-5-15,-2 3 1 0,-14-3 3 16,4-1-3-16,-6-4-1 16,3 1-1-16,0-4 0 15,5-2-10-15,1-3 5 16,1 1 2-16,1-2-14 16,4 0 2-16,-2 0-7 15,1 0-27-15,1-8-19 16,1-3-89-16,2-1-145 15</inkml:trace>
  <inkml:trace contextRef="#ctx0" brushRef="#br0" timeOffset="53361.1622">6188 14364 674 0,'0'0'118'0,"0"0"-107"15,0 0 86-15,0 0-35 0,0 0-4 16,0 0-13-16,30 65-4 15,-18-51-19-15,-2 1-2 16,-1-4-12-16,-3-1-7 16,-1-3-1-16,-2-2 1 15,-3-3-1-15,0-2-5 16,0 0-46-16,0 0-55 16,0 0 2-16,-12-14-639 15</inkml:trace>
  <inkml:trace contextRef="#ctx0" brushRef="#br0" timeOffset="53549.3053">6088 14226 689 0,'0'0'57'0,"0"0"-38"16,0 0 28-16,0 0-43 15,0 0-4-15,0 0-131 16,6-3-34-16,2 3-4 16</inkml:trace>
  <inkml:trace contextRef="#ctx0" brushRef="#br0" timeOffset="54014.8587">6237 14258 423 0,'0'0'89'15,"0"0"66"-15,0 0-2 0,0 0-80 0,0 0-33 16,0 0 1-16,93 75 3 16,-74-60-16-16,-1-3-2 15,-1-2-5-15,-3 0-9 16,-3-3 2-16,0-3-3 15,-1-1-4-15,-3-2 1 16,-1 1-6-16,2-2 4 16,-4 0-4-16,2 0 0 15,-4 0 4-15,-1-5-2 0,-1-5 5 16,0-5-7 0,0 0 0-16,0 0-1 0,-3 0 1 15,-7 1-2-15,4 0 0 16,0 2-5-16,0 0 1 15,0-1-7-15,-1 3 4 16,1 1-5-16,1 4 4 16,2 0-1-16,3 3 0 15,-3 0 2-15,3 1-14 16,0 1-15-16,0 0-23 16,0 0-17-16,0 0-94 15,0 0-84-15</inkml:trace>
  <inkml:trace contextRef="#ctx0" brushRef="#br0" timeOffset="54655.7532">6676 14157 104 0,'0'0'525'0,"0"0"-497"0,0 0 45 16,0 0-32-16,0 0 0 15,0 0-10-15,-71-17-8 16,63 17-11-16,2 0 2 15,0 0 2-15,1 0-12 16,-2 2 2-16,3 4 4 16,-2 3-8-16,0 2 8 15,-2 5-7-15,1-1 1 16,4 0 11-16,0 2-2 16,3 1 4-16,0-1-3 15,0-1-2-15,0-1 3 16,0-2-2-16,3-4-9 15,4 0 10-15,-1-5-9 0,2 0 2 16,-1-4-3-16,2 0-2 16,0 0-1-16,0 0 1 15,2 0 3-15,0-8-2 16,1-6-3-16,0-6-3 16,3 0-17-16,1-5-20 15,-5-1-1-15,1 1 3 16,-3 1 26-16,-6 7 12 15,-3 5 0-15,0 4 10 16,-2 3-3-16,-11 3 1 16,-2 0-4-16,-4 2-4 15,-2 0 0-15,4 0 0 0,-2 0 0 16,4 2 0 0,7 0 0-16,3 0-5 0,3-2 5 15,2 0-18-15,0 0-31 16,0 0-132-16,0 0-249 15</inkml:trace>
  <inkml:trace contextRef="#ctx0" brushRef="#br0" timeOffset="55093.228">6727 13927 659 0,'0'0'83'0,"0"0"44"16,0 0-57-16,0 0 0 15,0 0-31-15,0 0-14 16,0-6 4-16,0 6-13 15,0 0-15-15,0 0-1 16,0 9 2-16,0 3 0 16,0 7 7-16,0 2 9 15,0 0-2-15,4 3-4 16,7-1-3-16,1 1-1 0,2-1-5 16,2-2 2-16,3 1-2 15,-1-1-3-15,6-1 0 16,-2-3 0-16,0-5 2 15,-2-3-2-15,-2-4-2 16,-6-2-19-16,-4-3-21 16,0 0-33-16,-5 0-54 15,0-11-83-15,-3-6-515 16</inkml:trace>
  <inkml:trace contextRef="#ctx0" brushRef="#br0" timeOffset="55359.4555">6810 14067 581 0,'0'0'112'16,"0"0"42"-16,0 0-66 16,0 0-13-16,0 0-27 15,0 0-2-15,-4-7-17 16,4 4-7-16,0-1-19 15,9-5 1-15,7 1-4 16,2-3 0-16,3 4 0 16,0-3 0-16,-6 3 0 15,-5 2-13-15,-7 3-55 0,-3 1-64 16,0 1-140-16</inkml:trace>
  <inkml:trace contextRef="#ctx0" brushRef="#br1" timeOffset="70829.118">10046 10494 454 0,'0'0'142'16,"0"0"-20"-16,0 0-26 16,0 0-45-16,0 0-26 31,0 0 17-31,0 0-14 15,0 0-3-15,0-3 5 16,0 3-2-16,0 0-5 0,0-1-2 0,0 1-8 31,0 0 0-31,0 0-5 0,0 0 2 0,0 0-6 32,0 0-4-32,0 0 0 15,0 0 0-15,0 0-1 0,0 0-1 0,0 0 1 16,0 1 0-16,0 9 1 0,2-1 2 15,1 0 0-15,4 3 0 16,-1-1-1-16,0 2 1 16,-1 0-2-16,1 0 0 15,1-1 0-15,-1 1 3 16,-3-2 0-16,5 2 2 16,-2 2-1-16,2-1 3 31,0 0-2-31,-1 1-1 15,1 1 0-15,4 1 0 16,-3 3-1-16,1 1-2 16,-1 2 1-16,-3 0-2 15,0 0 1-15,0 1 0 0,-1-1-1 16,0-1 2-16,0-1 0 16,-1-2-1-16,2 0-1 15,2-2 1-15,-2-3-1 16,1 2 0-16,-1-5 0 15,0-1 1-15,-3-3-1 16,0-3 0-16,-1-1-5 16,-2-3-19-16,0 0-52 15,0 0 5-15,0-3-85 16</inkml:trace>
  <inkml:trace contextRef="#ctx0" brushRef="#br1" timeOffset="71315.4966">9960 10990 358 0,'0'0'330'15,"0"0"-187"-15,0 0-34 16,0 0-37-16,0 0-30 16,0 0-16-16,7 0 6 15,5 0-5-15,2 0-13 16,-1 0-2-16,4 1 5 15,2 6-4-15,0-1 0 16,1 2-4-16,-1 3 1 16,3-2-3-16,-4 0 0 0,2-1-1 15,-4 0-1-15,2-2-2 16,3 0-3-16,-3 0 2 16,1-1-1-16,-2-2 0 15,-4 0 0-15,2-3 0 16,-2 0-2-16,-5 0 1 15,-4 0-3-15,-4 0-18 16,0 0-9-16,0 0-11 16,0 0-48-16,0-3-148 15</inkml:trace>
  <inkml:trace contextRef="#ctx0" brushRef="#br1" timeOffset="71753.9437">10315 10791 506 0,'0'0'169'16,"0"0"-44"-16,0 0-45 16,0 0-35-16,0 0 0 15,0 0-19-15,12 8 0 0,-12-1-7 16,3 3 4-16,-3 1 3 16,0 3 5-16,0 3-10 15,0 3 2-15,-3 0-8 16,-5 2-6-16,1-2-3 15,-1 2 2-15,0-1-7 16,3 0 3-16,-1-1-4 16,3-1-3-16,1-4 3 15,1-4 2-15,1-3-2 16,0-2-15-16,0-5-8 16,0 1-3-16,0-2-37 15,-5 0-50-15,0 0-96 0</inkml:trace>
  <inkml:trace contextRef="#ctx0" brushRef="#br1" timeOffset="72960.5659">10248 10390 570 0,'0'0'109'0,"0"0"36"16,0 0-80-16,0 0-19 0,0 0-18 16,0 0-7-1,10 14-2-15,-7-13-6 0,-1-1-1 16,1 0 3-16,-3 0-11 15,3 0 14-15,-2 0 8 16,3-6 10-16,-1-6-30 16,0-4 3-16,-1 0-8 15,-2-3 7-15,0-4-8 16,0-4-2-16,0-1 2 16,0-3-7-16,-2 3-15 15,-4 7 4-15,1 4 17 16,0 6-3-16,1 4 4 15,1 2 1-15,0 2 0 16,1 1 2-16,1 2-2 0,1 0 5 16,0 0-2-16,0 0-4 15,0 0-1-15,0 0-8 16,0 5 4-16,0 9 5 16,0 1 3-16,1 2 10 15,5 1 1-15,3-1-9 16,1 0-1-16,-2-3-2 15,3 0 3-15,-3-5-5 16,1-3 0-16,-1-1 0 16,-2-5 0-16,4 0-46 15,-2 0-22-15,-2-9-158 16</inkml:trace>
  <inkml:trace contextRef="#ctx0" brushRef="#br1" timeOffset="73338.2794">10034 9911 648 0,'0'0'324'16,"0"0"-238"-16,0 0-18 16,0 0-39-16,0 0-18 15,0 0-10-15,-3-3 0 16,3 3-1-16,0 0-4 15,0 0 4-15,0 0-1 0,0 0 0 16,0 0 1 0,0 0-9-16,0 3-35 0,0 1-22 15,0-3-58-15,0-1-254 16</inkml:trace>
  <inkml:trace contextRef="#ctx0" brushRef="#br1" timeOffset="84974.2997">9988 12978 317 0,'0'0'68'0,"0"0"73"0,0 0-47 31,0 0-42-31,0 0 23 15,0 0-18-15,0 0 10 0,0 0-9 16,5-11-14 0,-3 9-10-16,-2 2 3 0,0 0-14 15,0 0-5-15,2 0-5 16,-2 0-10-16,0 0-1 16,0 0 0-16,0 0 5 15,0 0-5-15,0 0 2 16,0 0 4-16,0 0-1 15,0 0 0-15,0-1-3 0,0 1-3 16,0 0 0-16,0 0-1 16,0 0-2-16,0 0-2 15,0 5-3-15,0 11 6 16,0 2 1-16,0 2 4 16,0 0-3-16,0-1 6 15,0 1-2-15,0-2 0 16,0-2-2-16,0 0 2 15,0-5-4-15,0-2 0 16,0-2-1-16,0-1 1 16,0-2-1-16,0-1 0 15,0-2-16-15,0-1-34 0,0 0-40 16,0 0-60 0,0-1-332-16</inkml:trace>
  <inkml:trace contextRef="#ctx0" brushRef="#br1" timeOffset="86012.163">10145 12951 454 0,'0'0'146'15,"0"0"-22"-15,0 0-24 16,0 0-59-16,0 0-26 16,0 0-6-16,0 0-7 15,0 0 4-15,0 0 0 16,0 6 4-16,-3 5-2 15,3-3-1-15,-2 2-3 0,1-1 6 16,1-2-1-16,-2 0-7 16,1-2-1-16,-1 1-1 15,2 0 2-15,0-4 2 16,0 1-3-16,0 0-1 16,0-3 1-16,0 2 0 15,0-1 0-15,0-1-1 16,0 0 2-16,0 0-1 15,0 0 0-15,0 0 2 16,0 0-1-16,0 0-1 16,2 0 0-16,2 0 2 15,1 0-3-15,2 0 1 0,-2 0 0 16,-1 0-1-16,1 0 0 16,-1 0 3-16,-1-1-1 15,2-2-2-15,-1 1 1 16,-1-1 2-16,0 3-3 15,0-1 1-15,0 0 1 16,3 1-1-16,-1 0 1 16,2 0 4-16,-1 0-2 15,0 0 0-15,0 0 2 16,0 0-4-16,4 0 0 16,-4 0 6-16,0 0 8 15,-1 0-11-15,-1 0 1 16,2 1 2-16,-3 2-4 0,1 0-3 15,-2 0 3-15,1 0-2 16,0 1 3-16,0 0-2 16,0 0-1-16,-1 2 6 15,-1 0 3-15,1 2-1 16,-2 1-3-16,0-1 0 16,0 1 0-16,0-2-1 15,0 0 0-15,0-1-3 0,0 2 3 16,0 0-3-1,0 0 4-15,-6-1-3 0,-2-2 1 16,3-1-2-16,-5 1-3 16,0-4 7-16,-1-1-7 15,1 0 0-15,1 0-22 16,1 0-4-16,1-6-26 16,-2-2-34-16,3-4-23 15,0-1-123-15,0 0-276 16</inkml:trace>
  <inkml:trace contextRef="#ctx0" brushRef="#br1" timeOffset="86387.2674">10191 12913 614 0,'0'0'147'0,"0"0"-31"16,0 0-32-16,0 0-48 0,0 0-3 15,0 0 2 1,39-2-13-16,-24 2-16 0,-2-1 1 15,3-2-4-15,0 1-2 16,1 1 7-16,-2-1-8 16,0 2 0-16,-1-1-5 15,-5 1 1-15,-1 0-2 16,-5 0-15-16,-3 0-26 16,0 0-43-16,0 0-99 15,-4 0-380-15</inkml:trace>
  <inkml:trace contextRef="#ctx0" brushRef="#br1" timeOffset="87362.3917">10588 12928 327 0,'0'0'200'0,"0"0"-74"16,0 0 10-16,0 0-61 15,0 0-42-15,0 0-8 16,0 0 4-16,0 0-5 16,0 0 11-16,-5 0-14 15,0 6 5-15,-1-1-11 0,0 0 1 16,-2 1-4-16,2 0-3 16,-4 0-5-16,-2 1 3 15,-3 2-5-15,-2 0 1 16,-2 3 0-16,2-1-1 15,3 0-2-15,5-1 0 16,3-4 0-16,1 0-3 16,1-4 3-1,1 1 1 1,3 0 1-16,0-1-2 0,0-2-2 16,0 1 1-16,0 1-3 15,0-1 2-15,0 1-1 16,0-1 0-16,0 0 2 15,0 0 0-15,0-1 0 16,0 1 1-16,3 1 0 16,4-1 0-16,2 1 1 15,2-2 1-15,3 0 1 16,0 2-1-16,2-2 0 16,-1 1 2-16,3 1-3 0,-1-1 1 15,-1 2-2 1,-1 0 1-16,0 0-1 0,-3 1 0 15,3-1 0-15,-5 0 2 16,-1 0-2-16,-2-2 0 16,-2-1-1-16,-2 1-7 15,-3 0-15-15,3 2-10 16,-3-1-14-16,0-2-52 16,0 0-53-16,0 0-304 15</inkml:trace>
  <inkml:trace contextRef="#ctx0" brushRef="#br1" timeOffset="87850.6005">10722 12981 260 0,'0'0'461'0,"0"0"-325"15,0 0-19-15,0 0-40 16,0 0-31-16,0 0-14 16,-1 0-15-16,1 0-6 15,0 0-5-15,0 0 2 16,0 0-2-16,4 0-6 0,5 0 13 16,0-5-10-16,6 2-1 15,0 1-4-15,-2 0 1 16,2 2-11-16,-3 0-12 15,1 0 2-15,-2 0-22 16,1-1-16-16,1 1 4 16,-1-1-13-16,-1-1-41 15,-1 2-56-15,-4-1-3 16,-1 1-33-16</inkml:trace>
  <inkml:trace contextRef="#ctx0" brushRef="#br1" timeOffset="88198.4092">10771 13085 359 0,'0'0'187'15,"0"0"17"-15,0 0-76 16,0 0-39-16,0 0-24 0,0 0-11 16,3 5-14-16,3-5-14 15,2 0-8-15,2 0-11 16,-2 0-3-16,1 0-4 16,2 0 0-16,3 0 0 15,5 0-7-15,-1 0-7 16,3 0-2-16,-3-5 0 15,2 0-13-15,-4 1 4 0,-3-2-10 16,-2 1-23 0,-1 0-50-16,-5-1-141 0</inkml:trace>
  <inkml:trace contextRef="#ctx0" brushRef="#br1" timeOffset="90135.5154">11058 12917 320 0,'0'0'168'0,"0"0"-56"0,0 0 33 16,0 0-63-16,0 0-31 15,0 0 3-15,0 0-20 16,-11 0 4-16,10-3-13 15,-2 0 1-15,0 0 1 16,2 0-8-16,1 0-9 16,0 2 1-16,0-2 5 15,0 2-7-15,0-1-5 16,0 0 1-16,0-1-5 16,0 0-4-16,0 1 4 0,0 0 0 15,1-1-5-15,5 1 4 31,1 1 0-31,2 0-12 16,-1 1 1-16,2 0-5 0,-2 0 3 16,1 0 3-16,1 0-6 15,-4 0 3-15,5 1 8 16,-4 3-10-16,0 0 3 16,-1 2 6-16,-6-2-1 15,0 3 2-15,0 1 1 16,0 0 2-16,-7 1-2 15,-5-2 4-15,3 3-2 16,1-4 3-16,1-3 0 16,4 0 0-16,2-2 0 15,1-1 0-15,0 0-1 16,0 0 1-16,0 0 1 16,-2 0-1-16,2 0 1 0,-1 0-1 15,-1 0-1-15,2 0 1 16,0 0 1-16,0 0-1 15,0 0 0-15,0 0 0 0,0 0 0 16,0 0-2 0,0 0 0-16,5 0 2 0,3 0 2 15,0 0-2-15,-2 0 1 16,2 0-2-16,0 0 2 16,0 0 0-16,1 0 1 15,-3 0 2-15,3 0-2 16,-3 4-2-16,-2-3 0 15,1 2 3-15,-1 0-2 0,-1-1-1 16,0-1 4-16,3 2 0 16,-3-1 9-16,0 1-2 15,0 0 8-15,-3 1-12 16,3 0 5-16,-1-1-8 16,-1 2 0-16,2 0 0 15,0 1-1-15,0-1 4 16,-1 2-4-16,2-2 0 15,-3-1 3-15,-1 0 3 16,0-1-2-16,0 1 2 16,0-2-3-16,0-1-1 15,0 3-3-15,0 1 3 0,-1 2 1 16,-6-1-3-16,1 2-1 16,-2-2-1-16,2 1 1 15,1-1 2-15,-2-2-3 16,1-2 7-16,0 1-5 15,0-1-2-15,-4-2 5 16,-1 0-4-16,2 0-2 16,-2 0-6-16,3 0-10 15,-1-5-19-15,3-1-11 16,-1 0-2-16,2-1-14 16,1 1-19-16,1-3-84 15,0 1-173-15</inkml:trace>
  <inkml:trace contextRef="#ctx0" brushRef="#br1" timeOffset="91126.8971">11322 12883 347 0,'0'0'165'16,"0"0"-22"-16,0 0 5 15,0 0-73-15,0 0-26 0,0 0-10 16,0 0-18 0,0 0-2-16,0 0 0 0,-3 0-10 15,-1 0-4-15,1 0-4 16,0 2 0-16,0 6 4 16,1 0 8-16,2-1-6 15,-3 2-5-15,3-1 0 16,0 0 0-16,0-1-2 15,0 0 0-15,0-1 0 16,0-5 0-16,0 2-2 16,0-1-1-16,0-2-4 15,0 0-1-15,0 0 1 16,0 0-5-16,0 0 0 16,5 0 8-16,2 0-7 15,2 0-9-15,-2 0 6 0,-1 0-2 16,-3 0 5-16,0 0 7 15,-1 0 3-15,-2 0 1 16,3 0 0-16,-3 0 0 16,4 0 0-16,-2 0 5 15,-1 0 11-15,2 0-6 16,2 0 8-16,-1 0 1 16,1 0-7-16,-1 0-2 15,1 0 5-15,2 0-1 16,-4 0 8-16,3 0-13 15,0 0 0-15,0 0 1 16,1 0-3-16,1 3-4 0,-2 2 0 16,0-2 6-16,-3 1 0 15,6 3-2-15,-6-3 1 16,0 1-2-16,0 0-2 16,-3-1-2-16,0 3 3 15,0 0-3-15,0 3 2 16,-2 0 3-16,-11 1-1 15,-2-1-2-15,-3-3 5 16,0-2-8-16,3-1 2 16,3-3-3-16,2-1-4 15,1 0-4-15,3 0-18 16,1-5-11-16,2-7-36 16,3-2-37-16,0-2-137 15,0-1-299-15</inkml:trace>
  <inkml:trace contextRef="#ctx0" brushRef="#br1" timeOffset="91410.5621">11359 12845 414 0,'0'0'122'16,"0"0"44"-16,0 0-42 15,0 0-54-15,0 0-24 16,0 0-5-16,22-1-15 16,-11 1-16-16,3 0-10 15,0 0 5-15,-2 0-5 16,-4 0-20-16,-1 0-42 15,-7-1-82-15,0-1-321 16</inkml:trace>
  <inkml:trace contextRef="#ctx0" brushRef="#br1" timeOffset="92828.4604">11625 12919 363 0,'0'0'150'16,"0"0"-42"-16,0 0-19 0,0 0-20 15,0 0-29-15,0 0-8 16,0 0-6-16,0 0 9 15,0 0-6-15,4 0-14 16,1 0-7-16,-1 0-5 16,1 0-2-16,-1 0-1 15,4 0 1-15,-1 0-1 16,2-1 1-16,0-2-1 16,3 2 0-16,-2 0 1 15,1-1 0-15,-1 2-1 16,-2 0-3-16,-2 0 0 15,0 0-9-15,2 0-18 16,0 0-17-16,6 0-3 0,0 0-54 16,-2 0-79-1,-1 0-165-15</inkml:trace>
  <inkml:trace contextRef="#ctx0" brushRef="#br1" timeOffset="93203.375">11704 12933 408 0,'0'0'124'0,"0"0"22"16,0 0-38-16,0 0-42 15,0 0-10-15,0 0-18 16,0 28-1-16,0-22-6 16,0-2-7-16,3 3-2 15,-2 0 0-15,-1 1-2 16,0 2-6-16,0 1-4 16,0 2-5-16,0 0-1 15,0 0-4-15,0-3 0 16,0 3 1-16,0-6-1 15,0 1-5-15,0-3-32 16,0-3-24-16,0-1-39 16,0-1-60-16,0 0-280 0</inkml:trace>
  <inkml:trace contextRef="#ctx0" brushRef="#br1" timeOffset="94421.8351">11735 12839 304 0,'0'0'162'16,"0"0"-90"-16,0 0 34 0,0 0-46 16,0 0 7-1,0 0-11-15,-28-17-8 0,20 16-27 16,-1-2 0-16,1 1 12 16,-3 2-1-16,6 0-18 15,-1 0 8-15,1 0 10 16,0 0-24-16,1 0 0 15,-1 0 4-15,-1 0-2 16,-1 0-9-16,-2 6 5 16,1 2-1-16,1 1-2 15,1 2-3-15,-1-1 2 16,1 1 8-16,-2 1 0 0,2 0-1 16,1 3 3-1,-2-1-10-15,4-1 5 16,0 3-7-16,0-2 3 0,2 0 4 15,-1-4-4-15,1 2 1 16,-1-1-1-16,2 1-2 16,0-1 0-16,0 1-1 15,0 1 0-15,0 1 0 16,0-3 4-16,3-1-2 16,-1 0 2-16,1-2 3 15,0 1-5-15,1 0-1 16,2 0-1-16,-2-1 3 15,1 1-3-15,4-1 3 16,-1-1-2-16,3 1 0 16,-2-3 0-16,2-1 0 0,-1 0 6 15,-2 0-5-15,-1 0-2 16,-1-1-1-16,1-3 1 16,-1 2 0-16,-1-1 2 15,7-1-2-15,1 0 0 16,2 0 0-16,3 0 0 15,0 0-8-15,2-1 7 16,-1-1-3-16,-4-1-2 16,-2 2 3-16,-1-2 2 15,-4-1 0-15,-1 3 1 16,-1-3 0-16,0 0-1 16,0-2 1-16,2-1-1 0,0-3-2 15,1 0-3 1,-1-2 0-16,-2-2 6 15,1-5 2-15,-2-2 2 0,-1-4-4 16,-2 2-1-16,-2-2 1 16,0 7 1-16,0 3-1 15,0 2 1-15,-2 2-2 16,-5 4 1-16,-2-1 0 16,4 0 3-16,-4-1-2 15,0 1 0-15,-2-2-1 16,0 1 6-16,-1 1-6 15,2-1 3-15,-1 2-3 16,-2-2 0-16,4 4-3 16,0 1 2-16,-1 0 1 15,2-1-1-15,-1 1 0 0,3 0 0 16,0 0-2-16,-1-3 1 16,2 4-7-16,1 0-2 15,-1 0-8-15,-1 3-23 16,-4 0-2-16,-1 0-31 15,-5 0-79-15,1 0-427 16</inkml:trace>
  <inkml:trace contextRef="#ctx0" brushRef="#br1" timeOffset="96312.0459">9639 13532 439 0,'0'0'70'0,"0"0"43"16,0 0 20-16,0 0-66 16,0 0-33-16,0 0-1 15,0 0-12-15,-8 0-3 16,2 0-8-16,-1 0 2 15,0 0 5-15,1-2-3 0,-2-3 12 16,-2 0-5-16,4 0-1 16,-3-2-14-16,-3-1-6 15,3 2 0-15,0-2 1 16,3 2-1-16,-3 0 0 16,5-2-1-16,1 1-1 15,1-2 2-15,1 0-1 16,1-1 0-16,0 0 1 15,-2 0 2-15,1-1-2 16,1 2 0-16,0 1 0 16,0 2 0-16,0 1-1 15,0 2-3-15,0 0-2 0,0 2-6 16,0-1 7-16,0 1-9 16,0 1-2-16,0-2 8 15,0 2 4-15,0 0 0 16,0 0 0-16,3 0 2 15,3 0-1-15,-2 2 0 16,2 4 3-16,-3 0 0 16,-2 2 0-16,1 0 0 15,-1 0 0-15,-1 2-2 16,0 1 0-16,0 1 2 16,-10 1 0-16,-5 1 0 15,-4-3 0-15,2 3 0 0,-2 0 1 16,2 0-2-16,1-5 0 15,6 0-4-15,1-5 2 16,9-3 4-16,0-1-1 16,0 0 2-16,0 0-1 15,0 0 2-15,0 0-1 16,0 0 3-16,0 0-5 16,0 0 0-16,7 0 0 15,-4 0 5-15,0 0-5 16,-1 0 0-16,2 0 0 15,2-1 1-15,6-5-1 16,-3-3 0-16,9 3-2 16,-3-3-1-16,1 1 3 15,1 1-1-15,-3 0-3 16,-3 1 4-16,-2 0 0 0,-3 1 0 16,0 2 0-16,-3 1 0 15,-2 2 0-15,1 0 0 16,-2 0 0-16,1 0-20 15,2 0-75-15,0 0 24 16,3 0-114-16,-1 0-347 16</inkml:trace>
  <inkml:trace contextRef="#ctx0" brushRef="#br1" timeOffset="97264.9133">9827 13501 395 0,'0'0'107'0,"0"0"-7"16,0 0 20-16,0 0-28 16,0 0-27-16,0 0-22 15,0 0-16-15,0 0-14 16,-3 0-3-16,-3 0 0 15,0 0 2-15,0 0 0 16,2-6-9-16,-2 0 2 16,1-3 15-16,-1 0-10 15,-4-3-7-15,5-2 1 16,1 0-3-16,-1-2-1 16,2 2 0-16,0 0-6 15,3 4-6-15,0 1-2 16,0 3-3-16,0-1-9 0,0 3 7 15,0 1-14 1,0 0 4-16,0-2-12 0,0 2-5 16,0-1-8-16,0-1-35 15,0 2 51-15,3-1 24 16,3 2 4-16,0 0 9 16,-1 2 1-16,2 0 10 15,-2 0-8-15,-1 0 8 16,-2 0-5-16,-1 0-3 15,-1 0 24-15,0 0 1 16,0 3-8-16,0 6 23 16,0 2-26-16,-7 1 1 15,-5 2-4-15,3 2 20 16,0-1-16-16,-3-1-6 0,3 2-5 16,0-2-6-16,3-3 1 15,-1-2 0-15,4-1-1 16,1-2 3-16,2-1-1 15,0-2 10-15,0 0-4 16,0-1-2-16,0-1 0 16,0-1-5-16,0 2 2 15,0-2 1-15,0 0-4 16,0 0 3-16,0 0 4 16,0 0-2-16,0 0 6 15,0 0-2-15,0 0-3 16,2 0-2-16,8 0 12 15,-1 0-8-15,6 0 1 0,1 0-7 16,2 0-2-16,0-5 1 16,0-1 1-16,0 1-1 15,-2-1-1-15,-4 3-1 16,-4 0-1-16,-1 3-8 16,-7-1-22-16,0 0-66 15,0-3-153-15</inkml:trace>
  <inkml:trace contextRef="#ctx0" brushRef="#br1" timeOffset="102123.1406">10219 13512 581 0,'0'0'54'15,"0"0"98"-15,0 0-60 0,0 0-15 16,0 0-38-16,0 0-3 15,0 0-12-15,-7 0 5 16,7 0-22-16,-2-4 4 16,0-1-1-16,0-1 0 15,1 0-10-15,1-2 1 16,0 3-1-16,-2-2 0 16,2 2-4-16,0 1-3 15,0 0-6-15,0 1 3 16,0 0-3-16,0 0 7 15,0 2-8-15,0-1 8 16,5 0-15-16,2-1-3 0,-1 1 23 16,1 0-10-16,1 2 2 15,-5 0 2-15,6 0 3 16,-5 0 3-16,4 0-1 16,-2 0 0-16,1 4 2 15,-1 3-1-15,-3 2 1 16,0 0 0-16,0 2 5 15,-3 1 0-15,0 0 3 16,0 0 1-16,0 0-2 16,0-1 2-16,-3 1-4 15,-8 1 9-15,-2-3-8 16,0 0-4-16,1-1 7 16,3-4-5-16,4-2 1 0,2 0-2 15,3-1-1-15,0-1-2 16,0-1 1-16,0 0-1 15,0 0 10-15,0 0-3 16,0 0-4-16,0 0-1 16,0 0-2-16,0 0 0 15,0 0-1-15,0 0 1 16,2 0 0-16,7 0 6 16,4 0-3-16,1 0 4 15,-1 0-1-15,2 0 2 16,4 0-3-16,-2 0 3 15,-1-1-2-15,1-4-6 0,-3 0 3 16,-3 2-2-16,0 0 1 16,-4 0-2-1,-3 3-1-15,-2-1 1 0,-2 1-8 16,0 0-13-16,0 0-19 16,0-2-29-16,0-2-119 15</inkml:trace>
  <inkml:trace contextRef="#ctx0" brushRef="#br1" timeOffset="103903.9674">10573 13379 292 0,'0'0'65'16,"0"0"-5"-16,0 0-4 0,0 0-5 15,0 0-16-15,0 0 2 16,0 0-15-16,0 0 6 16,0 0 6-16,0 0 1 15,0 0-11-15,0 0-5 16,0 0-9-16,0 0 2 16,-1 0 3-16,-2 0 8 15,-2 0 3-15,-1 1-6 16,-6 5-4-16,2-1-4 15,-4 5-2-15,-1 1-3 0,5 1-7 16,-3-2 3 0,5 0 0-16,2-2-3 0,1-2 3 15,2-1-3-15,0-1 0 16,2 1-1-16,-2 0 1 16,2-2 0-16,-1 0 0 15,2-2 0-15,0 3 1 16,-1-3-1-16,1 1 0 15,0-2 0-15,0 1 0 16,0-1 0-16,0 0 0 16,0 0 2-16,0 0 0 15,0 2 2-15,3-1 0 16,1-1-3-16,-1 2-1 16,1-2 0-16,4 0 0 15,4 0 1-15,4 0 5 0,7 0-6 16,-2 0 4-16,3 0 6 15,-1 0-2-15,-6 0 1 16,2 0-1-16,-8 0-5 16,-1 0 0-16,-7 0-1 15,0 0-4-15,-3 0 2 16,0 0-3-16,0 0 1 16,0 0-18-16,0 0-5 15,0 0-5-15,-8 0-26 16,-2 0-153-16,1 0-304 15</inkml:trace>
  <inkml:trace contextRef="#ctx0" brushRef="#br1" timeOffset="104544.4396">10730 13387 482 0,'0'0'120'0,"0"0"4"16,0 0 7-16,0 0-63 15,0 0-27-15,0 0-11 16,-2 0 8-16,2 0-19 15,0 0 9-15,0 0-6 16,0 0 3-16,0 0-11 16,0 0-4-16,2 0-10 15,6 0 0-15,3 0 2 16,1 0-1-16,3 0-1 16,0-1-1-16,0-1-19 15,0 0-30-15,-1-1-12 0,-1-2-11 16,0 2-13-1,-4 1-33-15,-5-1-84 0,-2 2-67 16</inkml:trace>
  <inkml:trace contextRef="#ctx0" brushRef="#br1" timeOffset="104919.3483">10791 13439 270 0,'0'0'167'0,"0"0"-57"16,0 0 31-16,0 0-36 15,0 0-44-15,0 0-2 16,0 2-9-16,0 1-16 15,0-2 0-15,4 2-17 16,2-2-1-16,0 0 9 16,5 1-2-16,5-2-2 15,2 0-10-15,0 0-8 16,-3 0 1-16,-3 0-4 16,-5 0 0-16,-1 0 0 15,-3 0-21-15,0 0-11 16,1 0-28-16,-2-3-39 0,-2 0-194 15</inkml:trace>
  <inkml:trace contextRef="#ctx0" brushRef="#br1" timeOffset="107137.5771">11185 13312 118 0,'0'0'209'0,"0"0"-151"16,0 0 77-16,0 0-21 0,0 0-34 15,0 0-25-15,6 0-12 16,-6 0-2-16,0 0-5 16,0 0-6-16,0-1-13 15,0-1 4-15,0-1-11 16,0 0-2-16,0 0 4 16,-5 1-2-16,1-1 12 15,-1-1-13-15,1-1-6 16,-1 3-2-16,-2-3-1 15,2 4 0-15,1-2-1 16,-2 2 0-16,0 1-3 16,0 0 3-16,-1 0-4 0,4 0 2 15,0 0 1-15,1 0 2 16,-1 0 0-16,0 0 0 16,0 3 0-16,0 4-1 15,0 1-1-15,0 2 2 16,2 1 0-16,1 2 2 15,0-2-1-15,0 1 0 16,0-4 3-16,0 1-3 16,0-4 5-16,0 1-5 15,0-1 0-15,0-3 0 16,1 0 3-16,5-1-4 16,-3-1 3-16,0 0-1 15,0 0-2-15,5 0 1 0,-1 0-1 16,2-7-10-1,0-4-16-15,0-1 11 0,0 0 3 16,-3 2 10-16,-2 0 1 16,-2 2 1-16,-1 3 1 15,-1-1 3-15,0 2 9 16,0 1 1-16,0 2-2 16,0-1 8-16,0 1-5 15,0 1-7-15,0 0 1 16,0 0 6-16,0 0-1 15,0 0-9-15,0 0 2 16,0 0-3-16,0 0-4 0,0 0-1 16,0 0 0-1,3 10 1-15,-1 4 9 0,1 2 5 16,-2 4 2-16,1-1-1 16,-1 3-4-16,1-1 0 15,0 0-1-15,0 0 5 16,-1 0 0-16,1-1-6 15,-1-2-3-15,1-3-3 16,-2-2 0-16,0-4-1 16,0-3-2-16,3-2-1 15,-3-1 0-15,0-1-9 16,0-2-21-16,0 0-6 16,0 0-34-16,0 0-68 15,0 0-256-15</inkml:trace>
  <inkml:trace contextRef="#ctx0" brushRef="#br1" timeOffset="112401.9543">9669 10211 132 0,'0'0'278'0,"0"0"-137"16,0 0 11-16,0 0-34 15,0 0-50-15,0 0-3 16,0 0-30-16,-3-4-15 0,3 4-2 16,0 0-13-16,0 0 1 15,0 0-3-15,0 0 6 16,0 0 3-16,0 0 1 15,0 0 6-15,0 0-9 16,0-2-1-16,0 2 1 16,0 0-8-16,0 0-2 15,0 0 0-15,0 0 0 16,0 0-4-16,0 0 3 16,4 0 1-16,5 0 0 15,3 4 3-15,-1 3 0 16,1 1-2-16,1 0 1 15,2 2-1-15,1 0 0 0,1 2 2 16,4-3 0 0,-1 2-1-16,2 0 6 0,-2-2-5 15,0 0-1-15,-2 1 0 16,1 1 0-16,2 2-1 16,0 2-1-16,1 4 4 15,0 1-4-15,0 3 1 16,0-3 0-16,3 2 0 15,2-3 0-15,4 1-1 16,4 0 2-16,-1 0 0 16,2 0 0-16,-3 0-1 15,-3-2 1-15,-4 1-1 16,-3-2 0-16,-4 0-1 16,-4 0 1-16,3 1-1 0,-3-2 0 15,-3-1 1-15,4 1 3 16,2 0-3-16,0-2-2 15,3 0 1-15,1-1 0 16,-1 0 0-16,0 1 1 16,-4-5-1-16,-3 0 1 15,-6-2-2-15,-5-3 2 16,0-1-1-16,-3-2 1 16,0-1-1-16,0 0-9 15,0 0-4-15,0 0-28 16,-5-7-77-16,-10-1-101 15</inkml:trace>
  <inkml:trace contextRef="#ctx0" brushRef="#br1" timeOffset="114120.2957">12147 10528 426 0,'0'0'240'15,"0"0"-144"-15,0 0 6 16,0 0-23-16,0 0-39 16,0 0-22-16,0-6-9 15,3 6 14-15,-3 0-9 16,0 0-6-16,1 0-5 16,-1 0 1-16,0 0 4 0,0 0 1 15,2 0-5-15,-1 0-1 16,2 5 0-16,0 7 13 15,2-1 4-15,-1 1-10 16,1 2 0-16,2 2-2 16,-1 0 1-16,0 1-3 15,-1-2 0-15,-1 2-3 16,1 1-2-16,0-2 7 16,-2 1-1-16,0 2-1 15,2-1 0-15,-2 5-2 16,2 0 1-16,1-2-2 15,1 4 1-15,-1-2 3 16,0-1-2-16,0-2-1 0,0-1-3 16,4 2-1-1,-2 0 1-15,1-1 0 0,1-2-1 16,-3 2 0-16,1-3 0 16,0 2 0-16,0-2 0 15,0-3 1-15,-1 0-2 16,-1-3 1-16,-1-2 0 15,1-1 0-15,-3 1 0 16,0-2-3-16,-2 0-8 16,-1-2-8-16,2 0 10 15,-2-4 0-15,1 1-7 16,1-2-4-16,-2 0-16 0,0 0-2 16,0-5-54-1,0-4-263-15</inkml:trace>
  <inkml:trace contextRef="#ctx0" brushRef="#br1" timeOffset="114604.564">12135 11038 574 0,'0'0'182'0,"0"0"-98"15,0 0 26-15,0 0-33 16,0 0-42-16,0 0-13 15,2 0-2-15,5 3 7 16,6 2 3-16,1 3-6 16,2 1-5-16,-1-3-3 15,1 5-5-15,0-2 2 16,0 2-3-16,-1 2-4 16,1 0 1-16,-4-2-2 0,1 1 1 15,-2-1-2-15,0-1 0 16,-1 0-3-16,-3-3 0 15,1-2 1-15,-2 0-2 16,1-4-1-16,-2 1 0 16,-4-2-7-16,1 0-17 15,1 0-6-15,1-3-17 16,4-10-72-16,-2-2-112 16</inkml:trace>
  <inkml:trace contextRef="#ctx0" brushRef="#br1" timeOffset="115010.7107">12521 10909 387 0,'0'0'198'0,"0"0"-126"15,0 0 40-15,0 0-17 16,0 0-44-16,0 0 1 0,3 29-1 16,-3-13-8-1,0 0-11-15,0 4-3 0,-7 1-5 16,-5 0-4-16,0 4-1 15,-3-2-5-15,2-3 1 16,1 0-8-16,4-3 1 16,1-4-4-16,1-2-2 15,0-3-2-15,3-3 1 16,0-1-1-16,0-2-6 16,-1-2-19-16,-1 0-27 15,2 0-84-15,3-10-282 16</inkml:trace>
  <inkml:trace contextRef="#ctx0" brushRef="#br1" timeOffset="116385.3859">12293 10407 472 0,'0'0'84'16,"0"0"13"-16,0 0 4 16,0 0-57-16,0 0-8 0,0 0-7 15,15 8-6-15,-14-8-2 16,2 0 5-16,2 0-5 15,1-5-6-15,0-4-7 16,1-2 1-16,1-3 6 16,-2 0 9-16,0-3-15 15,0 0 10-15,0 1-12 16,-2-1 0-16,-1-1 1 16,-1 2 11-16,-1 2-9 15,1-1-2-15,-2 4-7 16,0-1 5-16,0 2-6 15,0 2 0-15,0 0-2 16,0-1 2-16,0-1 0 16,-3 1-2-16,-2-2 2 15,-1 2 0-15,-1-4 4 0,2 6-4 16,2 1 7-16,2 2 7 16,-1 4-7-16,2 0 4 15,0 0-11-15,0 10-2 16,0 10-1-16,3 9 3 15,8 4 13-15,2-3 3 16,-2-1-5-16,0-4-6 16,0-2 3-16,1-4-7 15,1-4-1-15,-1-5 0 16,2-4-2-16,-1-6-21 16,6 0-20-16,0-9-51 15,-2-10-239-15</inkml:trace>
  <inkml:trace contextRef="#ctx0" brushRef="#br1" timeOffset="116697.8126">12166 9860 856 0,'0'0'23'0,"0"0"68"16,0 0-21-16,0 0-29 15,0 0-32-15,0 0-9 16,0 0-2-16,0-3-7 15,0 6-14-15,3 8-20 16,-1 1-70-16,-2-4-86 16,0-4-349-16</inkml:trace>
  <inkml:trace contextRef="#ctx0" brushRef="#br1" timeOffset="121524.8316">12378 12914 279 0,'0'0'54'0,"0"0"1"16,0 0 46-16,0 0 0 16,0 0-50-16,0 0 8 15,0 0 3-15,-21 0-14 16,20-1-4-16,-2 1 0 15,1 0 0-15,1 0-9 16,-2 0-10-16,-2 0-10 0,1-2 6 16,-2 2-16-16,0 0 2 15,-3 0 1-15,0 0 4 16,-4 0-2-16,2 0-9 16,1 0 6-16,1 3-6 15,3 2 0-15,1 1-1 16,1 2 0-16,1-4-1 15,1 4 1-15,-2-2-1 16,1 0 2-16,2 4-1 16,-2-3 0-16,3 3-1 15,0-3-2-15,0 0 1 16,0-2 2-16,0-2-1 0,0 1-2 16,0-2 0-16,0 0 1 15,0 0-4-15,0-1 4 16,0 2-4-16,1-2 5 15,1 4-6-15,1-4 3 16,1 2-1-16,-1-2 3 16,0 1 1-16,0-2-8 15,3 0 9-15,0 0 0 16,3 0 1-16,-2 0 0 16,1 0-2-16,1 0 4 15,1 0-3-15,-1 0 0 16,3 0 3-16,1 0-1 15,1 1-2-15,1-1 2 16,0 2 1-16,-2 1 0 16,1-1 5-16,-1 1-3 0,-1 1-4 15,0-1 5-15,0 2-4 16,-3 0 8-16,-2 0-8 16,2 3 2-16,-2-2-4 15,-2-1 1-15,-2 0-1 16,-1-2 0-16,-2 1 2 15,0-2-1-15,0 3-1 16,0-1 1-16,0 0 6 16,0 1-3-16,-7-2 5 15,-3 2-3-15,-2-3 4 16,-4 0-7-16,-5 0-1 16,-1-1 1-16,1 0-6 0,4 1 1 15,5-2-5-15,3 0 5 16,6 0 2-16,0 0 0 15,2 0 1-15,-2-2-1 16,1-4-7-16,1-5-10 16,-1 0-2-16,2-1 2 15,0-1 8-15,0-2-7 16,0 1 8-16,6 0 4 16,2 0 0-16,-2 0 4 15,4 1 4-15,-2 2-1 16,-4 0-1-16,-2 6-1 15,-1 1-2-15,-1 0 1 16,2 2-2-16,-1 0 2 0,2-1-1 16,-1 2 0-16,3 1-5 15,0-3 1-15,-2 0 0 16,2 1 0-16,-2 1-7 16,-2-1-13-16,-1 0-10 15,0 1 8-15,0-2-67 16,0 1-115-16,-4 1-231 15</inkml:trace>
  <inkml:trace contextRef="#ctx0" brushRef="#br1" timeOffset="122400.0375">12679 12910 395 0,'0'0'132'0,"0"0"-2"15,0 0-9-15,0 0-56 16,0 0-47-16,0 0 7 16,0 0-2-16,-29-5-8 0,23 5-9 15,0 0 9-15,0 0-6 16,1 0 6-16,2 0 1 15,0 0 6-15,-1 0-2 16,1 0-4-16,-3 0-7 16,0 8-5-16,0-1 2 15,-2 7 4-15,0-3 6 16,2 1-6-16,1 2-4 16,2 0 3-16,2 0-1 15,1 0-2-15,0 0-2 16,0 0-3-16,0 1-1 15,0-3 0-15,1 0 3 16,5-1-2-16,0-3-1 0,3 1 0 16,-3-3 0-16,5-3 0 15,0 0 0-15,1-1 2 16,2-2-1-16,2 0-1 16,-2 0-6-16,-1-3-2 15,1-9 3-15,-1-7 1 16,0-3-8-16,-1-3 11 15,-1 0 0-15,-4-2-10 16,-1 3 1-16,-3 6 8 16,0 4 2-16,-3 3 0 15,0 4 0-15,-3 5-4 16,-10 0-2-16,-8 2-9 0,-2 0-12 16,-2 0-14-16,1 0-23 15,3 8-27-15,8 0-147 16,7-1-188-16</inkml:trace>
  <inkml:trace contextRef="#ctx0" brushRef="#br1" timeOffset="123118.5815">12932 12901 470 0,'0'0'180'0,"0"0"-80"16,0 0 23-16,0 0-40 16,0 0-55-16,0 0-11 0,1-6 1 15,-1 6-12-15,0 0-6 16,0 5-4-16,0 5 4 15,-4 2 18-15,-2 2 0 16,-3 1 4-16,3-1-19 16,-2 2 3-16,-1-2-5 15,-1 0 3-15,3 1-4 16,-1-2 3-16,2-2-3 16,0 0 0-16,3-7 0 15,0-1 2-15,2-1-2 16,1 0 0-16,0-2 0 15,0 0 0-15,0 0 0 16,0 0-7-16,0 0 4 0,0 0-14 16,0 0 14-16,0 0-4 15,3 1 6-15,1-1 1 16,3 0 0-16,-1 0 4 16,2 0-1-16,3 2-2 15,0-2 0-15,4 1-1 16,2 1 4-16,-4-1-2 15,3 1-1-15,-5-1 6 16,2-1-3-16,-1 2 3 16,-1-1-4-16,1 1-3 15,-5 0-1-15,-4-2-6 16,0 0-55-16,-1 0-27 0,-2 0-247 16</inkml:trace>
  <inkml:trace contextRef="#ctx0" brushRef="#br1" timeOffset="123446.6667">13054 12928 663 0,'0'0'104'0,"0"0"-18"15,0 0-8-15,0 0-47 16,0 0-21-16,0 0-7 16,30-9-3-16,-23 9 0 15,1-1 2-15,1 0 0 16,-2 1-2-16,-1-2-1 15,2 2-3-15,2 0-12 16,-1 0-31-16,5 0-44 16,2 0-99-16,2 0-21 15</inkml:trace>
  <inkml:trace contextRef="#ctx0" brushRef="#br1" timeOffset="123743.4367">13090 13010 532 0,'0'0'85'16,"0"0"45"-16,0 0-9 15,0 0-42-15,0 0-42 16,0 0-5-16,-2 7-16 15,7-5 21-15,1-1-12 16,6-1-7-16,0 0-10 0,1 0-8 16,-1 0 0-1,2 0-1-15,-1 0-18 0,2-3-29 16,1-1-48-16,-1-2-34 16,0 1-181-16</inkml:trace>
  <inkml:trace contextRef="#ctx0" brushRef="#br1" timeOffset="124821.3895">13270 12883 500 0,'0'0'125'0,"0"0"53"15,0 0-79-15,0 0-37 16,0 0-28-16,0 0-3 16,-3-19-22-16,3 18-2 15,0-1-4-15,0 0-1 16,0-1 4-16,0 0-6 15,0 0 1-15,0-2-4 16,3 3 3-16,3-2-14 16,2 1 6-16,5-1 2 15,-1 0-18-15,1 3 23 16,0 1-13-16,-4 0-9 16,-1 0 20-16,-3 0-13 0,-2 0 4 15,0 3 8-15,-3 5-5 16,0-1 7-16,0 4 2 15,0-2 0-15,0 4 10 16,0 0-1-16,0 0 11 16,-5 0-13-16,1-2 1 15,0-2-6-15,2 1-1 16,2-4 3-16,0-3-2 16,0 0-2-16,0-1 0 15,0-2 1-15,0 1 1 16,0-1-2-16,0 0 1 15,0 0-1-15,0 0 0 16,0 0-1-16,0 0 1 16,0 0-4-16,6 0-7 15,-3 0-2-15,1 0 8 0,1 0-5 16,-1-1 6-16,-1-3 4 16,-1 3 0-16,1-1 2 15,1 2-1-15,-4 0 0 16,2 0-1-16,-2 0 0 15,1 0-1-15,-1 0 1 16,3 0 3-16,-3 0 6 16,2 0 1-16,-1 0-4 15,1 0 0-15,1 5 7 16,0 3-5-16,0-2 3 16,1 3-2-16,1 0 1 15,0 0-5-15,0 1 16 0,-2-1-8 16,-3-1-2-16,3-1-1 15,-1 0-4-15,-2-1-2 16,0 0 0-16,0-2-1 16,0-1 11-16,0 0-9 15,-5 4 1-15,-3-1 2 16,-8-2-1-16,0 3-3 16,-2-1 1-16,2-3-3 15,4-2-2-15,4 0 0 16,3-1 0-16,1 0 0 15,0 0-6-15,1-5-36 16,1-8-49-16,2-4-95 16,0 2-558-16</inkml:trace>
  <inkml:trace contextRef="#ctx0" brushRef="#br1" timeOffset="125587.7931">13472 12830 212 0,'0'0'215'16,"0"0"-107"-16,0 0 31 15,0 0-8-15,0 0-71 16,0 0-17-16,0-5-11 16,0 5-11-16,0 0-14 15,0 0-3-15,0 0-3 16,0 5-1-16,0 6 0 15,0 1 2-15,0 0 0 16,-3 3-1-16,1-4 2 0,1-1-2 16,1-3 0-16,0-2-1 15,0-3 0-15,0 0-1 16,0-2-8-16,6 0 8 16,6 0-5-16,-2 0-3 15,2 0-7-15,-5 0-14 16,1 0 17-16,-2 0-1 15,-1 0-5-15,0 0 6 16,-2 0 12-16,-1-2-2 16,-1 2 2-16,1-1 1 15,-2 0 7-15,3-1-1 16,0 1-3-16,0-1 7 0,0 1 3 16,0 1-2-16,-3 0 11 15,3 0-10-15,-3 0-7 16,0 0 2-16,2 0 1 15,2 0-7-15,2 0 7 16,-2 4-4-16,1 2 2 16,-1-1 10-16,1 3 2 15,-2-2-1-15,1 3 12 16,-3 0-15-16,-1 1 1 16,0-1-4-16,0 0 10 15,0-2-9-15,0 2 0 16,-5-4-3-16,-6-1-7 15,-2-1 5-15,-2-1-6 16,3-2 5-16,0 0-6 16,6 0-44-16,3-6-66 0,3-7-62 15,0-4-449-15</inkml:trace>
  <inkml:trace contextRef="#ctx0" brushRef="#br1" timeOffset="125869.6212">13485 12821 381 0,'0'0'267'0,"0"0"-147"15,0 0-24-15,0 0-57 16,0 0-27-16,0 0-9 15,78-28-2-15,-59 23-1 16,-1-1-4-16,-4 1 0 16,-5 3-4-16,-1 0 3 15,-3 2 3-15,-5 0-37 16,0 0-18-16,0 0-134 16,-6 0-293-16</inkml:trace>
  <inkml:trace contextRef="#ctx0" brushRef="#br1" timeOffset="127315.0706">13786 12767 448 0,'0'0'144'16,"0"0"-62"-16,0 0 53 16,0 0-61-16,0 0-59 15,0 0 3-15,5-3 6 16,-5 3-12-16,0 0 0 15,0 0-12-15,1 0 7 16,3 8 0-16,-3 5 23 16,2 0-19-16,-1 0 11 15,-2 3-1-15,1 1-4 16,1 3-2-16,-2 1 0 0,1-1-3 16,-1 0-6-1,2-3-3-15,-1-3 0 0,1-2-3 16,-1-2 0-16,-1-4-1 15,0-3-17-15,0 0-37 16,0-3-52-16,0 0-10 16,0 0-102-16,0 0-375 15</inkml:trace>
  <inkml:trace contextRef="#ctx0" brushRef="#br1" timeOffset="127690.6154">13848 12730 521 0,'0'0'113'15,"0"0"-3"-15,0 0-8 16,0 0-49-16,0 0-20 16,0 0 3-16,15 0 8 0,-9 0-8 15,2 0-10-15,0 0-4 16,1 0-14 0,-1-2-6-16,0 1 7 0,3 0-9 15,-2 1 0-15,3-2-6 16,-2 2-16-16,-1 0-12 15,0 0-3-15,-5 0-22 16,-2 0-48-16,-2 0-102 16,0 0-204-16</inkml:trace>
  <inkml:trace contextRef="#ctx0" brushRef="#br1" timeOffset="128034.2848">13861 12849 368 0,'0'0'92'0,"0"0"76"16,0 0-31-16,0 0-56 15,0 0-5-15,0 0-14 16,9 3-17-16,-6 0-12 15,-3-2-9-15,3 0 6 16,0 1-14-16,-2-1-8 16,1 0-1-16,1-1 0 15,3 0 2-15,2 0 0 16,5 0 0-16,2 0-6 0,1 0-2 16,1 0-2-16,-4 0-10 15,-2 0-22-15,-4 0-16 16,-2 0-25-16,-1 0-73 15,-4 0-146-15</inkml:trace>
  <inkml:trace contextRef="#ctx0" brushRef="#br1" timeOffset="129566.3673">13963 12645 270 0,'0'0'105'16,"0"0"33"-16,0 0-26 15,0 0-19-15,0 0-23 16,0 0-52-16,-33-9 3 16,28 9-1-16,1-1 3 15,-1 1-4-15,-2 0-8 16,0 0 19-16,-1 0-19 15,2-2-1-15,0 2 5 0,3 0-4 16,0 0 3-16,-1 0 10 16,-1 0-2-16,-2 0-13 15,-1 0-1-15,-2 0-6 16,-1 0 4-16,2 3-2 16,-1 0-3-1,1 0 3-15,2 1-1 16,-3 2 2-16,2 0-2 15,0-2 1-15,2 3 3 16,2-3-5-16,-1 2 2 16,0-4-1-16,0 4 0 0,3-1-1 15,-2 1 0 1,1 3 1-16,0-1-2 16,-2 3-1-16,1-3 1 0,-2 3 0 15,2-1 1-15,1 2 2 16,0-3-2-16,-2 4 0 15,2-1-1-15,0 0 3 16,0 0-2-16,1 2-1 16,1-3 0-16,1 2 0 15,0 0 3-15,0-2 2 16,0 0 4-16,0-2-4 16,0-1-1-16,0 1-5 0,0-2 6 15,0 2-5 1,0 1 0-16,0-1 1 0,1 0-2 15,1 1 0-15,-1-1 0 16,1 0 1-16,1 1-1 16,2 0 0-16,-1-2 0 15,1 2 5-15,-1-1 0 16,2-1 0-16,-2 2-2 16,2-1 0-16,-1 0-1 15,1-1 2-15,3 1-3 16,-2-1-1-16,-1-1 0 15,2-2-1-15,0-1 1 0,0 1 0 16,1-1 2 0,2 0-1-16,0-1-1 15,1 2 0-15,2-1 0 0,-4-3-1 16,2 2-1-16,3-2 1 16,0-1 0-16,3 0-3 15,-3 0 1-15,0 0 0 16,0 0-2-16,-2 0 5 15,2 0-1-15,-2-1-1 16,-1-7-1-16,2-4-5 16,-4 0 1-16,1 0 6 15,-1-2-2-15,-3 2 2 16,0-5-7-16,0 4 0 16,-2 1 6-16,0-2 2 15,-2 0 0-15,-1 0 3 0,-2 1-2 16,0-1 4-16,0-1-4 15,0 2-1-15,0 0 0 16,0 0 0-16,0 0-4 16,0 0 7-16,0-1-6 15,3 0 5-15,1-2-2 16,-1 2 5-16,0 0-1 16,-1 3-4-16,-1-1 0 15,1 4 2-15,-2-2-2 16,0 2-1-16,0-3 1 15,0 2 9-15,0-3-7 16,-3 1 0-16,-2 0-1 0,-1-3-1 16,2 5 2-16,-2-2-2 15,-1 1 5 1,1-1-7-16,-2-1 5 0,3 2-5 16,1 0 5-16,-3 5-6 15,2-1 2-15,-1 2-8 16,-1 2 9-16,-5 1 0 15,1 1-9-15,-4 0-2 16,-2 0-23-16,-3 0-17 16,2 0-49-16,3 0-215 15</inkml:trace>
  <inkml:trace contextRef="#ctx0" brushRef="#br1" timeOffset="132327.1601">11379 13428 369 0,'0'0'170'16,"0"0"-82"-16,0 0 58 16,0 0-62-16,0 0-53 0,0 0-18 15,0 0-5-15,0 3-2 16,5-2 15-16,0-1 4 15,-2 0-12-15,2 0 5 16,-2 0-2-16,1 0-6 16,1 0 9-16,-1 0-6 15,2 0-2-15,1 0 1 0,2 0-3 16,3 0-1-16,2-3-7 16,0 1-1-16,2-1 2 15,0 1-2-15,-1 1-2 16,1-1-11-16,-1 1-9 15,-2 0-19-15,-2-1-26 16,1 2-38-16,-7-1-104 16,-1 1-66-16</inkml:trace>
  <inkml:trace contextRef="#ctx0" brushRef="#br1" timeOffset="132677.5023">11519 13428 199 0,'0'0'481'0,"0"0"-347"15,0 0-24-15,0 0-28 16,0 0-41-16,0 0-17 15,-3 6-9-15,3-2-1 16,0 3-10-16,0 5 15 0,0 2-7 16,0-1 4-16,0 4-9 15,0-1 9-15,0 0-15 16,1-1 1 0,-1-3 4-16,2-4-4 15,-2 1-4-15,0-6 2 16,1 0-11-16,1-2-26 15,2-1-47-15,1 0-81 16,5 0-165-16</inkml:trace>
  <inkml:trace contextRef="#ctx0" brushRef="#br1" timeOffset="133918.5305">11583 13269 251 0,'0'0'251'16,"0"0"-135"-16,0 0 39 15,0 0-59-15,0 0-54 16,0 0-8-16,-45-11-11 16,38 11 2-16,2 0-9 15,1 0 12-15,-2 0-3 0,-2 0-1 16,-2 0-13-16,-2 0-1 15,0 0 4-15,-4 0-2 16,4 3 0 0,-3-1-9-16,3 2 1 0,-1 0-2 15,-1-1-2-15,5 1 0 16,-1 0 2-16,2 0-2 16,1 2 0-16,-1 1-2 15,1 2 2-15,-1-1 1 16,1 2 0-16,-1-1-1 15,-2 5 0-15,1-1 0 16,4-1 0-16,1 1-2 16,2 1 1-16,1-1 0 15,1 0 0-15,0 1 1 0,0-1 0 16,0-1 0-16,0 2 1 16,0 0-1-16,0 0 1 15,0-2-1-15,4 2 0 16,-1 0 0-16,2 1-3 15,3-3 3-15,-1 3 2 16,0-4 0-16,-1-2 6 16,0 1-3-16,2-3-1 15,-5 1-2-15,7 0-1 16,-2 0 0-16,-1-3 0 16,3 1 0-16,-2-4 6 15,1 3-6-15,0-2 4 16,4 0-1-16,-1-2 0 0,3 0 2 15,-3 2-5-15,0-1 0 16,3-1 0-16,-4 2-1 16,2-3 0-16,-3 1-2 15,1-1 2-15,2 0 0 16,-4 0 4-16,0 0-4 16,3 0-1-16,-1 0 1 15,2 0-2-15,0 0 1 16,-2 0 0-16,5-7-7 15,-4-1 6-15,1-4 2 16,-5 1-7-16,1-3 4 16,1-1-1-16,-2-1-2 0,-1-1 2 15,1 2-1-15,1 1 4 16,-5 3-1-16,1 0 2 16,-2 1-1-16,-3 0 1 15,1-1 0-15,-1 0-1 16,0-2-5-16,0 1 5 15,0 1 2-15,0-3-1 16,0 2 1-16,0-1-2 16,0 2 2-16,0-1-3 15,0-1 2-15,0 1 0 16,0 3 1-16,0-1 1 0,-3 4-2 16,-1-2-1-1,-2 2-3-15,-5-1 3 0,4-1-2 16,-2 2 3-16,-1 0 0 15,2-1 0-15,2-2 3 16,0-1-3-16,0 0 1 16,0-1-1-16,2 1 0 15,1 3 0-15,0 3 0 16,-2 3 0-16,-1-1-3 16,-4 1-23-16,-2 1 3 15,-4 0-5-15,-4 0-10 16,5 0-25-16,0 0-17 15,-1 0-206-15</inkml:trace>
  <inkml:trace contextRef="#ctx0" brushRef="#br2" timeOffset="153585.6484">24952 10208 327 0,'0'0'148'16,"0"0"-75"-16,0 0-15 15,0 0-20-15,0 0-9 16,0 0 2-16,0 0 18 15,0 0 11-15,2-1-10 16,-1 1-17-16,-1 0-4 16,0 0-2-16,2 0-5 15,-1 0-6-15,1 0 4 16,2 1 4-16,-1 4-4 16,0 1 6-16,0 0-2 15,2 1-3-15,-2 2-8 0,1-2-1 16,2 3 3-16,3 1-5 15,-1 1-5-15,1-1 1 16,1 3-4-16,-1 0 0 16,0 2 0-16,1-1 1 15,-1 2 0-15,0-1 1 16,0 1-4-16,1 0 3 16,0 0-2-16,-3-2-1 15,2 1 0-15,-2-2 0 16,1 2 0-16,-1-1 0 15,2-2 0-15,0 2 0 16,-1 1 0-16,1-1 1 0,1 1-1 16,1 0 1-16,-2-1-1 15,2 1 0-15,-3-1 0 16,-2-1 0-16,0 3-2 16,1-2 0-16,-1 1-4 15,-1-2 5-15,-1 0 1 16,-1-4-4-16,0-4 4 15,-1-3-8-15,-1-3-4 16,-1 0-14-16,0 0-16 16,0-14-11-16,0-4-116 15,0-3-393-15</inkml:trace>
  <inkml:trace contextRef="#ctx0" brushRef="#br2" timeOffset="154072.921">24964 10623 508 0,'0'0'249'0,"0"0"-145"16,0 0-30-16,0 0-32 16,0 0-9-16,0 0 2 15,21 5-18-15,-11-2 10 16,1 0-2-16,0 2-4 15,0 1-7-15,1 0 3 0,3 3-5 16,0-1-2 0,1 1-1-16,1 1 0 0,-1-3-6 15,-4 1 0-15,0 1-3 16,-1-2 3-16,-2 2-3 16,-2-1-1-16,-1-1-1 15,0 0 2-15,-2 0-1 16,1-1-1-16,0-2-16 15,-1-1-5-15,6-3-16 16,2 0-22-16,2 0-35 16,1-4 1-16,-6-7-183 15</inkml:trace>
  <inkml:trace contextRef="#ctx0" brushRef="#br2" timeOffset="154510.6029">25339 10497 459 0,'0'0'215'0,"0"0"-60"16,0 0-59-16,0 0-37 15,0 0-9-15,0 0-18 16,0 10-10-16,0 2 4 16,0 5-8-16,0-2-3 15,-3 3-2-15,-6 2-3 16,1 1 5-16,-1 0-6 15,0 1 2-15,1 0-6 16,-2 0 1-16,4 0 3 16,0 1-9-16,-1 0 1 15,3-5-1-15,-1-4 1 16,2-5-1-16,0-4 1 0,0-5-1 16,0 0-21-16,2-3-20 15,1-14-74-15,0-5-449 16</inkml:trace>
  <inkml:trace contextRef="#ctx0" brushRef="#br2" timeOffset="156040.1139">24948 9697 547 0,'0'0'205'0,"0"0"-87"0,0 0-22 16,0 0-33 0,0 0-26-16,0 0-5 0,0 0-7 15,0-2-13-15,0 2 1 16,0 0-5-16,0 0 2 16,0 0-4-16,0 0-1 15,0 0 4-15,0 0-3 16,0 0-2-16,0 0 0 15,0 0 1-15,0 8 4 16,4 6-4-16,1 0-2 0,1 3 3 16,0 1-1-16,-2-1-2 15,1 1-1-15,1 1-1 16,-2-4 1-16,2 0-1 16,0 4 0-16,-3-5-1 0,0 2 0 15,0-3 0-15,-1 0 1 16,-1-2 0-16,-1-1-1 15,0-3 0-15,0 0-2 16,0-3 2-16,0 1-1 16,-1-2 1-16,-7 0-8 15,-4 2 1-15,0 0-4 16,-1-1-2-16,-2-3 3 16,1 1-5-16,0-2 3 15,3 0-6-15,0 0-7 0,1-7-14 16,4-8 2-1,3-2-68-15,3-4-205 0</inkml:trace>
  <inkml:trace contextRef="#ctx0" brushRef="#br2" timeOffset="156727.5499">24949 9512 360 0,'0'0'248'16,"0"0"-85"-16,0 0-44 15,0 0-39-15,0 0-26 16,0 0-9-16,-13-7-20 0,11 7 1 15,2 0-7-15,0 0-2 16,0 0 0-16,0 0-6 16,0 0 12-16,0 0-6 15,0 0-3-15,0 0-4 16,0 0-4-16,0 0-5 16,0 0 0-16,0 0-1 15,0 0 0-15,0 0-3 16,0 0 2-16,0 0 0 15,0 0-2-15,-1 0 3 16,-1 5-1-16,0-1 0 16,0-1 0-16,2-2-1 15,0-1 2-15,0 0-8 16,0 0-10-16,0 1 4 16,0-1 1-16,0 0 9 0,0 0 1 15,0 0 3-15,0 0 0 16,0 0-1-16,0 0-4 15,0-5 3-15,0 1-1 16,0 4 0-16,0-2 4 16,0 2-3-16,0 0-3 15,0 0-11-15,-1 0-45 16,-15 0-100-16</inkml:trace>
  <inkml:trace contextRef="#ctx0" brushRef="#br2" timeOffset="162612.5343">25031 12957 416 0,'0'0'222'16,"0"0"-91"-16,0 0-34 15,0 0-26-15,0 0-36 16,0 0-4-16,0 0-10 16,0 0 1-16,-6-4-4 15,6 4-1-15,0-2-9 16,0 1 6-1,0-1 8-15,0 1-10 16,0-1-2-16,0 1-3 16,0-3 2-16,0 0-4 15,6 1-3-15,3-2-2 0,3 1 2 16,2-1-2-16,-2 3 0 16,1 2-3-16,-4 0 0 15,2 0-13-15,0 0 2 0,0 0-4 16,1 0 3-16,0 3-1 15,-3 5-5-15,-2 1-6 16,-1 5 17-16,-5 0-2 16,-1 3-1-16,0 1 7 15,0-4 2-15,0 0 1 16,-8-2 1-16,-3-4 2 16,1 3 0-16,-2-4 1 15,1 1-1-15,1-2 0 0,3-1 0 16,1-2 1-16,4-1-1 15,1-2 0-15,1 0 4 16,0 0 4-16,0 0-5 16,0 0-3-1,0-7-15 1,0 4-6-16,0 0 2 0,0 0 9 16,0 0 5-16,0 2 5 15,0-1 1-15,0 2-1 16,3 0 0-16,3-2-1 15,2 2 1-15,1 0-1 16,0 0-6-16,2 0 7 16,-1 0-7-16,-1 0 6 15,-1 0 0-15,3 2-1 16,-1-2 1-16,0 0 2 16,3 2 6-16,-4-1 1 15,-1 2 8-15,-2 0-5 0,-3 0 0 16,-2-1-1-1,1 1-5-15,-1 0 0 0,1 3 0 16,-1 0-3-16,2 2-1 16,0 1-1-16,0-1 3 15,-1 0-2-15,-2 0 1 16,0-1 4-16,0-2 4 16,0 1 4-16,0-2 6 15,0 0-10-15,0 1-1 16,0-1 4-16,0 2-1 15,0-2-6-15,-6 0-1 16,1 1 2-16,-2 0-4 16,-2-2-1-16,1 0 6 15,1-3 6-15,-2 0-8 0,-1 0-1 16,-3 0-1-16,3 0 2 16,-3 0-4-16,2 0-2 15,-2 0 0-15,4 0 0 16,0 0-2-16,1 0-4 15,3 0 3-15,0 0-3 16,1-1-4-16,-1-2 1 16,2-2-3-16,-2 2 0 15,2-1-1-15,-1 1-5 16,1-1-4-16,3-2-29 16,-3-1-32-16,3-1-90 15</inkml:trace>
  <inkml:trace contextRef="#ctx0" brushRef="#br2" timeOffset="163570.8809">25406 12964 28 0,'0'0'289'15,"0"0"-200"-15,0 0-21 16,0 0-1-16,0 0-13 15,0 0-21-15,-18-2 3 16,15 2 17-16,0 0-6 0,0 0 0 16,0 0-1-16,-2 0-11 15,1 0-6-15,-3 0-5 16,2 0-8-16,-1 0-3 16,2 5-6-16,-2-1 1 15,0 4 1-15,-2-1 5 16,2 2 5-16,2-1-10 15,-1 2 2-15,2 0 2 16,2 1-12-16,-1 0 4 16,2 1 1-16,0-1-1 15,0 1-5-15,0 4 1 16,0-2 3-16,0-2 0 0,0 1-4 16,0-3 1-1,2 0 1-15,4-2-1 16,3-1-1-16,0-1 0 0,3 0 2 15,0-2-2-15,4-1-2 16,-1-3-8-16,0 0 0 16,-3 0-3-16,1 0-1 15,-1 0 2-15,0-6-2 16,1-4 2-16,0 0 9 16,-2-1 0-16,-2 0 3 15,0 1 0-15,-3-2 1 16,-3 3 2-16,2-3 15 15,-5 1 4-15,0 0-3 16,0-4-4-16,0 2-9 16,0-2-4-16,0 1-2 0,-2-2 0 15,-2 2 1-15,-1 1-1 16,-1 2-3-16,2 2 0 16,-4 4-2-16,-3 1-2 15,-3 2 2-15,-4 2-2 16,-1 0-5-16,-1 0-18 15,1 0-9-15,7 6-7 16,3 0-42-16,6-1-129 16,3 1-132-16</inkml:trace>
  <inkml:trace contextRef="#ctx0" brushRef="#br2" timeOffset="164406.1243">25640 12967 558 0,'0'0'209'0,"0"0"-68"16,0 0-60-16,0 0-4 15,0 0-39-15,0 0-9 16,0 0-18-16,-12-2-1 16,12 2-8-16,0 0-2 15,0 0 0-15,0 0-4 0,8 0 4 16,3 0 4-1,3 0 1-15,5 0-4 0,2 0 0 16,0 2-1-16,3-1 0 16,0-1 1-16,-3 0-1 15,-2 1 2-15,2-1-2 16,-3 0-1-16,0 1 1 16,-3-1-2-16,-2 1-7 15,-5 1 9-15,-5-1-3 16,-2 1-1-16,-1 0 4 15,0-1-9-15,0 4 8 16,0-2-3-16,0 5 3 16,0 0 0-16,0 3 2 0,-6 1-1 15,-1-1 3-15,-3 1-1 16,0 1 3-16,-2 2-2 16,-2 1-3-16,-5-1 7 15,-1 1-6-15,-4-1 0 16,0-2 0-16,4-2-1 15,1-1 3-15,6-1-3 16,2-4 2-16,5 0-1 16,3-2 1-16,2 1-2 15,1-3 0-15,0-1-2 16,0 0 4-16,0 0-7 16,0 0 4-16,0 0-7 15,3-1-5-15,10-9-41 16,2-2-64-16,0 0-143 0</inkml:trace>
  <inkml:trace contextRef="#ctx0" brushRef="#br2" timeOffset="166553.8541">26004 12934 289 0,'0'0'126'0,"0"0"-7"15,0 0 33-15,0 0-8 0,0 0-63 16,0 0-8-16,0 0-6 16,0 0-14-16,0-1-15 15,0 1-4-15,0-2-8 16,0-1-6-16,0 0 2 16,0 0-10-16,-3-1-7 15,0-1-4-15,0-1-1 16,3 0-1-16,0 0-1 15,0 1 2-15,0-2-8 0,0 1 4 32,0 2-5-32,0-2-8 0,0 2 4 15,0 0-10-15,6 1 2 16,4 2-4-16,3-1-11 16,0 2 8-16,6 0 4 15,2 0-10-15,0 0 11 16,2 0-1-16,-3 6 3 15,-3 4 4-15,-2-1 13 0,-5 3 2 16,-1-2 0 0,-2 0-1-16,-1-1 2 0,-2 2 0 15,-3-2-2-15,-1 3 3 16,0-1-4-16,0-2-1 16,-9 2 4-16,-6-3 1 15,0 0 1-15,-1-3 1 16,1-2-2-16,2-2 1 15,4 2-1-15,4-1 1 16,2-1-1-16,3-1 0 16,0 0 2-16,0 0 22 15,0 0 2-15,0 0-14 16,0 0-12-16,3 0-1 16,5-4-24-16,3 1-6 0,-3 2 5 15,-1-1 7-15,-2 2 14 16,-1-1 3-16,1 1 2 15,4-2 2-15,-2 2 0 16,-1-1 6-16,2 1-6 16,-1 0 6-16,-3 0-8 15,1 0 1-15,-2 0-1 16,2 0 0-16,1 0 0 16,-1 3 1-16,0 2 1 15,1 1 0-15,-2 1 10 0,1 0-1 16,-1 2 0-1,0 0 28-15,1 0-22 16,-2 0 0-16,-1 1 2 0,-2-3-7 16,0 1 4-16,0 0-2 15,0 0 2-15,0-1 0 16,0-2-6-16,0 1 2 16,-2 0-3-16,-2-1-5 15,-2-1-3-15,0 1 7 16,-2-1-1-16,1-1-5 15,-2 0 6-15,0 0-1 16,-2-2-5-16,1-1 2 16,-2 0-4-16,2 0 2 15,-4 0 2-15,2-1-4 16,2-5-2-16,-2 0 1 16,4 2 0-16,2 1-1 15,0 0-6-15,-1 1-4 0,1-1-10 16,0 0-18-16,-1 0-18 15,0 0-40-15,5-1-18 16,2-1-235-16</inkml:trace>
  <inkml:trace contextRef="#ctx0" brushRef="#br2" timeOffset="167451.9993">26392 12876 135 0,'0'0'557'16,"0"0"-404"-16,0 0-51 0,0 0-57 15,0 0-30-15,0 0-15 16,-5-2 0-16,2 6-3 15,-1 5 3-15,-3 1-3 16,1-2-1-16,0 2 1 16,1 0-4-16,1-2 1 15,-2-1 3-15,3 0 0 16,1-1-5-16,1-3 8 16,1-2-8-16,0 1-11 15,0 1 3-15,0-1 9 16,3-2 0-16,6 1 3 15,-2-1 1-15,1 0-2 0,-1 0-9 16,0 0 11-16,-1 0 1 16,-1 0 1-16,0 0 1 15,-1-1 0-15,1-2 0 16,0-1 3-16,0 1-2 16,-2 2 6-16,3-1 3 15,0 1 1-15,0-1 0 16,3 1-1-16,-2 1 2 15,-1-2 2-15,0 2-3 16,1 0 1-16,-2 0 4 16,-1 0-3-16,1 0-4 15,0 0-2-15,-1 0 7 0,1 0 0 16,0 0-12-16,0 5 7 16,1 1-5-16,0 2-1 15,-2 1 2-15,4 2 4 16,-5-2 7-16,1 3-1 15,-2-3-5-15,1 0-3 16,-3-1-3-16,0 0-2 16,0-3 4-16,0 2-3 15,0-1 0-15,0-1 2 16,-8 1-4-16,-4 0 11 16,-1-1-12-16,-5-4 6 15,-2 2-4-15,0 1-2 16,-1-3 4-16,6 1-8 15,2-1-2-15,2-1-17 16,5 0-21-16,3 0-22 0,3-6-59 16,0-5-94-16,0-4-383 15</inkml:trace>
  <inkml:trace contextRef="#ctx0" brushRef="#br2" timeOffset="167765.8013">26377 12828 597 0,'0'0'204'15,"0"0"-121"-15,0 0-31 16,0 0-34-16,0 0-15 15,0 0 10-15,63-21 12 16,-51 18-1-16,-2 1-10 16,2 1-4-16,-1-1-9 15,1 2-1-15,4 0 0 16,1 0-1-16,2 0-10 0,0 0-64 16,-5 0-38-1,-5 0-303-15</inkml:trace>
  <inkml:trace contextRef="#ctx0" brushRef="#br2" timeOffset="169458.1903">26796 12821 302 0,'0'0'261'0,"0"0"-99"16,0 0-21-16,0 0-66 15,0 0-13-15,0 0-10 16,8-16-11-16,-8 15-3 15,0 1-18-15,0 0-4 16,0 0-1-16,0 0-5 16,0 0-3-16,0 0-4 15,1 1-3-15,1 12 0 0,4 5 1 16,-3 2 10-16,0 2-4 16,0 1-3-16,-2 0 5 15,2-3-9-15,-1-2 2 16,1-2-2-16,-2-3 0 15,1-2-1-15,-2-6-4 16,0 0-14-16,0-4-19 16,0-1-21-16,0 0-60 15,0 0-94-15,0-6-572 16</inkml:trace>
  <inkml:trace contextRef="#ctx0" brushRef="#br2" timeOffset="169787.063">26814 12807 428 0,'0'0'168'15,"0"0"-22"-15,0 0-53 16,0 0-53-16,0 0-17 16,0 0-13-16,34-39-6 0,-27 38-4 15,-1 1-1-15,0 0 0 16,2 0-3-16,1 0 4 16,-1 0-3-16,0 0 1 15,2 0-2-15,-3 4-16 16,2-2-51-16,-2 2-97 15,-4 1-158-15</inkml:trace>
  <inkml:trace contextRef="#ctx0" brushRef="#br2" timeOffset="170099.6962">26822 12933 400 0,'0'0'204'0,"0"0"-33"16,0 0-66-16,0 0-46 15,0 0-18-15,0 0-8 16,7 0 0-16,5 0-3 15,2-2-20-15,-1-4-6 0,0 1-1 16,-1 2-3 0,0 1-12-16,-1 1-15 0,-2 0-30 15,2-1-27-15,3 1-69 16,-2-1-184-16</inkml:trace>
  <inkml:trace contextRef="#ctx0" brushRef="#br2" timeOffset="171541.4895">26913 12633 389 0,'0'0'138'0,"0"0"-30"15,0 0-1-15,0 0-66 16,0 0-30-16,0 0 3 15,-46-1-9-15,35 1-1 16,0 0 3-16,-2 4 3 0,3 2 4 16,-1-2 0-16,1 2 4 15,2 0 2-15,1 0 5 16,1 2-5-16,-3 1-1 16,3 2-2-16,0-2 5 15,0 0-3-15,-1-1-2 16,-1 1-10-16,1 1-1 15,-2 0-1-15,-3 1 5 16,0 2 3-16,3 0-9 16,-1-1-2-16,1-1 2 15,1 3-3-15,2-3 2 16,-1 1-2-16,2 0-1 16,1 1 1-16,-1-1-1 0,2 2 0 15,0 1 0-15,2-1 1 16,1-2 6-16,0 2 2 15,0-3-2-15,0-3-1 16,0 2-2-16,0-3 0 16,0 2-2-16,3-1-1 15,3-1 1-15,0 2-1 16,1-1-1-16,3 1 4 16,-2-2-4-16,0-1-1 15,1 1 1-15,-1-3 1 16,0 1 1-16,-2 0 1 15,2 1 1-15,2-2-2 0,-1 1 1 16,1 0-3-16,2-1 3 16,-4 2-3-16,1 1 0 15,-1-2 0-15,-2-1-1 16,0 0 1-16,0 1 1 16,-1-3 3-16,2 0-4 15,1 0-1-15,1 0 1 16,0 0 1-16,4-2 0 15,1 0-2-15,2 0 2 16,2 0-1-16,4 0 0 16,-1-2 0-16,0-6 1 15,-2-2-2-15,-2 0 1 0,-4 1 0 16,-1 0 3-16,-2 1-3 16,-2-1 1-16,0 0-1 15,2 1 0-15,-3-1 2 16,1-1-2-16,-1-1 0 15,1 0-1-15,-2-1-1 16,0 1 2-16,0-2 1 16,-3 2 2-16,0-1-3 15,-2 1 5-15,1 2-2 16,0 0 0-16,-2 2-2 16,0 0 0-16,0-2 4 15,0 1-4-15,0-1 0 16,0-1 0-16,-2 0 1 0,-1 2 0 15,-2-3 6-15,-1 4-6 16,2-4-1-16,-1 0 0 16,2 2-1-16,-2 0-1 15,-2 0 1-15,1 1-1 16,-1-1 1-16,-1-1 0 16,0 2-1-16,-1-2 0 15,1 0 0-15,-1 0 2 16,3 0-2-16,-3 2 1 15,3-3 0-15,-1 1 0 16,-2 1 0-16,4-2-5 16,-1 5 5-16,0-1-1 0,-1 1-2 15,3 3 1-15,-1 1 0 16,2 0 0-16,-3 1 0 16,0-1 2-16,-1 1-8 15,-4-1-6-15,1 2 0 16,-7 0-17-16,-2 0-23 15,-4 0-44-15,1 0-186 16</inkml:trace>
  <inkml:trace contextRef="#ctx0" brushRef="#br0" timeOffset="187604.066">12141 12288 447 0,'0'0'182'0,"0"0"-95"31,0 0 24-31,0 0-37 0,0 0-22 0,0 0-12 16,0 0-7-16,0 0-5 16,0 0-11-16,0 0-6 15,0 0-5-15,0 0 1 0,0 0-5 16,0 0 4-16,0 0-3 15,0 0 6-15,0 0-5 16,0 0 2-16,0 0-2 31,3 0 0-31,4 0-2 16,7-2 0-16,4-3-2 0,1 1 0 16,2-2 0-16,3-1 1 15,-3 3-1-15,3-2-3 16,-2 1-2-16,3 0-2 15,-2 1 0-15,2-2-11 0,1 0 15 16,-3 2-1-16,0 0-3 16,-2-2 3-16,3 2-1 15,1-2 4-15,2 0 1 16,-3 1 0-16,1 0-1 16,-3 0 1-16,1-1 0 15,-2 2 0-15,3 0-2 16,-1-2 2-16,3 0 2 15,0 0 0-15,1-3-2 16,-1 2 0-16,-4 0 0 16,-3 2-3-16,-5 2 5 15,-1 0-2-15,-2 1 0 16,-1-2 2-16,4-1 5 0,2-2 3 16,5 0 2-16,3-1 2 15,3 1-6-15,-5 1-7 16,1 2 0-16,-4 1 0 15,-6 1 1-15,2 0-1 16,-3 0 0-16,-1-1-1 16,-1 2 0-16,-4 0 0 15,5-2-5-15,0 0 5 16,1 0 1-16,-1 0-1 16,2 2 0-16,-4 0 0 15,-4 1 0-15,-2 0 1 16,-3 0-1-16,0 0-6 0,3-2 1 15,0 2 3-15,1 0 2 16,-3 0-3-16,-1-1-6 16,0 1 8-16,0 0-7 15,0-2-2-15,0 1-22 16,0-1-73-16,-16-2-119 16</inkml:trace>
  <inkml:trace contextRef="#ctx0" brushRef="#br0" timeOffset="189495.7619">13139 12262 144 0,'0'0'207'0,"0"0"-119"15,0 0 48-15,0 0-49 16,0 0-1-16,0 0 6 16,-6-10-38-16,5 8-15 15,1 1 8-15,0 1-23 16,0-1 1-16,0 1 8 16,0 0-13-16,0-2-6 15,0 1-5-15,0 0-8 16,0-2 7-16,7 2-7 15,-1-2-1-15,3 0-1 16,2 0-6-16,2 0 7 16,-1 2 0-16,0-2 2 15,0 2 1-15,2-1-3 0,0 1 0 16,-2 1 0-16,1 0 2 16,-2 0-2-16,-5 0-7 0,3 0 6 15,-6 0-2-15,0 0-6 16,-2 8 5-16,-1 2-2 15,0 0 6-15,0 2 0 16,0-1-3-16,0-1 3 16,0 1 4-16,-1-2-3 0,-2 1-1 15,-2-4 2 1,-4 0-1-16,-1-2 5 0,-5 1 1 16,3-3-6-16,0 1 0 15,3-3-1-15,3 0 0 16,3 0 0-16,2 0 0 15,1 0 0-15,0 0 0 16,0 0 2-16,0 0-2 16,0 0 0-16,0-1-4 15,0-1 4-15,0 1 1 16,0 0-1-16,0-1-1 16,0 2 1-16,6 0-2 0,0 0-4 15,-2 0 6-15,2 0 0 16,0 0 1-16,0 0-1 15,0 0 0-15,3 0 3 16,-3 0-3-16,0 0 3 16,0 0 0-16,-3 3-1 15,6-2-1-15,-3 1 3 16,-2-1-2-16,1 2 4 16,1 0-6-16,-2 1 1 15,2 0-2-15,-2 0 2 16,-2 1-1-16,6 1 0 15,-4-1 0-15,1 1 0 16,-2 1-1-16,1 0 1 0,-1-1 0 16,-3 1 0-16,1-4 0 15,-1 4 0-15,0-1 1 16,0-3 1-16,0 0-1 16,0 1 1-16,0 0-1 15,0 0-1-15,0 0 0 16,0 0 0-16,0 1 0 15,-3-1 1-15,-2-1 0 16,2 1 0-16,0-3 1 16,0 2 2-16,0-1 6 15,-5-2 2-15,2 1-7 16,-4 0 0-16,1-1-1 0,0 0-2 16,-3 0 0-1,4 0 0-15,-2 0 1 0,-2 0-3 16,3-2-3-16,1-1-2 15,1-2-2-15,0 1-1 16,2 0 3-16,1-2-8 16,-2 2 0-16,1-1-18 15,2-2-4-15,-4 1-33 16,7 0-33-16,-3-2-82 16,3 1-269-16</inkml:trace>
  <inkml:trace contextRef="#ctx0" brushRef="#br0" timeOffset="190486.8812">13515 12212 505 0,'0'0'173'16,"0"0"-42"-16,0 0-50 16,0 0-41-16,0 0-9 0,0 0-23 15,0 0-7 1,-18-1 6-16,12 1-6 0,0 0 6 15,0 0-2-15,-4 0 6 16,5 1 6-16,1 4-8 16,-1-1 4-16,-1 0-9 15,2 0 5-15,-2 2-8 16,2 0 7-16,-1-1-4 16,2 3-3-16,0 0 6 15,0 1 3-15,1 1 6 16,1 3-2-16,-1-1-2 15,2-1-6-15,-1 1 2 0,1-2 1 16,0 0-9 0,0-1 1-16,0 3 0 0,0-1-1 15,1 0 1-15,5 3 3 16,1-5-4-16,-1 2 2 16,0 0 1-16,1-5-3 15,-1 0 0-15,0-1 1 16,0-1-2-16,3-2 2 15,-2 1-1-15,4-3 3 16,-1 0-2-16,2 0 2 16,0 0-2-16,1-1 0 15,-2-5-1-15,-2 2-3 16,3-2 0-16,-5 0-4 16,1-2 2-16,-2 0 3 15,1-2-2-15,-1 0 3 0,-3-1 0 16,2 1 2-16,-1-1-1 15,-1 2 1-15,0-1 2 16,-1 0 4-16,-1-1-2 16,2-1-1-16,-3 1-4 15,1-1 0-15,-1 3 2 16,0-1-4 0,0 3 4-16,0-1 0 15,0 2-1-15,-10-2 1 16,1 0-1-16,-3 1 0 15,-3-2 1-15,3 2-3 16,-1 3 1-16,2 1-2 16,2 2-2-16,1 1-4 15,0 0 0-15,-1 0-6 16,-3 0-21-16,0 0-15 16,-1 5-79-16,-2-2-231 15</inkml:trace>
  <inkml:trace contextRef="#ctx0" brushRef="#br0" timeOffset="194565.0839">25946 11966 218 0,'0'0'154'0,"0"0"-34"15,0 0 16-15,0 0-52 0,0 0-20 16,0 0-10 0,0 0-7-16,0 0-14 0,0 0-3 15,0 0-4-15,-1 0-9 0,-2 2-8 16,0-1 7-1,-3 0-5-15,-1 2-4 0,0 0 10 16,-3 1-14-16,-4 2 5 16,1 0-2-16,-1 2 1 15,-2 0-2-15,1 1-5 32,-4 1 6-32,-2 2-1 0,0 0-1 0,0 2-4 15,3 0 0-15,-1 1 1 16,2-1 4-16,1-3-3 15,-2 2-1-15,3-2-1 16,-1 0 3-16,1-3 0 16,-3-1-2-16,0-1 1 0,-1 2-1 15,-4 0 0 1,2 1-1-16,0 1 6 0,1 0-6 31,3-1 0-31,1 2 0 16,1-1 0-16,-2 1 0 15,4 0-2-15,0-2 0 16,2 5 2-16,2-3-5 16,1 0 5-16,0 1 2 0,0-2-1 15,4-2 1-15,-1-1 3 16,2 0-5-16,2-2 0 16,-2-1 0-16,1-3 0 15,2 2-8-15,0-2-10 16,0-1-5-16,0 2 3 15,0-2-15-15,0 0 3 16,0 0-14-16,0 0-67 16,5-10-162-16</inkml:trace>
  <inkml:trace contextRef="#ctx0" brushRef="#br0" timeOffset="200757.8751">26138 12177 314 0,'0'0'110'15,"0"0"14"-15,0 0 2 16,0 0-61-16,0 0-8 15,0 0-11-15,0 0-11 16,0-23-7-16,0 20 0 16,-3 0-4-16,-2 0-3 15,0 0-8-15,1 1 15 16,-1 0-16-16,0-1-10 16,1 3-1-16,-3 0 4 15,2-1-1-15,-2 1-4 0,1 0 0 16,-2 0 0-16,1 0 0 15,-1 0-1-15,-1 0 0 16,2 0 1-16,-3 1-1 16,1 6 1-16,1-1-3 15,-1 0-1-15,5 2 4 16,-1-2-2-16,1 1-2 16,1 1-2-16,1-3 4 15,1 3 2-15,-1-3-3 16,2-1 1-16,0 1 2 15,0-1 0-15,0-1-1 16,0 1 1-16,0-1 0 0,5 0-1 16,1-1 3-16,0 1-2 15,1-1 2-15,-3-1 1 16,4-1-1-16,-3 0 1 16,1 0 1-16,-2 0-4 15,0 0 1-15,-1 0 1 16,0 0-1-16,2 0-1 15,-1 0 1-15,4 0-1 16,-1 0-1-16,-1 0 0 16,2 0 1-16,-1 0-2 15,1 0 1-15,2 0 1 16,-2 0 3-16,-2 0-1 16,0 0 10-16,-1 0 3 15,0 0-4-15,-1 0-2 16,1 0-1-16,1 0-3 0,-2 3-3 15,2 1-1-15,-1-1-1 16,-1 1 2-16,1-1-2 16,-1 2 0-16,-1 0-1 15,0-1 2-15,3 2-1 16,-3 0 0-16,0-1 0 16,1 1 0-16,0 2 1 15,-3-2-1-15,1-1 0 16,-1 0 0-16,-1-2-1 15,0 1 1-15,0-2 0 16,0 2-4-16,0 0 4 16,0 2 1-16,0 1 0 0,-4 0 2 15,-4 1 0-15,-2 1-1 16,2 1-2-16,-2-3 0 16,2 0 1-16,-1-1-1 15,2-2 4-15,1-2 0 16,-2 1 3-16,1-3-1 15,0 0-6-15,0 0 2 16,0 0 0-16,0 0 6 16,1-2-8-16,1-10 0 15,2 1 0-15,0-1-17 16,2-2 3-16,1 5-9 16,-2-1 12-16,2 3 5 0,0 1 1 15,0 0 1-15,0 2 3 16,0-1-4-16,0-3 3 15,0 3 2-15,6-1-7 16,2 0 6-16,-2 1-1 16,2-2-5-16,0-1 5 15,1 2 1-15,0-5-1 16,0 3 2-16,0-3 0 16,-2 1 0-16,4 1 0 15,-5 1 2-15,0 1-1 16,0 2 3-16,-2 1-1 15,2 3-1-15,-5 0-2 16,1 1 2-16,-2 0 1 0,0 0-3 16,0-2 1-16,0 2-1 15,0-1-7-15,0-1-13 16,0-1-10-16,-5 2-18 16,-5-1-9-16,1 1-34 15,0 0-22-15,0 0-252 16</inkml:trace>
  <inkml:trace contextRef="#ctx0" brushRef="#br0" timeOffset="201919.6613">26422 12123 440 0,'0'0'169'16,"0"0"-67"-16,0 0-36 16,0 0-12-16,0 0-34 15,0 0-7-15,-35-8 5 16,31 8-6-16,-2 0 0 16,2 0 9-16,1 0 10 15,-2 0-2-15,2 0-6 16,0 0-8-16,-1 0 5 0,-1 0-10 15,-2 0-4-15,1 0-3 16,-3 2 0-16,1 4-2 16,-2 2 3-16,1-2-1 15,1 2 0-15,2-1-1 16,-1 1 4-16,3 2-4 16,-1 0-1-16,-1 0 3 15,2 0-4-15,-1-2 1 16,-1 1 1-16,3 1-2 15,0 0 2-15,0-2-1 16,2 1 3-16,1-1 4 16,0 1-5-16,0-2-1 15,0-1 3-15,0 4-1 16,0-4-1-16,0 2-3 16,1 0 2-16,2-1-2 0,0-1 1 15,2-1-1-15,1 0-2 16,-2 0 2-16,2-2 0 15,-1 1 0-15,1-1 1 16,-2-3 1-16,3 1 0 16,-1 1-1-16,2-2-1 15,0 0 0-15,2 0-5 16,-1 0-4-16,0 0 2 16,1 0 4-16,-1 0-6 15,2-7 2-15,-1 0 5 16,0-2 0-16,1 0 4 15,1-1 0-15,-2 1-1 0,-2 0-1 16,-2 4 9-16,0-1 1 16,-3 1-4-16,0 2-1 15,-2-3 0-15,2 0 0 16,0 0-5-16,0-5 3 16,0 2 0-16,2-4 4 15,-1 1 1-15,-1 2-7 16,-3 1 1-16,0 1 3 15,0 3-3-15,0 1 0 16,0 0-2-16,0 0 0 16,0 1 2-16,-3-2-1 15,-3 2-1-15,0-2 1 0,0 4 0 16,0-2-1-16,-1 0-5 16,-5 0 3-1,-2 1 1-15,-2 2-1 0,-2 0-10 16,-3 0-15-16,-3 0-16 15,-2 6-23-15,3-1-133 16</inkml:trace>
  <inkml:trace contextRef="#ctx0" brushRef="#br0" timeOffset="221182.019">13036 13137 31 0,'0'0'32'0,"0"0"-10"16,0 0-14-16,0 0 11 15,0 0 22-15,0 0 14 16,0 0-14-16,0 0-7 16,0 0-12-16,0 0-15 15,0 0-4-15,0 0-1 16,0 0-2-16,0 0-2 15,0 0 2-15,0 0 0 0,0 0-2 16,0 0 2-16,0 0 0 16,0 0 1-16,0 0 2 15,0 0-3-15,0 0 0 16,-1 0-10-16,-1 0-9 16,2 0-8-16,-1 0 4 15,-1 0 1-15,1 0 19 16,-1 0 1-16,2 0-36 15,0 0-42-15,0 0 50 16,0 0 6-16,0 0 4 16</inkml:trace>
  <inkml:trace contextRef="#ctx0" brushRef="#br0" timeOffset="221260.0906">13036 13137 3 0</inkml:trace>
  <inkml:trace contextRef="#ctx0" brushRef="#br0" timeOffset="221400.6843">13036 13137 3 0,'-9'0'39'0,"9"0"17"0,0 0-16 0,0 0-21 0,0 0 2 0,0 0-11 15,0 0-5-15,0 0 7 16,0 0-4-16,0 0-8 16,0 0 0-16,0 0 0 15,0 0 0-15,0 0-3 16,0 0-7-16,0 0 3 16,0 0 5-16,0 0 0 15,0 0 1-15,0 0 0 16,0 0-41-16</inkml:trace>
  <inkml:trace contextRef="#ctx0" brushRef="#br0" timeOffset="237740.5664">12429 9691 195 0,'0'0'199'16,"0"0"-137"-16,0 0 33 15,0 0-2-15,0 0-21 16,0 0-23-16,0 0 3 16,0 0-27-16,0 0 1 15,0 0-6-15,0 0-7 16,0 0-2-16,0 0 4 0,0 0-4 16,0 0 3-16,0 0-3 15,0 0 10-15,0 0-8 16,0 0 6-16,0 0-9 15,0 0-8-15,0-2 3 16,0 2-4-16,0-3-1 16,0 0-2-16,0-3 1 15,0 0-6-15,0-1-3 16,0 0 6-16,1 0 4 16,2 0 0-16,2 1-1 15,-1 0 1-15,2 0-4 16,2 1 4-16,-1-2-1 15,-1 2 2-15,0 1-5 0,0-3 4 16,-1 1 0 0,3 0 0-16,-3-2 0 0,6 0-9 15,0-1 1-15,1 0 3 16,-1-3 3-16,2 1 0 16,-1 0 1-16,-1 1 0 15,-1 0 1-15,2-2 1 16,-2 4-1-16,-1-1 0 15,0 2-2-15,-1-1-8 16,4 0-1-16,0-1 1 16,2-2 9-16,2-2-3 15,1-1 1-15,3-2 1 16,1 1 2-16,-1-1 1 16,0 1 2-16,-1 3-3 0,1-1 0 15,-2 2-4-15,2 1 4 16,3-3 1-16,-2 3-1 15,3-1 0-15,-2 0 0 16,-1-1 0-16,3 1 0 16,0-1 4-16,2-2-2 15,1-1 2-15,0 3 0 16,-4-1-4-16,-1 2 1 16,-4 2-2-16,-3 1 1 15,0 1-1-15,-3 2 1 16,0-2 2-16,1 1-2 15,1-1-2-15,3-3 2 16,3-1 1-16,7-2 2 0,6-2 5 16,5-2-5-16,4 0-2 15,3-2 6-15,1-1-5 16,-4 1-2-16,-1 2 1 16,-5 3 7-16,-4-1-8 15,-6 4 1-15,1-1-1 16,-4 2 1-16,2 1-1 15,-3-2 0-15,1 3 0 16,-4 1 2-16,1 0-5 16,2-3 3-16,4-2 0 15,12-2 4-15,7-4-3 16,6-2-1-16,0 3 5 0,-1 0 2 16,-4 3 9-1,-4 3-8-15,-3 1-1 0,-3 2 0 16,-3 1 0-16,-2 0 4 15,-3 1-11-15,-1-2 3 16,0 2-2-16,3 0-1 16,6-3-3-16,8-1 3 15,6-2 2-15,6-3-2 16,3 4 1-16,-4-2-1 16,-6 5 2-16,-3-1 0 15,-7 4-4-15,-3 2 4 16,-5-2 2-16,-1 2-2 15,0 0-1-15,1-1-1 16,4-3 0-16,8 1-1 16,3-1 1-16,9 0 1 0,0-2 1 15,2 0-1-15,-3 4 1 16,-5-3 6-16,-1 2-8 16,-6 1 0-16,-2-1 0 15,0-1 1-15,-1 0 3 16,0 0-4-16,3-3 0 15,2 2 0-15,7-2-1 16,1 0 1-16,6 1 0 16,4-1 0-16,-1 2 0 15,0-1 0-15,-4 3 2 16,-5-3-4-16,-4 3 3 16,-2-1-2-16,-4 0 2 0,0 1 0 15,2 1 0-15,3-2-1 16,2 2 0-16,3 1 0 15,2-1 0-15,4-1 5 16,3 1-5-16,-1 3-4 16,-7-2 4-16,-6 4 0 15,-12-2-3-15,-5 2-9 16,-6 0 5-16,1 0 1 16,5 0 6-16,6 0 1 15,9 0-1-15,3 0 0 16,5 0 5-16,1 0-4 15,-1 0-1-15,-2 0-1 16,2 0 1-16,-1 0 0 0,-3 0 0 16,-1 7 0-16,-5-1-3 15,-2 1 3-15,2 0 0 16,-2-3 1-16,4 3 0 16,0-2 0-16,4 0 0 15,1-1 1-15,5 2 1 16,1 0-2-16,2 1 1 15,2 0-2-15,0 0-1 16,-4-1 0-16,1-2-3 16,-2 1 4-16,-1-2 2 15,0 0-2-15,-2-1-4 16,2 0 4-16,1-1 5 0,0 1-5 16,-4-1 1-1,1-1-5-15,-3 3 8 0,-7 0-5 16,-3 0 1-16,-3 2-1 15,1-2-2-15,2 0 1 16,3 0 2-16,8 3 0 16,7 0 0-16,6-1 1 15,4 3-1-15,0-1 1 16,-3-2-1-16,-6 1 0 16,-4 0-1-16,-6-1 2 15,-2 1-2-15,-3-2 0 16,3 2 1-16,-1-2 4 15,1 0-2-15,-4 0-2 16,-4-2 1-16,-1 0 11 16,-6 1-10-16,-1-3 0 0,-6 3 2 15,0-3-4-15,-2 0 0 16,-2 2 0-16,4 1 0 16,1 0 0-16,3 0-1 15,9 0-2-15,2 3 3 16,6 1 0-16,0 0 1 15,1-1-1-15,0 3 0 16,6 1 0-16,4-2 2 16,-1 2-2-16,0 0 0 15,2-3 0-15,-5 0-2 16,-2-2 0-16,-5 0 2 16,-3 1-1-16,-5-3 0 0,-2 0 1 15,-5 0 6-15,-1-3-6 16,0 2 0-16,0 1 0 15,0 0 8-15,0 1 7 16,-3 1-11-16,-2 0-1 16,0 3 0-16,3-1 0 15,-1 2 6-15,3 1-8 16,1 1 2-16,1 1-3 16,2 0 8-16,0 1-6 15,1-2-1-15,3 0 7 16,-1 0-7-16,0-2 3 15,2 2 0-15,0-2-2 16,4 5-1-16,4-2 0 0,-3 1 1 16,1-1 2-16,-3 3-4 15,-2-1 0-15,-1 1 0 16,-4 1-3-16,-1-1 3 16,0 2 0-16,-3-3 3 15,-1 1-1-15,1-2 1 16,-1 1-3-16,-1-3 9 15,0 2-9-15,2-2 9 16,-3 1-8-16,1-3 0 16,0 2 0-16,1 2-1 15,-1-4 4-15,0 4 0 16,-3-3-1-16,-3-2-1 0,0 1 0 16,-5-4-2-1,-3 1 1-15,-1-2 1 0,-2-1 3 16,0 1-5-16,1-1 0 15,6 2 4-15,2 1-1 16,3 2-2-16,4-1 3 16,4 4-1-16,4 2 1 15,3 2-4-15,1 4-1 16,-5 1-1-16,-1-1 4 16,-5 0-4-16,-1-1 1 15,-3-1 0-15,-1 0 1 16,1 0 0-16,-1-3 0 15,3 3 2-15,0-2-1 16,6 0-1-16,2 1-1 16,0-1 0-16,1 1 0 0,-4-1 1 15,-4-1 0-15,-2 2-1 16,-1 0-1-16,0 1 2 16,3 0 0-16,0 1 3 15,1 1-3-15,2 1 0 16,1 1-3-16,-1-3 7 15,-3 1-3-15,-4-4-1 16,-6-4-4-16,-3 0 3 16,-4 0-3-16,-2-2 1 15,-1 0 3-15,1 1 5 16,0-1-5-16,0-1-3 16,0-1 3-16,0 0 6 0,0 0-6 15,-2 0 0-15,1 3-4 16,1 0 8-16,4 1-8 15,3 3 4-15,2 1 0 16,3 0 2-16,-1 0 0 16,2-1 2-16,1 0-4 15,-2 2 0-15,1-4 2 16,-3 2-2-16,-2-3 1 16,-5 2-1-16,-1-6-6 15,-4 2 5-15,0-1-1 16,0 3 2-16,0 0 0 15,1-1 0-15,-1 0-4 0,0-2 3 16,0-1 1 0,0-1 0-16,2-2 0 15,-4-1 0-15,2-1-2 0,-1-1 4 16,1 0-2-16,-1 2 6 16,0 1-6-16,2 1-1 15,1 1-1-15,2 2-3 16,-2 1 5-16,-1 0 0 15,2 2 0-15,-1-1-2 16,-2-3 1-16,-2 1 1 16,1-2 1-16,-2-1 1 15,0 1-4-15,1 1-2 16,3 0 3-16,-2 1 0 16,1 1-3-16,-1-1 3 15,-1 0 1-15,1 0 0 0,0 1 0 16,3-3 1-16,-2 3-1 15,3-1 0-15,3 4 0 16,0 1 0-16,1 2 0 16,-1 1 0-16,-1 1-1 15,0-2-1-15,1 3 2 16,0-1 0-16,2 0 2 16,-5-2-2-16,0-1 0 15,-1-3 1-15,0 2-1 16,0-2 0-16,-2 1 0 15,1-2-3-15,-3-2 3 16,-1-1 0-16,0-1 0 16,2-1 2-16,-4 0-2 0,2-1 0 15,0-1 0-15,-1 0 0 16,2 2 0-16,-2 0-3 16,2 2 2-16,1 1 2 15,-1 2 0-15,4 2-1 16,3 2 0-16,2 0 2 15,3 2-1-15,-1-1-1 16,0 1-4-16,0 3 1 16,1 0 3-16,-1 2 0 15,3 2 1-15,-2 1 1 16,2 0-2-16,-1-2 1 16,-3-2-5-16,-1-3 4 0,-6 0-4 15,0-2 2 1,-2-3 2-16,-2-1 0 0,-3-2-3 15,1-1-3-15,-1 1 6 16,0 2 0-16,0-3 1 16,0 1-1-16,0 2 1 15,0 0 4-15,0 0-5 16,2-1-3-16,-2 0 3 16,0-3 0-16,0 0 0 15,0 0 0-15,0 0-3 16,0 1 3-16,0-1 5 15,0 1-5-15,0 0 0 0,0 3 1 16,0-4-4 0,1 4 3-16,2-3 0 15,-1 1 2-15,1 1 2 0,0 0-4 16,-2-1 1-16,4 3-1 16,-2-1 1-16,0 2-1 15,3 2 0-15,0-1-5 16,3 0 4-16,-1-4 1 15,0 1-4-15,-3-6 4 16,-1 0 0-16,-2-4 0 16,-2-1 2-16,0 0 0 15,0 0-2-15,0 0 9 16,0 0-9-16,0 0 2 16,0 0-2-16,0 0 0 15,0 0 5-15,0 0-5 0,0 0-5 16,0 0 5-16,0 0 6 15,0 0-5-15,0 0-1 16,0 0-1-16,0 0 1 16,0 0-4-16,0 0 2 15,0 0-18-15,0 0-12 16,0-1-10-16,-2-9-102 16,-7-3-246-16</inkml:trace>
  <inkml:trace contextRef="#ctx0" brushRef="#br0" timeOffset="240349.3578">12400 9425 56 0,'0'0'135'0,"0"0"-106"15,0 0 22-15,0 0 24 16,0 0-14-16,0 0 26 0,0 0 36 15,0-3-33-15,0 3-21 16,0 0-6-16,0 0-21 16,0 0-3-16,0 0-3 15,0 0-13-15,0 0-10 16,0 0-1-16,0 0-4 16,0-2-2-16,0 2 4 15,0 0 6-15,0 0-1 16,0 0-6-16,0 0-8 15,0 0-1-15,-1 3 0 16,-3 5 1-16,2 0 3 16,-1-2-4-16,0 2 1 15,0 1-1-15,0 2 0 0,0 1 0 16,0 2 0-16,0 1 1 16,0 0 2-16,-4-1-2 15,4 2 0-15,0 2 4 16,0-1-4-16,0 2 0 15,1 1-1-15,1-2 0 16,1 0 1-16,-2 1 5 16,2-4-5-16,0-1 0 15,0-1-1-15,-1-3-2 16,1-2 2-16,-2 0 0 16,1 1 0-16,1-3 1 15,0 2-1-15,0-3-1 0,0 1 1 16,0-2 0-1,0-1 2-15,0-2-2 0,0 1-2 16,0-1 1-16,0 1 0 16,0 1 1-16,0-2 3 15,0 2-1-15,0-2-1 16,0 0 2-16,0-1-3 16,0 2-1-16,0-1 1 15,4-1 5-15,2 0-4 16,0 0 9-16,3 0 7 15,0 0-1-15,-1-3-5 16,2-2-7-16,0-1 2 16,0 1-4-16,-1 0 0 15,-1 1 0-15,0 0-4 0,1 0 4 16,0 1-1-16,3-2-1 16,-3 3 0-16,4-2 0 15,-1 1 0-15,0-3 0 16,4 1 0-16,-2-1 0 15,2 1 4-15,-4 2-4 16,-2-1-1-16,-4 1 1 16,-1 1 0-16,0-1 3 15,-2 3-2-15,-2-2 2 16,-1 2-3-16,0 0 2 16,0 0 5-16,0 0-7 15,2 0-1-15,1 0 1 16,0-3 0-16,1 3 0 0,-1-3-1 15,-2 3 1-15,-1 0 0 16,0 0-1-16,0 0-4 16,0 0-11-16,0 0 3 15,0 0-29-15,-20 0-21 16,-10 0-232-16</inkml:trace>
  <inkml:trace contextRef="#ctx0" brushRef="#br0" timeOffset="243452.4953">24545 11069 459 0,'0'0'180'16,"0"0"-129"-16,0 0 46 15,0 0-24-15,0 0-26 16,0 0-14-16,0 0-12 15,30-3 0-15,-21 3 18 16,1 8-14-16,1-2 4 16,-2 0 1-16,1 0-2 15,-3-1-9-15,3-2-6 16,-4 2 6-16,2 1-12 16,-2-2 5-16,2 1 1 15,1 2-9-15,0-1 7 16,0 1-11-16,0 2 5 0,2-3 7 15,0 3-12-15,-2 1 10 16,3-1-8-16,-3 1 1 16,1 1 1-16,-2 0-4 15,2 0 1-15,-1 1-1 16,-1-1 2-16,2 2 2 16,-3 0-4-16,1-4 0 15,-2 2 0-15,1-5 0 16,-4-2-3-16,-1-2-15 15,-2-2-20-15,0 0 3 16,0-3-16-16,1-11-117 16,-1-1-223-16</inkml:trace>
  <inkml:trace contextRef="#ctx0" brushRef="#br0" timeOffset="243921.2813">24926 10980 35 0,'0'0'581'16,"0"0"-487"-16,0 0-7 16,0 0-29-16,0 0-25 15,0 0 9-15,0 0-5 16,-9 20-13-16,1-6 6 15,-4 3-6-15,2 6-5 16,-2 0-3-16,-3 2 3 16,1 2-5-16,-3-2-6 15,0-1 10-15,-1-2-14 0,5-2 3 16,-1-5-6 0,7-2 0-16,1-5-1 0,1-1 0 15,4-4-1-15,1-1-3 16,0-2-26-16,0 0-41 15,0 0-55-15,3-5-149 16</inkml:trace>
  <inkml:trace contextRef="#ctx0" brushRef="#br0" timeOffset="245347.2275">24697 10848 387 0,'0'0'78'16,"0"0"10"-16,0 0-2 15,0 0-4-15,0 0-27 16,0 0-11-16,-3-11-16 0,3 11-8 0,0 0-10 16,0 0 0-16,0 0-1 15,0 4 22-15,0 6 2 16,0 1-7-16,0 5 3 15,0 1-11-15,0 3-13 16,3 2 14-16,0 1-12 0,3 0 7 31,0-2-11-31,0 1 12 16,1-2-11-16,1-3 8 16,0 0 3-16,-1-2-10 15,-1-1 6-15,-2-1-10 0,-1-2 6 16,-1 0-5-16,-1-2-2 15,-1-2 0-15,0-1 0 16,0 0 0-16,0-3-6 16,0 0-16-16,0 0-19 15,-1-3 0-15,-7 0-25 16,2 0-38-16,1 0-156 16</inkml:trace>
  <inkml:trace contextRef="#ctx0" brushRef="#br0" timeOffset="245758.292">24705 10888 325 0,'0'0'158'0,"0"0"-146"16,0 0 110-16,0 0-27 16,0 0-22-16,0 0-25 15,47 72-9-15,-33-53-6 16,1-1-2-16,-5 0-16 15,1 2 1-15,-1 0 10 16,-4-1-7-16,0-4 7 16,-1 1-12-16,1-4-5 15,-1-2-9-15,-3-1 3 16,2-4-3-16,-1 0-4 0,-1-2-38 16,-1-2-41-16,-1-1-61 15,0 0-153-15</inkml:trace>
  <inkml:trace contextRef="#ctx0" brushRef="#br0" timeOffset="251330.2048">18921 8003 521 0,'0'0'88'0,"0"0"40"16,0 0-21-16,0 0-49 15,0 0-15-15,0 0-3 16,0 0-12-16,-11-16-7 16,11 15 2-16,-2 1-4 15,-1-2-7-15,0 2-3 16,-1-2 1-16,-2 2-3 16,0-1-2-16,0-1-3 15,-1 2 0-15,0 0 3 0,0 0-2 16,0 0-1-16,-1 0 8 15,1 0-10-15,-3 0 2 16,0 0 3-16,1 0-5 16,1 2 1-16,-1 6-2 15,3-4 1-15,-1 4-3 16,3 1 1-16,-2-3 2 16,5 2-1-16,-1-2-4 15,2 2 1-15,0-3 2 16,0 1 2-16,0-2 0 15,0 0-1-15,0 1 1 16,0-2 1-16,0 1-1 0,0 0-1 16,0-3-8-16,0 1 6 15,2 0-3-15,3-1-1 16,0 2 3-16,0 0 4 16,-1 2 0-16,-1 1-1 15,2 0 1-15,-1 2-1 16,3 0 0-16,-1-2 0 15,0 2 0-15,0-4-1 16,2-3-6-16,1 1 1 16,-2-2 5-16,2 0-3 15,0 0 3-15,-1 0 2 16,-2 0 0-16,0 0 3 16,-2 2-3-16,2-2 0 15,-2 0 1-15,-1 0-2 16,2 0-2-16,1 0 3 0,3 0 0 15,1 0 2-15,1 0-2 16,-1 0 0-16,1 0 0 16,-4 0 0-16,1 0 2 15,-2 0 0-15,1 0-1 16,-1 0-1-16,-2 0 3 16,2 0 0-16,2 0 0 15,-1 0-3-15,-1 0 1 16,-1 4-2-16,-2-1 0 15,0 0 1-15,-2 1 0 0,2 0 0 16,-1 2 0-16,2 0 0 16,-1-2 0-16,0 0 0 15,-1 2 0-15,1-2 0 16,-3 1 1-16,0-1-3 16,0-2 4-16,0 0-1 15,0 1 1-15,0-2 3 16,0 1-3-16,0 1 1 15,0-2-3-15,-5 1 16 16,-5 0-5-16,-2 1-4 16,-3 0 2-16,0 0-4 15,1-2-2-15,3 1-2 16,0 1 2-16,2-3 1 0,-1 3-2 16,-1-3-1-1,-1 0 1-15,0 0-2 0,0 0-4 16,1 0-6-16,2 0-8 15,3 0-19-15,1 0-1 16,3 0-13-16,1 0-13 16,1-6-7-16,0-2-160 15,0 0-324-15</inkml:trace>
  <inkml:trace contextRef="#ctx0" brushRef="#br0" timeOffset="252253.4843">19132 8025 634 0,'0'0'65'0,"0"0"38"0,0 0-16 16,0 0-37-16,0 0-21 15,0 0-6-15,0 0-8 16,0-10-9-16,0 10-6 15,0 7-11-15,-1 6 11 16,1 1 11-16,0 3 2 16,0 2 8-16,0-2 2 15,0 3-10-15,0-1-6 16,1-4 0-16,5 1-6 16,1-6 1-16,-2 0 2 15,1-4-1-15,-1-4 0 0,-1 0-3 16,3-2 10-1,1 0-2-15,1 0-7 0,0-6-1 16,1-8 0-16,-1-3-1 16,-3-3-3-16,0-1 4 15,0 2-3-15,-5 4-1 16,1 4 3-16,-2 3-2 16,0 6-2-16,0-1 5 15,0 2 0-15,0-1 7 16,0 2-3-16,0 0-4 15,0 0 2-15,0 0-2 16,0 0-6-16,0 0-9 16,0 5 7-16,0 5 8 0,0 0 0 15,0 4 2 1,0-1-2-16,0-1 0 0,3 0-2 16,3-4 2-16,0-1 0 15,3-3 0-15,1 0 4 16,2-2-3-16,5-2 5 15,1 0-2-15,1 0-4 16,-2 0 0-16,-1-9-1 16,-4-2 1-16,1-5 1 15,-1-1 5-15,0-1-6 16,-3-1 1-16,-1 4-1 16,-4 2-1-16,-2 2 1 0,-2 1-1 15,0 1 1 1,0 3 0-16,0 0 3 0,-3 1 3 15,-6 2 0-15,-5 0-6 16,1 0 0-16,-5 2-7 16,1 1 6-16,3 0 1 15,3 0 0-15,2 0 0 16,3 0-13-16,0 0-8 16,5 0-21-16,1 4-32 15,0 1-63-15,0 1-121 16</inkml:trace>
  <inkml:trace contextRef="#ctx0" brushRef="#br0" timeOffset="253753.1082">19638 8013 727 0,'0'0'101'16,"0"0"-10"-16,0 0-19 15,0 0-29-15,0 0-19 16,0 0-7-16,-22-24-14 15,11 24-3-15,-4 0-3 0,2 0 2 16,0 0 1 0,0 4 1-16,0 4 2 0,3 1 6 15,-3 3-1-15,3 1-4 16,1 1-1-16,2 2-3 16,5 4-2-16,2 0 2 15,0 3 0-15,0-1 0 16,9-5 0-16,3-3-9 15,2-6 5-15,-2-2-4 16,-1-3-2-16,0-3 0 16,1 0 7-16,1 0-9 15,-2-4 5-15,-2-11-8 16,1-3 12-16,-1-2 1 16,-3-2 2-16,0 1-1 0,1-1 2 15,-5 2-3-15,-1 6 2 16,-1 2 0-16,0 4 0 15,0 1 10-15,0 4-9 16,0 1 11-16,0 0-4 16,0 2 11-16,0 0-10 15,0 0-9-15,0 0-4 16,0 7 1-16,0 6 3 16,0 0 3-16,0 1 1 15,0 0-3-15,6 2 0 16,2-1-1-16,1-2 2 15,0-1-2-15,-2-3 0 16,-1-4-3-16,0-3 0 0,1-2-2 16,0 0 0-16,0 0 1 15,2-5 4-15,1-9 2 16,-1-3-2-16,1-5 7 16,-2-1-6-16,-2 1-1 15,0-1-1-15,-1 6 1 16,-2 5 0-16,-2 2 7 15,1 6 2-15,-2 1 5 16,1 3 7-16,-1 0-7 16,0 0-4-16,0 0-10 15,0 0 0-15,0 10-11 16,4 7 8-16,1 2 4 0,0 2-1 16,1 3 6-1,1 1-1-15,2-2 0 0,-3 2 0 16,1-5 0-16,-2 1 4 15,1-4-3-15,0-2-1 16,-2 1-5-16,1-4 0 16,-1-2 0-16,1-3 1 15,-1 0-1-15,-1-3 0 16,-1-1 4-16,-2-3-4 16,1 0 0-16,-1 0 2 15,3 0-1-15,-2 0 10 16,2-4-1-16,1-13-4 15,-1-7-6-15,0-2-5 16,-3-4-3-16,0-2 3 16,0 2-4-16,-5 2 9 0,-3 4-2 15,-2 3 4-15,3 2-1 16,2 0 0-16,1 4-1 16,2-2 0-16,2 5-2 15,-1-1-9-15,1-1 4 16,0 1-14-16,-2 4 7 15,2-2 0-15,0 6 10 16,-1 1-1-16,1-1 5 16,0 1 0-16,0 2 11 15,0-1 2-15,0 1-1 16,0 1-4-16,0 1-6 16,1 0 2-16,4 0-4 0,2 0-3 15,4 0 2-15,4 6-2 16,-3 0 1-16,1 3 2 15,-3-2 1-15,-2 2-1 16,0-4 4-16,-1 4-1 16,-3-2 2-16,2 1-1 15,-1 1 1-15,-1-1-3 16,3 2 0-16,-4-2 6 16,1 3-7-16,-3 0 5 15,-1-2-3-15,0-1 0 16,0 1 1-16,0 0-3 15,-5 1 1-15,-6 3 2 16,-4 0 2-16,-3-2 2 0,3 2-3 16,2-7-4-1,5 0-1-15,2-2 1 16,1-3-2-16,-2-1-3 16,-3 0-44-16,-2-8-69 15,-3-12-534-15</inkml:trace>
  <inkml:trace contextRef="#ctx0" brushRef="#br0" timeOffset="256035.2225">20266 7624 384 0,'0'0'56'0,"0"0"55"16,0 0 8-16,0 0-35 0,0 0-21 15,0 0-23-15,-6-4 2 16,5 4-1-16,-1 0-1 16,-1 0-10-16,1 0-1 0,1 0-4 15,-3 0-14-15,1 0 7 16,0 0-7-16,-2 0-2 0,-1 0-3 15,2 0-3-15,-5 0-2 16,2 0 1-16,-3 4-4 16,1 3 2-16,-2 3 0 15,-1 1 6-15,0 2-6 32,0 2 0-32,1 0 1 0,1 0-1 15,1 2-2 1,1 4 2-16,1-2-3 0,0 4 7 15,2-2-3-15,-1 1-1 16,3 0 1-16,3 2-1 16,0 1 0-16,0-1 1 15,0 1 2-15,2-2-2 16,7 2-1-16,4 1-1 16,0-1 0-16,4-1 2 15,1-2-2-15,7-1 0 16,5-3-29-16,4-7-29 15,2-5-89-15,-3-6-133 16</inkml:trace>
  <inkml:trace contextRef="#ctx0" brushRef="#br0" timeOffset="259150.7224">20567 7781 352 0,'0'0'63'16,"0"0"74"-16,0 0-29 16,0 0-24-16,0 0-26 15,0 0-16-15,0 0-9 16,-16-17-4-16,13 16-7 0,2-1 25 16,-2 1-15-16,-2-1-9 15,2 1 3-15,-2 1-12 16,-2-1 2-16,0 0-7 15,-1 1-4-15,-1 0-2 16,-2 0-2-16,0 0 4 16,-5 0-5-16,2 0 6 15,-2 0-3-15,1 0-1 0,0 2-1 16,3 2-1-16,1 4-3 16,0 0 2-16,2 2-4 15,1 1-5-15,0 4 9 16,3-1-1-16,2 0-3 15,3 1 2-15,0-1-2 16,0 0 4-16,0-2 0 16,10-2 0-16,1-2-1 15,-2-2 1-15,4-2 1 16,-3 0 0-16,4-2-2 16,1-2-8-16,0 0-13 15,3 0-16-15,-2-2 7 16,-3-7-13-16,3-3 16 15,-2-3 18-15,0-2 8 16,-1-2 1-16,-2 1 2 0,-5 1 10 16,-5 3 7-16,1 3 5 15,-2 3-1-15,0 3 5 16,0 0-15-16,0 3 3 16,0-1 9-16,0 1-11 15,0 2 3-15,0 0-5 16,0 0-8-16,0 0-2 15,0 0-8-15,0 0-5 16,0 5 11-16,0 6 2 16,5 3 2-16,4 1 2 15,1 2 0-15,1 0-2 16,0-3 0-16,2 1-2 0,4-2 1 16,2-6-1-16,-3-3-9 15,4-3-46-15,-2-1-23 16,-2-1-225-16</inkml:trace>
  <inkml:trace contextRef="#ctx0" brushRef="#br0" timeOffset="260182.5012">20829 7526 440 0,'0'0'178'16,"0"0"-51"-16,0 0-7 15,0 0-58-15,0 0-8 16,0 0-19-16,-5-2-3 16,-1 0-13-16,-1 1-18 15,-4-1 0-15,1 2-1 16,-5 0 2-16,-3 0-2 15,-1 0 4-15,-3 0-3 16,-1 0 2-16,-1 0 0 16,0 2-3-16,3 1 0 0,3 0 0 15,8 0-11-15,1 1-9 16,8-2-2-16,1 1-13 16,0-1-11-16,0-2 18 15,4 3 13-15,3-3 11 16,2 2 4-16,-1-1 7 15,0 1-5-15,0 0 12 16,-2 1-11-16,0-2-1 16,0 5 2-16,0-1 2 15,-2 1-4-15,1 0-1 16,-1 4 3-16,3-1-1 16,-3 3 2-16,3 3-1 15,-4-1 4-15,0 3-2 16,-1 0 5-16,-1 1-7 15,1 2 5-15,-1 4 0 0,1-1-2 16,2 0 6-16,1-1 0 16,2 2-6-16,-2-3 5 15,1-4-7-15,-2 1 11 16,1-2-16-16,1-2 7 16,-1-3-6-16,0-1-1 15,-1-1-5-15,1-4 3 16,3-2-22-16,3-1-21 15,3-2-25-15,5 0-2 16,-2-2-132-16,-1-11-265 16</inkml:trace>
  <inkml:trace contextRef="#ctx0" brushRef="#br0" timeOffset="261185.2418">20897 7673 365 0,'0'0'369'0,"0"0"-259"15,0 0-18-15,0 0-3 0,0 0-44 16,0 0-26-16,0-21-5 15,0 19-6-15,0 0-8 16,0-1-4-16,0 0-10 16,6 1 8-16,0-1 2 15,3 0-22-15,6 1 1 16,0 0 9-16,3 2-5 16,1 0 4-16,1 0 3 15,-3 0 9-15,-2 1-4 16,-4 8 0-16,-2 1 4 15,-6 0-3-15,-3 0 2 16,0 2 2-16,0-2 4 16,-5-1 2-16,-8 2-2 15,-2-5 2-15,-1 3 5 16,4-1-7-16,4-2 2 0,2 1-2 16,5-3 1-16,1-1-1 15,0-2-4-15,0-1 4 16,0 0 2-16,0 0-2 15,0 0 1-15,0 0-1 16,0 0 0-16,0 0-9 16,7 0-3-16,2 0 9 15,0 0-6-15,-3 0-9 16,0 0 9-16,-3-1 1 16,0 1 6-16,1-2 2 0,-1 1-1 15,4-1 1 1,-1 1 5-16,2 0 1 0,0 1 1 15,-1-2 3-15,1 2-6 16,1 0 5-16,-2 0 6 16,-1 0-9-16,0 0-3 15,3 0-2-15,-3 3 2 16,1 3-2-16,-2-1 0 16,0 1 6-16,-2 1 3 15,1-2 0-15,-1 2 4 16,-2 1 8-16,-1-2 2 15,0 3-5-15,0-1-5 16,0 0 0-16,0-2 3 16,0 2-8-16,0-2 4 15,-6 0 4-15,-4-1 1 0,-1 0-4 16,-5-1 1-16,0-1-1 16,-4-1-10-16,2-2-2 15,-1 0 6-15,1 0-8 16,5 0-3-16,0-2-9 15,3-10-25-15,3 0-48 16,2-5-104-16,5-1-342 16</inkml:trace>
  <inkml:trace contextRef="#ctx0" brushRef="#br0" timeOffset="261828.774">21064 7504 810 0,'0'0'107'0,"0"0"-6"0,0 0-22 16,0 0-41-1,0 0-38-15,0 0-12 0,24-10 12 16,-6 10-4-16,3-2-24 16,-3 2 8-16,-5-1 15 15,-1-1-4-15,-1 1 6 16,-1-2 6-16,1 1-6 16,-1-3 3-16,-1 3 0 15,-1-2 6-15,-4 1-1 16,0 3-2-16,-4 0 4 15,2 0-3-15,-2 0-4 16,0 0 0-16,0 0-6 16,0 0-7-16,3 11 13 15,1-2 6-15,-1 3-1 0,0 2 3 16,0 0-1-16,0 1-5 16,0 2 0-16,0 0-2 15,1 0 0-15,0 0 1 16,-1 2 4-16,-2 0 0 15,-1-2-1-15,0 0 4 16,2 0-1-16,-1 0-2 16,4 1 0-16,-1 1 2 15,5-1 5-15,1 0 0 16,1 1-2-16,1-3-1 16,-5-2-1-16,-2-4 0 0,-4 0-1 15,-1-6-1 1,0-1-4-16,0 0-2 0,-4 2 0 15,-20 1 0-15,-9 0-1 16,-4 2-37-16,7-1-46 16,11-5-71-16,17-2-184 15</inkml:trace>
  <inkml:trace contextRef="#ctx0" brushRef="#br0" timeOffset="262113.9581">21592 7827 763 0,'0'0'64'0,"0"0"57"16,0 0-14-16,0 0-43 0,0 0-30 16,-25 82-26-16,7-69-4 15,-6-4-4-15,-4 0-29 16,3-7-116-16,10-2-629 16</inkml:trace>
  <inkml:trace contextRef="#ctx0" brushRef="#br0" timeOffset="263600.1363">21859 7539 518 0,'0'0'99'15,"0"0"7"-15,0 0-11 16,0 0-25-16,0 0-20 16,0 0-2-16,-26-53-13 15,20 45-1-15,-2 1-10 16,2 2-10-16,0 2-10 15,2 0 1-15,-2 2-5 0,0 1-2 16,-3 0-1-16,0 0 1 16,-3 0-3-16,-1 3 2 15,2 7 2-15,-2 4-3 16,2 5-5-16,-1 1 7 16,-1-1 2-16,4 1 24 15,4-4-22-15,4-1-2 16,1 0 2-16,0-2-1 15,0-2 0-15,3-3 1 16,9-2 1-16,6-3 4 0,4-2-2 16,-1-1-5-16,3 0-6 15,-2 0-13-15,-1-10 1 16,0-2-10-16,-2-6-6 16,-3 1-5-16,0-6 3 15,-6 3 25-15,-2-2 3 16,-1 3 8-16,-6 3 2 15,1 4 5-15,-2 5 11 16,0 0 16-16,0 4-11 16,0 3-9-16,0-2-2 15,0 2 0-15,0 0-9 16,0 0-3-16,0 0-10 16,0 10 0-16,-2 5 7 15,2 1 3-15,0 4 0 16,0-1 3-16,8 1 8 0,4-3-5 15,1-1-2-15,-1-1-1 16,2-4-3-16,1-3 0 16,1-2-3-16,7-2-9 15,-3-4-47-15,0 0-84 16,-7-1-625-16</inkml:trace>
  <inkml:trace contextRef="#ctx0" brushRef="#br0" timeOffset="264464.412">22183 7190 243 0,'0'0'313'16,"0"0"-245"-16,0 0 45 16,0 0-34-16,0 0-29 15,0 0-10-15,-19-19-24 16,12 19 10-16,-2 0 1 15,1 0-6-15,-3 0-3 16,-3 0 2-16,0 0-4 16,-4 3-6-16,-2 5-5 15,3 2-4-15,-2 2 0 16,2 0-2-16,2 1 0 16,3-2-3-16,5-1-1 15,3 0 3-15,1-3-2 16,1 0-1-16,2 0-2 0,0-2-2 15,0 5-5-15,0-3-5 16,0-2 8-16,0 1 3 16,3-1 1-16,6-1 0 15,-3-2 6-15,0 3 1 16,1-2 0-16,-1 2 0 16,2 0 1-16,-2 3-1 15,-2 0 3-15,2 3-1 16,0 1-1-16,0 2 2 15,0 2-3-15,0 4 1 16,-3 2 1-16,2 2 0 16,-4 2 2-16,-1 0-2 0,0 2 5 15,0-1-5-15,0-3 9 16,0-2 2-16,0-1-10 16,0-3 2-16,0-1-4 15,0 0 6-15,7-3-7 16,1-1 11-16,2-3-4 15,5-1-4-15,2-1 0 16,5-3-3-16,3-2-6 16,5-3-22-16,4 0-46 15,-1-5-246-15,-1-7-117 16</inkml:trace>
  <inkml:trace contextRef="#ctx0" brushRef="#br0" timeOffset="265933.4867">22352 7317 518 0,'0'0'126'0,"0"0"-17"0,0 0-25 16,0 0-39-16,0 0-21 16,0 0-18-16,-24-31 9 15,21 31-15-15,0 0 9 16,-5 0-6-16,-3 0 1 31,-3 0 2-31,-7 0-2 0,1 10 15 16,1 0-11-16,2 4 7 15,2 3-1-15,3 1 5 16,3 0-8-16,3-1 5 0,3 1 0 16,3-3-5-16,0-3-4 15,0-1-5-15,1 0-2 16,10-4 4-16,2-2-8 16,2-3 0-16,3-2-10 0,-1 0-14 15,0 0-19 1,0-5 8-16,-1-10-4 0,1-4 37 15,-1-5 3-15,-5-4-13 16,-1 3 4-16,-4 5 12 16,-5 5 12-16,-1 8 10 15,0 0 6-15,0 4 6 16,0 0-6-16,0 3-5 16,0 0 7-16,0 0-17 15,0 0 1-15,0 0-14 16,0 0-7-16,0 3-3 15,0 7 10-15,0 3 12 0,0 4 9 16,0 3-4 0,0 0-3-16,0 5-1 0,3-4-3 15,-1 4 2-15,1 1 1 16,0-4-9-16,0 2 5 16,1-1-6-16,2 0-1 15,-3-4-2-15,0-1-3 16,-1-3 3-16,-1-2-10 15,1-3-29-15,-2-3-22 16,0-5-52-16,0-2-135 16</inkml:trace>
  <inkml:trace contextRef="#ctx0" brushRef="#br0" timeOffset="266667.8793">22398 7160 360 0,'0'0'344'16,"0"0"-224"-16,0 0-43 15,0 0 5-15,0 0-40 16,0 0-33-16,6-6-9 15,9 6 0-15,4-1 3 16,2 1-1-16,3 0-2 16,-3 0 0-16,-6-2 4 15,0 2-4-15,-6-3 0 16,-3 1-3-16,-2 1 2 16,-2-1 1-16,-1 2 17 0,1 0 10 15,-2 0 1-15,0 0-12 16,0 0-7-16,0 0-9 15,0 0-1-15,0 0-7 16,0 2-3-16,0 7 10 16,0 2 1-16,4 1 3 15,1 3 0-15,1 1-1 16,0 1 0-16,0-1 1 16,2 3 1-16,0 0-3 15,0 1 2-15,-4 0 0 16,2 1-3-16,-2 2 3 15,-1-2 0-15,0 3 3 0,-1 0-4 16,2-1 0 0,-1 2 0-16,2-3 1 0,-2 0-3 15,-2-2 0-15,-1-3-4 16,0 0 4-16,0-3 4 16,-4-5-2-16,-11-1-1 15,-8-7-1-15,-6-1-14 16,-7 0-74-16,3-12-68 15,6-5-605-15</inkml:trace>
  <inkml:trace contextRef="#ctx0" brushRef="#br0" timeOffset="267338.6399">22599 6927 375 0,'0'0'120'0,"0"0"22"16,0 0-60-16,0 0-3 15,0 0-30-15,0 0-7 16,30 17 5-16,-21-4-9 16,3 2-2-16,3 4-4 15,3 4-3-15,2 5-20 16,2 3 0-16,2 3 3 0,0 2-10 16,1 1 0-16,-1 3 7 15,-5 2-8-15,-4-1 6 16,-2 2-3-16,-2 0 5 15,-5-3 3-15,-4-3-7 16,-2-4-4-16,-7-3-1 16,-22-4 0-16,-19-3-4 0,-13-6-48 15,-6-5-189-15</inkml:trace>
  <inkml:trace contextRef="#ctx0" brushRef="#br1" timeOffset="281330.4051">12160 13916 294 0,'0'0'204'16,"0"0"-146"-16,0 0 96 15,0 0-77-15,0 0-18 0,0 0-22 16,0 0 7-16,-7-18-7 16,7 16-6-16,0 2 18 15,0 0-15-15,0 0-17 16,0 0-5-16,0 0 0 16,0-1-9-16,0-4-2 15,3 0-1-15,6-1-3 0,3-1 3 16,6-3 0-16,2 3-1 15,2-1 0-15,1 1-4 16,3 5-1-16,-1-1-10 16,-5 3-5-16,-1 0 6 15,-1 0-6-15,-6 4 2 16,0 5 12-16,-2 5 2 16,-4 0-4-16,-1 2 6 15,-4-1-4-15,-1 1 6 16,0-1-3-16,0-2-2 15,-6 0 0-15,-9-1-8 16,2 0-2-16,-5-1-13 0,4-2 26 16,2 2 1-16,1-3-1 15,3-2 3-15,3-3 0 16,4-3 1-16,1 0 1 16,0 0 8-16,0 0-2 15,0 0-2-15,0 0-6 16,0 0 0-16,0 0-12 15,1-3 2-15,4 0-22 16,4 1 24-16,-3 1 8 16,1 1-1-16,-1 0-4 15,0 0 5-15,-1 0 2 16,-2 0-2-16,4 0-5 16,-5 0 5-16,2 0 0 0,1 0 0 15,2 0 4-15,2 0 2 16,3 0 5-16,2 0 0 15,-1 0-6-15,0 0 3 16,-2 0-2-16,-1 0-3 16,-2 5 2-16,-2-1-4 15,-2 1 0-15,-1-1 0 16,0 3 0-16,-2 0 6 16,2 1 8-16,-1 1-4 15,-1-1-4-15,1 2 7 16,-2 0-5-16,0 0 4 15,0 1-2-15,0 0 0 0,-2 1-6 16,-5-3 13-16,-2 2-6 16,3-3-8-16,2-2 5 15,-2-3-8-15,-3-1 5 16,-2-1 3 0,-2-1-1-16,-5 0-7 15,1 0 4-15,0 0-5 16,-1 0-19-16,6-2 0 15,-2-2 0-15,1 0-17 16,1-1-16-16,-1 0-12 16,5-2-10-16,2-3-89 15,6-1-103-15</inkml:trace>
  <inkml:trace contextRef="#ctx0" brushRef="#br1" timeOffset="282031.5586">12629 13869 450 0,'0'0'272'0,"0"0"-231"15,0 0 62-15,0 0-32 16,0 0-49-16,0 0-8 15,0 0-3-15,-31-16-4 16,26 16-7-16,2 0-2 16,0 6 2-16,-4 4 1 15,-2 0 2-15,1 1 9 16,-2 1-10-16,-1 2 17 0,4 1-8 16,2-1-2-1,2 2 0-15,3-2-8 16,0 2 9-16,0 0-10 0,0-1 1 15,9 4 0-15,2-7-1 16,2-1 0-16,-1-2 0 16,1-2 1-16,0-3 2 15,-1-3-3-15,-1-1-5 16,0 0-2-16,1 0-10 16,-2-3 7-16,2-8-2 15,1-4 4-15,0-5-2 16,-3-6 4-16,2 0 2 15,-5-3-21-15,-1 5-7 16,-4 3 16-16,-2 7 15 16,0 3-3-16,0 3 4 0,-14 6 0 15,-2 0 0-15,-1 2 0 16,-2 0 0-16,1 0-2 16,-1 0-23-16,1 0-2 15,6 0-39-15,1 0-30 16,6 0-59-16,3 2-51 15</inkml:trace>
  <inkml:trace contextRef="#ctx0" brushRef="#br1" timeOffset="282772.3855">12996 13775 410 0,'0'0'198'0,"0"0"-43"0,0 0-54 15,0 0-17-15,0 0-50 16,0 0-7-16,1-5-10 15,-1 5-11-15,0 0-3 16,0 2 1-16,0 7 21 16,0 2-8-16,0 1 3 15,-3 2-3-15,-6 1-3 16,-4 4-8-16,-1 1-1 16,-2 3-5-16,1-3 0 15,-1 0 1-15,4-3 1 16,0-3-2-16,5-1 2 15,-1-3-6-15,-1-3-2 16,2 2-11-16,2-4 17 0,1 0-14 16,4-1 5-16,0-4-5 15,0 2 2-15,0-2 6 16,0 0 4-16,0 1 0 16,6-1-1-16,2 0 2 15,0 0 1-15,1 0 6 16,0 0-6-16,1 0 0 15,-1 0 0-15,2 0 0 16,1 0 0-16,0 0 0 16,2 0-3-16,2 0 2 15,-2 3 1-15,1-1 0 16,2 3 0-16,-2-1 0 0,1-1 0 16,-2 0 0-16,-4 0 0 15,2 1 0-15,-5-3-1 16,-4-1-73-16,-3 0-148 15</inkml:trace>
  <inkml:trace contextRef="#ctx0" brushRef="#br1" timeOffset="283290.5486">13129 13812 207 0,'0'0'435'16,"0"0"-314"-16,0 0-6 15,0 0-21-15,0 0-37 16,0 0-28-16,-2-2-13 16,2 1-7-16,0 1 1 15,0-3-5-15,0 1-3 0,9-1-1 16,3-3 5 0,2 1-6-16,3 0-7 0,4 1-20 15,-1 0-19-15,2 0-39 16,0 3-47-16,-4 1-208 15</inkml:trace>
  <inkml:trace contextRef="#ctx0" brushRef="#br1" timeOffset="283561.5802">13176 13949 643 0,'0'0'94'15,"0"0"15"-15,0 0-3 16,0 0-37-16,0 0-33 0,0 0 1 16,36 0-28-16,-25 0 0 15,-1 0-1-15,4-7-7 16,2-1-1-16,0 0-9 15,2-4-44-15,0 2-64 16,2-4-266-16</inkml:trace>
  <inkml:trace contextRef="#ctx0" brushRef="#br1" timeOffset="284421.0388">13393 13755 776 0,'0'0'57'0,"0"0"60"15,0 0-30-15,0 0-36 16,0 0-26-16,0 0-13 16,-9-28-11-16,9 22 6 15,0 2-4-15,0-2-3 0,0 0-7 16,1 1-1 0,7-2-19-16,2 0 1 0,5 3 3 15,2-2-7-15,0 3-2 16,0 2 13-16,-2 1 5 15,-2 0 10-15,-1 0-1 16,-6 0-1-16,2 8 1 16,-5 2 1-16,-3 3 4 15,0 0 0-15,0 2-11 16,-3 1 3-16,-11-2 8 16,-1 3 5-16,2-5-4 15,1 0-1-15,7-2-5 0,2-6 5 16,3 0 2-1,0-1-1-15,0-1-1 0,0-2 0 16,0 0 0-16,8 0 1 16,4 0-1-16,-3 0-6 15,0 0-18-15,-1 0-25 16,0-3 17-16,-3 1-29 16,-1 1-6-16,-1 1-159 15,-3 0 226-15,0 0 0 16,0 0 0-16,0 0 29 15,0 0 1-15,0 0 8 16,2 0-6-16,1 0 14 16,-2 0 10-16,5 0-12 15,-2 0-19-15,2 0 19 16,0 0-16-16,2 0-1 0,-1 3-14 16,-1 1 5-16,2 2-17 15,-1 1 19-15,0 0-2 16,-1 0-2-16,-3 2-6 15,-1 1 5-15,1-1-9 16,-3 0 2-16,0-1 2 16,0 1-8-16,0-2 11 15,0 3 4-15,-8-2 0 16,-8 1-6-16,-2-1-1 16,-3-2-3-16,-1 0-7 15,4-2 3-15,0-1-3 16,8-3-1-16,-2 0-1 0,7 0-25 15,2-3-63-15,2-10-170 16</inkml:trace>
  <inkml:trace contextRef="#ctx0" brushRef="#br1" timeOffset="285048.6016">13678 13642 104 0,'0'0'573'15,"0"0"-486"-15,0 0 28 16,0 0-44-16,0 0-52 15,0 0-13-15,-12-1 5 16,6 7 12-16,0 2 5 16,4 1-24-16,2 0-4 15,0 1 2-15,0 0 3 16,0-2-3-16,0 0-2 0,0-3 0 16,2 0-3-1,4-2-4-15,1 1-13 0,-1-1-6 16,0-3 13-16,0 1 0 15,1-1 3-15,-1 0-3 16,1 0 9-16,-3 0 1 16,1 0 2-16,-1 0 1 15,2 0 0-15,0 0 0 32,0 0 3-32,0 0 9 15,0 0 8-15,1 0-8 16,1 0-4-16,-2 0-5 15,1 0 0-15,0 0 2 16,-2 5-1-16,-1 3 2 0,0-1-1 16,-3 1 11-16,1 3-3 15,-2 0-1-15,0 1-1 16,0 2 2-16,0 2-3 16,0-2 0-16,-7 2 2 15,-4-4-11-15,-1 1-1 16,-2-3 0-16,-1-2-1 15,3-5-40-15,-1-3-27 16,3 0-37-16,2-11-456 16</inkml:trace>
  <inkml:trace contextRef="#ctx0" brushRef="#br1" timeOffset="285307.3935">13682 13644 549 0,'0'0'226'15,"0"0"-172"-15,0 0 59 16,0 0-86-16,0 0-10 16,0 0-13-16,36-39-4 15,-24 37-7-15,-2 2 7 16,0 0-1-16,-2 0-20 0,0 0-21 15,-1 0-14-15,-1 0-108 16,0 2-411-16</inkml:trace>
  <inkml:trace contextRef="#ctx0" brushRef="#br1" timeOffset="286337.7107">13963 13654 403 0,'0'0'227'0,"0"0"-139"0,0 0 53 15,0 0-52-15,0 0-19 16,0 0-22-16,-6-3-12 16,6 3-8-16,0-2-7 15,0 0-9-15,0-1 0 16,3 0 4-16,5-3-11 16,0 1-3-16,4 1-2 0,3 1 0 15,3-3 7-15,4-2-14 16,5 0 14-16,1-1-14 15,-1 4 3-15,-4-1-19 16,-2 2-13-16,-4 2-11 16,0 2-23-16,-2 0-41 15,-5 0-69-15,-5 0-200 16</inkml:trace>
  <inkml:trace contextRef="#ctx0" brushRef="#br1" timeOffset="286844.1876">14100 13644 479 0,'0'0'75'15,"0"0"52"-15,0 0-15 16,0 0-42-16,0 0-12 16,0 0-18-16,7 66-9 15,-7-49 3-15,0 0-19 16,2 0-3-16,-2 0 0 15,1-3-7-15,-1 0-3 16,2-4-1-16,-1 0-1 16,1-4-15-16,1 0-57 15,-1-6-74-15,-2 0-349 0</inkml:trace>
  <inkml:trace contextRef="#ctx0" brushRef="#br1" timeOffset="288451.4151">14042 13474 245 0,'0'0'101'16,"0"0"-17"-16,0 0 18 16,0 0-47-16,0 0-42 15,0 0 33-15,-30-11 15 0,24 11-24 16,-6 0-2-16,3 0 29 16,0 0-21-16,-4 0-1 15,5 0-6-15,2 0-17 16,0 6-8-16,0 2 1 0,-1 1-3 15,1 2 7-15,0 4-3 16,0 2-10-16,0 2 10 16,0 3-3-16,2-2-2 15,-2-3-7-15,-1 2 1 16,3-1 1-16,-2 2 2 16,2 0 5-16,1 1-8 15,0 0 0-15,0-1-2 16,3-3 2-16,0 0 2 15,0-2-2-15,0 2 0 16,3-2 3-16,4 0-2 0,5-1-1 16,0-3 6-16,1 1-5 15,4-1-2-15,1 0 0 16,-3-2 2-16,-1-1-2 16,-1 1 1-16,-4-4-4 15,-1 3 5-15,0-3-8 16,-4-1 6-16,2 2-1 15,-1-3 0-15,4 1 1 16,0-1 1-16,0 0-2 16,2 0-3-16,2-1 3 15,0 0 0-15,0-1-7 16,-2-1 3-16,1 0 3 16,-2 0-1-16,1 0-1 15,3-4 2-15,-1-3-5 0,0 0 0 16,-3 1-1-16,1-1 3 15,-1 3 3-15,-1-3-3 16,-3 0 2-16,3-4 2 16,0 2-2-16,0-5-6 15,0 0 6-15,3-3 2 16,-3 0 0-16,-2 1 0 16,1 2 0-16,-1-2 0 15,-1 2 1-15,-3-1 2 16,-1 0 5-16,-2 1-3 15,0-1-2-15,0 0-3 16,0 1 0-16,0 1 0 0,-3 2 0 16,-2 0 1-16,1 0-1 15,-5-2 0-15,4-1 1 16,-1 0 3-16,-1 1 10 16,1-3-7-16,-4 0-2 15,4 1-3-15,-1 2-2 16,0 2 0-16,0 2 1 15,-1 3-1-15,1 0-2 16,-1-1-5-16,-2 4 7 16,1 0-3-16,0 0 3 15,-1 0 0-15,2 0 1 16,-1 0-1-16,3 1-3 16,-3 1-4-16,3-2 3 0,2-2-3 15,-1 3 1-15,2-1 6 16,-1 2 0-16,-2 1-5 15,-3 0-17-15,-2 0 1 16,-5 0-6-16,-2 6-26 16,-3 2-70-16,0-2-384 15</inkml:trace>
  <inkml:trace contextRef="#ctx0" brushRef="#br1" timeOffset="290040.6076">11905 14792 528 0,'0'0'53'16,"0"0"32"-16,0 0 29 16,0 0-74-16,0 0-15 15,0 0-16-15,0 0 16 16,-47 0 5-16,36 0-9 16,-1 0 1-16,2-2 10 15,-2-1-6-15,-2 0-14 0,-1-1-1 16,1-1-5-16,-3 0-6 15,1-3 1-15,2 3-2 16,1-4 1-16,2 1 0 16,1 0 1-16,0-1 1 15,2 1-1-15,-1-2-1 16,-1 0 1-16,1-1 0 16,0 1-1-16,-3-1 0 15,6 2 0-15,1 1-8 16,4 3 1-16,1 2-1 15,0-1 4-15,0 1 2 16,0-2-18-16,0 3 5 0,0-1 3 31,0 0-9-31,0 2 5 16,6 1 14-16,0 0 2 16,3 0 0-16,-2 0-2 0,2 0 2 15,-1 0-7-15,-1 5 7 16,-1 1-4-16,-3 1 3 0,0 0-4 15,-1 1 5 1,-2 1-1-16,0 1-2 0,0 1 3 16,0 0 5-16,-10 1 2 15,-1 0-7-15,-3 0-6 16,-2 1 2-16,1 1-5 16,-1 0-3-16,2 0-4 15,0 1-4-15,3-3 1 16,2 0 7-16,3-6 8 15,4-1-2-15,2-2-4 16,0-3 10-16,0 0 12 16,12 0 4-16,0 0 5 15,3 0-9-15,-1-1-5 16,-3-7 2-16,1 2 1 16,2-4-2-16,-1-2-7 0,6-2 1 15,1-3-2-15,2-2-7 16,-1 3-33-16,-3 2-31 15,-5 7-76-15,-8-1-124 16</inkml:trace>
  <inkml:trace contextRef="#ctx0" brushRef="#br1" timeOffset="290973.2329">12101 14695 119 0,'0'0'355'16,"0"0"-285"-16,0 0 89 15,0 0-20-15,0 0-71 16,0 0-32-16,0 0-9 15,-9 0 4-15,-3 0-15 16,3 0 5-16,0 0-14 16,-1 0 6-16,2-9-2 15,0-1-2-15,2-3-6 16,-2 2 0-16,2-2-3 16,0 0-3-16,0 1 2 15,1-1-3-15,-2 0-3 16,2 0-4-16,2 0-7 15,0 0-9-15,3-3-3 0,0 2 5 16,0 0 5-16,0 0-11 16,0 1 7-16,0 2-23 15,0 1-43-15,0 4 10 16,0 3 38-16,0 1 24 16,0 2 18-16,0 0 14 15,0 0-14-15,0 0 8 16,6 0 26-16,6 7 18 15,-1 0-6-15,-1 1-18 16,0 2-8-16,-4 1-12 16,-1 0 2-16,-5 4-5 15,0 2-2-15,0 0-1 0,-5 0-2 16,-8 1-8 0,-2 1 8-16,-4-3-3 0,1 3-11 15,-1-3-23-15,2-3 14 16,4-2 1-16,4-5 14 15,6-1 3-15,3-5 5 16,0 0 4-16,0 0 35 16,3 0 4-16,7 0-3 15,8 0-7-15,0 0 2 16,3-5-17-16,0-1 4 16,-2 2-5-16,-1-3-7 15,0 1-5-15,1-3-5 16,-2-1 2-16,-1 0 1 0,0 2-2 15,-5 2-1-15,-3 3 0 16,-4 2 0-16,-1 1 0 16,-3 0-11-16,0 0-20 15,0 0-34-15,-4 0-50 16,-10 0-186-16</inkml:trace>
  <inkml:trace contextRef="#ctx0" brushRef="#br1" timeOffset="293409.9117">12511 14520 280 0,'0'0'331'16,"0"0"-269"-16,0 0 43 15,0 0-31-15,0 0-46 16,0 0-28-16,21-24 11 16,-12 19-6-16,3-1-8 15,-3 1 8-15,0 2-3 0,2 0-2 16,-3 1 0-16,4 2 1 16,1 0-1-16,-4 0 0 0,-1 0-3 31,-2 8 2-31,0 5 1 15,-5 2-1-15,-1 2-1 16,0-2 2-16,0 2 0 16,0-3 0-16,0-1-3 15,-7-1 0-15,4-5-7 16,-3-2-3-16,-2-1-4 16,-1-1 0-16,-1 0 8 15,1-3-10-15,6 0-16 0,0 0-1 16,3 0 22-16,0 0 3 15,0 0-4-15,0-6 15 16,6-1 7-16,8 2 13 16,0-3 0-16,0 2 8 15,-2 3 14-15,-3 0-26 16,-3 3-1-16,-2 0 1 16,-1 0-11-16,-1 0-3 0,-1 0 3 15,3 0 2 1,-2 2-1-16,1 2 2 0,0 2-1 15,0 3-4-15,2-1 4 16,-1 1 0-16,2-1 2 16,0 1-3-16,0-2-6 15,0 0 2-15,-3 2 5 16,1-3-5-16,1 4 1 16,-5-3 0-16,4 1-3 15,-4 0 6-15,0 0-5 16,0 0 6-16,0 4-4 15,0-3 1-15,-10 1-2 0,-1-2 12 16,-2 1-9 0,1-3 5-16,1-2-6 0,0-1-2 15,2 0 1-15,0-2 0 16,-3-1-2-16,3 0 9 16,-2 0-3-16,1 0-1 15,1-3-6-15,0-8-21 16,6-3-19-16,0-4-54 15,-1 1-212-15</inkml:trace>
  <inkml:trace contextRef="#ctx0" brushRef="#br1" timeOffset="294106.5755">12999 14426 599 0,'0'0'126'16,"0"0"-13"-16,0 0-12 15,0 0-42-15,0 0-32 16,0 0-24-16,-15 11-2 16,3 0 10-16,0 3 0 15,3 1-6-15,-4-1 0 0,2 0 1 16,-4 0-3 0,3 0 2-16,-2 2 0 0,-3 1-3 15,2-3-1-15,3-2 0 0,3-3-1 16,2-2 0-16,4-4-1 15,3-2-2-15,0-1 2 16,0 0 1-16,0 0 0 16,0 0 1-16,3 0-1 15,6 0 3-15,-2 0 4 16,4 0-6-16,2 0-1 16,-1 0 7-16,4 0-7 15,-2 0 0-15,2 0 0 0,-2 0 0 16,-1 0 1-1,-1 0 0-15,3 0-1 0,0 0 0 16,0 0 1-16,3 0-1 16,-5 0 0-16,0-1-14 15,-2-1-30-15,4-1-31 16,-2 0-73-16,5-4-330 16</inkml:trace>
  <inkml:trace contextRef="#ctx0" brushRef="#br1" timeOffset="294428.8564">13193 14477 623 0,'0'0'207'16,"0"0"-126"-16,0 0 11 16,0 0-22-16,0 0-43 15,0 0-16-15,9-6-3 16,3 3 0-16,4 0-6 16,1-2 5-16,-1 3-5 15,0-2-1 1,1-2-1-16,-1 1-4 15,2 2-9-15,2-3-29 0,-1 3-35 16,-6 0-70-16,-7 3-189 16</inkml:trace>
  <inkml:trace contextRef="#ctx0" brushRef="#br1" timeOffset="294710.102">13224 14572 529 0,'0'0'103'16,"0"0"57"-16,0 0-70 15,0 0-13-15,0 0-41 16,0 0-5-16,79-4-23 15,-67-2 0-15,-2 1-8 16,0 0 0-16,-3 2-10 16,3-1-56-16,2-3-72 15,2 2-365-15</inkml:trace>
  <inkml:trace contextRef="#ctx0" brushRef="#br1" timeOffset="295466.6656">13617 14356 474 0,'0'0'115'16,"0"0"-27"-16,0 0 43 15,0 0-84-15,0 0-10 16,0 0-37-16,-26-22 0 16,16 21 0-16,1-1 2 15,-3-1-2-15,6 2 2 16,-2 1 1-16,1 0 0 15,-2 0 10-15,2 0-8 16,-1 0 10-16,2 0-12 16,-1 1 2-16,4 5 3 15,-2 3-8-15,4 0 1 0,1-2 0 16,0 0-1-16,0 0 0 16,0 2 0-16,4-1 1 15,2-1 1-15,1 0 1 16,1 0-3-16,1-2-16 15,0-1-1-15,0-2-11 16,-2-2 2-16,1 0-10 16,1 0 14-16,-3 0 1 15,1-10-8-15,-1 1 11 16,-1-4 12-16,0 2 6 16,-3-1 0-16,-2 4 24 15,1 1-5-15,-1 4-5 16,0 0 66-16,0 3-27 0,0 0-3 15,0 0-9 1,0 0-12-16,0 0-11 0,0 0-11 16,0 0-6-16,0 8 1 15,2 7-2-15,4 0 9 16,3 5 4-16,-1 2 3 16,0 5 5-16,-2-1-5 15,-1 1 0-15,-4-1-1 0,2-6 4 16,-3 0-13-16,0-4 4 15,0-4-9-15,0-3 4 16,2-4-5-16,-2-1-12 16,3-4-53-16,3 0-94 15,0-7-413-15</inkml:trace>
  <inkml:trace contextRef="#ctx0" brushRef="#br1" timeOffset="296000.8647">13855 14348 496 0,'0'0'126'0,"0"0"30"0,0 0-27 16,0 0-51-16,0 0-21 16,0 0-15-16,0 0-6 15,0 0-12-15,0 0-15 16,2 0 9-16,7 0-9 15,4 0-7-15,4-5 0 16,3-1-1-16,3 2-1 16,-4 0 6-16,2 0-12 15,-2-1-5-15,-1 4-5 0,0-2-8 0,-4 3-28 32,-1 0 0-32,-7 0-32 0,-6 0-49 0,0 0-160 0</inkml:trace>
  <inkml:trace contextRef="#ctx0" brushRef="#br1" timeOffset="296282.1316">13943 14366 509 0,'0'0'160'0,"0"0"-61"31,0 0-2-31,0 0-27 16,0 0-30-16,0 0 14 0,0 29-29 0,2-15 12 0,-1 0-17 16,1 3-5-16,-1-2-13 15,1 1 7-15,-1-2-6 16,2-1 0-16,-3-2-2 31,2-3-1-31,-1 0-8 16,1-4-30-16,1 0-28 0,0-4-66 0,1 0-179 15</inkml:trace>
  <inkml:trace contextRef="#ctx0" brushRef="#br1" timeOffset="297423.8075">14024 14207 479 0,'0'0'97'0,"0"0"50"16,0 0-35-16,0 0-54 16,0 0-27-16,0 0-12 15,-64-12-2-15,56 10-6 16,1 0 7-16,1 1 6 15,-3 1-9-15,1 0-9 16,-2 0 6-16,-3 0-10 16,-1 0 1-16,1 0 2 15,1 5 9-15,1 2-12 0,1 3 1 16,2-1-3-16,2 1 0 16,0 2 0-16,-1-1 1 15,1 3 1-15,-1 1-2 16,0 1 0-16,0 2 1 15,0 2 0-15,1-1 2 16,1-1-1-16,2-1 0 16,0 0 0-16,3 0-2 15,0 1 1-15,0 1 2 16,0-2 2-16,0 0 3 16,0-1 0-16,0 1 1 15,2-3 2-15,4-2-2 16,0 2-1-16,2-1-3 0,0-4-3 15,0 1 5 1,-1 0-1-16,2 0-3 0,-2 0-3 16,2-2 1-16,-1 1-1 15,2-1 1-15,-1-1 3 16,0 1-3-16,0-3-1 16,0-1 0-16,0-1 1 15,3 2-2-15,3-2 2 16,1 0-1-16,1-2 1 15,0 1 0-15,-3-1 0 16,-1-1-1-16,-2 0 2 16,-4 0-2-16,1 0 0 0,1 0 1 15,-2 0 0 1,2 0 3-16,0-7-1 16,3-4-3-16,2-3 1 0,-3-3-1 15,0-3-5-15,-2-3-1 16,3 0 3-16,-2-1-6 15,-1 0 3-15,-2 6 2 16,-1 3 4-16,-4 4 0 16,-2 0-1-16,0 3 1 15,0-1 2-15,0 1 4 16,0-2-6-16,0 2 3 16,0-3-2-16,0-1 5 15,0 0-4-15,-3-4-1 16,0-1 2-16,1 0-1 15,-2-1 1-15,0 1 1 0,1 5-3 16,-3 1 9-16,0 0-6 16,-2 4-4-16,-1-1 2 15,-1 1-2-15,-2 2-3 16,-4-3-1-16,-1 3 3 16,1-1 1-16,1 2 0 15,1-1 11-15,2 1-11 16,-1 0-2-16,1 1-13 15,-3 2-28-15,2 1-19 16,0 0-61-16,5 0-362 16</inkml:trace>
  <inkml:trace contextRef="#ctx0" brushRef="#br1" timeOffset="300006.1156">11801 10464 710 0,'0'0'96'15,"0"0"6"-15,0 0-18 16,0 0-28-16,0 0-30 16,0 0-7-16,0 0-12 0,0 0 5 15,0 0-11-15,0 0 3 16,0 0-1-16,3 0 8 15,0 0 4-15,3 0 1 16,3 0-4-16,3 0-3 16,4 0-1-16,4 6-7 15,0 4-1-15,1 3 2 16,3 1-2-16,0 4 1 16,3 2-3-16,1 3 2 15,1-2 0-15,0-1 1 16,3-1 0-16,-1-2-1 15,2-3 0-15,3-3-1 16,5-1 2-16,4-2 0 0,6 2 1 16,0 3 3-1,-1 1-9-15,-5 3 8 0,-2 3-8 16,-8 1 2-16,-4 2 2 16,-4-2-1-16,-2 2 7 15,-4-5-8-15,0-1 7 16,-3-2-8-16,-3-3 3 15,-6-4 0-15,3 1 5 16,-6-3-5-16,-2-3 0 16,-2 2-1-16,-1-2-8 15,-1-1 7-15,0-1 2 16,0 1-1-16,0 1-15 0,0-1-14 16,-6-1-13-1,0-1-111-15,2 0-384 0</inkml:trace>
  <inkml:trace contextRef="#ctx0" brushRef="#br1" timeOffset="301070.2615">14142 10711 569 0,'0'0'209'16,"0"0"-144"-16,0 0 29 16,0 0-23-16,0 0-32 15,0 0-22-15,0-1-7 16,0 1-9-16,4 0 2 16,5 4 3-16,2 9 5 15,-2 2 6-15,4 3-2 16,-4 5-4-16,1 2 3 15,1 1-6-15,-4 2 3 0,2-1 2 16,3 1-5-16,0 0-3 16,6 0 0-16,0 0-4 15,3 0 5-15,-2 1-5 16,1-3 2-16,-1-1-1 16,-4-4 3-16,0-1 2 15,-3-4-6-15,0-2-1 16,-2-4 2-16,-1-3-2 15,-3-3-5-15,-1 1-29 16,-4-2 5-16,-1-3-40 16,0 3-46-16,0-3-144 15</inkml:trace>
  <inkml:trace contextRef="#ctx0" brushRef="#br1" timeOffset="301500.0071">14172 11133 487 0,'0'0'224'0,"0"0"-149"16,0 0 18-16,0 0-5 15,0 0-25-15,0 0-10 16,35 13-23-16,-20-4-1 16,2 3-8-16,4-1-7 15,-1 3 3-15,0-2-3 16,1 1-6-16,-1-2 1 15,2-1 1-15,0-2 0 16,0 0-8-16,-4-4 2 16,-1-2-2-16,-5 0-2 0,-2-1-15 15,-3-1-18 1,-1 0-2-16,-1 0-36 0,-2 0-71 16,3 0-223-16</inkml:trace>
  <inkml:trace contextRef="#ctx0" brushRef="#br1" timeOffset="301859.7218">14558 11010 662 0,'0'0'99'0,"0"0"-44"15,0 0 4-15,0 0-9 16,0 0-4-16,0 0-2 16,-9 53-13-16,8-33-2 15,1-1-9-15,0 2-2 16,-2 2 0-16,2 0-16 15,-3 0 13-15,-3-3-8 16,-3 2-2-16,-3-4-3 0,-3 0-2 16,-1-2-5-1,4-4 2-15,3-7-52 0,7-5-48 16,2 0-196-16</inkml:trace>
  <inkml:trace contextRef="#ctx0" brushRef="#br1" timeOffset="303089.7004">14344 10582 489 0,'0'0'105'0,"0"0"-85"16,0 0 76-16,0 0-11 15,0 0-50-15,0 0-19 16,44-10-16-16,-32 0 11 15,-5 1-9-15,1-5 1 16,-2-3-1-16,0-3 4 16,-1-2 5-16,-2-5-4 15,-1 1-3-15,-2-2-4 16,0 2 4-16,0 3-4 0,0 3 0 16,-2 4 0-16,-2 3 2 15,0 4-1-15,-1 1 3 16,2-1 0-16,0 1 16 15,-1 2-18-15,-2 0-1 16,0 1 9-16,-2 2-9 16,4 3 10-16,1-2 1 15,1 2 8-15,1 0 11 16,-1 0-21-16,1 3-8 16,1 11 1-16,-2 1 19 15,2 1-8-15,0 1 2 16,0 3-7-16,0 0-1 15,8 1-6-15,4 1-2 0,4-5-1 16,3 0 1 0,4-6-5-16,4-6-43 0,0-5-21 15,-2 0-65-15,-10-8-366 16</inkml:trace>
  <inkml:trace contextRef="#ctx0" brushRef="#br1" timeOffset="303423.5922">14286 10026 703 0,'0'0'66'15,"0"0"5"-15,0 0 2 16,0 0-32-16,0 0-28 16,0 0-9-16,-1 0-2 15,1 0 4-15,0 0 0 16,0 0-6-16,0 0 4 15,0 0-4-15,-2 0-2 16,1 5-53-16,-2-4-133 16</inkml:trace>
  <inkml:trace contextRef="#ctx0" brushRef="#br1" timeOffset="305991.4764">14827 12971 503 0,'0'0'98'0,"0"0"11"16,0 0-10-16,0 0-40 16,0 0-18-16,0 0-9 15,0 0-7-15,0-1 1 16,0 1-25-16,0 0 1 16,0 8 8-16,0 0 10 15,-5 4-4-15,1 0-9 16,1 1-2-16,0 3-1 15,-2 1 7-15,-1 1-6 16,-3 2-3-16,0 1 5 16,-3 1-5-16,-3 0 3 15,-3 1-3-15,1-2 1 0,-1-4-1 16,7-3 1-16,4-3-3 16,2-2 0-16,5-3 0 15,-1-4-3-15,1 1 3 16,0-1-3-16,0-2-1 15,0 1-1-15,0-1 5 16,4 0 4-16,5 0 1 16,0 0-5-16,1 0 2 15,1 0 1-15,1 0 1 16,6 0-4-16,1 0 4 16,1-5 3-16,1 2-6 15,-1-2 1-15,-2 4-2 16,0 0 3-16,-1 1-2 0,4 0 0 15,-1 0-1-15,0 0 1 16,2 0-1-16,-3 0 0 16,-2 0 1-16,-4 0 1 15,-2 1-2-15,-4 0-2 16,-2-1 2-16,-3 0-9 0,-1 0-47 16,-1 0-24-16,0 0-125 15</inkml:trace>
  <inkml:trace contextRef="#ctx0" brushRef="#br1" timeOffset="306304.1176">14916 13159 175 0,'0'0'422'0,"0"0"-349"15,0 0 48-15,0 0-49 0,0 0-43 16,0 0-9-16,0 11 21 16,0 5-1-16,0 1-7 15,0 3-4-15,0 1 4 16,0-2-15-16,3 2-6 16,0-3-3-16,-2-1-2 15,-1-3-5-15,0-1-1 16,2-2-1-16,-2-3 0 15,1-3-35-15,2-3-36 16,2-2-71-16,1 0-234 16</inkml:trace>
  <inkml:trace contextRef="#ctx0" brushRef="#br1" timeOffset="307134.6064">15244 13012 356 0,'0'0'269'16,"0"0"-130"-16,0 0-30 15,0 0-41-15,0 0-31 16,0 0-10-16,-1 0-11 15,-1 0-7-15,-1 0 0 16,-1 4 2-16,-3 4-3 16,0 2 2-16,-2 3-3 15,0 0 5-15,-5 1 1 0,-3 2-8 16,-2-1 2-16,-5 0-6 16,4 0 0-16,1-2 0 15,8-2-1-15,4-4-20 16,7 0 10-16,0-3-8 15,0-1 4-15,0 0 9 16,0-1 4-16,0-1 1 16,7 0 0-16,-1-1 1 15,2 2-1-15,3-2 0 16,2 0 2-16,-1 0-1 16,3 0-1-16,-3 0-4 15,-3 0 4-15,1 0 3 16,-2 0-1-16,-1 0-2 0,5 0 0 15,-2 0-1-15,2 0 1 16,3 2 0-16,-1 2 0 16,0 1 1-16,0 1-1 15,1-1 0-15,-5 1 0 16,-1-1-2-16,0-2 2 16,-3-2 0-16,0-1-19 15,-1 0-97-15,-4 0-162 16</inkml:trace>
  <inkml:trace contextRef="#ctx0" brushRef="#br1" timeOffset="307499.9564">15365 13030 332 0,'0'0'268'16,"0"0"-149"-16,0 0 14 15,0 0-36-15,0 0-28 16,0 0-29-16,2 0 6 15,1 0-18-15,1 0-15 16,4 0-5-16,3 0-5 0,4-2-2 16,6-3-1-16,3 1-10 15,-3-2-32-15,1 3-33 16,-2 0-54-16,-7 2-138 16</inkml:trace>
  <inkml:trace contextRef="#ctx0" brushRef="#br1" timeOffset="307752.5849">15405 13155 518 0,'0'0'113'15,"0"0"39"-15,0 0-61 16,0 0-14-16,0 0-36 16,0 0 4-16,5 12-8 15,5-12-13-15,2 0-9 16,3 0-8-16,0-5-7 16,3-2 0-16,-2 0-34 15,5-4-39-15,-3 3-112 16,0-4-563-16</inkml:trace>
  <inkml:trace contextRef="#ctx0" brushRef="#br1" timeOffset="308604.8131">15638 13036 620 0,'0'0'151'0,"0"0"-62"16,0 0-7-16,0 0-14 16,0 0-51-16,0 0-11 15,0-31-6-15,0 31-1 16,0-2-1-16,0 1-6 15,8-2-9-15,2 2-5 16,3-2-1-16,-2 1 2 16,-2 2 11-16,1 0-3 15,-1 0 3-15,-3 0 1 16,-1 3 2-16,-4 6 3 0,-1 0-2 16,0 4 5-1,0 1 0-15,0 1-7 0,-6 0 8 16,-1-1 1-16,1 0 0 15,1-2 1-15,2-3 3 16,2-1-5-16,-3-4 1 16,4-1-3-16,0-2 2 15,0-1 0-15,0 0 1 16,0 0 0-16,0 0-1 16,7 0 6-16,2-3-1 15,0-1-4-15,-3 0 3 16,-1 1-4-16,-2 1-15 0,-1 1 4 15,1 1 5 1,2-2-11-16,-2 2-9 16,1-1 6-16,2 0 16 0,0 0 4 15,-2-1 12-15,2 1 6 16,0 1 9-16,2 0-11 16,-1 0 7-16,1 0-10 15,-1 1-8-15,2 6-3 16,1 5 3-16,0 2-2 15,-3-2 3-15,-2 1 6 16,-1 0 9-16,-4-4-6 16,1 2 11-16,-1-3 0 15,0 1-11-15,0-3 7 16,0 5-12-16,0-3 2 16,-7 1-5-16,-2-1 0 0,-5-1 2 15,-3-1-7-15,-4 1 9 16,-2-3-7-16,1-2 2 15,3 1-4-15,5-3 4 16,5 0-1-16,2 0-3 16,2 0-2-16,2-7-3 15,3-8-57-15,0-1-98 16,11-6-667-16</inkml:trace>
  <inkml:trace contextRef="#ctx0" brushRef="#br1" timeOffset="309267.6858">15889 12991 73 0,'0'0'659'16,"0"0"-541"-16,0 0-6 16,0 0-34-16,0 0-43 15,0 0-23-15,-3-2-3 16,-2 2-9-16,2 7-8 16,-1 4 8-16,1 1 0 15,1-1-3-15,1-1 2 16,1-2-2-16,-2 3-2 0,2-4-10 15,0 3 10 1,0-3-3-16,0 1 8 0,0-3-5 16,0-3 0-16,0-1-2 15,3-1 0-15,-1 0 7 16,1 0 3-16,3 0-2 16,0 0 2-16,1 0-2 15,-1 0 4-15,3 0-5 16,2 0 1-16,-2 0 3 15,0 0 2-15,1 0 7 16,-4 0-4-16,-3 0 9 16,0 0-7-16,-3 0 4 0,1 0-14 15,-1 0 9 1,2 0-10-16,1 0-2 0,3 0 2 16,3 9 0-16,-2 0 2 15,2 3 0-15,-2 1-2 16,-1-2-2-16,1 2 2 15,-4-2 10-15,0 1-5 16,-3-2-2-16,0-3 6 16,0 4-3-16,0-3 0 15,-5 3 3-15,-9-2-5 16,-6 3-1-16,-6-4 1 16,1-1-4-16,7-4-7 15,5-3-18-15,8 0-21 16,5-4-51-16,0-16-242 15</inkml:trace>
  <inkml:trace contextRef="#ctx0" brushRef="#br1" timeOffset="309548.8626">15901 12956 345 0,'0'0'181'0,"0"0"-54"0,0 0-11 16,0 0-54-16,0 0-30 16,0 0-32-16,94-23 0 15,-78 18 0-15,-4 4-17 16,-6 1-17-16,-2 0-31 15,-4 0-82-15,0 0-170 16</inkml:trace>
  <inkml:trace contextRef="#ctx0" brushRef="#br1" timeOffset="310955.5388">16124 13027 725 0,'0'0'97'16,"0"0"-22"-16,0 0 11 16,0 0-28-16,0 0-33 15,0 0-10-15,0 0-6 16,0 0-9-16,12 0 4 16,4 0-4-16,1 0 2 15,2-1 1-15,0-4 3 16,0 1-6-16,2 0-1 0,1-2-1 15,1 1-12 1,0-2-20-16,-4 2-4 0,-2 2-26 16,-5 2-22-16,-2 0-19 15,-7 0-91-15,-3 1-164 16</inkml:trace>
  <inkml:trace contextRef="#ctx0" brushRef="#br1" timeOffset="311269.5983">16282 13033 337 0,'0'0'190'0,"0"0"-97"15,0 0 65-15,0 0-66 16,0 0-41-16,0 0-9 15,2 33 12-15,-1-17-30 16,-1 1 5-16,0 0-13 16,0 2-4-16,0-2-5 15,0 0 1-15,0-3-5 16,0-2-3-16,0-2 1 0,0-4-1 16,0-1-5-1,2-1-33-15,3-4-35 0,1 0-60 16,-2 0-243-16</inkml:trace>
  <inkml:trace contextRef="#ctx0" brushRef="#br1" timeOffset="312379.1049">16275 12843 320 0,'0'0'110'15,"0"0"1"-15,0 0-32 16,0 0 8-16,0 0-22 16,0 0-18-16,-64-13-11 0,57 13 2 15,-1 0-13-15,2 0 0 16,-3 0-4-16,2 0-3 15,-2 0 1-15,-2 2-3 16,-1 4-2-16,2-1 1 16,-2 2-8-16,0 3-5 15,0 0 11-15,0 1-3 16,2 3-9-16,2 2-1 16,1 1 7-16,1-1-7 15,1 1 4-15,2 0-1 16,-1-2 0-16,2 4-1 15,-2-4-2-15,1 3 2 0,-1 0 3 16,-1-1 1-16,2 2-1 16,2-2-1-16,1 0-4 15,0-1 7-15,0 1-3 16,0-1-2-16,4-1 5 16,5 0-2-16,-2-2-3 15,2-1 1-15,2-1-3 16,1-2 0-16,-2-1 2 15,2 1-2-15,0-2 0 16,-1 0 0-16,2-2 2 16,-3 1-2-16,5 0 0 15,-3-2 2-15,3 2-1 0,0-4-1 16,0 1 3-16,0 0-3 16,-2 0 1-1,4-1 0-15,-2-1-1 0,3 1-1 16,-2-1-6-16,3-1-1 15,-1 0-8-15,-1 0 11 16,0 0 0-16,0-4-6 16,2-5-7-16,-2-2 3 15,1-4 10-15,1 0 4 16,-1-3-1-16,0 0 2 16,-3 1 0-16,-2-2 0 15,-4 3-1-15,-1-1 1 16,-4-1 1-16,-1 2 0 0,-2 1-1 15,-1 1 0 1,0 0 3-16,0-2 12 0,0 1 0 16,0-2 3-16,-5-1-9 15,0 1-7-15,1-1 0 16,-1 1 2-16,2 0-1 16,-3-2-3-16,-1 2 2 15,-1-1-2-15,1 1 1 16,-1 0-1-16,-2 1 0 15,1 1 0-15,-3 1-4 16,-1 5 0-16,-2 0-1 16,-2 4-13-16,-2 4 7 15,-3 1 0-15,-1 0-1 16,1 0 8-16,-1 3 2 0,1 8-22 16,0 1-61-16,4 0-32 15,3-1-309-15</inkml:trace>
  <inkml:trace contextRef="#ctx0" brushRef="#br1">14955 13618 289 0,'0'0'189'15,"0"0"-99"-15,0 0 26 16,0 0-35-16,0 0-44 16,0 0-30-16,0 0-4 0,-2-1-1 15,2 1 11-15,0 0 7 16,0 3-1-16,-2 1 1 16,-3 1 9-16,0 3-15 15,-1-2 5-15,-1 3-11 16,-3 2 0-16,-4 3-8 15,-1 2 3-15,-1 1 0 16,1-1-3-16,3 1 0 0,3-4-1 16,4 0 0-16,1-5-10 15,3-4 4 1,1-2 6-16,0-1-3 0</inkml:trace>
  <inkml:trace contextRef="#ctx0" brushRef="#br1" timeOffset="314533.5992">14987 13675 80 0,'0'0'502'16,"0"0"-461"-16,0 0 73 15,0 0-35-15,0 0-16 16,0 0-12-16,0 19-17 16,5-6-3-16,-2 4-9 15,0 3 3-15,-1 2-11 0,-1 1-3 16,-1 0 1-16,0-2-9 16,0 1 1-16,0-7-4 15,0-3 0-15,5-2-38 16,-1-7-53-16,5-3-69 15,3 0-515-15</inkml:trace>
  <inkml:trace contextRef="#ctx0" brushRef="#br1" timeOffset="315351.4194">15344 13564 294 0,'0'0'398'16,"0"0"-282"-16,0 0-15 16,0 0-35-16,0 0-23 0,0 0-34 15,0-3 2-15,0 3-11 16,0 4-7-16,-1 8 7 16,-5-1 4-16,0 2 4 15,0-2 3-15,-3 1 3 16,3-2-1-16,-3-1 0 15,-3 0-6-15,-1 1-2 16,-5-2 3-16,1 1-5 16,3-2-3-16,3 0 4 15,5-1-8-15,3-4 3 16,1 0 1-16,2-1-1 16,0-1 0-16,0 0 2 0,0 3-2 15,0-1 6-15,0-1-8 16,0 0 3-16,0 2 0 15,0 0 0-15,0 1 0 16,5-1 1-16,4 0 0 16,6-1 2-16,-2-2 4 15,5 1-1-15,-1-1 4 16,0 0-3-16,0 0-3 16,4 0-4-16,-5 0 1 15,-1 1 3-15,-3 1 1 0,1 0-5 16,-1 1 0-16,3-2-3 15,-1 3 2-15,3-1-11 16,2-2-4-16,-3 1-14 16,-1-1-8-16,-3 1-10 15,-5 1-13-15,-2-2-67 16,-4 1-224-16</inkml:trace>
  <inkml:trace contextRef="#ctx0" brushRef="#br1" timeOffset="316125.5373">15516 13624 826 0,'0'0'73'0,"0"0"35"0,0 0-6 15,0 0-59-15,0 0-18 16,0 0-6-16,0 0-12 15,0-1-5-15,10-5-2 16,9-2-7-16,7 0-7 16,4 2 2-16,1 1-8 15,-1-1-10-15,-4 3-13 16,-3 0-30-16,-2 0-32 0,-6-1-71 16,-5-2-229-16</inkml:trace>
  <inkml:trace contextRef="#ctx0" brushRef="#br1" timeOffset="316953.3212">15675 13717 764 0,'0'0'81'0,"0"0"5"16,0 0 9-16,0 0-36 16,0 0-32-16,0 0-16 15,0 0-8-15,5 0-2 16,10 0 2-16,4-3 4 0,5-6-7 15,0 1 0 1,0-2-32-16,-5 0-33 0,0 3-82 16,-6-1-180-16</inkml:trace>
  <inkml:trace contextRef="#ctx0" brushRef="#br1" timeOffset="317809.3264">14810 13819 377 0,'0'0'122'0,"0"0"-59"16,0 0 76-16,0 0-31 15,0 0-67-15,0 0 17 16,28-4-19-16,-20 4-1 16,3 0-14-16,-1 0 2 15,0 0-11-15,1 0 0 16,2 0 2-16,5 0-6 0,3 0 9 16,3 0-17-16,2 0-1 15,4-2 5-15,0 1-7 16,0-2 0-16,-6 0-11 15,-3 1-32-15,-12-3-60 16,-9 1-219-16</inkml:trace>
  <inkml:trace contextRef="#ctx0" brushRef="#br1" timeOffset="320466.3676">16053 13517 363 0,'0'0'54'0,"0"0"49"16,0 0-30 0,0 0-45-16,0 0 7 0,0 0-1 31,0 0 10-31,-44-25 10 16,40 22-48-16,-1 2 14 15,-2 1 21-15,3-2-25 0,-5 2-13 16,1 0 2-1,-4 0-3-15,2 0 1 0,-3 2 7 16,4 7-2-16,0 2-3 0,2 1 0 16,3 2 11-16,1 0 1 15,2-1-10-15,-1 0 5 16,2-3-4-16,0-2-3 16,0-3-3-16,0-2 5 15,0 0-6-15,0-3 4 16,7 1 1-16,1-1 2 15,1 0-5-15,0 0 4 16,1 0-7-16,1-4-4 0,2-6-17 16,-1 0 8-16,-1-2-3 15,-1 1-6-15,-3 0 15 16,0-2 7-16,-4 2-1 16,0 0 2-16,-2-2 1 15,1 6 4-15,-2 0 4 16,0 4 2-16,0 2-2 15,0 1 13-15,0 0-10 16,0 0 5-16,0 0-18 16,0 4-1-16,1 9 1 15,2 5 20-15,1 3-2 16,-1 0 14-16,0 3-11 16,2-2-8-16,-1-1-1 15,1 1-1-15,0-2-3 16,-1 0-3-16,-1-2-5 0,-2-1 0 15,-1-3 0-15,0 0-1 16,0-7-25-16,0 0-37 16,5-4-36-16,4-3-82 15,4 0-283-15</inkml:trace>
  <inkml:trace contextRef="#ctx0" brushRef="#br1" timeOffset="320888.9315">16256 13523 717 0,'0'0'103'0,"0"0"-59"15,0 0 49-15,0 0-28 0,0 0-44 16,0 0 1-16,26 0 2 15,-9 0-6-15,2 0-14 16,2-1-1-16,-1-5-2 16,1-1-1-16,-2 1-1 15,5 0-22-15,0 4-15 16,-2-1-10-16,-2 3-6 16,-4 0-24-16,-6 0-63 15,-5 0-104-15</inkml:trace>
  <inkml:trace contextRef="#ctx0" brushRef="#br1" timeOffset="321201.513">16392 13540 384 0,'0'0'238'0,"0"0"-150"16,0 0 19-16,0 0-25 16,0 0-44-16,0 0-21 15,-2 13 1-15,2-1 17 16,0 4 4-16,0 1-4 16,0 2-12-16,0 1-8 0,0-2 3 15,0-1-8-15,0-2-10 16,0 1 1-16,0-3 4 15,0-2-5-15,0-3-3 16,0-4-31-16,0-2-36 16,0-2-50-16,0 0-148 15</inkml:trace>
  <inkml:trace contextRef="#ctx0" brushRef="#br1" timeOffset="322141.0361">16386 13418 321 0,'0'0'133'0,"0"0"24"15,0 0-26-15,0 0-43 16,0 0-35-16,0 0-8 0,-65-26-19 16,53 26-6-16,-2 0-10 15,3 0-9-15,2 0 8 16,0 0 0-16,2 0-5 15,-1 6 6-15,-2 0 5 16,1 1-2-16,-3-1 0 16,0 2 0-16,2-1-2 15,-1 2-5-15,1 0 1 16,-1 3-2-16,1 3-2 16,-2-1 5-16,3 4-7 0,0 2 4 15,0 2 0-15,5 1-5 16,1 0 4-16,1 0-1 15,2-2-1-15,0 1 0 16,0-1-2-16,0 2 0 16,0 0 0-16,0-1 0 15,2-1 7-15,2 1-3 16,5-1 1-16,-3-2 0 16,3-1 2-16,3-1-1 15,3-3-1-15,1-2 1 16,4-1-2-16,0-3-1 15,2-2 3-15,-2 0-4 16,1-2-1-16,0-1 1 0,0-3 0 16,1 0-2-1,0 0 1-15,0 0-1 0,1-6 4 16,1-4-4-16,-3-1-9 16,3 0 6-16,-2-3 2 15,-1 1 0-15,-4-4 0 16,0 0 1-16,-3-3-3 15,2-1 0-15,-2-1-5 16,-1 0 6-16,-1 3 1 16,-3 2-2-16,-3 0 3 15,0 2 0-15,-5 1 1 16,-1-3 3-16,0 0 0 16,0-2 7-16,-8-1-4 15,-6 0-3-15,-3-1 9 0,0 1-12 16,-2 3-1-16,0 1 0 15,2 1-1-15,0 1 1 16,-1 0 0-16,-1 0 1 16,2 1-2-16,1 1 1 15,4 4-3-15,2 2-9 16,-1 4 1-16,1 0-26 16,-5 2-6-16,-1 0-45 15,-4 0-103-15</inkml:trace>
  <inkml:trace contextRef="#ctx0" brushRef="#br1" timeOffset="323805.7674">14634 13902 463 0,'0'0'154'16,"0"0"-48"-16,0 0 4 16,0 0-40-16,0 0-16 15,0 0-36-15,-6-3-7 16,1 0 20-16,-1-1-9 15,-1-3-8-15,1 1-2 16,0 2-1-16,0-4 0 16,-1 3-1-16,-4-2-6 0,2-1-4 15,-1-1 0 1,-2-3 0-16,3 1-1 0,0-2-5 16,0 0 6-16,3 1 0 15,3-4 0-15,3 1-1 16,0-1-1-16,0 0-1 15,0 1 0-15,0 0 0 16,0 3-7-16,0 0-5 0,0 4 9 16,0 2-5-16,0 1 3 15,0 2-5-15,0 0-5 16,0 2 6-16,0 1 4 16,0 0 4-16,0 0-1 15,0 0-10-15,2 0 7 16,4 1 5-16,4 7 3 15,-4 1 0-15,3 1 0 16,-1 1 0-16,-1-2 0 16,-3 1 1-16,-4-3-1 15,0 1 1-15,0 1-4 16,-4 1 5-16,-14 5-2 16,-6 2 1-16,-1 5 0 0,1-1-2 15,2-2 3 1,4 0-2-16,6-5 2 0,6-2-4 15,3-1 4-15,3-5-6 16,0 2 6-16,0-5-2 16,0 0 11-16,0-3 5 15,6 2 3-15,0-1 4 16,3-1-2-16,2 0-8 16,3 0 0-16,2-3 6 15,2-8-10-15,2-2 11 16,-1-4-16-16,1 0 0 15,-3-2 2-15,0 4-6 0,-2 1-2 16,-3 5 2 0,-3 3 0-16,-1 1 1 0,-1 4-1 15,-1-1 0-15,-2-1 1 16,2 2-1-16,3 1 2 16,0-2-6-16,0 1 6 15,3 1-4-15,-2 0 2 16,-4 0-4-16,0 0 4 15,-2 0-31-15,-1 0-19 16,-1 0-62-16,-2 0-283 16</inkml:trace>
  <inkml:trace contextRef="#ctx0" brushRef="#br1" timeOffset="326726.7526">13681 10861 828 0,'0'0'98'16,"0"0"-75"-16,0 0 48 16,0 0-12-16,0 0-27 0,0 0-26 15,0 0 2-15,1 0-1 16,4 3-6-16,6 1 4 16,3 0 4-16,7 5 11 15,7-1-15-15,8 1 7 16,9 1-5-16,15-1 1 15,14-5 0-15,15 1-4 0,16-3 2 16,10-2-1-16,0 0-2 16,-6 1 0-16,-14 4-3 15,-16 1 0-15,-15 5-1 16,-10-3 1-16,-11 2 0 16,-5 0 0-16,-4-2-2 15,-1 2-7-15,-3-1 13 16,-2 0-8-16,0 3 2 15,2-4 0-15,0 3 0 16,-5-7-2-16,-4 3-4 16,-9-6-4-16,-7 1 6 15,-5-2-26-15,0 0 4 0,-9 0-51 16,-18-5-177-16</inkml:trace>
  <inkml:trace contextRef="#ctx0" brushRef="#br1" timeOffset="327846.7645">16484 10707 529 0,'0'0'239'0,"0"0"-202"15,0 0 28-15,0 0 10 16,0 0-26-1,0 0-26-15,0 0-11 16,27 1 13-16,-14 5-8 16,-1 1-5-16,0 4-9 15,5 3 7-15,-1 6 0 16,2 5 1-16,3 4-1 16,0 4 0-16,1 3-1 15,2 4-6-15,3 0 5 16,-1-2 2-16,2-2-4 15,0-4-3-15,0-2-3 16,-4-6 1-16,-5-6 0 0,-5-4-2 16,-8-3-9-16,-6-3-28 15,-3-2-40-15,-21-3-47 16,-7-3-242-16</inkml:trace>
  <inkml:trace contextRef="#ctx0" brushRef="#br1" timeOffset="328238.6925">16499 11106 656 0,'0'0'92'0,"0"0"-23"16,0 0 14-16,0 0-4 15,0 0-28-15,0 0-24 16,30 17 7-16,-14-7-10 16,5 3-4-16,3-1 0 15,-1 2-2-15,3-2-4 0,1-1-7 16,3 1-1-16,3-1 2 15,3 0-8-15,1 1 1 16,0-1-1-16,-4 0 1 16,-3-1-2-16,-5-3 0 15,-8-1-14-15,-6-2-18 16,-3-2-25-16,-4-2-59 16,1 0-59-16,3-2-324 15</inkml:trace>
  <inkml:trace contextRef="#ctx0" brushRef="#br1" timeOffset="328544.2969">17000 11003 734 0,'0'0'93'0,"0"0"-46"15,0 0 33-15,0 0-21 16,0 0-45-16,0 0-13 16,-6 32 30-16,0-7-1 15,-2 3-10-15,-2 0-4 0,1 2 5 16,-2-2-19-16,2-2 10 16,-1-2-11-16,3-2 0 15,0-3-1-15,1-2-41 16,3-9-66-16,3-6-234 15</inkml:trace>
  <inkml:trace contextRef="#ctx0" brushRef="#br1" timeOffset="329526.1343">16429 10545 54 0,'0'0'836'16,"0"0"-801"-16,0 0 38 16,0 0-2-16,0 0-26 15,0 0-40-15,7-26-2 16,-2 9-3-16,2 0 0 16,2-4 0-16,3-2 0 15,-3-3 0-15,0-1 1 16,-3 1 2-16,-3 2-2 15,-2 2 0-15,-1 1 0 0,0 3 2 16,0 0-3-16,0 4 0 16,0 1 0-16,0 2 5 15,0-1-5-15,0 2 0 16,0 1-4-16,-3 0 4 16,-1 3 0-16,3 2 4 15,-1 2-7-15,2 0 4 16,0 2-1-16,0 0 0 15,-1 0 0-15,1 3-1 16,-2 10-13-16,2 3 11 16,0 4 4-16,0 3-1 15,2-1 4-15,12 3-4 16,3-4 3-16,4 0-3 0,4-2 5 16,5-4-5-16,1-5-1 15,0-6 0-15,-2-4-60 16,-9 0-104-16,-13-20-422 15</inkml:trace>
  <inkml:trace contextRef="#ctx0" brushRef="#br1" timeOffset="330090.7288">16248 10012 562 0,'0'0'79'16,"0"0"-25"-16,0 0 54 15,0 0-39-15,0 0-45 16,0 0-18-16,0 3-6 16,0-3-1-16,2 3-8 15,-1 0-1-15,2-1 9 0,-1-1 0 16,-1-1 0-16,1 0-3 16,-1 0 4-16,4 0 14 15,1 0-6-15,1-3 1 16,-3-4-8-16,-1 2 3 15,1-1 1-15,-3-2 4 16,-1 2-9-16,0-2 1 16,0 2-1-16,0 1 1 15,0 1 0-15,0 1 8 16,0 3 11-16,0 0-7 16,0 0 4-16,0 0-2 15,0 0-9-15,0 0-4 0,0 0-2 16,0 0 3-16,0 0-1 15,0 0 0-15,0 6-2 16,0 0 2-16,0 2-2 16,-8 4-5-16,-2 0-96 15,1-2-238-15</inkml:trace>
  <inkml:trace contextRef="#ctx0" brushRef="#br1" timeOffset="334529.2366">17063 13021 269 0,'0'0'45'15,"0"0"-28"-15,0 0 31 16,0 0 53-16,0 0-4 16,0 0-39-16,0 0 38 15,0 3-13-15,0-3-32 16,0 0-10-16,0 0-8 16,0 0-9-16,0 0-3 0,0 0-14 15,0 2 0-15,0-2-2 16,0 2-4-16,0 1 4 15,0-1-5-15,0 2 18 16,0-1-10-16,0 0-4 16,0 2 12-16,0 1-11 15,0 1 8-15,0 5-12 16,0 2 11-16,-2 3-3 16,-7 1-6-16,-1 1 0 15,0-3-1-15,-1 0 4 16,1 0-4-16,1-3 1 15,0-1-3-15,4-3 0 16,0-1-1-16,3-2 1 0,2-3-4 16,0-2 1-1,0 0 3-15,0-1-1 0,0 2 1 16,0-2 2-16,9 1-2 16,-3-1 5-16,3 0-1 15,2 0-2-15,-1 0-2 16,3 0 0-16,3 0-2 15,1 0 3-15,2 0-2 16,0 0 2-16,-2 0 5 16,2 0-6-16,0-1 2 15,0-1-4-15,-2 1 2 16,-3 1 0-16,-3 0 2 0,-4 0-2 16,-4 0-10-1,-3 0-33-15,0 0-13 0,0-2-52 16,0-3-274-16</inkml:trace>
  <inkml:trace contextRef="#ctx0" brushRef="#br1" timeOffset="334810.42">17158 13177 447 0,'0'0'223'15,"0"0"-148"-15,0 0 46 16,0 0-34-16,0 0-37 16,0 0-33-16,-1-4-17 0,1 13 7 15,0 6-7-15,0 5 1 16,0 2 10-16,0-1 11 16,0 1-11-16,0-2-11 15,0-5 3-15,3-1 3 16,2-5-6-16,2-4-8 15,0-2-40-15,4-3-42 16,2 0-88-16,1-5-478 16</inkml:trace>
  <inkml:trace contextRef="#ctx0" brushRef="#br1" timeOffset="335435.2736">17360 13068 39 0,'0'0'359'15,"0"0"-309"-15,0 0 95 16,0 0-11-16,0 0-37 0,0 0-44 16,-40-15-21-1,35 15-9-15,2 0-14 0,-1 3-4 16,-4 6 10-16,2 3 14 16,-3-1-4-16,3 1-8 15,2 3 4-15,1 1-10 16,0 1 1-16,3-2-6 15,0 2-3-15,0 0-2 16,0-2 14-16,4-1-13 16,4 0 0-16,1-3-2 15,1-1 2-15,-1-4-2 16,2-1-3-16,-1-3 3 0,2-2 7 16,3 0-4-1,0 0-2-15,4-2 0 0,-1-10 3 16,1-4-4-16,-3-3-9 15,-2-4 4-15,-5-3-3 16,0-1-5-16,-3 2-3 16,-3 3 6-16,-3 7 4 15,0 5 0-15,0 4 2 16,-15 5-6-16,-3 1-1 16,-7 0 11-16,-2 0 3 15,-1 3-3-15,4 4-9 16,4 1-16-16,7 1-27 15,7-2-17-15,6-1-78 16,0-1-122-16</inkml:trace>
  <inkml:trace contextRef="#ctx0" brushRef="#br1" timeOffset="336060.1556">17645 12999 574 0,'0'0'33'0,"0"0"62"16,0 0-11-16,0 0-42 15,0 0-25-15,0 0-5 16,4-4 3-16,-4 4 1 16,0 0-8-16,0 10 9 15,0 2 21-15,0 1 0 16,-4 0-6-16,-2 1-7 15,-3-1-6-15,3 2-11 16,-2 0-5-16,-1 1 2 0,-1 0-2 16,3-2-1-1,1 0-1-15,1-1-1 0,2-3 0 16,1-1 1-16,2-2-1 16,0-3 0-16,0-2-1 15,0-1 1-15,0-1 0 16,0 0 0-16,0 0-1 15,2 0 1-15,9 0 0 16,2 0 3-16,2 0-2 16,-3 0-1-16,-2 0 0 15,-1 0-1-15,-1 0-1 16,-1 0-1-16,2 0 3 16,-1 0 2-16,2 0-2 15,2-1-1-15,0 1 0 0,-1 0-9 16,0 0-9-16,0 0-6 15,-4 0-25-15,2 0-22 16,-6 0-55-16,-1-2-193 16</inkml:trace>
  <inkml:trace contextRef="#ctx0" brushRef="#br1" timeOffset="336435.0339">17773 13005 808 0,'0'0'51'0,"0"0"36"16,0 0 4-16,0 0-29 15,0 0-47-15,0 0-10 16,8 0 2-16,8-2-2 16,1-1-5-16,0-1 0 0,1-1-6 15,-3 3-12-15,0-2-8 16,-3 0-22-16,-3 1-4 15,1-1-14-15,-2 1-49 16,-4 2-92-16,-1 1-158 16</inkml:trace>
  <inkml:trace contextRef="#ctx0" brushRef="#br1" timeOffset="336716.2163">17879 13115 469 0,'0'0'137'0,"0"0"-26"0,0 0 16 16,0 0-39-16,0 0-29 16,0 0-10-16,-6 18-23 15,6-18 1-15,0 0-15 16,0 0-1-16,0 0-9 15,0 0 0-15,7 0 1 16,5 0-3-16,4 0-6 16,1-4-56-16,2-1-31 15,-2-4-112-15,1 1-443 16</inkml:trace>
  <inkml:trace contextRef="#ctx0" brushRef="#br1" timeOffset="337528.5339">18040 12995 798 0,'0'0'44'0,"0"0"64"15,0 0-39-15,0 0-14 16,0 0-30-16,0 0-13 16,-16-59-12-16,19 50-2 0,5 0-13 15,0 4-12-15,-2 0-1 16,0 4 9-16,0 1 0 16,-2 0-4-16,1 0 18 15,-1 0 0-15,1 1 5 16,-1 8-1-16,3-1 1 15,0 1 0-15,0-1 0 16,4 3-1-16,-1-2 1 16,-4 2 0-16,-1 1 0 15,-5-1-15-15,0 2-17 16,0-3-8-16,-10-2-5 16,-1-1 28-16,2-2 10 0,6-3 2 15,1 0 5 1,2-2-1-16,0 0 1 0,0 0 0 15,0 0 10-15,0 0 5 16,2 0-13-16,2 0-2 16,1 0 3-16,-2 0-3 15,0 0 0-15,1 0-1 16,3 0 1-16,0 0 0 16,0 0 1-16,2 0-1 15,3 1-1-15,0-1 1 16,0 0 9-16,-3 0 9 15,0 0 3-15,-5 0 3 16,1 0-8-16,-1 0-1 16,-3 0-8-16,-1 3-5 15,2-1 0-15,-1 3-1 0,1 1 3 16,-2-1 4-16,0 1 11 16,0 0 3-16,0 0-11 15,0 4 6-15,0-1-7 16,0 3-8-16,0 2 10 15,-2-1 7-15,-6 1-8 16,0 0 0-16,-1-1-3 16,-4-4 4-16,1 0-7 15,-2-3-5-15,0-3 0 16,-2-1 3-16,0-2-3 16,1 0-13-16,2-3-24 15,2-10-73-15,7 0-94 0,2-4-491 16</inkml:trace>
  <inkml:trace contextRef="#ctx0" brushRef="#br1" timeOffset="338097.3492">18246 12942 642 0,'0'0'186'0,"0"0"-79"0,0 0-9 15,0 0-47 1,0 0-32-16,0 0-11 0,-3-2-6 16,0 2-2-16,0 0-1 15,2 0-6-15,1 0-10 16,0 2 1-16,0 1-4 15,0 0 7-15,0 0 3 16,0-1-6-16,6 2 13 16,-2 0-1-16,5-1-4 15,-2 0 0-15,-1-1 1 16,2 2-9-16,1-3 11 16,-3 3 4-16,0-4-1 0,0 0 1 15,-2 0 0 1,0 1 2-16,1 1 0 0,-2 1 1 15,2-2-2 1,-1 0 8 0,1 2 4-16,-1-2 1 15,3 2 5-15,-1 0 1 16,-1 1-10-16,-1 2-9 0,-1 2 3 16,1 4 13-16,-4 1-1 15,0-1-9-15,0 0 13 16,0 1-4-16,0-4-13 15,-8-1 1-15,-1-3 0 16,-1-3 1-16,-1-2-3 16,1 0-1-16,-4 0-37 15,4-12-38-15,-1-8-97 16,4-1-505-16</inkml:trace>
  <inkml:trace contextRef="#ctx0" brushRef="#br1" timeOffset="338316.0452">18250 12887 532 0,'0'0'135'16,"0"0"-18"-16,0 0-57 15,0 0-12-15,0 0-33 16,0 0-9-16,33-52-6 15,-16 42-3-15,1 3-16 16,-2 2-34-16,0 2-82 0,-5 3-112 16</inkml:trace>
  <inkml:trace contextRef="#ctx0" brushRef="#br1" timeOffset="339956.3176">18495 12838 179 0,'0'0'521'0,"0"0"-442"16,0 0 13-16,0 0-5 15,0 0-24-15,0 0-29 16,0 0 8-16,0 0-12 0,0 0-28 16,0 0 0-1,0 4-2-15,0 7 5 0,6 6-5 16,0 4 3-16,2 2 6 16,-2 2-3-16,1 0 6 15,-1-3-12-15,-2-1 4 16,2-2-2-16,-1-4-2 15,0-3 0-15,-1-4-2 16,-1-3-20-16,-2-3-12 16,-1 0-38-16,0-2-31 15,0 0-73-15,0-8-489 16</inkml:trace>
  <inkml:trace contextRef="#ctx0" brushRef="#br1" timeOffset="340237.4665">18537 12813 645 0,'0'0'45'15,"0"0"44"-15,0 0-18 16,0 0-31-16,0 0-29 15,0 0-11-15,33-64 0 16,-29 62-2-16,1-1-18 16,3 1 2-16,0 1 4 0,4 1-13 15,3 0-4-15,3 0-2 16,1 0-38-16,3 0-41 16,-3 0-76-16,-3 6-86 15</inkml:trace>
  <inkml:trace contextRef="#ctx0" brushRef="#br1" timeOffset="340565.5221">18574 12939 269 0,'0'0'192'0,"0"0"-79"0,0 0 37 15,0 0-15-15,0 0-58 16,0 0-28-16,0 0-6 16,0 0-23-16,0 0 6 15,0 0-11-15,0 0-7 16,0 0-8-16,2 0 1 16,9-5-2-16,3-2 0 15,5-1-11-15,1 3-7 16,4-1-1-16,-2 0-5 15,-2 1-16-15,-1-1-10 16,-3 2-38-16,-4 0-91 16,-4-2-129-16</inkml:trace>
  <inkml:trace contextRef="#ctx0" brushRef="#br1" timeOffset="341737.1116">18634 12664 6 0,'0'0'395'16,"0"0"-291"-16,0 0 21 15,0 0 6-15,0 0-42 16,0 0-46-16,-41-12 1 16,35 8-8-16,1 3-12 15,-1 0-6-15,0-2-1 16,-3 3-7-16,-3-1 4 15,3 1-11-15,-2 0 7 16,-2 0-5-16,1 0 5 16,-3 0-5-16,0 5 0 0,1 7 0 15,3 2-4-15,-1 0 3 16,0 3-1-16,3 0 6 16,0-1-8-16,0 1 5 15,0 0-4-15,2 0 2 16,-2 0-4-16,0-1 1 15,3 1-1-15,0-3 3 16,3 1-6-16,0-1 3 16,1-1-2-16,2 1 2 15,0 0 5-15,0 0-4 16,0 3-1-16,0-2 2 16,3 1 0-16,2-1 5 15,1-1-7-15,0 1 0 16,3 0 1-16,0-1-1 0,1-1 1 15,0-1 5-15,1 0-4 16,0-2-1-16,0 0 0 16,0 0 2-16,0-3 1 15,0-1-3-15,0 0 0 16,1 0-1-16,1-2 0 16,-1 0-1-16,4-1 5 15,0 0-1-15,3-1-3 16,-3-1 0-16,2-1 1 15,-4 0 1-15,-1 0-1 16,-4 0 1-16,0 0-2 16,-2 0 0-16,1 0 0 15,-1 0 0-15,1 0 0 0,0 0 2 16,2 0 0-16,-1-6-1 16,4-2 1-16,-1-3-1 15,3-3-1-15,-2-1-1 16,-1 0-7-16,3-2 6 15,-3 2 3-15,-2 1-1 16,-4-1 0-16,-1 0 0 16,-4 3 0-16,-1-2 1 15,0 1-1-15,0-1 1 16,0-1-1-16,-1-4 0 16,-4 3 0-16,1 0 2 15,-3-2-2-15,4 1 2 0,-2 0-2 16,2 0 0-16,0 2 2 15,0 1-1-15,2-1 0 16,-3-1-1-16,0 4 0 16,0-2-1-16,-1 1 1 15,1 3-2-15,-2 1 2 16,0 4-1-16,-2-1-5 16,-2 0 4-16,-1 1 2 15,1-1 0-15,-2 0 4 16,3 1-4-16,0-1 8 15,0 0-7-15,2-2-1 16,-2 2 1-16,-3-2-1 16,0 2 0-16,-3 0-10 0,2-1-3 15,0 6-14 1,-3 0-17-16,1 1-37 0,-4 0-78 16,5 0-609-16</inkml:trace>
  <inkml:trace contextRef="#ctx0" brushRef="#br2" timeOffset="360982.5931">25200 13827 488 0,'0'0'111'0,"0"0"27"16,0 0-55-16,0 0-23 15,0 0-23-15,0 0-1 16,0 0-10-16,0 0 0 16,-9-30-9-16,9 25 2 15,0 2-5-15,0 2 9 16,-2 0-6-16,2-1-3 16,-1 1-2-16,-1 0-4 15,1-1-2-15,-2 1-4 0,-3-1-1 16,0 1-1-16,-4-1 0 15,-5 2-1-15,-2 0-2 16,-3 0-12-16,0 0 7 16,1 0-1-16,5 0 3 15,4 0 3-15,4 0 0 16,3 3-3-16,1 2-4 16,1 0 1-16,1 4 3 15,0-2 1-15,-2 2 5 16,1 3 1-16,-1-1-1 15,-1 3-3-15,2 1-4 16,1-1 2-16,0-1-8 16,0-6-13-16,0-2 8 0,0 0 15 15,0-4-2 1,0-1 3-16,3 0-1 0,3 0-1 16,0 0 2-16,1 0 1 15,2 0-5-15,-3 0 0 16,0 0-4-16,0 0-5 15,-1 0 4-15,2 0 8 16,0 0 3-16,1 0 0 16,0 0-1-16,2 0-1 15,-1 0-6-15,1 0 8 16,4 0 0-16,-4 0 1 16,1 0-1-16,-1 0 0 0,-1 0-1 15,-1 2 1 1,-1 0 9-16,3 0 3 0,-2 1 12 15,-1 1 0-15,4-1-9 16,-2-1 8-16,3 0-2 16,-1 2-13-16,0 0 0 15,0 2-5-15,-3-1 6 16,-3 1-9-16,-2 1-1 16,-2 0 1-16,-1 1-3 15,0 1 7-15,0 1-4 16,-4-1 7-16,-8 2-1 15,0-5 3-15,0 2-5 16,-1 0 9-16,-4-4-5 16,-2-1 1-16,-3 2-8 15,2-3 5-15,-1-2-4 0,5 0-2 16,5 0 0-16,2 0-5 16,3-8 1-16,1-1-10 15,2-4 12-15,1-2-5 16,2 1 0-16,0 0-7 15,0 0-5-15,0 1 1 16,0 1 13-16,5 0-4 16,3-1-8-16,1 2 6 15,0-3-4-15,2 0 4 16,-4 0-4-16,1-3 8 16,1 1-11-16,1 0 3 15,-1 0 4-15,0 3 2 0,1-1-3 16,-4 7 3-16,-1 2-22 15,-4 0 10-15,-1 4-17 16,0-1-31-16,0 2-39 16,0 0 12-16,0 0 6 15,0 0 24-15,-7 0-31 16,-5 0-92-16</inkml:trace>
  <inkml:trace contextRef="#ctx0" brushRef="#br2" timeOffset="361810.5801">25473 13784 328 0,'0'0'262'0,"0"0"-96"16,0 0-50-16,0 0-34 16,0 0-26-16,0 0-20 15,-5-24-13-15,2 20-10 16,0 1-2-16,-1 0-8 16,-2 2 0-16,2-1 0 15,-2 1-2-15,0 1 8 16,-3 0-8-16,-3 0 2 15,-2 0-1-15,0 0-2 16,0 0 2-16,1 7-2 16,1 3 0-16,3-1 0 15,0 2 1-15,3 0-2 0,1 0 1 16,-1 3 0-16,3 3 0 16,0 0 0-16,3 2 6 15,0-2-6-15,0 0 0 16,0-2-4-16,0-1 4 15,5 0 1-15,4-2-1 16,0-1 6-16,4-1-6 16,-1-4 0-16,1-3 1 15,0-3 1-15,0 0-2 16,-1 0-10-16,0 0 9 16,3-9-1-16,-2-5 1 15,2-6 2-15,-1 0 2 0,0 1 0 16,-2-1-2-16,-3 1 0 15,-1 2 0-15,-5 3 0 16,-3 0-1-16,0 2 2 16,0 3-2-16,0 0 0 15,-2 2-1-15,-10 0 0 16,-1 3-1-16,-5-1-2 16,-3 3-7-16,-3 1 3 15,-1 1 4-15,3 0-7 16,3 0 5-16,8 0-10 15,5 0-20-15,4 3-45 16,2 3-84-16,0-1-469 16</inkml:trace>
  <inkml:trace contextRef="#ctx0" brushRef="#br2" timeOffset="362825.8686">25640 13781 526 0,'0'0'163'15,"0"0"-18"-15,0 0-28 0,0 0-38 16,0 0-34-16,0 0-8 15,0-4-16-15,0 4-8 16,0 0-1-16,0 0 1 16,0 0 0-16,10 0 3 15,6 0 0-15,3 0-1 16,0 1-11-16,-1 4-4 16,1 0-3-16,-2-3 3 15,5 3 0-15,-1-1-1 16,-1-2-1-16,2-1-15 15,0-1 0-15,1 0 5 16,-2 0-11-16,-1 0 7 16,0 0-6-16,-7-3 6 15,-2-1 3-15,-4-1 10 16,-5 5 3-16,-2 0 0 0,0 0 1 16,0 0 2-16,0 0-2 15,0 0-1-15,-2 0 0 16,-8 0 1-16,-1 9 4 15,-3 1-5-15,2 3-4 16,-2 1 4-16,-2 5 3 16,-5 3-1-16,-3 2-1 15,-3 1 9-15,-3-2 0 16,3-1-8-16,7-3 0 16,3-2 1-16,7-3-3 15,5-5 0-15,4-4-4 16,1-1 4-16,-2-4 0 0,2 0 0 15,0 0-22-15,0 0-11 16,0 0-54-16,0 0-60 16,-1 0-334-16</inkml:trace>
  <inkml:trace contextRef="#ctx0" brushRef="#br2" timeOffset="364028.7099">26040 13692 585 0,'0'0'122'0,"0"0"24"15,0 0-48-15,0 0-36 16,0 0-23-16,0 0-8 0,-3-28-12 16,3 27-4-16,0-2-9 15,0 2-4-15,3-2-1 16,4 2 5-16,4-2-6 15,5 2 0-15,-1-1 0 16,3 0-3-16,0 2 3 16,0 0-7-16,-2 0-2 15,-1 0-15-15,-3 7 19 16,-2 1-9-16,-4 2-4 16,-1 1 16-16,-2 0-6 15,-3 2 7-15,0-2 1 16,0 1 0-16,0-1 0 0,-11 1 0 15,-6 4 0-15,-1-4-1 16,-2-3 0-16,6 2 1 16,5-7 0-16,6-1 4 15,3-2-6-15,0-1 2 16,0 0 0-16,0 0 1 16,0 0 7-16,0-3-8 15,1-1-7-15,4-1-1 16,1 0-3-16,-1 2 7 15,0 1-2-15,-1 2-14 16,1 0 18-16,-1 0 1 16,1 0-1-16,2 0 0 15,-1 0 2-15,2 0 3 0,-1 0-3 16,3 0 0 0,-1 0 1-16,-1 0-3 0,1 2 5 15,1 4 6-15,-1 3-4 16,2-1 3-16,-1 2 3 15,1-2-3-15,-4 2 3 16,0-2-2-16,-1 0 0 16,-3 0-1-16,1 1-4 15,0-1 3-15,-2 0-1 16,-1-1-2-16,1 1-1 16,-2-2 7-16,0 0-1 15,0 2-5-15,0-1 4 16,-6 2 0-16,-8-2 5 15,-4 0-3-15,-3-2 1 0,2 0-2 16,-2-1-9-16,0-1 9 16,2-3-9-16,-1 0 1 15,5 0-1-15,2 0 0 16,4 0-6-16,1 0-7 16,5-10-6-16,3-3-18 15,0-3-36-15,2-3-59 16,15 1-247-16</inkml:trace>
  <inkml:trace contextRef="#ctx0" brushRef="#br2" timeOffset="364657.1226">26410 13697 643 0,'0'0'176'0,"0"0"-67"15,0 0-13-15,0 0-47 0,0 0-29 32,0 0-8-32,0 0-10 15,0-3-2-15,0 3 0 16,-3 0-3-16,0 0-3 15,-1 7 6-15,-2 5 0 16,1-1 0-16,0 0-7 16,4 1 5-16,-2-1 1 15,0 0-2-15,2-3-15 16,-1 0-6-16,2-3-2 16,0 0-21-16,0-2 4 15,2-3 4-15,8 0-14 16,-1 0 12-16,0 0 5 15,0 0 28-15,-3-1 8 0,-3-2 10 16,1-2-9-16,-1 1 43 16,0 2-29-16,0-1 7 15,2 0 0-15,-4 3 0 16,2-2-8-16,0 2-11 16,2 0-3-16,-1 0 0 15,1 0 5-15,-1 0-1 16,2 5 0-16,-2-1 12 15,2 1 0-15,-1 3 3 16,1 0 10-16,-1 2-10 16,0 0-10-16,0 0 10 15,-4 0-4-15,-1 0-14 0,0-1 8 16,0 0-2-16,0 0-2 0,-8-1-4 0,-7-2 3 31,-5 0 1-31,2-2-5 0,0-3-20 0,5-1-37 16,3 0-59-16,4-1-177 15</inkml:trace>
  <inkml:trace contextRef="#ctx0" brushRef="#br2" timeOffset="364909.7364">26403 13630 514 0,'0'0'200'15,"0"0"-93"-15,0 0-13 16,0 0-66-16,101-13-18 16,-65 8-6-16,3 0 2 15,-1 2-6-15,-5 0-1 0,-7 2-20 16,-13-1-26-1,-10 1-131-15,-3-4-270 0</inkml:trace>
  <inkml:trace contextRef="#ctx0" brushRef="#br2" timeOffset="365680.9265">26711 13705 558 0,'0'0'258'0,"0"0"-146"16,0 0 1-16,0 0-40 0,0 0-32 15,0 0-12-15,-1-1-5 0,1 1-4 16,0-1-13-16,5-1 3 16,9 0 2-16,5-1-3 15,3 0-8-15,0 0-1 16,5 0 0-16,2 0 0 16,1 1-2-16,-1 2-17 15,-3-2 0-15,-6 2-14 16,-2 0-7-16,-8 0-23 15,-4 0-45-15,-6 0-59 16,0 0-226-16</inkml:trace>
  <inkml:trace contextRef="#ctx0" brushRef="#br2" timeOffset="365977.2769">26874 13710 499 0,'0'0'152'16,"0"0"-11"-16,0 0-54 15,0 0-24-15,0 0-28 16,0 0 1-16,0 1-6 16,0 2-21-16,0 4 11 15,0 2-2-15,0 2-1 16,0 1-6-16,0 2 2 0,0 2-7 15,0-1 1-15,0 2-7 16,0 0 0-16,0-1 1 16,0 1-1-16,0-3-30 15,0-1-21-15,0-7-41 16,3-2-94-16,10-2-364 16</inkml:trace>
  <inkml:trace contextRef="#ctx0" brushRef="#br2" timeOffset="367074.7205">26892 13533 349 0,'0'0'132'16,"0"0"-26"-16,0 0 22 15,0 0-62-15,0 0-27 16,0 0-12-16,-63-17 14 15,54 17-12-15,2 0-9 16,-4 0-8-16,-1 0-1 16,2 0 3-16,-5 2-3 15,4 5 2-15,1-2 9 16,1 2-11-16,3 2 0 16,-1-1 3-16,-2 3-3 15,0 1-2-15,0-1 6 0,-3 1-7 16,3 0-1-1,-2 0-1-15,0-1-6 0,2 0 0 16,0 1 1-16,1-1-1 16,-1 0 3-16,3 1-3 15,0 0 1-15,0 1 1 16,3 3 2-16,2 1-2 16,-2 3 6-16,3-1-2 15,0 2 5-15,0-1-5 16,0 0 4-16,0 0-8 15,4-1-2-15,4-1 9 16,2 1-6-16,4-1 2 0,-1-3 6 16,-1-1-11-1,1-1 9-15,1-3-9 0,-1-1 1 16,1-1-1-16,4 1 1 16,-3-1-1-16,2 0 0 15,2-2 0-15,-2-1 0 16,1-1 2-16,-3 0-3 15,3-1 1-15,-3-2 0 16,3 2 0-16,-2-3 0 16,1 0-3-16,-2 0-3 15,1 0 3-15,1 0 0 16,3 0 3-16,1-4 0 16,-1-4 1-16,4-2 1 15,-2-2-2-15,-2 0 1 16,0-4 0-16,-4 0 1 0,-2-1-2 15,-3 2 2-15,-1-1-7 16,-6 2 6-16,1-1-1 16,-1-2 1-16,-1-2 3 15,2-2-2-15,-1-2 1 16,-1-1 5-16,0 0-8 16,0 3 3-16,-1 2-8 15,-2 0 4-15,0 4 1 16,0 1 0-16,-6 0 2 15,-6 1 0-15,1 1 1 16,1-1 2-16,-2-1-4 16,0 2 0-16,-1 0-1 0,-1-3 0 15,1 1-2-15,-2-2 2 16,1 1-1-16,0 1 2 16,3 1-4-16,3 2-7 15,0 3-11-15,3 5 7 16,1 0 4-16,-1 3-1 15,-2 0-1-15,-5 0-9 16,-6 6-7-16,-4 9-15 16,-1-1-74-16,0 3-277 15</inkml:trace>
  <inkml:trace contextRef="#ctx0" brushRef="#br2" timeOffset="368755.4214">24724 14535 12 0,'0'0'515'0,"0"0"-449"0,0 0 50 16,0 0-32-16,0 0-42 15,0 0-22-15,-13-22-1 16,5 14 9-16,-1 1 7 16,0-2 5-16,-3-1-4 15,3 0-15-15,0 1 0 16,-1-3-6-16,2 1-10 16,1-3-2-16,2 2-2 0,0-2-1 15,2-1-1-15,0-3-5 16,0 0-11-16,3 0 2 15,0 1 4-15,0 0-15 16,0 6 14-16,0 4 12 16,0 1 0-16,0 2-1 15,0 1 1-15,0 2-3 16,0 0 2-16,0 0-4 16,0 1-3-16,4 0 1 15,1 0 5-15,2 0 0 16,-3 0 3-16,2 0-1 15,-1 0 0-15,0 3 0 16,-1 5 1-16,-1 1-1 0,-3-1 2 16,0 3-2-16,0 2 0 15,0 2 0-15,-3 1 0 16,-9 4 0-16,-6 3 1 16,-1-1 0-16,-5 3 1 15,-1-3 1-15,-2 0-2 16,6-6 0-16,3-4-1 15,7-4-4-15,7-4 4 16,1-2 4-16,3-1-4 16,0 0 0-16,0-1-4 15,0 0 4-15,0 0 14 16,0 0-1-16,10 0 18 0,7 0-5 16,2 0-3-16,5-2-8 15,3-7-7-15,-2-1-5 16,5 2-3-16,-1-2 0 15,-3 2 1-15,1 1 3 16,0 0-4-16,-5 2-4 16,-2 3-5-16,-1-3 4 15,-5 0 3-15,0 4-3 16,-4-1 3-16,-3 1-11 16,-1 1-17-16,-2-2-30 15,1 1-41-15,-2-4-249 16</inkml:trace>
  <inkml:trace contextRef="#ctx0" brushRef="#br2" timeOffset="375142.7807">25507 14409 38 0,'0'0'257'0,"0"0"-202"16,0 0 44-16,0 0 1 15,0 0 10-15,0 0-20 16,0 0-39-16,2 0-4 16,-2 0-28-16,0 0 23 0,0 0-13 15,0-3-5-15,0 1-8 16,0-2 9-16,0 1-14 15,0-2-5-15,0 3-6 16,0-2 1-16,0-2 3 16,-2 2-4-16,-2 0-3 15,-1-2 3-15,1 0 0 16,-1 2-1-16,2 1 1 0,-4 0 0 16,3 2 0-16,-4 0-11 15,2-1 4-15,-4 2 2 16,1 0 4-16,1 0-4 15,2 0-4-15,2 0 5 16,-2 0 3-16,0 6-3 16,0 4-1-16,1 1 5 15,1 0 4-15,1 2-4 16,0-2-2-16,3 0 2 0,0-1 0 16,0 1 3-16,0-1-1 15,4 0-2-15,4-1 4 16,-1-1-2-16,1-3-2 15,-1-1 2-15,1-2-2 16,-2-1 2-16,3-1-5 0,2 0 2 16,-2 0-12-16,4 0-13 15,0-11-17-15,0-2 5 16,4-4 14-16,-4-3 13 16,-1 0-2-16,-3-1-9 15,-3 3 4-15,-4 1 18 16,-2 4 2-16,0 3 16 15,0 3 1-15,0 2-2 16,0 2 15-16,-2 3 9 0,1 0-11 16,-1 0-11-1,2 0-3-15,0 0-9 0,0 0-7 16,-2 0 0-16,1 6 3 16,-2 10 0-16,1 2 0 15,-1 5 8-15,2 3 8 31,-1 0-6-31,2 2 0 16,0 0 3-16,0-1-3 0,0-2-3 16,0 0 3-1,0-7-8-15,0-1 0 0,0-6 3 16,0-2-5-16,3-4-3 16,0-2-9-16,0-3-34 15,4 0-56-15,0 0-87 16,3-6-409-16</inkml:trace>
  <inkml:trace contextRef="#ctx0" brushRef="#br2" timeOffset="377535.9526">25710 14357 51 0,'0'0'157'16,"0"0"-99"-16,0 0 12 16,0 0 20-16,0 0 11 0,0 0-34 15,0 0-15-15,-47-4 52 0,44 3-42 16,1 1-4-16,1 0 7 16,1 0-14-16,0 0-17 15,0 0 1-15,0-2-6 16,0 2-9-16,0 0 1 0,0 0-18 15,0 0 0 1,0 0-1-16,9 0-2 0,10 0 1 16,6 2-1-16,9 2 3 15,2-1-1-15,-1 1-2 32,-4 0 4-32,-4 1-4 15,-3-1-18-15,-6-1 4 16,-2-2-16-16,-4-1 15 0,-3 2 2 15,-3-2 13-15,-5 0 0 16,1 0 0-16,-2 0 0 16,0 0 9-16,0 0-6 15,0 0 12-15,0 0-14 16,0 0 0-16,0 0 3 16,0 4-4-16,0 2-3 15,0 4 3-15,-6 0 0 16,-6 3 0-16,2 1 1 15,-3-2 2-15,-1 0 1 16,-1 3-2-16,-5-2-1 16,1 1-1-16,-1 0 6 15,0-1-5-15,3 0-1 0,1-3 0 16,5 0 0-16,7-6 0 16,0-2-4-16,4-2 2 15,0 0 1-15,0 0-15 16,0 0-31-16,17-2-94 15,3-8-180-15</inkml:trace>
  <inkml:trace contextRef="#ctx0" brushRef="#br2" timeOffset="378096.0914">26177 14280 475 0,'0'0'141'16,"0"0"-12"-16,0 0-40 16,0 0-10-16,0 0-38 15,0 0 3-15,0-9-12 16,-1 9-20-16,-1 0-10 16,-1 9 1-16,2 8 6 15,-2 2 9-15,0 1 14 16,-2 0-10-16,5 0-3 15,0-2-10-15,0 0 4 16,0 1-13-16,0-2 0 0,0-2 3 16,0-1-5-16,0-2 2 15,0-1-4-15,0-1-42 16,-1-3-49-16,-4-4-143 16</inkml:trace>
  <inkml:trace contextRef="#ctx0" brushRef="#br2" timeOffset="378785.2016">26437 14339 68 0,'0'0'635'15,"0"0"-543"-15,0 0-21 16,0 0 13-16,0 0-37 15,0 0-26-15,41 0 1 16,-17 0-7-16,-1 0 3 16,2 0-17-16,-1 0 0 15,0 0 4-15,-3 0-4 16,0 0 0-16,-2 0 4 16,-4 0-10-16,0 0-2 15,-5 0-17-15,-1 0-20 16,-1 0-34-16,-1 0-48 0,-5 0-215 15</inkml:trace>
  <inkml:trace contextRef="#ctx0" brushRef="#br2" timeOffset="379082.0988">26616 14363 453 0,'0'0'113'15,"0"0"17"-15,0 0 3 0,0 0-52 16,0 0-24-16,0 0-12 16,-3 74-11-16,3-58-9 15,-2-1-10-15,2-1 2 16,0 0-17-16,0-2 12 15,0-1-12-15,0-4 1 16,0-1-6-16,0-3-7 16,0-3-37-16,0 0-59 15,0 0-115-15,0 0-401 16</inkml:trace>
  <inkml:trace contextRef="#ctx0" brushRef="#br2" timeOffset="380249.9103">26689 14208 346 0,'0'0'186'0,"0"0"-90"16,0 0 44-16,0 0-58 16,0 0-33-16,0 0-28 15,-55-23 1-15,43 20-8 16,3 2-3-16,0-1-6 15,1 1 4-15,1 1-5 16,3 0 6-16,-1 0 2 16,-1-2-3-16,-2 2 4 0,0 0-5 15,-1 0-1-15,-2 0 3 16,-1 0 0-16,2 0-2 16,1 0 3-16,-1 0-10 15,2 3 1-15,0 0 7 16,1 2-6-16,-3 4 0 15,1-2-1-15,-2 4 0 16,-1 1 4-16,2 0-6 16,1 1 3-16,-1-1-1 15,2 2 0-15,-1 0 6 16,0 0-6-16,5 0 4 16,-1-1-4-16,2 3 2 15,0-1 2-15,3 4-2 0,0 1-3 16,0 1 2-1,0-2 7-15,0 2-4 0,0 0-5 16,0-2 9-16,5-1-5 16,1 3 1-16,1-3-1 15,0-3-3-15,1 1 5 16,0-3-4-16,2 0-3 16,-1-1 3-16,3 0-1 15,1-1-2-15,1-1 5 16,0-1-4-16,2-2 0 15,0-1 0-15,-3 1 2 16,5-3-3-16,-3 1 0 0,3 0-1 16,0-4 3-16,0 2-2 15,0-1 0-15,-3-2 0 16,-2 0-1-16,-3 0-2 16,0 0 1-16,-4 0 2 15,2 0-8-15,3-8 5 16,-1-4 1-16,4-4 4 15,1-3-6-15,2-5-7 16,-1 0 3-16,3-1-7 16,-4 2 12-16,0 0-9 15,-6 5 7-15,-2 1 5 0,0 3 2 16,-2 3-1 0,-2-1 1-16,0 2 3 0,2-2 0 15,-4 2-1-15,2-1 2 16,-1-5-1-16,-2 1 1 15,0 0-4-15,0-4-1 16,0 3 2-16,0 0-1 16,0 1-1-16,0 2 0 15,0 1 7-15,0 3-1 16,-3-2-7-16,-2 2 8 16,-1-2-7-16,-2 2 2 15,-3-1-6-15,0 1 3 16,-2 2-1-16,-1 0-5 15,1 0 2-15,0-1-4 16,2 4 0-16,-1-4-5 0,2 2 4 16,1 1-10-16,0 1-12 15,3 0-8-15,-2 3-14 16,1 1-41-16,-3 0-81 16,2 0-248-16</inkml:trace>
  <inkml:trace contextRef="#ctx0" brushRef="#br2" timeOffset="383886.5357">25412 9641 139 0,'0'0'387'0,"0"0"-293"16,0 0 54-16,0 0-50 16,0 0-33-16,0 0-21 15,0 0-14-15,0 3 0 16,0-3-5-16,0 1-11 16,0-1-5-16,0 2 1 15,0-2 0-15,0 0-4 16,0 1 0-16,0-1-1 15,0 0 4-15,0 3-2 16,-8 1-7-16,-1 4-1 16,-2 0 1-16,-2 2 2 0,0 1-1 15,0 2 4-15,-2 2-5 16,0 2 0-16,-1 0 0 16,2 2 1-16,0-1 0 15,-2 1-1-15,1 0 1 16,-3 1 0-16,-1 0-1 15,1 2 1-15,-3 0 4 16,0 2-4-16,2 0-1 16,0 2 0-16,0-1 0 15,2 0 1-15,3-3-1 16,-1-2 0-16,3 0 0 16,-1-3 0-16,2 0 0 15,-2 0 1-15,1-1-1 16,-1-2 1-16,-1 0-4 0,1 0 6 15,0-1-2-15,0-2-1 16,3 1-1-16,0-3 1 16,-1 2 0-16,2 2 1 15,-3-1-2-15,0 2 1 16,-1 1 0-16,-1 3 1 16,4-3-1-16,-2-2 0 15,6-2-1-15,3-5 0 16,2-2 0-16,1-2-5 15,0-2 6-15,0 0-6 16,0 0 2-16,0 0-5 16,0 0-4-16,0 0-6 15,0 0 2-15,0 0-19 0,0 0-6 16,0 0-4-16,0 0 17 16,0 0-11-16,0 0-26 15,0 0-44-15,0-14-225 16</inkml:trace>
  <inkml:trace contextRef="#ctx0" brushRef="#br2" timeOffset="385052.5186">23023 10539 715 0,'0'0'114'15,"0"0"-43"-15,0 0 41 16,0 0-46-16,0 0-37 15,0 0-14-15,0-5-8 16,0 5-4-16,3 0-1 16,8 5-1-16,-1 4 9 15,3 4-3-15,-2-1-1 16,-2 4 1-16,3 3-3 16,-2 3 5-16,3 1-1 15,-2 1 1-15,3 3-2 0,0 1 4 16,2 2 2-1,0 2-7-15,-3 2-1 0,2-1-2 16,-3 3 3-16,1-2 0 16,-2 0-2-16,-2-2-3 15,3-2-1-15,-3-3 1 16,0-1 1 0,1-6-4-16,-2-3-2 15,-1-4-19-15,-1-4-4 16,-3-5-13-16,-1-4-7 15,-2 0-13-15,0 0-36 16,-8-17-303-16</inkml:trace>
  <inkml:trace contextRef="#ctx0" brushRef="#br2" timeOffset="385449.4912">22977 10952 9 0,'0'0'632'0,"0"0"-518"16,0 0-17-16,0 0-14 15,0 0-43-15,0 0-21 16,2 14 4-16,8-7 18 15,3 3-10-15,4 1-5 16,-1 3-4-16,2 1 1 0,-1-1-7 16,2-2-2-16,-1 2-5 15,1 1 2-15,3-1-6 16,0 0 0-16,1 0 1 16,-2-1-5-16,-3-2 0 15,-2 0-1-15,-3-2-3 16,0-3 2-16,-6-1-1 15,-1-2 1-15,0-1-22 16,0-2-14-16,3 0-9 16,0 0-60-16,-1-14-260 15</inkml:trace>
  <inkml:trace contextRef="#ctx0" brushRef="#br2" timeOffset="385809.4354">23410 10880 233 0,'0'0'416'15,"0"0"-296"-15,0 0-44 16,0 0 9-16,0 0-20 16,0 0-15-16,0 60-5 0,-3-34-8 15,-6 4-10-15,-3 1-5 16,3 2-4-16,-2-2-2 16,1-3 2-16,-1-3-16 15,2 0 0-15,1-5 2 16,0-2 0-16,4-5-8 15,1-5-2-15,3-2-37 16,0-6-48-16,3 0-167 16</inkml:trace>
  <inkml:trace contextRef="#ctx0" brushRef="#br2" timeOffset="386984.22">23117 10118 403 0,'0'0'204'15,"0"0"-146"-15,0 0 52 16,0 0-43-16,0 0-39 15,0 0-20-15,-2-2 2 16,2 2-6-16,0 0 3 16,0 2 19-16,0 2-2 15,4 3-4-15,0-1 4 0,2 0-1 16,0 1-2-16,-1-3-3 16,2 4-5-16,-1 1-8 15,0 0 4-15,-1 1-5 16,-2 1 8-16,0 1-5 15,-2-2 2-15,1 1-4 16,-2 1 2-16,0-1-2 16,0-2 1-16,0 4-3 15,0-6-3-15,0 1 5 16,0-2-4-16,0-1-1 16,0-2 1-16,-2-3-1 15,-1 0 0-15,-3 0 1 0,-2 0 0 16,-5 0-2-1,0 0-1-15,-1 0-6 0,-1 0-10 16,0-2-2-16,-1-4 4 16,1-2-14-16,0-1-17 15,5-3-19-15,1-1-29 16,6-1-193-16</inkml:trace>
  <inkml:trace contextRef="#ctx0" brushRef="#br2" timeOffset="387719.8216">23062 9972 20 0,'0'0'598'0,"0"0"-498"0,0 0 12 16,0 0-39-16,0 0-39 15,0 0-11-15,-8-9 2 16,8 9 3-16,0 0-6 16,0 0-4-16,-1 0-5 15,1 0 0-15,-3 0 2 16,2 0-6-16,-1 0 3 15,-1 0-12-15,2 0-3 16,-2 3 0-16,1 6-1 16,2-1 4-16,0-2 0 15,0 0 0-15,0-4-1 0,0-1-2 16,0-1 0-16,0 0-2 16,0 0 5-16,3 0-6 15,2 0 5-15,2-3 1 16,-3-6 4-16,1-2-4 15,-4 3 0-15,1 1-2 16,-2 2 2-16,0-1 0 16,0 1 0-16,0 1 6 15,-3 1-6-15,0 2 1 16,0 0 0-16,0 1 4 16,3 0-2-16,-3 0 0 15,2 0-1-15,-2 0-2 0,0 0-2 16,-2 5 2-1,1 2 0-15,2-2 2 0,1-2-2 16,-1 3 0-16,1-1-2 16,-2 1-4-16,-6-3-56 31,3-3-144-31</inkml:trace>
  <inkml:trace contextRef="#ctx0" brushRef="#br2" timeOffset="391501.0263">22917 12956 292 0,'0'0'266'0,"0"0"-145"0,0 0 11 16,0 0-61-16,0 0-37 16,0 0-11-16,0 0-1 15,-6 6-11-15,6-6 8 16,-1 2-13-16,-1-2-5 15,2 1 4-15,0-1-3 0,-1 0 11 16,-1 0-4-16,1 3-1 16,-2-1-1-16,-3 4-3 15,0 2-2-15,-2 1 1 16,1 3-2-16,-2 2 0 16,2 0-1-16,-1 2 0 15,-1 3 0-15,0 1 1 0,-1 0 0 16,-1 0-1-16,0-2 0 15,1 1 0-15,4-1 1 16,2-1-1-16,1-1 4 16,3-1 1-16,0-2 1 15,0 0 7-15,0-2-6 16,1-2-7-16,5-1 6 16,2-1 3-16,0-1-8 15,3-2-1-15,0-1 4 16,-1-2-1-16,4-1-3 15,-2 0-3-15,1 0-1 16,0-3-4-16,0-5 5 0,-2-1 1 16,0 0 1-16,-4-1-2 15,2 0 3-15,-3-1 1 16,-3 2-1 0,-1-2 0-1,-2 5-2-15,0-3 2 0,0 4-2 16,0-2 0-16,-9 2 1 15,-5 2-7-15,-1 2-7 16,-1 1 11-16,1 0-2 16,0 0 0-16,2 0-9 15,4 0-9-15,-2 2-7 16,5 3-17-16,3 1-20 16,3-1-34-16,0 1-69 15,0-1-40-15,0-2-132 16</inkml:trace>
  <inkml:trace contextRef="#ctx0" brushRef="#br2" timeOffset="392172.8098">23147 13065 528 0,'0'0'151'15,"0"0"-8"-15,0 0-65 16,0 0-30-16,0 0-27 15,0 0 3-15,-37-14-7 16,34 14 2-16,1 0-3 16,-1 0-6-16,-1 0-1 15,-2 0-4-15,0 8-3 16,-3 1 0-16,2 3 9 16,-1 4-8-16,2-4 4 15,-1 2 0-15,1-1-3 0,1 1 2 0,2 2-2 16,2-1 7-16,1 0 0 0,0 1-6 15,0-2 6-15,0-2-11 32,0-5 4-32,4 0-1 15,2-3-2-15,3-1-1 16,-2 0 0-16,6-3 3 16,1 0-1-16,3 0-2 15,1-6 2-15,-2-7-2 16,0-4-2-16,0-3-1 15,-3-3 0-15,-1 0-6 16,-5 5 9-16,-4 4 0 16,-3 2-2-16,0 5-1 15,0 1 4-15,-10 3-1 16,-5 1 0-16,-5 2-4 0,1 0 0 16,3 0 3-1,-2 0-10-15,4 0-7 0,1 1 2 16,6 5-9-16,0 0-24 15,7-2-54-15,0-3-86 16,0 0-226-16</inkml:trace>
  <inkml:trace contextRef="#ctx0" brushRef="#br2" timeOffset="392782.0802">23326 13007 785 0,'0'0'132'0,"0"0"-30"15,0 0-30-15,0 0-36 16,0 0-20-16,0 0-12 16,13 14-1-16,4-9 5 0,4-3-5 15,-2 1 1 1,-1 0-4-16,1-1 0 0,-5 1 1 16,1-1-1-16,-5 1 1 15,4 0-2-15,-1 1-5 16,-1 1 4-16,3 0 2 15,-6-1 0-15,-1 2 2 16,-1 0-4-16,-4-1 2 31,0 1-2-31,-2 2 0 0,-1-2-2 0,0 3 3 16,0 0 1-16,0 2 0 16,-6 1 4-16,-7 2-4 15,-4 2 2-15,-3 0 7 16,-3 0-4-16,2-2-1 0,-1-2-2 15,0 1-2-15,2-3 0 16,4-2 0-16,5-3 0 16,4-3 0-16,6 0 0 15,1-2-2-15,0 0 0 16,0 0 1-16,0 0-5 16,0 0-10-16,0-6-10 15,7-5-46-15,5-3-99 16,1-1-484-16</inkml:trace>
  <inkml:trace contextRef="#ctx0" brushRef="#br2" timeOffset="393797.4267">23641 13070 75 0,'0'0'560'0,"0"0"-367"16,0 0-63-16,0 0-21 15,0 0-59-15,0 0-13 16,-3-9-26-16,3 5-5 15,0-2-6-15,0 2-3 16,1 0-2-16,2 1-13 16,2-1 11-16,-1 1-5 15,2 0-10-15,6 0 1 16,0 2-5-16,5-2 9 0,1 1 6 16,-2 1 3-16,-1 0-4 15,-3 1 4-15,-2 0 2 16,-2 0 2-16,-2 4 0 15,-3 6 1-15,-3 1-1 16,0 2 3-16,0-2 1 16,0 1 0-16,0 2 0 15,-5-1 0-15,-4-3 0 16,0 2 0-16,0-4 0 16,5-3 0-16,2-2 0 15,2-3-1-15,0 0 1 16,0 0 0-16,0 0 0 0,0 0-9 15,0 0-8-15,2 0 3 16,4 0 0-16,-1 0-9 16,0-2 8-16,-2 2 10 15,0-1 4-15,-1 1 1 16,1 0 0-16,0 0 0 16,0 0 0-16,1 0 0 15,3 0 0-15,-2 0 0 16,-1 0 0-16,3 0 0 15,-1 0 1-15,2 0 1 16,-2 0 4-16,-1 0-3 16,-1 0 4-16,1 3 1 15,-1 1 4-15,2 2-1 0,-3-1 2 16,0 1 12 0,0 0-7-16,-1-1 3 0,-1 1-8 15,2 1 6-15,-3 0-8 16,2 1-3-16,-2-1 3 15,0 3 1-15,0-1-8 16,0 2 6-16,0 0 1 16,-5-2 3-16,-5 0-6 15,-5-2 7-15,0 0-3 16,-3-4-9-16,-1-2 4 16,1-1-5-16,-2 0-2 15,2 0-11-15,4 0-10 0,0-8-28 16,4-4-39-1,5-2-83-15,4-1-419 0</inkml:trace>
  <inkml:trace contextRef="#ctx0" brushRef="#br2" timeOffset="394438.3633">23953 13003 717 0,'0'0'123'0,"0"0"-35"16,0 0-41-16,0 0-33 15,0 0-14-15,0 0 0 16,0 9-9-16,0-2-14 16,0 2 7-16,-5 4 12 15,3 0 2-15,2-4 2 16,0 1 0-16,0-3 0 16,0-2 0-16,0 0 0 15,0-2-8-15,5-2-18 16,-2 1 19-16,0-2-16 0,0 0-9 15,0 1 19 1,0-1 12-16,2 0 1 0,2 0 3 16,-1 0 4-16,1 0 8 15,3 0-2-15,0 0 5 16,-3 0-3-16,-1 0 2 16,0 0-3-16,0 0-5 15,2 0 5-15,-1 2 5 16,1 1 2-16,-1 3 2 15,0 0-6-15,1 0 4 16,-2 3-1-16,-1-1-9 16,-1 3 11-16,0-3-9 15,-2 2-2-15,-2-2-3 0,0 3-7 16,0-2 11 0,-4 0-3-16,-7 0-6 0,-3 1 2 15,-5-4 6-15,-2 2-10 16,0-5-1-16,2-3-20 15,4 0-49-15,3-6-91 16,6-13-492-16</inkml:trace>
  <inkml:trace contextRef="#ctx0" brushRef="#br2" timeOffset="394649.3478">23995 12984 409 0,'0'0'195'16,"0"0"-60"-16,0 0-69 16,0 0-52-16,0 0-14 15,0 0-3-15,95-23-89 16,-74 19-167-16</inkml:trace>
  <inkml:trace contextRef="#ctx0" brushRef="#br2" timeOffset="395073.9293">24235 13053 756 0,'0'0'168'16,"0"0"-85"-16,0 0 7 15,0 0-36-15,0 0-38 16,0 0-1-16,6 4-11 16,10-4-4-16,2 0 2 15,1 0-2-15,2-1 0 16,-3-1 5-16,1 1-5 16,-2-3-1-16,1 3 0 15,0 0-13-15,0-1 2 16,1 1-7-16,-2 1-8 0,-4 0-11 15,-4 0 5-15,-5 0-18 16,-4 0-8-16,0 0-50 16,0 0-131-16,0 1-105 15</inkml:trace>
  <inkml:trace contextRef="#ctx0" brushRef="#br2" timeOffset="395344.7118">24371 13071 283 0,'0'0'231'15,"0"0"-109"-15,0 0 23 16,0 0-65-16,0 0-11 16,0 0-25-16,0 40-3 15,3-27-12-15,-3 0-6 16,0 3-5-16,0 0-9 0,0 1 4 15,0-3-8-15,0 0-3 0,-3-2-2 0,0-2 0 16,1-4-5-16,2 0-18 16,0-3-23-16,0-3-42 31,8 0-86-31,5 0-331 16</inkml:trace>
  <inkml:trace contextRef="#ctx0" brushRef="#br2" timeOffset="397259.0339">24344 12883 462 0,'0'0'133'15,"0"0"12"-15,0 0-74 16,0 0-25-16,0 0-4 16,0 0-17-16,-41-12-11 15,35 12-6-15,0 0 0 16,0 0 2-16,-2 0-2 15,2 0 0-15,-2 0 6 16,2 2-3-16,-3 5 3 16,3 1-8-16,-3 1 6 15,2 1-2-15,-4 0 3 0,4 0-6 16,-1-1-2-16,2 5-2 16,-4 0 4-16,2 3-4 15,-1 0 11-15,-1 2-8 16,4 3 0-16,-1-2 2 15,2 1-2-15,2-2 2 16,0 1-3-16,2-2 5 16,1 2-4-16,0-1-4 15,0-1 0-15,0-1 0 16,1 1-1-16,5-1 0 16,2 0 3-16,-1-1-2 15,0-2 4-15,1-1 1 16,1 0 1-16,0 0-7 0,3-3-1 15,0 0 2 1,-2-3 2-16,5-1 5 0,-1-2-8 16,0-1-1-16,2 2 0 15,1 0 0-15,1-1 0 16,2-2 0-16,-1 0 0 16,1-1 0-16,-1-1-6 15,0 0 1-15,-5 0-3 16,-1 0-1-16,-1 0 4 15,0 0 1-15,0 0 1 16,0 0 3-16,1-1 2 16,-2-7-1-16,1-2 0 0,1-2-2 15,-1-3 1 1,-1-2-6-16,2-3 6 0,-1-2-9 16,0-1 5-16,-2 0 3 15,-2 0-2-15,-1 1 6 16,-1 3-6-16,-3 2 2 15,-3 0 1-15,0 0 1 16,0-1 7-16,-3-2-8 16,-7 3 3-16,-1 1 0 15,2 1-3-15,-1 0 0 16,1-2 3-16,-2 0-2 16,0 1 9-16,-2 1-10 15,-3 1 3-15,1 2-3 16,-4 1 0-16,-2 2 1 15,-3-2-2-15,0 3 2 0,-3-1-3 16,4 2-1 0,0 0-3-16,5 3-4 0,6 0-8 15,3 2-9-15,3 2-6 16,0 0-16-16,-3 0-27 16,-1 0-28-16,0 0-126 15,-4 9-177-15</inkml:trace>
  <inkml:trace contextRef="#ctx0" brushRef="#br2" timeOffset="398767.148">22677 13592 271 0,'0'0'125'16,"0"0"-63"-16,0 0 79 15,0 0-13-15,0 0-51 16,0 0-26-16,0 8 0 0,-1-7 4 16,-11 2-8-16,-5 0-15 15,-2-3-5-15,0 2-15 16,-2-2 4-16,1 0 1 15,1 0-14-15,1 0 11 16,-2-2-9-16,3-5-1 16,0-5 2-16,-1-1-6 15,5-2 2-15,-2 1-2 16,4-2-4-16,4 1 2 16,4-3-5-16,1 4 7 15,2 0-10-15,0 0 10 16,0 3-1-16,0 1 1 0,0 0-4 15,0 0-16 1,3 1 4-16,0 2-7 0,0 1-5 16,0 4 6-16,2-1 3 15,0 0 8-15,2 1 4 16,2-1 6-16,1-1-1 16,3 3 0-16,3 1-1 15,-3 0 3-15,-3 0 4 16,-2 0-4-16,-5 0-1 15,0 6 0-15,-1 1-2 16,-2 4 3-16,0 3 1 16,-3 3 5-16,-11 2 1 15,-1-1-3-15,0 2 2 16,0-1-6-16,3-1 2 16,0 0 1-16,2-1-3 0,1 0-1 15,0-2 1-15,0-4 0 16,2 0 0-16,1-3 0 15,3-4 4-15,3 1-4 16,0-4-5-16,0 3 4 16,0-3 1-16,0-1 2 15,4 0 29-15,8 0-13 16,3 0 6-16,0 0-15 16,3 0-2-16,-2-5-1 15,5-2-3-15,3-7 1 16,1 2-4-16,4-4-2 15,-1 2 1-15,2 0-13 0,-3 0-7 16,-2 2 4-16,-4 3 4 16,-9 4 1-16,-5 4-6 15,-4 0-2-15,-3 1 4 16,0 0-4-16,0 0-21 16,2 0 11-16,-1 0-26 15,1 0-72-15,-2 0-54 16,0 5-75-16</inkml:trace>
  <inkml:trace contextRef="#ctx0" brushRef="#br2" timeOffset="400458.7991">23245 13512 459 0,'0'0'65'16,"0"0"-29"-16,0 0 43 15,0 0-7-15,0 0-29 16,0 0-21-16,-40-35-17 15,30 33 10-15,-2 2-2 16,-3 0-3-16,1 0-1 16,-2 0 1-16,3 0 5 0,2 0-7 0,1 0-5 15,-1 5 3-15,4 3-4 16,-3 1-2-16,-1 2 1 16,3-1 0-16,0 2 0 31,3-1-2-31,1 1 4 15,1-2-3-15,1-2 1 16,2-2 0-16,0 0-1 0,0-1 2 16,0-2 0-16,8 1-2 15,3-1 0-15,1-1 0 16,2-1 0-16,1-1 5 16,-5 2-5-16,4-2-7 15,-4 0 7-15,1 0 0 16,2 0-1-16,-1 0 1 15,1 0 1-15,-1 0-1 0,2 0 5 16,-1 0-1-16,2 0-1 16,1 0 3-16,-3 0-2 15,0 0 3-15,-6 0-4 16,-1 0 0-16,0 0-3 16,1 0 0-16,-2 4 0 15,-2 6 0-15,0-3 3 16,-1 1 6-16,-2 2 8 15,1-1-3-15,-1 0 1 16,0 0 2-16,0-1-1 16,0 1-1-16,0-1 1 15,-10-1 0-15,-7 1 1 16,-2-1-4-16,-5-4-8 16,-1-1 1-16,2-2 3 15,5 0-6-15,5 0 1 0,2 0-3 16,4-8 6-16,3-4-5 15,4-3-2-15,0-2-3 16,0-5-8-16,7-1 2 16,5-1-3-16,4-2-7 15,1 2-8-15,1 4 5 16,-3 3-1-16,-1 1 7 16,-1 5-1-16,-6 3 6 15,0 1 3-15,-4 2 5 16,-1 3 1-16,-2 1 0 15,0 1 1-15,0 0-4 16,-2 0-15-16,-8 1 4 0,1 7-13 16,4-2-7-16,2 0-49 15,3-1-66-15,0-2-117 16</inkml:trace>
  <inkml:trace contextRef="#ctx0" brushRef="#br2" timeOffset="401017.9728">23386 13516 653 0,'0'0'255'16,"0"0"-200"-16,0 0 42 16,0 0-35-16,0 0-36 15,0 0-10-15,-2 1-13 16,2 5 1-16,9 0 6 0,3 1-2 16,3-2 5-16,3 1 1 15,3-2-9-15,0-1-5 16,6-2 4-16,0 1 2 15,-1-1-6-15,-2-1-1 16,-4 0 1-16,1 0 5 31,-4 0-4-31,-2 2-1 16,-1-1-1-16,-7 1-2 0,-2 0-3 16,-4 1 5-1,1 3-8-15,-2 0 8 0,0 1-1 16,0 3 0-16,-12 2 2 15,-9 3 2-15,-6 4-2 16,-6 0-1-16,-1-1 1 16,2-1 4-16,6-3-4 15,6-3 0-15,10-3-6 16,7-5-2-16,3-2-14 16,0-1-12-16,0 0-36 15,19-3-35-15,2-9-23 16,5-2-429-16</inkml:trace>
  <inkml:trace contextRef="#ctx0" brushRef="#br2" timeOffset="401339.903">23826 13488 597 0,'0'0'190'16,"0"0"-138"-16,0 0 25 15,0 0-31-15,0 0-19 0,0 0 24 16,0 42-18 0,0-22-7-16,0 0 4 0,-2 1-17 15,1-2-5-15,-2 0-1 16,3-1-4-16,0-1 0 15,0 1-2-15,0-4 3 16,0-3-7-16,0-2 3 16,0-3-53-16,-1-4-76 15,-4-2-338-15</inkml:trace>
  <inkml:trace contextRef="#ctx0" brushRef="#br2" timeOffset="402204.8493">24011 13511 422 0,'0'0'312'0,"0"0"-260"0,0 0 31 16,0 0 7-16,0 0-40 16,0 0-31-16,0 0-5 0,6 0 1 31,10 0 6-31,8 0-4 0,3 0-9 0,3 0 0 31,0 0-3-31,-4 0 5 16,-3 0-10-16,-7 0 0 15,-1 0-7-15,-3 0-8 16,-1 0-18-16,-3 1-17 16,-2 2-24-16,-4-2-67 15,-2 0-296-15</inkml:trace>
  <inkml:trace contextRef="#ctx0" brushRef="#br2" timeOffset="402481.9053">24189 13517 646 0,'0'0'126'0,"0"0"-61"0,0 0 18 15,0 0-49-15,0 0-22 16,0 0 18-16,0 30 1 16,0-12-6-16,0 1-10 15,0 1-1-15,0 0-6 16,0 0 4-16,0-1-4 15,0 0 3-15,0-5-9 16,0 0-1-16,0-5-1 16,0-1 0-16,-2-2-3 15,2-4-38-15,0-1-69 16,0-1-118-16</inkml:trace>
  <inkml:trace contextRef="#ctx0" brushRef="#br2" timeOffset="403629.9278">24186 13370 512 0,'0'0'92'0,"0"0"31"15,0 0-20-15,0 0-55 16,0 0-10-16,0 0-25 16,-33-38-5-16,31 37 2 15,-2-1 2-15,-1 2 1 16,-2-1-4-16,-4 1 5 0,4 0 1 16,-2 0-5-16,-1 0 4 15,1 1-4-15,-1 5-2 16,0 4 2-16,0 0-8 15,-2 3 5-15,-3 1 0 16,0 2-1-16,-1 4-3 16,-1 0 1-16,1 1 1 15,2-2-3-15,1 1 4 16,4 0-8-16,1 1 6 16,2 0-1-16,-1 0-3 15,3-1 12-15,1-1-7 16,1-2-5-16,2-2 5 15,0 1 4-15,0 0-4 0,0 1 1 16,8 1 1-16,3-1 3 16,3 2-4-16,1-2 2 15,-2 0-3-15,-1-2-3 16,3-1 3-16,-1-2-5 16,0 0 0-16,1-2 3 15,3-3-2-15,1-1-1 16,0 2 0-16,1-4-2 0,0 0 2 15,-1-1 1-15,-1 0 1 16,-3 0-1-16,1-1-1 16,-1-2 0-16,2 0 0 15,-4 0 3-15,0 0-3 16,-1 0-1-16,-1 0-3 16,4-2 2-16,-2-6-4 15,4-1 5-15,-1-7-6 16,3 1-6-16,2-4 8 15,0 0-1-15,-1-2 3 16,-4-1-2-16,-1 0 5 16,-6 0 0-1,-3 1 1-15,0 1-5 16,-5 0 7-16,-1 2-3 16,0 0 10-16,0 1-9 15,0-2 8-15,0-1-5 16,0 2 5-16,0-1-8 15,0 3 0-15,0-1 0 16,0 1 0-16,-7 2 0 0,1 4 2 16,-2 1-1-1,1 1 1-15,-3-1 1 0,-1 0-4 16,1 2 6-16,-2-1 1 16,1 0-3-16,1-1-4 15,0 1 3-15,1-1-1 16,1 1-4-16,-2 0 6 15,1 3-7-15,0-1 3 16,-2 1-2-16,-2 2 0 16,-2 1 2-16,-3 2-6 15,-3 0 1-15,2 0-6 16,-1 0-9-16,5 0-2 16,2 0-22-16,2 0-39 15,4 2-125-15,3-2-501 16</inkml:trace>
  <inkml:trace contextRef="#ctx0" brushRef="#br2" timeOffset="405851.4911">22540 10463 408 0,'0'0'254'0,"0"0"-190"16,0 0 20-16,0 0 19 15,0 0-24-15,0 0-28 0,0 0-13 0,0 0-16 16,0 0-2-16,0 0-8 31,0 0-4-31,4 0 0 16,12 6 5-16,4 5-7 0,5 3 11 15,4 2-17-15,5 2 7 16,2 2 2-16,7 0-3 16,2 1-5-16,4 0-1 0,1-3 1 15,2 2 0-15,-3 2-1 16,-1-1 0-16,-1 3 0 15,-2 0-1-15,3 2 0 16,-5 0 1-16,-1-1-1 16,-2-1-6-16,-7-2 5 15,-3-2 0-15,-3-4 0 16,-6-2 2-16,-2-3-1 16,-1-2 1-16,-3-3 0 15,1 1 0-15,-1-1-1 16,-1-3-13-16,0-1-5 15,2 1 2-15,0 0-2 16,1 0-19-16,-1 0-1 0,1 0-24 16,-1 3 4-1,-2-1-13-15,-2-1-14 0,-4-2-120 16,-7-2-161-16</inkml:trace>
  <inkml:trace contextRef="#ctx0" brushRef="#br2" timeOffset="407139.0291">20876 10396 627 0,'0'0'154'0,"0"0"-47"0,0 0-14 15,0 0-18-15,0 0-17 16,0 0-16-16,-1-8-2 16,1 7-6-16,0 1-10 15,0 0-1-15,0 0-9 0,0 0-6 16,0 0-8-1,0 0-3-15,10 11-7 0,8 10 10 16,2 6 3-16,5 0-3 16,-1 1 0-16,0-1 0 15,-2 0-5-15,2 2 5 0,-2-3 7 16,-3 3-7-16,-2-2-2 16,-1 3 2-16,-2-4 0 15,-1 0 1-15,-1 0-1 16,0-5 2-16,2 1-1 15,-2 0-1-15,1-6-1 16,-3 3-1-16,0-5-24 16,-3-2-8-16,-1 0-3 15,-3-4 9-15,-2-2-11 16,-1 0-14-16,0-3-19 16,-11-1-24-16,-12-2-152 15,-5 0-392-15</inkml:trace>
  <inkml:trace contextRef="#ctx0" brushRef="#br2" timeOffset="407512.0915">20881 10882 441 0,'0'0'191'15,"0"0"-42"-15,0 0-64 16,0 0-26-16,0 0-22 16,0 0 13-16,92 3-6 15,-62 4-13-15,-2 3 0 16,1 0-9-16,-2-1-4 0,-6 4 0 15,3-2 2-15,-5 0-4 16,-1 1 1-16,1-1-5 16,-4-2-5-16,0 1-3 0,-1-1-3 15,0-1 1-15,0-2-2 16,-1 0-9-16,1-4-5 16,0 0-30-16,-2-2-9 15,-1 0-64-15,-1 0-195 16</inkml:trace>
  <inkml:trace contextRef="#ctx0" brushRef="#br2" timeOffset="407840.4212">21378 10754 772 0,'0'0'141'0,"0"0"-47"16,0 0-21-16,0 0-42 15,0 0-25-15,0 0 0 16,-17 37 11-16,8-14 6 16,2 4-15-16,1 1 9 0,1 0-15 15,2-2 4-15,2 2 0 16,-1-6 1-16,2 1-7 15,-2-5 0-15,2-1-2 16,-3-2-19-16,-3-4-19 16,-4-2-63-16,1-9-308 15</inkml:trace>
  <inkml:trace contextRef="#ctx0" brushRef="#br2" timeOffset="409126.3225">21093 9846 488 0,'0'0'68'0,"0"0"48"16,0 0 14-16,0 0-62 15,0 0-17-15,0 0-18 16,0-8-2-16,0 8-4 16,0 0-4-16,0 0-3 15,0 0-8-15,0 0 7 16,0 0-15-16,0 5-1 15,0 4 21-15,7 5-13 16,1 0 1-16,2 5-6 16,-1 1 11-16,2 2-5 15,3 3-2-15,-2 1-9 16,0-1 2-16,-1 2 6 16,-4-2-7-16,-1-1 1 15,0-2 5-15,-5-2-5 0,1-3-3 16,-2 0 1-16,0-5 0 31,0-1 0-31,0-2 1 16,-7-2-2-16,-2-4 0 15,-3-2 0-15,-9-1-5 16,-7 0-4-16,-10-5-8 16,-2-15-24-16,0-6-51 15,10-4-100-15,15-3-574 16</inkml:trace>
  <inkml:trace contextRef="#ctx0" brushRef="#br2" timeOffset="409855.6035">20917 9623 545 0,'0'0'99'16,"0"0"28"-16,0 0-58 15,0 0-40-15,0 0-27 16,0 0-2-16,0 18 0 0,0-4 1 16,0-1 4-16,0 0-5 15,0-5 0-15,0-2 2 16,0-3-2-16,3-3 1 16,3 0 0-16,2 0 12 15,1 0-8-15,-1-7-4 16,1-3 4-16,-5-2 2 15,-2 1-7-15,-2 3 4 16,0-1-3-16,0 5 0 16,0 0 1-16,0 1-2 0,-5 1 0 15,0 1 0-15,0 1 0 16,2 0 0-16,1 0 0 16,2 0 0-16,-1 0-3 15,1 0 3-15,-2 0 8 16,-1 0 9-16,2 0-5 15,-1 0-8-15,1 4-3 16,1-2 2-16,0-1-1 16,0 1-2-16,0-1 0 0,0 2-2 15,0 0-21-15,0 1-28 16,-5-1-90-16</inkml:trace>
  <inkml:trace contextRef="#ctx0" brushRef="#br2" timeOffset="412758.4713">20772 12942 666 0,'0'0'203'0,"0"0"-98"16,0 0-18-16,0 0-25 15,0 0-35-15,0 0-3 16,0 0-14-16,0 0-4 16,0 0-4-16,3 2-2 15,-2-1-1-15,1 1 0 0,1-1 1 16,0 4 0-16,0-1-1 16,1 7 1-16,1-1 0 15,-2 2-2-15,1 4 5 16,2-1 0-16,-1 3 1 0,-1-1-2 15,1 0 3-15,-1 1-1 16,-1-1 5-16,0 0-9 16,0 0 0-16,-3-3-3 15,0-3 1-15,0 1 2 16,0-4-6-16,0-4-29 16,0-1-33-16,0-3-52 15,0 0-126-15</inkml:trace>
  <inkml:trace contextRef="#ctx0" brushRef="#br2" timeOffset="413666.8941">20940 12969 489 0,'0'0'223'16,"0"0"-109"-16,0 0-39 0,0 0-23 15,0 0-24-15,0 0-19 16,0 0 3-16,0 0-7 16,0 0 0-16,0 1 3 15,0 2 0-15,0-2-8 16,0 4 4-16,0 1-3 16,0 4-1-16,0 1-3 15,0 3 3-15,0-1 2 16,0-2 0-16,0-1-2 15,0-2 1-15,0-2-1 16,0-1-3-16,0-2 2 16,0-2-1-16,3-1-6 15,2 0-1-15,1 0 5 0,3 0-3 16,0 0-5-16,-2 0 0 16,-2-3 10-16,0-1 2 15,-2-1 0-15,-1 2 0 16,1 0 0-16,0 0 2 15,0 0-2-15,0-1 0 16,0 2 1-16,2-1-2 16,2 0 2-16,2 2 5 15,2 0 8-15,2-1 4 16,-4 1 0-16,-2 1-5 16,2 0 4-16,-1 0-3 15,-1 0-7-15,-1 0 10 0,2 5-13 16,-1 3 4-1,-1 3 1-15,0 0-3 0,-3 1 5 16,0 1-3-16,-3-2 0 16,0-1-4-16,0 4 5 15,0-2-1-15,0 0 0 16,-8-1-7-16,-9-1 8 16,-3-1-5-16,-2-4-4 15,-2-3-2-15,4-2-24 16,3 0-18-16,3 0-27 15,4-10-73-15,2-6-295 16</inkml:trace>
  <inkml:trace contextRef="#ctx0" brushRef="#br2" timeOffset="413934.2073">20991 12934 646 0,'0'0'175'0,"0"0"-77"0,0 0-35 16,0 0-24 0,0 0-28-16,0 0-9 0,87-21 3 15,-65 16-5-15,0 1-2 16,-3 1-21-16,-5 2-29 15,-2 1-29-15,-2 0-163 16,-3 0-269-16</inkml:trace>
  <inkml:trace contextRef="#ctx0" brushRef="#br2" timeOffset="414607.4159">21229 12984 541 0,'0'0'234'15,"0"0"-119"-15,0 0-27 16,0 0-22-16,0 0-41 15,0 0 6-15,3 1-17 16,14 3 15-16,6 0-8 16,-1-1-15-16,4 0 8 15,-1-2-14-15,0-1-3 16,5 0 3-16,1 0 0 16,1 0-1-16,-4 0-21 15,-6 0-7-15,-8 0 13 0,-8 0 9 16,-5 0 7-16,-1 0 0 15,0 0 1-15,0 0 1 16,0 0 1-16,0 0-3 16,0 0 6-16,-4 0-5 15,-7 7-1-15,-2 5 0 16,1-1 0-16,-3 3 0 16,0 2 0-16,-4 1 3 15,-1 3-2-15,-1-2 2 16,-1 0 5-16,4-1-5 15,2-2-3-15,5-4 3 16,4-4 2-16,1-3-4 0,6-2-1 16,0-1-1-1,0-1-12-15,0 0-32 0,0 0-53 16,4 0-93-16</inkml:trace>
  <inkml:trace contextRef="#ctx0" brushRef="#br2" timeOffset="415733.6445">21522 12954 554 0,'0'0'208'0,"0"0"-98"16,0 0-19-16,0 0-15 16,0 0-42-16,0 0-12 15,12-18-10-15,0 12 0 0,0-2-11 16,0 1 0 0,3 3-1-16,-1-2 2 15,0 3-2-15,0 1-1 0,1 0-12 16,-3 2 1-16,1 0 0 15,-3 0 9-15,0 0-13 16,-4 2 6-16,-1 6-1 16,-2 2 6-16,-3 3 0 15,0 0 5-15,0 0-1 16,-3 1-1-16,-7 0 2 16,1 0 0-16,0-3 0 15,-1-2 1-15,2-2-1 16,4-5 1-16,-1 1-1 15,5-3 0-15,0 0 1 16,0 0 3-16,0 0-2 0,0 0 1 16,0 0 0-16,0 0 0 15,0 0-3-15,0 0 1 16,0 0-1-16,0 0-4 16,0 0 2-16,0 0 2 15,0-1-3-15,0 1 0 16,0 0-3-16,5-2 6 15,1 2 1-15,0-1-1 16,1 1 1-16,-1 0-2 16,1 0 6-16,0 0-3 15,0 0 2-15,-1 0-4 16,-2 0 0-16,1 0 2 16,-4 0 5-16,2 0-2 0,-3 0-3 15,3 3 6-15,-1 1-4 16,1 3-1-16,0 0 5 15,1 2-5-15,-1-3 6 16,0 5-6-16,-1-2 3 16,-1 5-2-16,-1-1 5 15,0 2-7-15,0-1 1 16,0-1 3-16,0 0 8 16,0-2-12-16,-4 0 10 15,-7-1-3-15,1-1-3 16,-4 1 2-16,-4-3-1 15,-1-4 0-15,0-1-4 0,-2-1-1 16,3-1-2-16,1 0-3 16,3-3-19-16,5-11-6 15,4-1-24-15,4-5-49 16,1-2-83-16,0-2-488 16</inkml:trace>
  <inkml:trace contextRef="#ctx0" brushRef="#br2" timeOffset="416358.4901">21856 12897 492 0,'0'0'235'0,"0"0"-136"16,0 0-36-16,0 0-36 15,0 0-19-15,0 0-2 16,-16 21-5-16,13-12-1 16,2-2 0-16,1-1 2 15,0 2 0-15,0-3-2 16,0 1 0-16,0-1 0 0,0-2-2 15,0 0-1 1,0-2-10-16,3 2 2 0,1-1 4 16,1 0 4-16,2-1-3 15,-4 1 5-15,-2-1 0 16,2 1 1-16,-3-2 0 16,3 1 13-16,0 0 11 15,1-1-2-15,2 1 5 16,2 1-10-16,3-1 2 15,-1 2-2-15,4-1-10 16,-5 2 4-16,0-1-2 16,-2 2-1-16,0 1 2 0,1 1-7 15,-2 0 12 1,-1 0-2-16,-1 2-2 16,-3-1-4-16,-1 1 0 0,0 2-6 15,0 1 8 1,0 4 0-16,-11 1 11 0,-5 0-10 15,-3 0-2-15,1-4-3 16,0-3-1-16,2-6-2 16,7-1-2-16,0-3-11 15,1 0-24-15,4-8-43 16,3-14-144-16</inkml:trace>
  <inkml:trace contextRef="#ctx0" brushRef="#br2" timeOffset="416594.0972">21895 12856 503 0,'0'0'157'16,"0"0"-21"-16,0 0-70 15,0 0-46-15,0 0-12 16,0 0-8-16,96-20 0 0,-80 19-29 16,-4 1-93-16,-4 0-147 15</inkml:trace>
  <inkml:trace contextRef="#ctx0" brushRef="#br2" timeOffset="417033.3847">22085 12877 813 0,'0'0'113'0,"0"0"-9"16,0 0-29-16,0 0-42 15,0 0-23-15,0 0-4 16,0 4-5-16,4 8 8 15,5 2-7-15,0-1 1 16,-3 4 2-16,2 2-2 16,-2-2-2-16,-1 1-1 0,0 0 8 15,-2-3-7-15,0-2 0 16,-2-1 0-16,1-4-1 16,0-2 0-16,-2-3-14 15,0-3-7-15,0 2-32 16,0-2-39-16,1 0-90 15,1-3-503-15</inkml:trace>
  <inkml:trace contextRef="#ctx0" brushRef="#br2" timeOffset="417330.9149">22137 12807 669 0,'0'0'147'15,"0"0"-38"-15,0 0-37 16,0 0-28-16,0 0-28 16,0 0-6-16,6-17 5 15,2 14-14-15,2-2-1 16,-1 0 0-16,0 1-10 15,4 0-8-15,1-1 0 16,-2 0-27-16,-1 1 5 0,-3 3-14 16,-2-1-22-16,-3 2-105 15,-3 0-104-15</inkml:trace>
  <inkml:trace contextRef="#ctx0" brushRef="#br2" timeOffset="417627.7208">22124 12930 186 0,'0'0'257'0,"0"0"-92"0,0 0 10 16,0 0-88-16,0 0-15 15,0 0-6-15,0 4-9 16,0-4-15-16,0 0-12 15,0 0-3-15,7 0-20 16,2 0-4-16,2-4-5 16,2-1 7-16,0-1-10 15,4 1 3-15,1 1-19 16,-1-1-14-16,-1 4-13 16,-5-1-10-16,-5 1-18 15,0 0-26-15,-1-1-176 16</inkml:trace>
  <inkml:trace contextRef="#ctx0" brushRef="#br2" timeOffset="418879.5416">22209 12629 337 0,'0'0'138'0,"0"0"-34"16,0 0-21-16,0 0-36 0,0 0-15 16,0 0 7-1,-47-14 8-15,37 14-32 16,1 0-6-16,1 0 30 0,0 0-8 15,2 0-7-15,1 0 12 16,-1 0-15-16,-1 0-2 16,-4 0-3-16,1 3-7 15,-2 2-1-15,0 4 2 16,-2 1-6-16,0 0-4 16,0 2 3-16,1 3 0 15,1 2-2-15,3 0-1 16,-3 4 3-16,0 0-3 15,-2-1 4-15,0 1-4 16,0-1 18-16,1-1-7 16,2-1-8-16,4-2 2 0,0-2-1 15,2 0-4-15,2-1 0 16,0-1 4-16,1 0 4 16,2 1-1-16,0-1-7 15,0-1 9-15,0 3-7 16,0-5 6-16,3 3-3 15,4-1 0-15,-3 0-1 16,3 2-3-16,1 1-1 16,-1-2 1-16,2 2-1 15,3 2 1-15,0-4-2 16,3 2 4-16,-1-1-3 16,0 0 6-16,0-1-11 15,-1-2 8-15,4 0-6 0,-1 0 3 16,-3-3 0-1,4-1 0-15,-2-1 1 0,-2-1-1 16,4 1 5-16,0-2-5 16,0-1 1-16,2-2-4 15,2 0 6-15,3 0-3 16,1 0 1-16,1-6-1 16,-4-2-11-16,-5 0 5 15,2-1 6-15,-4 0-9 16,0-1 8-16,0 0-1 15,0 1 0-15,-3-1 2 16,0-1 0-16,-1 1 0 0,-1-2 0 16,0-1 2-1,0-2-2-15,-2 3 0 0,1-2-5 16,-2 1 12-16,-2 0-7 16,-1-1 1-16,1-2-1 15,-4 1 0-15,2-1-1 16,-1-2-1-16,-2 0-1 15,0-2-1-15,0 1 1 16,0-1 3-16,0 1 0 16,0 0 2-16,0 2-2 15,-8 3 1-15,1 0 4 16,-4 4-2-16,4-3 5 0,-4 1-4 16,-2 3 1-16,1-3-2 15,0 1 1-15,-1-3-4 16,1 0 2-16,-2-1-3 15,4 1 2-15,-2 0 0 16,2 0 2-16,-3-2-3 16,2 4 0-16,2 2 0 15,1 4-3-15,2 3 1 16,-4 3-12-16,-4 0-8 16,-6 2-31-16,-9 8-34 15,-5 2-138-15</inkml:trace>
  <inkml:trace contextRef="#ctx0" brushRef="#br0" timeOffset="438336.5542">17003 10855 217 0,'0'0'253'15,"0"0"-147"-15,0 0 18 16,0 0-29-16,0 0-44 16,0 0-15-16,0 0-9 15,-6-10 2-15,6 6 3 16,0 3-7-16,-3-2 4 16,2 0-1-16,-1 0-6 15,1 0-1-15,-1 2-11 16,1-1-2-16,1 0-2 15,0 1 3-15,-3-2-6 0,3-2 2 0,0 2-2 16,0-3-2-16,0 1 2 0,0-1-3 16,0 1 0-16,0-2-1 15,0 1 1-15,0 1-4 16,0-3 3-16,0 2 1 16,0 1-6-16,0-2 5 15,6 3-1-15,-2-2 1 31,1 0-3-31,-1 1 0 16,1-1 3-16,-1 2 1 16,3-2 0-16,0 2 0 0,0-3 0 0,2 0 0 31,3-3 0-31,0 1-3 16,4 0-6-16,-2-2 3 15,2 2 0-15,-2-2 2 16,-4 3 1-16,2-1 3 15,-2 1-5-15,2-2 9 0,0 0-4 16,2-1 0-16,-1 3-3 16,1-1-5-16,0 1-2 15,-2 0 9-15,2 0-4 16,-2 2 1-16,0 0-4 16,2 0 5-16,0-2 2 15,4-1 1-15,-3-2 0 16,1 3 0-16,-2 1-1 15,-1 0 1-15,-1 0 0 16,0 1 0-16,1-1 2 16,-2 0-3-16,1 3 1 15,-2-4 0-15,2 2 0 0,1-2-1 16,0 0 2-16,1-1-2 16,1 3 2-16,0 0 2 15,0-1-3-15,1 3 0 16,-2-1 0-16,4-1 0 15,0 2 0-15,1-1 0 16,2 0 4-16,-1-1-4 16,0 2 0-16,1 0 0 15,2-2 0-15,-1 2-2 16,-1-2 2-16,-1 0 2 16,-3 0-1-16,1 1-1 15,0 0-1-15,1-1 1 0,1 0 3 16,1 0 1-16,4-2-3 15,3 2-1-15,5-3-2 16,2-1 2-16,-1 1 0 16,-4 2 2-16,-3 3-1 15,-7 1 4-15,-3 0-2 16,2 0-3-16,-4 2 9 16,3-2 1-16,2 0-8 15,3-1-1-15,4-2 4 16,2-1-2-16,-3 3-3 15,3 1-3-15,-3 1 3 16,-1 0 1-16,-3-1 0 16,-1 2-2-16,-2-1 0 0,1 1 1 15,3-2 2-15,1 1-2 16,2-1 0-16,2 0 3 16,1 0 0-16,-3 0 1 15,3 1-3-15,-3 2 6 16,0 0-7-16,0 0 1 15,-3 0-1-15,2 0 2 16,1 0 0-16,1 0-1 16,-1 0 4-16,4 2-3 15,5-1 3-15,3 1 8 16,3-1-10-16,-3 1 0 16,-3 2 8-16,-9 0-7 0,-4-1-4 15,-3 1 0 1,-1 2-3-16,-2-2 8 0,7 3-5 15,0-1 2-15,2 0 4 16,1-2 8-16,-2 1-6 16,1 0-7-16,-1-1 2 15,-3 1-2-15,0 1 2 16,0 2-3-16,-1-2-1 16,0 3 1-16,2-1 0 15,1-2-3-15,3 2 3 16,2-2 0-16,2 2 3 15,2-3-3-15,3 1 2 16,1 0-2-16,2-1 0 16,-2 1 1-16,-3-1-1 15,-3 1 0-15,-3 0 0 0,-4-1-3 16,-1 1 7-16,-3-1-8 16,-3 1 8-16,-1-3-8 15,-6 0 8-15,-1-1-7 16,-1 1 3-16,-1-1-1 15,0 0 0-15,0 3 1 16,3 1-1-16,0-1 1 16,1 0 0-16,2 1 0 0,2 0-3 15,3-1 6-15,5 4-6 16,1-3 3-16,4 3 0 16,-2-2 0-16,-2 2 2 15,-1-2 5-15,-2-2-7 16,-2 2 0-16,-2 1 0 15,-2-2 0-15,-1 2-9 16,-4-2 9-16,1 2-2 16,1 1 8-16,1-3-12 15,-1 3 7-15,1-1-1 16,1 0 3-16,-2-2-3 16,0 2 0-16,-1 0 0 0,1 1-2 15,-2-1-6-15,1 3 4 16,2-1 0-16,-2 2 4 15,3-1 6-15,-2-2-4 16,3 0-2-16,1 0 0 0,6-1 1 16,-2 3 3-1,2-5-4-15,-5 3 1 0,-1-2-1 16,-3 2-1-16,3-1 1 16,-3-1 3-16,0 2 0 15,1-4-3-15,-5 1 0 16,-2 0-4-16,1-1 3 15,-3 1-6-15,3 0 6 16,-1 0 2-16,-2-1 0 16,1-1-1-16,-2 2 0 15,1-1-1-15,-3 1-1 16,1 0 2-16,-1 0 0 16,2 1 0-16,0-1 1 15,0 2 0-15,0-1 0 16,4 1-1-16,0 2-2 15,2 1 2-15,0 0 6 0,4 1-6 16,1-1 1-16,-1 0 2 16,0 0-3-16,-2-1-2 15,-5 0 2-15,0-1 0 16,-3-1 0-16,-2-2 0 16,1 0 0-16,1-1 6 15,-2-1-6-15,1-1 0 16,-1-1 0-16,1 0 1 15,-1-1 0-15,-1-1-1 16,0 0-6-16,0 0-8 16,0 0-27-16,0 0-48 0,-4-7-217 15</inkml:trace>
  <inkml:trace contextRef="#ctx0" brushRef="#br0" timeOffset="438930.1809">20517 10976 660 0,'0'0'148'0,"0"0"-130"15,0 0 34-15,0 0 16 0,0 0-12 16,0 0-18-16,0 0-4 16,67 8-12-16,-43-5 3 15,3 1 0-15,-1 1-11 16,0 0 4-16,-8 1 1 15,-2-2-1-15,-4 2 2 16,0-2-12-16,-2 2 11 16,3-1-14-16,3 3 0 15,-1-2 3-15,3 0-7 16,1 0-1-16,-4-1 0 16,-3-2 6-16,0 0-6 15,-8-1-3-15,-2-2-7 16,-2 0-11-16,0 0 0 15,0 0-1-15,0 0-18 0,-2-5-56 16,-2-3-106-16,-1-4-363 16</inkml:trace>
  <inkml:trace contextRef="#ctx0" brushRef="#br0" timeOffset="439305.2538">20903 10772 845 0,'0'0'80'0,"0"0"-59"15,0 0 31-15,0 0 17 16,0 0-38-16,0 0-14 15,0-3-14-15,6 14 16 16,0 4-7-16,-3 4 5 16,-1 1-13-16,-2 3 14 15,0 0-6-15,0-1 14 16,-6 1-10-16,-2-5 3 16,2-2-12-16,3-4-4 15,-1-1 0-15,2-5-3 0,2-1-13 16,0-1-31-1,0 0-3-15,-1 1-27 0,-4-4-96 16,-4-1-476-16</inkml:trace>
  <inkml:trace contextRef="#ctx0" brushRef="#br0" timeOffset="440656.7429">16925 10581 463 0,'0'0'239'0,"0"0"-161"16,0 0 16-16,0 0-12 15,0 0-32-15,0 0-15 16,0-6-2-16,0 4-7 16,0 2-4-16,0 0 4 15,0 0-8-15,0 0-4 16,0 0-8-16,0 0-2 15,0 0-2-15,0 9-2 16,-4 9-2-16,1 5 2 0,-1 3 1 16,-1 1 2-16,2-1-3 0,2 0 1 15,1-2-2-15,0 1-2 16,0 4 3-16,1-2-2 16,7-2-2-16,-2-1-1 15,1-4 1-15,-3-5 3 0,1-1-3 16,1-5 2-16,0-1-1 15,1-4-1-15,1-2-8 16,-1-2 11-16,-1 0-9 16,2 0 5-16,-1 0-3 15,2-3 7-15,-1-11 1 16,0 3-12-16,-2 0-2 16,-1 2 9-16,1 1 2 15,0-2 1-15,0 0 0 16,1 0 2-16,-1 2 1 15,0-1-1-15,0 2-2 16,-2 2 2-16,0 2-1 16,0 1-3-16,-1 1 3 0,3-1-4 15,0-1 5 1,2 0 1-16,5-2 1 0,-2 1-1 16,3-1-1-16,-2 5-5 15,-4-3 4-15,-3 3-48 16,-5 0-102-16,0 0-376 15</inkml:trace>
  <inkml:trace contextRef="#ctx0" brushRef="#br0" timeOffset="442326.8294">17573 9958 407 0,'0'0'148'0,"0"0"-17"15,0 0 7-15,0 0-51 16,0 0-32-16,0 0-8 15,0-23-9-15,-6 23-13 16,0 0-14-16,2 0-5 16,-4 0 1-16,-1 0-1 15,-1 0-3-15,-1 0-3 16,-2 6 0-16,4 3 0 16,-3 4-3-16,0-1 2 15,3 5 0-15,-1-2-4 0,1-1 2 16,3-3-2-16,1 1-8 15,4-4 2-15,1 1 4 16,0-1-2-16,0 2 2 16,0-3 2-16,0 0-15 15,4-1-3-15,4-2-10 16,-1-2 0-16,2 0 12 16,2-2 0-16,-1 0-2 15,1 0 3-15,-4 0 10 16,2-3 4-16,-3 0 4 15,-3-2 2-15,0 2 9 16,-2 2 7-16,1-1-4 16,-2 2-8-16,1 0-3 0,1 0-1 15,1 0 0-15,0 0-5 16,2 0 5-16,2 0 2 16,-3 0-2-16,4 0 2 15,-1 0 5-15,2 0 2 16,2 0 6-16,-1 0-4 15,2 0 0-15,-2 0 4 16,0 0-10-16,-2 0 10 16,-3 6-5-16,1-1-4 15,-3 1-4-15,0 2 11 16,0-1-2-16,0 3 0 16,1-1-2-16,2 2-2 15,-3-3 2-15,0 1 2 0,0-3-2 16,-1 0 4-16,-1-2-10 15,-1-1 2-15,0 0-1 16,0-2-4-16,0 2 1 16,0 1 16-16,-7 1-12 15,-7 0 7-15,1 4 0 16,-5-2-11-16,0 3-1 16,-3-1 0-16,2-1 5 15,2-1-5-15,1-2-2 16,5 1 1-16,2-3 0 15,6-3-9-15,0 0-17 16,-1 0-6-16,4-6-47 0,0-8-51 16,0-3-294-16</inkml:trace>
  <inkml:trace contextRef="#ctx0" brushRef="#br0" timeOffset="443759.0603">17779 10009 498 0,'0'0'159'0,"0"0"-45"16,0 0-32-16,0 0-20 15,0 0-4-15,0 0-44 0,-21-29 8 0,19 29-10 16,2 0-4-16,-2 0-8 16,0 0 1-16,-4 0-5 15,0 5 0-15,-3 7 4 16,-2 0 8-16,1 3-8 31,3 1 5-31,2-1 4 0,2 0-2 16,3 1-7-16,0-1 10 15,0-3-6-15,0-3-3 16,5 0-1-16,2-5 1 16,2-4-1-16,5 0-1 15,-2 0-13-15,4-6 4 16,-1-8-14-16,-2-3-10 16,-2-2 4-16,-7 1 5 15,-2-1 9-15,-2 3 3 16,0 5 10-16,0 5-1 15,0 3 8-15,0 2-2 0,0 1-2 16,0 0 0-16,0 0-2 16,0 0-2-16,0 0 4 15,-2 0 7-15,2 0 9 16,-1 0-3-16,-1 0-7 16,2 4 2-16,0 1 6 15,0 1-8-15,0 0 0 16,0 0 2-16,0 0 7 15,0 0-5-15,3-1 3 16,3 2-4-16,1 0 8 16,1 3-7-16,1 0-9 15,0 0 5-15,3 0 4 16,-3-3-9-16,0-2-1 16,1-2 0-16,-2-3 1 0,-1 0 0 15,1 0-1-15,1 0 1 16,-3-2-1-16,1-10 2 15,2-2 5-15,1-1 6 16,1-4-13-16,0 1 0 16,0 1 0-16,0 3 0 15,-3 2-11-15,-7 4 4 16,-1 2 6-16,0 0-1 16,0 1-4-16,-6 1 5 15,-2-2 1-15,1 1 4 0,-2 2-3 16,5-2 3-16,-1-1 2 15,2 2-2-15,0 0 4 16,-2 1-7-16,2 0 2 16,0 3-3-16,-1 0-3 15,-2 0-7-15,2 0 6 16,-4 0-16-16,1 0 1 16,-2 6-36-16,3 0-53 15,4-1-98-15,2-2-368 0</inkml:trace>
  <inkml:trace contextRef="#ctx0" brushRef="#br0" timeOffset="444982.313">18182 9877 677 0,'0'0'35'0,"0"0"48"16,0 0-15-16,0 0-29 15,0 0-17-15,0 0-16 16,-34-3 0-16,17 15-4 0,-1 4 6 15,3 1 2-15,5-1 4 16,5-1 8-16,5 1 1 16,0 1 5-16,0-3-7 15,11-2-6-15,1-1-1 16,0-5-11-16,2-1-2 16,-1-5 0-16,3 0 1 15,-1 0-2-15,1-7-3 16,-1-8-13-16,-2-2-18 15,-2-5 7-15,-5 1-8 16,-1-3 19-16,-5 4-6 16,0 4 20-16,0 5 2 0,0 5 16 15,-5 3 7-15,1 3-2 16,1 0-17-16,1 0 5 16,1 0 2-16,-1 0-7 15,2 5 2-15,0 6-6 16,0 2 2-16,0-2-3 15,0 2 1-15,2-3 0 16,7-1-1-16,-2-1-7 16,0-2 4-16,1-4-20 15,-2-2 5-15,2 0-11 16,2 0 2-16,-1-8 15 16,0-8 3-16,-2-1-1 15,-1-1-1-15,-3-2 5 0,-3 5 3 16,0 1 1-1,0 8 3-15,0 1 3 0,0 5 8 16,0 0 3-16,0 0 1 16,0 0-14-16,0 0 13 15,3 8-8-15,3 7 5 16,3 4 5-16,4 3-4 16,-2 1 5-16,0 2-2 15,-1 0 0-15,2-2-3 16,-1-1 2-16,3-2-3 15,-2-1 5-15,1-3-5 16,-4 1 3-16,-1-4 1 0,-2 0-6 16,-3-4-4-1,-2-3-3-15,1-4 0 0,-2-2-1 16,0 0 4-16,0 0 1 16,-2-6 8-16,-13-10-12 15,-3-2-2-15,-2-5 0 16,-1-4 1-16,4-1-1 15,1-3-1-15,4-2-14 16,4 3 0-16,1 2-12 16,3 2 11-16,1 3-1 15,-2 3 2-15,1 5-1 16,-1 2-5-16,-1 6 3 16,2 0-7-16,-1 2 8 15,1 0-3-15,4 1 6 16,0 0 2-16,0-2 1 0,0 2-1 15,3 0 12-15,7 0 21 16,5-1 10-16,0 2 1 16,3 3-10-16,1 0-3 15,2 0-1-15,2 0-8 16,-1 6-1-16,-4 7-5 16,1 2 6-16,-4 2-4 15,-3 2-3-15,-6-2 11 16,-4-1-12-16,-2 0 12 15,0-1-6-15,-6 0-6 16,-14-1 6-16,-2 0-3 16,-4-2 0-16,1-2-5 0,1-3-5 15,5-6-28 1,8-1-34-16,5 0-27 0,6-18-51 16</inkml:trace>
  <inkml:trace contextRef="#ctx0" brushRef="#br0" timeOffset="445466.77">18656 9465 606 0,'0'0'73'15,"0"0"57"-15,0 0-43 16,0 0-2-16,0 0-40 15,0 0-15-15,-33-3-11 16,26 3 1-16,1 6-18 16,-3 5 17-16,3 1-13 15,-2 4 14-15,1 4-4 0,3 4-4 16,1 2 0-16,1 3 3 16,1 2 2-16,1-1-3 15,0 3-1-15,6-2-13 16,11-2 1-16,3-2-1 15,5-4-2-15,1-4 2 16,-1-4 0-16,0-4-10 16,-2-5-29-16,-2-4-13 15,-1-2-50-15,-3 0-173 16</inkml:trace>
  <inkml:trace contextRef="#ctx0" brushRef="#br0" timeOffset="446415.0879">18980 9555 381 0,'0'0'130'16,"0"0"23"-16,0 0-32 15,0 0-37-15,0 0-20 16,0 0-15-16,0-28-22 16,-3 25 2-16,0-3 2 15,-1 2-20-15,-2 1 2 0,1-1 0 16,-2 2-12-16,-1 2 1 15,1 0-2-15,-2 0 0 16,-5 0 7-16,2 0-5 16,-1 3 0-16,3 7-2 15,-1 3 0-15,2 1 0 16,2 4 0-16,2 2 3 16,2 5-1-16,2-2 1 15,1 0-3-15,0 0 1 16,0-3-1-16,7-6 0 15,4-2 2-15,4-7-4 16,-2-3-7-16,5-2-6 0,-3 0 0 16,3-10-20-1,-5-5-6-15,1-5-15 0,-4-1-13 16,-1-3-35-16,-2-3-63 16,-2 2-27-16,-4 3-42 15,-1 8 236-15,0 5 17 16,0 7 155-16,0 0-8 15,0 2-75-15,0 0 5 16,0 0-13-16,0 0-47 16,0 9-2-16,0 3 30 15,0 5-10-15,0-3-18 16,0 1-9-16,0-1-11 16,3 0-8-16,7-3 4 15,4-2-4-15,3-3-6 16,2-3-6-16,2-3-11 0,-1 0-31 15,-1-3-128-15,-4-12-557 16</inkml:trace>
  <inkml:trace contextRef="#ctx0" brushRef="#br0" timeOffset="447141.3021">19126 9270 565 0,'0'0'116'0,"0"0"17"15,0 0-58-15,0 0-26 16,0 0-38-16,0 0-6 16,-53-14 2-16,42 14-1 0,0 0-1 15,1 0 3 1,0 1 2-16,2 5 8 0,0 0-13 15,3 1-2-15,0 0-3 16,4 0-2-16,-1 0 0 16,2 1 2-16,-1-2 1 15,1 2-1-15,0 1 1 16,0 2 3-16,0-2-4 16,0 2 0-16,0 1-1 15,4 1-3-15,3-1-2 16,-3 0 6-16,3-3 0 15,1 2 1-15,1 2 3 16,2-3 0-16,3 4 2 16,-2-2 1-16,3 1-3 15,-3 2-3-15,0 2 3 0,-2 2-3 16,-1 0 5-16,0 1-5 16,-3 2 5-16,-1-1 0 15,-2 1-3-15,0 0 2 16,-2-1-2-16,1-3 0 15,-1-1-2-15,2-3-1 16,1-3 1-16,1-2-1 16,1-1 1-16,1-4 0 15,7-3-1-15,1-1 0 16,7 0 0-16,3-1-14 16,1-11-21-16,1-3-67 15,-2-2-137-15</inkml:trace>
  <inkml:trace contextRef="#ctx0" brushRef="#br0" timeOffset="448157.3497">19265 9416 233 0,'0'0'370'0,"0"0"-266"16,0 0 11-16,0 0-27 0,0 0-30 16,0 0-44-16,0-7-14 15,0 7 0-15,0 0 0 16,0 2-2-16,0 3 2 16,0 1 2-16,0 0-2 15,0 5 0-15,-3 1 2 16,2-1-1-16,-1 0-1 15,1-2-13-15,1-1-6 16,0-1-7-16,0-3 0 16,0-3 8-16,3-1-1 15,7 0-1-15,2 0-2 16,1 0 0-16,-2 0-14 16,-2-4 1-16,-3 0 27 15,-2 1 8-15,-1-1 1 0,-3 2 19 16,1-1 43-16,1 3-5 15,1-3-3-15,-1 1-3 16,-2 2-13-16,1-1-11 16,-1 1-7-16,2-1-6 15,2-1-14-15,5 2-1 16,4 0-1-16,3 0 1 16,0 0 2-16,-3 0 4 15,0 0-1-15,0 3 5 16,-3 1-6-16,2 1 13 15,-3 3-5-15,-1 1-4 32,-3 1-1-32,0 2-1 15,-5 1 1-15,0 1-4 0,0 1 3 16,-5 1-3-16,-11-1-1 16,-6-1 0-16,0-3-2 15,2-6-5-15,1-4-10 16,5-1-25-16,5 0-67 15,5-15-169-15</inkml:trace>
  <inkml:trace contextRef="#ctx0" brushRef="#br0" timeOffset="448423.3736">19268 9368 634 0,'0'0'214'0,"0"0"-125"15,0 0-2-15,0 0-28 16,0 0-40-16,0 0-14 16,20-27-1-16,-7 22-3 15,0 1-2-15,-1 0-5 16,-3 3-8-16,-3 1-22 15,2-2 2-15,-4 1-50 16,3-4-103-16,-4-1-528 16</inkml:trace>
  <inkml:trace contextRef="#ctx0" brushRef="#br0" timeOffset="449157.8538">19314 9190 371 0,'0'0'333'0,"0"0"-221"15,0 0-32-15,0 0-9 16,0 0-30-16,0 0-33 16,5-3 6-16,8 3 2 15,2 0 2-15,1 0-6 0,3 0-9 16,-2 0 1-16,1-5-4 16,3 0-9-16,0 1-5 15,-3 0-3-15,1-3-6 16,0 1 13-16,-3-2-14 15,0 1 7-15,-4 0 11 16,-3 3 6-16,0 0 3 16,-6 1 0-16,0 1 19 15,-3 2-1-15,0 0 1 16,0 0-15-16,0 0-7 0,0 0-2 16,4 10 2-1,2 3 8-15,4 2 3 0,0 2 4 16,-1 3-8-16,1 3 11 15,0 1-2-15,-1 3-1 16,-1 2-4-16,1 4 1 16,-2-1-1-16,2-1-3 15,0-3 6-15,-2-3-11 16,0-3-3-16,-6-4 0 16,-1-2-4-16,0-3 4 15,-4-2-2-15,-16 0-19 16,-6-2-29-16,3-3-114 15,4-6-394-15</inkml:trace>
  <inkml:trace contextRef="#ctx0" brushRef="#br0" timeOffset="449643.9267">19959 9453 599 0,'0'0'239'0,"0"0"-178"16,0 0 14-16,0 0 1 15,0 0-12-15,0 0-31 16,1 72-3-16,-1-52-17 16,-15 0-5-16,-6 0-1 15,-5-3-7-15,-3-3-49 16,10-7-80-16,9-7-416 15</inkml:trace>
  <inkml:trace contextRef="#ctx0" brushRef="#br0" timeOffset="450463.2193">20199 9098 345 0,'0'0'247'15,"0"0"-150"-15,0 0 19 16,0 0-52-16,0 0-17 15,0 0-20-15,-41-48-6 16,37 45 5-16,1 3-4 16,0 0-3-16,-3 0-7 15,-1 0-8-15,-5 8 2 16,0 7-5-16,-3 1 16 16,0 2-12-16,1-1 4 15,3 2-3-15,5 0 2 16,3-2-7-16,3 3 5 15,0-1-3-15,0 1 0 16,0-2 0-16,7-2-2 0,1-2 0 16,2-6 1-16,-2 0-2 15,-1-5 1-15,2-3-1 16,-2 0-5-16,2 0-4 16,4-2 2-16,1-13 5 15,0-3-7-15,2-6 1 16,-1-4-10-16,0-1-19 15,-3-1-1-15,-3 4 22 16,-5 8 11-16,-2 6 5 16,-2 7 23-16,0 2 14 0,0 1-10 15,0 2-8 1,0 0-3-16,0 0-16 0,0 0-3 16,1 11 3-16,4 5 8 15,1 3 10-15,1-1-4 16,4 1-3-16,-2 1-7 15,1-1-1-15,0 1-2 16,-1-3 0-16,-1-1-2 16,-2-2-9-16,0-6-30 15,-5-5-60-15,2-3-252 0</inkml:trace>
  <inkml:trace contextRef="#ctx0" brushRef="#br0" timeOffset="451621.9883">20470 8868 616 0,'0'0'123'0,"0"0"-20"15,0 0-3-15,0 0-5 16,0 0-45-16,0 0-17 16,0-30-16-16,0 27 6 0,0 3-15 15,0-1-2-15,-3-1-3 16,-7 2-3-16,-2 0-1 16,-7 0 1-16,-2 0 0 15,-3 0 0-15,2 5 0 16,6-1 1-16,3-1-1 15,9-2 0-15,1 2-3 16,0-2-4-16,1 4-2 16,-1 2-5-16,0 0-2 15,1 0 4-15,2-1 3 0,0-3 1 16,0 0 7 0,0 2 0-16,0-2 0 0,4 0-2 15,-1 0 1-15,0 0 2 16,1 2 0-16,-1 0-3 15,0 2 3-15,0 3-2 16,0 0 3-16,0 6-1 16,3 1 9-16,0 3-8 15,0 2 13-15,0 4-9 16,2 1 11-16,-1 2-8 16,0-3 2-16,1 0 5 15,-3-3-5-15,2 0-3 16,-1 0-1-16,-2-1-3 15,2-4-3-15,0-3 0 0,3-1 0 16,0-3 2-16,0-5-4 16,4-1 0-16,2-4-7 15,8-1-11-15,2 0-6 16,1 0-24-16,-1-11-38 16,-6-4-164-16</inkml:trace>
  <inkml:trace contextRef="#ctx0" brushRef="#br0" timeOffset="452348.6462">20521 8960 494 0,'0'0'177'0,"0"0"-85"15,0 0 0-15,0 0-22 16,0 0-33-16,0 0-1 16,17 0-5-16,-2 0-19 15,5 0-2-15,7 0-7 0,2-5-3 16,-4-1-11-16,-2-2-2 16,-4 2 2-16,-3-2-1 15,-4 2 3-15,-1-3 9 16,-1 1 0-16,-3 3 0 15,-4 1 7-15,-1 4-4 16,-2 0 7-16,0 0 6 16,0 0 1-16,0 0 0 15,0 0-17-15,0 0 0 16,0 4-3-16,0 11 3 16,0 2 16-16,-2 4 6 15,-1 2-4-15,3 3-2 16,0 0-2-16,0 3-1 0,0-1-4 15,0-5 1-15,0-2-6 16,0-5-2-16,0-4-2 16,2-1-6-16,-2-5 0 15,3-2-34-15,0-2-25 16,3-2-62-16,0 0-297 16</inkml:trace>
  <inkml:trace contextRef="#ctx0" brushRef="#br0" timeOffset="452910.9978">20715 8744 396 0,'0'0'148'0,"0"0"-35"16,0 0-40-16,0 0 1 15,0 0-52-15,0 0 0 16,9-1 19-16,-1 5 6 16,1 2-17-16,2-1-10 15,-2 5 7-15,2-3-14 16,1 4-2-16,1 3-2 15,4 0 2-15,-1 1 0 16,3 3-1-16,1 0-5 16,-4 1-3-16,1 2 7 15,-4 8-3-15,-2-2 10 16,-4 7 0-16,-4 1 4 0,-2-1-16 16,-1 2 13-16,0-5-13 15,0-3-4-15,-4-1-1 16,-14-6-7-16,-6-1-15 15,-5-5-51-15,-4-8-222 16</inkml:trace>
  <inkml:trace contextRef="#ctx0" brushRef="#br0" timeOffset="453738.9308">20802 8640 442 0,'0'0'133'15,"0"0"-29"-15,0 0-39 16,0 0-13-16,0 0-15 15,0 0 4-15,13 2-13 16,-5 5 6-16,-1 1-7 16,3 1 3-16,1 2 2 15,-2 1-1-15,4 4-15 16,-2 4 5-16,5 2-9 0,-1 3 8 16,6 6-12-16,1 0 11 15,-1 3-8-15,3 2-2 16,-2-2-4-16,-2-1 11 15,2 1-4-15,-1-1-9 16,-4 1 11-16,-4-3-3 16,-6-3-5-16,-7 0-6 15,0 0 0-15,-13-2-2 16,-23 2-7-16,-12-3-43 16,-8-3-77-16,-1-3-673 15</inkml:trace>
  <inkml:trace contextRef="#ctx0" brushRef="#br0" timeOffset="456253.9581">17267 11882 558 0,'0'0'107'0,"0"0"31"15,0 0-58-15,0 0-12 16,0 0-27-16,0 0 0 16,0 0 5-16,0-8-31 15,0 8 3-15,0 0-14 16,0 0 8-16,-1 0-4 15,-5 0-7-15,0 2 0 16,-5 10 1-16,-3 5 7 0,-3 2-8 16,-1 2 3-16,-1 4-1 15,-4 2 1-15,0 1-4 16,-4 4 1-16,-3-1 1 16,-1 2-2-16,-4 0 2 15,-1-1-1-15,1-3-1 16,-3 0-1-16,5-4-7 15,3-2 2-15,5-3-1 16,7-2 0-16,5-1-2 16,3-4-5-16,4-1-4 15,0-3 15-15,1-2-9 16,2-2-6-16,0-1-17 16,-2-4-30-16,4 0-33 0,1 0-98 15,0 0-388-15</inkml:trace>
  <inkml:trace contextRef="#ctx0" brushRef="#br0" timeOffset="456863.2198">17469 12068 638 0,'0'0'170'0,"0"0"-57"15,0 0-2-15,0 0-45 16,0 0-32-16,0 0-24 16,0-6-10-16,0 16 1 15,0 7 3-15,0 6 15 16,0 0-4-16,0 2-1 15,0-1-10-15,0-3 8 16,0-1-11-16,-3-4-1 0,0-2 2 16,0-5-7-16,1-1 4 15,-1-2-20-15,0-3-21 16,2 0-23-16,-2-1-68 16,3-2-205-16</inkml:trace>
  <inkml:trace contextRef="#ctx0" brushRef="#br0" timeOffset="457628.634">17571 12088 505 0,'0'0'120'16,"0"0"24"-16,0 0-41 15,0 0-32-15,0 0-33 16,0 0-17-16,0-16-5 16,0 16-15-16,0 0 2 15,0 0-3-15,0 7 0 16,0 6 4-16,0 1 2 15,0 1 3-15,0-1-6 0,0 2-1 16,0-4-1 0,0-1 2-16,0-2-3 0,0-2-4 15,0-1-5-15,5-2-13 16,1-1-15-16,5-3 2 16,2 0-5-16,0 0 7 15,-2 0-3-15,-1 0-15 16,-2-5 21-16,-5 1 23 15,0 1-3-15,-2 0 10 16,1 1 27-16,-2 0 27 16,0 0-16-16,0-1-13 15,1-1 7-15,1 2 1 16,2-1-17-16,-1 1 6 16,2-3-3-16,1 4-5 0,0-2 10 15,0 3-16-15,-1 0 13 16,1 0-14-16,0 0 7 15,0 0-8-15,1 0-1 16,3 0-3-16,-1 3 8 16,3 3-10-16,1 0 4 15,1 2 0-15,-1-3 5 16,-1 1-8-16,-3 1 5 16,0-2-1-16,-5 2 2 15,-1 2-3-15,-3-1 0 16,0 1 0-16,0 2-4 15,0 0 2-15,-4 1-2 16,-8-1 4-16,-2 1 0 0,-2-1-2 16,-2-1 3-16,-3-3-1 15,1-1-4-15,1-5-4 16,3 1-12-16,6-2-6 16,2 0-20-16,5-10-38 15,3-7-133-15,0-4-575 16</inkml:trace>
  <inkml:trace contextRef="#ctx0" brushRef="#br0" timeOffset="457925.4388">17679 12025 675 0,'0'0'120'0,"0"0"27"16,0 0-52-16,0 0-33 16,0 0-39-16,0 0-10 15,41-60-11-15,-28 55-2 16,2 1-1-16,3 3 1 16,-2-1-1-16,-1 2 1 15,-5 0 3-15,-2 0-3 16,-2 0-17-16,-3 0-26 15,-3 0-53-15,0 0-134 0,-20 0-493 16</inkml:trace>
  <inkml:trace contextRef="#ctx0" brushRef="#br0" timeOffset="459815.6279">21613 11915 540 0,'0'0'160'15,"0"0"-85"-15,0 0 11 16,0 0-10-16,0 0-35 0,0 0-23 16,0 0-1-16,0 0-10 15,0 0-3-15,-6 9 1 16,-9 3-1-16,-3 2 14 15,-2 5-1-15,-4-2-9 16,-1 2 6-16,2 1 0 16,-1 2-3-16,-1 0-5 15,-4 3-1-15,0 1-4 16,-4 5 1-16,-2 0-2 16,3-1 1-16,0 2 0 15,7-2 5-15,3-3-5 16,5-2-1-16,1-4-1 15,5-4-7-15,0-3 1 0,3-5-19 16,0-3-26-16,4 1-36 16,-1-3-54-16,1-1-113 15</inkml:trace>
  <inkml:trace contextRef="#ctx0" brushRef="#br0" timeOffset="460971.6283">21913 12040 556 0,'0'0'150'16,"0"0"-40"-16,0 0-10 15,0 0-20-15,0 0-22 16,0 0-23-16,0-13-15 16,0 13-4-16,0 0-10 15,-6 0-4-15,-4 0 2 16,-4 6-3-16,-2 6-1 15,2 4 4-15,-2 1 2 16,2 3-5-16,0 1 6 16,0 2 4-16,1-2-3 15,-1-1-6-15,1-2-1 0,1-1-1 16,2-1 3 0,1-4-3-16,4 0 0 0,2-7 1 15,3-1-1-15,0 0-8 16,0-1 8-16,0-2 0 15,0 1-2-15,8-2 2 16,4 0 0-16,1 0 0 16,3 0 1-16,0 0 7 15,3 0-7-15,-3 0-1 16,5 0 0-16,0 0-1 16,0 0 1-16,1 0 0 15,1 0 0-15,-1-2-3 16,-4 1 1-16,3-1 1 15,-6 2-6-15,-3 0 1 0,-3 0-2 16,-5 0-16-16,-1 0-2 16,-1 0-8-16,-1 0-8 15,1 0-49-15,-2 0-21 16,0-3-138-16</inkml:trace>
  <inkml:trace contextRef="#ctx0" brushRef="#br0" timeOffset="461299.6414">21930 12200 558 0,'0'0'80'16,"0"0"24"-16,0 0 0 15,0 0-35-15,0 0-30 16,0 0-11-16,0-4-6 15,0 4 2-15,0 0-7 16,3 8-6-16,1 5-1 16,1 2 8-16,-1 1-15 15,-1 0 12-15,-2 1-15 16,2-1 9-16,-3 0-7 16,2-4-2-16,-1-3 0 15,-1 0 3-15,2-3-3 16,1-2-25-16,0-2-36 0,3-2-42 15,4 0-66-15,1 0-400 16</inkml:trace>
  <inkml:trace contextRef="#ctx0" brushRef="#br0" timeOffset="462221.2949">22206 12053 447 0,'0'0'116'0,"0"0"-14"16,0 0 10-16,0 0-56 15,0 0-28-15,0 0-17 16,-20-16 0-16,14 16-8 16,0 0 7-16,-1 0-8 15,1 0 13-15,-3 0-6 16,3 2 16-16,1 1 6 15,1 2-7-15,1 1-5 0,-2 1-6 16,0 0 5-16,0 4-4 16,1-1-7-16,1 2 1 15,0 3-8-15,1-1 8 16,1 2 2-16,-1-2 0 16,-1 0-8-16,3-1 6 15,-2-1-8-15,2 1 1 16,0-1 5-16,0-1-5 15,0-3 4-15,0 0 0 16,0 2-4-16,0-6 0 16,0 3-1-16,0-3 0 15,0 1 0-15,0-4-1 16,0 2 1-16,2 1-2 0,1 0 5 16,-1-1-5-16,1-1 2 15,1 1-2-15,1-3-2 16,-1 1-2-16,5-1 1 15,-2 0 0-15,3 0-4 16,-1 0 1-16,2 0 7 16,-2-2-2-16,0-2-10 15,2 0 10-15,-4-1-1 16,1 0 0-16,-2 1 1 16,2-4 2-16,-2 0-4 15,2-1 5-15,0-1-2 16,0 2 2-16,-2-2-1 0,0 1 1 15,-3 1 1 1,0-2-1-16,-1 1 0 0,-2-2 5 16,0 0 1-16,0-1-6 15,1-2-1-15,1-1 1 16,2-1 2-16,-3-1-1 16,1 2-1-16,-2-2 1 15,0 1 5-15,0-1-4 16,0-1 0-16,0 3-2 15,-6 1 1-15,0 6-1 16,-3 2 0-16,-1 3 2 16,-8 3-2-16,-6 0 0 15,-7 7-6-15,-7 9 1 16,1-2-22-16,6-3-169 16</inkml:trace>
  <inkml:trace contextRef="#ctx0" brushRef="#br1" timeOffset="477061.6263">16672 14293 527 0,'0'0'157'16,"0"0"-31"-16,0 0-57 15,0 0-20-15,0 0-21 16,0 0-12-16,0 0 3 16,0 0-6-16,-1 11 11 15,1-11-4-15,0 0 16 16,0 0-16-16,0 0 4 15,0 1-14-15,0 2-1 16,0 3-9-16,0 4 2 16,0 3-1-16,0 4 2 0,1 2 5 15,1 0-2-15,-1 1-4 16,3 2 0-16,-1-1-1 16,-1 1 1-16,1-4-1 15,-2-1 0-15,1-3-2 16,-2-3 0-16,0-2-12 15,0-3-23-15,0 1-23 16,0-4-80-16,0-2-285 16</inkml:trace>
  <inkml:trace contextRef="#ctx0" brushRef="#br1" timeOffset="477936.3911">16815 14251 331 0,'0'0'174'16,"0"0"-66"-16,0 0-10 15,0 0-47-15,0 0 3 16,0 0-40-16,0 32 0 16,0-21-5-16,0 0-7 15,0 0 3-15,0 1 0 0,0-3-2 16,-1 2-3-16,-5-3 1 15,3-1 0-15,0-3 0 16,3-1-1-16,0-3-1 16,0 0 0-16,0 0 0 15,0 0-4-15,4 0 2 16,1 0 2-16,-2 0-7 16,0 0-8-16,-2 0 15 15,1 0-3-15,-1 0 8 16,-1-1-3-16,2-1-1 15,1 1 1-15,1-2 9 16,3 0 4-16,1 0 1 16,0 0 6-16,-1-1-9 0,0 3-5 15,-2 0-4 1,-1-2-2-16,2 3-1 0,2-2 0 16,2 1 3-16,1 1 10 15,-2 0-2-15,2 0 2 16,-1 0-2-16,-3 0 1 15,3 7-1-15,-2 3 16 16,-1 1-10-16,0-1 11 16,1 1-10-16,0 1-5 15,-2 1-4-15,0-1 2 16,-3 2-8-16,-2 2-1 16,-1 0 7-16,0-2-3 15,-6-2-4-15,-9 0-1 16,-4-4 8-16,0-2-9 0,1-3-1 15,-2-3-14-15,4 0-46 16,-2-6-78-16,6-11-170 16</inkml:trace>
  <inkml:trace contextRef="#ctx0" brushRef="#br1" timeOffset="478248.8347">16851 14238 402 0,'0'0'173'0,"0"0"-27"16,0 0-49-16,90-32-52 15,-70 26-26-15,-1 2-8 16,-2 3-7-16,0-3-3 16,-1 3 1-16,-2-1-4 15,-3 2 2-15,-3 0-16 16,-5 0-30-16,-3 0-95 16,0 0-138-16</inkml:trace>
  <inkml:trace contextRef="#ctx0" brushRef="#br1" timeOffset="478873.6665">17243 14199 708 0,'0'0'108'16,"0"0"12"-16,0 0-28 15,0 0-39-15,0 0-23 16,0 0-2-16,-7-15-17 15,7 15-1-15,0 0-9 16,-2 0-1-16,-2 0-3 16,1 9 2-16,-3 4 2 15,-1 2-1-15,-3 4 4 16,-4 1-2-16,-1 2-1 16,-6 1 0-16,0 1 2 15,4-4-2-15,3-2-1 16,6-3-2-16,4-6 2 0,2-1 0 15,1-3-2-15,1-1 2 16,0 0-4-16,0 0 4 16,0-1 0-16,0-2-1 15,0-1 3-15,3 2-3 16,4-2 2-16,2 0-1 16,3 0 5-16,2 0-3 15,2 0-1-15,-1-3 1 16,1 0-1-16,-4 1 1 15,-2 0 2-15,0 1-4 16,0 1 0-16,-1-2 0 16,3 2 4-16,-2-1-2 15,1 1-2-15,-2 0-1 0,3-2 1 16,1 2-13-16,4-3-30 16,0-1-70-16,0-4-143 15</inkml:trace>
  <inkml:trace contextRef="#ctx0" brushRef="#br1" timeOffset="479170.4722">17351 14248 581 0,'0'0'232'16,"0"0"-127"-16,0 0-16 16,0 0-30-16,0 0-28 15,0 0-12-15,40-5-7 16,-25 2-5-16,1 0-5 16,1-1-1-16,1-3-1 15,1-2-5-15,5-1-24 16,0-1-31-16,-2 1-45 15,-5 3-45-15,-4 1-166 16</inkml:trace>
  <inkml:trace contextRef="#ctx0" brushRef="#br1" timeOffset="479436.0371">17441 14357 452 0,'0'0'237'15,"0"0"-71"-15,0 0-46 16,0 0-49-16,0 0-11 16,0 0-34-16,39 2-7 15,-25-8-4-15,1 1-12 16,-2-1-3-16,0 1-4 0,1 1-32 15,3 0-47-15,4 0-92 16,1-1-439-16</inkml:trace>
  <inkml:trace contextRef="#ctx0" brushRef="#br1" timeOffset="480279.5839">17678 14185 620 0,'0'0'138'0,"0"0"-17"0,0 0-40 15,0 0-21-15,0 0-39 16,0 0-8-16,-3-63-2 15,3 61-4-15,0 2-1 16,0 0-5-16,0 0-1 16,0 0-1-16,1 0-2 15,8 0 0-15,4 0 3 16,4 0 6-16,2 0-6 16,-2 0 2-16,-1 0-6 15,-4 0 4-15,-2 8-11 0,-5-2 2 16,-2 5-3-16,-3-2-8 15,0 4 4-15,0-2 12 16,-2-1 3-16,-7 2 1 16,-2 1-1-16,2 0 1 15,1-2 1-15,2-1-1 16,3-1 1-16,0-5-1 16,3-3 1-16,0-1 0 15,0 0 1-15,0 0 2 16,0 0 2-16,0 0 0 15,0 0-6-15,0 0-3 16,0 0-1-16,0 0-18 16,0 0 6-16,0 1 8 15,0-1-45-15,3 0 28 16,4 0 15-16,-1 0 10 0,1 0 1 16,0 0 3-16,1 0 7 15,-1 0-2-15,0 0 4 16,-1 0-4-16,1 0 1 15,0 0 10-15,0 0-5 16,-1 0 11-16,-1 3-5 16,-1 3-6-16,-1-1 1 15,3-1 4-15,-2 4-9 16,1-2 1-16,-2 0-4 16,-1 4 5-16,-2-4-8 15,0 3 1-15,0-1-5 16,0 2 2-16,0-1 1 0,0-1-2 15,0 2 3-15,-3-1-2 16,-4-1-2-16,-1-1 1 16,-3-1 7-16,-4-2-7 15,-3 0 5-15,1-3-4 16,0-1 5-16,4 0-8 16,2 0-18-16,5 0-23 15,3-10-54-15,3-5-76 16,0 0-459-16</inkml:trace>
  <inkml:trace contextRef="#ctx0" brushRef="#br1" timeOffset="480888.8492">17925 14118 446 0,'0'0'294'16,"0"0"-184"-16,0 0-12 15,0 0-27-15,0 0-42 16,0 0-13-16,5-11-13 16,-5 11-3-16,0 0-6 15,0 3-1-15,0 7 7 0,0 4-1 16,0-3 1-1,0 0-6-15,0 1 3 0,0-2 3 16,0-2-5-16,0-1 5 16,1-1-5-16,4 0 2 15,2-4-3-15,-3 1 5 16,1-1-2-16,-2-2 3 16,2 0-2-16,-2 0 1 15,1 0 1-15,0 0 4 16,1 0 1-16,-2 0 3 15,0 0 11-15,0 0-1 16,-2 0-7-16,4 0 3 16,0 0 7-16,3 1-4 15,1 2-3-15,2 0-5 16,0 1-2-16,0 0 1 0,1 0-4 16,-2 2-1-16,-1 0-3 15,1-1 2-15,-3 3-2 16,-3-1-6-16,1 3 6 15,-5-3-3-15,0 4 3 16,0-2 0-16,0 5 2 16,-15-1-2-16,-6-1 1 15,0-2 0-15,0-2 2 16,6-3-3-16,4-5-24 16,1 0-14-16,6-6-40 15,-1-13-116-15</inkml:trace>
  <inkml:trace contextRef="#ctx0" brushRef="#br1" timeOffset="481138.7564">17973 14060 615 0,'0'0'182'0,"0"0"-98"15,0 0 6-15,0 0-41 16,0 0-22-16,0 0-7 16,101-55-18-16,-74 49 1 15,0 0 1-15,-3 3-7 0,-3 3 3 16,-9 0-31 0,-3 0-31-16,-3 0-44 0,-3 0-143 15,-3 0-366-15</inkml:trace>
  <inkml:trace contextRef="#ctx0" brushRef="#br1" timeOffset="482344.3178">18240 14094 309 0,'0'0'334'0,"0"0"-183"15,0 0-25-15,0 0-25 16,0 0-41-16,0 0-21 16,0 0-13-16,0 1 0 15,0-1 1-15,0 0-2 16,0 0-5-16,0 0 3 16,0 0-7-1,2 0-9-15,6 0-5 0,4 0 4 0,6 0 3 16,2-1-9-16,1-2-6 15,-1 0-1-15,-2 2-27 16,2 1-1-16,-2 0-7 16,3 0-9-16,-2 0-22 15,-3 0-86-15,-4-2-167 0</inkml:trace>
  <inkml:trace contextRef="#ctx0" brushRef="#br1" timeOffset="482656.7446">18346 14117 336 0,'0'0'275'15,"0"0"-115"-15,0 0-57 16,0 0-34-16,0 0-26 15,0 0-23-15,0 11-1 16,0 5 12-16,0 2-8 0,3 4-9 16,-2 2-5-16,1 4 2 15,-2-3-1-15,0-1-6 16,0-1-4-16,0-4 2 16,1-3-3-16,2-3 1 15,2-3-33-15,0-3-36 16,5-4-69-16,2-3-356 15</inkml:trace>
  <inkml:trace contextRef="#ctx0" brushRef="#br1" timeOffset="483687.7474">18434 14003 327 0,'0'0'187'16,"0"0"-67"-16,0 0 15 16,0 0-70-16,0 0-25 15,0 0-11-15,-78-28 6 16,69 26-14-16,-1 2-9 16,1 0-6-16,0 0-4 15,0 0-1-15,-1 0 6 16,1 0 7-16,-2 0-1 15,1 0 1-15,1 4-5 16,-2 3 1-16,1-1-1 16,1 3 4-16,-2 0-2 15,-2 4-3-15,3-1 0 0,-3 4 1 16,2-1-1-16,3 1 0 16,1 1-6-16,0 0 3 15,1 3-1-15,1-1-3 16,2 2 2-16,3 3 3 15,0-2 0-15,0 1-2 16,0-1 0-16,0 1 2 16,0-1-2-16,8-1 4 15,1 0-5-15,2 0-2 16,1-2 4-16,2 0 6 16,1-2-8-16,-1-3 2 15,0-1-1-15,2-1-4 16,-1-2 4-16,0-3-4 15,-1 1-1-15,-1-1 1 16,2-1 0-16,0 1 1 0,3-2 1 16,0-1-2-16,0 0 0 15,1-4 0-15,-1 0 0 16,0 0 5-16,-3 0-8 16,0 0 3-16,-2-4-7 15,4-4 6-15,-1-2-8 16,2-4 6-16,1-3-3 15,-1-2 0-15,-3-5 4 16,-3-1 2-16,-3-3 0 16,1 1 3-16,-1 3-3 15,-4 3 2-15,0 4-1 16,-5 1 8-16,0 3 2 0,0 0 2 16,0 1-3-16,-5-1 3 15,-3 0-5-15,1-1-2 16,-3 0-3-16,-1 2-3 15,0-4 0-15,-2 4 0 16,0 0 0-16,-5-1 0 16,1 0 0-16,0 2-1 15,-4-2 1-15,3 1-4 16,-2 0-8-16,5 0 0 16,2 3-4-16,6 2-14 15,2 4 9-15,4 3 5 16,-1 0-1-16,-1 0-18 15,-6 0-8-15,2 8-12 0,-4 4-25 16,0-1-115 0</inkml:trace>
  <inkml:trace contextRef="#ctx0" brushRef="#br1" timeOffset="486350.8053">16496 14999 515 0,'0'0'37'0,"0"0"12"0,0 0 72 15,0 0-60-15,0 0-28 16,0 0-7-16,-27 6 14 15,22-6-7-15,-3 0 1 16,-1 0-4-16,-2 0 11 16,-4 0-18-16,0-1-8 15,1-4-7-15,0 1-3 16,-1-2 2-16,5 1-5 16,-2-2 0-16,1-3 0 15,2 1-2-15,2 1 0 0,1-4-3 16,2 0-2-16,2-1-2 15,2-3 3-15,0-1 3 16,0 1 1-16,0 1-2 16,0 4-3-16,2 2 2 15,3 1-6-15,-2 7-6 16,0-1 14-16,2 1-7 0,1-1 7 16,-2 1-3-16,3-1 4 15,0 0-1-15,-1 1 2 16,-3 1-1-16,1 0 0 15,-1 0 1-15,0 0-2 16,-1 0-2-16,-1 0 3 16,-1 9-4-16,0 7-1 15,0 4 4-15,-3 7 1 16,-13 6 1-16,-5 1 3 16,-3 2-2-16,1-7-2 15,1-2 3-15,3-5-2 16,7-7-1-16,4-5 4 15,7-5-1-15,1-4 0 0,0-1-2 16,0 0 2-16,0 0 3 16,16-4-3-16,10-9 16 15,2-4-5-15,-1 0-13 16,0-2 0-16,-6 2 5 16,-2 1-6-16,-2 3 1 15,-4-1 2-15,-1 1-3 16,0 6-3-16,-6 0 2 15,0 4-6-15,-2 1 4 16,1-1-8-16,-1 1-11 16,2 0-26-16,2 0-28 15,1 1-19-15,5-2-99 0,3-2-124 16</inkml:trace>
  <inkml:trace contextRef="#ctx0" brushRef="#br1" timeOffset="488279.3094">16957 14832 181 0,'0'0'229'0,"0"0"-123"16,0 0 19-16,0 0 1 15,0 0-66-15,0 0-4 16,0-5-11-16,0 5-1 16,0 0-9-16,0 0 1 15,0 0-27-15,-4 2-4 16,1 7-5-16,0 4 11 0,0-1-1 16,-2 3-9-16,4 3 8 15,-6 3-9-15,3 0 3 16,-6 4-6-16,-1-3 8 15,2-2-5-15,-1-2 4 0,2-5-4 16,4-5-3-16,2-2 3 16,2-3 3-16,0-2-3 15,0-1-2-15,3 0-2 16,11 0 2-16,4 0 2 16,1 0 6-16,-2-6-6 15,0 2-7-15,-3-1-5 16,2-2 4-16,-1-1 1 15,1 2-6-15,0 1-1 16,0 1 9-16,-4 2 4 16,0-1-6-16,-2 0 5 15,-1 0 0-15,3-1 2 16,-1 0-16-16,-2 1 1 0,-2 3-9 16,0-3-29-1,-2 2-2-15,-4-2-15 0,1 1-118 16,-2-3-279-16</inkml:trace>
  <inkml:trace contextRef="#ctx0" brushRef="#br1" timeOffset="488473.299">17055 14916 154 0,'0'0'186'0,"0"0"-180"16,0 0 5-1,0 0-11 1,0 0-48-16</inkml:trace>
  <inkml:trace contextRef="#ctx0" brushRef="#br1" timeOffset="489330.0586">17079 14950 430 0,'0'0'287'0,"0"0"-243"16,0 0 54-1,0 0-19-15,0 0-31 16,0 0-20-16,0 14-23 0,0-11 5 16,6 3 22-16,3 2-11 15,0-2-5-15,3 5-3 16,-1-2-3-16,-1 3-9 15,2-2 12-15,-3-2-9 16,-1 2-4-16,-3-1 1 16,0 0-2-16,-2 2 1 15,-3 0-1-15,0 0 0 16,0 4 1-16,0-1 2 16,0-1-1-16,-6-2 1 15,-3-1 0-15,-2-1 0 16,1-2 0-16,-6 1-2 0,-5-4 2 15,0 0-1-15,-8-3-1 16,3-1-21-16,-1 0-34 16,6-1-27-16,9-15-90 15,10-3-285-15</inkml:trace>
  <inkml:trace contextRef="#ctx0" brushRef="#br1" timeOffset="489752.4818">17036 14824 475 0,'0'0'278'0,"0"0"-238"16,0 0 48-16,0 0 4 15,0 0-39-15,0 0-13 0,-4-3-8 16,4 2-18-16,0-2 0 15,7 0-4-15,6-2-10 16,4 1 8-16,4-3-6 16,-1 1-4-16,0-1 2 15,1 0-17-15,-2 0-9 16,-2 0-5-16,-1 1-10 16,-1 0 2-16,0 2-20 15,-3 2-55-15,-6-1-221 16</inkml:trace>
  <inkml:trace contextRef="#ctx0" brushRef="#br1" timeOffset="492209.0779">17538 14778 560 0,'0'0'56'16,"0"0"47"-16,0 0-3 16,0 0-35-16,0 0-36 15,0 0-25-15,0-1 9 16,0 1-12-16,0 0 8 16,0 0-4-16,0 0-2 15,-8 1 6-15,-6 8 5 16,-3-1-2-16,-2 1-2 0,-1-1-7 15,-4 4 2 1,-4 2-4-16,-2 4 0 0,-2 6-2 16,-2 3 1-16,3 0 0 15,7-6-1-15,10-9-4 16,10-4 3-16,4-6-5 16,0-1 6-16,1-1 1 15,11 0 9-15,5 0 18 16,1 0-16-16,1-1-1 15,-1-4-9-15,-2 3-1 16,2-2 2-16,-1 1-1 16,0 0-1-16,2 1 5 0,-2 0-3 15,-1 2-2-15,0 0 1 16,-1 0 1-16,1 0-2 16,3 0 8-16,-1 0-7 15,2 0 2-15,-7 0-2 16,0 0 1-16,-3 0-4 0,-4 0-1 15,-2 0 2-15,-2 0 0 16,-1 0-22 0,-1 0-38-16,0 0-63 0,0 0-206 15</inkml:trace>
  <inkml:trace contextRef="#ctx0" brushRef="#br1" timeOffset="492543.3294">17612 14792 828 0,'0'0'43'0,"0"0"32"16,0 0 16-16,0 0-34 16,0 0-40-16,0 0 3 15,42-24-5-15,-31 23-10 16,2-1 10-16,-1 1-14 16,2-1-1-16,2 0-3 15,1-4 1-15,0 2-12 16,-1 0-39-16,-5 1-24 15,-4 1-80-15,-7 1-184 16</inkml:trace>
  <inkml:trace contextRef="#ctx0" brushRef="#br1" timeOffset="492810.2536">17648 14887 505 0,'0'0'168'16,"0"0"-83"-16,0 0 35 15,0 0-11-15,0 0-31 16,0 0-41-16,0 0-8 0,3 0-3 16,7 0-5-16,5 0-10 15,0-1-8-15,1-4 0 16,0 0-6-16,3-1-7 15,0-1-32-15,4 0-40 16,0-2-71-16,0-1-237 16</inkml:trace>
  <inkml:trace contextRef="#ctx0" brushRef="#br1" timeOffset="494245.1385">18038 14695 299 0,'0'0'70'0,"0"0"28"15,0 0 5-15,0 0 2 16,0 0-25-16,0 0-31 16,-20-24-13-16,12 17 3 0,2 4-15 15,1-2-2-15,-2 3-1 16,3-2-8-16,-2 3-3 15,0 1-5-15,-3 0 3 16,0 0-4-16,0 0-3 16,0 0 1-16,-3 0-2 15,5 5 1-15,-2 3-1 16,0 4 0-16,4 0 0 16,1 3 0-16,2-1 5 0,2 1-2 15,0-2 9-15,0-5-10 16,0-1 3-16,6-3-5 15,2-2 2-15,2-1 0 16,-1 1-2-16,0-2-2 31,3 0-9-31,-1 0-34 0,1 0 25 16,-1-9-1-16,0-1 2 16,-2 1-22-16,0-4 21 15,-2 0 20-15,-2 0 0 16,1 4 0-16,-3-1 2 15,1 5 16-15,-3 0 25 16,-1 1-11-16,0 3-10 0,0 1 1 16,0 0 3-16,0 0-9 15,0 0 2-15,0 0-19 16,0 9 7-16,0 8-5 0,0 3 30 16,0 3-15-1,0 3 3-15,2 1 1 0,1 2-10 16,0-5 5-16,-1 3 5 15,-1-5-17-15,2-2 5 16,-3-2-4-16,3-3-4 16,-3-3-1-16,2-3 0 15,-2-6 0-15,0 0-33 16,0-3-27-16,-2 0-95 16,-4 0-436-16</inkml:trace>
  <inkml:trace contextRef="#ctx0" brushRef="#br1" timeOffset="495306.2943">18258 14767 838 0,'0'0'54'0,"0"0"3"15,0 0 37-15,0 0-19 16,0 0-42-16,0 0-8 16,0 0-7-16,0 0-2 15,0 0 3-15,6-3-14 16,-2 1-3-16,7 0-2 16,-1-1 3-16,4 1-3 15,4-1-9-15,0 2-9 16,2-2 8-16,3 2-14 0,-3-2-12 15,0-1-20-15,-1 1-56 16,-3-2-75-16,-5 0-257 16</inkml:trace>
  <inkml:trace contextRef="#ctx0" brushRef="#br1" timeOffset="495583.5531">18366 14768 277 0,'0'0'330'0,"0"0"-328"16,0 0 97-16,0 0 9 15,0 0-54-15,0 0-17 16,0 56-11-16,0-37-2 15,0 4-3-15,0-3-8 16,0-1-7-16,0-2-5 16,0-4-1-16,0-4-8 15,0-3-33-15,0-4-78 0,3-2-321 16</inkml:trace>
  <inkml:trace contextRef="#ctx0" brushRef="#br1" timeOffset="496616.5923">18361 14646 424 0,'0'0'110'16,"0"0"-52"-16,0 0 81 15,0 0-45-15,0 0-49 16,0 0-14-16,-33-25-6 16,27 22-12-16,2 2 0 15,-1 1-3-15,-1 0-3 16,0 0 11-16,0 0-4 0,-3 0-6 15,-2 0 4 1,0 0-7-16,0 0-1 0,0 4 0 16,0 3 0-16,-1 1 4 15,0 1-1-15,0 1-5 16,1 1 0-16,0 1 7 16,2 2 0-16,-1 0-2 15,4 0-5-15,1 1-2 16,2 0 6-16,2 0 4 15,-1 2-6-15,2 2 5 16,0-2 4-16,0 2-9 16,0-2 2-16,2-1 0 15,4 3 4-15,1-3-7 16,3 3 4-16,2-2 6 16,3 0-10-16,-1-2 8 0,2-1-7 15,-4 0 0-15,0-5-4 16,1 1 0-16,-2-3 0 15,1-1 0-15,-3 0 0 16,1-2 3-16,2-1-3 16,-1-1 0-16,1 0 0 15,1 0 4-15,-3-2-4 16,3 0 2-16,0 0 0 16,-1 0-2-16,-1 0-13 15,3-5 12-15,1 0 1 16,1-3 0-16,4 0-4 15,-1-3 2-15,2 0 2 0,-3-3-3 16,-5 5-1-16,-3-2 4 16,-3 5 1-16,-4-2-1 15,0 2 3-15,0 2-2 16,-2-4 1-16,1-2 0 16,-1 0 2-16,1-1 0 15,1-3-2-15,0-2-2 16,1-3 5-16,2-2-5 15,-2-2 0-15,-2 2-2 16,-2 6-1-16,0 2 1 16,0 2 2-16,0 1 7 15,-2 1-6-15,-4 1 2 16,-2-2 1-16,-1 1-1 0,0-4-2 16,-3 4 2-1,1 1 1-15,-3-3-1 0,0 3-3 16,-1-2 1-16,-3 2-2 15,1-1 1-15,1 3-3 16,3 2-1-16,3 1 4 16,1 2-1-16,2 1-6 15,0 0 1-15,1 0-6 16,-1 0 5-16,-1 0-20 16,4 0-39-16,1 0-127 0</inkml:trace>
  <inkml:trace contextRef="#ctx0" brushRef="#br1" timeOffset="500145.5476">16114 10284 429 0,'0'0'91'15,"0"0"16"-15,0 0 28 16,0 0-51-16,0 0-29 16,0 0-18-16,0 0-5 15,48-3-7-15,-35 3 2 16,3 3-6-16,1 3 1 0,2 4-6 16,2 2-3-16,2 3-1 15,2 5-1 1,2 4 2-16,1 8-4 15,4 3 2-15,0 1 3 0,1 3-7 16,0-2-6 0,0 1 9-16,0 2-9 0,0 3 9 15,-2 4-1-15,-1 1 1 16,0-2-3-16,-2-1 0 16,0-2 3-16,4-6-10 15,-1 0 2-15,3-4 1 16,1-3-1-16,-4-4 6 15,-3-6-6-15,-2-3-2 16,-9-4-3-16,-2-3 3 16,-4-3 0-16,-4 0 2 15,-1-3-2-15,0 1-2 16,-1-1 2-16,0 0 0 0,0-1-6 16,-2-2-7-1,-1 1-9-15,-1-2-6 0,1 0-13 16,-2 0-25-16,0-3-73 15</inkml:trace>
  <inkml:trace contextRef="#ctx0" brushRef="#br1" timeOffset="501270.8962">18412 10917 707 0,'0'0'120'0,"0"0"-90"0,0 0 32 15,0 0-2-15,0 0-15 16,0 0-17-16,12 0-8 0,1 0 15 16,3 6-17-1,5 3 3 1,1 2-4-16,1 3-7 16,1 3 6-16,1 3-3 0,0 3-10 15,-2 4 6-15,1 4 4 16,-2 2 1-16,0 0 2 15,-3 1-1-15,-2 0 0 16,-1-5-14-16,-3-1 2 16,0-4 0-16,0-1-1 15,1-3 3-15,1-4-10 0,-3-5-7 16,-1-2-19 0,-4-6-11-16,-3 0-6 0,-4-3-8 15,0 0-39-15,0 0-61 16,-19-6-405-16</inkml:trace>
  <inkml:trace contextRef="#ctx0" brushRef="#br1" timeOffset="501620.0387">18501 11248 664 0,'0'0'184'0,"0"0"-132"16,0 0 18-16,0 0 19 15,0 0-39-15,0 0-19 0,0 1-9 16,0 5-13-16,8 2 12 16,5 2-3-16,5 1-6 15,3 1 9-15,1-1-9 16,5 0-10-16,3 0 8 15,1-2-9-15,-1 1 2 16,0-3-2-16,0-2-1 16,-3 1-2-16,-1-2-15 15,0-3-7-15,-4 2-5 16,1-3-21-16,-6 0-11 16,-5 0-49-16,-5 0-145 15</inkml:trace>
  <inkml:trace contextRef="#ctx0" brushRef="#br1" timeOffset="501932.5772">18916 11125 75 0,'0'0'728'15,"0"0"-658"-15,0 0 26 16,0 0-20-16,0 0-35 16,0 0-28-16,-21 14-13 15,11 7 10-15,2 5 18 0,0-3-8 16,1 5-6-16,4-5 1 16,2 1-15-16,-1-1 1 15,1-1-1-15,1-2 4 16,-3-2-4-16,1-5-34 15,-1-4-32-15,0-3-78 16,-1-6-366-16</inkml:trace>
  <inkml:trace contextRef="#ctx0" brushRef="#br1" timeOffset="502938.6171">18616 10840 595 0,'0'0'142'16,"0"0"-43"-16,0 0-4 16,0 0-13-16,0 0-26 15,0 0-22-15,16 25-9 16,-16-23-10-16,2-2-2 16,-2 1-5-16,3-1-4 0,2 0 5 15,3 0-3 1,0 0 0-16,2-6-5 0,2-8 3 15,0-6-1-15,0-5-2 16,1-4-1-16,-2-3-1 16,-2 0-3-16,1 2 2 15,-5 3-3-15,-2 2 1 16,0 3 0-16,-3 2-3 16,0 3 7-16,0 1 0 15,0 3 0-15,0 3-3 16,0-1 2-16,0 2 0 15,-2 0-2-15,1 2 2 16,-1 3 1-16,1-1 4 16,1 4-4-16,0 1-3 15,0 0-2-15,0 0 3 0,0 0-3 16,0 15 0-16,0 3 5 16,0 4 1-16,0 1 0 15,3 3 3-15,4-1 0 16,5 1-4-16,-1-3 1 15,1-5-1-15,1-1-5 16,-1-4-22-16,1-8-30 16,-1-4-63-16,-1-1-328 15</inkml:trace>
  <inkml:trace contextRef="#ctx0" brushRef="#br1" timeOffset="503672.876">18619 10300 469 0,'0'0'67'0,"0"0"-16"16,0 0-10-16,0 0 37 15,0 0-47-15,0 0-4 0,-7-27 3 16,7 27-5 0,-2-1 17-16,2 1-5 0,-1 0 3 15,1-2 1-15,0 2-7 16,0 0-14-16,0-1 4 15,0 1-11-15,0 0-2 16,0 0-6-16,0 0-4 16,0 0 0-16,0 0-2 15,0 0 1-15,0 0 0 16,0 0 0-16,0 0 0 16,0 0 0-16,0 0-6 15,0 0-2-15,0 0-1 0,0 0 3 16,0 0-10-1,0-2 5-15,0 2 4 0,3-3 5 16,7 0 0-16,-3-2 2 16,-2 2-1-16,-1 2 1 15,-4 1-2-15,2-2 2 16,-2 2 2-16,0 0 4 16,0 0-5-16,0 0 0 15,0 0 5-15,0 0 2 16,0 0-6-16,0 0-1 15,-6 8 1-15,0 1 8 16,1-1-4-16,4-4 2 16,1 1-5-16,0-3-3 15,0-1 3-15,0-1-3 16,0 0 2-16,0 0-4 0,0 0 1 16,0 0-13-16,0 0 7 31,0 0 4-31,0 0-1 15,3 0-5-15,-3 0-19 16,0 0-51-16,0 0-76 16</inkml:trace>
  <inkml:trace contextRef="#ctx0" brushRef="#br1" timeOffset="511740.5113">18983 13936 362 0,'0'0'254'16,"0"0"-240"-16,0 0 103 0,0 0-24 15,0 0-23-15,0 0-28 16,0 0 0-16,0 0-11 15,-26-9-2-15,22 6-9 0,3 0-1 32,-4-3-9-32,2 1-6 0,0-1 1 0,0-2-3 15,0 4-2-15,2-4 0 16,1 1 0-16,0-1-2 31,0-2-5-31,0 1 1 16,0 2-8-16,6 2-4 0,1 0 1 15,1 1-5-15,2 2 2 16,-1 1 13-16,0 1-7 16,3 0 10-16,-3 0 1 15,2 0 3-15,-1 0 0 16,-3 3 0-16,2 4 1 0,0 3-1 16,-3 0 0-16,2 4 0 15,-4 3 1-15,-1 5-1 16,-1 0 10-16,-2 2 2 15,0 2 0-15,-3-2-1 16,-13-1-7-16,-1-1 4 16,-1-2-5-16,3-6-2 15,6-3 3-15,4-4 1 16,5-2-2-16,0-2-2 16,0-2 1-16,0 0-1 15,6-1 14-15,8 0 10 16,4 0-15-16,1 0-5 15,2 0-5-15,1-4 1 16,-1-2 0-16,-1 1-1 16,-2 0 0-16,-5 1-1 0,0 0-3 15,-4 0-14-15,-3-3-19 16,-2-2-27-16,-3-2-103 16,1-4-469-16</inkml:trace>
  <inkml:trace contextRef="#ctx0" brushRef="#br1" timeOffset="512371.2432">19247 13804 606 0,'0'0'88'0,"0"0"-2"0,0 0 5 16,0 0-25-16,0 0-44 15,0 0-9-15,-8-10-10 16,5 10-3-16,-2 0 0 16,-1 1 0-16,0 9-3 15,0 0 3-15,1-2-1 16,2-1 1-16,2 2 0 15,1-5-1-15,0 1 0 16,0-1-9-16,0-1-1 16,0-1-9-16,0 1-3 0,0-3-5 15,4 2 17 1,4-2-4-16,-1 0 15 0,-1 0 0 16,3 0 2-16,-4 0-2 15,-1 0 2-15,-1 0-2 16,0 0 2-16,0 0-2 15,2 0 11-15,2 0-1 16,0 0 13-16,4 0-6 16,1 2 5-16,0-1-12 15,1 1 0-15,2 0-3 16,-1 2-1-16,0 0 2 16,-3 3 0-16,-2 2-4 15,-2 0-3-15,-2 3 7 0,-4 1-4 16,-1 0 11-1,0 2 3-15,0 2 2 0,-7 0-3 16,-10-1 2-16,2-2-10 16,-4-3 1-16,4-2 2 15,0-6-11-15,3 0-1 16,-1-3 0-16,4 0-18 16,4-6-66-16,2-12-144 15</inkml:trace>
  <inkml:trace contextRef="#ctx0" brushRef="#br1" timeOffset="512621.1826">19272 13713 407 0,'0'0'301'0,"0"0"-285"16,0 0 47-16,0 0-16 16,0 0-33-16,0 0-12 15,60-59-2-15,-46 54-4 16,0 3-33-16,0 2-32 16,-2 0-89-16,0 0-217 15</inkml:trace>
  <inkml:trace contextRef="#ctx0" brushRef="#br1" timeOffset="513449.1148">19683 13591 871 0,'0'0'56'15,"0"0"26"-15,0 0-8 16,0 0-31-16,0 0-27 16,0 0-16-16,0 1-8 15,-2 16 7-15,-5 4 1 16,-2 4 0-16,-3-1 7 15,3 0-7-15,0-1 0 16,-1-3 0-16,-1 0-1 16,2-3 0-16,-1-3 1 15,1-3 7-15,6-4-6 0,0-4 0 16,3-3-2-16,0 0 1 16,0 0-7-16,0 0 7 15,0 0-2-15,0 0-3 16,0 0 2-16,0 2-5 15,0 1 6-15,0 0 2 16,1 0 0-16,7 0 0 16,-1 0 2-16,3-2-3 15,0 2 4-15,2-2 5 16,4 2-4-16,1 0-2 16,3 1-1-16,-1 1 0 15,-2-3-1-15,-1 3 1 16,-4-3-1-16,0 1 6 0,-6-1-6 15,0-1-12-15,-3-1-19 16,3 0-34-16,-1 0-54 16,0-5-240-16</inkml:trace>
  <inkml:trace contextRef="#ctx0" brushRef="#br1" timeOffset="513730.296">19823 13686 767 0,'0'0'145'16,"0"0"-90"-16,0 0 39 15,0 0-24-15,0 0-37 16,0 0-25-16,23-27-5 15,-12 22 3-15,3-3-4 16,-1 2-2-16,1-2-30 16,0 0-8-16,-2 4-24 15,-1 1-30-15,-2 0-76 16,-6 1-191-16</inkml:trace>
  <inkml:trace contextRef="#ctx0" brushRef="#br1" timeOffset="513964.6172">19869 13773 369 0,'0'0'286'0,"0"0"-219"15,0 0 71-15,0 0-32 16,0 0-41-16,0 0-29 15,35-1-7-15,-24-2-13 16,0-3-3-16,0-1-13 16,-1 1-7-16,0-1-39 15,4-3-53-15,1-1-240 0</inkml:trace>
  <inkml:trace contextRef="#ctx0" brushRef="#br1" timeOffset="514744.259">20074 13615 639 0,'0'0'221'16,"0"0"-159"-16,0 0 19 0,0 0-19 15,0 0-38-15,0 0-15 16,-7-60-2-16,7 52-7 16,0 0-2-16,0-1-5 15,13 2-14-15,6 1 14 0,2 2-5 16,3 2 12-16,-3 0 2 16,-6 2 5-16,-2 0-7 15,-3 0 0-15,-2 0 0 16,1 6-1-16,-5 1-3 15,-1 1 2-15,-1 3 1 16,-2 2 0-16,0 1 0 16,0 2-1-16,-13 0-8 15,-1-1 2-15,3-1 1 16,3-2 4-16,3-4-15 16,4-2 4-16,1-3 6 15,0-2 1-15,0-1 0 0,0 0 5 16,0 0-5-16,0 0 4 15,0 0-3-15,0 0 3 16,0 0-2-16,0 0-15 16,0 0-3-16,1-1 4 15,1-2 15-15,-1 2 3 16,2-1-2-16,-1-1 3 16,2 1 2-16,0 1-1 15,2-2 2-15,2 1 24 16,0-1-18-16,2 2 3 15,-3 1 4-15,-1 0-10 16,-1 0 3-16,-1 0-5 16,0 0-2-16,0 3-1 0,-3 4 2 15,2 5 14 1,-1-1 4-16,-2 3-8 0,0 1 5 16,0-1-9-16,0 2 8 15,0-2-12-15,0-1 4 16,-2 1 1-16,-4-3 2 15,-3-2-1-15,0-2-2 16,-1-3 1-16,-6-3-3 16,-3-1 2-16,-4 0-7 15,2 0-2-15,4-3-17 16,4-7-16-16,10-2-41 16,3-4-112-16,0-1-320 15</inkml:trace>
  <inkml:trace contextRef="#ctx0" brushRef="#br1" timeOffset="515313.3526">20345 13537 762 0,'0'0'104'0,"0"0"10"16,0 0-24-16,0 0-41 16,0 0-30-16,0 0-4 15,-9-8-14-15,9 8-1 16,-1 0-3-16,-2 1-5 0,1 10 3 16,-1-1-5-16,2 0-6 15,1-1 6-15,0-4 4 16,0 1-2-16,0-2 6 15,0-1 1-15,0-1-1 16,0 0-3-16,0-1 0 16,0 1 0-16,1 1 5 15,2-1 0-15,3 2 4 16,-1-1-1-16,0 0-3 16,0 1 1-16,1-1-4 15,-1-2 6-15,1 2-3 16,-1 0 21-16,0-1-12 15,-1 2 0-15,2 1-5 0,1 0 7 16,-1-1-2 0,-1 3-6-16,0 1 5 0,-2 1-5 15,0-1-3-15,-2 0 2 16,1 0 1-16,-2-3-1 31,0 1-2-31,0 0 0 16,0-2-3-16,-6 1 3 0,-12-2-10 0,-5-3-25 15,-2 0-39-15,4 0-78 32,11-11-388-32</inkml:trace>
  <inkml:trace contextRef="#ctx0" brushRef="#br1" timeOffset="515532.0526">20378 13462 761 0,'0'0'110'0,"0"0"-1"16,0 0-17-16,0 0-36 15,0 0-38-15,0 0-14 16,21-34-4-16,-9 25 0 16,0 1-3-16,2 0-41 15,3-1-42-15,-1 2-51 31,0 3-156-31</inkml:trace>
  <inkml:trace contextRef="#ctx0" brushRef="#br1" timeOffset="517700.7635">19070 14521 299 0,'0'0'174'16,"0"0"-111"-16,0 0 60 15,0 0 6-15,0 0-64 16,0 0-20-16,0 0-14 0,0 0-4 15,0 0-9-15,-3 0 3 16,-5-4-1-16,-1 0-5 16,-6-3 0-16,2 0-3 15,-4-1-3-15,1-1-3 16,1 2-2-16,1-1-1 16,0-1-2-16,3 1 0 15,0-2 0-15,1 3 5 16,3 0-6-16,-1 4 0 15,4-3 0-15,-2 1 0 16,3-1 0-16,2 2-3 16,-1-4 2-16,2 3 0 0,0-2-8 15,0-1 4-15,0 3-11 16,0 0-2-16,0 1 8 16,0 1-8-16,0 0 12 15,5 1-10-15,-2-1 8 16,1 2 5-16,-4 1-1 15,1 0 3-15,-1 0 0 16,2 0 0-16,-2 2-3 16,0 11 0-16,0 1 4 15,0 3 0-15,0 3 2 16,-10 0 0-16,1 0-1 16,-2-2 3-16,2 1-2 15,3-7 0-15,5-2 0 0,1-4 3 16,0-4 5-16,0 0-5 15,0 0-4-15,0-2 5 16,1 1-4-16,8-1 5 16,3 0-2-16,3 0-1 15,1 0-1-15,1-7 2 16,2-3-1-16,-1-1 3 16,-3-1-4-16,1 0-3 15,-4 0 1-15,1 3-1 16,-3 1-2-16,-3 3-10 15,-1 1-8-15,-3-1-20 16,2 2-44-16,2 0-107 16,-2-2-301-16</inkml:trace>
  <inkml:trace contextRef="#ctx0" brushRef="#br1" timeOffset="520002.7276">19332 14333 308 0,'0'0'219'15,"0"0"-183"-15,0 0 61 16,0 0 24-16,0 0-59 15,0 0-30-15,2-6-1 16,-2 6-9-16,0 0 0 16,1 0 6-16,-1 0-5 0,0 0-5 31,0 0 8-31,0 0-13 0,0 0-3 0,0 0 0 31,0 0-10-31,0 0-5 16,0 0 1-16,0 1 4 0,-3 10 3 15,-6 2-1 1,0 1 0-16,2 2 3 0,-2 1 1 16,0 0-4-16,1 1-2 15,1 1 5-15,4 0-4 16,0 0 1-16,1-1-1 16,2-1-1-16,0-1-1 15,0-3 1-15,2 0 1 16,5-6 0-16,4 1 0 15,-1-3-1-15,1-1 1 16,-1 0 4-16,3-2-5 16,0-2-7-16,1 0-3 0,3 0-13 15,1-4 10 1,0-7-13-16,4-3-10 0,-1 0 6 16,-3 1-5-16,-3 0 12 15,-6 3 11-15,-5 0 3 16,-4 3 9-16,0 1-9 15,-4 2-14-15,-14 3 17 16,-6 1 2-16,-5 0 2 16,-2 0 2-16,1 0 4 15,7 1 5-15,3 2 0 16,8-2 2-16,5 2-5 16,4-3-6-16,1 0-13 15,2 0-120-15,0 0-346 0</inkml:trace>
  <inkml:trace contextRef="#ctx0" brushRef="#br1" timeOffset="520565.259">19636 14308 797 0,'0'0'42'16,"0"0"24"-16,0 0 14 16,0 0-10-16,0 0-35 15,0 0-21-15,-5-9-9 16,5 9-3-16,-2 0-4 15,-2 8 5-15,-2 2-3 16,-2 5 4-16,0-1-3 16,0 0 11-16,0-1-4 15,2 0 2-15,0-2-4 16,-1 0 1-16,3 1-4 16,-3-1 0-16,3-2-2 0,-1-3 0 15,4 1 0 1,1-3-1-16,0-1-1 0,0-1 1 15,0-2 0-15,0 3 0 16,0-1 0-16,0-1 0 16,4 0 1-16,4 1 0 15,3-1 1-15,3-1-2 16,3 0 3-16,2 0-1 16,0 0-2-16,0 0-1 15,-2 0-3-15,0 0 4 16,1 0-10-16,-1 0-7 15,1-5 3-15,2-4 4 16,-2 1-18-16,0-2-23 16,-2-2-51-16,-1 3-168 0</inkml:trace>
  <inkml:trace contextRef="#ctx0" brushRef="#br1" timeOffset="520850.1922">19833 14280 574 0,'0'0'287'16,"0"0"-222"-16,0 0 12 15,0 0 1-15,0 0-30 16,0 0-29-16,10-7-10 15,4 4-6-15,0-1 5 16,-1 0-8-16,-2 2-1 16,1-2-16-16,-1-1-22 15,1 2-28-15,2-1-30 0,1 0-87 16,-3 1-181 0</inkml:trace>
  <inkml:trace contextRef="#ctx0" brushRef="#br1" timeOffset="521092.6884">19895 14348 572 0,'0'0'135'0,"0"0"-22"16,0 0 0-16,0 0-34 15,0 0-34-15,0 0-23 0,32 0-2 0,-21-5-19 16,4 1 6-16,-3-2-7 16,4 2-32-16,-2-1-36 15,3-3-70-15,-1 2-192 16</inkml:trace>
  <inkml:trace contextRef="#ctx0" brushRef="#br1" timeOffset="521748.8642">20186 14122 599 0,'0'0'86'0,"0"0"47"15,0 0-65-15,0 0-26 16,0 0-24-16,0 0-2 16,-42-37-6-16,28 36 4 15,3-1-6-15,-2 1 10 16,0 1-15-16,1 0 4 16,1 0-2-16,0 4-2 15,2 6-3-15,1 2 2 16,4 0 8-16,-2 1-5 0,6 0 0 15,0-2-3-15,0 1-1 16,0-2-1-16,0-2-1 16,4-1 0-16,4-2 0 15,-2-3-3-15,1 0-3 16,3-2-1-16,0 0 3 16,-1 0-6-16,2 0-8 15,-2-9-1-15,0 0-8 16,-1-2 13-16,1 0 15 15,-5 2 2-15,-1 3 2 16,0-2 4-16,-1 3 18 16,-2 3 16-16,1 0-19 15,-1 0 4-15,0 2-6 0,0 0 4 16,0 0-15-16,0 0-7 16,0 0-3-16,2 4-10 15,1 12 10-15,0 4 10 16,0 3-8-16,-1 5 7 15,0 0 2-15,-1 1-5 16,1-1 0-16,0-1-4 16,-2-2 4-16,0-2-6 15,0-3 2-15,0-3-8 16,0-4 3-16,0-2-31 16,-9-5-79-16,0-2-147 15</inkml:trace>
  <inkml:trace contextRef="#ctx0" brushRef="#br1" timeOffset="522644.8598">20304 14161 295 0,'0'0'426'15,"0"0"-397"-15,0 0 42 16,0 0 32-16,0 0-37 15,0 0-28-15,0 0-2 16,0 7-12-16,3-7 0 16,10 0-8-16,0 0-6 0,7 0-9 15,2 0 3-15,-1 0-1 16,3-7-3-16,0-3-18 16,-2 4-20-16,-2-2-11 15,-3 3-25-15,-3 1-13 16,-7 1-54-16,-3-2-122 15</inkml:trace>
  <inkml:trace contextRef="#ctx0" brushRef="#br1" timeOffset="522903.4841">20412 14156 592 0,'0'0'35'0,"0"0"135"16,0 0-66-16,0 0-30 16,0 82-30-16,0-60-16 15,0-5-13-15,0 3-6 16,0-5-7-16,0-2 0 16,0-2-2-16,0-5-5 15,0 0-28-15,0-5-43 16,0-1-76-16,0 0-288 15</inkml:trace>
  <inkml:trace contextRef="#ctx0" brushRef="#br1" timeOffset="523785.4937">20429 14010 569 0,'0'0'95'16,"0"0"-6"-16,0 0-7 16,0 0-9-16,0 0-38 15,0 0-12-15,-50-9-4 16,40 9-11-16,1 0 4 16,-1 0-10-16,-1 0 6 15,1 4 3-15,-1 6-3 16,1 0 0-16,-1-24 5 15,1 53-1-15,0-24 2 16,-1 2 1-16,2 2-6 16,3-1-5-16,-3 2 6 0,3 0-7 15,2 0 2-15,1 0 2 16,1 0-7-16,2 1 3 16,0-1 6-16,0 0-3 15,5-1-5-15,1 1 8 16,1-2 3-16,4-1-3 15,-4 1 0-15,1-3-3 16,2-2 1-16,-1 1-5 16,-2-2-1-16,3-1 6 15,1-2-3-15,-2-1-2 16,0-4 2-16,5 0-4 16,-2-3-1-16,4-1 1 15,1 0 3-15,0 0-2 16,0 0-1-16,-1-3 0 15,-2-3-3-15,2-2-3 0,-4 1 6 16,3-6-3-16,-3 1 1 16,1-3 2-16,1-4-2 15,-4-2-3-15,3-6 4 16,-1-3-1-16,3-2 1 16,-1-1 1-16,-1 1-5 15,1 3 4-15,-5 6 1 16,-3 4 1-16,-1 5-1 15,-5 2 0-15,0-1 1 16,0 3-1-16,-11-2 1 16,-3 1 3-16,-4 2-4 15,0-2 1-15,-3 1-1 0,-1 0 1 16,-2 3-2-16,3-1 2 16,-1 2-2-16,1 1-4 15,3 0 2-15,-1 0-18 16,4 3-11-16,3-5-27 15,9-1-98-15,3-2-748 16</inkml:trace>
  <inkml:trace contextRef="#ctx0" brushRef="#br1" timeOffset="524538.8233">20512 13480 690 0,'0'0'122'0,"0"0"-53"16,0 0 28-16,0 0-27 15,0 0-21-15,0 0-23 16,5 0-15-16,-2 0-8 0,0 0-3 16,4 0 3-1,1 0 0-15,1-2-3 0,2 1-9 16,1 1 1-16,2-2-3 16,2 1-7-16,2 1-10 15,2 0-9-15,3-2-2 16,3 2-22-16,-1 0-32 15,-5-3-131-15,-6 0-130 0</inkml:trace>
  <inkml:trace contextRef="#ctx0" brushRef="#br1" timeOffset="524901.9719">20591 13422 512 0,'0'0'160'0,"0"0"-108"15,0 0 58-15,0 0-29 16,0 0-40-16,0 0-26 16,0-17 7-16,0 17 5 15,0 0-17-15,0 0-8 16,0 0 1-16,2 0-3 15,4 12 2-15,1 2 14 16,1 3-4-16,0 1 3 16,0 4 1-16,0-1-6 15,-1 3-3-15,0-2-4 16,-2 0-2-16,1-2-1 16,-3-5 3-16,0-3-3 15,0-1-20-15,0-5-24 0,3-4-41 16,-2-2-17-16,2 0-174 15</inkml:trace>
  <inkml:trace contextRef="#ctx0" brushRef="#br1" timeOffset="526032.2635">20671 13351 81 0,'0'0'306'16,"0"0"-187"-16,0 0 16 16,0 0-29-16,0 0-36 15,0 0-30-15,-39-25-14 16,29 25 9-16,2 0-15 16,-1 0-9-16,0 0 3 0,-1 6-3 15,0 0-3-15,0 5 3 16,2-1 3-16,-2 2-4 15,1 0 18-15,0 1-7 16,-3-2-12-16,3 0-1 16,2 0 3-16,-2-1-5 15,3 3-6-15,0-1 3 16,3 2 0-16,0 2 0 16,1-2 0-16,2 1 1 15,0 1-1-15,0 0 1 16,0 4-2-16,8 2 1 15,1-2 0-15,4 0-3 0,-2-2 6 16,3-3 0-16,0 1-2 16,2-2-3-16,1-3 6 15,-1-1-6-15,1-1 0 16,-1-4-2-16,1-1 5 16,0 0 0-16,0-4-4 15,1 0 0-15,-5 0 3 16,4-5-4-16,-2-6 1 15,1-2-6-15,-1-4 3 16,0-1 0-16,0-2-1 16,0-2 4-16,-5-1 0 15,2 1 0-15,-3 2 0 16,-3 3 7-16,0 2-7 0,-4 1-5 16,-1 1 5-16,-1 0 1 15,0 1 8-15,0-1 1 16,-9-1 2-16,-5-2-5 15,-2-1 1-15,1 0 0 16,0 2-4-16,2-1 1 16,0 1-5-16,-1 1 3 15,-1 0-2-15,0 2-2 16,-4-1 1-16,1 3-3 16,-2 0 3-16,3 4-5 15,2 2-4-15,-2 4-22 16,1 0 0-16,-3 0-2 0,0 4-43 15,3 5-108-15</inkml:trace>
  <inkml:trace contextRef="#ctx0" brushRef="#br1" timeOffset="527687.9443">18191 10940 670 0,'0'0'121'0,"0"0"-79"16,0 0 42-16,0 0-7 16,0 0-20-16,0 0-28 15,0 0-5-15,0-14-7 16,9 13-1-16,0 1-1 15,7-2-6-15,-1 2-6 16,4 0 2-16,2 0 2 16,2 0-3-16,7 5-2 15,6 2-1-15,13-2 9 16,12 0-8-16,6-1-2 16,7-1 3-16,0 1-3 0,-3 2 0 15,-5 2 1-15,-2 1-1 16,-9 0-1-16,-7 1 1 15,-9-1-1-15,-8-2 1 16,-7-3 0-16,-5 1-2 16,-4-2-4-16,1-1 4 15,1-1-1-15,1-1 1 16,-1 0 0-16,0 2-5 16,-3-1 4-16,-3-1-3 15,-3 3 2-15,-3-1-16 16,-5 2-9-16,0 1-28 15,0-1 8-15,-17 1-32 16,-1-5-226-16</inkml:trace>
  <inkml:trace contextRef="#ctx0" brushRef="#br1" timeOffset="529976.6385">20463 11235 561 0,'0'0'177'16,"0"0"-120"-16,0 0 31 16,0 0-3-16,0 0-16 15,0 0-30-15,0 0 1 16,-1-7-12-16,1 7-7 16,0 0-5-16,0 0 3 0,0 0-7 15,0 0-4-15,0 0-8 16,0 0 0-16,1 0 1 15,12 1-1-15,6 10 1 16,3 0 2-16,3 1-2 16,0 4-1-16,5 3 7 15,2-2-3-15,-1 3 2 16,0-3-3-16,1 1 5 16,-4-1-5-16,-1-2-3 15,-5 1 1-15,1-4-1 0,-3 3 3 16,-1-4-2-16,-2-2-2 15,1 2-2-15,-4-3 3 16,-4-2-1-16,2-1-17 16,-5-2-14-16,-1 2-11 15,4-1-9-15,-3-1-40 16,-1-1-99-16,-6-2-434 16</inkml:trace>
  <inkml:trace contextRef="#ctx0" brushRef="#br1" timeOffset="530390.0892">20583 11461 480 0,'0'0'227'16,"0"0"-134"-16,0 0-5 15,0 0-10-15,0 0-26 0,0 0-4 16,62 0-8 0,-40 4-16-16,2 3-10 0,0 2-1 15,0-1-4-15,2 1-2 16,-1 2 8-16,2-2-5 15,-2-1-1-15,0-2 1 16,-2 2-5-16,1-4 0 16,-2 0-4-16,0-2 1 15,-4-2-2-15,-2 0-2 16,-2 0-21-16,1 0-5 16,-5 0-16-16,1 0-36 15,-2-10-55-15,-6-3-257 16</inkml:trace>
  <inkml:trace contextRef="#ctx0" brushRef="#br1" timeOffset="530719.5717">21036 11286 592 0,'0'0'233'0,"0"0"-169"0,0 0 3 16,0 0 10 0,0 0-42-16,0 0-16 0,-6 4-17 15,3 10 23 1,1 4-6-16,-1 6 10 0,-1-1-9 31,1-1-11-31,3 0 10 0,0 1-12 0,-1 2-3 31,1-2-4-31,-2 0 3 16,1 0-1-16,-2-5-2 16,-2-1-9-16,4-6-26 0,-2-2-34 0,3-7-60 31,0-2-321-31</inkml:trace>
  <inkml:trace contextRef="#ctx0" brushRef="#br1" timeOffset="532088.8607">20005 11174 758 0,'0'0'79'0,"0"0"-1"16,0 0-1-1,0 0-21-15,0 0-31 16,0 0-15-16,0 0-3 0,0 0-2 16,0 0-2-16,0 0 8 15,0 0-9-15,0 0 14 16,0 0-4-16,0 0-5 15,0 0 10-15,1-2-14 16,7-4-3-16,3-5 3 16,-1 0-3-16,-1-3 1 15,-2-1-1-15,-2-3-4 0,-2-2-2 16,-2-2 3-16,-1 1 1 16,0-3-6-16,0-2 8 15,0 1 0-15,0 1 0 16,0 3-5-16,-4 2 2 15,-1 6-3-15,2 5 4 16,0 3-1-16,2 3 2 16,1 2-5-16,0 0 4 15,0 0-2-15,0 7-8 16,0 8 12-16,0 2 1 16,0 3 4-16,3 3 5 15,3 2 3-15,1 4 1 0,2 0-6 16,-3 0-2-16,0-4-2 15,2-2-2-15,0-5-2 16,1-2-1-16,4-5-22 16,4-7-25-16,3-4-64 15,4 0-282-15</inkml:trace>
  <inkml:trace contextRef="#ctx0" brushRef="#br1" timeOffset="532753.1014">19896 10639 753 0,'0'0'56'16,"0"0"-2"-16,0 0 16 15,0 0-17-15,0 0-22 16,0 0-6-16,0 18-5 15,0-10-9-15,0 3-9 16,0-2 13-16,0 0-11 0,5-4-2 16,-1 0-2-1,-1-2 4-15,0-2-1 0,-2-1-3 16,5 0-1-16,2 0-15 16,1-7 4-16,3-4-25 15,-5-2 21-15,-2 1 3 31,-2 3 13-31,-3 0 4 16,0 4 5-16,0 2 2 0,0 0 8 16,0 1-5-1,-3 1-4-15,1 1 2 0,-2 0-2 16,1 0-7-16,0 0-3 16,0 6 2-16,1 0-2 15,2 0 4-15,0 2-1 16,0-2-3-16,0-3 0 15,0 0 3-15,0 1-3 16,0-3 0-16,0-1 1 16,0 0 0-16,0 0-1 15,0 0 1-15,0 0 7 16,0 0-5-16,0 0-3 16,0 1-9-16,-2 4-39 15,-14-3-73-15,-6 1-608 16</inkml:trace>
  <inkml:trace contextRef="#ctx0" brushRef="#br1" timeOffset="541193.2864">21146 14472 586 0,'0'0'57'0,"0"0"23"16,0 0 2-16,0 0-9 31,0 0-30-31,0 0-6 0,0 0-3 0,0 0 0 16,0-7-9-16,0 5-7 0,0 2-9 15,0 0 12 1,0 0-6-16,0 0-2 0,0 0-12 15,0 0 4-15,0 0-4 16,0 0 1-16,0 0-2 31,0 0 0-31,0 5-5 16,0 9 5-16,-10 3 2 0,2 1-2 16,-2 3-2-1,-2 3 2-15,0-2 4 0,0 2-2 16,-1 0-2-16,2-2 0 15,0-4 2-15,1-2-2 16,6-7-3-16,1-1 3 16,3-5-2-16,0-2 0 15,0-1-1-15,0 0 1 16,3 0 2-16,9 0 2 16,4 0 1-16,1-4-3 15,-2-3 2-15,0 4 0 16,2-3-2-16,-1 1 0 15,1 1 3-15,1 2-3 16,-4-1-3-16,2 3 3 0,-3-1 0 16,-2-1-2-16,2 1 2 15,-4-1 0-15,2 2 0 16,4-2-1-16,-2 2 1 16,2 0-3-16,-1 0 1 15,-1 0-5-15,-4 0-7 16,0 0-2-16,-3 0-6 15,1 0-12-15,-2 0-32 16,-2 0-1-16,-2-1-26 16,-1-4-121-16</inkml:trace>
  <inkml:trace contextRef="#ctx0" brushRef="#br1" timeOffset="541464.6514">21249 14580 617 0,'0'0'123'16,"0"0"-45"-16,0 0-21 15,0 0-6-15,0 0 2 16,0 0-11-16,-6 26-8 16,6-13-4-16,0 3-10 15,0 3 0-15,0 1-8 16,0 0-4-16,3-3-5 15,2-1 1-15,1-3-3 16,-2-3-1-16,2-2-4 16,-1-2-29-16,-1-3-49 0,4-3-77 15,1 0-176-15</inkml:trace>
  <inkml:trace contextRef="#ctx0" brushRef="#br1" timeOffset="542125.5262">21446 14488 210 0,'0'0'364'16,"0"0"-321"-16,0 0 98 16,0 0-63-16,0 0-28 15,0 0-17-15,-34-13-15 0,31 13-8 16,-2 0-6 0,1 0 1-16,-4 0 0 0,-2 2-2 15,1 7 10-15,-2 3-6 16,0 0 16-16,2 3-10 15,1-2 11-15,4 1-13 16,0 2-1-16,2-2-3 16,2 0 1-16,0-2-1 15,0 1-3-15,0 1 3 16,0-3-3-16,9-2-2 16,0 0-1-16,0-1 0 15,2-4 0-15,2-2 1 0,3 0 1 16,0-2-2-16,2 0-1 15,0 0-9-15,-1-6 0 16,-2-6 3-16,1-4-4 16,-1-1 0-16,1-4-7 15,-4-1 2-15,2 2 10 16,-7 2-1-16,-2 3 2 16,-4 3 8-16,-1 6-10 15,0 0 12-15,-6 2-8 16,-9 2 3-16,-3 1-2 15,-1 1 2-15,1 0-1 16,-1 0 2-16,5 0-2 16,2 0-1-16,5 3 1 0,2 1-1 15,4 0-2-15,1 0-41 16,0 0-43-16,7 1-64 16,12-5-123-16</inkml:trace>
  <inkml:trace contextRef="#ctx0" brushRef="#br1" timeOffset="542681.9116">21731 14440 151 0,'0'0'568'15,"0"0"-526"-15,0 0 47 16,0 0-9-16,0 0-49 16,0 0-14-16,3 0-13 15,-3 0-4-15,0 6 0 16,0 5 5-16,0-1 6 0,-3-2 0 15,0 1 0-15,-3 0-7 16,-1 3 9-16,-1 0-7 16,-1 3 3-16,-4-1 1 15,-1-1 3-15,3-1-8 16,2 0 1-16,3-3-1 16,4-1 0-16,2-2-3 15,0-1 1-15,0-2-3 16,0 0 4-16,0-2-4 15,0 0 0-15,0 1 0 16,3-1 2-16,3-1 4 16,2 0-3-16,6 0 0 15,5 0-3-15,4 0 3 16,6 0-3-16,0 0 0 16,0-3-2-16,-2-1-1 0,-2 1-1 15,-4 0-3-15,-3 2-10 16,-5-2-10-16,-4-1-9 15,-4 0-23-15,-4-2-70 16,-1-1-396-16</inkml:trace>
  <inkml:trace contextRef="#ctx0" brushRef="#br1" timeOffset="543004.2019">21930 14434 744 0,'0'0'124'16,"0"0"-77"-16,0 0 40 15,0 0-20-15,0 0-43 16,0 0-20-16,16-1 0 15,-7-1 0-15,2 0-2 0,3-1-2 16,1 0 0-16,3-1 0 16,-1-4-1-1,-1 1 1-15,-2 0-25 16,0 1-23-16,-2 1-23 16,-3 1-52-16,-1 1-78 15,-4 0-107-15</inkml:trace>
  <inkml:trace contextRef="#ctx0" brushRef="#br1" timeOffset="543395.7821">21977 14545 175 0,'0'0'561'0,"0"0"-505"0,0 0 53 15,0 0-12-15,0 0-28 16,0 0-25-16,38 3-25 16,-26-3-7-16,2-3-3 15,-5-2-8-15,1 2-2 16,-3 1 1-16,-1-1-3 16,-2 1-19-16,2 0-23 15,2-1-41-15,0-3-71 16,2 0-277-16</inkml:trace>
  <inkml:trace contextRef="#ctx0" brushRef="#br1" timeOffset="544235.8013">22213 14390 67 0,'0'0'716'16,"0"0"-690"-16,0 0 49 16,0 0 2-16,0 0-40 15,0 0-23-15,0-66-9 16,0 61-5-16,3 2 0 15,3 1 0-15,-5 2-3 16,2 0-1-16,2 0-5 16,2 0-2-16,4 0 8 15,2 3 2-15,1 5 0 16,1 0 2-16,-3 0-2 16,-1-1-2-16,-2 1 3 15,-4-1-1-15,0 2-5 0,-5-1 5 16,0 1-11-16,0 1 3 15,0-1-8-15,-5 2 0 16,-3-4 15-16,2 0 0 16,1-3 2-16,5-1 0 15,0-3 0-15,0 0 0 16,0 0 0-16,0 0 3 16,0 0-4-16,0 0 2 15,0 0-1-15,0 0 0 16,0 0 0-16,0 0-1 15,0 0 1-15,0 0 0 16,0 0 0-16,10 0 8 16,0 0 3-16,1 0 1 0,1 0-2 15,-2 0 2-15,3 0-2 16,0 0 2-16,-4 0-1 16,-3 0 0-16,-2 0-6 15,-1 0 6-15,-2 0-4 16,2 0 8-16,2 6 1 15,-2 2-2-15,3-2 1 16,-1-1-1-16,-1 1-7 16,-1 0 7-16,0 1-9 15,-2 0-3-15,1 1 3 16,-2-1-3-16,0 0 3 16,0 0-5-16,0 1 0 0,-2-1 2 15,-8 1 0-15,-4-2 5 16,-3 2-5-16,-1 0 9 15,-3-4-6-15,1-1-4 16,1 0 1-16,3-3-2 16,5 0 7-16,4 0-7 15,2-4-10-15,3-7-9 16,2-4-35-16,0-4-78 16,8-2-237-16</inkml:trace>
  <inkml:trace contextRef="#ctx0" brushRef="#br1" timeOffset="544814.6956">22482 14311 439 0,'0'0'347'16,"0"0"-263"-16,0 0 26 15,0 0-23-15,0 0-49 16,0 0-17-16,4-6-12 16,-4 6-9-16,0 0-4 15,0 0-1-15,0 11 4 16,-4 2 1-16,-1 0 3 0,4-2-3 16,-1-2 0-16,2-2 0 15,0-2-6-15,0 0 0 16,0-2-4-16,0-2 0 15,0 0-3-15,3 1-2 16,2-1 2-16,-1-1 2 16,-1 0 6-16,0 2-3 15,3-2-7-15,-2 1 6 16,4-1 6-16,-2 0 2 16,0 1 1-16,-1 0 0 15,0-1 5-15,1 2 9 16,2 1 4-16,-1-1-2 15,5 1 2-15,-3-1-2 0,0 0-7 16,1 3-6-16,-1 0 4 16,-1 1-1-16,-2 0-5 15,0 2 0-15,-3 1 0 16,-2-1 9-16,-1-1-7 16,0 2 2-16,0-3 2 15,-1 1-3-15,-11 0 0 16,-3-3-2-16,-6 1 2 15,-3-4-4-15,2-1-13 16,-2 0-30-16,5 0-56 16,7-7-95-16</inkml:trace>
  <inkml:trace contextRef="#ctx0" brushRef="#br1" timeOffset="545048.9258">22527 14263 663 0,'0'0'118'16,"0"0"-29"-16,0 0 12 16,0 0-38-16,0 0-40 15,0 0-22-15,55-12 3 16,-38 10 2-16,2 1-6 15,-2 1-25-15,-2-1-48 16,-1-1-89-16,-5 0-590 0</inkml:trace>
  <inkml:trace contextRef="#ctx0" brushRef="#br1" timeOffset="545907.1662">22798 14270 786 0,'0'0'61'0,"0"0"10"16,0 0 30-16,0 0-34 0,0 0-38 31,0 0-16-31,-8-5 1 16,8 5-12-16,0 8 1 15,0 6-3-15,0 4 6 16,5 2 3-16,0 0 3 0,-1-2-2 15,2 2 0-15,-3-1-2 0,0-2-3 16,-3-2-2-16,0 1 1 16,0-4-4-16,0 1 2 0,0-2-2 31,-3-1 0-31,-2-1 0 16,0-2-24-16,3-3-10 15,2-1 3-15,0-3-22 16,0 0-49-16,0 0-32 15,0-11-297-15</inkml:trace>
  <inkml:trace contextRef="#ctx0" brushRef="#br1" timeOffset="546209.9385">22840 14266 669 0,'0'0'126'0,"0"0"-38"16,0 0-2-16,0 0-9 0,0 0-42 15,0 0-5-15,1-23-16 16,4 14-8-16,1-1-5 16,3 0 0-16,2 2 1 15,0 1-2-15,1 3-14 16,0 0-2-16,-3 3 5 15,0 1-16-15,-2 0 13 16,-1 0-13-16,0 0-21 16,0 10-47-16,0 0-31 15,-2 0-153-15</inkml:trace>
  <inkml:trace contextRef="#ctx0" brushRef="#br1" timeOffset="546493.5926">22849 14377 508 0,'0'0'181'16,"0"0"-74"-16,0 0 7 15,0 0-31-15,0 0-37 16,0 0-15-16,32-5-11 0,-16-3-11 15,-3 1-4-15,0 3-2 16,-1-1-3-16,-1 2-2 16,-2 0-9-16,1 0-8 15,-1 1-12-15,-1 1-16 16,-2-1-30-16,1 2-48 16,-3-1-187-16</inkml:trace>
  <inkml:trace contextRef="#ctx0" brushRef="#br1" timeOffset="547868.2074">22975 14122 109 0,'0'0'157'0,"0"0"-102"16,0 0 76-16,0 0-1 16,0 0-46-16,0 0 13 15,-45-25-52-15,37 20-10 16,0 4 1-16,-1-2 5 15,-2 2-20-15,0-1-1 16,0 2 8-16,1 0-3 0,1 0-1 16,2 0-16-16,-1 0 6 15,-1 0 4-15,2 0-16 16,-1 0 5-16,1 0 0 16,-3 3-5-16,0 4-2 15,0 0 2-15,-3 3 2 16,1 2-1-16,-3 0-1 15,3 0 8-15,-1 4-9 16,2-4 2-16,3 2-2 16,-1-1 0-16,2 0-1 15,1-1 7-15,0 3-7 16,0-1 1-16,1 3-1 16,-2 0 1-16,4 2-1 15,2-2 4-15,-1-2 2 16,1 0-4-16,1-2 1 0,0 1-2 15,0-1 0-15,0-1 0 16,0 2-1-16,0 0 0 16,0 0 0-16,0 0 0 15,0-2 3-15,0-1 1 16,0 0 0-16,4 0-1 16,1-1 1-16,0 3-4 15,3-1 7-15,0-2-6 16,2 4 4-16,2-4-4 15,0 0-1-15,1-1 4 16,1-1-2-16,0 1 4 16,0-3-6-16,0-1 0 0,3 0 2 15,0-1-2-15,-1-1 1 16,2 0-1-16,-1-2 0 16,0 1 1-16,-1-1 1 15,0-1 0-15,-3 0 3 16,1 0-5-16,-4 0 0 15,1 0-8-15,0 0 3 16,0 0 3-16,0 0 1 16,0-7-2-16,-2 0 1 15,2-3 0-15,2-2-1 16,-1 0 2-16,3-3-1 16,-1-1 2-16,-1-2 0 15,-3-1 0-15,-1 2 2 0,-3-2-2 16,2 5 0-16,-5-2 0 15,0 4 0-15,-3 0 0 16,0-2-3-16,0 3 3 16,0-1 5-16,0 0 3 15,0-1-1-15,-3 0-1 16,0 2-3-16,-1 1 2 16,0 0 4-16,0 1-8 15,1-1 5-15,-2 1-5 16,1-2 10-16,1-1-11 15,1 0 3-15,1-2 1 16,-1-2 0-16,1-1-2 0,-1 0-2 16,0-1 1-16,-1 6-1 15,0 3 0-15,0 1-1 16,-2 0 0-16,-1 4-4 16,-2-3 2-16,-2 1 3 15,-2 3 1-15,-1-1-1 16,2 1-1-16,2-2 1 15,2 1 1-15,0 1 0 16,2 2-1-16,2 0 0 16,0 1 0-16,-2 0-4 15,1 0-5-15,-5 0-17 16,-3 0-13-16,-7 5-1 16,-2 2-48-16,-5-2-222 15</inkml:trace>
  <inkml:trace contextRef="#ctx0" brushRef="#br2" timeOffset="569409.9643">21047 15398 475 0,'0'0'97'0,"0"0"1"16,0 0 35-16,0 0-57 15,0 0-19-15,0 0-15 16,0 0-2-16,0 0-5 16,0-14-15-16,0 14 3 15,0 0-3-15,0 0-8 16,0 0-6-16,0 0-1 15,0 0-1-15,0 0-4 16,0 0 0-16,0 0-1 16,0 1-2-16,0 12 1 0,-6 1 2 15,-2 2-1-15,-1 3 2 16,0 0 2-16,0 3-3 16,2 0 0-16,-1-1 0 15,-2 4 0-15,1-2 0 16,1-2 0-16,2-3 2 15,2-5-4-15,3-4 2 16,1-6-2-16,0-1-1 16,0-2-2-16,0 0-2 15,0 0 5-15,0 0 1 16,3 0 2-16,10-5-2 16,2 1 0-16,1-4 1 15,1 3-3-15,0 2 3 0,0-1-1 16,-1 0-7-16,2 1 7 15,-3 2-4-15,3-1 5 16,0 0-1-16,1 2 1 16,-2 0 0-16,2 0 3 15,-1 0-3-15,-1 0 0 16,-3 0-2-16,-2 0 2 16,-4 0-4-16,-4 0-4 15,0 0-2-15,-4 0-18 16,0 0-4-16,0 0-40 15,0 0-16-15,-8-3-275 16</inkml:trace>
  <inkml:trace contextRef="#ctx0" brushRef="#br2" timeOffset="569682.9349">21172 15531 118 0,'0'0'356'0,"0"0"-248"15,0 0 2-15,0 0-13 16,0 0-43-16,0 0-35 16,-5 0-7-16,2 8 40 15,2 2-21-15,-2 3-6 16,1 2 3-16,1 2-14 0,1-2-3 16,0 1 1-1,0-1-8-15,0-2-4 0,0-6 3 16,0 2-9-16,4-4-3 15,4-2-38-15,4-3-21 16,0 0-46-16,2 0-247 16</inkml:trace>
  <inkml:trace contextRef="#ctx0" brushRef="#br2" timeOffset="570342.4909">21281 15423 485 0,'0'0'123'16,"0"0"-45"-16,0 0 22 0,0 0-33 15,0 0-18-15,0 0-27 16,-23-20-6-16,20 20-5 16,0 0 1-16,2 0 9 15,-2 0-3-15,-3 0-14 16,-3 0-3-16,2 7 2 16,-3 4 1-16,1 1 2 15,1 2 5-15,2 0-2 16,1 2 4-16,2-2-1 15,3 3-3-15,0-3-4 16,0 1-3-16,0-1 6 16,0-2-8-16,8-1 1 15,1-1 4-15,2-3 1 16,2-3-6-16,0-1 1 16,0-3 3-16,3 0 1 0,-3 0-4 15,0 0 1-15,0-4 0 16,-2-4-2-16,1-2 0 15,-3-3-5-15,-2 0-2 16,1-3 5-16,-1-1-1 16,-1-1 2-16,-1-1 1 15,-2 1 1-15,-2 3-1 16,-1 1-2-16,0 2 0 16,0 3 2-16,0 0 0 15,-10 2 1-15,-7 2-1 16,-1 4-8-16,-4 1 8 15,0 0-7-15,2 0 6 0,4 1-4 16,5 6 2-16,3-2-5 16,6 0-26-16,2 1-43 15,0 0-45-15,16-3-133 16</inkml:trace>
  <inkml:trace contextRef="#ctx0" brushRef="#br2" timeOffset="571022.253">21518 15396 191 0,'0'0'295'16,"0"0"-166"-16,0 0 36 15,0 0-75-15,0 0-21 0,0 0-27 16,-24 0-3-16,24 0-25 16,0 0 6-16,0 0-18 15,0 0 15-15,3 3 6 16,8 0 0-16,5 0-12 16,4-3-9-16,3 2 10 15,2-1-8-15,-1 1-4 16,-2 0 1-16,-2-2-1 15,-2 0 0-15,-3 0-1 16,0 0 0-16,-2 0 1 16,-1 0 0-16,-4 0 0 15,-2 0 0-15,-5 0-1 0,-1 1-3 16,0 2-1-16,0 2 1 16,0 2 2-16,-4 5 2 15,-13 0 3-15,-2 4 0 16,-5 4-4-16,0 0 1 15,-3 1 0-15,5-1 7 16,1-5-7-16,7 0-5 16,4-5 5-16,6-5 0 15,2-1 7-15,2-2-7 16,0-2 1-16,0 0-4 16,0 0 3-16,0 0-17 15,0-5-30-15,5-6-74 16,11-4-120-16</inkml:trace>
  <inkml:trace contextRef="#ctx0" brushRef="#br2" timeOffset="572016.825">21801 15346 375 0,'0'0'320'0,"0"0"-265"15,0 0 34-15,0 0 12 16,0 0-31-16,0 0-37 0,-10-18-10 16,10 14-8-16,0-2-8 15,0 0-5-15,3 0-1 16,4 1-2-16,2-1 0 15,4 1-1-15,1 0-12 16,4 1 8-16,-1 1-2 16,-1 2 4-16,-1 1 2 15,0 0 1-15,-3 0 0 16,0 0 1-16,-1 5-3 16,-1 4 2-16,-3 1 1 15,-1 3-1-15,-5 1-3 16,-1 3 0-16,0-1 1 15,-4-1 1-15,-8-1 2 0,0-1 0 16,0-3 0-16,2-2 0 16,2-4-2-16,3-1-13 15,4-1 4-15,1-2-2 16,0 0 4-16,0 0 9 16,0 0 0-16,0 0-14 15,0-5 3-15,6 0 0 16,2 1 4-16,-1 1 4 15,-1 2 1-15,0 1 0 16,-2 0 0-16,1 0-1 16,-2 0 3-16,2 0 1 15,-1 0-1-15,1 0 0 0,2 0 7 16,0 0 7-16,-1-2 3 16,2 0-6-16,0 2 1 15,0 0-1-15,0 0-8 16,-1 0 6-16,2 0-9 15,-3 0 1-15,0 2 2 16,0 4-3-16,-3-2 1 16,0 1-1-16,1 3 0 15,-1-1 2-15,-1 1-2 16,-2 1 10-16,0-1-10 16,0 1 8-16,0-1-4 15,0 0 0-15,0-4 4 16,-2 6 0-16,-6-3-3 15,-3-1 7-15,-3 4 5 16,-2-6-8-16,-3 4-3 0,-1-2-4 16,0-2-2-16,1-2 5 15,5 0-5-15,2-2-2 16,1 0 2-16,5 0 0 16,0-5-9-16,3-7-17 15,-1-2-14-15,2-3-44 16,2 0-73-16,0 0-274 15</inkml:trace>
  <inkml:trace contextRef="#ctx0" brushRef="#br2" timeOffset="572955.4345">22110 15295 250 0,'0'0'251'16,"0"0"-145"-16,0 0 32 15,0 0-46-15,0 0-39 16,0 0-22-16,5-8-1 0,-5 8-6 16,0 0-1-16,0 0-9 15,0 0-9-15,0 0-3 16,0 0-2-16,0 0-4 16,0 0 3-16,0 8 2 15,0 2-2-15,0 3 1 16,0 0 0-16,-5 1-2 15,2 0 6-15,2-3-5 16,-2 0 1-16,3-5-2 16,0-2-2-16,0 1-9 15,0-2 6-15,0 0 0 16,3-2 2-16,3 1 3 16,1-2-7-16,1 0-4 15,0 0 3-15,1 0 0 16,1 0 2-16,0 0-5 0,0-5 7 15,-1 0 0-15,2-2-3 16,-4 4-1-16,-1-1 8 16,-1 1 1-16,-1 1 1 15,-1 0 0-15,-3 2 1 16,3 0-2-16,-2 0 1 16,2 0-1-16,0 0 1 15,2 0 2-15,1 0 0 16,0 0 9-16,3 0-1 15,-3 0-2-15,-2 0-5 16,2 5 5-16,0 0-5 16,0-1-3-16,-3 3 5 0,-1 0-2 15,1-1 3-15,-3 2-1 16,0-1 0-16,0 0 5 16,0 1 10-16,0 1-8 15,0-1 7-15,-7-1-10 16,-6 2 7-16,-3-3-6 15,-4 2-7-15,0-2-2 16,-1-3-1-16,1 0-2 16,4-3-29-16,6 0-23 15,3 0-35-15,4-7-218 16</inkml:trace>
  <inkml:trace contextRef="#ctx0" brushRef="#br2" timeOffset="573205.4104">22154 15230 694 0,'0'0'81'15,"0"0"21"-15,0 0-21 16,0 0-13-16,0 0-37 15,0 0-19-15,92-48-9 16,-70 41-2-16,1-2-1 0,-2 2-15 16,-4 1-25-16,-6 1-75 15,-9 2-425-15</inkml:trace>
  <inkml:trace contextRef="#ctx0" brushRef="#br2" timeOffset="573720.881">22407 15271 582 0,'0'0'193'16,"0"0"-146"-16,0 0 63 0,0 0-25 15,0 0-27-15,0 0-17 16,-10-2-24-16,10 2 2 16,1-2-9-16,9 0-4 15,2 1 2-15,1-1-1 16,3-1 0-16,0 0-4 15,4-1-2-15,-1-1-1 16,-1 0 0-16,1 2-21 16,-2-1-23-16,-1-3-35 15,-1 4-46-15,0 0-99 16,-6 0-207-16</inkml:trace>
  <inkml:trace contextRef="#ctx0" brushRef="#br2" timeOffset="574002.0819">22558 15262 213 0,'0'0'325'15,"0"0"-229"-15,0 0 32 16,0 0-39-16,0 0-19 15,0 0-32-15,0 57 9 16,0-36-13-16,0 1-12 0,0 0-8 16,0-1-2-16,4-3-11 15,-1-3 1-15,0-2 4 16,0-4-6-16,-1-3-1 16,-1-1-25-16,1-2-62 15,-2-3-94-15,1 0-565 16</inkml:trace>
  <inkml:trace contextRef="#ctx0" brushRef="#br2" timeOffset="574986.2387">22427 15305 602 0,'0'0'68'0,"0"0"42"15,0 0 3-15,0 0-49 16,0 0-16-16,0 0-28 16,32-3-12-16,-15-2 0 15,-1-1-4-15,2 0-1 16,1 0 1-16,-1 3-4 16,0-2 0-16,-3 1 1 15,3 1 0-15,-3 0-1 16,1-1 0-16,2 2 0 0,0-3 0 15,0 2 0-15,-3 0-1 16,1 1-1-16,-7 2-5 16,0 0 0-16,-4 0 0 15,-2 0-25-15,-3 0-6 16,0 0-38-16,-3 0-112 16,-17 0-408-16</inkml:trace>
  <inkml:trace contextRef="#ctx0" brushRef="#br2" timeOffset="576735.8259">22693 15182 283 0,'0'0'153'15,"0"0"-86"-15,0 0 43 16,0 0-20-16,0 0-16 16,0 0-21-16,-32-20-20 0,25 19 1 15,0-1-13-15,1 1-4 16,-1-1-17-16,1-1 14 16,-3 2-2-16,3 0 0 15,0-1-6-15,-2 2-3 16,2-1 9-16,-2 1-1 15,-3-1-7-15,-1 1 3 16,-3 0-5-16,0 0 5 16,1 0-6-16,3 0 1 15,5 0 1-15,0 0-2 16,2 0 5-16,-1 0-6 16,1 0 0-16,-2 1-1 15,-1 3 1-15,-1 0 0 16,-1 1 1-16,0 0 0 15,0-1 4-15,2 2-1 0,2 1 2 16,-1 1-3-16,1 4-3 16,2 1 5-16,-1 1 1 15,3 1-2-15,-1 1 3 16,-1 0 1-16,3-2-4 16,-3-1-1-16,0-1-1 15,0 0 0-15,0-3 3 16,2 2 1-16,-1 0 3 15,1-2-5-15,1 4 6 16,0-3-3-16,0 2 2 16,0-1-2-16,0 2-6 15,4-2 4-15,2 2 1 0,0-2 0 16,0 1-2-16,1-1 0 16,-1-2-1-16,2 2-2 15,-2-2 4-15,3 2-2 16,-2-2-2-16,1 2 7 15,-1-2-5-15,2 3-1 16,0-4 1-16,0 1 1 16,3-2-4-16,-2-2 2 15,4 1-1-15,1-3 1 16,1-1-1-16,4-2 1 16,-1 0 0-16,-1 0-1 15,0 0-1-15,-3 0 2 16,1-2-2-16,-4-2-1 0,1-1 1 15,-1 1 0-15,-1-3-1 16,2 0 1-16,-2 0 0 16,0-4 0-16,0 0-3 15,-2-3 2-15,3-1-1 16,-3-2 2-16,2-3 0 16,-1-2-7-16,-1-3 5 15,0 4-5-15,-3 2 2 16,1 2 5-16,-4 4 0 15,-3 1 0-15,0 4-4 16,0-3 4-16,0 2 0 16,-3-2 4-16,-6-1-4 0,3 0 4 15,-1-2-2 1,-1-1-1-16,0 3 0 0,-2-1 0 16,1-1 0-16,-1 2-1 15,0-2 0-15,-2 0 1 16,-2 0-1-16,1 1 0 15,-3 3-4-15,-1 5 3 16,-1 0 0-16,-3 5-7 16,-3 0 3-16,-4 0 1 15,-3 0-5-15,1 7-8 16,1 2-14-16,4 1-26 16,3-1-45-16,2-2-224 15</inkml:trace>
  <inkml:trace contextRef="#ctx0" brushRef="#br2" timeOffset="581125.377">21105 16101 503 0,'0'0'183'15,"0"0"-96"-15,0 0 2 16,0 0-22-16,0 0-36 0,0 0-9 16,-3 0-3-16,3 0 0 15,0 0-4-15,0 0 5 16,0 0-4-16,0 0-1 15,3 0-2-15,11 0 3 16,3 0-3-16,5-3-8 16,2-1-3-16,3 1-2 15,0 1 2-15,-3-3-2 16,1 2-3-16,0-1-4 16,-4 2-7-16,-4-1-3 15,-4 1 3-15,-7 1 1 16,-4 1 4-16,-2-1 9 15,0 1 0-15,0 0-2 0,0 0 2 16,0 0-1-16,0 0 1 16,0 0-1-16,0 0 0 15,0 0 1-15,0 0 0 16,0 0-2-16,0 1 2 16,0 7 2-16,0 4 0 15,-5 2 6-15,0 2 0 16,1 3-3-16,1-1 0 15,0 3 2-15,2 0 2 16,-2-1-3-16,1-2-2 16,2 0 0-16,-1-2-4 15,1-4 0-15,0-1 2 0,0-5-2 16,0 1-19-16,0-3-32 16,0-4-102-16,0 0-252 15</inkml:trace>
  <inkml:trace contextRef="#ctx0" brushRef="#br2" timeOffset="582078.2814">21513 16072 368 0,'0'0'168'16,"0"0"-90"-16,0 0 14 16,0 0-26-16,0 0-13 15,0 0-14-15,14 0 10 16,-5 0-14-16,3 0-1 16,-2 0-1-16,2 0-22 15,3 0 8-15,2 0-11 16,0 0-5-16,2 0 0 15,0 0-2-15,-2 0 1 16,-1 0-2-16,-2 0 0 16,-5 0-3-16,-1 0 3 15,-4-2 0-15,-1 2 0 0,-2 0 5 16,-1 0-9-16,0 0 5 16,0 0-2-16,0 0 1 15,0 0-4-15,0 0 3 16,0 0-3-16,0 3 4 15,0 5 2-15,0 2-1 16,-7 2 0-16,0 0 1 16,-4 6-1-16,-3 1 9 15,-3 2-2-15,-2 1-5 16,-2-5 4-16,4-2 3 16,3-3-8-16,6-7 0 15,6-1-2-15,2-2 0 16,0-2-2-16,0 0 2 15,0 0-23-15,0 0-15 16,2 0-30-16,11-9-99 0,2-2-289 16</inkml:trace>
  <inkml:trace contextRef="#ctx0" brushRef="#br2" timeOffset="582437.5652">21867 15954 379 0,'0'0'186'0,"0"0"-32"15,0 0-34-15,0 0-42 16,0 0-28-16,0 0-11 16,-39 24 13-16,39-9-15 15,0 2-6-15,0 2-13 16,8 1 3-16,1 0-5 16,1 0-5-16,-3-2-5 15,-2-1-2-15,0-3-3 16,-2-2-1-16,-2 1 0 15,1-6-14-15,-2 4-26 0,0-5-50 16,0-3-167-16</inkml:trace>
  <inkml:trace contextRef="#ctx0" brushRef="#br2" timeOffset="583296.7402">22165 15991 275 0,'0'0'217'0,"0"0"-92"15,0 0 26-15,0 0-56 16,0 0-25-16,0 0-20 16,-8-14 4-16,6 12-12 15,2 2 0-15,0-1-14 16,0 1-4-16,0-2-9 15,0-1-11-15,9-1 4 0,6-1-4 16,3-3-4 0,3 3 2-16,4 1-2 0,2 0-1 15,4-1 0-15,4 0-3 16,2 1-11-16,0-3-4 16,-4 1-8-16,-5 3-1 15,-10 2-11-15,-5-2-18 16,-8 3-56-16,-5 0-60 15,0 0-211-15</inkml:trace>
  <inkml:trace contextRef="#ctx0" brushRef="#br2" timeOffset="583577.9219">22388 15941 337 0,'0'0'248'15,"0"0"-88"-15,0 0-49 16,0 0-43-16,0 0-38 16,0 0-15-16,0 0 9 15,-3 63 27-15,3-35-20 16,0 1-6-16,0 1-4 16,0-2-6-16,0-3-7 15,1-5-8-15,-1-3 4 16,2-6-4-16,-2-2-1 15,1-6-8-15,1 2-33 16,-1-5-26-16,4 0-62 0,1 0-108 16</inkml:trace>
  <inkml:trace contextRef="#ctx0" brushRef="#br2" timeOffset="584562.0642">22283 15829 293 0,'0'0'128'16,"0"0"-2"-16,0 0 9 15,0 0-60-15,0 0-21 16,0 0-21-16,-30-14 2 15,22 13-15-15,0 1-2 0,-1-2 2 16,-1 2-6 0,1 0-7-16,-2 0-4 0,-1 0 6 15,0 0-2-15,0 0-3 16,-2 0-2-16,0 3 0 16,-1 3 6-16,3-1-7 15,0 3 0-15,3 0 5 16,2 3 3-16,1 3-7 15,1 3 15-15,1 5-4 16,3 1 3-16,-1 5 2 16,2 2 7-16,0 2-8 15,-1 1-4-15,1-2-4 16,0-1-1-16,0-5-4 16,0 1 4-16,3-3 0 0,7-1-3 15,3 1 0-15,4-4 0 16,-1 0-3-16,3-2 8 15,0-3-7-15,1-2 2 16,0-1-1-16,-2-2-1 16,-1 0 0-16,3-1 0 15,-1 0 0-15,5-5-3 16,0-1 5-16,1-2-4 16,1 0 2-16,1 0-3 15,0-5 0-15,1-4 0 16,-1-2 1-16,-2-1 1 15,-2-4-1-15,-1 2-1 16,-1-3-1-16,-5 2 0 0,2-3 1 16,-6 1 0-16,1 0-1 15,-4-1 2-15,-1-1-1 16,0-3 1-16,0-1-1 16,-2-6 0-16,-1-2 1 15,-4-5 0-15,-1-1-1 16,0 2 0-16,0 5 0 15,-3 7 0-15,-9 4-2 16,-3 4 2-16,0 2 0 16,1 3-1-16,-2 0 1 15,0 0 0-15,0 1 1 16,-2 0-1-16,-2-2 0 0,-2 2 1 16,0 1-2-1,-4-1 1-15,1 1-9 0,1 1 0 16,0 0-6-16,-3 1-14 15,2 6-9-15,1 0-58 16,3 0-122-16</inkml:trace>
  <inkml:trace contextRef="#ctx0" brushRef="#br2" timeOffset="585296.2669">21819 15912 263 0,'0'0'37'16,"0"0"26"-16,0 0 32 15,0 0 33-15,0 0-20 16,0 0-1-16,-4-7-45 16,4 7-9-16,0 0-18 15,0 0 6-15,0 0-20 16,0 0-13-16,0 0-3 15,0 7-2-15,0 6 16 16,0 5 7-16,1 0 4 16,6 5 1-16,-2 0-13 15,1 0 1-15,-1 1-3 16,1-3-13-16,-2-2 4 16,0 1 1-16,-2 0-8 15,-2-1-4-15,0 0 2 0,0-2-1 16,0 0-31-16,0-3-36 15,0-4-101-15,0-6-715 16</inkml:trace>
  <inkml:trace contextRef="#ctx0" brushRef="#br2" timeOffset="586936.539">20966 16261 318 0,'0'0'54'16,"0"0"62"-16,0 0 56 0,0 0-48 15,0 0-53-15,0 0-9 16,3 0 0-16,-3 0-6 16,0 0-17-16,0 0-9 15,0 0-4-15,0 0-6 16,0 0-6-16,0 0-10 15,0 0 0-15,0 0-3 16,0 0 2-16,0 0-2 16,0 0 2-16,0 0-2 15,0 0-1-15,-3 0-1 16,-5 0 1-16,-5 0 0 16,-1 0-2-16,0 0 2 0,0 0 3 15,-2 0-3-15,4 0 0 16,0 0 0-16,0 0 0 15,4-4 2-15,-2-3-2 16,4-3 4-16,0-1-2 16,2-3-4-16,-1-2 2 15,2-2-4-15,0 1 3 16,0 1-6-16,3 3 5 16,0 2-1-16,0 1-2 15,0 1 3-15,0 1 0 16,0-2-7-16,0 0 5 15,4 1-9-15,1-1-2 16,0 4 0-16,-2 3 8 16,0 0-2-16,-3 1 9 15,1 2 0-15,1 0-2 0,-1 0 0 16,1 8-3-16,-1 6 4 16,1 3-2-16,-2 1 3 15,0 0 2-15,0 4-2 16,0 0 1-16,0-1 3 15,-5 4-1-15,-8-1-1 16,-4-1 3-16,-1 0-2 16,-1-4-1-16,4-4-1 15,5-2-1-15,7-9-1 16,3-1 1-16,0-3 1 16,0 0 1-16,0 0 0 15,4 0 13-15,11-6 0 0,0-5-8 16,3-1 0-16,-2-3-3 15,4-3 1-15,-3-5-4 16,2-4 0-16,0 1-1 16,-4 1 0-16,1 5-3 15,-5 5 6-15,-4 8-3 16,0 4 0-16,-2 2-3 16,-1 1 3-16,1 0 0 15,1 0-4-15,-1 0 2 16,-1 4 2-16,0-1 0 15,-2 0-3-15,-2 1-3 16,0-1-61-16,-8-1-101 16</inkml:trace>
  <inkml:trace contextRef="#ctx0" brushRef="#br2" timeOffset="591184.655">21442 9885 219 0,'0'0'333'0,"0"0"-241"16,0 0 53-16,0 0-63 15,0 0-38-15,0 0-21 16,0 0-3-16,0 0-5 16,1-5 1-16,-1 5 8 15,0 0-3-15,0 0 3 16,0 0-1-16,0 0-5 0,0 0-11 16,0 0-6-16,-3 5 1 15,-7 5 0-15,-5 4-1 16,-3 3 2-16,-1 1-3 15,-2 4 2-15,-2 1-1 16,1 0 1-16,1 0-2 16,3 3 7-16,-1 0-4 15,4 2 1-15,-2 0-4 16,1 1 2-16,0 1 0 16,0 4 0-16,-1 3-2 15,-2 3-2-15,2 3 2 16,-2 4 4-16,2-3-1 0,-1-1-1 15,2-3-2-15,-1-3 3 16,4-5-3-16,-3 0 4 16,2-3-1-16,1-4 3 15,2-2-4-15,4-3-1 16,1-6-1-16,2-2 2 16,2-7-1-16,2-2 1 15,0-2-4-15,0-1-3 16,0 0-4-16,0 0-19 15,18-9-30-15,1-9-61 16,1 0-262-16</inkml:trace>
  <inkml:trace contextRef="#ctx0" brushRef="#br2" timeOffset="596966.9232">19476 10564 223 0,'0'0'203'0,"0"0"-69"16,0 0-45-16,0 0-21 16,0 0-6-16,0 0-32 15,0 0-12-15,0-9 1 16,0 7-2-16,0 2 2 16,0 0-2-16,0 0-8 15,0-2 7-15,0 1 5 16,0 1 2-16,0 0-13 15,0 0 5-15,0 0-3 16,0 0 0-16,0 0 6 0,0 0-3 16,0 0-5-1,0 0-2-15,0 0-3 0,0 0-2 16,0 0-1-16,0 0 4 16,-3 0-6-16,-2 3-5 15,-1 2 5-15,0 2 7 16,0 1-7-16,-3 3 1 15,0 0-1-15,0 3 1 16,-3 0 0-16,2 3 15 16,-1-1-9-16,0-1 0 15,0-1-5-15,2 0-1 16,-1 1 5-16,1-1-4 16,1 3-2-16,-2 0 2 15,2 0 0-15,1 1 0 0,-1-3-2 16,0 0 6-16,3-1-3 15,-1 0-3-15,0 2 1 16,0 1-1-16,-3 1 5 16,2-1-1-16,-1 0 1 15,2-1-4-15,0-1 4 16,2 1-3-16,1 0 6 16,-2-2-2-16,4-2-3 15,-2 3-3-15,-2-2 0 16,2 2 0-16,-1-1 0 15,0 0 1-15,1 1-1 16,0-4 0-16,1-3 3 0,0 1-3 16,2-2-1-16,-3-2 1 15,2 3 0-15,-2-1-1 16,1 0 1-16,-1-1 0 16,2-3 0-16,1 0 0 15,0-3 0-15,0 0-1 16,0 0-15-16,0 0 6 15,0 0 1-15,0 0 0 16,0 0-13-16,0-6-30 16,-3-5-30-16,-4-4-38 15,2-2-233-15</inkml:trace>
  <inkml:trace contextRef="#ctx0" brushRef="#br2" timeOffset="597763.596">19204 10841 396 0,'0'0'166'15,"0"0"-82"-15,0 0 17 0,0 0-8 16,0 0-43-16,0 0-22 16,-4 0 2-16,4 0 0 15,0 0-6-15,0 0-4 16,-3 0-4-16,0 1-6 15,-1 5-1-15,-2 1-1 16,-1 5-6-16,-2-2 3 16,3 2-2-16,0 1 0 15,2 0 1-15,1 1 3 16,-1 2-1-16,3 1 4 16,-1 1 0-16,2 2-6 15,0 1 4-15,0 1-5 0,0-2 4 16,0 0 1-16,0 2-5 15,0-4-1-15,0-1 1 16,0-2 0-16,0 0-2 16,0-1 0-16,0-3 1 15,0 0 1-15,0-3-4 16,0-1 1-16,0-2 0 16,0-3 0-16,0-1 1 15,0 0-1-15,0-1-1 16,0 0 1-16,0 0 1 15,5 0 2-15,6 0 1 16,3-4-3-16,1-7-1 16,-1 3 1-16,2-1-2 0,-2 1 3 15,-1 1-4-15,-1-1 4 16,0 0-2-16,-2-1 0 16,3 1 2-16,0-1-2 15,-3 2 0-15,2 0-1 16,-3 2 1-16,-3 0-4 15,2 1 4-15,-4 2 0 16,2 0-2-16,-5 2 1 16,1 0 1-16,-2 0 0 15,1 0-3-15,1 0 0 16,-1 0 0-16,-1 0-5 16,0 0-14-16,0 0-37 0,0 0-71 15,-11 0-293 1</inkml:trace>
  <inkml:trace contextRef="#ctx0" brushRef="#br2" timeOffset="598982.0694">19243 10293 395 0,'0'0'160'15,"0"0"-36"-15,0 0-7 16,0 0-56-16,0 0-30 15,0 0-19-15,0 0-2 16,0 0-1-16,0 0-2 16,0 0 0-16,0 2 5 15,0-1-4-15,0 1 11 0,0 1 6 16,0 3-8-16,0 0-5 16,1 2-5-16,5 2 2 15,-1 3-9-15,1 4 1 16,1-1 2-16,-3 1-1 15,4 2 0-15,-2-2-2 16,4 0 3-16,-2-1 0 16,-1-2-2-16,-1 0 3 15,0-1-3-15,1 2-1 16,0-3 0-16,-4 1 2 16,-2 1-2-16,1-3 1 15,-2-1-4-15,0-3 3 0,0-1 0 16,0-3-5-16,0-2 10 15,-5 1-8-15,-3-2 3 16,-3 0 0-16,0 0-3 16,-5 0-7-16,1-5-21 15,-1-3-25-15,2-2-13 16,-1-1-110-16,3-2-193 16</inkml:trace>
  <inkml:trace contextRef="#ctx0" brushRef="#br2" timeOffset="599950.5571">19152 10202 378 0,'0'0'36'0,"0"0"62"16,0 0-28-16,0 0-25 15,0 0-28-15,0 0-1 16,-36-5 20-16,33 5 28 16,1 0-24-16,0 0-10 15,0 0-12-15,2 0 2 16,-1 0-6-16,-1 0-5 15,-1 0-2-15,0 1-2 16,0 3 1-16,0 1-4 16,1-4 0-16,2 2 0 15,0-1-1-15,0 0 0 0,0-1 3 16,0-1-3-16,0 0 1 16,2 2-1-16,1-2 0 15,0 0 0-15,0 0-1 16,0 0 1-16,0 0-3 15,-1 0-2-15,2 0 2 16,-4-2 0-16,1-2 2 16,-1 1-1-16,0 1 1 15,0 0 0-15,0-1-2 16,0 3 5-16,0-1-6 16,0 1 7-16,0 0-2 15,0 0-2-15,0 0-3 0,-1 0 3 16,-1 3-1-16,-2 2 1 15,3-1 0-15,1 1 5 16,-2-4-5-16,2 2 0 16,0-3-2-16,0 2 2 15,0-2 0-15,0 0 2 16,10 0 4-16,2 0-6 16,0-5 2-16,0-3-2 15,-4-1 0-15,-2-1 2 16,-5 1-2-16,-1 0 0 15,0 2 3-15,0 3-1 16,0 1-2-16,0 1 1 16,0 2 2-16,-3 0-3 0,-3 0 2 15,0 0-3-15,0 0 1 16,-1 0 0-16,2 0 1 16,2 6-1-16,2 1 0 15,-2 0 0-15,3-1 4 16,0-2-1-16,0 0-2 15,0-1 1-15,0 3-2 16,0-2 0-16,0-2-37 16,0-2-202-16</inkml:trace>
  <inkml:trace contextRef="#ctx0" brushRef="#br2" timeOffset="604168.3146">18792 15707 257 0,'0'0'379'16,"0"0"-328"-16,0 0 47 15,0 0-14-15,0 0-35 16,0 0-17-16,0 0-9 15,0 0 9-15,-31-33 10 16,29 26-17-16,2 0-1 0,0 1 1 16,0 2-18-16,0-1 5 15,0 0-10-15,0 2-1 16,0 2-1-16,0-2 0 16,0-2 0-16,0 0-3 15,0 2-2-15,5-1-4 16,1 0-11-16,2 0 0 15,2 2 9-15,0 0-3 16,0 2 6-16,-2 0 7 16,-1 0 1-16,0 0-1 15,0 0 0-15,-1 7-1 16,1 2 1-16,1 2 1 16,0 3 0-16,-1 1-1 0,-3 4 0 15,-1-1 1 1,-3 1 0-16,0 0 6 0,0-5-3 15,0 3 5-15,-3-4-3 16,-5-3-1-16,0 1 0 16,-3-5 0-16,4-1-3 15,2-1-1-15,1-1 2 16,1-3-1-16,3 0 0 16,0 0-1-16,0 0 3 15,0 0 9-15,0 0 11 16,0 0-7-16,0 0-6 15,0 0-4-15,0 0-3 16,0 0 0-16,3 0-2 16,7 0 2-16,4 0-1 0,1 0 0 15,0 0-1-15,4-4-1 16,5-4 1-16,2 2-1 16,2-3-1-16,0 1-12 15,-1 0-5-15,-6 2-35 16,-6-1 5-16,-5 0-78 15,-9 1-113-15</inkml:trace>
  <inkml:trace contextRef="#ctx0" brushRef="#br2" timeOffset="604840.0272">19070 15562 78 0,'0'0'580'16,"0"0"-445"-16,0 0-35 16,0 0-35-16,0 0-27 15,0 0-17-15,-5-6-12 16,5 6-7-16,-1 0 0 15,-4 0-1-15,0 0-1 16,1 0 1-16,-3 4-4 0,2 5 3 16,1 1-2-16,1-3 0 15,0-1-2-15,1 0 8 16,2 0-5-16,0-1 1 16,0 2-6-16,0-3-16 15,3 2-1-15,6-1 7 16,3 0 2-16,-1-4 4 15,-1-1 3-15,2 0-3 16,-3 0 0-16,-2 0 0 16,-2 0 6-16,-3 0 4 15,-1 0 1-15,-1 0-1 16,2 0-1-16,0 0 1 16,1 0 0-16,3 0 1 15,0 0 0-15,2 3 8 16,-2-3 8-16,3 0 0 0,-2 0 7 15,1 2 0-15,0-2 4 16,1 3-11-16,0 2-6 16,-1 0 5-16,-1 2-9 15,-1 0 4-15,-1 3-10 16,-2 0 7-16,-3 3 4 16,0 0-6-16,0-2 4 15,0 1 1-15,-12-1-4 16,-1-1-7-16,-1-5 2 15,-2-3 2-15,4-2-4 16,-2 0-24-16,5 0-34 16,3-3-56-16,3-11-80 0,2 0-322 15</inkml:trace>
  <inkml:trace contextRef="#ctx0" brushRef="#br2" timeOffset="605183.7914">19019 15542 312 0,'0'0'337'16,"0"0"-221"-16,0 0 2 15,0 0-65-15,0 0-11 16,0 0-29-16,0 0 6 15,10-32 2-15,-5 32-5 0,-1 0-2 16,2 0-2-16,1 0 1 16,3 0 6-16,0-2-6 15,6 2-2-15,3-3-4 16,0 0-3-16,3 0-2 16,-2 1 6-16,-4-4-8 15,-2 5-1-15,-7-1-2 16,-3 1-1-16,-4 1-31 15,0 0-38-15,0 0-84 16,-10 0-424-16</inkml:trace>
  <inkml:trace contextRef="#ctx0" brushRef="#br2" timeOffset="606864.6534">19343 15502 422 0,'0'0'242'0,"0"0"-117"15,0 0-37-15,0 0-23 16,0 0-33-16,0 0-14 16,-3 0-5-16,9 0-10 15,8 0 3-15,0 2-1 16,-2 1 2-16,4 1-1 15,3-1-1-15,1-3 4 0,7 0-5 16,0 0 3-16,0 0-4 16,-2 0 1-16,-5 0-3 15,-3 0-2-15,-3 0 1 16,-2 0-4-16,-5 0-1 16,-2 0 1-16,-4 0-5 15,-1 0 7-15,0 0 0 16,0 0-5-16,0 0 0 15,0 5 7-15,0 4 0 16,-6 0 2-16,-3 2-2 16,-1-2 0-16,1 4 6 0,-2-2 3 15,-2 3 2-15,-1 0 2 16,-2 0-4-16,1 0 5 16,-1 2 3-16,2-2-8 15,1-4-3-15,2 1 2 16,2-4-5-16,3 0-2 15,1-3-1-15,2 0 0 16,1-2 3-16,1-1-6 16,1-1 3-16,0 0-17 15,0 0-11-15,0 0 2 16,0 0-21-16,0-4-87 16,3-9-685-16</inkml:trace>
  <inkml:trace contextRef="#ctx0" brushRef="#br2" timeOffset="608244.7779">19666 15462 541 0,'0'0'186'16,"0"0"-95"-16,0 0-4 0,0 0-22 15,0 0-30-15,0 0-6 16,-1-5-16-16,1 2-5 16,0 1-2-16,0 1-3 15,0-1-3-15,0 0 2 16,0-1 2-16,0 0-4 15,0-1 0-15,9 1 1 16,3-1-1-16,-1 2 0 16,2-1 1-16,0 1-1 15,2-1-6-15,0-1-6 16,1 2-2-16,-2 1-2 16,-1 1 2-16,-5 0 6 0,-4 0-3 15,-1 0 7-15,-1 0-3 16,-2 7 5-16,0-2 2 15,0 3-1-15,0-1 1 16,0-2-3-16,-2 1 3 16,-4-2 1-16,2 2 10 15,-1 1-5-15,2 0-6 16,1 1 12-16,-1 3-1 16,-1-1-4-16,1 0 11 15,0-2-11-15,0-1-6 16,0-2 8-16,-1 0-6 15,1-2 1-15,1-2-2 16,1 1 3-16,1-2-1 0,0 0 4 16,0 0 4-1,0 0 6-15,0 0 0 0,0 0-6 16,0 0-11-16,0 0 1 16,0 0-2-16,0 0 0 15,0 0 0-15,0 0-1 16,0 0 1-16,0-2-5 15,0 1 5-15,3 1 0 16,0-1 0-16,1-1 0 16,-1 0 2-16,0 2-4 15,3-1 2-15,1-1-1 16,3 1 1-16,-1-1-1 0,2 2 0 16,0 0 1-1,-2 0 0-15,3 0 0 0,-2 0 0 16,1 0-1-16,-1 0 1 15,-4 0 0-15,-1 0-1 16,-1 0 1-16,2 0-1 16,1 5 1-16,-1-2 0 15,2 1 1-15,0 1 0 16,-2-3-1-16,1 1 0 16,-4 0 0-16,-2 0 0 15,1 0-1-15,-2 1-2 16,0 0 0-16,0 2 2 15,0-1 1-15,0 3 2 16,-2-2-1-16,-5 2 2 16,-2 0 8-16,1-1-8 0,-1 3 6 15,-1-1-4-15,0-1 0 16,-3 1 4-16,3-3-9 16,0-1 11-16,1-2-3 15,-1 0-3-15,0-2-2 16,3-1 1-16,-2 0 0 15,-1 0-4-15,1 0 0 16,-2-7-1-16,1-3 1 16,1-2-17-16,1 3 5 15,-2-2-13-15,1 5-12 16,-3 0-34-16,-4 1-113 16,2 2-569-16</inkml:trace>
  <inkml:trace contextRef="#ctx0" brushRef="#br2" timeOffset="609082.5419">19927 15452 515 0,'0'0'185'16,"0"0"-56"-16,0 0-41 16,0 0-14-16,0 0-24 15,0 0-16-15,0-17-4 0,0 17-14 16,0 0-5-16,0 0 0 16,-1 0-8-16,1 0-6 15,-2 0 7-15,1 0-7 16,-1 0 3-16,1 2 0 15,-2 4 0-15,3 0-2 16,0 0-1-16,0 1-1 16,0-1-2-16,0 1-3 15,1-2 3-15,4 0-5 16,-1 0 4-16,3-4-2 16,-3 2-2-16,3 0 0 15,-1-3-6-15,2 0 9 0,-2 0 5 16,2 0 1-16,0 0 2 15,1 0-2-15,-1 0-1 16,2 0 2-16,-3 0-1 16,1 0 0-16,0 0 2 15,0 0 0-15,0 0 0 16,-1 0 0-16,2 0 0 16,2 0 2-16,-2 0-1 15,0 0 3-15,1 0 4 16,-4 0 4-16,0 0 3 15,-1 0-3-15,-4 0-3 16,2 0 0-16,-1 0-6 16,0 0 2-16,1 3-4 15,-1 8 4-15,-1 2 0 16,-1 0 7-16,0 1-7 0,0 1 2 16,0-5 0-16,0-2-5 15,-4-1 1-15,-2-3-3 16,-2 1 2-16,-4-4 0 15,-1-1-2-15,-2 0-9 16,-1 0-39-16,2 0-12 16,4-12-53-16,0-4-131 15,5-4-326-15</inkml:trace>
  <inkml:trace contextRef="#ctx0" brushRef="#br2" timeOffset="609314.6216">20017 15379 384 0,'0'0'407'16,"0"0"-315"-1,0 0 2-15,0 0-14 0,0 0-43 16,0 0-19-16,31-51-10 16,-22 45-2-16,1 2-6 15,-2 1 0-15,0 2 0 16,2 1-1-16,0 0-4 15,1 0-14-15,7 0-45 16,-3 0-74-16,1 0-430 16</inkml:trace>
  <inkml:trace contextRef="#ctx0" brushRef="#br2" timeOffset="610190.9484">20266 15373 387 0,'0'0'185'0,"0"0"-2"0,0 0-60 16,0 0-42-16,0 0 0 16,0 0-35-16,0 0-7 15,2-8-8-15,-2 7-17 16,0 1 6-16,0 0-17 15,0 0 3-15,3 0-6 16,1 0 1-16,2 15-1 0,1 5 3 16,-1 4 2-1,0 1 4 1,-1-2-1-16,-2 0 2 0,1-6-10 16,1 1-2-16,-2-4 2 15,1-4 6-15,-1-3-6 16,0-3-8-16,-1-2-25 15,-1-2-10-15,1 0-27 16,-1 0-35-16,-1-9-40 16,2-6-685-16</inkml:trace>
  <inkml:trace contextRef="#ctx0" brushRef="#br2" timeOffset="610475.0939">20259 15331 549 0,'0'0'154'0,"0"0"-23"16,0 0-63-16,0 0-27 16,0 0-13-16,0 0-8 15,55-40-9-15,-39 31-3 16,-1 3-4-16,-3 0-2 0,-3 1 3 15,0 2-5-15,-2 0-3 16,-1 3-24-16,1 0-6 16,-3 0-13-16,3 0-14 15,-4 0-89-15,-1 10-71 16,-1 2-63-16</inkml:trace>
  <inkml:trace contextRef="#ctx0" brushRef="#br2" timeOffset="610773.6864">20332 15421 293 0,'0'0'301'16,"0"0"-128"-16,0 0-52 15,0 0-46-15,0 0-16 16,0 0-19-16,0 0-15 15,-5 0-8-15,5 0-3 16,0 0-13-16,0 0 8 0,0 0-8 16,12 0 6-16,11 0-6 15,3 0-1-15,1-4 3 16,2-1-6-16,-4-2 3 16,-4 4-30-16,0-1-4 15,-4 1-14-15,-4 1-44 16,-7-1-25-16,-5 0-227 15</inkml:trace>
  <inkml:trace contextRef="#ctx0" brushRef="#br2" timeOffset="611951.1156">20467 15198 285 0,'0'0'90'0,"0"0"-9"16,0 0-2-16,0 0-25 16,0 0-4-16,0 0-8 15,-56-30-20-15,44 28 9 16,3 1 6-16,0 1 6 0,-1-2-11 16,1 2 0-16,-2-1-13 15,-1 1-7-15,2 0 16 16,-2 0-14-16,0 0-5 15,0 0 5-15,0 0-2 16,-1 0-1-16,1 4 5 16,0 2-8-16,0-1-1 15,1 1-2-15,-2 1-4 16,-1 5-1-16,-2-1 1 16,3 1 7-16,-2 1-7 15,4-2 6-15,2 1-5 16,-1 0 14-16,4-1-9 15,0 0 13-15,0 2-17 0,1 1 3 16,1 1 4-16,1 2-4 16,2-1 2-16,1 2-2 15,0-1-2-15,0 2 2 16,0 0-2-16,1-1-2 16,5-2 1-16,-2 1-2 15,1 0 1-15,-1-1 1 16,2-4 0-16,2 0 2 15,1 1-4-15,0-3 1 16,0 2 4-16,2-4-2 16,3 1-3-16,-2-3 3 15,3 2-3-15,0-2 0 0,3 0-1 16,1 1 2-16,2-3-2 16,0-1 0-16,1 2 0 15,-4-2 2-15,0 0-2 16,-1 0 0-16,0-3-3 15,3 3 3-15,-4-3 0 16,-3 0 4-16,0 0-3 16,-3 0-1-16,0 0-6 15,1 0 6-15,1 0 1 16,4 0-1-16,-1-3 0 16,2-3 0-16,-2-3 2 15,1 1-2-15,-2-3 0 16,-1 0 1-16,-3-1 0 0,2-1-1 15,-1-3 0 1,-1 1 2-16,2 0-1 0,-3-2-1 16,-1 1 0-16,-1-1 0 15,-3 1 6-15,-1 1-6 16,-3-2 0-16,0-1-3 16,0 1 3-16,-8-3 4 15,-5 2-3-15,4-1 2 16,-1 2-1-16,4 1 0 15,2-1 0-15,-2 1-1 16,1 1 1-16,-4-2 4 16,2 2-4-16,-1-1 1 15,-1 4-2-15,2 2-1 16,-1 3 0-16,-1 2 0 0,-2 0 0 16,-3 1 0-16,-4 1 0 15,-1 3 0-15,-5 0 0 16,0 0-1-16,-1 0-6 15,-1 0-5-15,-4 0-5 16,-1 6-16-16,0 1-30 16,2 0-85-16,4-3-281 15</inkml:trace>
  <inkml:trace contextRef="#ctx0" brushRef="#br0" timeOffset="642120.91">8271 12715 18 0,'0'0'238'16,"0"0"-174"-16,0 0 20 15,0 0 19-15,0 0-14 0,0 0-30 16,0 0-15-16,0 0 4 16,0 0-12-16,0 0-9 31,0 0 7-31,0 0-8 0,0 0 14 15,0 0-4-15,0 0-25 16,0 0 7-16,0 0-9 16,0 0-4-16,0 0-1 15,0 0-3-15,0 0-1 16,0 0 1-16,-4 2 0 16,2 2 1-16,-1 3 1 0,-3 0 0 15,6 2-2-15,-3-1 1 16,0 4-2-16,0-3 0 15,1 3 2-15,1-1-2 16,-1 0 0-16,1 0 5 16,1-2-4-16,-2 0 6 15,0 0-3-15,0 2-2 16,-1 0 7-16,0-1-3 16,2 0 1-16,1 0-3 15,0-2-4-15,0 2 1 16,-2 0 3-16,2 2-4 15,0 1 3-15,0 1 2 16,0-2-5-16,0 2 4 16,0 2-2-16,0-1-1 0,0 3 4 15,0-1-4-15,2 0 4 16,2 0-5-16,-2-2 0 16,1 0 4-16,1-2 0 15,-3 0-2-15,1 0 0 16,-1-2 3-16,1 2-4 15,1-1 2-15,0 1 4 16,-3 1-1-16,6-2 0 16,-1 0 1-16,-1 4-2 15,3-3-3-15,-1 3-1 16,0-2 1-16,2-2 0 16,-1 4-1-16,1-1-1 15,-1-1 4-15,1-1-3 0,0 2-1 16,0-1 0-16,3 0 2 15,2 2-2-15,5 0 3 16,3 3 14-16,2 0-11 16,2-1-3-16,0 3-2 15,2 2 6-15,-2 2-5 16,2 1 4-16,0 0-3 16,-3 1 3-16,3-1-4 15,-1-1-1-15,1 0 0 16,0-3 0-16,0-1 1 15,-5 3 1-15,-1-5-3 16,0 3 0-16,-6-4 3 16,0-2 2-16,-3-3-4 0,-2 0-1 15,1 1 0-15,-2-2 3 16,1-1-3-16,-1 1 1 16,0-1-1-16,-1-3 4 15,2 3-4-15,-1 0 1 16,0 0-1-16,6 0 5 15,-2 1-5-15,3 4-2 16,1-2 2-16,2-1 2 16,2 2-1-16,-1 0 0 15,2 0 0-15,3 0 2 16,2 0-2-16,1 2 1 16,2 2 1-16,-1 3-2 0,8 0 1 15,2 2 5-15,1 0-7 16,2 1 0-16,-3-2 0 15,-5 0 0-15,0-2 0 16,-4 1-2-16,0-2 0 16,-5-2 2-16,2-1 3 15,-4 1-3-15,1-2 0 16,-1-1-1-16,1-1 1 16,-3 1 0-16,3-1 1 15,1-1-1-15,2-1 1 16,-2 0-1-16,1-1 0 15,-4 0 0-15,4 1 0 0,-4-1 0 16,0 3 1 0,-1-1-1-16,0 1 0 0,3 1 0 15,-3 1 1-15,4 2-2 16,2 3 1-16,3-2 0 16,0 0 0-16,1-1 0 15,-4-3 2-15,1 1-5 16,-4-4 6-16,-3-3-6 15,-3 2 9-15,-3-5-6 16,0 2 0-16,-5-2 0 16,-2 1 0-16,1-3 0 15,-3 0 0-15,0 0 1 16,0 0-1-16,1 1 0 16,0 0 0-16,4-1 0 15,0 3 0-15,2 2 0 0,-1 3-1 16,6-2-3-16,1 4 3 15,4 2 1-15,5-1 0 16,6 2 0-16,4 1 0 16,6-1 2-16,3 2-2 15,2-1 0-15,3-1-2 16,0-2 3-16,6-1-2 16,4 0 1-16,2 0 0 15,0 0 1-15,0 0-1 16,-6 0 0-16,0 2-5 15,-2-2 5-15,-3 0 1 16,-1 0 3-16,-1-1-4 0,1-3 0 16,0 0-2-16,-1-3 2 15,3 0 6-15,4-1-6 16,5-1 0-16,-2 1 0 16,2 0-2-16,-7-1 3 15,-8 2-1-15,-2 1 0 16,-2 2-1-16,2 0 0 15,2 1-1-15,7 0 3 16,3-2-3-16,3-3 2 16,3 2-3-16,-1-4-1 15,-2-2 2-15,-1 0 0 16,-7-1 4-16,-5-1-2 16,-5 0 2-16,-7 0-1 0,-6 0-1 15,-2 0-5-15,-5 0 5 16,-2 0 1-16,-2 0-1 15,-5 0 6-15,-3 0-5 16,-3 0-1-16,1 0 0 16,-1 0 1-16,-1 0-1 15,-1 0 0-15,1 0-5 16,-1 0 4-16,2 0 1 16,-1 0-1-16,2 0 0 15,2 0 1-15,5 0 0 16,5 0 0-16,3 0 0 15,10 0 0-15,2 2 0 0,1 1 2 16,2 1-4-16,6 0-1 16,6 2 3-1,8 0 3-15,10 1-3 0,11-3 1 16,5 1-1-16,3-2 0 16,1 2-1-16,-3-2-6 15,1-2 7-15,-9-1-3 16,-1 0 8-16,-4 0-6 15,0 0 4-15,-4-6 1 16,-5-1-4-16,-11-1 1 16,-11 2 1-16,-10-1 3 15,-7 1 2-15,-6-1-4 16,-2 1-3-16,0 0 2 0,-1-1 4 16,3-3-6-1,3 4 0-15,1-2-7 0,4 2 7 16,1 3 0-16,0 0-1 15,1 3 1-15,-1 0 2 16,3 0-2-16,4 0 0 16,2 0 1-16,6 0-1 15,5 3-1-15,7 0-1 16,8 0 2-16,5 0 4 16,7 0-4-16,1-1-5 15,8 0 4-15,2-1 0 16,6-1-3-16,1 0 3 0,-5 0 1 15,-7 0 1-15,-2 0-1 16,-3-1-1-16,0-9 1 16,-4-1 0-16,-2-1 0 15,-2-2 0-15,-8-2 1 16,-2 2-1-16,-1 1 2 16,-6 2 2-16,-3 1-4 15,-1-1 1-15,-3 0-7 16,2 2 11-16,-3-2-5 15,1 1 0-15,0-2-1 16,0-1 0-16,-2 2 1 16,0 0-1-16,-3-1 2 15,-3 3 0-15,-4-3-1 16,0 4 0-16,-1-3-3 16,4 1 3-16,5-3 1 0,6 2-1 15,5-1-2-15,4 1 2 16,3-1 0-16,-3 4-5 15,0-1 0-15,-5-1 1 16,-1 0 2-16,-1-5 0 16,3-2 2-16,-2-5 0 15,2 0 1-15,-1-2 0 16,2 0 2-16,1 2-3 16,2-1 3-16,3 3-3 15,0-1-1-15,-1-1 1 0,-8 1 0 16,-4 1 0-16,-9 0 0 15,-5 0-3-15,0 1 3 16,-1-3 0-16,0 1-3 16,4-2 3-16,1-1 6 15,4-2-6-15,2-1 0 16,1 0-1-16,-3 1 1 16,1 1-2-16,-4 1 4 15,-5 2-2-15,-2 2 1 16,-6 2-1-16,-3 2-1 15,-1 1 1-15,1 0 1 16,2-4-1-16,5 1-2 16,3-6 1-16,1 2-1 15,2-2 2-15,-2 2 0 16,1 0-2-16,-6 3 2 0,1 4 0 16,-2 3 0-16,-2-1 0 15,1 1 5-15,-5-1-5 16,2-1-3-16,-1 0 2 15,3-1 2-15,4-4 4 16,3-4-5-16,3 0 0 16,3-6 0-16,1-2-5 15,-4-1 5-15,-2 0 2 16,-5 1-1-16,-4 3-1 16,-7 2 0-16,-2 3-1 15,-7 2 1-15,-3 0-3 16,-1 0 3-16,-2 0 0 0,0 0-1 15,0 3 1-15,0-1 2 16,1 1 1-16,2 1-3 16,-1 0 0-16,2 2 0 15,0 1 0-15,-1 1 0 16,2 0 0-16,-2 5 2 16,-1-1-2-16,1 1 1 15,-2 1 0-15,1-2 0 16,1 1-1-16,-2-1-5 15,2-1 5-15,-1 0 3 16,0-1-3-16,0 0 2 16,1-2-3-16,-2 0 1 15,1 2 0-15,-1-1 1 0,1 3-1 16,-1-3 0-16,2 4 0 16,-1-2 1-16,-1 0 0 15,3 0-1-15,-3 1 1 16,2-2-1-16,-1 1 0 15,2-1 0-15,-1-1 0 16,0 1 0-16,0 0 0 16,0-3 0-16,0 3 0 15,-2 1-2-15,1-3 2 16,-1 1 2-16,1 1-1 16,-1-1-2-16,2 0 1 15,1-1-1-15,1 0 1 0,0 1-1 16,-2-2 1-16,0 1 0 15,-2-2 0-15,-1 1-1 16,0-1 1-16,0 2-1 16,0 1-2-16,0 2 6 15,0-2-4-15,0 2 1 16,0-2 0-16,0-1-1 16,0 3 1-16,0-1-2 15,0-2 2-15,0 1 0 16,-1 1-5-16,1-1 3 15,0 3-5-15,0-4 3 16,0 0 3-16,0-1 0 16,0 0 1-16,0 0-2 15,0 2 0-15,-2 3 2 16,-1-2-5-16,-1 3 3 0,0 0 2 16,1 0 0-16,-1 0 0 15,3 1 2-15,-1-1-2 16,1 1 2-16,1 3-4 15,-2 1 4-15,2 1-2 16,0-1 1-16,0 0 1 16,0-2-2-16,0 1 0 15,0-5-1-15,0 1-1 0,0-1 2 16,0 0 2-16,0 5-2 16,0 1 1-16,0 0-1 15,0 3 0-15,0 0-2 16,0 0 1-16,0 0-2 15,0 0-4-15,0 0 0 16,0 0-1-16,-3 0 5 16,0 2-5-16,0 5-5 15,-1 1 0-15,2 3-10 16,-1-2 2-16,0 2-12 16,-2-3-26-16,0-4-162 15</inkml:trace>
  <inkml:trace contextRef="#ctx0" brushRef="#br0" timeOffset="643461.4967">19502 12695 298 0,'0'0'126'0,"0"0"-32"0,0 0-1 15,0 0-5-15,0 0-14 16,0 0-30-16,0 0-15 16,0 3 6-16,0-3 8 15,0 0-19-15,2 0 7 16,1 0-9-16,2 0-1 15,0 0-6-15,-2 0-8 16,0 0 4-16,2 0-2 16,-1-2-6-16,-1 1-1 15,4-1 3-15,-2-2 0 0,2 0 6 16,-1 1-10 0,1 0 1-16,-3 3 0 0,2 0-3 15,-2-3 2-15,1 3-1 16,1-3 0-16,1-1 0 15,4-3 1-15,-1 3-1 16,5-6 0-16,-2 3 2 16,1-2-2-16,1 0-3 15,-3 2-1-15,-2 2-7 16,-2 0 10-16,-4 3 0 16,-1 0-4-16,-3 2 4 15,2-1 1-15,1-2 1 16,0-1 0-16,2-1-1 15,-2 3 0-15,2 0 0 16,-1 2 0-16,-1-1 0 0,0 1 2 16,2 0-5-16,-2 0 2 15,3 0 0-15,-3 0 1 16,1 0-2-16,2 0 2 16,-1 0 0-16,1 0 3 15,-1 0-2-15,-2 0-1 16,-1 0 1-16,0 0 0 15,-1 0-1-15,1 0 0 16,-1 3-3-16,1 2 7 16,1 1-1-16,-2 0 0 0,1 1-1 15,1 0-1-15,0 0 13 16,1 3-10-16,3 1 9 16,1 2-6-16,1 4 0 15,1 5-6-15,1 1 7 16,-2 3 1-16,1-1-5 15,-2-1 4-15,1-4-5 16,-2-1 1-16,5-4-3 16,-2-4 3-16,0 1 4 15,0-4-2-15,-4 1-2 16,1-2-3-16,-2-2 0 0,-2 0 1 16,0-4-2-1,-1 1 1-15,-2-2 0 0,2 0-1 16,-1 1-1-16,-1-1 1 15,4 2 1-15,-4-1-1 16,0-1-2-16,0 0-16 16,0 0-11-16,-5 0-29 15,-22-4-129-15</inkml:trace>
  <inkml:trace contextRef="#ctx0" brushRef="#br0" timeOffset="645730.0482">8204 12684 331 0,'0'0'47'0,"0"0"-10"16,0 0 49-16,0 0-26 15,0 0-46-15,0 0-6 16,0 0 3-1,-28 30 16-15,28-30 0 16,0 0 13-16,0 0 9 16,0 0-1-16,0 0 0 15,0 0-22-15,0 0-6 0,-3 0-9 16,1 0 7-16,1 0-13 16,-2 0 2-16,1-1 6 15,-1-2 10-15,0 3-10 16,0-1 4-16,3 1 2 15,-3 0-3-15,-2 0-6 16,-5 0-10-16,-2 6 2 16,-6 7-2-16,-3 0 2 15,-4 2-2-15,3 1 0 16,1-1 0-16,10-3 3 16,2-3 0-16,3-1 0 0,2-3 0 15,3-4 0-15,1-1 3 16,0 0-6-16,0 0 3 15,0 0 2-15,0 0-3 16,0 0 0-16,1 0 6 16,12-9-4-16,1 0-1 15,7-5 3-15,-2 0-5 16,1 0-1-16,-1-1 1 16,-4 2-2-16,1 2 2 15,-4 1 2-15,-3 3-1 16,-2-1-2-16,-2 5 1 15,3-3-2-15,1-1 2 0,4 1-2 16,-1-1 2-16,4-1-1 16,-1 2 0-16,0-3 0 15,-3 2 7-15,-3 1 7 16,0 2-5-16,-5 2-5 16,-2 2 8-16,-2 0-4 15,0-1-1-15,1 1 2 16,-1-1 0-16,0 1-7 15,0-2 11-15,0 2-6 16,0 0-3-16,0 0-2 16,0 0-2-16,0 0 0 15,0 0-2-15,0 0-1 0,2 0 0 16,2 2-1-16,4 9 4 16,4 8-1-16,0 2 1 15,2 5 0-15,-3 4 2 16,1 0 11-16,1-2 3 0,-2-2-6 15,2-3-7 1,-1-5-1-16,0-2 0 0,0-2 1 16,0-6-6-16,-4-1 3 15,0-1-26-15,0-6-45 16,-8 0-125-16</inkml:trace>
  <inkml:trace contextRef="#ctx0" brushRef="#br0" timeOffset="648180.1939">11478 15997 601 0,'0'0'157'0,"0"0"-122"0,0 0 62 15,0 0-27-15,0 0-29 16,0 0-17-16,0-6-14 15,-7 6 2-15,-3 0 0 0,-2 0-11 16,0 0 1 0,3 0-2-16,1 0 2 0,-3 1 0 15,-3 8-1-15,-5 4 0 16,-1 2-1-16,-1 3 0 16,6-1 0-16,2 0 0 15,7-3-1-15,3-2 1 16,3-2-1-16,0-3-1 15,0 0 2-15,0-2-5 16,0 2 2-16,0-2 1 16,6-1-1-16,2-1-1 15,-1 2 4-15,2-2 0 16,1-2 0-16,4-1-1 16,1 0-1-16,1 0 1 15,-2 0-1-15,-2 0-1 0,-2 0 4 16,-3 0-2-16,-1 0-5 15,-1 0 6-15,-2 0-1 16,6 0 0-16,0 0 0 16,1 0 1-16,2 0 2 15,0-1-2-15,0 1 1 16,-3 0-1-16,1 0 0 16,2 0 0-16,0 0 0 15,-1 0 1-15,2 1 0 16,-1 2 0-16,-1 0 1 15,-3-1 3-15,-2 1-5 16,0 0 12-16,-1 0-11 16,1 3-1-16,1 4 0 15,-2-3 0-15,-1 1 5 16,-1 0-5-16,-3-1 0 16,0 2 1-16,0 1 2 0,0 1 7 15,0-1 0-15,0 0-6 16,-4 0 9-16,-4-1-3 15,-2 1-10-15,-4-3 9 16,0 1-1-16,-3-2 0 16,2-3-4-16,0 0 2 15,-1-1-6-15,1-2 4 16,-1 0-3-16,-1 0-1 16,1 0 0-16,-1 0-9 15,-1-5-6-15,3 2-15 16,2 0 9-16,1 0-9 15,4-2 4-15,1-1-22 16,6-2-58-16,1-4-297 0</inkml:trace>
  <inkml:trace contextRef="#ctx0" brushRef="#br0" timeOffset="649099.0037">11690 16090 663 0,'0'0'124'15,"0"0"-71"-15,0 0 4 16,0 0-17-16,0 0-34 15,0 0 9-15,0 25 2 16,6-7 10-16,0-1 4 16,2 3-8-16,2-3-7 15,-2-3 2-15,-1 0-11 0,1-3 1 16,0-4-2-16,-2-1-1 16,2-4-2-16,3-2-3 15,0 0 0 1,4 0 3-16,2-2-3 15,-1-11-17-15,-1-2 5 16,-3-6-5-16,-3-2 8 16,-2 1-4-16,-4 2-3 15,-1 2 11-15,-1 6 5 16,-1 3 0-16,0 1 2 16,0 5-2-16,0 1 0 15,0 2 0-15,0 0 6 16,0 0-4-16,0 0-1 15,0 0-1-15,-1 2-2 16,-5 7 2-16,0 1 2 0,5 3 8 16,1-2-2-1,0 2 1-15,0-1-4 0,0-5 2 16,8 1-1-16,3-3 1 16,1-4 1-16,1-1-5 15,2 3 8-15,0-3-10 16,5 0-1-16,-1-4 1 15,0-9-1-15,-1-4 5 16,0-3-5-16,-4-3-3 16,-1 2-2-16,-4 6 3 15,-3 2 2-15,-5 2-9 16,-1 5 9-16,0-1 0 16,0-1 0-16,0 4 1 15,-4 0 4-15,-10 2-5 16,-2 1-1-16,-2 1 1 0,0 0 1 15,5 0-1-15,2 0 0 16,7 0-1-16,1 0-6 16,3 0-21-16,0 0-1 15,0 1-15-15,0 2-43 16,0 2-76-16,9 0-351 16</inkml:trace>
  <inkml:trace contextRef="#ctx0" brushRef="#br0" timeOffset="650409.786">12231 15949 355 0,'0'0'261'16,"0"0"-207"-16,0 0 41 16,0 0-23-16,0 0-29 15,0 0-15-15,-54-20-12 16,45 31-12-16,-2 4 29 15,0 2-5-15,2 2 0 16,1 0 2-16,3 1-7 16,2 1-4-16,2-2-5 15,1-2-6-15,0-1-3 16,0-4-2-16,4-3-3 0,4-3 0 16,7-5 2-1,1-1 2-15,4 0-4 0,-1-10-10 16,0-8-15-16,-2-4 0 15,-2-1-7-15,-5-1 21 16,-5-1-2-16,2 5-5 16,-5 5 17-16,-2 6 1 15,0 4 7-15,0 2 3 16,0 1 7-16,0 2-3 16,0 0 0-16,0 0-14 15,0 0-14-15,0 7 14 16,0 5-1-16,6 1 4 15,0 1 0-15,1-1 0 16,-1-3-3-16,3-2 0 0,-6-4 0 16,3 1 5-16,-3-5-5 15,2 0 0-15,-2 0-4 16,4 0 3-16,-1 0 0 16,3-12-2-16,-3-5 1 15,3-3-6-15,-3 2 4 16,-3 2-2-16,0 5 6 15,-2 3 0-15,1 1 2 16,-1 4-1-16,1 3-1 16,1 0-4-16,1 0-8 15,2 0 6-15,0 3 5 16,2 8-5-16,-2 3 6 16,0 1 8-16,1 5 0 0,-1 2 10 15,0 2-3-15,0 4 9 16,0-1-14-16,3-1 0 15,0 0 0-15,-2-1-2 16,2-1 5-16,-3-5-10 16,-3 0 0-16,3-5-3 15,-1-4 0-15,-4-4 2 16,2-3-2-16,-3-3 0 16,0 0 0-16,0 0 1 15,0-3 6-15,0-11-5 0,0-7 3 16,0-2-8-16,0-6 8 15,-1-5-10-15,-2 0 11 16,-2-1-9-16,-1 1 9 16,3 6-5-16,-2 3-1 15,1 5 0-15,1 4 0 16,0 2 1-16,-1 2-1 16,-1 1 0-16,1-3 1 15,-1 2-3-15,1 1 2 16,1-2-3-16,3 3-9 15,0-1-3-15,0 2 2 0,0 2 7 16,0 0 2 0,0 1 2-16,0 0-5 0,4 1 5 15,8 0-5-15,3 0 6 16,6 2-7-16,0 3 8 16,1 0 3-16,-1 0-3 15,0 1-1-15,0 10-1 16,-8 0-1-16,-2 3 2 15,-4 0 1-15,-2 2 13 16,-4-2 2-16,-1 1 2 16,0-1-6-16,0 0-3 15,-6 1 4-15,-13-3-4 16,-6 0-1-16,-8-1-7 16,-5-4 4-16,4 2-4 0,4-5-3 15,11 1-3-15,10-5-16 16,3 0-30-16,6-5-25 15,0-13-302-15</inkml:trace>
  <inkml:trace contextRef="#ctx0" brushRef="#br0" timeOffset="651409.0819">12823 15546 586 0,'0'0'144'0,"0"0"-52"16,0 0 1-16,0 0-26 15,0 0-22-15,0 0-16 16,-15-13-6-16,12 11-7 16,0 2 8-16,0 0-15 15,-1 0 13-15,1 0-8 16,-2 0-1-16,-1 0-12 16,-3 0 3-16,-1 0 0 15,-2 10-1-15,0 2-3 16,-2 5 0-16,2 4 0 15,2 5 2-15,0 3-1 16,2 7-1-16,3 2 1 16,2 4 3-16,3-3-3 15,0-1 3-15,3-2 0 0,13-3-1 16,7-4-2-16,9-2 0 16,4 0 0-16,7-6 0 15,0-3-1-15,2-2-6 16,-2-4-29-16,-3-6-39 15,-5-6-113-15</inkml:trace>
  <inkml:trace contextRef="#ctx0" brushRef="#br0" timeOffset="653869.6884">12914 15764 665 0,'0'0'88'16,"0"0"-32"-16,0 0 48 15,0 0-39-15,0 0-19 16,0 0-10-16,-3-37-14 15,3 35-8-15,0 0-4 0,0-1-4 16,0 0-4-16,0-1-2 16,3-2 0-16,10 2 0 15,1-2 1-15,2 2-1 16,2 0-1-16,3 1-6 16,-3 3 2-16,-2 0 4 15,-1 0-6-15,-6 0-2 16,0 6 0-16,-4 2 1 15,-4 2-3-15,-1 1 5 16,0 1 2-16,0 1 3 16,-7 0 0-16,-4-1 1 15,1 0 2-15,2-1-1 0,2-4-2 16,2-2 1-16,2-2 0 16,1 0-2-16,1-3 2 15,0 0 0-15,0 0 1 16,0 0 0-16,0 0-1 0,0 0 0 15,0 0-8-15,3-3 4 16,6-3 1-16,-3 1-2 16,1 1-14-16,-3 1-4 15,-1 0 13-15,-1 1 3 16,1 2 5-16,-1 0-11 16,1-3 8-16,0 3 3 15,0 0 1-15,0 0-2 16,4 0 3-16,-3 0 0 15,1 0 0-15,1 0 1 16,0 0-1-16,3 3 4 16,0-1 2-16,3 2-2 15,-1 1-2-15,2-1 3 16,1 0 0-16,0 2 5 0,-2-2-4 16,4-1-6-16,-7 0 11 15,-1-1-5-15,-1 1-4 16,-4 0-2-16,-2 0 2 15,-1 0-1-15,0 1 1 16,0 0 3-16,0 2 5 16,0 1 0-16,0 1 6 15,0 1-2-15,0-1-8 16,-6 0 9-16,1-2-5 16,-1 2-3-16,0-2-2 15,0 0 7-15,-3-3-11 0,-3 2 1 16,-2-2 3-16,-2 0 3 15,1 0-8-15,-4-3 0 16,2 3-2-16,-2-3-1 16,4 0-1-16,2 0-18 15,2 0 2-15,-1 0-29 16,3-6-38-16,3-5-77 16,5-1-544-16</inkml:trace>
  <inkml:trace contextRef="#ctx0" brushRef="#br0" timeOffset="654689.103">13297 15637 726 0,'0'0'67'0,"0"0"0"16,0 0 25-16,0 0-29 15,0 0-39-15,0 0-18 16,-21 3 2-16,15 8-8 15,-3 1 0-15,5 0-1 16,3-1 1-16,-1-2 0 16,2-4-1-16,0 1-3 15,0-2 2-15,0 1 0 16,3-4-4-16,3 0-7 16,0-1-13-16,1 0-5 15,1 0 12-15,1 0-11 0,0 0 5 16,-2 0 5-16,-1 0 18 15,-3 0 2-15,3 0 0 16,-3 0 1-16,0 0 1 16,2 0 6-16,-2-2 4 31,3 0-5-31,0-1 2 16,4 2-7-16,-1 1-1 15,0 0-1-15,3 0-1 16,-5 0 1-16,1 0 0 15,-4 0 0-15,2 0-1 0,-2 4-1 16,1 2 2-16,-2 0 1 16,0 1 19-16,0 1-7 15,-1-1 1-15,-2 3 6 16,0 2 4-16,0-1 1 16,0 1 4-16,0 2-14 15,0 1 8-15,-8-2-14 16,-1-2-4-16,-1-4 1 15,1-1-4-15,0-5-2 16,-3-1-20-16,6 0-41 16,-2-11-98-16,1-8-309 15</inkml:trace>
  <inkml:trace contextRef="#ctx0" brushRef="#br0" timeOffset="654951.8814">13294 15633 588 0,'0'0'55'0,"0"0"-5"16,0 0 77-16,0 0-85 16,0 0-33-16,0 0 0 15,0 0-6-15,72-46 3 16,-60 45-5-16,1 1-1 15,-2 0 0-15,0 0-1 16,-2 0-7-16,2 0-95 16,-3 5-203-16</inkml:trace>
  <inkml:trace contextRef="#ctx0" brushRef="#br0" timeOffset="655220.5185">13695 15842 755 0,'0'0'151'0,"0"0"-80"16,0 0 30-1,0 0-43-15,-14 73-22 16,3-54-9-16,1-1-17 16,1-2-10-16,1-2 3 15,4-3-7-15,-1-2-21 16,1-4-54-16,-2-5-163 16</inkml:trace>
  <inkml:trace contextRef="#ctx0" brushRef="#br0" timeOffset="657353.7429">13937 15625 422 0,'0'0'147'0,"0"0"-67"0,0 0 43 16,0 0-59-16,0 0-35 0,0 0-3 16,0-33-5-16,0 28-4 15,0-1 8-15,0 1-7 16,-4 0 4-16,-1 1-10 31,1 1 4-31,-2 1-5 0,0-1-2 16,0 0-7-16,-3 1 4 15,2 1 0-15,-1 1-3 16,-1 0-2-16,2 0-1 16,1 0 0-16,0 0 0 15,0 0-2-15,-3 0 2 0,3 9-1 16,0 0 0-16,0 6 0 16,0 0 1-16,0 2-1 15,3 2 1-15,3 1 3 16,0-2-2-16,0-1 0 15,0-2-1-15,12-1 1 16,0-2 0-16,4-3-1 16,-2-2 0-16,3-4 1 15,0-3-1-15,2 0 0 16,-2 0-4-16,5-14-16 16,-3 2-17-16,-5-5 2 15,-3-1 12-15,-6-2 7 16,-2 0-1-16,-3 2 7 0,0 2 2 15,0 0 7-15,0 5-1 16,-4 0 2-16,-2 2 1 16,3 2-1-16,0 3 1 15,2 1 8-15,1 1-1 16,0 2 9-16,0 0-6 16,0 0-8-16,0 0-3 15,0 0 0-15,1 10 3 16,7 6 13-16,0-2 4 15,0 1-8-15,-1 1 11 16,4-1-11-16,-2-2-3 16,0-6-3-16,0 1-3 0,1-4-3 15,-1-4-4-15,3 0-15 16,3 0-64-16,-3-10-137 16</inkml:trace>
  <inkml:trace contextRef="#ctx0" brushRef="#br0" timeOffset="658174.6172">14185 15298 486 0,'0'0'61'15,"0"0"27"-15,0 0 29 31,0 0-42-31,0 0-43 16,0 0-8-16,-24-21-13 16,16 20 1-16,0-2-12 15,-3 3 1-15,-3 0-1 16,-2 0 1-16,0 0-1 0,1 1 2 16,0 6-2-16,3 2 0 15,2-2 0-15,1 0 1 16,3 0-1-16,1 0 5 15,1-1-5-15,1-1 0 16,1 2 0-16,2 1-3 16,0-1 3-16,0-2 0 15,0 1-3-15,0-3 2 16,0 0 1-16,3 0-2 16,3-1 2-16,2 1-2 0,-1 0 2 15,1 0 0-15,-1 0 0 16,1 2 4-16,-1 0-1 15,-1 0-3-15,0 3 14 16,2 3-3-16,-1 1 3 16,2 4 5-16,-2 3 7 15,1 3-7-15,0 1 1 16,0-1 0-16,1 4 0 16,-1-2-12-16,0-1 7 15,0 4-2-15,-2-5-2 16,0 0-2-16,-1 0 0 15,0-2 0-15,-3-2-5 16,1-3-1-16,0-1-1 16,0-5-2-16,0-1 3 15,3-3-3-15,0-2 1 0,4 0 0 16,4-3 2-16,5 0 0 16,5 0-1-16,3 0-2 15,1 0 0-15,1-3-14 16,-3-5-15-16,0 2-24 15,-7-2-31-15,-8-1-59 16,-8-2-535-16</inkml:trace>
  <inkml:trace contextRef="#ctx0" brushRef="#br0" timeOffset="660675.4584">14401 15322 383 0,'0'0'84'0,"0"0"32"0,0 0 23 15,0 0-47-15,0 0-38 16,0 0-14-16,-12-7 0 16,12 7 1-16,-1 0-14 15,1 0-5-15,-2-1-5 16,1 1 3-16,-2 0-10 0,-2 0-9 16,-2 0 1-1,-2 0-2-15,3 0 3 0,-3 0-1 31,4 0-1-31,-3 0 0 16,2 0-2-16,-2 10 2 16,2 0-1-16,0 7 0 15,-1 0 2-15,1 2-2 0,1 1 2 16,1 0 0-16,2 0 8 16,2 1-9-16,0 1 1 15,0-2-2-15,0-2 3 16,0 0-1-16,6-2-2 15,0-2 0-15,-1-3-1 16,4-3 1-16,-5 0 3 16,1-5-3-16,1-1-1 15,0-2 0-15,2 0-2 16,0 0-2-16,6 0 1 0,-1-4-6 16,0-8-3-1,1-1-7-15,-4-3-4 0,1 1 0 16,-5 0-10-16,-1 4 21 15,-3 0 13-15,-2 4 0 16,0 0 2-16,0 1-5 16,0 6 6-16,-6-1 4 15,-6 1 5-15,-3 0-12 16,-4 0 2-16,0 0 2 16,-1 0 1-16,2 0-5 15,2 0 1-15,2 1-1 16,5 2 0-16,2 0-5 15,1-3-10-15,6 2-31 16,0-2-77-16,0 0-311 16</inkml:trace>
  <inkml:trace contextRef="#ctx0" brushRef="#br0" timeOffset="661391.384">14328 15199 604 0,'0'0'99'16,"0"0"4"-16,0 0-27 15,0 0-27-15,0 0-39 16,0 0-9-16,32-3 0 31,-7 0 1-31,2 1 2 16,-1-3-4-16,1-1-3 15,-7 1 3-15,1-2 1 16,-5 1 2-16,-4 2-3 16,-3-2-2-16,1 2 2 15,-4 0 3-15,-3 0-1 0,0 0 11 0,-1 3 15 32,-1-1 3-32,-1 1-10 0,2 1-11 0,-2 0 3 0,1 0-9 15,-1 0-3-15,0 0-1 16,0 0-3-16,0 0 0 15,3 6 0-15,0 7 3 32,2 2 0-32,-1 1 0 15,2 2 8-15,0 0 3 16,-1 2 3-16,1-2-3 0,-1 3 0 0,0 0-2 31,1 0-1-31,-1 4 0 0,-1-4-2 0,1 2-6 16,-1 2 14-16,3-3-9 0,-2 0 0 15,1-4 2 1,0 1-7-16,-3-3 8 0,6-4-6 16,-5-3-2-16,-1 1 0 15,-1-5 2-15,-2-1-2 16,0-1-1-16,0 1-16 16,-6 1-16-16,-17-4-22 15,-3-1-71-15,-4 0-150 16</inkml:trace>
  <inkml:trace contextRef="#ctx0" brushRef="#br0" timeOffset="662116.7825">14497 14973 466 0,'0'0'79'0,"0"0"48"15,0 0-10-15,0 0-59 16,0 0-27-16,0 0 8 16,40 0-18-16,-26 0 2 15,0 0-7-15,2 0-1 16,-2 8-3-16,0 3-1 15,0-1 11-15,0 3-6 0,1-1-2 16,0 4-3-16,1 0-5 16,1 4 14-16,2 7-9 15,0 0-4-15,-1 8-4 16,0 0 12-16,-1 1-5 16,-1 2 0-16,-1-1 3 15,1 0 0-15,-2-4-2 16,1-1-2-16,-3-4-3 15,-3-2 1-15,-1-2-4 16,-3-2 0-16,-5-2 1 16,0-3-4-16,0 0 2 0,-6-3 0 15,-15-3-2 1,-7 0-8-16,-6-6-23 0,-2-4-43 16,3-1-126-16</inkml:trace>
  <inkml:trace contextRef="#ctx0" brushRef="#br0" timeOffset="662759.0884">14965 15037 738 0,'0'0'112'15,"0"0"-41"-15,0 0 47 16,0 0-44-16,0 0-47 16,0 0-2-16,-4-3-12 15,2 3-9-15,2 0-2 16,-1 0-2-16,1 0-10 16,-3 0-39-16,1 0-39 15,-5 0-145-15</inkml:trace>
  <inkml:trace contextRef="#ctx0" brushRef="#br0" timeOffset="663033.607">15086 15253 806 0,'0'0'72'16,"0"0"29"-16,0 0-4 16,0 0-33-16,0 0-34 15,0 0-22 1,0 18 6-16,-2-5 3 0,-4 4-15 16,1 0 7-16,-1 1-8 15,1 2-1-15,1 2-6 16,1-1-32-16,1 0-33 15,1-4-137-15</inkml:trace>
  <inkml:trace contextRef="#ctx0" brushRef="#br0" timeOffset="670766.9874">8800 11856 391 0,'0'0'125'0,"0"0"-5"15,0 0-34-15,0 0-13 16,0 0-30-16,0 0 2 0,0 0-9 16,0-3-1-16,0 3 2 15,0 0-15-15,0 0 6 16,0 0-9-16,0 0 2 16,0 0-4-16,0 0 3 15,0 0-13-15,0 0-6 16,0 0 9-16,0 0-9 15,-3 0-1-15,-7 3 0 16,-2 4 5-16,-4 4-3 16,1 0-2-16,-3 1 2 15,3-1-1-15,0 0 0 0,2 2-1 16,-5 0 0-16,4 1 0 16,-5 6 0-16,-2 1 0 15,-3 4 0-15,-3 1 0 0,2 0-2 16,-2-1 2-1,2 1 0-15,2-5 0 0,1 0 3 16,1-4-2-16,0 1-1 16,-1 0 0-16,-5 1-1 15,-1 1 0-15,-5 4 1 16,-6 2 1-16,3-2 0 16,1-3-1-16,7-4 2 15,6-3 0-15,4-5-2 16,8-2-1-16,2-4 0 15,5-3 0-15,-1 0-8 0,4 0 4 16,0 0 1 0,0 0-1-16,0 0-11 0,0 0-12 31,0 0-11-31,0 0-16 16,0 0-19-16,3 0 24 15,3 0-51-15,3-3-135 16,3-10-293-16</inkml:trace>
  <inkml:trace contextRef="#ctx0" brushRef="#br0" timeOffset="672893.6699">8838 12271 730 0,'0'0'95'16,"0"0"-86"-16,0 0 67 15,0 0-24-15,0 0-9 16,0 0-20-16,0 0-4 15,-64-44 0-15,58 37-1 16,1-1 3-16,-2 0-4 16,4 1 9-16,0 1-18 15,1 2 4-15,2 3 1 16,0-1-13-16,0 2 2 16,0 0-2-16,0-1 0 15,0 0-2-15,0-1 2 0,0 2-1 16,0 0 1-16,3-1-4 15,9-1-2-15,5 0 6 16,2 0 1-16,-1 2-1 16,1 0 1-16,-2 0-1 15,1 0 0-15,-5 0-1 16,-1 0-1-16,-6 7-1 16,2 0-5-16,-5 3-5 15,1 3 1-15,-4 1 8 16,0 3 3-16,0 2 1 15,0 1 0-15,-7 1 0 16,-7 3 0-16,5-5 0 16,-1-2 2-16,1-4-1 15,6-4-1-15,0-5 1 0,3-3 0 16,0-1 0-16,0 0 0 16,0 0 1-16,0 0-1 15,0 0 4-15,0 0-5 16,0 0-4-16,0 0 2 15,0 2 0-15,6-1 2 16,4 0 2-16,3-1-2 16,3 0 1-16,3 0-1 15,3 0 0-15,2-1 0 16,5-10 0-16,-3-2 0 16,-2-1-3-16,-7 1-6 0,-7-2-30 15,-7 1-35-15,-3 0-89 16,0-2-266-16</inkml:trace>
  <inkml:trace contextRef="#ctx0" brushRef="#br0" timeOffset="673464.2289">9017 12077 628 0,'0'0'122'16,"0"0"-36"-16,0 0-20 15,0 0-33-15,0 0-21 16,0 0-12-16,-2 0 0 0,2 4-5 16,0 9-4-16,0-1 9 15,-1 1 0-15,-1 2 0 16,2-4-1-16,0-2-7 15,0 0-13-15,0-2-1 16,6-3 0-16,2-1-4 16,-2-1-16-16,4-2 9 15,-4 0 15-15,0 0 7 0,0 0 5 16,0 0 6-16,0 0 2 16,0-4 0-16,-3 3 17 15,6-3 0-15,-4 2 7 16,2-3-6-16,-1 2 12 15,-3 2 0-15,3-3 8 16,-2 4-18-16,1 0-3 16,2 0 2-16,2 0-3 15,2 0 1-15,0 4 0 16,0 6-6-16,3 0 3 16,-1-1 3-16,-1 3-7 15,-3-2-2-15,-2-2-1 16,-2-1 1-16,-4-3-7 15,-1 1 0-15,0 1-3 16,-4-1 0-16,-16 0 1 0,-3-1-1 16,-2-4-26-16,2 0-50 15,0-2-68-15,4-12-245 16</inkml:trace>
  <inkml:trace contextRef="#ctx0" brushRef="#br0" timeOffset="673739.0378">9060 12009 515 0,'0'0'266'16,"0"0"-170"-16,0 0-3 15,0 0-31-15,0 0-26 16,0 0-8-16,73-67-8 15,-46 54-7-15,2 0-3 16,-1 2-2-16,2 2-7 16,-2 0 3-16,-1 2-4 15,-8 3-2-15,-10 1-14 16,-9 3-29-16,-3 0-64 0,-28 0-236 16</inkml:trace>
  <inkml:trace contextRef="#ctx0" brushRef="#br0" timeOffset="675547.7804">19535 11979 449 0,'0'0'131'0,"0"0"-36"16,0 0 31-16,0 0-61 15,0 0-3-15,0 0-23 0,0 0 0 16,-1-7-10-16,-1 7-5 16,1 0 2-16,1 0-4 15,0 0-1-15,-2 0-7 16,1 0-2-16,-7 0-4 15,-8 0-6-15,-4 1 0 32,-7 6-1-32,1 3 4 15,-1 0-7-15,3 1 3 16,-1 3-2-16,-1 2 1 16,1 3-1-16,-4 2 2 0,0 3-2 15,-3 2 1 1,-1 0 0-16,-1 1-3 0,-2 0 3 15,-1 0 3-15,3-3-3 16,2-2-1-16,4-1 1 16,1-3-1-16,3-1 1 15,2-3-5-15,1-1 4 16,6-6-3-16,3 0 2 16,5-4-1-16,1 0-1 15,3-2-1-15,3 1-6 16,-2-2-2-16,2 0-7 15,0 0-10-15,0 0-15 16,0-3-116-16,9-12-195 16</inkml:trace>
  <inkml:trace contextRef="#ctx0" brushRef="#br0" timeOffset="676852.1684">19595 12223 426 0,'0'0'180'0,"0"0"-47"15,0 0-19-15,0 0-26 16,0 0-27-16,0 0-13 16,-12-16-23-16,12 14 2 15,-2 0-12-15,2 0-2 16,0 2-6-16,0-1-4 16,0 1-3-16,0-3-2 15,0 0-1-15,6-1 1 16,8-2 0-16,2 4 1 15,-1-3-1-15,1 3-1 16,1 1-4-16,-5 0 4 0,-2 1 2 16,-1 0-6-16,-3 0-4 15,-1 0 1-15,-2 1 7 16,0 9-10-16,-3 2 12 16,0 0 0-16,0 3-3 15,0-1 8-15,0-2-4 16,-3 1 1-16,-2-3 1 15,-1-1-2-15,0-1 0 16,3 0 1-16,0-5-1 16,2 0 1-16,-1 0-1 15,2-3 1-15,0 0-2 16,0 0 2-16,0 0 1 16,0 0-2-16,0 0 0 0,0 0-2 15,0 0-13 1,0 0 8-16,0 0-16 0,0-1-10 15,0 1 15-15,0-2 3 16,0 0-3-16,0 1 4 16,2 0 13-16,2-1 1 15,2 0 0-15,0-1 2 16,0 2 1-16,0-1-3 16,2 2 1-16,-1-1-2 15,0 1 4-15,1 0 1 16,0 0-3-16,5 0 8 15,-1 0-7-15,2 0 15 16,-1 3-1-16,0 1-7 16,-1 0-4-16,-5 0 14 0,1 1-4 15,-5-1-4-15,1-1 0 16,-1 1-4-16,0 0 4 16,0 0-5-16,0 1 8 15,0 0-10-15,-3-2-2 16,0 1-2-16,0 1 0 15,0 0 10-15,0 2-10 16,0 1 0-16,-9 0 7 16,-4 1 1-16,-1 0-1 15,-3 0 3-15,2-1-3 16,0 1 0-16,0-1-3 16,0 0 3-16,0-3-3 0,-1-1-4 15,1 1 1-15,-2-2-1 16,2-1 1-16,-1 0-2 15,1-2 1-15,2 0 0 16,1 0-3-16,1 0-11 16,1-9 7-16,1-2-20 15,3-1-34-15,1 0-34 16,5-1-87-16</inkml:trace>
  <inkml:trace contextRef="#ctx0" brushRef="#br0" timeOffset="678817.8003">19893 12086 331 0,'0'0'250'0,"0"0"-101"0,0 0-40 15,0 0-32 1,0 0-31-16,0 0-5 0,0 0-7 16,0 0-10-16,0 0-2 15,0 0-8-15,0 0-4 16,0 0-3-16,0 0-6 15,0 0 0-15,0 0-1 16,0 0 0-16,0 0-2 16,0 6 1-16,0 2-5 15,0 4 12-15,-1 1-3 16,-4-3-3-16,3 3 0 16,1-2-7-16,-1-2 14 15,2-3-6-15,0 0-1 16,0-2-5-16,0-2 4 0,0-1-1 15,0 0 0-15,0-1-10 16,0 0 1-16,5 0 0 16,1 0 8-16,0 0-1 15,-1 0-9-15,-1 0-1 16,2 0 7-16,-3 0 0 16,0-1-12-16,1 0-2 15,-1-1 15-15,2 1 4 16,0-2 2-16,0 2 0 15,0-1 1-15,1-1-1 16,0 2 1-16,0-1-2 16,0 2 2-16,1 0-1 15,-1 0 0-15,-1 0-1 0,1 0 0 16,0 0 2 0,-1 0-2-16,1 0 1 0,-1 0 0 15,1 0 0 1,0 4 2-16,1 1-1 0,-2-1 1 15,1 0-1-15,0 2 1 16,0-2 0-16,1 1 0 16,-1 0 7-16,-1-2-1 15,-1 1 4-15,2 1 3 16,-1-2-5-16,0-1 0 16,-2 1-5-16,0 1-3 15,-1-1 2-15,-1 2-2 0,-1-1 0 16,2 1 2-16,-2 0 0 15,0 1 3-15,0 1 1 16,0 1 0-16,0 1-3 16,-2 2 11-16,-7-1-6 15,-1 1-3-15,0 2 0 16,-4-2-6-16,1 0 10 16,1-1-9-16,-1-1 6 15,2-4-8-15,3 0 2 16,-2-4-2-16,3-1 0 15,-1 0-5-15,0 0-19 16,1-7-22-16,3-9-60 16,-1-2-93-16,2-2-332 15</inkml:trace>
  <inkml:trace contextRef="#ctx0" brushRef="#br0" timeOffset="679255.1918">19908 12050 13 0,'0'0'706'0,"0"0"-585"16,0 0-15-16,0 0-37 15,0 0-22-15,0 0-28 16,6-8 11-16,6 7-8 16,2 0-3-16,2-2 2 15,1 0 2-15,-1-3-16 16,1 3 3-16,2-5-1 15,0 0 1-15,-1 2-10 16,3-3-2-16,-2 3 2 16,-4-2 0-16,0 4 0 15,-8 1 0-15,-2 2-2 0,-4 1-1 16,-1 0-6-16,0 0-9 16,0 0 0-16,0 0-29 15,-12 1-19-15,-10 6-75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06:35:27.41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6627 11836 357 0,'0'0'144'15,"0"0"-42"-15,0 0 17 16,0 0-23-16,0 0-54 0,0 0-5 15,0 0-8-15,1 0 5 16,-1 0-9-16,0 0 7 16,0 0 2-16,0 0-4 15,0 0-8-15,0 0-4 16,0 0-4-16,0 0-4 16,0 0-10-16,-4 0 0 15,-2-2 0-15,-3 1 8 16,-1-2-8-16,-1 1 0 15,2 0 2-15,-3 0 0 16,2 1-4-16,-1 0 1 16,1 1 0-16,1 0-5 15,-3 0 3-15,-3 0 3 0,4 1 0 16,-3 9-1-16,2 0 0 16,-3 4 2-16,9 2-1 15,-2 2 0-15,2 2 0 16,2 0-1-16,0 2 1 15,4-2-3-15,0-1 3 16,0-2 0-16,0-1-2 16,5-1 1-16,6-4 1 15,1-1 0-15,3-6 1 16,0-2 0-16,4-2-1 16,-1 0-5-16,-2-12-26 15,-1-2 8-15,-3-2-10 0,-4 0 5 16,-4 1 6-1,-4 0 11-15,0 1-2 0,0-2 3 16,0-1 9-16,0 1-3 16,0 1 4-16,0 1-4 15,0 3 4-15,0 3 5 16,0 5 14-16,0 0 13 16,0 3 0-16,0 0-4 15,0 0-11-15,0 0 2 16,0 0-15-16,0 0 1 15,0 0-5-15,3 4-9 16,6 10 9-16,0 3 9 16,5 1-5-16,3 0 8 15,1 2-10-15,3-3 4 16,0-1-5-16,1-5-1 0,-4-5 4 16,-3-4-4-16,-7-2-20 15,-8-11-137-15</inkml:trace>
  <inkml:trace contextRef="#ctx0" brushRef="#br0" timeOffset="1600.8436">7486 10320 610 0,'0'0'97'16,"0"0"20"-16,0 0-49 16,0 0-10-16,0 0-18 15,0 0-12-15,0 0-9 0,2-8 5 16,-1 8-11 0,1 0-6-16,1 0-1 0,1 0 2 15,3 2 1-15,1 8 5 16,0 2-3-16,2 2-10 15,0 0 12-15,1 4-6 16,2 5-6-16,2 2 12 16,3 5-6-16,-3 3-5 15,3-2 17-15,-3-2-15 16,3 2 13-16,-2-2-8 16,2 3-2-16,4 0-1 15,-2-1 3-15,-1 0-3 16,-4-1-6-16,0 0 5 15,-1-1-4-15,-3-3-1 0,-2 0 0 16,-1-4 0-16,-2 1 0 16,-2-2-1-16,2-2-14 15,-4-4-13-15,1-2-2 16,-3-3-13-16,0-6-24 16,0-4-53-16,-6 0-59 15</inkml:trace>
  <inkml:trace contextRef="#ctx0" brushRef="#br0" timeOffset="2053.858">7562 10881 172 0,'0'0'624'0,"0"0"-526"16,0 0-21-16,0 0-1 15,0 0-26-15,0 0-40 16,0 4 1-16,9-1 1 0,9 1 12 15,6 4-7 1,3 0-10-16,1 4 18 0,-1-1-15 16,-2 3 4-16,-2 0 1 15,-2 0 5-15,-2 0-12 16,-2-1 4-16,-1-2 3 16,-3-2-15-16,2-2 5 15,-4-2-4-15,-2 0 1 16,-1-4-1-16,-2-1-1 15,-1 0-33-15,3 0-14 16,-4-1-6-16,-2-10-19 16,-2-1-96-16,0 1-405 15</inkml:trace>
  <inkml:trace contextRef="#ctx0" brushRef="#br0" timeOffset="2444.3564">7895 10699 576 0,'0'0'154'0,"0"0"-68"0,0 0-16 16,0 0-9-16,0 0-29 16,0 0-3-16,30 32 1 15,-23-14 2-15,1 5-15 16,-4 2 9-16,-2 3-3 16,-2 2 4-16,0 0-3 15,0 0-11-15,-3-2 2 16,-2-2-4-16,-5-4-3 15,5-2-7-15,-2-3-1 16,-1-1-1-16,2-5-17 16,-1-3-31-16,1-5-39 15,0-3-163-15</inkml:trace>
  <inkml:trace contextRef="#ctx0" brushRef="#br0" timeOffset="3865.6517">7430 9797 211 0,'0'0'347'15,"0"0"-196"-15,0 0-34 16,0 0-36-16,0 0-38 16,0 0-20-16,0 0-6 15,6-6-1-15,-2 6-12 16,0 0-1-16,1 0 5 16,2 0 10-16,1 0-5 0,-1 9 0 15,5 3-5-15,-3 5 2 16,3 0 5-16,-3 3-8 15,3-1 1-15,0 2-2 16,-5 0 1-16,2-1-6 16,0 0 3-16,-1 0-4 15,-1-2 2-15,1-2 3 16,-2 0-4-16,2-4 0 16,0 0 1-16,-2-3-1 15,0 2-1-15,1-5 0 16,-1 2 0-16,0-4-1 15,-1 0 1-15,-2-3-2 16,3-1 5-16,3 0-2 16,0 0-1-16,1 0-2 0,5-6 2 15,2-8 0-15,-1 0-9 16,-4 5-12-16,0 0-10 16,-6 3-13-16,-5 1-33 15,-1-1-122-15</inkml:trace>
  <inkml:trace contextRef="#ctx0" brushRef="#br0" timeOffset="4552.8862">7861 9837 162 0,'0'0'288'0,"0"0"-166"16,0 0 20-16,0 0-58 15,0 0-30-15,0 0-33 16,-24-5 12-16,21 5-4 0,0 0-2 16,0 0-8-1,0 0-7-15,-2 0-3 0,-1 0-5 16,2 2-1-16,-3 7 3 16,-1 0 0-16,2 2 5 15,0 2-5-15,1-1 1 16,1 0 1-16,3 1-1 15,1 1-2-15,0 0 3 16,0 0-6-16,1 1 3 16,8 0-3-16,0-3-2 15,3-3 3-15,1-3-1 16,1-1 0-16,-4-4 2 16,5-1-6-16,0 0 6 15,-3-1-4-15,6-11 0 16,-6-4-4-16,-2-3 0 0,-1-4 2 15,-4-4-7-15,-1-4-2 16,-1 3-7-16,2 2-10 16,-4 8 10-16,-1 8 8 15,0 4 10-15,0 6 0 16,-9 0 15-16,-9 0-13 16,-1 2-2-16,-5 6 4 15,5 2 1-15,-1 1 0 16,2-2-5-16,8 0-3 15,1 0-8-15,6-2-16 16,3-1-49-16,0-2-48 16,10-4-154-16</inkml:trace>
  <inkml:trace contextRef="#ctx0" brushRef="#br0" timeOffset="5350.5576">8105 9754 680 0,'0'0'157'0,"0"0"-69"0,0 0-27 16,0 0-1-16,0 0-36 16,0 0-13-16,-4 6-11 15,4 7 16-15,0 3 6 16,0 2-7-16,0 1-4 16,0-4-2-16,0 1 3 15,1-4-7-15,7-1 1 16,4-2-5-16,0-1-1 15,-2-3 4-15,2-4 0 16,-1-1-4-16,2 0 7 0,0-3-4 16,5-11-2-16,-1-3-1 15,-3-3-12-15,0-5-4 16,-5 1-2-16,1 0-2 16,-5 2 4-16,-4 5 10 15,-1 5 2-15,0 4 4 16,0 0 0-16,0 4 6 15,0 2 5-15,-3 2-8 16,-1 0 1-16,-3 0-1 16,2 0-3-16,-1 0-1 15,3 10 1-15,0 0 0 16,3 4 1-16,0-2 5 16,0 2-1-16,0 0-2 15,0-2 0-15,11-1-1 16,-1-4-2-16,0-2 0 0,4-3-4 15,1-2 8-15,3 0-2 16,1-5 5-16,5-10-7 16,-2-3-2-16,-2-4 2 15,-1 1 0-15,-4-3 2 16,-3 3-1-16,-3 5 1 16,-6 5-1-16,-2 4 1 15,-1 3 10-15,0-2 1 16,0 3 0-16,-6-1-6 15,-7 1-5-15,-5 3 2 0,0 0-4 16,-6 0-1 0,-1 0 0-16,1 0 0 0,0 7-1 15,6 0-13-15,3 2-30 16,3-2-33-16,5-2-78 16,6-2-269-16</inkml:trace>
  <inkml:trace contextRef="#ctx0" brushRef="#br0" timeOffset="7210.453">17636 10248 319 0,'0'0'283'0,"0"0"-171"16,0 0 4-16,0 0-16 16,0 0-38-16,0 0-20 15,0 0 0-15,6-4-18 0,-6 4-10 16,0 0-3-16,0 0-2 15,0 0-7-15,0 0-2 16,0 0 1-16,0 0 0 16,0 0-1-16,0 8 0 15,0 4 2-15,-5 3 9 16,-5 4-6-16,-1 0 1 0,1 4-6 16,-2 2 1-1,0 3 5-15,-1 6-5 0,2-4 0 16,1-2 0-16,2-3 1 15,1-4-2-15,2-2 1 16,-1-2-2-16,0 0 1 16,-1-2 0-16,-3 0 0 15,-1 2 3-15,-1 0-2 16,0 1 3-16,0 0-3 16,-3 0-1-16,2 1 0 15,-3-2 0-15,4-3-1 16,0-4 1-16,3-1-1 0,3-6-7 15,1 2 2 1,2-2-8-16,3-2-2 0,-1-1-3 16,1 0-10-16,0 0-13 15,0-3-13-15,6-9-110 16,4-5-395-16</inkml:trace>
  <inkml:trace contextRef="#ctx0" brushRef="#br0" timeOffset="7859.7619">17297 10565 474 0,'0'0'61'0,"0"0"73"16,0 0-35-16,0 0-53 16,0 0-25-16,0 0 25 15,-3 16 13-15,3-5-24 0,0 2-4 16,0 1 4-16,0 0-14 15,1-2-7-15,5 5 0 16,1-2-7-16,-1 2-5 16,-2 4-1-16,3 0 2 15,-4 0 7-15,2-1-8 16,-2 0 0-16,0-3-1 16,0-3 0-16,0-3 0 15,0-5-1-15,-1-1 0 16,1-2 0-16,-1 1 0 15,0-1-1-15,1-1 1 16,-2 0 0-16,4-1 0 16,-1-1 0-16,5 0 0 0,4 0 7 15,3-8-5 1,1-2-2-16,2 2 3 0,0 2-3 16,-2 0-1-16,0 1 1 15,-2 2 0-15,-5 1-2 16,3 2 2-16,-2-3 1 0,1 0-1 15,4 0 0-15,-2 0-1 16,2 1 1-16,-7 1 0 16,-4 1-1-16,-5 0-7 15,0 0 7-15,0 0-23 16,0 0-39-16,-12 6-20 16,-4-2-89-16</inkml:trace>
  <inkml:trace contextRef="#ctx0" brushRef="#br0" timeOffset="9320.439">17524 9675 395 0,'0'0'146'0,"0"0"-25"0,0 0 41 15,0 0-58-15,0 0-36 16,0 0-5-16,-3-20-18 16,3 18-11-16,0 0-6 15,0 1-7-15,0-1-5 0,0 2 2 16,0 0-13 0,0 0-5-16,0 0-6 0,0 7 2 15,0 10-3-15,3 8 6 16,3 4 0-16,2 4 1 15,-1-1 8-15,-1 0 2 16,0-3-6-16,1-1 0 16,0-3-2-16,-1-4-1 15,1-4 1-15,-3-2-2 16,-2-4 5-16,-1-5-5 16,1-1-1-16,-2-4-4 15,0-1 9-15,0 0-4 16,0 0 3-16,0 0 3 15,0 0-2-15,0-1-4 0,0-9-6 16,0-3-6-16,0-1 0 16,0 0-5-16,0 1 2 15,0 2 1-15,0 1 1 16,0 1 5-16,0 3-9 16,0-2 3-16,0 5-6 15,0-3 18-15,0 4-6 16,0 0 6-16,0-2-6 15,0-1 5-15,0 4-5 16,7 1 1-16,6-3 3 16,3 3 4-16,1 0 0 15,-2 0 7-15,3 0-3 16,-3 3 3-16,-2 5 1 0,-2 4 0 16,-1-1-1-16,-1 4 1 15,-3-2 5-15,-1-2-8 16,-2-1-1-16,-2 0-2 15,-1-3 1-15,2 2-3 16,-2-4-9-16,0-1-26 16,0-2-27-16,2-2-95 15,4 0-299-15</inkml:trace>
  <inkml:trace contextRef="#ctx0" brushRef="#br0" timeOffset="9603.3257">17834 9784 631 0,'0'0'228'16,"0"0"-160"-16,0 0-10 15,0 0-9-15,0 0-16 16,0 0-5-16,23 36-5 15,-13-13-10-15,2 0 7 16,-3-1-14-16,0-2-1 0,-3-3-1 16,-1-6-4-16,-1-3 0 15,-3-3-5-15,-1-5-17 16,2 0-50-16,-2-5-44 16,0-14-293-16</inkml:trace>
  <inkml:trace contextRef="#ctx0" brushRef="#br0" timeOffset="9775.1635">17831 9599 798 0,'0'0'101'0,"0"0"-16"0,0 0-36 15,0 0-35-15,0 0-14 16,0 0-31-16,-1-3-64 15,1 6-88-15,7 6-132 16</inkml:trace>
  <inkml:trace contextRef="#ctx0" brushRef="#br0" timeOffset="11166.0074">18068 9762 572 0,'0'0'154'0,"0"0"-82"15,0 0-14-15,0 0-13 16,0 0 14-16,0 0-28 16,-28-68 12-16,22 66-18 15,-1 2-1-15,-1 0-23 0,-2 0 1 16,-2 0 1 0,-2 8-3-16,0 7 4 0,2 4-4 15,1 1 1-15,6 2-1 16,1-1 1-16,3 0 0 15,1-2 2-15,0-4-1 16,0-1-4-16,1-4 6 16,8-6-6-16,-1-1 3 15,1-3-1-15,5 0 4 16,1-3-4-16,3-11-6 16,-3-3-29-16,0-1 11 15,-4-3-1-15,-4 0 0 16,0 2 16-16,-4 3 2 15,-1 7 7-15,-2 4 10 16,0 2 29-16,0 3-6 16,0 0-5-16,0 0-18 0,1 3-10 15,4 11 0-15,1 3 1 16,6 5 5-16,0 0-1 16,1 3 3-16,4 1-2 15,-2 0 1-15,1-2-4 16,-1 0-2-16,0 0 6 15,-2-1 3-15,-1-3-5 16,-3-1-4-16,-3 0 1 16,-3-1 2-16,-3 1 4 15,0-3-6-15,0-4-2 16,0-1-1-16,-1-6 1 0,-4-4 8 16,1-1-6-16,-3 0-1 15,-3-1-1-15,1-12-7 16,-1-2 6-16,0-7-1 15,0-2-3-15,1-5-5 16,2-4 8-16,5-4-7 16,2 0-5-16,0-1 4 15,2 3 4-15,8 1-3 16,3 1 5-16,0 0-8 16,-4 1 5-16,-2 2-14 15,-1-1 14-15,-2 0 2 16,-4 0 3-16,0-2-6 15,0 2-3-15,-1 4 2 16,-8 5 7-16,3 8 2 16,3 4 4-16,0 4 12 0,2 3 3 15,1 2 10-15,0 1-6 16,0 0-5-16,0 0-18 16,0 7-9-16,1 10 9 15,8 8 9-15,4 7-6 16,0 3 3-16,-1 2-6 15,1-3 6-15,-3 2-3 16,2-3-3-16,-3-2 3 16,-1-5 0-16,-2-4 0 15,-2-5-3-15,2-3 2 0,-3-4-2 16,-1-4 8 0,-1-3-8-16,-1-3 0 0,2 0 0 15,-1 0 10-15,1 0-10 16,1-8 13-16,0-4-11 15,3-5-2-15,1-3 0 16,-1-1-7-16,0-2-6 16,-2 1 2-16,-1 3 3 15,-1 3-6-15,-2 5 6 16,0 4 2-16,0 2 6 16,0 4-6-16,2-2 6 15,-2 1 0-15,3-1 3 16,2-2-6-16,1 1-4 15,5 0 2-15,0 0 2 16,0 4 3-16,1 0 4 16,-2 0-3-16,1 1 6 0,0 12-4 15,0 7 16-15,0 2-2 16,-1 3-2-16,2-2 12 16,-3 0-1-16,-1-4-8 15,0-2-2-15,-5-3-8 16,0-4-3-16,-1-4-5 15,-2-1-19-15,0-5-56 16,-6-2-128-16</inkml:trace>
  <inkml:trace contextRef="#ctx0" brushRef="#br0" timeOffset="12598.2481">20563 10314 369 0,'0'0'76'16,"0"0"11"-16,0 0 34 0,0 0-9 15,0 0-39-15,0 0-19 16,0-8-7-16,1 8-4 16,1 0 10-16,-1 0-14 15,-1 0-7-15,2 0-12 16,-1 0-16-16,5 0-2 15,4 0 2-15,4 7-3 16,4 7 2-16,5 4 13 16,0 5-10-16,0 2 2 15,-2 1-7-15,1 5 4 16,0 1 2-16,-2-1 0 16,2-2 0-16,1-1 1 0,-3 2-2 15,0-2 4-15,-1 1-9 16,-2-1 1-16,2-2 3 15,2-1-2-15,-3-1 2 16,1-2-3-16,-2-5-2 16,-1-4 0-16,-5-2 0 15,-3-4-10-15,-5-1-30 16,-1-3-16-16,-2-2-3 16,0-1-70-16,-3 0-207 15</inkml:trace>
  <inkml:trace contextRef="#ctx0" brushRef="#br0" timeOffset="13005.3584">20693 10779 434 0,'0'0'313'0,"0"0"-238"15,0 0 10-15,0 0-6 16,0 0-32-16,0 0-10 16,33 0-9-16,-11 3-10 15,1 1 0-15,5 1-3 16,0 4 8-16,-1 2-14 15,0 0 1-15,-3 0-1 16,1 1-1-16,-4 0 3 16,1-2-2-16,-3-3-5 15,-2 0-2-15,-2 0-2 16,-2-1 0-16,2-2 0 16,-1 0-2-16,-4-3-20 15,-1-1-11-15,-3 0-13 16,-3 0-54-16,-3-1-142 15</inkml:trace>
  <inkml:trace contextRef="#ctx0" brushRef="#br0" timeOffset="13318.1567">21094 10593 192 0,'0'0'630'16,"0"0"-555"-16,0 0-2 15,0 0-12-15,0 0-37 0,0 0-7 16,28 5 16-16,-17 10-23 16,1 5 9-16,-5 1 3 15,-2 4-8-15,-2-2 4 16,-3 2-4-16,0-1 4 15,0-1-7-15,0-3-9 16,0-3-2-16,-3-3-1 16,-5-2-50-16,-3-7-23 15,0-5-153-15</inkml:trace>
  <inkml:trace contextRef="#ctx0" brushRef="#br0" timeOffset="14389.9724">20503 9600 312 0,'0'0'212'15,"0"0"-104"-15,0 0 66 16,0 0-88-16,0 0-11 16,0 0-20-16,-3-35-7 0,3 32-12 15,0 1-11-15,0 2-12 16,0 0-3-16,0 0-4 15,0 0-6-15,0 0 0 16,0 0-5-16,0 6 5 16,0 5 3-16,2 3 1 0,-1 1 2 15,1 4-3-15,-1 3 3 32,-1 3-1-32,2 1 0 0,-2 2 0 0,0-2 2 15,0-1-6-15,0-2 5 16,0-3-1-16,0-5-5 15,1-4 0-15,4 0-2 0,1-5 2 16,1 0 0 0,-1-4 0-16,3 1 1 0,2-3-2 15,3 0 1-15,6 0-3 16,4 0-6-16,1-5-6 16,3-5-1-16,-2-3-10 15,-3 4-17-15,-6-1-39 16,-8 3-67-16,-5-1-214 15</inkml:trace>
  <inkml:trace contextRef="#ctx0" brushRef="#br0" timeOffset="14968.7072">20812 9644 690 0,'0'0'85'16,"0"0"14"-16,0 0-26 16,0 0-15-16,0 0-32 15,0 0-11-15,-16-5-11 16,13 5-3-16,-2 0-1 15,-1 4 0-15,2 3 1 16,-2 3-1-16,2-1 6 0,-1 5-4 16,0 1 12-16,1 4-3 15,1 1-3-15,0-1 2 16,3-2 0-16,0-3-10 16,0-1 3-16,3-2-2 15,4-4 0-15,6-2-2 16,1-5 3-16,3 0-2 15,2 0 2-15,2-2-2 16,-3-10-4-16,0-3-9 16,-5-3 0-16,1-4-11 0,-4-1 5 15,-1-3 6-15,-2 2-2 16,-2 4 5-16,-2 6 2 16,-3 6 4-16,0 5 4 15,0 1 17-15,-13 2-17 16,-2 0-1-16,-3 0 1 15,0 0 4-15,-1 5-2 16,-1 3-2-16,-1-1 0 16,5 2 0-16,4-4-1 15,9 1-43-15,3-3-70 16,0-2-131-16,7-1-232 16</inkml:trace>
  <inkml:trace contextRef="#ctx0" brushRef="#br0" timeOffset="15719.6727">21037 9579 816 0,'0'0'41'0,"0"0"-14"0,0 0 34 16,0 0 3-16,0 0-28 15,0 0-12-15,-16 52-3 16,16-38-13-16,0 1 7 16,0-1-9-16,0-2 11 15,4 0-13-15,2-4 1 16,2-1-5-16,4-3 0 15,0-4 2-15,4 0-1 16,5 0 0-16,4-14-1 16,1-4-17-16,-3-2-26 15,-1 0-14-15,-5 0-15 16,-8 3 5-16,-5 3 28 16,-4 5 30-16,0 1 9 15,0 3 3-15,0 2 21 16,-2 2 17-16,-1-1-22 0,1 2-2 15,1 0-6-15,-2 0-9 16,1 5 0-16,-1 6 6 16,2 1 16-16,1 0-7 15,0-1 0-15,0 0-2 32,0 0 2-32,4-3 4 15,2-4-2-15,4 0-12 16,1-2 1-16,0-2 0 15,2 0-1-15,5 0-4 16,0-6 2-16,-1-5-5 0,0-4-1 0,-2-2-8 31,-2 0 2-31,0-2-1 0,-4 1-1 16,-1 1 5-16,-3 4 4 16,-5 1 1-16,0 5 12 15,0 0 3-15,-6 2-8 16,-10 3-1-16,-5 1-5 15,-3 1 4-15,-3 0-3 16,0 0 0-16,2 1-2 16,3 5 2-16,3-4-2 15,5 0-1-15,6-1-22 16,7-1-23-16,1 0-37 16,0 0-109-16,6 0-600 15</inkml:trace>
  <inkml:trace contextRef="#ctx0" brushRef="#br0" timeOffset="16950.2942">26011 10014 107 0,'0'0'483'0,"0"0"-371"16,0 0-2-16,0 0-19 15,0 0-26-15,0 0-23 16,0-7-9-16,0 7 4 16,0 0-19-16,0 0-2 0,0 0 0 15,0 0-6-15,0 0-4 16,-1 2-4-16,-12 9 11 16,-2 3 3-16,-2 1-4 15,2 2-3-15,-1 0-8 16,1 3 3-16,-3 1 1 0,1 3 1 15,0 0 0 1,-1 3-4-16,3-1-2 16,2-1-1-16,-1 0 1 15,1-2 0-15,-1-1 0 0,-1 0 0 16,1 0 0-16,0-2 0 16,-1 0 1-16,2-3 2 15,1-2-3-15,0-2 0 16,3-5 0-16,0 1-18 15,5-5-6-15,2 0-3 16,1-2-2-16,-2-2-12 16,0 0 0-16,-1-3-44 15,1-8-102-15,0-4-160 16</inkml:trace>
  <inkml:trace contextRef="#ctx0" brushRef="#br0" timeOffset="17545.9698">25649 10201 581 0,'0'0'79'16,"0"0"-9"-16,0 0 38 16,0 0-45-16,0 0-21 15,0 0 4-15,0 0-7 16,5 44-13-16,-5-25-8 16,0 3 4-16,0 2-5 15,0 3 1-15,-4-2-13 16,-3 1 10-16,-5-1-4 15,2 0-8-15,-2-3 1 0,0-2-3 16,3-3 2 0,3-6-3-16,3-2-1 0,0-6 1 15,3-1-2-15,0 0 1 16,0-2-4-16,0 0 5 16,3 0 0-16,10 0 7 15,7 0-6-15,-1 0 1 16,4 0 4-16,-1 0-6 15,-1-4 0-15,1 1 2 16,-1-3-6-16,-1 0 9 16,2 0-5-16,-1-3 0 15,1 2-5-15,-7 1 4 0,-4 3-1 16,-4 2 1 0,-4 1 1-16,-3 0-1 0,0 0-5 15,0 0 5-15,0 0-16 16,0 0-3-16,-5 0-9 15,-9 6-38-15,-3-3-90 16,1-3-594-16</inkml:trace>
  <inkml:trace contextRef="#ctx0" brushRef="#br0" timeOffset="19836.4344">26191 9494 538 0,'0'0'220'0,"0"0"-172"16,0 0 51-16,0 0-22 15,0 0-17-15,0 0-33 16,0-15-1-16,0 15-12 16,0 0 0-16,4 0-14 15,0 0-6-15,2 11 6 16,4 6 6-16,0 5 11 0,0 4-6 15,-1 6 1-15,1 1 6 16,-2 1 0-16,-2 1-13 16,-3-1 12-16,0-3-17 15,-1-2 3-15,-2-3-1 16,0-4 6-16,0-4-6 16,1-4 0-16,-1-1-2 15,0-9 1-15,2-1-1 16,-2-3 0-16,0 0-1 15,0 0 1-15,0 0-2 0,0 0 4 16,0-3 0-16,0-8-2 16,0-4-9-16,0-1 3 15,0 1-7-15,0-1 7 16,0 0-3-16,0 2-4 16,0 5-2-16,0 0 9 15,0 6-4-15,0 1 4 16,0 0 2-16,0 2-2 15,0-1-5-15,1 1 3 16,6 0-3-16,4 0-1 16,3 0 8-16,2 0 2 15,-1 0 1-15,1 0 1 16,1 0 0-16,-1 3 2 0,-1 2 3 16,0 4-2-16,-5-1 2 15,1 2-1-15,-4 1 5 16,-4 3-2-16,-3 1 2 15,0-1 1-15,0-2-2 16,0-1-6-16,-3-2-2 16,-1-3 0-16,-1-4-1 15,1 1-23-15,1-3-45 16,1 0-109-16,2-7-609 16</inkml:trace>
  <inkml:trace contextRef="#ctx0" brushRef="#br0" timeOffset="20117.5279">26558 9661 704 0,'0'0'192'0,"0"0"-170"16,0 0 34-16,0 0 20 15,0 0-30-15,0 0-26 16,1 74-2-16,1-55-5 16,-1 0-4-16,3-2-4 15,-2-4-4-15,-2-4-1 0,0-1 0 16,0-5-42-16,1-3-28 16,2 0-73-16,2-5-340 15</inkml:trace>
  <inkml:trace contextRef="#ctx0" brushRef="#br0" timeOffset="20289.3621">26599 9522 582 0,'0'0'334'0,"0"0"-283"15,0 0 44-15,0 0-45 0,0 0-32 16,0 0-18-16,-16-11-2 15,16 11-40-15,0 0-59 16,0 0-105-16,0 7-127 16</inkml:trace>
  <inkml:trace contextRef="#ctx0" brushRef="#br0" timeOffset="21558.2189">26811 9631 75 0,'0'0'571'0,"0"0"-476"15,0 0 0-15,0 0-16 16,0 0-20-16,0 0-21 15,9-44 7-15,-9 40-16 16,-3 1-20-16,-9 2-9 16,-1 1-4-16,-2 0 4 15,0 0 0-15,3 0 0 16,0 3 0-16,6 6-3 16,2 4 2-16,1-3-4 0,1 4 4 15,1 1 2-15,1-1-1 16,0-2 1-16,0 2-1 15,0-6 0-15,0-1 0 16,0-2-12-16,0-2-13 16,10-3-28-16,6 0 1 15,0 0-12-15,3 0-58 16,-4-6-8-16,-2-5 87 16,-4 3 43-16,-1 1 10 15,-5 1 41-15,-2 5 58 16,-1 1-28-16,0-2-23 15,0 2-12-15,0 0-12 0,0 0-18 16,0 0-10-16,0 10-4 16,0 4 21-16,0 3-12 15,2 3 2-15,1 2-1 16,1 0-1-16,0 4 0 16,-1-2-3-16,0 0 4 15,-1-2-8-15,0 0 8 16,-2-4-10-16,0-1 11 15,0-1-6-15,-5-2-4 16,-10-6-1-16,0 0 4 16,0-5-5-16,3 0 4 15,6-3 2-15,2 0 0 16,2 0-7-16,1-9 2 0,1-8-7 16,0-5 1-1,0-6-4-15,7-5 4 0,5-9-3 16,5-5-5-16,-2-4 0 15,1-3-13-15,-2 2-1 16,-3 1-11-16,0 4 7 16,-4 7 12-16,1 6 8 15,-1 11 10-15,-1 7 0 16,-3 7 0-16,-3 4 1 16,0 2 13-16,0-1 17 15,2 2-4-15,-1 0-16 16,-1 2 3-16,2 0-9 15,1 0-4-15,1 0 1 16,5 0-1-16,-2 12 2 16,3 8-3-16,-3 5 6 0,-1 2 14 15,-2 6-10-15,-2 0-5 16,-2-2-5-16,1-2 9 16,1-3-4-16,-2-1-5 15,1-3 3-15,-1-4 5 16,0 0-6-16,0-6 3 15,0-4-3-15,0 0-2 16,0-4-3-16,2-2 3 16,-2-2 1-16,1 0 1 15,1 0-2-15,4 0 2 0,3-2 8 16,3-8-10-16,1-2-2 16,0-6-9-16,1-2 6 15,-1-4-1-15,1 0-19 16,-1 3-4-16,-4 3 1 15,-3 4 2-15,0 8 14 16,-4 1 2-16,2 2 1 16,2 3 7-16,1 0-5 15,3 2 7-15,3 10 9 16,0 1 18-16,1 0 3 16,1 4 0-16,-3 2-6 15,-1 2-3-15,-3 0-7 16,-2 1 1-16,-4-2-2 0,-1-3-2 15,-1 0-7-15,0-3-4 16,0-3-2-16,-6-1-6 16,-5-6-43-16,1-4-144 15</inkml:trace>
  <inkml:trace contextRef="#ctx0" brushRef="#br0" timeOffset="24843.476">7865 12353 355 0,'0'0'173'0,"0"0"-128"16,0 0 17-16,0 0 17 15,0 0-1-15,0 0-33 16,0 0-2-16,0 0-3 15,0 0-9-15,0 0-1 16,0 0 4-16,0 0-11 0,0 0 3 16,0 0-12-16,0 0-2 15,0 0-5-15,-4 2-7 16,-5 6 1-16,-6 1 0 16,4 2-1-16,1-2 1 15,0 2 1-15,-1-2-1 0,0 3-1 16,-2 4 0-16,1 2-1 15,-7 4 3-15,4 5-4 0,-6 0 4 16,0 0-1 0,3-1-1-16,-1-2 1 0,1 0-1 15,0 0 0-15,-1 1 8 16,1 1-8-16,-2 4 0 16,2 1-5-16,-4 0 11 15,0-1-5-15,2-3 0 16,2-8 0-16,6-4-1 15,4-6 0-15,5-4 0 16,3-4-11-16,0-1-17 16,0 0 4-16,0 0 12 15,0-11-36-15,0-5-31 16,0-4-73-16,0-5-197 16</inkml:trace>
  <inkml:trace contextRef="#ctx0" brushRef="#br0" timeOffset="25584.8945">7550 12429 325 0,'0'0'168'0,"0"0"-91"15,0 0 43-15,0 0-16 16,0 0-52-16,0 0-16 16,0 0-3-16,0 0 2 0,0 0-8 15,0 0-1-15,0 0-1 16,0 0-6-16,5 0 4 15,10 0-7-15,1-5-2 16,5-2-5-16,7-3 0 16,4 3-7-16,2-2-2 15,2 1 1-15,0-3 5 16,1 3-5-16,-3 2 0 16,-4 2-2-16,-10 3-1 0,-9 1-1 15,-6 0 5 1,-4 0-4-16,-1 0-2 0,0 0 2 15,0 0 0-15,0 0 2 16,0 0-1-16,0 2 1 16,0 7 1-16,0-1 1 15,0 3 3-15,0-1 5 16,0 4-3-16,-4 0 0 16,-2 0 5-16,0 5-5 15,3 0-4-15,0 3 6 16,0-1-3-16,3-1 2 15,0 2-2-15,0-3-4 0,0 1-1 16,-3-1 2 0,0 0-2-16,-3 1-1 0,-1-3-22 15,1-2-33-15,0-6-114 16,0-6-449-16</inkml:trace>
  <inkml:trace contextRef="#ctx0" brushRef="#br0" timeOffset="27390.7903">6294 13368 524 0,'0'0'191'16,"0"0"-114"-16,0 0 11 16,0 0-17-16,0 0-12 15,0 0-28-15,3-8-8 16,1 7-9-16,4-1-9 15,7-3-4-15,7 5 10 0,5 0-5 16,0 0 12-16,4 0-1 16,-2 3-4-16,-4 11 1 15,-4 0-9-15,0 1 4 16,-6 4 2-16,4-2 4 16,-3 1-7-16,-2 1-3 15,0-2 0-15,0-4-5 16,0 1 5-16,1-4-5 15,-5-5 0-15,-2-2 0 16,-3-2 0-16,-2-1 4 16,-1 0-3-16,-2 0-1 15,3-1 5-15,-3-10 3 0,0-6-2 16,0-7-3-16,0-5-3 16,-9-8 0-16,-4-3-9 15,4 0 0-15,-6 3 2 16,9 7 7-16,-2 6 0 15,-2 5 2-15,1 2-2 16,0 8-2-16,3 0-6 16,4 5 7-16,1 3-5 15,-1-1-1-15,2 2-4 16,0 0 2-16,0-1-2 16,0 1-8-16,0 0-5 15,0 0 4-15,0 0-27 0,0 0-26 16,0 0-76-16,0 0-267 15</inkml:trace>
  <inkml:trace contextRef="#ctx0" brushRef="#br0" timeOffset="28280.855">6138 14233 639 0,'0'0'209'0,"0"0"-185"0,0 0 28 15,0 0-18-15,0 0-12 0,0 0-11 16,31 4 12-16,-10 6 17 16,2 4-10-16,4 2-11 15,-1 4-6-15,2-1-1 16,-4 1-4-16,-3 0-1 16,-6-2-6-16,1-1-1 15,-7-2 2-15,-1-2-4 0,-3-6-25 31,-3-2-37-31,-2-5-31 0,0 0-43 0,0 0-206 16</inkml:trace>
  <inkml:trace contextRef="#ctx0" brushRef="#br0" timeOffset="28705.1714">6176 14178 426 0,'0'0'96'0,"0"0"57"16,0 0-35-16,0 0-49 0,0 0-25 16,0 0-10-16,-9-30-8 15,9 29-10-15,0-1-5 16,0 2-2-16,0-3-9 15,0 0 0-15,5-2 0 16,8 3 2-16,1-2 1 16,2 1-3-16,2 2 0 15,1-3 7-15,-1 4-4 16,2 0-1-16,-4 0 1 16,1 0-1-16,-3 0-1 15,-3 0 0-15,-2 8 2 16,-2 1 0-16,-4 5 2 15,-1 2-2-15,-2 2 5 0,0 0-1 16,0 2-4 0,-15 0-3-16,3-2-8 0,-3-3-11 15,6-9-3-15,3-3-27 16,3-3-29-16,1-5-142 16</inkml:trace>
  <inkml:trace contextRef="#ctx0" brushRef="#br0" timeOffset="28987.1241">6391 14015 25 0,'0'0'617'16,"0"0"-502"-16,0 0 2 15,0 0-20-15,0 0-27 16,0 0-40-16,87 79 0 16,-76-66-18-16,-3-2-7 15,1-1-2-15,-4-4-3 16,0-3-1-16,-3-1-29 16,-2-2-38-16,0 0-61 15,0-11-321-15</inkml:trace>
  <inkml:trace contextRef="#ctx0" brushRef="#br0" timeOffset="29159.1369">6376 13896 32 0,'0'0'776'0,"0"0"-727"15,0 0 4-15,0 0-38 16,0 0-15-16,0 0-56 15,-6 10-37-15,6-4-139 16,0-4-312-16</inkml:trace>
  <inkml:trace contextRef="#ctx0" brushRef="#br0" timeOffset="29519.77">6515 13919 437 0,'0'0'83'0,"0"0"62"16,0 0-35-16,0 0-30 16,85 36-15-16,-66-19-7 15,-2 0-12-15,1-1-12 16,-5 0-1-16,2-5-23 0,-3-1 4 16,-2-7-8-1,-1 1-5-15,-1-4 2 0,2 0 2 16,-1-5-2-16,-1-11-2 15,-1-4 9-15,-4-3-7 16,-3-3-1-16,0-1-2 16,-1-4 0-16,-13 2-4 15,-2 0-5-15,4 6 3 16,0 8 2-16,2 7 4 16,-1 5 0-16,5 3-12 15,-3 0-32-15,2 0 6 16,-2 14 12-16,-2 4-20 15,7 2-46-15,4-2-155 16</inkml:trace>
  <inkml:trace contextRef="#ctx0" brushRef="#br0" timeOffset="30036.6602">6864 13731 795 0,'0'0'49'0,"0"0"-7"16,0 0 4-16,0 0-17 15,0 0-6-15,0 0 0 16,-66 36-9-16,60-23-3 15,-1-1-1-15,4 2-4 16,0-1 5-16,3 0 2 16,0 1 4-16,0-3-4 15,3-1-10-15,5 2-2 16,2-7 4-16,0 4-1 16,1-6-4-16,7-3 3 15,-1 0-2-15,0 0 1 0,-1-4-2 16,-1-11 0-16,0 0-1 15,-1-2-5-15,-5 1 3 16,-2 0-4-16,-6 1 6 16,-1 2 1-16,0 0 0 15,0 5 1-15,-8 2-1 16,-4 1 3-16,1 5-3 16,-4 0-7-16,3 0 7 15,-1 0 3-15,1 0-3 16,1 0-21-16,1 0-18 15,6 0-35-15,2 0-66 16,2-3-334-16</inkml:trace>
  <inkml:trace contextRef="#ctx0" brushRef="#br0" timeOffset="30319.2401">6892 13558 842 0,'0'0'70'0,"0"0"-1"16,0 0-9-16,0 0-11 15,0 0-21-15,0 0-16 0,-1 0-11 16,7 3 0 0,9 10 6-16,10 3 4 0,-1 1 1 15,3 5 7-15,0 0 2 16,-1-1-9-16,-1-1-1 15,-3-3-9-15,-3-4 0 16,-7-2-2-16,-4-3-16 16,-4-3-26-16,-4-2-17 15,0-3-69-15,0 0-95 16</inkml:trace>
  <inkml:trace contextRef="#ctx0" brushRef="#br0" timeOffset="30491.0003">7052 13647 599 0,'0'0'173'16,"0"0"-77"-16,0 0-21 15,0 0 1-15,0 0-33 16,0 0-20-16,0-18-14 16,12 12-7-16,1-3-2 15,2-2-28-15,0-4-121 16</inkml:trace>
  <inkml:trace contextRef="#ctx0" brushRef="#br0" timeOffset="32506.5444">21323 12423 251 0,'0'0'335'0,"0"0"-321"0,0 0 57 16,0 0 44-16,0 0-56 15,0 0-40-15,0-5-1 16,0 5 5-16,0 0 1 31,0-1 5-31,0 1 7 16,0 0 1-16,0 0-3 0,0 0-8 16,0 0-8-16,0 0-11 15,0 1 0-15,-11 13-5 16,-4 6-1-16,-3 1 2 15,0 3 0-15,2 0-2 16,-2 1-1-16,3-1 6 16,-3 0-2-16,1-2-1 0,1 1-1 15,1-1-1-15,-1 1 0 16,2 2 0-16,0 1 0 16,0 3 0-16,-2-2 2 15,1 1-1-15,-3-4 0 16,1-2-1-16,1 0 6 15,2-2-7-15,1-3 2 16,1-1-1-16,-1 0-1 16,2-1-4-16,2-1 4 15,1-3 0-15,3-1-11 16,1-4 1-16,4-2-10 16,-2-4-25-16,2 0-4 0,0 0-24 15,0-16-74-15,0-5-277 16</inkml:trace>
  <inkml:trace contextRef="#ctx0" brushRef="#br0" timeOffset="33131.3926">21070 12480 544 0,'0'0'277'0,"0"0"-227"15,0 0 19-15,0 0 10 16,0 0-32-16,0 0-23 16,0 0-14-16,3 0-8 15,12-1-1-15,3-6 2 16,6-3 0-16,1-1 3 0,-1-2-5 16,0-1 0-16,2 0-1 15,-1 1 0-15,2 2 5 16,-5 0-4-16,-2 5 1 15,-9 1-1-15,-3 4-1 16,-5 1-1-16,0 0-3 16,0 0 4-16,3 0-1 15,4 0 1-15,1 0 0 16,-1 0 3-16,3 0-3 16,0 0 2-16,-3 0-2 15,-6 0-2-15,-1 0 2 16,-1 0-6-16,1 7 6 15,-3 9 3-15,0 5 14 0,0 4-10 16,0 2 17 0,-2 0-10-16,-2-3-8 0,1-2 8 15,3-4-10-15,0-2-2 16,0-7 0-16,0 0-4 16,0-4 1-16,0-3-16 15,0-1-22-15,0-1-42 16,0 0-70-16,0 0-331 15</inkml:trace>
  <inkml:trace contextRef="#ctx0" brushRef="#br0" timeOffset="35027.776">20500 13338 596 0,'0'0'149'16,"0"0"-69"-16,0 0 21 15,0 0-14-15,0 0-55 0,0 0-2 16,3-23-7-16,2 23-16 16,5 10-7-16,5 5 10 15,3 5 11-15,3 2-6 16,0-1 6-16,0 0-8 15,1 0-3-15,0 1 4 16,-2-1 4-16,1-1-14 0,-4-3 4 16,-1-3-7-16,-5-3 1 15,-2-4-1-15,-4-4 7 16,-1-2-8-16,-2-1 0 16,0 0 0-16,-1 0 0 15,2 0 0-15,0-14-1 16,3-6-6-16,-3-4 7 15,0-5-6-15,-2-7 1 16,-1-5-7-16,0-2 5 16,0 2-9-16,0 6 2 15,0 7 11-15,0 6 1 16,-4 5 0-16,-1 8-2 0,0 2-1 16,3 4 1-1,2 2-6-15,-1 1-11 0,1 0-20 16,0 0-28-16,0 0-47 15,0 9-43-15,0-1-197 16</inkml:trace>
  <inkml:trace contextRef="#ctx0" brushRef="#br0" timeOffset="35609.1956">20911 13649 396 0,'0'0'393'0,"0"0"-352"16,0 0 40-16,0 0 10 15,0 0-29-15,0 0-36 0,0-8-7 16,0 8-16-16,0 0-3 16,0 0-7-16,6 10 6 15,5 7 1-15,0 1 11 16,-2 5 2-16,1-1-5 15,-4 3 1-15,-1 4-2 16,1-1-1-16,-3 2-4 16,-2 0-2-16,-1 1-8 15,0-3-10-15,0-4-43 16,0-4-41-16,0-8-88 16,0-10-379-16</inkml:trace>
  <inkml:trace contextRef="#ctx0" brushRef="#br0" timeOffset="36078.278">20976 13548 695 0,'0'0'42'16,"0"0"19"-16,0 0 25 0,0 0-18 15,0 0-28-15,0 0-20 16,5-19 1-16,3 16-10 16,3-3-2-16,4 2 0 15,1 1-3-15,0 1-1 16,-2 0-2-16,-3 2 0 15,2 0 1-15,-1 0-4 16,0 7 2-16,3 3 0 16,-1 1 4-16,-1 0-1 15,-3 4 0-15,-1-1-2 16,-2 0 0-16,-2-1 4 16,-5-2-5-16,0 1 2 0,0 2 3 15,-15-1-1 1,-7 1-5-16,-5-5 6 0,0 1-7 15,0-4-4-15,7-3 3 16,4-3 0-16,5 0-22 16,2 0-18-16,6-3-45 15,3-8-92-15,0-2-223 16</inkml:trace>
  <inkml:trace contextRef="#ctx0" brushRef="#br0" timeOffset="36375.5369">21222 13445 703 0,'0'0'219'0,"0"0"-196"16,0 0 0-16,0 0 18 15,0 0 16-15,0 0-19 16,38 56-25-16,-30-35 8 16,0-2-13-16,-3 0-5 15,-2-2 1-15,0-3-4 16,-2-4 0-16,1-4-6 16,-1-1-32-16,2-5-38 15,1 0-75-15,2-14-323 0</inkml:trace>
  <inkml:trace contextRef="#ctx0" brushRef="#br0" timeOffset="36594.2345">21218 13298 710 0,'0'0'179'16,"0"0"-137"-16,0 0 12 15,0 0-15-15,0 0-39 0,0 0-3 16,-5 10-8 0,5 1-32-16,2 2-26 0,7 0-54 15,0-3-108-15,4 3-271 16</inkml:trace>
  <inkml:trace contextRef="#ctx0" brushRef="#br0" timeOffset="37016.8495">21379 13382 785 0,'0'0'87'0,"0"0"-40"16,0 0-20-16,0 0-7 15,0 0 17-15,0 0 2 16,32 59-10-16,-22-38 0 16,0-2-22-16,1 1 5 15,2-4-8-15,-2-1 5 16,-2-6-5-16,-1-2-3 16,0-2 0-16,-2-4-1 15,3-1 1-15,1 0 0 16,1 0 2-16,1-10 3 15,1-4-5-15,-2-4 3 16,-4-5-1-16,2-4-3 16,-5 0-5-16,-1 0 0 0,-3 5 4 15,0 2-6-15,0 6 0 16,-6 7 7-16,-7 0-14 16,-2 7-5-16,0 0 3 15,2 0 0-15,2 0 1 16,4 0-25-16,4 0-30 15,3 2-36-15,0 1-216 16</inkml:trace>
  <inkml:trace contextRef="#ctx0" brushRef="#br0" timeOffset="37501.665">21754 13245 871 0,'0'0'35'16,"0"0"34"-16,0 0 4 16,0 0-32-16,0 0-12 15,0 0-28-15,0 0-1 16,-36 17 0-16,27 3 0 15,3 1 2-15,-1 1 2 16,4-1 7-16,1-1-5 0,2-3 0 16,0-3-5-16,0-2 5 15,0-3-5-15,0-2-1 16,2-4 1-16,5-2 0 16,2-1 3-16,3 0-3 15,7-1 3-15,2-12-7 16,0-2 6-16,0-5-5 15,-5-1 2-15,-2-3 0 16,-5 1 1-16,-5 0-1 16,-2 6-1-16,-2 5 1 15,0 3 0-15,-17 4-2 16,-7 4 1-16,-2 1-8 0,-4 0 3 16,3 0-2-16,7 1 3 15,7 3-26-15,7-3-30 16,6-1-53-16,0 0-118 15</inkml:trace>
  <inkml:trace contextRef="#ctx0" brushRef="#br0" timeOffset="37814.0574">21801 13039 869 0,'0'0'52'0,"0"0"13"16,0 0 10 0,0 0-32-16,0 0-40 0,0 0 5 15,30 34 3-15,-16-7 8 16,3 6-9-16,-1 1 9 16,-2 1-9-16,-2-1 5 15,-2-5-4-15,-2-1 0 16,-2-4-4-16,2-3-3 15,-2-4-4-15,1-4-2 16,-1-7 1-16,-3-3-29 16,2-3-24-16,2 0-13 15,5-14-60-15,-3-6-206 16</inkml:trace>
  <inkml:trace contextRef="#ctx0" brushRef="#br0" timeOffset="38009.083">21867 13199 514 0,'0'0'254'16,"0"0"-142"-16,0 0-24 16,0 0 6-16,0 0-39 15,0 0-33-15,5-22-6 16,11 12-8-16,2-2-5 16,3 0-3-16,1 2-12 15,-1 1-39-15,-3 1-72 16,-9 0-390-16</inkml:trace>
  <inkml:trace contextRef="#ctx0" brushRef="#br1" timeOffset="54441.2669">9742 10358 339 0,'0'0'177'0,"0"0"4"0,0 0-58 16,0 0-42-16,0 0-21 15,0 0-14-15,0 0-7 16,0 0-15-16,-3-5-12 16,3 5 7-16,0 0-9 15,0 0-5-15,0 0-3 16,0 0 2-16,0 0 2 0,0 0-4 15,0 0-2-15,0 0 0 16,0 0-2-16,0 0 1 0,0 5 1 16,0 4 0-1,0 1-4-15,0 3 4 0,2-2 3 16,5 3-1 0,0 0-1-16,2 0-1 15,-1 2 1-15,5-1 1 16,-2 1 2-16,-1 4-3 15,2 3 2-15,2 0 1 16,0 5 5-16,0-3-4 16,-1 0 4-16,1 0 4 15,2-2-10-15,-4-1 6 16,6-1-3-16,-8-3 0 16,1-2 2-16,-5-1-8 0,4-1 1 15,-4-2 0-15,-1-1-1 16,-2-3 0-16,0-4-1 15,-2-2-16-15,-1 0-3 16,2-2-8-16,-2 0-7 16,0 0-24-16,0 0-17 15,-2 0-125-15,-7-4-547 16</inkml:trace>
  <inkml:trace contextRef="#ctx0" brushRef="#br1" timeOffset="54905.117">9730 10748 547 0,'0'0'256'0,"0"0"-128"15,0 0-45-15,0 0-25 16,0 0-24-16,0 0-19 16,0-3-7-16,0 3-8 15,3 0 0-15,8 0-7 16,9 7 7-16,9 3 7 15,2-1 54-15,2-1-40 16,-5-1-12-16,-4 2-5 16,-3 1 2-16,1-1-1 15,-2 0 0-15,-4-1 3 0,-3 0 0 16,-5-5-5-16,1 2-3 16,-3-2 1-16,-2-2 1 15,-2-1-2-15,-2 0-14 0,0 0-30 16,0 0-11-16,0 0-37 15,0-6-153-15</inkml:trace>
  <inkml:trace contextRef="#ctx0" brushRef="#br1" timeOffset="55249.5696">9995 10595 384 0,'0'0'290'0,"0"0"-161"15,0 0-44-15,0 0-46 16,0 0-14-16,0 0 19 15,0 47-11-15,3-23-4 0,0 6 3 16,-1-2-5 0,1-3-7-16,-3-5-1 0,0-1-9 15,0-4-6-15,0-2-4 16,0-4-2-16,0-1-16 16,0-2-37-16,0-6-68 15,0 0-210-15</inkml:trace>
  <inkml:trace contextRef="#ctx0" brushRef="#br1" timeOffset="56498.969">9894 10292 397 0,'0'0'260'0,"0"0"-141"0,0 0-21 16,0 0-22-16,0 0-14 16,0 0-21-16,-1 28-18 15,1-25-1-15,0-2-15 16,0 1 7-16,0-2-5 15,0 0-8-15,0 0 5 16,0 0 6-16,0 0-8 0,0 0-3 16,1 0 4-1,1 0-1-15,-1-5 3 0,5-6 0 32,-3-1 1-32,0-7-3 0,-2-4-5 0,-1-1-8 15,0-3-5-15,0 0 7 16,0 4-6-16,0 3 1 15,0 1 4-15,-7 4-1 16,0 1 3-16,-1 3-4 16,2 3 9-16,2-1 0 0,-1 4 0 15,1 0 3-15,1 1-3 16,3 3 1-16,0-1 1 16,0 2 0-16,-2 0-2 15,2 0 0-15,0 0-2 16,0 4-1-16,0 12 3 15,2 4 1-15,10 2 9 16,-5 1 4-16,2 0-6 16,3-3 2-16,0-3-7 15,0-3 0-15,1-4-3 16,-1-5-1-16,2-5-1 16,-1 0-39-16,3-9-41 15,-2-14-172-15</inkml:trace>
  <inkml:trace contextRef="#ctx0" brushRef="#br1" timeOffset="56765.2516">9730 9846 734 0,'0'0'155'0,"0"0"-76"0,0 0-25 15,0 0-44-15,0 0-8 16,0 0-4-16,0 9 3 16,0-3-2-16,0-1-2 15,0 5-37-15,0-3-56 16,0-1-174-16</inkml:trace>
  <inkml:trace contextRef="#ctx0" brushRef="#br1" timeOffset="59784.2603">9979 12638 486 0,'0'0'111'0,"0"0"-23"15,0 0-42-15,0 0 17 16,0 0-19-16,0 0-3 15,0 86-10-15,0-66 5 16,0-2-9-16,0 1-3 16,0 1 14-16,0-2-16 15,0 1-1-15,0-1 4 16,0-4-16-16,0 0-4 16,5-3-4-16,-4-2 0 15,2-2-1-15,0-4 0 16,-1 0-15-16,0-2-43 15,1-1-53-15,-1 0-93 0,1 0-336 16</inkml:trace>
  <inkml:trace contextRef="#ctx0" brushRef="#br1" timeOffset="60519.4122">10114 12632 433 0,'0'0'259'0,"0"0"-134"15,0 0-51-15,0 0-37 16,0 0-30-16,0 0-6 16,-5 9 1-16,4 3 0 15,1 2 12-15,0 1-2 16,-2 1-8-16,-1-4-2 16,0 1 0-16,3-5-2 15,-3-1 1-15,3-1-1 16,0-5-4-16,0 1 3 0,0-2 1 15,3 0 0 1,2 0 0-16,1 0 5 0,1 0 0 16,-3 0-3-16,1-3-1 15,-2 1 1-15,0 0-1 16,-2 2-2-16,1 0 2 16,-2 0-3-16,0 0 2 15,1 0-1-15,1 0-1 16,1 0 2-16,4-2 0 15,1-1 0-15,2 0 0 16,-1 1-4-16,1-1 4 16,-2 0 3-16,1 0-2 15,0 0 0-15,-3 0 6 0,0 2 0 16,-3 1 9-16,0 0-3 16,0 0-7-16,-3 0-2 15,6 0 5-15,-2 3 0 16,1 4-1-16,-1-1 4 15,-1 2 0-15,2 2 0 16,-4 1 0-16,1 3 4 16,-2 1-6-16,0-2-5 15,0-3 4-15,0 1-2 16,0-3-5-16,-3 0 1 16,-5-3-1-16,-1-1 0 15,-3-1-2-15,2-1-29 0,-3-2-11 16,2 0-36-1,-1-8-38-15,-1-4-257 0</inkml:trace>
  <inkml:trace contextRef="#ctx0" brushRef="#br1" timeOffset="60785.2429">10128 12621 409 0,'0'0'300'0,"0"0"-155"15,0 0-45-15,0 0-46 0,0 0-29 16,0 0-17-16,41-33-3 16,-22 26-4-16,-2 3 3 15,0-1 0-15,-3-1-4 16,2 1-4-16,-2-1-21 15,0 1-34-15,0 1-55 16,-2-1-191-16</inkml:trace>
  <inkml:trace contextRef="#ctx0" brushRef="#br1" timeOffset="61448.4153">10475 12589 631 0,'0'0'164'0,"0"0"-50"15,0 0-42-15,0 0-27 16,0 0-28-16,0 0-6 0,0-1-7 16,0 1-4-16,-2 6 0 15,-4 8 4-15,4 3 7 16,-2 1-1-16,-2 1 7 15,0 4-6-15,-3-1 3 16,0 1 3-16,-4-2-11 16,1-3-4-16,-1 1 1 15,4-3-3-15,1-5 1 16,3-4 1-16,5-4-2 16,0-3 0-16,0 0-4 15,0 0 4-15,0 0 0 16,0 0 0-16,0 0 0 0,0 0 0 15,0 0 0-15,5 0 2 16,4 0 0-16,3 0 0 16,-2 0 0-16,1 0 5 15,7 0-6-15,-2 0-1 16,2 0 0-16,4 0 0 16,-2 0 2-16,2 0 0 15,0 0-2-15,-3 0 0 16,0 0 3-16,-4 2-3 15,0-2 0-15,-6 1-3 16,-5-1 2-16,2 0-19 16,-3 0-30-16,-2 0-70 15,-1-3-392-15</inkml:trace>
  <inkml:trace contextRef="#ctx0" brushRef="#br1" timeOffset="61789.1076">10652 12619 561 0,'0'0'296'15,"0"0"-170"-15,0 0-18 16,0 0-56-16,0 0-29 16,0 0-12-16,0 0 5 15,12 0 0-15,1-3 1 16,4-1-8-16,1 1-4 0,-3 0-4 16,1-2-2-1,-2 1-10-15,-1-4-32 0,-3 3-4 16,1-1-24-1,-4 1-58-15,-4 3-169 16</inkml:trace>
  <inkml:trace contextRef="#ctx0" brushRef="#br1" timeOffset="62039.0929">10715 12749 455 0,'0'0'242'0,"0"0"-78"0,0 0-50 15,0 0-36-15,0 0-28 16,0 0-19-16,12 7-10 16,-2-7-7-16,2 0-5 15,0-1 0-15,3-3-9 16,-5-2-5-16,4-1-15 15,-2 1-23-15,2 0-55 16,0-3-72-16,0-1-412 16</inkml:trace>
  <inkml:trace contextRef="#ctx0" brushRef="#br1" timeOffset="62650.7836">10967 12690 704 0,'0'0'176'0,"0"0"-67"0,0 0-10 15,0 0-47-15,0 0-31 16,0 0-5-16,-12-45-12 15,12 35 5-15,-2 1-7 16,2 1-1-16,-1 1-1 16,-1 0 0-16,2 0-8 15,-1-1-1-15,1 3 0 16,0-4-9-16,0 1-2 16,0 1 6-16,4-1 0 15,4 2 7-15,1 1-2 16,3 2 6-16,0 3-3 15,1 0 4-15,2 0 2 16,-1 0-1-16,-3 0-2 0,-2 6 0 16,-3 3 3-16,-1 2-2 15,-2 2 1-15,-3 2-1 16,0 4 2-16,0 2 3 16,-3 2 8-16,-6 0 0 15,-2-2-8-15,-2 1 5 16,1-5-7-16,6-3 5 15,1-2-4-15,1-5 0 16,4-2 9-16,0 0-2 16,0-4-7-16,0 1 3 15,0-2-4-15,9 0 13 16,0 0-8-16,6 0 3 0,3 0-6 16,0-2-1-1,1-9-2-15,2-4-18 0,3-1-21 16,-3-1-49-16,1 0-93 15,-4 1-377-15</inkml:trace>
  <inkml:trace contextRef="#ctx0" brushRef="#br1" timeOffset="63213.8732">11221 12487 488 0,'0'0'283'0,"0"0"-217"0,0 0 12 15,0 0-41-15,0 0-23 16,0 0-10-16,-50 17-4 16,50-8 0-16,0-1 4 15,0 0-4-15,0-3 0 16,0 0-4-16,5 2 2 15,2-3-6-15,-1-2-14 16,1 1 1-16,-2-2 13 16,-2 1 1-16,0-2 7 15,-3 0 0-15,3 0 0 16,-1 0 7-16,-1 0-4 16,1 0 13-16,-1 0 4 0,1 0-8 15,-1 0-2-15,4 3 7 16,0 2 11-16,0-1-1 15,1 1 0-15,1 0 2 16,1 0-10-16,4-1-4 16,-2 1 0-16,-1 0 0 15,3 2-9-15,-3 0 4 16,-3 1-5-16,1 1-1 16,-2 2 1-16,-2-2-3 15,-2 5-1-15,-1 0-1 16,0 1 1-16,-3 1-1 15,-13-2 1-15,-2 1-1 0,-1-4 0 16,1-2-1-16,9-2-10 16,0-7-11-1,4 0-16-15,2 0-18 0,3-18-88 16,0-11-275-16</inkml:trace>
  <inkml:trace contextRef="#ctx0" brushRef="#br1" timeOffset="63417.0386">11165 12507 629 0,'0'0'239'16,"0"0"-149"-16,0 0-14 15,0 0-41-15,0 0-22 16,0 0-10-16,0 0-3 15,94-42-2-15,-76 37-53 16,-2 4-73-16,-5 1-178 16</inkml:trace>
  <inkml:trace contextRef="#ctx0" brushRef="#br1" timeOffset="63807.8946">11373 12679 760 0,'0'0'134'0,"0"0"-81"16,0 0 34-16,0 0-22 15,0 0-46-15,0 0-10 0,16-1 3 16,1-4-4 0,-1 2-3-16,2 0-5 0,3 0 3 15,1 0-2-15,3 0-1 16,2-2-8-16,-1-1-23 15,-1 2-21-15,-3 0-30 16,-2 0-53-16,-7 1-72 16,-4 0-103-16</inkml:trace>
  <inkml:trace contextRef="#ctx0" brushRef="#br1" timeOffset="64137.192">11528 12599 673 0,'0'0'85'16,"0"0"-5"-16,0 0 12 15,0 0-38-15,0 0-3 16,0 0-5-16,3 68-18 15,4-42-1-15,-2 0-8 16,-2 0-6-16,1-2 1 16,-1-2-8-16,-1-2-2 0,1 1 0 15,-2-3-4-15,2-4 1 16,0 0-1-16,-2-4 0 16,-1-4-12-16,2-2-24 15,-1-2-38-15,2-2-71 16,-1 0-238-16</inkml:trace>
  <inkml:trace contextRef="#ctx0" brushRef="#br1" timeOffset="65248.7461">11631 12505 365 0,'0'0'193'15,"0"0"-29"-15,0 0-60 16,0 0-39-16,0 0-24 15,0 0-5-15,-66-9 9 16,57 9-13-16,-1 0-12 16,2 0-4-16,-2 0-6 15,1 0-3-15,0 0-7 0,-3 1 3 16,0 5-2-16,1 1 1 16,0-1 5-16,2 2-5 15,1 1-2-15,-2 1-4 16,2 0 4-16,-1 3 4 15,0-2-1-15,1 1 7 16,0 1-9-16,2 1 8 16,1 2-3-16,2 2-6 15,1 4 2-15,0-1 6 16,2 1-8-16,0-2 2 16,0 0-1-16,0 0 10 15,0-2-6-15,0 0-2 0,0-2 0 16,6-1-2-16,0-1 2 15,3 1-2-15,-1 1 3 16,2 1-4-16,-1-1 7 16,-2 0-3-16,1-1 4 15,2 1-5-15,-4-4-1 16,3-1 4-16,0-1-6 16,3 0 0-16,-1-1-1 15,5-2-1-15,-3-2 0 16,5 0 4-16,-1-2-1 15,-1-2 1-15,-1 0-2 16,1-1-29-16,-2 0 19 0,1 0 10 16,-2-8-3-16,2-2-1 15,-3 0 4-15,-3-1-3 16,0-1 2-16,-2 0 1 16,-2-2 0-16,-1-3 1 15,1-5 1-15,-1-2-2 16,-2-1 4-16,1-2-2 15,-2 2 4-15,1-1-6 16,-2 0 4-16,0 1 0 16,0 1 2-16,0 0-5 15,0 4 2-15,0 3 4 16,0 1 3-16,0 2 2 16,0 0 0-16,-6-2 4 15,-3-1 7-15,0 1-13 16,-2-4-3-16,-3 1-4 0,1 2-3 15,-1 3 0-15,3 1-2 16,1 3-2-16,-2 3-11 16,3 1-1-16,0 2-1 15,-3 0 3-15,0 4 3 16,1 0-17-16,-6 0 5 16,-6 0-10-16,2 13-47 15,-6 1-88-15,2 1-389 16</inkml:trace>
  <inkml:trace contextRef="#ctx0" brushRef="#br1" timeOffset="66873.9157">9876 13312 67 0,'0'0'484'15,"0"0"-442"-15,0 0 102 0,0 0-27 16,0 0-46-16,0 0-26 15,2 0-1-15,-2 0-14 16,-2 0-20-16,-8 0-8 16,2-3 6-16,-1-1 1 15,-1-1 16-15,-2-2-7 16,-2-1-13-16,-3-2 1 16,-4-2-6-16,4 0 3 15,-3 0-2-15,3-2-1 16,1 3 0-16,5-1-2 15,1 0-7-15,2-2 5 16,2-3-10-16,2 3-4 0,-1-2 8 16,1 4-8-16,1 5 14 15,2-1-1-15,1 2-10 16,0 0 8-16,0 1 0 16,0 2 1-16,0 1 3 15,0 2 1-15,0 0-3 16,0 0 1-16,0 0-3 15,0 0-3-15,0 16 10 16,0 2 2-16,0 3 2 16,0 3 14-16,0 2-3 15,-8 1-2-15,-4 1-4 16,-3-1-8-16,2-2 7 16,-2-2-5-16,7-6-2 0,2-6-1 15,3-3 2-15,2-7-6 16,1 1 4-16,0-2 0 15,0 0-2-15,0 0-4 16,0 0 6-16,0 0 0 16,9-2 1-16,7-5 3 15,2-5-1-15,3-1-2 16,1 1-1-16,-2-3 0 16,-1 1 3-16,-1-3-3 15,-3 1 0-15,3 1 3 16,-6 1-3-16,-2 3 2 15,2 2-4-15,-4 3 4 0,1 1-4 16,0 2 2-16,1 0-1 16,1 3 1-16,-4 0 0 15,2 0-4-15,-2 0 1 16,5 0-9-16,8 0-7 16,2 0-16-16,1 0-18 15,-3 0-62-15,-9 0-341 16</inkml:trace>
  <inkml:trace contextRef="#ctx0" brushRef="#br1" timeOffset="69569.0113">10173 13417 532 0,'0'0'97'16,"0"0"23"-1,0 0-15 1,0 0-43-16,0 0-25 0,0 0 1 15,-46-21-8-15,41 15 7 16,-2 0-2-16,1-1-11 16,-3 0-10-16,3 0 6 15,-4-1-11-15,4 4 0 0,-2-4-5 16,4 2-2-16,-1 1-2 16,4-2 0-16,1-1 0 15,0 0-4-15,0-1 2 16,0 2-2-16,0 0-5 15,0 2-4-15,0-1-4 16,6 2 4-16,0 0 3 16,1 2-9-16,5 2 6 15,0 0-1-15,0 0 7 16,3 3 0-16,-3 7 3 16,1 1 4-16,-2 3 2 15,-1 0-2-15,-1 2-2 0,-3 0 0 16,-3 0-2-16,0 1 3 15,-3 1 1-15,0 0 5 16,0 2-3-16,-12 0-2 16,-9 2 0-16,-1-1 0 15,1-2 1-15,3-2-1 16,9-6-1-16,3-4 1 16,3-4 0-16,3-1 2 15,0-2-2-15,0 0 1 16,0 0 2-16,0 0 2 15,0 0-4-15,7 0 14 16,6 0 1-16,1 0-8 16,3 0 4-16,2 0-3 0,1 0 5 15,-1 0-10 1,6-6-3-16,-5 0 1 0,4 1-2 16,-2-1 6-16,-7 3-6 15,0 1-3-15,-6 0 3 16,-3 2-1-16,-2 0 1 15,-4 0-1-15,0 0-5 16,0 0-16-16,0 0-18 16,0 0-40-16,0 0-86 15,-7 0-428-15</inkml:trace>
  <inkml:trace contextRef="#ctx0" brushRef="#br1" timeOffset="70397.7003">10512 13216 616 0,'0'0'122'16,"0"0"-23"-16,0 0 6 16,0 0-52-16,0 0-20 15,0 0-19-15,0 0-5 16,0-2-9-16,0 8 0 16,0 7 0-16,-5 0 2 15,-4 4 2-15,0-1-1 16,-4 0 1-16,-2 0-4 15,-1-2 2-15,1-2-4 16,-3 2 2-16,3-2 0 16,-3-3 3-16,6 2-3 0,0-3-1 15,6-2-6-15,3-3 0 16,3-2-3-16,0 1 8 16,0-2-5-16,0 1 7 15,0 0 0-15,6-1 2 16,3 2 5-16,0-1 5 15,-3 0-11-15,6 1 1 16,0-1 6-16,3-1-8 16,6 0 10-16,2 0-6 15,2 0 3-15,-3 0-4 16,-1 0-2-16,-5 0-1 16,-1 0 0-16,-6 0 0 0,-1 0 0 15,-5 0-1-15,-3 0-22 16,0 0-12-16,0 0-53 15,0 0-134-15,-5 0-389 16</inkml:trace>
  <inkml:trace contextRef="#ctx0" brushRef="#br1" timeOffset="70737.1916">10692 13272 644 0,'0'0'154'0,"0"0"-62"16,0 0-11-16,0 0-26 15,0 0-34-15,0 0-3 16,43-1-8-16,-29-2-4 0,0 2 2 16,-3 1-8-16,-3-2 1 15,-2 2 3-15,1-2-4 16,1 2-8-16,1-1-32 16,3 0-25-16,4 0-46 15,2-2-93-15,-5 0-325 16</inkml:trace>
  <inkml:trace contextRef="#ctx0" brushRef="#br1" timeOffset="71035.2684">10686 13434 275 0,'0'0'387'0,"0"0"-262"16,0 0-12-16,0 0-32 15,0 0-16-15,0 0-26 16,52 4-17-16,-33-4-13 16,-2 0-7-16,-3-1 3 15,-2-5-3-15,-3 3-2 16,-2 0-19-16,-1 0-33 15,0 2 6-15,-2-1-63 0,1 1-51 16,-5-2-241-16</inkml:trace>
  <inkml:trace contextRef="#ctx0" brushRef="#br1" timeOffset="72511.0165">11128 13246 117 0,'0'0'409'0,"0"0"-343"0,0 0 46 15,0 0-11-15,0 0-77 0,0 0-24 0,0 0 1 32,-3 8 3-32,-3 0 6 15,0-1-8-15,3 2 3 16,-2-1-3-16,0-1 1 16,0 0 2-16,2 1-1 15,2-1 1-15,-1-2-3 16,2-2-2-16,0-1 0 0,0-2 0 15,0 0 7 1,0 0-4-16,0 0 4 0,3 0 10 16,5 0-15-16,0 0 6 0,-3 0-3 15,1 0-5-15,-3 0-3 16,-1 0 3-16,1 0 1 16,0 0 1-16,1 0-1 15,0 0 6-15,1 0 4 16,1-4 8-16,0 2-1 15,4 0-10-15,-2 1 3 16,-1 1-10-16,-2 0 7 16,1 0-3-16,-1 0 9 15,3 0-13-15,0 4 3 16,-1 9 7-16,2 0 3 0,-2 1 6 16,1 0-6-1,-2-2 1-15,-3-1-3 0,0 0-1 16,3-2-5-16,-6-2 5 15,0 0-6-15,0-1 2 16,-2 1-5-16,-14-1-1 16,-2 1 2-16,-3-1-1 15,0 0-4-15,3-3 1 16,0-1-20-16,5-2-13 16,1 0 4-16,6-5-18 15,1-10-40-15,4-5-25 16,-1-6-299-16</inkml:trace>
  <inkml:trace contextRef="#ctx0" brushRef="#br1" timeOffset="72776.5781">11089 13183 549 0,'0'0'114'16,"0"0"16"-16,0 0-51 16,0 0-22-16,0 0-39 15,0 0-18-15,64-51 2 0,-50 48 2 16,-1 1-1-16,1 0-3 16,-1 1-3-16,2 1-5 15,3 0-17-15,-3 0-34 16,7 0-76-16,-3-2-136 15</inkml:trace>
  <inkml:trace contextRef="#ctx0" brushRef="#br1" timeOffset="73261.3582">11483 13316 778 0,'0'0'87'16,"0"0"21"-16,0 0 3 15,0 0-56-15,0 0-28 16,0 0-12-16,11 0-5 15,3-4-4-15,3-5-5 16,2 1 1-16,-1-1-2 16,2 1 0-16,-4 2-4 15,-4-1-17-15,0 0 1 16,1 2-1-16,-2-2-9 16,-2 2-21-16,-2 3-20 0,-3-1-14 15,-4 1-64 1,0 2-228-16</inkml:trace>
  <inkml:trace contextRef="#ctx0" brushRef="#br1" timeOffset="73527.8411">11582 13289 499 0,'0'0'146'0,"0"0"-22"16,0 0-23-16,0 0-25 0,0 0-20 16,0 0-8-16,1 83-8 15,1-63-11-15,-2 2-13 16,1-1-11-16,-1-1 3 16,0-3-5-16,0-1-2 15,0-4-1-15,0-1-2 16,0-5-30-16,0-1-49 15,0-5-73-15,0 0-295 16</inkml:trace>
  <inkml:trace contextRef="#ctx0" brushRef="#br1" timeOffset="74381.1288">11110 13241 109 0,'0'0'119'15,"0"0"0"-15,0 0 34 16,0 0 0-16,0 0-22 16,0 0-51-16,0-5-15 15,0 5-7-15,0 0-11 16,0 0-13-16,0 0-7 15,0 0-10-15,0 0-7 16,0 0 4-16,0 0-13 16,0 3-1-16,0 8 1 15,0 1 4-15,1 1-1 16,1 1-4-16,-2 2 1 16,3-1-2-16,-3 3-7 0,0-1-58 15,0-1-102 1,6-4-576-16</inkml:trace>
  <inkml:trace contextRef="#ctx0" brushRef="#br1" timeOffset="78125.8536">9379 10259 409 0,'0'0'186'16,"0"0"-112"-16,0 0 41 15,0 0-8-15,0 0-32 16,0 0-29-16,0 0-10 16,0 0 6-16,0-4-17 0,0 4-10 31,0 0-7-31,0 0 0 0,0 0-4 0,0 0-4 15,3 0-2-15,8 0 2 0,4 0 3 16,15 9-3-16,7 2 11 16,3 3 1-16,4 0 5 31,5 0-16-31,6 2 2 16,3 2-1-16,3-1 1 15,-1 3 0-15,-5-1-2 16,-1 1-1-16,-2 2 0 15,-4-2 2-15,1 2-2 16,0 0 1-16,-4-1 0 16,0 0-1-16,-2-3 0 15,-7-1 3-15,-8-2-3 16,-9-3-6-16,-8-4 4 16,-3-3-5-16,-5-2-11 0,-3-2-4 15,0 1-9-15,-11-1-47 16,-13-1-85-16</inkml:trace>
  <inkml:trace contextRef="#ctx0" brushRef="#br1" timeOffset="79345.3793">12138 10447 491 0,'0'0'234'0,"0"0"-156"16,0 0 12-16,0 0-14 15,0 0-21-15,0 0-28 16,0-1-4-16,3 1-4 15,0 0-17-15,6 0 1 16,1 6 3-16,4 8 1 16,4 2 2-16,-1 2 6 15,-1 1-8-15,1 6 9 16,1 0-11-16,0 6-3 0,0 3 9 16,0 0-5-16,1 3-5 15,-2 0 5-15,-1 0-5 16,1-2 3-16,-1-2-3 15,-1-6-1-15,1-3 2 16,-2-5-3-16,-1-4 1 16,-2-5 0-16,-4-1 0 15,-1-4-21-15,0 1-12 16,-5-5-11-16,-1-1-35 16,0 0-74-16,0 0-405 15</inkml:trace>
  <inkml:trace contextRef="#ctx0" brushRef="#br1" timeOffset="79738.4604">12187 10937 68 0,'0'0'555'0,"0"0"-476"16,0 0 11-16,0 0-14 16,0 0-8-16,0 0-26 15,0 0 17-15,60 3-21 16,-39 8-7-16,3-2-18 15,-2 4-1-15,3-2 4 16,-2 2-1-16,-2-2-6 16,-2-1 0-16,-2 0-9 15,-1-1 6-15,-1 0-4 16,-2-3-2-16,-1 0 1 0,-1-3-1 16,0-1-24-16,3-2-36 15,1 0-63-15,-3 0-137 16</inkml:trace>
  <inkml:trace contextRef="#ctx0" brushRef="#br1" timeOffset="80085.1227">12599 10751 450 0,'0'0'267'16,"0"0"-216"-16,0 0 19 15,0 0 1-15,0 0-41 16,0 0 11-16,-9 31 7 16,6-13-10-16,-4 7-5 15,-1-2 1-15,1 3-22 16,-1 0 9-16,-2 0-17 0,5-3 0 15,-2-1 5-15,1 0-9 16,0-4 0-16,0-2-2 16,2-5-11-16,1-1-21 15,1-4-32-15,2-5-51 16,0-1-217-16</inkml:trace>
  <inkml:trace contextRef="#ctx0" brushRef="#br1" timeOffset="81107.6445">12450 10429 487 0,'0'0'137'0,"0"0"-34"16,0 0 4-16,0 0-48 15,0 0-11-15,0 0-11 16,0 26 4-16,0-18-19 16,0 0 5-16,0 1-10 15,0-2 2-15,0-1-7 16,1-2 2-16,1-2-8 15,-2-1 3-15,3-1-5 16,0 0-7-16,-2 0 5 0,1 0-2 16,1 0 10-1,1-1-6-15,5-15 3 0,3-3-2 16,0-6-1-16,-1-2-2 16,-1-3-2-16,-6-1-4 15,-1 4-2-15,-3 3-3 16,0 5 9-16,0 5 1 15,0-1-1-15,-1 1-2 16,-4 3 0-16,1 0 2 16,-2 3-2-16,3 4-6 15,0 1 4-15,2 0 3 16,1 3 1-16,0-1-6 0,0 1 5 16,0 0-2-16,0 0-5 15,0 10 1-15,0 4 7 16,0 1 2-16,0 1 0 15,0 2 3-15,0 1-4 16,0-1 5-16,0 3-5 16,3 1 0-16,8-2-1 15,1 0 0-15,8-5-2 16,1-4-32-16,4-6-53 16,2-5-80-16,-5 0-362 15</inkml:trace>
  <inkml:trace contextRef="#ctx0" brushRef="#br1" timeOffset="81437.3374">12350 10041 551 0,'0'0'202'0,"0"0"-55"16,0 0-69-16,0 0-9 16,0 0-32-16,0 0-17 15,-9-26-17-15,9 26-3 16,0 0-1-16,0 0-4 15,3 0-1-15,3 5-1 16,0 1-35-16,-3-1-13 16,0 1-63-16,3-3-243 15</inkml:trace>
  <inkml:trace contextRef="#ctx0" brushRef="#br1" timeOffset="83957.8316">12292 12728 660 0,'0'0'63'15,"0"0"40"-15,0 0-12 0,0 0-28 16,0 0-22-16,0 0-9 16,0-19-23-16,0 14-3 15,0 0-3-15,0 2 4 16,0-1-7-16,4-1 0 15,2-1 0-15,3 1 4 0,2-1-4 16,3 1-2-16,4 2 2 31,2-1 0-31,-1 1-6 0,2 1 6 0,-3 2-2 32,-3 0 0-32,-2 0-7 0,-4 3 5 15,-1 5 3-15,-4 4-7 16,-4-1 1-16,0 3-2 15,0 3-9-15,-4 0 8 16,-10 2-7-16,-2-2 14 16,1-1 1-16,-1-1-2 15,5-6 1-15,3 1-4 16,3-6-8-16,3-4 4 16,2 0 1-16,0 0 3 15,0 0 2-15,0 0-3 0,0 0-3 16,2-1-16-1,5-8-7-15,-1 1 11 0,-3 2-2 16,2-1 8-16,-2 2 10 16,-2 1 4-16,1 1 3 15,-1 0 7-15,2 3 15 16,-1-3-2-16,-1 3-10 16,2 0 4-16,0-1-4 15,1 1-4-15,1 0 2 16,2 0 0-16,-2 0-3 15,5 0-3-15,-1 0 2 16,-1 2-3-16,-1 5 13 16,3-1 0-16,0 3 8 0,-1-1-7 15,1 0 2-15,-3 1-8 16,1-3 13-16,-2 2-8 16,0-3-3-16,-3 4-6 15,0-4 0-15,-2 2-4 16,1 2-1-16,-2-2 0 15,0 1 0-15,0 4 8 16,0-2-1-16,0 0 3 16,-2 1-2-16,-7-2-4 15,-1-1 2-15,-2-2 3 0,-1 1-8 16,1-3 8-16,-1-1-8 16,3-1 2-16,0-1 0 15,-1 1-2-15,-2-1 3 16,-2-1-4-16,0 0 0 15,3 0 2-15,0-1-2 16,5-5-3-16,1-4-16 16,3 1-12-16,0-2-7 15,1-1-26-15,2 2-52 16,0-1-130-16</inkml:trace>
  <inkml:trace contextRef="#ctx0" brushRef="#br1" timeOffset="84649.5484">12712 12693 427 0,'0'0'149'0,"0"0"-44"15,0 0 0-15,0 0-25 16,0 0-29-16,0 0-19 15,0-14-11-15,0 14-5 0,0 0 4 16,0 0-13-16,0 0-4 16,0 0-3-16,-1 8 9 15,-5 3 0-15,-3 3 7 16,2 2 9-16,-1 3-13 16,-2-1 15-16,2 1-15 15,2 1-7-15,3-2 2 16,3-1 1-16,0-1-2 15,0-6-3-15,0 3-1 16,2-4-1-16,5-2 1 16,1 0-1-16,3-3-1 15,0 1 2-15,4-4 0 0,-2-1 0 16,4 0-2-16,-2 0-9 16,2 0-7-16,0-11 6 15,2-4-4-15,-2-1-8 16,-1-6-12-16,-1-1 14 15,-3-7-1-15,-4 3 2 16,-5 1 10-16,-3 4 8 16,0 5 1-16,0 7 4 15,-10 0 7-15,-7 7-11 16,-3 0 0-16,-5 3-1 16,1 0 1-16,0 0 0 15,5 0 0-15,-1 3-8 16,7 5-3-16,1 0-7 15,6 1-13-15,3-1-71 16,3-1-241-16</inkml:trace>
  <inkml:trace contextRef="#ctx0" brushRef="#br1" timeOffset="85329.4587">12996 12619 456 0,'0'0'226'16,"0"0"-179"-16,0 0 36 16,0 0-23-16,0 0-32 15,0 0-16-15,1-1 9 16,-1 10 3-16,0 2-3 16,0 1 10-16,0 2-13 15,0 1 3-15,-3 2-1 16,-4 2 5-16,-3 0-20 0,1-2 13 15,-2 3-8-15,-1-4-10 16,2-1 2-16,2-1 3 16,2-3-5-16,2 0-4 15,1-5 4-15,3-1 0 16,0-2-1-16,0-2 1 16,0-1-2-16,0 0 2 31,0 2 0-31,0-1 0 15,0 0 1-15,0 1 0 16,10-2 2-16,-1 0-2 16,2 0 7-16,3 0-8 15,2 0 0-15,-2 0 0 16,3 0 3-16,1 0-3 0,-2 0 0 16,2 0-1-1,0 0 2-15,-3 0-1 0,-6 0 0 16,4 2 1-16,-5 0-1 15,-2 0 0-15,0 2-2 16,-2-3 2-16,-1 2-4 16,-2-3 1-16,-1 0-27 15,0 0-23-15,0 0-53 16,0 0-266-16</inkml:trace>
  <inkml:trace contextRef="#ctx0" brushRef="#br1" timeOffset="85771.2258">13178 12672 686 0,'0'0'169'15,"0"0"-98"-15,0 0 19 0,0 0-9 16,0 0-40 0,0 0-21-16,-2-8-8 0,2 8-5 15,0 0-6-15,0-2-1 16,5-2 0-16,4-1 0 16,9-1 0-16,-2 1-15 15,2 1-10-15,-3 1-9 16,1 0-36-16,-2-2-32 15,-2 1-89-15,-3 0-331 16</inkml:trace>
  <inkml:trace contextRef="#ctx0" brushRef="#br1" timeOffset="86052.3342">13226 12759 442 0,'0'0'146'16,"0"0"-53"-16,0 0 59 15,0 0-68-15,0 0-27 16,0 0-28-16,4 23 3 16,10-23-3-16,2 0-11 15,0 0-17-15,4 0 3 16,-4-9-4-16,2 1 0 15,-1-3-23-15,-1-2-17 16,-1-1-32-16,0-1-123 0,-3 1-383 16</inkml:trace>
  <inkml:trace contextRef="#ctx0" brushRef="#br1" timeOffset="86636.4462">13442 12638 727 0,'0'0'69'0,"0"0"71"15,0 0-86-15,0 0-3 0,0 0-13 16,0 0-19-16,-34-61-14 16,32 53 1-16,1 0-6 15,1 0-2-15,-2 5 2 16,1-1 0-16,1-1-11 16,0 2 2-16,0 0-9 15,0 3 10-15,0 0-6 16,0 0-14-16,3 0 5 15,10 0 23-15,1 3 0 16,2 8 1-16,-1 0-1 16,-3 2-4-16,-3 1 4 15,-2 1 1-15,-4 1-1 16,-1 1-3-16,-2 0-3 0,0 0 5 16,0-1 1-16,-6 1 3 15,-2-1 1-15,1-3-2 16,1-3 2-16,4-2 11 15,1-1-8-15,1 1 0 16,0 0 5-16,0-3-5 16,0 2 7-16,6-2-5 15,3-3 5-15,1 1-1 16,1-1-10-16,2-2 1 16,8 0-4-16,-2 0-5 15,4-5-52-15,-3-9-77 16,-3-1-294-16</inkml:trace>
  <inkml:trace contextRef="#ctx0" brushRef="#br1" timeOffset="87136.3331">13621 12555 463 0,'0'0'208'0,"0"0"-124"16,0 0 18-16,0 0-48 16,0 0-38-16,0 0-11 15,-7 0-1-15,7 0-3 0,0 0-1 16,0 5 1 0,1 2-1-16,2 1-1 0,2 1-16 15,-2-1-5-15,1-1 8 16,-3-1 5-16,1 0-10 15,-1-2 5-15,1 0 7 16,-1 0 2-16,1-4 0 16,-1 0 0-16,1 0 5 15,2 0 20-15,2 0-1 16,2 0-3-16,1 0 7 16,-2 0-19-16,1 0 6 15,0 0 2-15,0 0 2 16,1 7-4-16,-1 2 8 15,0 0-2-15,0 5 4 0,-4-1 4 16,-1-1 6-16,-1 0-4 16,-1 2-13-16,-1-4-5 15,0-2 0-15,0-1 1 16,0-1-9-16,0-2 2 16,-13-3-2-16,-6-1-8 15,-4 0-48-15,5-2-77 16,9-14-181-16</inkml:trace>
  <inkml:trace contextRef="#ctx0" brushRef="#br1" timeOffset="87372.3801">13627 12510 573 0,'0'0'222'0,"0"0"-166"15,0 0 44-15,0 0-31 16,0 0-32-16,0 0-16 16,60-55-9-16,-47 46-8 15,2 3-4-15,1 0-9 16,-2 1-26-16,-1 3-28 16,-1 2-23-16,-3 0-97 0,-2 0-535 15</inkml:trace>
  <inkml:trace contextRef="#ctx0" brushRef="#br1" timeOffset="88273.4859">13937 12507 682 0,'0'0'67'0,"0"0"64"16,0 0-44-16,0 0-35 15,0 0-52-15,0 0 5 16,-4 28-5-16,4 1 15 16,0 4 6-16,6-1 0 15,1 1-4-15,1-3-1 16,-2-3-16-16,0-2 3 16,-1-2-1-16,0-5-1 0,0-5 4 15,-1-4-5-15,-2-3-16 16,1-6-49-16,-3 0-66 15,0 0-235-15</inkml:trace>
  <inkml:trace contextRef="#ctx0" brushRef="#br1" timeOffset="88570.3784">13928 12521 372 0,'0'0'120'0,"0"0"-12"15,0 0-4-15,0 0-28 16,0 0-35-16,0 0-10 16,23-29-13-16,-20 27 1 15,0 2-9-15,-2 0-6 16,1 0-1-16,1-1 4 15,2 1-7-15,3 0 0 16,4 0 0-16,1 0 0 16,-1 0-25-16,-1 0-25 15,-1 1-102-15,-4 5-204 16</inkml:trace>
  <inkml:trace contextRef="#ctx0" brushRef="#br1" timeOffset="88851.4717">13963 12650 599 0,'0'0'93'16,"0"0"50"-16,0 0-41 15,0 0-41-15,0 0-9 16,0 0-19-16,13 0-12 15,-7 0-7-15,0 0-10 16,-1 0 3-16,-2 0-7 16,4 0-1-16,0 0-1 0,5 0-38 15,6-3-12-15,0-2-36 16,3-4-37-16,-2 1-72 16,-4-1-194-16</inkml:trace>
  <inkml:trace contextRef="#ctx0" brushRef="#br1" timeOffset="89947.0144">14018 12447 378 0,'0'0'142'16,"0"0"-61"-16,0 0 52 15,0 0-43-15,0 0-46 16,0 0-5-16,-25-32-19 0,20 27 2 15,1 2-14-15,-4 0-1 16,3 2-3-16,-3-1 2 16,-1 2-5-16,0 0 8 15,-1 0-6-15,0 0 6 16,1 0 1-16,2 0-4 16,-3 0-1-16,2 3 9 15,2 2-6-15,-2 3-5 16,0 1 1-16,0 5 2 15,1 0-5-15,1 0-1 16,0 1 11-16,1 1-2 16,2 1-7-16,0 1 13 0,0 1-10 15,2 3-2 1,-1 1 0-16,2 0-1 0,-1 1-2 16,-2-2 1-16,0 3 0 15,0-3 3-15,-1-1 1 16,2-2-2-16,2-2 0 15,0-3-1-15,0 0 1 16,0-2-3-16,7 2 0 16,2 2 5-16,0-4-4 15,3 0 1-15,-1 1-1 16,-1-1 2-16,3-4-1 16,0 1-2-16,0-1 1 15,0-1-1-15,1 1 0 16,2-1 0-16,-1 0 0 15,2-1 0-15,-4-2 2 0,2 1-1 16,0 0-2-16,0-4 2 16,0-1 3-16,1 0-4 15,5 0-1-15,-5 0-10 16,2-6 6-16,-4-5 3 16,2-4-8-16,-2-3-10 15,0-2 5-15,-2-1 2 16,-3-1 10-16,-1 0-6 15,-2 0 8-15,-2 4 0 16,-2 0 1-16,1 1 1 16,-2 2 1-16,-1-1 9 15,0 1 17-15,0-4-7 0,0-2 0 16,-6-1-9-16,-1 1-1 16,-2 0 1-16,1 0-6 15,4 0-3-15,-2 2 3 16,1 2 0-16,-2 3-5 15,0 2 18-15,-1 0-15 16,-1 0 5-16,-4 3-9 16,1-3 0-16,-2 3 1 15,4 4 0-15,1 0 0 16,0 0 2-16,2 2 1 16,-1 0-4-16,2-3 1 15,-4 1-1-15,2-1 1 16,1 0 0-16,-1 1-1 0,-1 2 0 15,0 1-11-15,-3 2-10 16,-2 0-1-16,-5 0 2 16,0 0 4-16,-5 5-49 15,-2 0-49-15,-6-2-411 16</inkml:trace>
  <inkml:trace contextRef="#ctx0" brushRef="#br2" timeOffset="107242.5755">16669 10287 231 0,'0'0'176'16,"0"0"-43"-16,0 0-20 16,0 0-45-16,0 0 4 15,0 0-11-15,0 0-12 16,-7-3-10-16,7 0-1 15,-2 1-13-15,1 1 3 16,-1 0-7-16,0 1-2 0,1-2 1 16,-1 2-7-16,2 0 0 15,0 0-3-15,0-2 0 16,0 2-5-16,0 0 1 16,0 0-4-16,0 0 1 15,0 0-3-15,0 0-2 16,0 0-3-16,0 11 2 15,0 1 3-15,3 4 2 16,1 0-1-16,2 1 0 16,0 3 0-16,2 0 1 15,0 0 0-15,-1 2 7 16,3-2-9-16,0 0 0 0,-1 1 0 16,1-1 5-16,-1 2-1 15,-1-1 1-15,-2-2-2 16,-2 3-1-16,2-2-2 15,0 1 5-15,-2 0-5 16,1 0 0-16,1-3 0 16,0-1-5-16,0-2-10 15,3-1-9-15,-3-1-17 16,0-2 1-16,-3-2-25 16,-2-4-19-16,-1-2 18 15,0-3-175-15,0 0-136 16</inkml:trace>
  <inkml:trace contextRef="#ctx0" brushRef="#br2" timeOffset="107664.3517">16550 10665 575 0,'0'0'177'15,"0"0"-74"-15,0 0-33 0,0 0-46 16,0 0 9 0,0 0-1-16,7-3 11 0,4 6-6 15,1 5-10-15,2-1-4 16,1 0-9-16,5 0-4 15,-1-2 2-15,1 3-8 16,-1-3 1-16,2 2 1 16,-2 2-2-16,4 1-8 15,0-2 7-15,0 2-3 16,1 0 4-16,-5-2-3 16,-4 1-2-16,-5-1-3 15,-2-5 2-15,-5 2-7 16,-2-4-16-16,-1 2-15 15,0-1-26-15,0-2-20 16,0 0-20-16,0-5-259 0</inkml:trace>
  <inkml:trace contextRef="#ctx0" brushRef="#br2" timeOffset="108039.2615">16973 10504 538 0,'0'0'241'0,"0"0"-105"15,0 0-56-15,0 0-17 16,0 0-36-16,0 0-15 15,-6-3-12-15,0 7 0 16,-2 10 2-16,-1 3 1 16,-2 3 9-16,-1 0-8 15,3 3 1-15,0 1-3 16,0-2 8-16,-3 4-7 16,3-1-2-16,-1 0 0 15,0-3 1-15,2 1-1 16,2-3-2-16,3-3-1 15,0-3-22-15,0-6-54 0,3-5-95 16,0-3-353 0</inkml:trace>
  <inkml:trace contextRef="#ctx0" brushRef="#br2" timeOffset="109226.5181">16517 9700 267 0,'0'0'390'0,"0"0"-258"15,0 0-10-15,0 0-30 16,0 0-47-16,0 0-12 16,0-14-14-16,0 14 2 15,0 0-14-15,0 0-4 16,0 0 1-16,0 0-3 16,0 0-1-16,0 0-3 0,2 0 0 15,5 9 3-15,0-1 8 16,1 4-7-16,1-2 5 15,-1 2-2-15,2 3-1 16,-1 1 2-16,-1 0 0 16,1 3 0-16,-1-1-3 15,-1 1-2-15,2 0 1 16,-1-1-1-16,-4 2-3 16,1-1 3-16,-2 0 0 15,-3-2 1-15,0 0-1 16,0-5 3-16,0-1-4 15,0-2 1-15,0-3-6 16,-5-1 3-16,-2-3 0 0,-1-2-1 16,-5 0-14-16,-1 0 3 15,-3 0-9-15,0-9-17 16,-2-4-25-16,0-4-43 16,2 0-147-16,-1-2-282 15</inkml:trace>
  <inkml:trace contextRef="#ctx0" brushRef="#br2" timeOffset="109617.0507">16342 9511 423 0,'0'0'204'0,"0"0"-56"16,0 0-76-16,0 0-9 15,0 0-5-15,0 0 1 16,-22-14-13-16,22 14-13 16,-2-1-11-16,1-1-1 0,-2 2-19 15,0-1 7-15,0 1-9 16,-1 0-2-16,2 0-5 16,-1 0-38-16,2 4-26 15,-1 6-67-15,2-3-185 16</inkml:trace>
  <inkml:trace contextRef="#ctx0" brushRef="#br2" timeOffset="112741.2736">16463 12684 785 0,'0'0'42'16,"0"0"33"-16,0 0 0 0,0 0-30 16,0 0-26-16,0 0-16 15,0 0-2-15,11 12-1 16,-4 9 9-16,2 6 8 15,0 2 8-15,-3 3-3 16,-2-1-8-16,-2-2-4 16,-2-1-4-16,0-4-3 15,0-5-2-15,0-2-1 16,0-5-1-16,0-3-27 16,0-4-41-16,0-3-76 15,0-2-285-15</inkml:trace>
  <inkml:trace contextRef="#ctx0" brushRef="#br2" timeOffset="113444.2372">16657 12721 554 0,'0'0'223'16,"0"0"-178"-16,0 0 41 15,0 0-11-15,0 0-29 0,0 0-21 16,0-9-11-16,0 9-1 16,0 0-8-16,0 0-5 15,0 0-1-15,0 0-5 16,0 0 1-16,0 0 5 15,0 0-14-15,0 3 12 16,0 5 1-16,0-3-2 16,0 2-5-16,0-1 2 15,0 1-9-15,0 0-8 16,2 0-1-16,1-1-3 16,0-2 11-16,1-3-20 15,-2 1 7-15,-1-2-2 0,1 0 8 16,-1 0 9-16,-1 0-2 15,3 0-10-15,-2 0 7 16,-1 0 12-16,0 0 4 16,0 0 1-16,0 0-3 15,0 0-4-15,0 0 9 16,0 0 0-16,3 0 11 16,2 0 0-16,2 0 13 15,1-4-2-15,2 1-13 16,-1 2-4-16,0-1 0 15,1 2 10-15,1 0 3 16,0 0 2-16,2 0-4 16,-3 0 11-16,0 2-1 0,-2 3-1 15,0 2-1 1,-2 2 5-16,-2 1-10 0,-1 3-1 16,-3 1 0-16,0 4 0 15,0-1-7-15,0 0-6 16,-12 0 0-16,-2 0-2 15,-5-3-3-15,0-3-3 16,1-2-20-16,2-4-41 16,4-5-40-16,0 0-9 15,3-10-161-15</inkml:trace>
  <inkml:trace contextRef="#ctx0" brushRef="#br2" timeOffset="113694.1724">16684 12638 520 0,'0'0'76'0,"0"0"17"15,0 0-13-15,0 0-41 16,0 0-18-16,0 0-4 15,73-40-8-15,-57 37-4 16,-2 2-5-16,-3-1-3 16,-3 2-52-16,-5 0-108 15,0 0-139-15</inkml:trace>
  <inkml:trace contextRef="#ctx0" brushRef="#br2" timeOffset="114319.0591">16933 12655 513 0,'0'0'195'0,"0"0"-98"16,0 0-6-16,0 0-21 15,0 0-24-15,0 0-24 16,-6-2-12-16,6 2-8 15,0 0-1-15,1 0 4 16,10 0 5-16,7 0 3 16,0 0 1-16,6 0-3 15,1 0-4-15,-4 0-5 16,1 0 4-16,-2 0-4 0,-5 0-1 16,-2 0-1-16,-2 0 1 15,-4 0-1-15,0 0 6 16,-2 0-9-16,-2 0 3 15,0 0-3-15,0 0 1 16,0 5 1-16,0 1-3 16,-2 6-1-16,-1 1 5 15,0 7-1-15,0 3 2 16,-3 1 4-16,-7 4-3 16,-5-5-1-16,2 0 1 15,-4-3 0-15,4-1 0 16,1-4-2-16,0-4 1 0,3-1 0 15,3-4-1-15,4-3 0 16,1-3-8-16,1 0-43 16,0 0-17-16,0 0-21 15,0-10-403-15</inkml:trace>
  <inkml:trace contextRef="#ctx0" brushRef="#br2" timeOffset="115475.0055">17305 12656 325 0,'0'0'70'0,"0"0"27"16,0 0 35-16,0 0-10 0,0 0-46 15,0 0-34-15,0 0 1 16,0 5-8-16,0-5 4 16,0 0 10-16,0 0-8 15,0 0-7-15,0 0-13 16,-7-3-16-16,0-3 2 16,3-1-6-16,-1 0-1 15,2-2-1-15,2 1-1 16,1-1 2-16,0 2-9 15,0 1-4-15,0 1-6 16,0-1-9-16,3 3 2 16,4-1-8-16,2 4 2 15,0 0 24-15,-1 0 4 0,2 2 0 16,-3 9 2-16,2 1 1 16,-1 3 2-16,1-4-2 15,0 3 2-15,-3 1-1 16,0 0 3-16,-2 4-2 15,0-1 2-15,-4 3-1 16,0 0 3-16,-4 1 1 16,-8 0-4-16,-3-3 8 15,0-2-9-15,3-3-1 16,2-4 2-16,6-5-1 16,2 0-1-16,2-5 0 15,0 0 4-15,0 0-3 0,0 0-1 16,0 0 8-1,12 0 12-15,1-2-11 0,3-4-2 16,1 1-3-16,2-1-3 16,0 0 0-16,1 1-1 15,3-6-2-15,-4 2-29 16,2-5-35-16,-7-2-85 16,-1-2-211-16</inkml:trace>
  <inkml:trace contextRef="#ctx0" brushRef="#br2" timeOffset="116068.6452">17538 12532 450 0,'0'0'193'0,"0"0"-75"16,0 0-24-16,0 0-21 16,0 0-53-16,0 0-10 15,0-3-2-15,0 3-8 16,0 0-8-16,-7 3-5 16,0 9 13-16,-1 0 5 15,2 2-4-15,5-6-1 16,1 1-2-16,0-4-6 0,0 0 2 15,0-1-3-15,6 0-1 16,0-1 5-16,0-2 4 16,0 2-3-16,-3-3-5 15,3 3 5-15,-2-3 3 16,1 0-1-16,-1 0 2 16,4 0 2-16,0 0 6 15,0-2 4-15,1-2 6 16,-1 3-3-16,0-2-6 15,1 3 7-15,-1 0-7 16,1 0 5-16,0 0-4 16,-2 0 9-16,-1 0-4 15,0 0-8-15,0 6 4 0,-3 2-6 16,0 3 7 0,-1 1 0-16,-2 2 2 0,0 3-3 15,0 2-4-15,0-2-2 16,-2 0 2-16,-7-3-6 15,-1-5-1-15,-1-2 0 16,0-2-12-16,-2-5-20 16,3 0-66-16,-3-10-96 15,2-7-599-15</inkml:trace>
  <inkml:trace contextRef="#ctx0" brushRef="#br2" timeOffset="116302.9331">17560 12515 531 0,'0'0'146'16,"0"0"-15"-16,0 0-65 16,0 0-10-16,0 0-28 15,0 0-8-15,80-35-18 16,-65 31 0-16,3 0-2 15,-3 0-1-15,3-1-18 16,-3 1-40-16,-2 1-46 16,-4 2-214-16</inkml:trace>
  <inkml:trace contextRef="#ctx0" brushRef="#br2" timeOffset="116677.8787">17827 12530 855 0,'0'0'80'0,"0"0"2"16,0 0-40-16,0 0-23 16,0 0-14-16,0 0 10 15,15 50 0-15,-4-26-10 16,2 1 8-16,0 2-9 16,-1-1 5-16,-3-1-5 15,-1-1 1-15,-1-4 2 16,-4-3-5-16,-3-3-2 15,0-3 0-15,0-3-1 16,0-5-12-16,0-3-38 16,0 0-36-16,0-11-111 15</inkml:trace>
  <inkml:trace contextRef="#ctx0" brushRef="#br2" timeOffset="116959.0504">17855 12547 580 0,'0'0'138'0,"0"0"0"16,0 0-48-16,0 0-24 16,0 0-13-16,0 0-20 15,20-50-12-15,-20 49-12 16,4-2-8-16,0 0 0 15,1-1-1-15,4 0-1 0,0 1-5 16,3 0-5-16,-2 0-7 16,3 2-15-16,1-1-12 15,0 2-22-15,-1 0-13 16,-3 0-75-16,-5 3-162 16</inkml:trace>
  <inkml:trace contextRef="#ctx0" brushRef="#br2" timeOffset="117240.2424">17895 12639 389 0,'0'0'241'15,"0"0"-91"-15,0 0-55 16,0 0-24-16,0 0-26 16,0 0-3-16,49-14-30 15,-41 11-5-15,0-3-4 16,1 2-3-16,4-2-1 16,-3 1-15-16,1 1-45 15,-4-1-52-15,-1 1-186 16</inkml:trace>
  <inkml:trace contextRef="#ctx0" brushRef="#br2" timeOffset="118599.2612">18022 12398 281 0,'0'0'121'0,"0"0"-20"16,0 0-8-16,0 0-10 16,0 0-13-16,0 0-35 15,-40-26 7-15,31 26-17 16,0-1-12-16,2 1 5 15,-3 0 18-15,4 0-16 0,-2 0 8 16,2-1-10-16,0 1 1 16,0 0-6-16,-3 0-2 15,5 0-6-15,-1 0 1 16,0 0 0-16,2 0 0 16,0 0 0-16,-1 0-3 15,1 0 2-15,-6 5 0 16,2 1 1-16,-3 0 5 15,-3 0-3-15,3 4-2 16,-1-3-6-16,-2 4 0 16,4 0 0-16,0 0 0 15,0 0 0-15,3-3 0 16,2 0 0-16,1-1 4 0,1 2-1 16,0 1-3-1,1-2 0-15,1 3 0 0,0 0 5 16,-2-1 0-16,2 4 4 15,0-3-9-15,0 3 3 16,0 0-5-16,-1 2 2 16,1 0 0-16,-2-1 1 15,0 1 7-15,0-1-4 16,1 2-4-16,1-2 3 16,0 3 2-16,0-1-5 15,0 0 1-15,0 1 3 16,0-2 5-16,1 1-2 0,6-3-7 15,1 0 13 1,1 0-7-16,3-1-2 0,0 0-1 16,0-2 4-16,1-1-1 15,1-1-4-15,2-2-2 16,-4 0 0-16,4-2 7 16,-2 1-5-16,4-3-2 15,0 2 2-15,1-4 2 16,2 1-3-16,-3-1 0 15,0-1 0-15,-2 0 2 16,1 0-3-16,-4 0 0 16,2 0 0-16,-2 0-1 15,2-4 2-15,0-4-1 16,0 1 0-16,-4-1 0 16,2-2-1-16,0-2-2 0,3 0 3 15,-2-1 0-15,-2 2 0 16,-3 1 3-16,0-4-2 15,-4 2 0-15,1-2 0 16,-2-1 3-16,-1-4-4 16,0 0-2-16,-3 0 2 15,0 1 4-15,0-1-4 16,0 4-1-16,-4-1 1 16,-2 0 0-16,1 2 0 15,1-2 4-15,-1-1-2 16,-2 1-1-16,1-3 2 15,-2-1-1-15,1 3 0 0,1 2-2 16,-3 2-5-16,1 3 4 16,-1 1-5-16,-1 2 6 15,-2 0-2-15,-2 1 1 16,0 0 0-16,0-2 1 16,1 3 7-16,4-2-3 15,1-1 1-15,0 2 0 16,0-2 1-16,-1 2-6 15,-4-2-1-15,1 1 0 16,-3-1-3-16,-2 3-2 16,0 1 1-16,-3 4-5 15,-4 0-10-15,-3 0-8 16,-1 6-6-16,1 5-16 0,3-1-53 16,5-4-406-1</inkml:trace>
  <inkml:trace contextRef="#ctx0" brushRef="#br0" timeOffset="134075.0643">12809 10680 282 0,'0'0'138'0,"0"0"-125"16,0 0 101-16,0 0-27 15,0 0-22-15,0 0-14 16,0 0-4-16,-1 0-1 15,1 0-18-15,-2 0 3 16,2 0-12-16,0 0-3 16,-1 0-2-16,1 0 3 15,0 0 0-15,0 0 4 16,0 0-3-16,0 0-10 0,-2 0 8 16,2 0-8-16,-1 0-7 15,1-1 7-15,0-2-3 16,0 2-5-16,0-3 1 0,0-1 0 15,0 1-2-15,0-1 0 16,0-1 0-16,4 0 1 16,1 1-1-16,-1-1 1 15,2 2 2-15,2 0-2 32,-2 0-2-32,1-1 2 0,1 0 0 15,2 1-1-15,-1-4 1 16,2 3 0-16,2-2 0 0,-1-2 0 15,4 0 0-15,1 1 1 16,0-1-1-16,0 0 0 16,2 1-1-16,-4 0 1 15,0 0 0-15,0 2 1 16,-3 0-1-16,-1 2-1 16,-1 1 1-16,3-2-2 15,2-1 5-15,2 0-4 16,1 1 1-16,0 0-1 15,-3 1-7-15,-1 1 3 0,0-1 4 16,1 1 0-16,-2-4 1 16,2 1 0-16,2 0 0 15,0-3-1-15,-3 4 1 16,5-1-2-16,-5 3 1 16,-1 0 1-16,1 0 0 15,2 1-1-15,-1-3 1 16,4 1 0-16,-2-1 2 15,2 2-2-15,-1-2-4 16,-2-1 4-16,5-1 0 16,1 0 4-16,1 0-4 0,2 0 0 15,2 0-2-15,-2 1 2 16,1 1 0-16,-2-1 4 16,1 2-4-16,1-1 0 15,-1 1-2-15,3 0 2 16,0 1 0-16,4-1-1 15,1-1 0-15,3 0 0 16,2-1 1 0,7 0-1-1,1-1 2-15,0-3-1 0,-1 2 5 16,-2 1-5-16,-2 2 3 16,-2 2-3-16,-2 1-2 15,0 1 2-15,0-1 0 16,-1 2 0-16,0 0 0 15,-3 0 0-15,-2 0-1 16,1 0 1-16,-1-1 0 16,3 1 2-16,1-2-2 15,-4 2 0-15,-4 0 1 16,0 0-2-16,-5 0 1 0,-1 0 0 0,-3 0 3 16,1 0-3-16,3 2 1 0,1 1 0 31,4 0 3-31,1 0 9 0,2-2-8 0,3 4-2 15,0 0 2-15,1 1-5 32,-1 0 3-32,1 2 0 15,-1-2-3-15,-6 3 2 0,1-2-3 0,1 0 5 32,2 0-4-32,3 0 2 15,2-1 4-15,1-2 0 16,-3 1-1-16,1-1-2 0,-4 0-2 0,2 2 3 15,-2-2-3-15,1 3-1 0,-1-1-1 16,-3 0-1-16,-2 0 1 16,-3 2 1-16,-1-2 3 15,-2 0-1-15,3 0-2 16,-4-1-1-16,2-2-4 16,-2 2 5-16,-4-1 0 15,3-1 2-15,-4 2 0 16,0 0 3-16,0 1-3 15,1 0-1-15,0 2 1 16,1-1 7-16,1-2-5 16,3 2-2-16,2-1 0 15,4 1 0-15,1-1 2 16,-1-2-2-16,-1 1 0 0,-1 1 1 31,-6 3-3-31,-1-2 1 16,-1-3 0-16,-5 2-1 15,-3-4 0-15,-2 1 0 16,0 0 0-16,-1 0 0 16,0 2-1-16,0-2 2 15,-1 3-1-15,2 2 0 16,0-2-2-16,-1 2 0 16,2 0 1-16,-3 2-3 15,1 0 4-15,1 0 2 16,0 1 0-16,1-1-2 15,-1-1 1-15,2 2-1 0,-1-1 1 16,2-1-1-16,-1-3 0 16,-1 0 1-16,1 1 0 15,0-1 0-15,0 0-1 16,0-1 0-16,-1-1 0 16,2 1 0-16,-2-1 0 15,-1 0 0-15,0-1 1 16,-1 0 3-16,1-2-8 15,-2 3 4-15,2 2 0 16,-1 0 4-16,2 1-4 16,0-1 0-16,1 0-3 15,0-1 4-15,1 1-1 16,-1 0 0-16,0 0 6 16,-2 2-6-16,0-2 0 15,0 2 0-15,1-2 0 0,-4 2-6 16,2-1 11-16,1-2-5 15,-2 3 0-15,2-3 1 16,3 1 4-16,-1-1-4 16,1 1 2-16,-1-1-3 15,-2 0 2-15,2 1-1 16,-1 1 0-16,4 0-1 16,-2 0 1-16,1 1-1 15,0 0 0-15,-2 1 0 16,0-1 0-16,-1-1 1 0,0 0-1 0,2 2 0 15,2-1 0-15,1 3 8 16,-2-2-8-16,1 1 0 16,0-2 1-16,2 1 1 15,-4-3-1-15,-1 0-1 16,-2 0 0-16,-3-1 1 16,0-3-1-16,0-1 0 15,-3 0-2-15,2 1 2 16,-2-2-3-16,0 3-1 0,0 0 3 15,0 2-1-15,-3-2-4 16,-9 3-32-16,-3-3-28 16,4-3-47-16,5 0-229 15</inkml:trace>
  <inkml:trace contextRef="#ctx0" brushRef="#br0" timeOffset="134669.7366">16295 10986 830 0,'0'0'15'15,"0"0"-12"-15,0 0 47 16,0 0 29-16,0 0-30 16,0 0-9-16,0 0-18 15,25 0 2-15,-11 0-9 16,2 2-3-16,0 3 5 16,2 0-6-16,0 3 0 15,-2-2 3-15,1 3-7 16,-2-1 1-16,1 1-1 15,-1-1-4-15,3 0 8 16,-5 1-10-16,2-1 0 0,-1-2 2 16,-1 0-3-16,-1 0 0 15,0-1 0-15,-2-2 2 16,-1 2 0-16,-1-2 0 16,-2-2-2-16,0 1 0 15,0-2-13-15,0 0-10 16,1 0-6-16,-1 0-16 15,0 0-47-15,-3-11-129 16,-3 0-497-16</inkml:trace>
  <inkml:trace contextRef="#ctx0" brushRef="#br0" timeOffset="135107.2013">16688 10848 684 0,'0'0'162'0,"0"0"-151"15,0 0 5-15,0 0 50 0,0 0-15 16,0 0-27 0,0-1-10-16,0 1 6 0,0 0 0 15,0 8-7-15,0 6 2 16,0 3 4-16,0 3-4 16,-1 3-1-16,-4 0 3 15,1-2-6-15,-2 2-5 16,2-2 2-16,-1-1-5 15,2-2 5-15,0-1-7 16,0-1 5-16,-2-2-4 16,1-3-1-16,0-1-1 15,1-3-5-15,-2-3-16 16,-1-1-16-16,-3-3-36 16,-6 0-129-16</inkml:trace>
  <inkml:trace contextRef="#ctx0" brushRef="#br0" timeOffset="136336.6023">12826 10456 415 0,'0'0'315'0,"0"0"-228"16,0 0 8-16,0 0-5 15,0 0-39-15,0 0-21 16,-3-6-15-16,3 6-7 16,0 0 3-16,-2 0-6 0,1 0-4 15,-1 0 1-15,-1 10-1 16,0 6 3-16,-1 4 0 15,-1 3-1-15,-1 6-3 16,-1 2 5-16,0 2-5 16,-1 0-2-16,2-2 2 15,-1 0 3-15,2-4-3 16,2-5 0-16,2-4 0 16,-1-3-1-16,1-4 2 15,1-5 1-15,0-1-2 16,0-5-7-16,0 0-2 15,0 0-7-15,0 0 1 16,0 0-3-16,0 0 18 0,7-14 0 16,6 2 0-16,0 1-5 15,-1 2 3-15,-2 1 2 16,-4 5 1-16,0 0-1 16,-2-2 1-16,4 4 4 15,-2 1 0-15,1 0 0 16,2 0 4-16,3 0-7 15,-1 4 6-15,1 6 6 16,1-1-14-16,-3 0 2 16,1 0-1-16,-4 0-2 15,1 1-24-15,-2-4-37 16,-2-3-114-16</inkml:trace>
  <inkml:trace contextRef="#ctx0" brushRef="#br0" timeOffset="138755.6138">13743 9950 506 0,'0'0'114'0,"0"0"-17"16,0 0 26-16,0 0-54 0,0 0-36 16,0 0 11-1,0-15-9-15,0 13-13 16,0 1 0-16,0-2-13 16,-3 1 3-16,-1 0-8 15,-2 0-4-15,-3 2-4 0,-1 0-3 16,-1 0 6-16,-1 0 1 15,0 2 0-15,2 5-4 16,-2 2 3-16,1 3 1 16,2 2-3-16,1 2 3 15,0-2-1-15,4-2-1 16,-1-1-1-16,5-5-4 16,0-1 1-16,0-2-4 15,0 0-5-15,0-2 3 16,0 1 6-16,0 0 5 15,0 2-10-15,6-1 8 16,-1 2 1-16,-2-3-2 0,1 0 2 16,2-1-2-16,-3-1-8 15,3 0 9-15,1 0 0 16,4 0-1-16,-2 0 1 16,0-3 1-16,0-1 2 15,-2 0 0-15,-1 1-6 16,2-1 1-16,-2 0 5 15,4-2 0-15,0-1 0 16,1 1-4-16,2 0 7 16,-1 0-3-16,-1 3 1 15,-1 1-1-15,-2 2 0 16,-4 0-2-16,2 0-2 16,0 0-2-16,-3 0-8 0,1 4 14 15,-2-2 1-15,1 0 0 16,1 3 0-16,1-2 4 15,4 0 13-15,-3 1-3 16,1-2-4-16,1 0 10 16,-2 2-6-16,1-2-5 15,-3 1 0-15,-2 0-3 16,-2 1 1-16,3 0-7 16,-3 2-1-16,0 2 9 15,0 0 0-15,0 4-1 16,0-1-6-16,-6 0 4 15,-4 0-3-15,-1-2 4 0,1 0-3 16,-5-1-4 0,1-1 9-16,0 0-9 0,2-2-5 15,-3-2 5-15,4 0 0 16,1-3-12-16,2 0 6 16,1 0-8-16,-2 0-13 15,1-6-38-15,1-6-27 16,0-3-188-16</inkml:trace>
  <inkml:trace contextRef="#ctx0" brushRef="#br0" timeOffset="139710.8803">13906 9888 697 0,'0'0'52'0,"0"0"26"16,0 0-25-16,0 0-11 16,0 0-36-16,0 0-4 15,-6 11 17-15,3 2 5 16,3 1-5-16,-1 1 1 16,1 1 0-16,0 2 2 15,0-1-3-15,0-2-7 16,6-1-2-16,5-4-9 15,0-3 1-15,4-4-2 16,0-2 0-16,1-1 2 0,1 0 2 16,0-2-4-1,-2-12-4-15,0 0-26 0,-3-3 2 16,-3-6-11-16,-2 3 2 16,-2-5 0-16,-4 3-2 15,-1 2 18-15,0 6 3 16,0 4 17-16,0 6 1 15,0 1-2-15,0 3 8 16,-6 0-12-16,-1 0 10 16,3 0-10-16,1 0 11 15,0 0-5-15,1 0 6 16,-1 3-2-16,3 3 1 0,0-3 0 16,0 3 6-1,0 0 0-15,0 1 2 0,0 0-6 16,0 0-1-16,6 2 2 15,2-4 3-15,0 2-11 16,3-2 4-16,0-3 0 16,0 0 4-16,0-2-8 15,1 0 4-15,3 0 4 16,-2-10-7-16,2-1-2 16,-1-5 1-16,-1 0-5 15,-3-3-5-15,-1 0-3 16,0-1-5-16,-3 2 10 15,-1 4 7-15,-4 4 1 16,-1 3 4-16,0 1 9 16,0 2 1-16,-4-1-6 0,-5 2-8 15,-3-2-3-15,1 2 3 16,0 2 0-16,0 1-2 16,-3 0-5-16,3 0 7 15,-3 3 0-15,-2 4 4 16,4 1 4-16,0 1-7 15,2-4 0-15,4 1 0 16,4-4-1-16,2-1-8 16,0-1-35-16,0 0-8 15,0 0-33-15,9 0-24 16,4 0-70-16,2 0-119 16</inkml:trace>
  <inkml:trace contextRef="#ctx0" brushRef="#br0" timeOffset="141081.541">14334 9683 642 0,'0'0'80'0,"0"0"2"16,0 0-27-16,0 0-16 15,0 0-8-15,0 0-8 16,-64-19-6-16,60 19 10 16,2 0-10-16,1 0 3 15,1 0-10-15,-3 0-7 16,-2 3 1-16,2 13-4 15,-2 1 1-15,1 6 4 16,3-3 6-16,1 2-4 16,0-4-1-16,0-1-4 0,7-3 1 15,4-4 1 1,-1-2-4-16,2-2 0 0,-3-4 0 16,0-2-5-16,4 0-15 15,-2-9 12 1,2-10-16-16,-1-3 2 15,-4-3 2-15,-2-3 9 16,-5-1 2-16,-1 5-4 16,0 5 10-16,0 8 3 15,0 5 13-15,-1 3 15 16,-2 3-15-16,0 0-11 16,1 0 1-16,1 0 2 15,1 2-5-15,0 8 0 0,0 1 1 16,0 2 5-16,3 0-4 15,6-2 2-15,1 1 0 16,-1-1-1-16,2-4-3 16,0-2 3-16,0-2-3 15,-1-3-1-15,2 0-5 16,-1 0-13-16,0-9 17 16,-2-8-4-16,-3 0 1 15,-3-6-3-15,-1-3-1 16,-2 0-2-16,0 3 0 15,0 3 2-15,0 6 5 16,0 6 4-16,0 5 2 16,0 1 7-16,0 2-9 0,0 0 0 15,0 0 10-15,0 0-8 16,0 10 2-16,0 2 9 16,0 2 4-16,3 6-6 15,10-1-2-15,-2 2 3 16,5 2 3-16,-2 0-1 15,0 0 5-15,0-1-3 16,-2-2-2-16,1 0-6 16,-1-2 3-16,0 0-10 15,-1-1 1-15,-2 2 1 16,1-4 3-16,-3-1-5 16,-1-2-1-16,0-4 1 0,-3-3-2 15,-1-2 1-15,-2-3-9 16,0 0 4-16,0 0 4 15,0-2 1-15,-2-9-3 16,-5-4-5-16,-4-5 2 16,1-5-8-16,0-6-6 15,-1-3 15-15,-2-2-12 16,1-1 10-16,-3 5-13 16,0 5 18-16,4 5 2 15,0 5 0-15,0 3 7 16,6 3 4-16,-2 2-1 15,0-2-2-15,2 3 0 16,-1-2-8-16,2 0 2 0,-1 0-4 16,1 1-1-16,1 0-1 15,3 2 0-15,0 3 0 16,0-2 2-16,0 4-1 16,0-3 0-16,0-1 0 15,7 0-6-15,5 0 9 16,3-2 0-16,3 0 0 15,1-1 0-15,-1 3 1 16,0 4-1-16,-3 1 6 16,-2 1-4-16,-2 0-1 15,-2 0-1-15,1 12 0 16,-2 2 0-16,-1 6 8 0,-2 2 1 16,2-1 3-16,-5 0-6 15,-2-2 3-15,0-2-5 16,0-3 8-16,0 0-8 15,-15-2-3-15,-2 2 1 16,-2-5 1-16,1-2-3 16,2-4-2-16,-1-3-23 15,2 0-27-15,-1-3-5 16,4-10-60-16,0-1-271 16</inkml:trace>
  <inkml:trace contextRef="#ctx0" brushRef="#br0" timeOffset="141648.8214">14801 9064 429 0,'0'0'133'0,"0"0"31"16,0 0-57-16,0 0-39 15,0 0-24-15,0 0-22 16,-27-4-6-16,21 4 11 16,-3 7 5-16,0 1-5 15,0 3-10-15,1 2-5 16,0 1 6-16,2 3-12 15,1 4-1-15,2 4-4 16,2 6 0-16,1 4 7 16,0 0-8-16,0 3 11 15,6 0-1-15,8-5-7 16,3 1 7-16,2-3-8 0,1-3 0 16,4-5 4-1,-2-1-5-15,3-5-1 0,0-4-4 16,2-7-29-16,1-3-48 15,2-3-58-15,-4-3-173 16</inkml:trace>
  <inkml:trace contextRef="#ctx0" brushRef="#br0" timeOffset="143831.5603">15156 9150 398 0,'0'0'80'0,"0"0"5"0,0 0-23 16,0 0 50-16,0 0-70 16,0 0 16-16,-18-22-30 15,14 17 10-15,-1-1-6 16,-1 1 5-16,-1-1-14 16,-1 0 10-16,-2 1-23 15,3 2-3-15,0 0 9 16,0 1-2-16,0 2-11 15,1 0 2-15,0 0 1 0,0 0-4 16,-6 0 2-16,1 5-4 16,-1 7 0-16,-1 4 0 15,6 1-2-15,-1-1 0 16,5 0 2-16,1-1 0 16,2 2 0-16,0 0-2 15,0 0 2-15,0-2-1 16,2 0 0-16,5-4 0 15,4-2 0-15,1-3 0 16,-2-4-8-16,4-2 6 16,2 0-4-16,1 0 6 15,1-6-15-15,-1-7 1 16,0-2-5-16,-4-2-11 16,-2-1 12-16,-5-3 12 0,-2-1-2 15,-2 0 0-15,-2 5 9 16,0 3 0-16,0 5 2 15,0 2 12-15,-2-1-2 16,-2 4-9-16,1 0 11 16,0 3-3-16,1-1 15 15,-1 2-6-15,3 0 4 16,0 0-19-16,0 0-5 16,0 0 0-16,0 7 0 15,0 5 4-15,6 0 1 16,0 3-3-16,3-3 0 15,1 1 0-15,0-1 2 16,-1 0 2-16,1-4-4 0,0-1-1 16,-1-3-1-16,2-4-15 15,-1 0-34-15,2 0-26 16,3-14-108-16,-3-2-582 16</inkml:trace>
  <inkml:trace contextRef="#ctx0" brushRef="#br0" timeOffset="144508.5769">15255 8800 249 0,'0'0'378'0,"0"0"-272"16,0 0-11-16,0 0-44 15,0 0-15-15,0 0-21 16,-15-3 3-16,10 3 4 16,-3 0 4-16,-2 0-8 15,-2 0 2-15,-4 1-9 16,1 6-3-16,-3 0 0 15,3 1-7-15,0 1-1 16,5 2 2-16,1-2-7 16,2 0 5-16,2-2-3 15,4 1-6-15,1-2 8 0,0 1-7 16,0-3-3 0,0 1-3-16,9-1-3 0,2-2 1 15,0 1 3-15,-2-3 5 16,1 1 5-16,-1 3 1 15,-1-1 2-15,2 1 0 16,-1 1 2-16,0 1-1 16,-1 2 1-16,0 1-1 15,0 2 10-15,-2 1 5 16,2-1-5-16,-1 2 6 16,0 3 7-16,1 1-15 15,-1 3 12-15,2 0-6 16,0 2 3-16,-1-1-15 15,-1-2 8-15,3-3-5 16,-1-2 1-16,2-1 0 0,-1-5-3 16,1 1 2-16,2-2-4 15,-3-4-2-15,4-3 0 16,1 0 2-16,-2 0-4 16,5 0-13-16,-1-6-36 15,2-5-37-15,-1-4-88 16,-6-4-199-16</inkml:trace>
  <inkml:trace contextRef="#ctx0" brushRef="#br0" timeOffset="145323.8938">15374 8893 669 0,'0'0'123'16,"0"0"-49"-16,0 0-2 15,0 0-33-15,0 0-36 16,0 0-2-16,2-23 0 0,8 18-1 15,-1-2 0-15,1 3-1 16,1-2 1-16,-4 3 0 16,1 0 0-16,-1 1-1 15,2 2 0-15,-2 0 0 16,1 0-6-16,0 0 3 16,-1 0-2-16,-1 4-2 15,-2 4 2-15,1 2 2 16,-2 1-1-16,-3 3-7 15,0 0-12-15,0 1-1 16,-11 1 0-16,0-2 4 16,3-2 2-16,4-1-7 15,1-5-14-15,1-1 9 0,2-4 11 16,0-1 3-16,0 0 17 16,0 0-4-16,0 0 4 15,0 0-4-15,0-4-4 16,8-3-18-16,1 3 1 15,1-1-34-15,-3 1 46 16,-1 2 13-16,-3-1 6 16,1 0-5-16,1 0 18 15,-2-2 16-15,2-1-8 0,-1 5 33 16,1-2-24 0,1 1-7-16,-2 2-9 0,3-2-12 15,-2 2 24-15,6 0-2 16,-2 0-18-16,1 0 8 15,0 0 0-15,1 0-2 16,1 0-1-16,-2 0-1 16,2 0 2-16,-3 5-9 15,0 1-4-15,-3-1 7 16,1 2-5-16,-4 1 6 16,-1 1 3-16,-2 1 7 15,0 3-5-15,-3 1 6 16,-15 3-1-16,-9 0-7 15,-3 0-8-15,-1-5-1 0,6-1-4 16,7-5-6-16,5-6-2 16,3 0-22-16,6 0-30 15,2-17-71-15,2-6-246 16</inkml:trace>
  <inkml:trace contextRef="#ctx0" brushRef="#br0" timeOffset="145921.5659">15437 8732 730 0,'0'0'115'0,"0"0"-35"15,0 0-32-15,0 0-2 16,0 0-38-16,0 0-8 0,10-46 0 16,8 34-2-16,1 0-2 15,0-1-14-15,-2 1-2 16,-2 4 20-16,-3 0 0 16,-3 2 0-16,-1 3 0 15,-1 0 3-15,0 0 14 16,2 0-4-16,1 1 5 15,1-2 0-15,0 3-6 16,-1-1-7-16,0 2 5 16,0 0-4-16,-1 0-2 15,1 0 4-15,-1 0 1 16,3 7-8-16,0 6-2 16,-2 2 4-16,2 2-1 0,-6 0 1 15,0 3 8 1,0 0-8-16,0-1 13 0,1-1-15 15,1 0 10-15,1 2-7 16,0-3 1-16,1 3 1 16,-1-1-6-16,0-1 10 15,0 0-1-15,0-2-4 16,-3-1 0-16,0-1-5 16,-1-5 5-16,-4-1-1 15,2-5-2-15,-3 3-2 16,0-4-5-16,-7 4-14 15,-15-2-11-15,-9 1-52 16,-2-3-83-16,2-2-342 16</inkml:trace>
  <inkml:trace contextRef="#ctx0" brushRef="#br0" timeOffset="146234.079">16089 8768 622 0,'0'0'169'0,"0"0"-132"0,0 0 42 16,0 0-7-16,0 0-18 16,0 0-21-16,43 80-15 15,-43-61-3-15,0-2-7 16,-5 0-4-16,-18 0-4 16,-9-4-40-16,-1-6-148 15</inkml:trace>
  <inkml:trace contextRef="#ctx0" brushRef="#br0" timeOffset="147115.6731">16321 8377 614 0,'0'0'123'0,"0"0"-9"16,0 0-28-16,0 0-30 16,0 0-23-16,0 0 1 15,-13-23-8-15,9 21-3 16,1 2-20-16,0 0 5 16,-2 0 0-16,-3 0-8 0,-5 8 0 15,0 6 0-15,-5 0 4 16,1 4 1-16,3 1-3 15,0 3 3-15,5 0-5 16,3 1-4-16,6 1 4 16,0-3-2-16,0-3 1 15,13-3-1-15,3-2 2 16,1-3 0-16,0-3 0 16,2-4-7-16,-1-3-4 15,-3 0-1-15,0 0-6 16,-2-9-9-16,0-5 4 15,-2-6-23-15,0-3 19 0,-2 0-19 16,-1-5 5-16,-3 3 23 16,-3 3 18-16,-2 0 4 15,0 5 23-15,0 4 22 16,0 0 4-16,-3 2-21 16,-2 5-4-16,3 0-7 15,1 3-8-15,1 1 7 16,0 2-13-16,0 0-7 15,0 0-1-15,0 14-2 16,4-2 3-16,7 6 7 16,0-3-2-16,3 0 1 15,0-1-4-15,2 0-2 16,-2-2 1-16,2-3-5 0,-4-3-5 16,-2 0-15-16,-2-6-55 15,-4 0-64-15,1 0-299 16</inkml:trace>
  <inkml:trace contextRef="#ctx0" brushRef="#br0" timeOffset="147871.442">16557 8063 623 0,'0'0'144'0,"0"0"-39"15,0 0-15-15,0 0-15 16,0 0-29-16,0 0-23 16,-2-4-6-16,-9 4-13 15,-4 0 2-15,-8 0-5 0,-2 0 3 16,3 3-5-16,4 1 6 15,5-1-1-15,3 1-4 16,3 1 0-16,1-1 0 16,-1 2-1-16,1-1-9 15,1 1 2-15,1 0 8 16,1-1-18-16,3 1 5 16,0 0 6-16,0-1-3 15,0 1 0-15,9 0 9 16,-2-1 1-16,5 1 3 15,-5-2-3-15,2 1 2 16,0 1-1-16,-1 1 0 16,-2 0-1-16,1 2 1 15,3 1 5-15,1 3 2 16,3 2 1-16,0 3-1 0,0 3 2 16,2 4 1-16,-2 2-4 15,-1 1 4-15,-1 1-5 16,-1-3-4-16,-3 0 10 15,1-2-8-15,-1-5-1 16,1-2 0-16,-3 0-1 16,0-6-2-16,0-2 0 15,-2-4-3-15,5-2-1 16,3-3-18-16,9 0 2 16,3 0-21-16,3-15-40 15,-3-4-51-15,-7-4-294 16</inkml:trace>
  <inkml:trace contextRef="#ctx0" brushRef="#br0" timeOffset="148638.7876">16681 8139 700 0,'0'0'98'16,"0"0"-3"-16,0 0-29 16,0 0-10-16,0 0-30 15,0 0-6-15,-2-5-5 16,2 5-9-16,0 0-2 15,0 0-3-15,0 5 2 16,0 3 1-16,3 3-1 16,0 0 3-16,-1 2-3 15,-2 1 2-15,0-1-1 16,0 2-4-16,0-3 1 0,0 0 0 16,0-4 1-16,0-2-1 15,0-3-1-15,0-3 5 16,0 0-10-16,0 0 5 15,1 0-2-15,2 0-11 16,3 0 6-16,2 0-1 16,2-9-7-16,-1-2-4 15,-1 0-3-15,-1 1-6 16,-3 0 7-16,-1 4 15 16,-1 1 6-16,0 2 0 15,1-1 1-15,-2 2-2 16,4-3 2-16,-2 2-2 15,1 1-1-15,0-1-2 0,-1 0 4 16,-1 1 5-16,-2 2 6 16,1 0-4-16,2 0 6 15,3 0-7-15,0 0 3 16,5 0-6-16,-2 0 2 16,3 8-2-16,-1 2 9 15,2 1 5-15,-1-2-2 16,-2 5-1-16,-1-5-5 15,-5 2 4-15,-1 3-2 16,-3-3-1-16,0 3 1 16,0 0-10-16,0 0 3 15,-10 2 1-15,-11-2-2 0,0-2-3 16,-4-1 1 0,5-2-2-16,8-6-20 0,4-3-5 15,5 0-47-15,1-3-28 16,2-17-257-16</inkml:trace>
  <inkml:trace contextRef="#ctx0" brushRef="#br0" timeOffset="148891.4791">16685 8043 452 0,'0'0'350'0,"0"0"-297"15,0 0 20-15,0 0-18 16,0 0-28-16,0 0-15 16,30-14-7-16,-15 12-1 15,3-4-4-15,-1 0-9 16,2 1-41-16,-4-2-41 0,-3 0-89 15,-9 4-219 1</inkml:trace>
  <inkml:trace contextRef="#ctx0" brushRef="#br0" timeOffset="149533.9456">16750 7890 318 0,'0'0'207'0,"0"0"-151"15,0 0 63-15,0 0 9 16,0 0-74-16,0 0-24 15,1 0-3-15,10 0 7 16,5 0 2-16,-1 0-25 16,1-3 0-16,1-2-4 15,-1 0-2-15,2-2-2 16,0 1-3-16,0 0-1 16,-5 0-2-16,-2 1 0 15,0 1 3-15,-1-1 0 0,-4 2 0 16,-2 1 0-16,2 2 0 15,-5 0 3-15,1 0 0 16,-2 0-3-16,1 0-5 16,2 3 5-16,2 8 5 15,2 3 2-15,4-2-1 16,-2 4-6-16,1-2 9 16,0-1 4-16,3-1-6 15,-4 2-5-15,1-3 6 16,0-2-3-16,-2 2 7 15,1-3-10-15,3 4 8 16,-2 2-10-16,2 3 10 16,0 1-4-16,-1 2-2 0,-3 0 1 15,-2-2 2-15,-1 1-5 16,-1 1-2-16,-1 0 8 16,-3 0-7-16,0 0 8 15,0-5-6-15,0-1-3 16,-13-5-4-16,-6-2-2 15,-2-6-46-15,6-1-139 16,10-8-645-16</inkml:trace>
  <inkml:trace contextRef="#ctx0" brushRef="#br0" timeOffset="150112.4039">16967 7701 625 0,'0'0'107'0,"0"0"-20"16,0 0-20-16,0 0-26 15,0 0-16-15,0 0-8 16,55-21-2-16,-39 19 2 16,0 2-5-16,-3 0 0 15,1 0-2-15,-1 0 10 16,2 0-6-16,-1 3 2 0,1 6-15 16,2 5 0-16,4 3 5 15,0 5-2-15,3 4 3 16,1 2 4-16,-1 2 3 15,-3 4-9-15,-1 1 11 16,-4 2-6-16,-6 0 2 16,-4 0 0-16,-4-3 1 15,-2-2 2-15,-2 0-13 16,-14 0-2-16,-6 0-6 16,-8 2-13-16,-6-1-26 15,-7-4-96-15,-8 0-407 16</inkml:trace>
  <inkml:trace contextRef="#ctx0" brushRef="#br0" timeOffset="151855.8029">13005 11558 506 0,'0'0'88'0,"0"0"17"15,0 0-7-15,0 0-24 16,0 0-18-16,0 0-8 15,0-3-4-15,0 3-9 0,0 0-3 16,0 0-14 0,0 0-3-16,0 0 1 0,0 0-11 15,0 0 4-15,-2 0-5 16,-4 0 0-16,-1 3 3 16,-6 10 2-16,-4 3-6 15,-1 4-2-15,-3 5 2 16,-4 3 2-16,-2 2-4 0,0-1-2 15,0 2 2-15,-1-3-1 16,0 1 3-16,1 1-6 16,0-1 7-16,-3 4-7 15,-1 0 5-15,-1 1-2 16,2-1 0-16,-1-1 2 16,3-2-1-16,-2-2-1 15,3 0 0-15,0-3-4 16,4-2 1-16,2-2-2 15,3-4 1-15,3-5-2 16,4-2 1-16,7-3 1 16,1-4-2-16,3-1 4 15,0-2-11-15,0 0-13 0,0 0-28 16,1-14-32 0,10-5-101-16,4-2-456 0</inkml:trace>
  <inkml:trace contextRef="#ctx0" brushRef="#br0" timeOffset="152532.1291">13185 11819 603 0,'0'0'205'0,"0"0"-127"16,0 0 10-16,0 0-14 15,0 0-38-15,0 0-17 16,0-5-3-16,0 5-9 15,0 0-5-15,2 2-1 16,1 9 6-16,0 5 4 16,4 3-7-16,-2 6 7 15,-2-1-2-15,0 1 4 0,-2-2-8 16,2-2-3 0,-1-4-3-1,-1-5 6-15,2-2-6 16,0-6 1-16,3-2-21 15,0-2-38-15,3 0-68 16,2-9-194-16</inkml:trace>
  <inkml:trace contextRef="#ctx0" brushRef="#br0" timeOffset="153236.9129">13342 11745 656 0,'0'0'140'15,"0"0"-52"-15,0 0-9 16,0 0-28-16,0 0-36 15,0 0-13-15,0 10-1 16,0 4 1-16,-1 3 8 0,-4-3-8 16,-1 0-2-1,3 0 4-15,0-2-7 0,1-1 3 16,1 0-6-16,1-5-10 16,0-1-7-16,0-2-19 15,1-3 17-15,10 0-13 16,0 0 10-16,2-5-7 15,0-1-14-15,-1 1-12 16,-1 1 0-16,-4 1 41 16,-2-1 20-16,-2 3 1 15,-3 0 47-15,0-1 16 16,0 2-14-16,0-1-8 0,0 1 0 16,1-1-7-1,1 0-15-15,0-1-6 0,1 1-6 16,3-2-5-16,2 0-2 15,3 0 2-15,-3 1-2 16,1 1 11-16,-1 0 5 16,1 1-7-16,0 0 5 15,0 0-7-15,0 0-2 16,1 0 4-16,-2 0-1 16,-1 7 1-16,-1 3 6 15,3-2-7-15,-5 3 7 16,-1 0-3-16,0-1-5 15,-1 4 6-15,-2 0-6 16,0 0 0-16,0 0 0 16,0 0 3-16,-11-1-8 0,-3 0 1 15,0-3-3-15,-2-5 1 16,1 0-2-16,-3-5-19 16,0 0-12-16,-3 0-30 15,2-13-60-15,2-5-181 16</inkml:trace>
  <inkml:trace contextRef="#ctx0" brushRef="#br0" timeOffset="153518.0608">13350 11701 680 0,'0'0'165'0,"0"0"-73"16,0 0-9-16,0 0-37 16,0 0-16-16,0 0-7 15,74-44-15-15,-52 37 5 16,-4 3-7-16,2 0-5 16,-5 1 0-16,-1 0-1 15,0-1 0-15,1-1-15 16,0 3-23-16,-2-4-26 15,-4-2-43-15,-4 2-242 16</inkml:trace>
  <inkml:trace contextRef="#ctx0" brushRef="#br0" timeOffset="154792.3933">17287 11602 547 0,'0'0'179'15,"0"0"-104"-15,0 0 18 0,0 0-21 16,0 0-43-16,0 0-9 15,-23 8 0-15,13-5-12 16,1 3 2-16,0 2 3 16,-1 0-10-16,-1 3 11 15,-1 3-7-15,-1 2 5 16,-2 2 7-16,-5 2-9 0,1 2-2 16,-2 3 1-16,-3 0-4 15,-1 2-3-15,0 0 9 16,0-2-10-16,2 4 0 0,-3-2 2 15,0 0-2 1,0-1 0-16,-2-1 1 0,1-2-4 16,3-5 1-16,2-3 1 15,6-3 5-15,3-2-5 16,6-3-2-16,1-2 1 16,0 1 0-16,3-2-2 15,2-3-9-15,1 1 7 16,0-2-14-16,0 0-17 15,0 0-15-15,0 0-34 16,11-8-38-16,1-5-282 16</inkml:trace>
  <inkml:trace contextRef="#ctx0" brushRef="#br0" timeOffset="156901.3156">17470 11792 508 0,'0'0'166'0,"0"0"-55"15,0 0-2-15,0 0-33 0,0 0-21 16,0 0-19-16,-4-14-23 16,4 6 11-16,0 0-15 15,0-1 1-15,0 0-2 16,0 1-1-16,6-3 3 16,1 3-5-16,-1-1-2 0,2 1-3 15,2 1 0 1,3-1 0-16,2 3 0 0,3 1-1 15,0 1-2-15,0 3-1 16,-3 0-1-16,0 0-1 16,-4 0-4-16,-3 8 7 15,-3 4-9-15,-4 2 6 16,-1-1 3-16,0 3 3 16,0-1-1-16,-7-1-1 15,-7 0 1-15,2 2-12 16,-1-4-3-16,3 1 8 0,0-2-3 15,2-2 11-15,2-5-1 16,3-1 0-16,1-2 1 16,2-1 0-16,0 0 0 15,0 0-1-15,0 0-2 16,0 0-9-16,0 0 2 16,0 0 6-16,6-4-6 15,-1-1-6-15,0 0 15 16,1 2-6-16,-2-1 7 15,2 3 0-15,-2-1 0 0,2 0 0 16,1-1 1-16,1 0-1 16,-1 0 1-16,3 2 1 15,1-1-2-15,0 1 1 16,-1 1-5-16,2 0 5 16,-3 0-1-16,0 0 5 15,0 0-4-15,-2 0 3 16,-1 5 2-16,1 3 5 15,-2 0-2-15,0-1-1 16,-1 0-4-16,1 2 10 16,-2 0-13-16,0 0 6 15,-2 2 0-15,-1 0 0 16,0 0-3-16,0 0 0 16,0 1-4-16,0-1 2 15,-1 0 2-15,-5-3 5 0,-2 1-9 16,2-3 6-16,-3-1 3 15,-1-2 3-15,-2 0-1 16,-4-1-10-16,-4-2 3 16,4 1-4-16,0-1 0 15,3 0 0-15,4 0 0 16,1 0-3-16,3 0-2 16,1-3-7-16,-1-1-5 15,0-5-10-15,1 1-11 16,-2-4-38-16,2 0-102 0,-1-1-413 15</inkml:trace>
  <inkml:trace contextRef="#ctx0" brushRef="#br0" timeOffset="157662.2964">17880 11655 540 0,'0'0'125'0,"0"0"-17"16,0 0-1-16,0 0-40 15,0 0-40-15,0 0-9 16,-1-13 4-16,1 13-12 16,0 0 1-16,-3 0-7 0,3 0-1 15,0 0 5-15,0 0-4 16,-3 0-4-16,-3 10 2 15,0 2-1-15,-3 4 4 16,0 2 6-16,0 0 1 16,3 0 0-16,0 1-4 15,3-4 1-15,3 2-6 16,0-3 2-16,0 1 2 16,0-1-4-16,2 0 2 15,5 0-2-15,-1-5-1 16,2 2-1-16,-1-4 5 15,-1 0-4-15,-1-3-2 0,-1-1 1 16,2-2-1-16,0-1-6 16,4 0 6-16,1 0-10 15,2 0 6-15,1-1-6 16,2-6 6-16,-2-4 1 16,1-2-1-16,-2 0-1 15,-4-1 5-15,-3-2 1 16,-3 0 4-16,0 1-4 15,-3-2 3-15,0 3 7 16,0-2-4-16,-6 2-4 16,-3-1 2-16,-2-1-1 15,1 1-4-15,-2 0 1 16,3 1 1-16,-3 1 4 0,2 2-2 16,1 4-3-1,-1 3-1-15,-1 1-11 0,0 3 9 16,-5 0 2-16,-2 0-3 15,-4 0-12-15,1 9-42 16,7-3-59-16,8-3-414 16</inkml:trace>
  <inkml:trace contextRef="#ctx0" brushRef="#br1" timeOffset="168869.2363">12311 13505 337 0,'0'0'128'16,"0"0"-18"0,0 0 1-16,0 0-14 0,0 0-45 15,0 0-14-15,0 0 1 16,1-4-13-16,-1 4 11 15,0 0 2-15,0 0-5 16,0 0-6-16,0 0 2 16,0 0-4-16,0 0-7 15,0 0-3-15,0 0-8 16,0 0-6-16,0 0-2 0,0 0-7 16,0 8 1-16,0 5 6 15,0 1 1-15,0 3 2 16,0 0-2-16,0 4 1 15,0-3-1-15,0 2-1 16,0-2 5-16,0-2-1 16,0 1-4-16,0-3-3 15,0 1 3-15,0-6 0 16,0 0-7-16,0-5-27 16,0-2-42-16,0-2-26 15,0 0-169-15</inkml:trace>
  <inkml:trace contextRef="#ctx0" brushRef="#br1" timeOffset="169712.7833">12423 13500 420 0,'0'0'139'0,"0"0"-4"15,0 0-17-15,0 0-60 16,0 0-19-16,0 0-12 15,0-2-15-15,0 2-4 16,0 0-7-16,0 0 2 16,2 7 7-16,-1-1-3 15,-1-1-6-15,0 2 2 16,0-1-3-16,0 2 0 16,0-1 0-16,0 2 0 15,0 1 0-15,0-3 0 16,0-2-1-16,0 0 1 0,0-1 0 15,0-4-8 1,0 1 0-16,0-1-11 0,3 0 2 16,-2 0 6-16,1 0 7 15,2 0 4-15,-1 0 3 16,2-7-3-16,-1-1 3 16,-1-1 0-16,-1 1 0 15,4 1-3-15,-3 2 0 16,0 1-1-16,0 1-1 15,0 1 1-15,0-1-7 16,0 1-2-16,-2 2 3 16,2 0 5-16,0 0 0 0,-1 0 1 15,3 0 1 1,0 0 1-16,-2 0 3 0,5 0 1 16,-1 3 7-16,2 1 4 15,0 2-6-15,0 0 8 16,-3-1-5-16,3 1 6 15,-3 0-11-15,0-2 0 16,-2 1 2-16,2 1-8 16,0 0 5-16,-2 0-5 15,-2-1 0-15,1 3 3 16,-3-1-5-16,0 3 8 16,0-1 10-16,0 3-1 15,0-1 1-15,-5 1-6 16,-3 0-1-16,-3-1 6 0,1-1-12 15,-2-3 0-15,3-1-2 16,0 0-2-16,-3-4-1 16,3-2-9-16,0 0-13 15,-3 0-6-15,5-2-30 16,1-13-45-16,3-3-117 16</inkml:trace>
  <inkml:trace contextRef="#ctx0" brushRef="#br1" timeOffset="170042.4413">12469 13466 389 0,'0'0'270'0,"0"0"-137"16,0 0-24-16,0 0-33 16,0 0-23-16,0 0-15 15,67-27-20 1,-49 23 12-16,3 0-17 16,3-2-5-16,1-1-3 0,1 3-1 0,-5-1-3 15,-5 3-1 1,-5 2 0-16,-7 0-4 0,-1 0 1 15,-3 0-23-15,0 0-50 16,-9 4-50-16,-9 4-113 16</inkml:trace>
  <inkml:trace contextRef="#ctx0" brushRef="#br1" timeOffset="170873.0318">12955 13391 685 0,'0'0'117'16,"0"0"-7"-1,0 0-29-15,0 0-42 0,0 0-19 16,0 0-16-1,0-1 4-15,-4 9-4 16,-3 3 3-16,-1 2 4 0,-1 2-1 0,-1 0-6 16,-2 2 5-16,-3 0-1 15,-6 0 0-15,0-2-4 16,-1 1-4-16,2-2 1 16,4-2 1-16,7-5-2 15,3-2-1-15,6-3 0 16,0-1-3-16,0-1-1 15,0 0 4-15,0 2 0 0,0-2 2 16,0 3-1 0,3-2 0-16,3 1 6 0,3-1-2 15,3 0-2-15,-3-1-1 16,0 2 9-16,4-2-9 16,-4 1 5-16,0 1-4 15,4-2 1-15,-2 0-1 16,2 0 3-16,1 1-1 15,-2 0-3-15,0 0 1 16,-2 3-2-16,-1-1 0 16,3 0 3-16,-3 1-2 15,-1-4-1-15,0 0 0 16,-2 2 0-16,0-2-15 0,2 0-30 16,-2 0-48-1,-2-6-66-15,-4-2-242 0</inkml:trace>
  <inkml:trace contextRef="#ctx0" brushRef="#br1" timeOffset="171220.7676">13088 13450 753 0,'0'0'166'0,"0"0"-68"16,0 0-12-16,0 0-42 15,0 0-30-15,0 0-4 16,8-8-4-16,5 7 2 15,2-2-6-15,1 2-1 0,-2-4 1 16,2 1-1-16,-4 0-1 16,2-1-7-16,-1 3-20 15,-4-1-16-15,1 3-27 16,-2 0-25-16,-5 0-108 16,-3 0-276-16</inkml:trace>
  <inkml:trace contextRef="#ctx0" brushRef="#br1" timeOffset="171455.1791">13154 13550 89 0,'0'0'538'0,"0"0"-373"0,0 0-46 15,0 0-32-15,0 0-39 16,0 0-8-16,21 0-8 15,-12 0-14-15,0-2-3 16,6 0-5-16,-3-1-8 16,2 0-2-16,2-1-1 15,3 0-25-15,2-2-38 16,-3 0-71-16,-2-1-343 16</inkml:trace>
  <inkml:trace contextRef="#ctx0" brushRef="#br1" timeOffset="172142.424">13430 13434 793 0,'0'0'149'16,"0"0"-58"-16,0 0 2 0,0 0-51 15,0 0-32-15,0 0-5 16,-17-22-5-16,15 13 2 16,2-2 0-16,0 2-2 15,0 0-5-15,0 3-2 16,0-2 1-16,0 0-5 15,0 2-4-15,0-3-11 16,0 3 4-16,0-4 3 16,2 4 11-16,6-1 6 15,3-1 2-15,2 4-9 16,0 1 9-16,4 3 0 16,-4 0 0-16,-1 0 0 15,0 0-1-15,-4 6-4 16,-2 4-4-16,-2 1 1 15,-1 2 8-15,-3 0 1 0,0 0-1 16,0 2 0-16,0 2 6 16,0 1 11-16,-3 1-5 15,-4 1 9-15,-1-2-8 16,3 0-3-16,1-1 4 16,-3-2-5-16,2-4-2 15,1-4-2-15,2-2-4 16,2-4 4-16,0-1-3 15,0 0-1-15,0 0 4 16,0 0-4-16,0 0 5 16,0 0-6-16,3 0 1 15,6-1 8-15,6-6-8 16,-3-2 1-16,3 3-2 0,-2 0-1 16,2-4-14-16,-1 3-6 15,2-3-20-15,-4 1 5 16,0 0-44-16,-2 1-91 15,-5-2-313-15</inkml:trace>
  <inkml:trace contextRef="#ctx0" brushRef="#br1" timeOffset="172704.9062">13654 13325 704 0,'0'0'123'16,"0"0"-18"-16,0 0-18 15,0 0-36-15,0 0-34 16,0 0 1-16,0-6-12 16,0 6-3-16,-2 0-3 15,1 0-5-15,1 0-6 16,-3 4 11-16,1 5 0 15,1-3 1-15,-1 2-1 16,1-2 1-16,1-1 1 16,0 0-2-16,0-2-5 15,0-2-5-15,0 1 6 16,0-1-8-16,4-1 6 0,1 1 5 16,-2-1 1-16,6 0 0 15,-2 0-2-15,1 0 5 16,1 0-3-16,1 0 2 15,-2 0 0-15,-1 0-2 16,2 0 2-16,-3 0-1 16,0 0 0-16,1 0 4 15,-2 7-1-15,2 0 0 16,-1 0 1-16,-3 2 6 16,0-2 3-16,0 3-3 15,-3-2-1-15,0 1 2 16,0 1-3-16,0 0-4 15,0-2 3-15,-3 2-1 0,-6-2 4 16,-3 1-8-16,-1-1-1 16,1-5-2-16,3-2-4 15,0-1-29-15,4 0-31 16,-3-10-66-16,2-9-471 16</inkml:trace>
  <inkml:trace contextRef="#ctx0" brushRef="#br1" timeOffset="172954.8239">13664 13241 699 0,'0'0'158'0,"0"0"-48"15,0 0-23-15,0 0-40 16,0 0-13-16,0 0-20 15,73-16 6-15,-52 10-14 16,-1 1-5-16,-4 2 5 16,-7 1-6-16,-3 2-10 15,0 0-28-15,-6 0-27 16,0 0-67-16,0 0-304 16</inkml:trace>
  <inkml:trace contextRef="#ctx0" brushRef="#br1" timeOffset="174005.7673">14018 13262 535 0,'0'0'204'16,"0"0"-78"-16,0 0-25 16,0 0-21-16,0 0-38 15,0 0-14-15,0 0-18 16,-5-2-10-16,5 17 0 0,0 5 7 15,2 2 10 1,4 3-4-16,-3-2-3 0,3-1-1 16,-3-2-1-16,-2-3-7 15,2-2-1-15,-1-4-1 16,-1 0 1-16,-1-5 0 16,0-1-17-16,0-2-21 0,0 0-25 15,0-3-79-15,0 0-131 16</inkml:trace>
  <inkml:trace contextRef="#ctx0" brushRef="#br1" timeOffset="174729.7071">13894 13272 85 0,'0'0'420'0,"0"0"-296"15,0 0 11-15,0 0-40 16,0 0-30-16,0 0-3 16,31 0-6-16,-19 0-19 0,0 0-10 15,0 0-6-15,1 0-12 16,0 0 5-16,-2-4-14 15,0-1-1-15,1 3 1 16,1-2 0-16,-1 1 4 16,-1 0-4-16,0 0-15 15,2 1-10-15,-3 0-24 16,-1 0-43-16,-2 2-71 16,-2 0-293-16</inkml:trace>
  <inkml:trace contextRef="#ctx0" brushRef="#br1" timeOffset="176159.1616">14097 13157 374 0,'0'0'167'16,"0"0"-44"-16,0 0-6 0,0 0-72 15,0 0-19 1,0 0-9-16,-55-20-13 0,46 20 11 15,0 0-4-15,3 0-2 16,0 0 2-16,1 0 9 16,-2 0-3-16,0 0 0 15,-2 0-5-15,-2 0-2 16,-1 2-4-16,0 5-4 16,2 2 0-16,-2-1 2 15,3-1-1-15,3 0 5 16,0 2-4-16,2-3 5 15,-1 5 5-15,2-2-6 16,-1 4 3-16,-1-1 2 0,0-1-2 16,-2-1 6-1,3 0-7-15,1-3-5 0,-2 0 1 16,1 0-4-16,1 2 1 16,0 2 3-16,1 1-3 15,-1 2 2-15,2 3-2 16,-5 0 0-16,6 0 0 15,0 0 3-15,0-2-2 16,0-1-2-16,0 0 1 16,0 1 0-16,3-1 1 15,6 0 0-15,0 2 1 16,0 1 4-16,2-2-3 16,2 1 0-16,0-1-2 15,0-2 4-15,3-2-4 0,0 0 0 16,3-5-2-16,1 2-2 15,0-4 0-15,4-1 0 16,-4-3 0-16,1 2 1 16,-2-2 3-16,-3 0-6 15,2 0 2-15,-1 0 0 16,-1-3-2-16,4-8 2 16,-1 0-2-16,0 0 0 15,-1-2 2-15,-2 0-2 16,-3 0 4-16,0-1-2 15,-3-1 4-15,-1-2-3 16,2-4-2-16,-4 0 2 16,-1-3 1-16,-3-1-2 0,-1 1 0 15,-2 2 2-15,0 2-2 16,0 4-1-16,0 1 0 16,0 1-1-16,-5 2 1 15,-1-2-1-15,-3-1-1 16,-1 1 3-16,1 0 0 15,-3 0-4-15,-1 0 4 16,-1 0-3-16,-1 1 0 16,-1 0 0-16,-1 0-1 15,2-1 1-15,-1 0 3 16,1-1 2-16,-1-2-2 16,2 4 0-16,2-1 0 0,3 7 0 15,5 2 0-15,-1 2 0 16,-2 3-9-16,-3 0-12 15,-10 19-36-15,-4 7-30 16,-6 3-73-16,0-1-688 16</inkml:trace>
  <inkml:trace contextRef="#ctx0" brushRef="#br1" timeOffset="177561.4771">12151 14195 299 0,'0'0'302'15,"0"0"-302"-15,0 0 91 0,0 0 31 16,0 0-72-16,0 0 2 16,0 19-23-16,0-17-4 15,0-2 15-15,0 0-7 16,0 0-1-16,-7 0 5 15,-5 0-22-15,-3 0-13 16,0 0-1-16,-1-6 0 16,4-2 4-16,-2-6-5 0,1 2 0 15,1-5-2-15,0-3-3 16,3 0 2-16,2-1-18 16,1 0 16-16,0 3-9 15,3 3 0-15,0 4-10 16,3 3 20-16,0 4-6 15,0-4-5-15,0 2 11 0,0 0-6 16,0-2-9-16,0 1-6 16,0 0-1-16,6 0-17 15,3 1 3-15,-2-1 12 16,1 3 16-16,0 3 10 16,-5-1 2-16,0 2 3 15,-1 0-3-15,-2 0 3 16,1 4 5-16,-1 11 6 15,0 4-2-15,0 6 4 16,0 1 17-16,-7 0-20 0,-5 2 3 16,-3-1-9-1,-1-1-3-15,2 0-3 0,0-1 2 16,3-5-1-16,0-3-2 16,3-4 2-16,5-4-1 15,1-5-1-15,2-1-5 16,0-3-2-16,0 0 7 15,8 0 0-15,8-8 7 16,1-9 9-16,2-2-9 16,0 1-4-16,-2 0 12 15,-1 3-8-15,-2 4 3 16,-1 3-1-16,-4 2-9 16,-2 1 3-16,1-1 3 15,5 3-5-15,-1-1-1 16,6-4-1-16,0 1 0 0,3 0 0 15,0 0-8-15,-6 1-18 16,-5 1-26-16,-4-1-94 16,-5-2-320-16</inkml:trace>
  <inkml:trace contextRef="#ctx0" brushRef="#br1" timeOffset="179245.0363">12593 14053 366 0,'0'0'169'0,"0"0"-59"16,0 0 36-16,0 0-68 0,0 0-23 16,0 0-28-16,-3 0 0 15,3-4 11-15,-2-3-12 16,2 1-15-16,0-2 5 0,0 1-6 16,0-1-8-1,0 0 0-15,0 2-2 0,0-2-3 16,2 2 2-16,6 0 1 15,-1 0 0-15,3 1-1 16,2 2-8-16,-1 0 8 16,4 3 0-16,-2 0-5 15,2 0 6-15,-1 0 0 16,-1 6-4-16,-3 3 3 16,-4 2-8-16,-4 2 8 15,-2 1-13-15,0-1 8 0,-3 4 5 16,-9 0-4-1,-3-2-6-15,3-2-12 0,3-3-3 16,2-2-6-16,2-4 0 16,4-2 17-16,1-1-9 15,0-1 10-15,0 0 6 16,0 0-22-16,0-3-83 16,0-4 28-16,0-1-16 15,6 1 32-15,2 1 68 16,0 2 1-16,-2 1 0 15,0 2 4-15,-1-1 22 16,0 1 9-16,-2 1 25 0,-1 0-27 16,1 0-24-16,0 0 37 15,1 0-20-15,1 0 16 16,1 0-6-16,4 0 7 16,-1 0-14-16,2 1-25 15,2 3 24-15,2 0-15 16,-2 4-6-16,-2-3-2 15,-2 4-3-15,-2-2 0 16,-2 0 9-16,-2 3 3 16,-2-2-6-16,1 0 8 15,-1-1 0-15,-1 3 2 16,0-3-7-16,0 1 3 16,0 1-10-16,0-1 11 0,0 1-4 15,-9 2 6-15,-3-1-10 16,-3-2 1-16,1-1 5 15,-3-1-8-15,1-2 2 16,4-1-4-16,-3-1-1 16,6-2 0-16,0 0-2 15,0 0-4-15,-1-5-26 16,2-6 7-16,0-3-31 16,4-1-26-16,-2-2-48 15,5 2-168-15</inkml:trace>
  <inkml:trace contextRef="#ctx0" brushRef="#br1" timeOffset="179795.0523">12993 13930 848 0,'0'0'71'0,"0"0"18"16,0 0-9-16,0 0-46 15,0 0-25-15,0 0-2 16,0 0-6-16,0 0-1 15,0 0-6-15,0 5 1 16,-2 8 3-16,-5 4 2 16,-6-1 2-16,0 2-1 15,-1-1 0-15,-1-1-1 16,0 1 0-16,1-4-4 16,5-1 1-16,4-2 2 15,2-3 0-15,3-3-3 16,0-1-6-16,0-1-1 0,0-1 5 15,8 0 5-15,3-1 1 16,-1 0 7-16,4 0-4 16,-1 0-2-16,3 0 3 15,0 0-4-15,0 0-3 16,0 0 3-16,2 0 4 16,-1 0-3-16,-1 0 0 15,-1 0-1-15,0 0 4 16,-2 0-4-16,-1 0-4 15,-4 0 1-15,-4 0-18 16,-1 0-41-16,-1 0-41 0,-2 0-112 16</inkml:trace>
  <inkml:trace contextRef="#ctx0" brushRef="#br1" timeOffset="180123.0971">13221 13930 738 0,'0'0'156'0,"0"0"-75"16,0 0 13-16,0 0-38 15,0 0-39-15,0 0-7 16,23 0-6-16,-7-3 0 16,3-3 2-16,1-1-4 15,-4 2-2-15,-1 0-1 16,-1-1-26-16,-4 4-7 16,-4 1-39-16,-2-1-48 15,-1 2-102-15,-3 0-319 16</inkml:trace>
  <inkml:trace contextRef="#ctx0" brushRef="#br1" timeOffset="180347.4271">13253 14021 575 0,'0'0'131'0,"0"0"8"15,0 0-41-15,0 0-32 16,0 0-31-16,0 0 5 16,4 1-25-16,6-1 0 15,4 0-15-15,2-4-5 16,2-7-16-16,3 0-60 16,0 0-69-16,-3-1-351 15</inkml:trace>
  <inkml:trace contextRef="#ctx0" brushRef="#br1" timeOffset="181036.5876">13506 13826 551 0,'0'0'212'15,"0"0"-97"-15,0 0-11 16,0 0-41-16,0 0-29 16,0 0-22-16,-3-6 4 15,3 6-16-15,0 0-1 0,0 0-1 16,0 2 2-16,0 8 0 16,0 3 2-16,-1 2-2 15,-2 0 0-15,-2 0 0 16,-1-3 1-16,3 1-1 15,2-1 0-15,1-5-5 16,0-1-15-16,0-4-5 16,0 0 1-16,0-2 5 15,4 0 14-15,4 0 4 16,-1 0 1-16,3 0 2 16,0 0 1-16,-1 0-2 0,-1-4 1 15,-3 0 1-15,-1 2-3 16,1-2 0-16,-1 1 0 15,-2 2 2-15,5-2-1 16,-2 1 1-16,-1 0-2 16,1-1 1-16,-1 2 0 15,1 1 3-15,1-1-3 16,1 1 3-16,-1 0 0 16,0 0 0-16,2 0 1 15,-1 0 2-15,-1 0 2 16,0 0 0-16,0 1-3 15,0 3 1-15,1 1 3 16,-2-1-6-16,-1 2 1 16,-1 0-3-16,0 1 2 0,-3 2 2 15,0 3-4-15,0-1 2 16,0 1 2-16,0 2 4 16,-9 0-4-16,-6-3 3 15,0 1-2-15,-2-4 0 16,1-3-7-16,-1-3 2 15,3-2-2-15,-2 0-26 16,5-7-58-16,1-15-95 16</inkml:trace>
  <inkml:trace contextRef="#ctx0" brushRef="#br1" timeOffset="181302.1712">13543 13780 706 0,'0'0'142'16,"0"0"-12"-16,0 0-51 16,0 0-31-16,0 0-16 15,0 0-24-15,66-28 0 16,-45 19-5-16,-3 0-6 15,0 2-3-15,-5-1-25 16,2 5-39-16,-4 0-36 0,-2 1-171 16</inkml:trace>
  <inkml:trace contextRef="#ctx0" brushRef="#br1" timeOffset="181955.3584">13906 13846 678 0,'0'0'147'0,"0"0"-59"0,0 0 21 16,0 0-34-16,0 0-36 16,0 0-7-16,0 0-2 15,0 0 2-15,0-1-1 16,0 1-9-16,0-3-4 16,0 1-2-16,0 0-15 15,4-1-1-15,11-3 5 16,8-1 6-16,2-3-8 15,3-1-3-15,-5 2-5 16,1 4-20-16,-4-1-3 16,-6 5-19-16,-2-1 18 0,-8 2-16 15,-2 0-13-15,-2 0-44 16,0 0-48-16,-12 5-144 16</inkml:trace>
  <inkml:trace contextRef="#ctx0" brushRef="#br1" timeOffset="182252.2553">14010 13835 44 0,'0'0'533'16,"0"0"-384"-16,0 0-31 0,0 0-41 15,0 0-34 1,0 0-9-16,0 8-12 0,0 4 27 15,0-2-18-15,0 4-16 16,0 3 6-16,0 1-17 16,0 2 3-16,0 0-6 15,0-2 4-15,2 0-5 16,-2-3-1-16,1 1 0 16,-1-7 0-16,2 0-35 15,-1-6-52-15,1-1-84 16,2-2-539-16</inkml:trace>
  <inkml:trace contextRef="#ctx0" brushRef="#br1" timeOffset="183262.2293">14043 13713 409 0,'0'0'127'0,"0"0"-17"15,0 0 4-15,0 0-54 16,0 0-29-16,0 0 8 16,-27-19-5-16,21 18-8 15,2 0 8-15,1-1 3 16,0 2-6-16,-3 0-1 16,2 0-11-16,-4 0-1 0,-3 0-7 15,0 0 3-15,-1 0-14 16,-1 3 5-16,-1 3-2 15,2 2-3-15,-3-1 5 16,4 3-6-16,1 0 5 16,3 2-3-16,-2 0-1 15,3 3 0-15,-3 2-1 16,3 2 1-16,1-1 0 16,2 1 6-16,0-3-5 15,2 3-1-15,-1-4 1 16,2 3 6-16,0-1-7 15,0 0 0-15,0 0 1 16,0 0 4-16,6 0-3 16,0 0 3-16,-1-1-3 15,7-3 2-15,-5 1 2 0,4-2 1 16,0-2-1-16,2 0-4 16,1 0-2-16,1-1 0 15,0-2 6-15,-1 0-6 16,1 1 1-16,1-1 3 15,0 2-4-15,-1-3 0 16,3 2 2-16,-4-3-2 16,2-4-1-16,-1 1-2 15,1-2 3-15,-1 0-2 16,2 0-3-16,-4-2 1 16,2-5 4-16,-1-1-2 15,-1 0-1-15,0-3 3 0,-1 1-1 16,2-3 3-16,-4-1-7 15,1-2 7-15,0-1-2 16,-3-3 0-16,-2 1 4 16,-1 1-4-16,-2 1 0 15,1 2 1-15,-3-2 0 16,-1-1 1-16,0-3 0 16,0 1-1-16,0-2 6 15,-8-2-4-15,0 0 3 16,-1 0 0-16,-1 2-3 15,-2-1-3-15,0 2-1 16,-3 4 1-16,3 0-2 16,0 5 1-16,2 1 0 15,-3 1 1-15,-1 2-6 16,-3 3 3-16,-4 1 3 0,-2 3-1 16,-3-1 1-16,4 2-13 15,-2 0-16-15,0 0-7 16,7 0-34-16,3 4-111 15</inkml:trace>
  <inkml:trace contextRef="#ctx0" brushRef="#br1" timeOffset="184692.9211">11783 10599 768 0,'0'0'58'0,"0"0"-48"16,0 0 40-16,0 0 10 15,0 0-32-15,0 0-10 16,0 0 21-16,57-6 24 16,-20 3-29-16,3 2-12 15,5 0 4-15,0 1-9 16,0 0-2-16,5 0-4 0,5 0-4 15,6 2-5-15,5 11 0 16,0 1 2-16,-3 2-4 16,-4 0 6-16,-4 0-4 15,-7-1-2-15,0 1 0 16,-6-2 2-16,-5 0-1 16,0 1-1-16,-6 0 0 15,-4-1-4-15,-4-3 3 16,-2-2-9-16,-5-3 0 15,-4-1 0-15,-3-2 2 16,-6-2-23-16,-3-1-2 16,0 0-16-16,0 0-45 15,-7 0-372-15</inkml:trace>
  <inkml:trace contextRef="#ctx0" brushRef="#br1" timeOffset="185585.0956">14046 10884 467 0,'0'0'309'15,"0"0"-247"-15,0 0 27 16,0 0 2-16,0 0-39 0,0 0-8 15,0-2-15 1,0 2-15-16,2 0-1 0,11 0-6 16,7 9 3-16,3 3 1 15,1 5 2-15,0 0-7 16,-3 2 6-16,1-1-1 16,1 2 2-16,-2 0-12 15,3 1 5-15,-1-1-1 16,0 0-3-16,-4-3-2 15,2-1 1-15,-4-2 0 16,-1-4-1-16,-4-1-5 16,-2-3-29-16,-1-1-1 15,-6-3-15-15,-1 1-28 16,-2-3-71-16,0 0-163 16</inkml:trace>
  <inkml:trace contextRef="#ctx0" brushRef="#br1" timeOffset="185964.7187">14113 11123 489 0,'0'0'174'16,"0"0"-6"-16,0 0-56 16,0 0-33-16,0 0-23 15,0 0-15-15,59 32-10 16,-40-26-12-16,5 2 2 0,1-2-5 16,5 2-7-1,0-2 10-15,0-2-12 0,-2 1 7 16,-3-2-9-16,-5 0-3 15,-2-1-1-15,-2-1-1 16,-2 1 3-16,-3-2-9 16,-5 0-8-16,2 0-17 15,-2 0-8-15,3 0-38 16,-5-9-68-16,-2-5-411 16</inkml:trace>
  <inkml:trace contextRef="#ctx0" brushRef="#br1" timeOffset="186277.0961">14531 10951 826 0,'0'0'75'0,"0"0"-13"16,0 0 10-16,0 0-31 15,0 0-22-15,0 0 11 16,-5 46-8-16,4-26-2 16,1 1 0-16,-2 2-11 15,1-1 1-15,-5 1 5 16,2-3-9-16,-1-3-3 16,1-2 4-16,-2-1-7 0,1-3-1 15,-2-4-23-15,2-4-16 16,1-3-4-16,1 0-62 15,0-1-308-15</inkml:trace>
  <inkml:trace contextRef="#ctx0" brushRef="#br1" timeOffset="187205.3425">14327 10855 546 0,'0'0'109'0,"0"0"3"0,0 0-4 15,0 0-12-15,0 0-45 16,0 0-8-16,0 13-20 15,0-13-9-15,0 0-7 16,0 0-4-16,0 0 4 16,3 0 0-16,4 0 2 15,2-7 3-15,6-7-3 16,-3-5-9-16,0-3 0 16,-1-5 0-16,-3-1-1 15,-3-4-8-15,-2 0-7 16,-3 2 14-16,0 3-11 0,0 6 1 15,0 5 0 1,0 4 10-16,-6 4-19 0,3 3 10 16,1 4 10-16,1 1 2 15,1 0 1-15,0 0-2 16,-3 0 10-16,3 1-8 16,0 12 1-16,0 4 8 15,0 1 2-15,0 3-8 16,0 2 8-16,0-1-1 15,6 0-8-15,1-2-1 16,4-3-6-16,2-2 3 16,4-2-2-16,3-6-19 15,3-6-41-15,1-1-18 16,-3-6-125-16,-7-13-423 16</inkml:trace>
  <inkml:trace contextRef="#ctx0" brushRef="#br1" timeOffset="187486.6174">14282 10368 760 0,'0'0'74'0,"0"0"22"15,0 0-10-15,0 0-37 0,0 0-28 16,0 0-7-16,-2 0 2 16,2 0-11-16,0 0-4 15,0 0-1-15,0 0-3 16,0 0-27-16,0 5-38 16,2 1 10-16,7 3-42 15,-3-3-138-15,0 3-311 16</inkml:trace>
  <inkml:trace contextRef="#ctx0" brushRef="#br1" timeOffset="189854.8863">14918 12838 475 0,'0'0'180'15,"0"0"-91"-15,0 0 13 16,0 0-23-16,0 0-36 16,0 0-16-16,1-10-7 15,-1 10-2-15,0 0 2 16,0 0-18-16,0 0 3 0,0 0-1 16,0 0-7-16,0 0 7 15,0 7-4-15,0 5 2 16,-4 2 3-16,-5 3 1 15,-2 3-4-15,-1 1-2 16,2 2 0-16,-1 2 3 16,-1-2-3-16,3 1 0 15,0-2-2-15,1-2 4 16,3-6-2-16,2-4 2 16,3-7-2-16,0 1-1 15,0-1-1-15,0-3 2 0,0 0-12 16,0 0 6-16,0 0-7 15,0 0 4-15,2 0 9 16,5 0 2-16,5 0 0 16,-5-3 3-16,2-2-2 15,2 2 4-15,-1 0-4 16,-1-2 0-16,3 2-2 16,0 0 4-16,0 0-5 15,1 2 0-15,1 0 1 16,2 0 1-16,-1-1-2 15,3 2 0-15,0-1 0 16,1 1 2-16,-1 0-2 0,-4 0 0 16,-4 0 0-16,-3 0-2 15,-4 0-9-15,-3 0-7 16,0 0-36-16,0 0-11 16,-1-5-122-16,-11-1-434 15</inkml:trace>
  <inkml:trace contextRef="#ctx0" brushRef="#br1" timeOffset="190167.6206">14986 12981 505 0,'0'0'179'16,"0"0"-82"-16,0 0-8 0,0 0-14 15,0 0-40-15,0 0-26 16,0-2 3-16,0 4 1 16,0 8 21-16,0 8-3 15,0 1-9-15,0 6-9 16,0 1-1-16,0-1-1 16,0-1-4-16,1-3-4 15,1-1 0-15,-2-3-3 16,0-4-2-16,0-3-13 15,0 0-47-15,0-7-85 0,1-3-380 16</inkml:trace>
  <inkml:trace contextRef="#ctx0" brushRef="#br1" timeOffset="191410.2513">15335 12841 105 0,'0'0'374'15,"0"0"-294"-15,0 0 38 16,0 0-2-16,0 0-56 15,0 0-15-15,2-2-14 16,-2 2 8-16,0 0-5 16,0 0-22-16,0 0-2 15,0 0-4-15,0 0-4 16,0 0 3-16,-3 4 2 0,-3 5 1 16,-6 2-1-16,1 2-6 15,-6 4 1-15,-2 4-2 16,-1-1 0-16,2 2 6 15,3-4 1-15,6-2-7 16,4-6-4-16,4 0 4 16,1-3 0-16,0-3 1 15,0-1-1-15,0-1-4 16,0-1 3-16,0 0-6 16,0 1 5-16,6-1 0 15,6-1-1-15,6 0 3 16,0 0 0-16,1 0 0 15,0-3 1-15,-4-1-1 16,-2 1 1-16,-2 2-1 16,-5 1 0-16,0 0 0 0,-1 0-2 15,0 0 2-15,1 0 0 16,2 0-1-16,1 1 2 16,0 4-1-16,0-3 0 15,-3 1 1-15,1 0-1 16,1 0 1-16,-2-1-3 15,-2-1-9-15,2 0-63 16,-1-1-38-16,-2 0-237 16</inkml:trace>
  <inkml:trace contextRef="#ctx0" brushRef="#br1" timeOffset="191723.2803">15450 12865 579 0,'0'0'132'16,"0"0"-24"-16,0 0-14 15,0 0-44-15,0 0-27 16,0 0-13-16,45-23-1 0,-36 20-4 16,3 0-5-16,-3 2-2 15,0-1-20-15,2 1-29 16,0-1-58-16,-2-3-59 16,0 5-120-16</inkml:trace>
  <inkml:trace contextRef="#ctx0" brushRef="#br1" timeOffset="191974.9639">15516 12970 454 0,'0'0'180'15,"0"0"-39"-15,0 0-28 16,0 0-38-16,0 0-34 16,0 0-10-16,31 0-10 15,-14-2-18-15,-1-5-3 16,-1 2-1-16,0 2-32 16,-2-2-32-16,-1 4-70 15,-4-2-211-15</inkml:trace>
  <inkml:trace contextRef="#ctx0" brushRef="#br1" timeOffset="194128.6628">15723 12853 430 0,'0'0'173'16,"0"0"-40"-16,0 0-38 15,0 0-21-15,0 0-34 16,0 0-23-16,-6-23-12 16,6 17 1-16,0-2-4 15,0 2 0-15,0 1-2 16,0 1 1-16,0-1 7 16,0 0-8-16,0 1 3 0,0-4-3 15,0 1 2-15,0 0-4 16,0 3-6-16,0-2-12 15,0 2-3-15,6 0 3 16,-2-1 17-16,4 1 6 16,0 3 0-16,3-1 11 15,-2 2-7-15,0 0-7 16,-1 0 3-16,-1 7 4 16,-1 2-5-16,0 2 10 15,0 0 1-15,-1 1-6 16,-2 2 0-16,1 2 8 15,-3 1 1-15,-1 0 1 16,0-1-5-16,0 2 7 0,0-3-13 16,-8 0 3-1,0-3-6-15,4-3 4 0,-1 1-4 16,2-3 0-16,0-4-1 16,2 4 0-16,-2-4 0 15,3-2 0-15,0 1 4 16,0-2-2-16,0 0 5 15,0 0-6-15,0 0-3 16,0 0-1-16,7 0 1 16,2 0 13-16,0 0-8 15,3 0-3-15,2-3-2 16,2-4-6-16,0 0-6 0,4-7-18 16,-2-2-27-1,0-3-34-15,-5-2-101 0,0 0-419 16</inkml:trace>
  <inkml:trace contextRef="#ctx0" brushRef="#br1" timeOffset="194706.652">15981 12710 413 0,'0'0'286'0,"0"0"-161"15,0 0-37-15,0 0-28 16,0 0-24-16,0 0-17 16,-18-12-3-16,17 12-14 0,1 0-2 15,-2 0 0-15,1 1-1 16,1 12-3-16,-2-2 2 16,1 0 1-16,1-1-1 15,0-2 0-15,0-2 0 16,0-2-8-16,0-1 4 15,0 0-5-15,0 0-4 16,0-1 3-16,0 2 8 16,0 1-5-16,3 0 1 15,-2-3 4-15,-1-2-3 16,2 0 2-16,-1 1 1 16,1-1 4-16,2 0 2 0,-1 0 23 15,3 0 9-15,2 0 1 16,2 0-12-16,2 0-4 15,0 0-6-15,0-1 0 16,-3 0 7-16,-2 1-8 16,-1 0-6-16,-1 0-2 15,1 0 0-15,-3 0-4 16,0 2-4-16,-2 9 4 16,-1 3 5-16,0-2-2 15,0 4 0-15,0-2 1 16,-4 0-4-16,-8-1 6 15,0-2-5-15,-3-2 0 16,3-3 0-16,1-2-1 0,1-3-14 16,1-1-15-1,2 0-26-15,-1-10-39 0,3-7-61 16,0-2-326-16</inkml:trace>
  <inkml:trace contextRef="#ctx0" brushRef="#br1" timeOffset="194912.652">15941 12670 663 0,'0'0'124'0,"0"0"-19"16,0 0-47-16,0 0-36 15,0 0-12-15,0 0-7 16,33-47-6-16,-27 45-2 15,1 0-33-15,2 2-30 16,0 0-64-16,-1 0-147 16</inkml:trace>
  <inkml:trace contextRef="#ctx0" brushRef="#br1" timeOffset="195334.7367">16075 12776 680 0,'0'0'194'0,"0"0"-107"16,0 0 14-16,0 0-44 15,0 0-34-15,0 0-14 16,19-24-7-16,-13 14 3 16,2 0 2-16,1-1-7 15,3 0 0-15,1-1-5 16,2 3-8-16,-3-1-15 15,2 4-6-15,-1 2-14 16,-4-1-19-16,0 5 32 16,-2-2-29-16,-2 2 17 15,-4 0-58-15,-1 0-103 16,0 0-178-16</inkml:trace>
  <inkml:trace contextRef="#ctx0" brushRef="#br1" timeOffset="195622.1989">16183 12741 138 0,'0'0'292'0,"0"0"-143"15,0 0-19-15,0 0-34 16,0 0-27-16,0 0-19 15,7 53 1-15,-4-39-13 16,-2 2-13-16,3-4 7 16,-3 1-19-16,-1-2-5 0,2 0-4 15,-1-2-4 1,1-4 0-16,1 0-17 0,1-2-47 16,5-3-67-16,0 0-88 15,1 0-435-15</inkml:trace>
  <inkml:trace contextRef="#ctx0" brushRef="#br1" timeOffset="196469.5613">16208 12612 355 0,'0'0'215'0,"0"0"-70"0,0 0-30 16,0 0-66-16,0 0-16 15,0 0-9-15,-30-29-20 16,24 27 7-16,2 1-8 16,-2-1 7-16,0 2-5 15,-1-1-2-15,0 1 3 16,1 0 3-16,0 0 6 16,-1 0-8-16,0 11-4 15,-1 3 3-15,0 5 11 16,2 1 5-16,-1 0 3 15,1 1-16-15,5-1 9 16,-1 1-15-16,2-2 7 0,0 0-4 16,0 1-6-16,0 0 3 15,0 0-1-15,8 1 0 16,-1-3 1-16,-1 0 1 16,2-1-1-16,-2-2 0 15,1-3 0-15,3 0-2 16,-1-1-1-16,2-2 3 15,2 1-3-15,-2-5 0 16,3-1-1-16,-1-3 3 16,-1-1-2-16,2 0 0 15,-3 0 0-15,1 0 5 16,-2 0-1-16,-2-4 0 16,2-7-2-16,-1-1-2 15,-1-7-1-15,1-5-6 16,1-7 6-16,0-6-9 0,0-6-5 15,-2 1-16-15,-3 4 12 16,-2 4 14-16,-2 11 5 16,-1 6 0-16,0 3 2 15,0 1 8-15,0 2 2 16,-3-1-4-16,-3 0 6 16,-2 1-6-16,-2-2-5 15,0 4-2-15,-3 0 3 0,-4 3-2 0,1-1-2 31,-2 4-1-31,-2 2-1 0,4 1 1 0,3 0-2 16,0 0 1-16,-1 9 0 0,2 5-11 16,-3 3-33-16,3 2-8 15,0 2-62-15,-1 0-288 16</inkml:trace>
  <inkml:trace contextRef="#ctx0" brushRef="#br1" timeOffset="198208.3552">14992 13441 516 0,'0'0'221'0,"0"0"-153"16,0 0 21-16,0 0-2 0,0 0-26 31,0 0-33-31,0 0 3 0,3-7-20 16,-3 7-2-16,0 0-2 15,0 0-7-15,0 1-11 16,0 9 11-16,0 3 1 16,0 3 2-16,0 1 2 15,-5 1-4-15,-5 2 0 16,-3-1-1-16,1 3 1 16,-3-4-2-16,3-1 3 15,3-4 0-15,5-5-2 16,2-4 0-16,2-4 1 15,0 0-1-15,0 0-2 16,0 0-1-16,0 0 3 16,6 0 1-16,6 0 1 15,0 0-1-15,3 0 0 16,-2 0 5-16,3 0-3 0,0 0-3 16,3-1 0-16,1-4 0 15,2 1 1-15,0-1-1 16,0-1 0-16,-2 2-1 15,-1 0-3-15,-2 0-9 16,1-1-3-16,-5 1-9 16,-3 0-21-16,-2 1-13 15,-8-1-38-15,0 1-139 0,0 0-348 16</inkml:trace>
  <inkml:trace contextRef="#ctx0" brushRef="#br1" timeOffset="198462.7203">15084 13529 489 0,'0'0'227'0,"0"0"-185"16,0 0 2-16,0 0 26 16,0 0-15-16,0 0-12 15,5 45-3-15,1-26-4 16,-1 2-14-16,-1-1-12 15,0 0-3-15,-1-4-7 16,-1 0 8-16,-1-2-7 16,1-4-1-16,-2-2-4 15,0-2-28-15,0-4-42 16,0-2-48-16,3 0-271 0</inkml:trace>
  <inkml:trace contextRef="#ctx0" brushRef="#br1" timeOffset="199166.7141">15362 13417 424 0,'0'0'269'0,"0"0"-198"15,0 0 19-15,0 0-11 16,0 0-34-16,0 0-20 15,0 0-10-15,0 0-13 16,-2 7 10-16,-2 3-9 16,-5 5 9-16,-1 2-7 15,-6 3 1-15,-1 0 3 16,-1 0-7-16,5-2 0 16,-1-2-1-16,8-5-1 15,3-2 2-15,2-4-2 16,1-2 0-16,0 0-1 0,0-2 2 15,0-1-1-15,7 1 6 16,5-1-2-16,0 0-1 16,3 0 1-16,-3 0-1 15,0 0-2-15,3 0-1 16,-3 0 0-16,2 0 0 16,0 0 0-16,2 0 1 15,-1-1-1-15,3-3-1 16,0 0-1-16,0-3-13 15,-3 1-30-15,0-1-29 16,-3-2-79-16,-3 1-317 16</inkml:trace>
  <inkml:trace contextRef="#ctx0" brushRef="#br1" timeOffset="199447.8945">15523 13403 223 0,'0'0'569'0,"0"0"-515"16,0 0 16-16,0 0-1 15,0 0-32-15,0 0-12 0,24-6-7 16,-7 3 1-16,-1 1-12 15,-1 0-7-15,1-1-7 16,-2 0-16-16,-1-1-48 16,-1-1-40-16,-7 0-236 15</inkml:trace>
  <inkml:trace contextRef="#ctx0" brushRef="#br1" timeOffset="199682.218">15587 13488 481 0,'0'0'183'16,"0"0"-85"-16,0 0 9 15,0 0-26-15,0 0-33 16,0 0-31-16,49-7-14 15,-35 3-3-15,-1-4-8 16,-1 2-50-16,-3-2-76 16,0-2-251-16</inkml:trace>
  <inkml:trace contextRef="#ctx0" brushRef="#br1" timeOffset="201058.9486">15699 13340 307 0,'0'0'228'0,"0"0"-135"15,0 0 52-15,0 0-52 16,0 0-28-16,0 0-24 15,0-3 5-15,0 3-22 0,0 0-2 16,0 0-13-16,0 0 9 16,0 0-13-16,0 0 0 15,0 0-1-15,0 0-4 16,0 0-6-16,0 3 0 16,0 8 2-16,2-2 3 15,-1 2 2-15,-1 1-2 16,0-1 2-16,0-1-4 15,0 0 6-15,0-2-3 16,0-1 0-16,0-2-6 16,0-2-5-1,0-3-3-15,0 0 1 0,2 0-2 16,8 0-2-16,5-2 12 16,-1-6 0-16,-1 0-21 15,-6 1 5-15,-1 2-4 16,0 1 4-16,-1 1-1 15,1 0 9-15,-2 0 13 0,-1 1 0 16,0 0 3-16,-1 0-1 16,1 1 4-16,1 0 2 15,2 1-1-15,4 0-6 0,0 0 12 16,2 0-1-16,1 0-3 16,0 0 0-16,1 0-6 15,-4 0-1-15,-2 5 2 16,0 2-2-16,-2 0 3 15,-1 2-3-15,-2 1 24 16,0 0-10-16,-1-2-2 16,-2 2 4-16,0 0 0 15,0 2-5-15,0-2-1 16,0 3-4-16,-3-1-1 16,-5-1-1-16,-5 1 6 15,-1-3-5-15,2 0-4 16,-3-4-1-16,3-2 1 0,-1-3-3 15,-1 0-19-15,1 0-39 16,3-5-56-16,1-8-75 16</inkml:trace>
  <inkml:trace contextRef="#ctx0" brushRef="#br1" timeOffset="201328.6646">15810 13262 470 0,'0'0'138'0,"0"0"-59"15,0 0 42-15,0 0-66 16,0 0-24-16,0 0-14 15,63-22-9-15,-53 21-7 0,-3-1-1 16,-1 2-3 0,0 0-3-16,1 0-11 0,1 0-50 15,1 0-124-15,-1 0-284 16</inkml:trace>
  <inkml:trace contextRef="#ctx0" brushRef="#br1" timeOffset="201892.6049">15998 13328 658 0,'0'0'167'0,"0"0"-104"15,0 0 31-15,0 0-22 16,0 0-44-16,0 0-14 16,22-7-11-16,-1 2 1 15,1 1-2-15,1-2-2 16,-2 2 0-16,-2-2-17 0,-4 1-14 16,1-1-2-16,-2 0-11 15,-2 1-33-15,-1 0-51 16,-4 1-105-16,-4 1-117 15</inkml:trace>
  <inkml:trace contextRef="#ctx0" brushRef="#br1" timeOffset="202173.8941">16141 13311 424 0,'0'0'149'0,"0"0"34"16,0 0-77-16,0 0-18 15,0 0-42-15,0 0-3 16,15 61-13-16,-11-43-3 16,-1-1-12-16,0 0-4 15,-1-2-3-15,-1 1-5 16,-1 0-2-16,2-4 1 15,-1 0-2-15,1-4 0 16,-1-2-23-16,1-3-26 16,2-2-59-16,5-1-177 15</inkml:trace>
  <inkml:trace contextRef="#ctx0" brushRef="#br1" timeOffset="203222.2135">16139 13163 317 0,'0'0'155'15,"0"0"-25"-15,0 0 16 16,0 0-60-16,0 0-3 15,0 0-30-15,-22-6-3 16,16 5-26-16,-1 1-4 16,0 0-5-16,-1 0-5 15,-1 0-2-15,1 0-5 16,-1 3 1-16,-1 5-3 16,1 4 5-16,-2-2-1 0,1 3 0 15,3-1-1-15,-1 2-1 16,0 0 3-16,1 1-4 15,1 0 1-15,2 2-2 16,2 2 3-16,1 1 0 16,1 0 1-16,0 0 5 15,0 0-3-15,0-1-1 16,0 1 0-16,3-1 0 16,4 1-1-16,1-2-2 15,2-1-2-15,-2 0 6 16,1-2-7-16,1-1 3 15,-1-1-7-15,1-3 3 0,2-3 1 16,2-3 0 0,0-1 0-16,2-3 0 15,1 0 1-15,1 0 3 0,3-1-1 16,1-8-2-16,0-1-1 16,-2-1-5-16,0 1-3 15,-4-1-1-15,-1-1 2 16,-4 0 7-16,-1-1 0 15,-1-4 2-15,-2 0-1 16,-1-5 0-16,-1 0-2 16,0-1 3-16,-4 0 0 15,1 1-1-15,-2 1-1 16,0-2-1-16,0 0 1 16,0 1 3-16,-5-1 3 15,-4 0-6-15,-3 0 1 0,-1 1 2 16,-1 1-3-16,-2 0 2 15,2 4-2-15,1 3 0 16,-1 1-8-16,0 7 6 16,-5 2-1-16,-4 1-1 15,-7 3-8-15,-1 0-17 16,-7 0-18-16,-2 7-55 16,-5 4-273-16</inkml:trace>
  <inkml:trace contextRef="#ctx0" brushRef="#br1" timeOffset="204507.3499">14670 13743 371 0,'0'0'161'16,"0"0"-84"-16,0 0 31 0,0 0 0 16,0 0-59-1,0 0-10-15,0 0-3 0,0 0 13 16,0 0-7-16,0 0-4 15,0 1-15-15,0-1-6 16,0 0-2-16,0 0 4 16,0 0-9-16,0 0-3 15,0 0-7-15,0 0 4 16,0 0 5-16,-2-3-6 0,-4-5-1 16,0-7-2-16,0 0-3 15,-1-5 1-15,1-3 0 16,0-3-1-16,0-3-5 15,0 2 0-15,-1 3-13 16,1 6 13-16,1 2-6 16,2 7 7-16,0-1-13 15,2 6 9-15,1-2-2 16,0-1-2-16,0 1-4 16,0-1 2-16,1-2-14 15,5 2 8-15,0 0 11 16,3 1-10-16,-2 2 16 0,0 3-4 15,-1 1 9-15,-2 0 1 16,3 0 0-16,-1 0 2 16,2 0 2-16,-4 7 0 15,-1 6-1-15,-1 1 10 16,-2 4-3-16,0 1 3 16,0 0-3-16,0 2 4 15,0 1-5-15,-3 0-4 16,-8 0 10-16,-3-2-13 15,0-3 0-15,0-2-1 16,3-2 2-16,5-3-2 16,3-5-1-16,1-2 0 15,2-1 0-15,0-2 0 0,0 0 2 16,0 1-2 0,0-1 7-16,0 1 7 0,5-1 0 15,1 0 1-15,3 0-8 16,4 0 6-16,2 0-9 15,4-1 4-15,4-6-3 16,-1-4-3-16,5-1 0 16,-2 0 1-16,2 0-3 15,-3 1 3-15,-4 0-3 16,-4 4-2-16,-7 0 2 16,-4 6-19-16,-5 1-5 15,0 0-15-15,0 0-42 0,-8 0-126 16,-9 5-233-1</inkml:trace>
  <inkml:trace contextRef="#ctx0" brushRef="#br1" timeOffset="206410.2512">13799 10957 459 0,'0'0'179'0,"0"0"-130"16,0 0 35-1,0 0-1-15,0 0-16 16,0 0-16-16,0 0 2 0,0 0-2 16,0 0-20-16,0 0-5 15,0-3-1-15,10 0-15 16,6 0 5-16,7 0-15 15,2-2 10-15,9 2-6 16,5 1 3-16,5-1 0 16,5 0 8-16,6 0-14 15,3 0 3-15,5 0-4 16,1 0 0-16,0 1 3 16,-1 2-3-16,-7 0 0 15,-5 0 0-15,-3 0-2 16,-3 0-13-16,-2 5 11 15,-3-2 0-15,-1 0-3 16,-3 0 0-16,-5-3 5 0,-4 2 3 16,-5-2-6-16,-1 1 5 15,-4 1 0-15,-3-1-1 16,-3 1 1-16,-5-2-5 16,-3 0 4-16,-3 1-7 15,0 1-5-15,0-2-12 16,0 3-15-16,-6 3 8 15,-11-1-16-15,-3 0-71 16,0-4-147-16</inkml:trace>
  <inkml:trace contextRef="#ctx0" brushRef="#br1" timeOffset="207472.4363">16050 11014 552 0,'0'0'43'0,"0"0"24"0,0 0 27 31,0 0-14-31,0 0-23 16,0 0-20-16,-5-7 10 0,5 7-14 15,0 0 1 1,0 0 0-16,0 0-8 0,0 0-10 15,0 0 3-15,0 0-5 16,0 0-14-16,0 0-1 16,0 3 1-16,13 8 6 15,3 3-3-15,0 1 5 16,5 2-6-16,0 5 4 16,1 1-3-16,-2-1 5 15,2 2 1-15,-1-1-4 16,-3 0-5-16,0-1 7 15,-5-5-5-15,0 2-2 16,-2-3-1-16,-2-2 1 16,1-2 0-16,-1-1 0 15,-1-7 0-15,0 3-7 0,-1-6-25 16,-3-1-9-16,1 0-38 16,-1 0-74-16,-4-3-207 15</inkml:trace>
  <inkml:trace contextRef="#ctx0" brushRef="#br1" timeOffset="207898.4043">16054 11255 466 0,'0'0'211'0,"0"0"-151"0,0 0 66 16,0 0-39-16,0 0-32 16,0 0-6-16,14 25-16 15,-1-18 6-15,3 1-20 16,4 1-7-16,2 0 6 15,4-1-3-15,-1 1-7 16,2-1 2-16,-1 2-3 16,-3-3 4-16,0 1-5 15,-4-1-6-15,-4-2 1 16,1 1-6-16,-5-2 5 16,-2-1 0-16,0-2 0 15,-2 1-15-15,-1-2-21 16,2 0-38-16,-1 0-65 0,3-3-135 15</inkml:trace>
  <inkml:trace contextRef="#ctx0" brushRef="#br1" timeOffset="208175.7915">16503 11140 797 0,'0'0'60'0,"0"0"-9"15,0 0 11-15,0 0 13 16,0 0-35-16,0 0-9 16,-16 89-15-16,10-63 0 15,2 1-7-15,1-2-4 16,-1 0-4-16,1-5 4 15,0-5-3-15,2-4-4 0,-3-2-36 16,-1-8-65-16,-1-1-187 16</inkml:trace>
  <inkml:trace contextRef="#ctx0" brushRef="#br1" timeOffset="209164.1543">15841 10954 491 0,'0'0'58'16,"0"0"93"-16,0 0-37 16,0 0-50-16,0 0-4 15,0 0-17-15,15 19 1 0,-14-19-14 16,1 1-10-16,-1-1 5 16,1 0-10-16,1 0 1 15,1 0 9-15,5-6-9 16,0-6-10-16,2-4-1 15,-1-3 0-15,-3-2 1 16,3-5-4-16,-4-4-2 16,-2 2-3-16,0-2-6 15,-2 3 2-15,-2 4 3 16,0 6-1-16,0 5 5 16,0 4-3-16,0 5 1 15,0 1-4-15,0 1-5 0,0 1 10 16,0 0 1-16,0 0 2 15,0 0-2-15,0 0-4 16,0 8-4-16,0 10 8 16,0 6 2-16,0 4 8 15,0-2-2-15,6 2-6 16,1-3 11-16,2-4-10 16,3-3-1-16,-3-4-4 15,0-3 5-15,0-5-3 16,-2-5 0-16,3-1-22 15,6-1-27-15,-1-19-61 16,-3-8-341-16</inkml:trace>
  <inkml:trace contextRef="#ctx0" brushRef="#br1" timeOffset="209854.4686">15763 10567 548 0,'0'0'56'15,"0"0"52"-15,0 0-12 16,0 0-33-16,0 0-32 15,0 0-22-15,-1 0-8 16,1-2-1-16,0-2 0 16,0 2-7-16,0 2 7 15,0 0 2-15,0 0 12 16,0 0-5-16,0 0 7 0,0 0-10 16,0 0 1-1,0 0 3-15,0 0 0 0,0 0-10 16,0 0-1-16,0 0 1 15,0 5-5-15,0-2 5 16,0-2 5-16,0 0-5 16,0 0 1-16,0-1-2 15,1 2 1-15,1-2 0 16,-1 0 1-16,2 0 0 16,0 0-2-16,2-4 0 15,-2-3 1-15,-1 1 7 16,-2 2-5-16,0 0 2 15,0 1-4-15,0 1 0 16,0 2 0-16,0 0 3 16,-5 0-3-16,-1 0 0 0,-2 0 0 15,2 0-2-15,-1 6 0 16,4 2-2-16,2 1 4 16,1-1-1-16,0 1 2 15,0-2-1-15,0-3 3 16,0 2 0-16,0-5-3 15,0-1-5-15,0 0 5 16,0 0 0-16,1 0-2 16,6 0 2-16,-2 0 6 15,-1 0-6-15,-2 0-12 16,-2 0-18-16,0 0-47 16,-5 0-235-16</inkml:trace>
  <inkml:trace contextRef="#ctx0" brushRef="#br1" timeOffset="215832.1961">16649 13612 758 0,'0'0'67'16,"0"0"27"-16,0 0-8 16,0 0-41-16,0 0-8 15,0 0-15-15,0 0 4 16,0 0-10-16,-1-8 0 16,1 5-3-16,0 0-1 15,0 0-11-15,0 1 0 16,0 0-1-16,3-2-4 15,5 0 2-15,2-1 2 16,2 2-1-16,0 0 1 16,0 2-3-16,1 0 2 0,1-1 0 15,-1 1-8-15,-2 1 8 16,3 0-10-16,-2 0 3 16,2 0 2-16,-1 0 5 15,-2 7 1-15,-2 0-3 16,-1 2 0-16,-5 1-1 15,-1-1-4-15,-2 3 5 16,0-1-7-16,-3 0 8 16,-13 0 2-16,1-2-2 15,-3 0 2-15,6-2 2 16,4-3-2-16,4-3-6 16,4-1 6-16,0 0-2 0,0 0-4 15,0 0 5-15,0 0 0 16,0 0-2-16,0 0-1 15,0 0 4-15,0-2 0 16,0-3 0-16,2 3-7 16,2-1-14-16,-1 1 4 15,0 1 3-15,0 0 5 16,0 1 6-16,0 0-1 16,-2 0 3-16,-1 0 1 15,2 0-6-15,1 0 6 16,0 0-3-16,4 0 1 15,-1 0 2-15,0 0 1 16,2 2 0-16,-1 3-1 0,2-3 2 16,-1 3-2-1,-2 0-1-15,1 0 1 0,0 2-1 16,-2-1 0-16,-1 3 1 16,-1 1-1-16,-1 0 1 15,-1 2 0-15,1-2 0 16,-2 3 1-16,0-2 0 15,0-2 0-15,0 0-1 16,0 1 8-16,0-3-1 16,-2 0 3-16,-5 0-1 15,-1-1 3-15,0-1-4 16,-1 0 10-16,-1-4-8 16,3 0-1-16,-2-1 8 15,0 0-4-15,-1 0 2 0,-4 0-8 16,-1 0-6-16,1-5 0 15,0-1 0-15,-1 0-1 16,6 1 0-16,2-2 0 16,1-2-21-16,4 1-14 15,1-4-15-15,1 3-15 16,0-1-97-16,0 0-175 16</inkml:trace>
  <inkml:trace contextRef="#ctx0" brushRef="#br1" timeOffset="216488.2669">17102 13621 285 0,'0'0'331'0,"0"0"-247"16,0 0 33-16,0 0-51 16,0 0-21-16,0 0-12 0,-35-18-7 15,34 18-9-15,1 0-6 16,-3 0 0-16,-3 0-4 15,-2 0-3-15,0 0-3 16,-3 4 5-16,0 6-5 16,0 0 1-16,0 4 4 15,1-1-3-15,1 1 2 16,1 0-1-16,4 0-2 16,1 3-1-16,1-1 0 15,2-2-1-15,0 1 0 16,0-3 4-16,6 1-2 15,3-6 1-15,3 1-3 16,0-4 1-16,4-1 0 16,1-3 0-16,1 0-1 15,-2 0-13-15,1-3 4 0,-2-10-6 16,1-3 6-16,-1-2 6 16,0-2 2-16,-2-1-4 15,-1 1 3-15,-4 3 0 16,-4 3 2-16,-4 6 8 15,0-1 9-15,-3 4-6 16,-11 1-4-16,-3-1-7 16,-4 3 1-16,3 1-1 15,-4 1 0-15,2 0 0 16,5 0-8-16,2 0-18 16,6 1-22-16,2 4-31 15,4-2-85-15,1-1-170 0</inkml:trace>
  <inkml:trace contextRef="#ctx0" brushRef="#br1" timeOffset="217925.4268">17412 13601 395 0,'0'0'161'0,"0"0"-52"15,0 0 18-15,0 0-49 16,0 0-32-16,0 0-14 16,2-4-11-16,-2 4 13 15,0 0-22-15,0 0-5 16,0 0-5-16,0 0-2 16,0 0-5-16,0 0 5 0,-5 4 2 15,-4 4 3 1,-2 3-3-16,-3-2 2 0,0 3-2 15,-2 1-2-15,-1 1 0 16,0 0 0-16,1 1 5 16,3-1-2-16,4-1-3 15,2-3 1-15,4-1 1 16,0-3-2-16,3-3 7 16,0-2-5-16,0-1-2 15,0 0-1-15,0 0 1 16,0 0 0-16,0 0 1 15,3 2-1-15,4 1 4 16,4-1 4-16,2-1-3 16,-1 1-3-16,2-2 9 15,0 1-8-15,3-1-2 0,1 0 0 16,2 2-1-16,0-2 5 16,1 1-3-16,-2-1-1 15,-2 0-1-15,-3 2 0 16,-3-1 0-16,-2-1-3 15,-3 3-17-15,0-1-22 16,0-2-33-16,0 0-127 16,-3 0-468-16</inkml:trace>
  <inkml:trace contextRef="#ctx0" brushRef="#br1" timeOffset="218253.5048">17596 13643 628 0,'0'0'218'16,"0"0"-186"-16,0 0 53 15,0 0 5-15,0 0-52 16,0 0-20-16,22-5-5 16,-7 4-3-16,0-2-4 0,1-1 0 15,-1 1-10 1,1 0 4-16,-2 0-4 0,-3 0-5 16,-1 3-18-16,-3 0-15 15,-1 0-18-15,0-1-81 16,-1-1-150-16</inkml:trace>
  <inkml:trace contextRef="#ctx0" brushRef="#br1" timeOffset="218565.8998">17657 13735 467 0,'0'0'115'0,"0"0"10"16,0 0 8-16,0 0-35 15,0 0-35-15,0 0-11 16,0 8-26-16,0-8 0 16,0 0-3-16,0 0-14 15,4 0-9-15,10 0 8 16,-1-2-6-16,0-1 4 15,-1 1-12-15,0 2 6 16,-3 0-18-16,2 0-25 16,2 0-22-16,2-2-31 15,3-1-132-15</inkml:trace>
  <inkml:trace contextRef="#ctx0" brushRef="#br1" timeOffset="222596.1946">17892 13623 495 0,'0'0'101'15,"0"0"3"-15,0 0-3 16,0 0-42-16,0 0-19 16,0 0-7-16,0 0-3 15,-10 0 10-15,10-2-24 16,0-4 3-16,0 0-4 0,0 1-12 15,0-1 6-15,0 1 0 16,0 2-3-16,0-2-3 16,0 0-2-16,0-1-1 15,0 0-2-15,0 1 0 16,0 0-7-16,0 1 2 16,0 0-12-16,1 0 3 15,4 1 2-15,1 0 5 16,0 2-2-16,4 1 3 15,-2 0 5-15,1 0 0 16,-2 0 3-16,0 0 0 16,-1 0 0-16,1 5-2 15,-4 2 1-15,1 3-3 16,-4 1 3-16,0 1-2 16,0 1 2-16,0 0 1 0,0 3 1 15,-7 2 3-15,-3 1 4 16,-1 0 12-16,0-1-8 15,2-2-7-15,-1-2 4 16,1-3 0-16,1-2-3 16,4 1-1-16,1-4 1 15,0-2-4-15,3-2 0 16,0-2 7-16,0 0-8 16,0 0 0-16,0 0 10 15,0 0-8-15,0 0-2 16,12 0 6-16,2 0 1 15,2-2-3-15,0-4-4 0,2 0-1 16,-1 0-4-16,-1 3-21 16,-4-2 0-16,0 2 2 15,-2-3-15-15,-1 2-31 16,1-3-26-16,0-1-127 16,0-1-278-16</inkml:trace>
  <inkml:trace contextRef="#ctx0" brushRef="#br1" timeOffset="223252.29">18116 13517 129 0,'0'0'467'15,"0"0"-371"-15,0 0 9 16,0 0-45-16,0 0-27 16,0 0-26-16,-21-2-6 15,20 2-1-15,1 0-6 16,-3 1 4-16,2 5 2 16,1-1 0-16,0 1-1 15,0 0-2-15,0-1-5 16,0-1-8-16,0 1 9 0,0-1-9 15,0-1-3 1,0 0 5-16,1-1 5 0,2 1-7 16,-2-1 10-16,1 0-4 15,-1 0 10-15,1-1-3 16,-1 1 8-16,1-2 9 16,-1 0 14-16,1 0-12 15,-1 0 5-15,2 0 2 16,2 0-9-16,2 0 5 15,3 0-13-15,0 0-2 16,-1 0-3-16,1 0 2 16,-1 0 10-16,-3 0 3 15,2 0-3-15,-4 1-8 16,-1 2 13-16,0 1-7 16,-3 2-9-16,1 3 17 0,1 0-11 15,-2 2 14-15,0-1-8 16,0 1-1-16,0-1-5 15,0-1 9-15,-5 1-10 16,1-1 4-16,-3-2-2 16,-1-1-8-16,0-2 11 15,-1-1-11-15,-2-3-1 16,-3 0 0-16,-2 0 0 16,1 0-36-16,-2-3-34 15,7-9-52-15,2 0-91 16,7-4-476-16</inkml:trace>
  <inkml:trace contextRef="#ctx0" brushRef="#br1" timeOffset="223486.6109">18148 13448 622 0,'0'0'85'15,"0"0"17"-15,0 0-31 16,0 0-30-16,0 0-30 16,0 0-7-16,64-31-1 15,-53 31-3-15,-1 0-4 16,-3 0-1-16,3 0-24 0,1 0-32 16,0 0-157-1,3 0-326-15</inkml:trace>
  <inkml:trace contextRef="#ctx0" brushRef="#br1" timeOffset="223924.0401">18373 13469 716 0,'0'0'102'0,"0"0"-2"15,0 0-21-15,0 0-42 16,0 0-30-16,0 0-2 16,0 15-4-16,0 2 18 15,0 4 1-15,0 1-5 16,0 1 9-16,0 0-17 16,0-3 0-16,1-1 1 15,2-2-5-15,-1-5-3 0,1-2 0 16,-2-3-2-16,-1-5 2 15,2 0-8-15,-2-2-23 16,1 0-26-16,2 0-6 16,0-10-98-16,-1-5-384 15</inkml:trace>
  <inkml:trace contextRef="#ctx0" brushRef="#br1" timeOffset="224205.1891">18380 13444 326 0,'0'0'323'15,"0"0"-231"-15,0 0 15 16,0 0-15-16,0 0-60 16,0 0-20-16,18-56-9 15,-9 48 3-15,-1 2-6 16,-2 2-6-16,1 0-13 15,0 3 7-15,-2-1 8 16,2 2-10-16,1 0 11 16,1 0-8-16,-2 0-27 15,1 0 14-15,-4 0-45 16,-2 3-130-16,-2 6-31 0</inkml:trace>
  <inkml:trace contextRef="#ctx0" brushRef="#br1" timeOffset="224502.0329">18385 13551 470 0,'0'0'147'0,"0"0"3"15,0 0-28-15,0 0-58 16,0 0-22-16,0 0-9 0,23 0-13 16,-12-1-6-16,0-2-4 15,2-3-1-15,2 2-6 16,1-3-1-16,1 2-4 16,-1-3-17-16,-2 3-28 15,-4-1-73-15,-3 0-90 16,-1 3-266-16</inkml:trace>
  <inkml:trace contextRef="#ctx0" brushRef="#br1" timeOffset="225642.3839">18496 13309 1 0,'0'0'361'0,"0"0"-287"15,0 0 18-15,0 0 23 0,0 0-18 16,0 0-36-16,-56-20-2 16,46 17 1-16,1 1-31 15,-2-1 9-15,1 1-20 16,-1 0 1-16,2 2-13 16,-1 0 7-16,-1 0-8 15,2 0-3-15,-2 0-2 16,0 0 3-16,1 5-2 15,-2 2 2-15,3 3-2 16,-2 0 3-16,0 1 2 16,0 1-5-16,2 1 6 15,-1 2-4-15,1 0 0 16,4 1 5-16,-1 2 2 16,3 0-1-16,0 1-2 15,-1-1-3-15,1-1-4 0,1 2 1 16,1-2 0-16,1 2-1 15,0-2-2-15,0 0 2 16,0-2-4-16,0 1 8 16,1-2-3-16,5 0-1 15,1-2 0-15,1 1 6 16,0-1-3-16,-2-1 2 16,2 2-2-16,-2 0 3 15,2 1-3-15,-2-2-1 16,3-2 0-16,-2 0-2 15,4-3 0-15,2 4 0 16,1-3 0-16,2 2 2 0,-3-3 0 16,0 0 4-16,0-1-3 15,-3-2-1-15,0-1-1 16,1 0-1-16,1 0 0 16,3-3-4-16,0 0 4 15,4 0 0-15,-1 0 1 16,0 0-1-16,1-2 0 15,-2-6 3-15,1-3-7 16,-2-3 4-16,2-3 0 16,-1-2-2-16,-1-1 4 15,-2 2-2-15,-1 2 0 16,-4 2 0-16,-2-1 5 16,0 3-5-16,-4 0 1 15,1-1-1-15,-4 1 0 16,0-3 0-16,0 0 0 0,0-3 3 15,0-1 0-15,0 0 0 16,-2-1 1-16,-4 2 0 16,0-1-3-16,0 4 5 15,2-1-3-15,-2 3-3 16,1 2 13-16,1-1-5 16,-3 3-4-16,2 0-4 15,-3 1-1-15,1 0-5 16,-2 3 6-16,0-1 0 15,0 0 3-15,-3 0-1 0,-1-2 0 16,-1 1-1 0,-2-1-1-16,0 0 0 0,2 3 3 15,2-1-3-15,2 3-1 16,2 0-1-16,2 1 0 16,2 2-6-16,-2 0-9 15,-3 0-8-15,-3 0-7 16,-6 0-24-16,-2 1-44 15,1 3-393-15</inkml:trace>
  <inkml:trace contextRef="#ctx0" brushRef="#br2" timeOffset="239451.6154">16545 14517 103 0,'0'0'397'15,"0"0"-325"-15,0 0 21 16,0 0-26-16,0 0-16 0,0 0-33 15,0 0-13 1,-6-19 6-16,6 19 5 0,0-2 8 16,0 1-2-16,0-1-8 15,0 0 3-15,2 0 1 16,5-2-11-16,6-1 1 16,3 2 0-16,4-3-3 15,4 2 2-15,-1-1-2 16,2 3-4-16,-3 0 0 15,-4 1 2-15,-3 1-3 16,-4 0-1-16,-1 0-3 16,-2 0-1-16,-2 6 3 15,-3 3 0-15,0 1 1 16,-3 0 1-16,0 1 3 16,0 1 3-16,0-2 0 0,-5 0-1 15,-7 3-1-15,-3-2 3 16,2-1-7-16,2-4 4 15,6-1-4-15,1-3 0 16,4-2 0-16,0 0 3 16,0 0 5-16,0 0-2 15,0 0-6-15,0 0 3 16,5-7-3-16,1 4 1 16,-2 0 0-16,-2 3 2 15,-1-1-4-15,2 1 1 16,2 0-2-16,-1 0 1 15,1 0 1-15,0 0 0 0,0 0 1 16,3 0-1 0,-1 0 4-16,3 0-2 0,-2 0 2 15,1 0-1-15,-1 0 0 16,-1 0 0-16,-3 0 1 16,1 0-1-16,2 0-3 15,-1 0 3-15,3 1 3 16,-2 2-5-16,0 2 2 15,-1 0-2-15,-2-1 0 16,2 2 1-16,-5 0-1 16,4 1 0-16,-4 0 1 15,1 2 1-15,-2-1-2 0,0 1 0 16,0-1 6-16,0 1-5 16,0-2 1-1,0 0-3-15,0 0 6 0,-5 0 4 16,-2-1 4-16,1-1 2 15,-1-2-3-15,-1-2 1 16,-4 2-5-16,2-1-4 16,-4 1-2-16,-2-3-3 15,2 0 2-15,3 0 0 16,0 0-2-16,2 0 0 16,-1 0 0-16,1-6 0 15,0 0-2-15,-3 0 1 16,1 1-2-16,-2 0-7 15,-2 1-5-15,0-1-1 16,2 0-27-16,4 3-12 0,4 1 4 16,5-5-23-16,0 0-27 15,0-4-196-15</inkml:trace>
  <inkml:trace contextRef="#ctx0" brushRef="#br2" timeOffset="240248.3053">17030 14382 513 0,'0'0'122'15,"0"0"-10"-15,0 0-42 16,0 0-35-16,0 0-19 0,0 0-5 16,-40-2 4-16,28 6 10 15,1 2-2-15,1-2-2 16,0 4-7-16,1-1 11 16,-1 3-9-16,0 0 1 15,1 1 2-15,0 4-8 16,3-1 5-16,-1 1-2 15,4-1-3-15,1 0-3 16,2 0-2-16,0-2-1 16,0 2-2-16,8 0-1 15,5-1 2-15,-1-3-2 16,3 1-2-16,-3-5-2 16,1 0 2-16,-1-1 3 15,-1-3-3-15,-1 0 0 0,1-2 0 16,-4 0 10-16,3 0-8 15,0 0 0-15,-1-7-2 16,0-2 2-16,-1-4-3 16,-2 0 1-16,-1-6-7 15,2 1 5-15,1-3 1 16,-2 3 1-16,0 1 0 16,-3 2 0-16,-2 2 0 15,-1 0 0-15,0 4-2 16,0 1-1-16,0 3 1 15,-6-1 1-15,-4 3-2 16,-7 1 2-16,0 2-9 0,-3 0-3 16,-2 0-1-16,3 0 6 15,0 0-19-15,5 0 3 16,5 0 2-16,3 0-23 16,4 0-25-16,2 0-56 15,0 0-277-15</inkml:trace>
  <inkml:trace contextRef="#ctx0" brushRef="#br2" timeOffset="241044.9558">17199 14360 582 0,'0'0'193'15,"0"0"-113"-15,0 0 14 16,0 0-9-16,0 0-48 15,0 0-5-15,-9-18-12 16,9 18-8-16,0 0-8 16,0 0-4-16,3 0 5 15,8 6-2-15,5 2-1 0,1-1 6 16,3 0-4 0,1-1-1-16,1-2 0 15,3-2 2-15,0 0-2 0,1-2-3 16,3 0 2-16,-3 0-6 15,0 0 5-15,-7-1-2 16,-4-2-14-16,-6 2 14 16,-6-1-1-16,-3 2 0 15,0 0 0-15,0 0 0 16,0 0 2-16,0 0 0 16,0 0-2-16,0 0 0 15,0 0 0-15,0 2 2 16,-1 5 0-16,-5 4 1 15,-4 0 0-15,3 4-1 16,-6 2 1-16,1 0 2 0,-3 1-1 16,0-1 7-16,-3-1-8 15,3 1 1-15,-3-4 4 16,3 1-6-16,0-1 0 16,5-4 0-16,2-1 0 15,4-4 3-15,1 1-3 16,3-5-12-16,0 0-9 15,0 0-6-15,0 0-21 16,13-8-68-16,9-7-306 16</inkml:trace>
  <inkml:trace contextRef="#ctx0" brushRef="#br2" timeOffset="241810.3952">17657 14366 559 0,'0'0'180'0,"0"0"-71"0,0 0-15 15,0 0-23-15,0 0-34 16,0 0-9-16,-45-13-3 16,40 6-7-16,2 0-5 15,2-1-3-15,1-3-4 16,0 2-4-16,0 0-2 15,0 1 0-15,0 1 2 16,0 0 0-16,0 3 3 16,0-2-10-16,0 1 0 15,3 2 1-15,-2 2-3 16,2 1-3-16,0 0-8 16,2 0 18-16,1 0 2 0,4 0-2 15,1 0-12-15,1 1 11 16,3 10-1-16,-3-1-1 15,-1 4 2-15,-3 0-4 16,-2 2 5-16,-3-1-1 16,-3 2 1-16,0 1 0 15,0 2 1-15,0 2 8 16,-12-2 5-16,-3-1 0 16,2 0-4-16,-2-5-3 15,4-3 0-15,4-4-7 16,4-3 1-16,3-2-1 15,0-2 5-15,0 0-2 16,0 0 2-16,0 0-2 0,0 0 10 16,0 0-5-16,0 0-5 15,3 0-3-15,6-6 2 16,1 0-2-16,7 2-2 16,-2 0-7-16,2 0-2 15,-3-1-4-15,1-1-11 16,-6 3 10-16,-2 0-3 15,0 0-2-15,-2-1-21 16,0-1-22-16,-2 1-15 16,0-1-111-16</inkml:trace>
  <inkml:trace contextRef="#ctx0" brushRef="#br2" timeOffset="242607.2592">17883 14202 366 0,'0'0'308'0,"0"0"-185"15,0 0-12-15,0 0-29 16,0 0-30-16,0 0-37 16,-1-9-6-16,1 9-6 15,-3 2-3-15,-1 8 2 16,-1-1-2-16,2 4 2 16,0-2-3-16,2 0 1 0,1 1-1 15,0-2-1-15,0-1-9 16,0-2-6-16,0-1 1 15,6-2 7-15,0-1-14 16,2 1 12-16,-2-1-4 16,0-2 5-16,1 1 6 15,-1-1-6-15,-2-1 9 16,0 1 1-16,-1-1-2 16,-3 0 2-16,3 0 0 15,0 0 8-15,3 0 14 16,3 0 0-16,-2 0-7 15,3-1-5-15,-3-3 1 16,0 1-1-16,-1 1-4 0,0 2 1 16,0 0-4-1,2 0-1-15,-1 0 0 0,-1 0 5 16,0 6-6-16,0 2 3 16,-1 3 1-16,-2-2 5 15,1 3-4-15,-4-1 4 16,0 2-5-16,0 1 5 15,0-1-3-15,0 0 1 16,-13-2 0-16,-1 2 1 16,-4-6-7-16,0 1-2 15,2-4 0-15,1-4 0 16,3 0-11-16,2 0-16 16,2-7-21-16,1-10-65 15,4-5-153-15</inkml:trace>
  <inkml:trace contextRef="#ctx0" brushRef="#br2" timeOffset="242857.205">17903 14159 739 0,'0'0'69'15,"0"0"17"-15,0 0-10 16,0 0-51-16,0 0-19 16,0 0-5-16,91-59-1 0,-69 56 0 15,0 1-21-15,-3 2-35 16,-3 0-7-16,-9 0-84 16,0 6-144-16</inkml:trace>
  <inkml:trace contextRef="#ctx0" brushRef="#br2" timeOffset="243513.3319">18273 14167 623 0,'0'0'72'0,"0"0"51"16,0 0-40-16,0 0-23 15,0 0-32-15,0 0 0 16,-5-16-3-16,5 16-7 16,0 0-2-16,0 0 4 15,0 0 1-15,0 0-4 16,0 0-1-16,0 0-2 0,0 0-6 16,-1 0-6-1,1 0-2-15,0 13 0 0,0 5 1 16,0 3 6-16,0 4-5 15,0 3 8-15,5-4-8 16,2 3 5-16,-3-3-5 16,1-2-1-16,-1-3 1 15,1-4 2-15,-2-2-8 16,0-5 3-16,-2-2-1 16,1-1-10-16,-1-4-21 15,2-1-21-15,-3 0-50 16,0 0-148-16</inkml:trace>
  <inkml:trace contextRef="#ctx0" brushRef="#br2" timeOffset="243919.4499">18146 14140 453 0,'0'0'233'16,"0"0"-106"-16,0 0-20 16,0 0-31-16,0 0-20 15,0 0-22-15,-7-10-3 0,7 10-10 16,0-2-9-16,0-1-7 15,0 0-4-15,10-1 6 16,6 0-3-16,1 1-4 16,-1 2 0-16,-1-2 0 15,0 3 0-15,0-2-1 16,1 1 1-16,-2-1 0 16,2 1 0-16,1 0-13 15,2-1-8-15,0 2 0 16,-2 0-14-16,-1 0-12 15,-2 0-7-15,-3 0-28 16,-5 0-67-16,-2 0-165 0</inkml:trace>
  <inkml:trace contextRef="#ctx0" brushRef="#br2" timeOffset="244909.0143">18350 14018 406 0,'0'0'105'15,"0"0"-1"-15,0 0 19 16,0 0-32-16,0 0-41 16,0 0-10-16,-4-33-18 15,-1 30 7-15,-2 2-19 16,0-1 4-16,-1 2 0 16,0 0 2-16,-2 0-5 15,1 0-3-15,-1 0 5 16,-4 0-9-16,4 0 3 15,-3 3 2-15,4 3 1 16,-2 0-9-16,-2 5 1 16,4-1 0-16,-2 3 6 0,1 1-1 15,-1 4 4-15,-1 2-5 16,-1 1 1-16,3 3-1 16,0-1-4-16,2 3-2 15,0-1 5-15,1-1-2 16,2 0-1-16,1-1-1 15,1 0 2-15,3-2-2 16,0 2 2-16,0 2-2 16,0-3 2-16,9 0 5 15,3 0-7-15,4-2 11 16,-2 0-8-16,3-2 0 16,0-1-1-16,1-1-1 15,0-2-2-15,1-2 0 16,3-3-3-16,0-1 6 0,1-1-6 15,0-4 3-15,-5 2 0 16,-2-2 0-16,-2-1 1 16,0-2 2-16,-2 0-3 15,1 0-2-15,1 0-3 16,2-5-15-16,1-4 20 16,2-5 1-16,-1-2-1 15,0-2 4-15,1-6-4 16,-4-1 0-16,2-6-5 15,-5 0 2-15,-2 2 3 16,-1 1 0-16,-4 3 1 16,-5 0 1-16,0 3-2 15,0 4 0-15,0 1 5 0,-2 0-1 16,-8 2-3-16,-1-2 10 16,1-1-7-16,-3 1-1 15,-1-4 3-15,-1 1-3 16,-1 1 0-16,-2 0-3 15,3 2 0-15,0 2 0 16,1 0 4 0,5-1-4-16,-1 2 0 15,4 0-1-15,0 5 1 16,0 0-2-16,-1 5-1 16,-1 1 1-16,-2 3-4 15,-6 0-4-15,-4 0-8 16,-5 2-2-16,-5 6-26 15,-6 4-20-15,-6 2-97 16,-3 0-562-16</inkml:trace>
  <inkml:trace contextRef="#ctx0" brushRef="#br2" timeOffset="246966.4509">16905 15073 562 0,'0'0'130'16,"0"0"-21"-16,0 0-7 16,0 0-21-16,0 0-21 15,0 0-26-15,0 0-7 16,-12-11-1-16,12 11-19 16,0 0 5-16,0 0-9 15,0 0 0-15,0 0-2 16,0 0-2-16,-4 0-4 15,-3 12 5-15,0 1 1 16,1 1-1-16,0 0 0 16,2-3-2-16,2-2-9 0,2-2 3 15,0 0-2 1,0-1-8-16,0-2 5 0,0 2 11 16,0-3-11-16,2-1 7 15,3 1-7-15,1-1-8 16,2-2 0-16,3 0-18 15,0 0 23-15,-2 0 11 16,-1 0 4-16,0 0 0 16,-3 0 1-16,1 0 0 15,-1 0 0-15,-1 0 2 16,2-2-2-16,1 1 2 16,-1-1-2-16,0 0 1 0,2 2 0 15,4-2 4-15,-2 2 3 16,4 0-7-16,-1 0 8 15,-1 0 6-15,0 0-10 16,-5 0 7-16,-1 0-10 16,0 0 2-16,-1 2 1 15,-1 3 0-15,-1 4-2 16,-1 0 3-16,-1 3 2 16,-1 1 0-16,0 1-3 15,0-2 3-15,0 3-2 16,-4-3 0-16,-8-3 2 15,0 0-2-15,-4-5-5 16,1 0 4-16,-3-2-5 16,1-2-9-16,-1 0-16 15,0 0-45-15,-2-9-23 0,3-6-217 16</inkml:trace>
  <inkml:trace contextRef="#ctx0" brushRef="#br2" timeOffset="247232.1288">16935 15048 283 0,'0'0'259'0,"0"0"-192"0,0 0 66 16,0 0-35-16,0 0-64 15,0 0-14-15,68-53-5 16,-49 47-11-16,-2 4-4 16,1 0-1-16,-5 2 1 15,-1 0-2-15,-3 0-3 16,-4 0-3-16,-1 9-42 16,-4-4-118-16,0 1-281 15</inkml:trace>
  <inkml:trace contextRef="#ctx0" brushRef="#br2" timeOffset="247810.5392">17209 15059 872 0,'0'0'38'16,"0"0"62"-16,0 0-3 16,0 0-49-16,0 0-26 0,0 0-6 15,-6 0-15-15,6 0 2 16,0 0 0-16,8 0-1 15,7 0-1-15,7 0 1 16,3 3-2-16,3-3 6 16,1 0-4-16,-4 0 1 15,-2 0-3-15,-2 0 0 16,-8 0 1-16,0 0-1 16,-5 0-1-16,-2 0-3 15,-3 2 2-15,-1-1 0 16,-2 1 0-16,0 1-1 15,0 1-1-15,0 1 0 16,0 5 0-16,0 0 4 16,0 4-1-16,-7 3 0 15,-5-2 1-15,-2 2-2 0,-1-2 3 16,-3-2-1-16,1 0 1 16,1-3 1-16,4-4-2 15,0 0 0-15,5-1 0 16,2-3 0-16,2-2-8 15,3 0-9-15,0 0-5 16,0-4-13-16,0-6-41 16,14-5-77-16,5-2-185 15</inkml:trace>
  <inkml:trace contextRef="#ctx0" brushRef="#br2" timeOffset="248265.1561">17667 14886 663 0,'0'0'145'0,"0"0"-61"16,0 0 27-16,0 0-28 15,0 0-60-15,0 0-16 16,-12 50-3-16,12-16 19 16,0 1-1-16,0-3 2 15,0-4-10-15,0-1-5 0,0-6 7 16,0-4-16-16,0-3-3 16,0-5 3-16,0 1-1 15,0-1-27-15,0-5-33 16,-9-3-163-16</inkml:trace>
  <inkml:trace contextRef="#ctx0" brushRef="#br2" timeOffset="249631.7646">16519 15348 439 0,'0'0'238'15,"0"0"-163"-15,0 0 21 16,0 0-20-16,0 0-23 15,0 0-16-15,-7 3-12 16,4-3 6-16,-1 0 6 16,-2 0-22-16,-4-6-3 0,1-5-2 15,1 1 6 1,-1-3-11-16,-1-4-5 0,2 0-1 16,1-3 1-16,1 2 0 15,-2-2-9-15,4 6 7 16,-1-2-3-16,4 3 0 15,-1 0 0-15,2 2-1 16,0 1-17-16,0 3-3 16,0 0 4-16,0 3-9 15,0-2 3-15,6 1 3 16,5 2-5-16,1-3 19 16,0 1 3-16,1 2 8 0,-2 0 0 15,-2 3-3-15,1 0 3 16,-3 0 10-16,-1 3-10 15,-1 7 5-15,-2 0 4 16,-1 6-8-16,-2 0 2 16,0 2 5-16,0 1-8 15,0 1 3-15,-8 0 0 16,-7 5-1-16,-6-1 1 16,-3 1 0-16,1-2-1 15,3-3-2-15,2-5 0 16,9-4 0-16,3-3 0 0,3-3 0 15,3-2 2-15,0-3-2 16,0 0-1-16,0 0 0 16,0 0 2-16,0 0 4 15,0 0 13-15,6-2 1 16,8-9-5-16,3 2-4 16,3 0 2-16,-1 1-6 15,-1-1 7-15,0-1-1 16,4 0-3-16,2-1-1 15,1-2 0-15,1 2-2 0,-2 3-4 16,-3-1 0-16,-5 4 3 16,1 2-4-16,-1 0 0 15,0-1-1-15,4 0 0 16,-2 1-1-16,1 0 0 16,-1 3-4-16,0 0 4 15,3 0-32-15,-2-1-34 16,-1-1-76-16</inkml:trace>
  <inkml:trace contextRef="#ctx0" brushRef="#br2" timeOffset="250439.1565">17880 14960 736 0,'0'0'78'16,"0"0"-2"-16,0 0 20 16,0 0-16-16,0 0-39 15,0 0-19-15,2 0-3 16,10-5 4-16,6 0-11 0,0-1 5 16,3 0-9-1,4 1-2-15,2-2 0 0,0 2-4 16,3 0-2-1,1 2 0-15,-3 0-7 0,-1 1-8 16,-5 1-8-16,-6 1-6 16,-8 0-14-16,-6-2-31 15,-2 2-59-15,0 0-156 16</inkml:trace>
  <inkml:trace contextRef="#ctx0" brushRef="#br2" timeOffset="250709.9164">18067 14956 515 0,'0'0'100'0,"0"0"12"16,0 0 13-16,0 0-44 16,0 0-24-16,0 0-10 15,0 45-12-15,3-31-9 16,1 0-5-16,1 3-10 0,-1 1 1 15,-2 2-7 1,0 0-3-16,-1-1-1 0,-1-2 0 16,0-5-1-16,0-1-1 15,3-5-10-15,4-2-44 16,4-4-54-16,6 0-192 16</inkml:trace>
  <inkml:trace contextRef="#ctx0" brushRef="#br2" timeOffset="251717.4195">18125 14797 182 0,'0'0'376'0,"0"0"-295"15,0 0 55-15,0 0-56 16,0 0-42-16,0 0-13 16,-65-27-1-16,53 27 1 15,-1 0 10-15,0 0-12 16,1 0-6-16,-1 0-7 15,1 0-4-15,1 2 1 0,-2 4 1 16,1 0-5-16,-4 1 6 16,1 2-3-16,-1 0 2 15,-1 3 9-15,-2-1-11 16,2 1-2-16,1 2-1 16,2 0-1-16,6 1-1 15,0 2 0-15,3 0 1 16,4 0-1-16,-2 0-1 15,1 1 1-15,1 1 7 16,1-2-5-16,0 0 1 16,0 0-2-16,0 2 1 15,0-2-2-15,10 5 4 0,4-2 7 16,2 1-5 0,2-1 0-16,0-3-1 0,0 2 5 15,-1-4-8-15,0-1 1 16,-2-2 4-16,-2-1-7 15,0-2 2-15,0-1-2 16,-1-1 0-16,3 0 5 16,0-1-6-16,0-1 3 15,1 0-3-15,-2-3 3 16,3 1-3-16,0-1 0 16,-2-2 1-16,5 0-1 15,0 0 2-15,1 0-2 16,1 0 5-16,-5 0-5 15,-1-3-5-15,-2-1 5 16,0-3 4-16,0-1-3 0,-2 0 3 16,-2-1-3-16,-2-3 3 15,-1-2-2-15,3 0-2 16,-2-3 2-16,0-1-2 16,-1-2 0-16,0-1 2 15,-2 0-2-15,-2 0 3 16,0-1-3-16,-3 1 1 15,0 0 0-15,0 1 0 16,0 1 4-16,0 0 0 16,0 4 1-16,-2-3-1 15,-2 2 2-15,-2-1-7 16,-1-2 3-16,1-1-2 0,-2 0 1 16,-3 1-1-16,-2 2-1 15,0 7-1-15,-7 0-3 16,0 3 3-16,-3 1 0 15,1 0 1-15,-2 3-8 16,2-1 5-16,2 0-15 16,2 2-3-16,5 1-11 15,1 0-22-15,6 1-52 16,3 0-186-16</inkml:trace>
  <inkml:trace contextRef="#ctx0" brushRef="#br2" timeOffset="253918.0372">17019 9674 567 0,'0'0'76'0,"0"0"18"16,0 0 4-16,0 0-32 15,0 0-20-15,0 0-25 16,0 0-3-16,-3-2 1 16,1 2-7-16,-3 0-5 15,-2 6-1-15,-4 5 9 16,-2 3 4-16,-2 3-2 0,-3 3-4 15,-6 6-4-15,-3 4 15 0,-3 1-12 16,0 5-9 0,1 1 2-16,0 4 4 0,1 4-5 15,1 1-3-15,-1 1 2 16,3 0 2-16,1-1-5 16,1-5 0-16,4-2 3 15,4-5-3-15,-1-4 0 16,2-2 0-16,-4-1 2 15,1-2 1-15,-3 1-3 16,1-2 3-16,2-4-2 16,1-3 0-16,7-4-1 15,4-7 0-15,4 2-2 16,1-5 0-16,0-2 1 0,0-1-2 16,0 0-1-1,0 0-2-15,0 0-10 0,0 0-13 16,0-1 7-16,6-7-13 15,-2-3-26-15,-2-3-46 16,-2-4-263-16</inkml:trace>
  <inkml:trace contextRef="#ctx0" brushRef="#br2" timeOffset="255093.0147">15296 10836 684 0,'0'0'94'0,"0"0"10"16,0 0-27-16,0 0-11 15,0 0-23-15,0 0-13 16,0 0-10-16,0 0-11 16,0 0 1-16,0 0-3 15,0 0-1-15,0 0-1 16,0 0-2-16,0 4 2 0,0 1-1 15,0 4-3-15,0 5 4 16,0 4 0-16,0 5 2 16,0 5-2-16,-1 3 3 15,1 1 6-15,0 2-6 16,0-2-8-16,0 1 14 16,4-2-13-16,2-3 6 15,0 1-5-15,-1-4 0 16,4 0 2-16,-3-4-6 15,-3-1 2-15,0-5 0 16,-2-3 0-16,1 1-4 16,-2-4-13-16,0-3-12 15,0-1-9-15,0-5-31 16,0 0-65-16,0 0-149 0</inkml:trace>
  <inkml:trace contextRef="#ctx0" brushRef="#br2" timeOffset="255492.7174">15153 11149 596 0,'0'0'62'16,"0"0"86"-16,0 0-64 15,0 0-15-15,0 0-11 16,0 0-6-16,55 43-9 16,-41-32-15-16,1 1-2 15,0 2-3-15,-1 0 0 16,0 1 2-16,1 0-18 15,-3-2 5-15,0 1-5 16,0-2-5-16,-2-2 2 16,-1 3-2-16,1-5-4 0,0-2 1 15,-3 0-4-15,0-6-25 16,-1 2-10-16,0-2-14 16,2 0-40-16,1-8-55 15,-2-8-323-15</inkml:trace>
  <inkml:trace contextRef="#ctx0" brushRef="#br2" timeOffset="255789.5202">15498 11134 723 0,'0'0'102'0,"0"0"-33"16,0 0-3-16,0 0 6 15,0 0-26-15,0 0-17 16,-66 83 2-16,46-55-16 16,3 0 1-16,-1 0-9 15,6-2-5-15,1-1 1 16,3-6-3-16,0-3-4 15,1-5-26-15,2-4-55 16,0-6-111-16</inkml:trace>
  <inkml:trace contextRef="#ctx0" brushRef="#br2" timeOffset="257596.4478">15091 10649 458 0,'0'0'178'0,"0"0"-83"16,0 0-8-16,0 0-17 0,0 0-31 15,0 0-12-15,0 0-4 16,0 0 2-16,0 4 0 15,0-4-7-15,0 0-6 16,0 0 1-16,0 0 8 0,0 0-10 16,1-8 6-16,2 0 1 15,2-3-15-15,-1-5 9 32,2-2-12-32,-3-5 2 0,0-1-2 15,-2-2 0-15,1 0-3 16,-2-1 3-16,0 0-12 15,0 3 6-15,0 3 3 16,0 8 2-16,0 5 0 16,-3 2 1-16,0 3 0 15,3 3 1-15,-2 0-2 16,2 0 0-16,0 9-10 16,-1 6 7-16,1 7 4 15,0 3 6-15,0 2-2 16,0-2 6-16,0-2 1 15,4-2-5-15,5-4 3 16,-1-3-9-16,1-4 5 0,-3-1-5 16,0-5-2-16,0-1 1 15,1-3-3-15,3 0-14 16,1 0-50-16,0-13-28 16,-4-3-183-16</inkml:trace>
  <inkml:trace contextRef="#ctx0" brushRef="#br2" timeOffset="258418.1701">15126 10385 360 0,'0'0'178'16,"0"0"-47"-16,0 0 14 15,0 0-53-15,0 0-37 16,0 0-9-16,3 0-12 16,-3 0-6-16,0 0-7 0,0 0-8 15,0 0-5-15,0 2-7 16,0 5-1-16,-1 4 6 15,-2 5-1-15,0-2 4 16,3 3 5-16,0 0-11 16,0-1 1-16,0 4-1 15,0-1 1-15,0-1 0 16,0 4-4-16,0-4 3 16,4 0 3-16,-1 1-2 15,-1-4 0-15,1 0 0 0,-1 1 0 16,-2-4 0-16,0 1-2 15,0-4-2-15,0 0 3 16,0-1-3-16,0 0 0 16,0-3 2-16,-14 2 0 15,-5-2 5-15,-3-1-7 16,0-1-9-16,1 0 8 16,5-2-2-16,0-1-2 15,2 0 1-15,2 0-6 16,2 0-6-16,1 0-9 15,3-6-17-15,4-5-60 16,2-3-157-16</inkml:trace>
  <inkml:trace contextRef="#ctx0" brushRef="#br2" timeOffset="259395.4333">15108 10164 217 0,'0'0'203'0,"0"0"-134"16,0 0 28-16,0 0-32 16,0 0-20-16,0 0-2 15,8-12 6-15,-8 12-19 16,0 0-11-16,0 0-3 16,0 0 3-16,0 0 6 15,0 0-13-15,0 3-9 16,-3 5 1-16,-3-1 20 15,2-2-7-15,2 0 0 16,1-1-8-16,1-1-1 0,0-2-6 16,0-1 1-16,0 0 3 15,0 0-5-15,1 0 6 16,8 0-2-16,0 0 1 16,0 0-6-16,1-5-8 15,-4-3 5-15,-1 0 3 16,-4 1-2-16,1-1-1 15,-2 5 3-15,0 0 0 0,0 0 1 16,0 3-1 0,0 0 4-16,-5 0 5 0,-1 0-4 15,-4 0 4-15,4 0-7 16,0 0 4-16,3 3 1 16,0-1-7-16,1 0 4 15,2-2-4-15,0 0 2 16,0 2-2-16,0-2 0 15,0 0 0-15,0 0 1 16,3 0-1-16,3 0-2 16,0 0 1-16,-1 0-6 15,-2 0 7-15,-1 0 2 16,-2-3 9-16,0 0-10 16,0 0 6-16,0 1-6 15,0 2-1-15,-7 0-2 0,-6 0-11 16,-5 0-35-16,1 0-50 15,3 3-388-15</inkml:trace>
  <inkml:trace contextRef="#ctx0" brushRef="#br2" timeOffset="260268.1211">15126 10433 331 0,'0'0'57'0,"0"0"-30"16,0 0 30-16,0 0 25 15,0 0-8-15,0 0-14 16,5 13 10-16,-5-6-7 16,0 0-21-16,0 3 4 0,0 0-9 15,0 1-16-15,0 2 3 16,0-1 2-16,0 0-15 16,3 0 4-16,-1 1-5 0,3-4-1 31,0 2-6-31,-1-2 6 15,1-1-8-15,-2 2 4 16,-2-1-4-16,1 1 1 16,-2 1 2-16,0 1-4 15,0 0 1-15,0-1 0 0,0 1 1 16,0-1 0-16,-5-1 0 16,-1 0-2-16,0-3 0 15,-7 0 0-15,-1 0-4 16,-9 0-20-16,-7-5-83 15,-2-2-278-15</inkml:trace>
  <inkml:trace contextRef="#ctx0" brushRef="#br2" timeOffset="264297.8315">14528 14312 226 0,'0'0'86'16,"0"0"-1"-16,0 0 11 15,0 0 19-15,0 0-19 16,0 0 6-16,0 0-43 16,0 0-17-16,11-5-2 15,-11 5 0-15,0 0-19 16,0 0 10-16,0 0-13 15,0 0-5-15,0 0 0 16,0 0-10-16,0 0 0 16,0 0 4-16,0 0-5 15,0 0-1-15,0 7 0 16,-8 4 1-16,-5 0 1 0,-1 3-1 16,2 0-2-1,-1 2-1-15,-1-1 1 0,1 2 0 16,-1 0 1-16,-2-1-1 15,4-1 5-15,3-3-5 16,0-4 0-16,5 1-3 16,4-5 5-16,0-1-2 15,0 0 0-15,0-3 0 16,0 0-4-16,0 0 2 16,0 0 0-16,3 0 2 15,7 0 1-15,2 0 0 16,3 0 1-16,2 0 3 15,2 0-5-15,-4 0 5 16,1 0-5-16,1 0 0 16,-1 0 0-16,-1 0 1 0,1 0 0 15,-2 0-2-15,2 0 1 16,-2 0 0-16,-1 0 0 16,-2 0 0-16,-4 0-2 15,-1 0-7-15,1 0 2 16,-4 0-14-16,-1 0-16 15,-1 0 2-15,1 0-33 16,-2 0-34-16,0 0-201 16,0-3-220-16</inkml:trace>
  <inkml:trace contextRef="#ctx0" brushRef="#br2" timeOffset="264594.6861">14562 14437 235 0,'0'0'402'16,"0"0"-314"-16,0 0 22 15,0 0-40-15,0 0-39 16,0 0-16-16,0 0 0 16,0 5 14-16,5 7 1 15,1 2-9-15,-2 2 3 16,4 2-9-16,-5 1 1 15,0 3 1-15,-2 0-5 16,-1-1-6-16,0-2 0 0,0-2-6 0,0-4 1 0,0-3-5 16,0-5-2-16,0 0-32 31,0-5-23-31,0 0-90 0,0-1-274 0</inkml:trace>
  <inkml:trace contextRef="#ctx0" brushRef="#br2" timeOffset="265203.8823">14755 14346 632 0,'0'0'231'0,"0"0"-195"0,0 0 47 0,0 0-1 16,0 0-46-16,0 0-24 16,-2-1 4-16,2 1-11 15,0 0 1-15,0 0-6 16,0 0-3-16,6 0 3 0,6 3 1 15,3 2 4 1,1-2-2-16,1-2-2 0,4 1 1 16,0-2-2-16,0 0 4 15,-2 1-3-15,2 1-1 16,-3-1-6-16,-2 0-6 16,-2-1-4-16,-4 2 15 15,-3-2-3-15,-4 1 2 16,-3 1 2-16,0 1-3 15,0-2 0-15,0 3 3 16,0 2-1-16,0 2 1 16,-8 3 7-16,-4 1-7 15,-2 2 5-15,-5 1-1 16,-3 4 3-16,-1-1-7 0,-1 1 1 16,0-1 0-16,2-2 4 15,4-1-9-15,3-3 8 16,3-3-8-16,5-4 8 15,1-2-8-15,6-3 4 16,0 0-13-16,0 0-27 16,0-3-1-16,6-9-119 15,4-2-172-15</inkml:trace>
  <inkml:trace contextRef="#ctx0" brushRef="#br2" timeOffset="266330.2571">15073 14357 342 0,'0'0'119'16,"0"0"2"-16,0 0-1 0,0 0-18 16,0 0-33-16,0 0-16 15,-12-8-6-15,12 5-22 16,-2 0-13-16,1 1 8 15,1-2 5-15,0 1-11 16,-2 1-8-16,2-1 6 16,0 1-9-16,0-1 2 15,0-1-5-15,0 1-1 16,0 0-4-16,0 1-1 16,0-2-11-16,0 0 3 15,0 0-7-15,0 1 7 16,0 3-7-16,3-3-2 15,3 0 2-15,3 0-2 16,3 0-13-16,2 0 22 0,-1 3-13 16,-1 0 19-16,-3 0 8 15,-2 0-4-15,-4 0 3 16,0 9 1-16,-1 2 5 16,-1 4-5-16,-1 2 1 15,0 3 9-15,0 0 6 16,0 0-6-16,-7 0 10 15,-5-1-9-15,-2-1-5 16,-2 0 2-16,-1-2-6 16,4-2-2-16,6-4 0 15,2-3 4-15,5-4 0 16,0-2 5-16,0-1-7 0,0 0 10 16,0 0 1-16,0 0 5 15,5 0 10-15,5 0-15 16,4 0-6-16,2-5-2 15,2-4-3-15,1 2 1 16,1-1-6-16,-3-1-10 16,0-1-26-16,1 1-21 15,-6 1-13-15,1 1-31 16,-4-1-103-16,-4 2-128 16</inkml:trace>
  <inkml:trace contextRef="#ctx0" brushRef="#br2" timeOffset="266954.8752">15288 14260 129 0,'0'0'563'15,"0"0"-482"-15,0 0 19 16,0 0-51-16,0 0-19 16,0 0-18-16,-36-9-6 15,33 9-4-15,1 0-2 0,-1 0 0 16,2 6-4-16,1 3-7 16,0-1 2-16,0 0 0 15,0-2-5-15,0 0-2 16,0-3-1-16,3 0-7 15,1 1 8-15,1-1-1 16,-2-2-15-16,2 1-21 16,0-1 11-16,-2 0 5 15,2 1 25-15,-1-2 8 16,-1 3 8-16,2 0-1 16,0-1 2-16,-2 0 27 15,0-1 26-15,0-1-23 16,2 0 12-16,1 0-12 15,2 0-19-15,0 0 0 16,1 0-1-16,-1 2 0 0,2-1-2 16,-4 3 4-16,2 0-8 15,-4 3 7-15,1 0 5 16,-2 2-9-16,-1 1 4 16,-2 1-11-16,0 0 9 15,0 1 0-15,0-1 0 16,-4 0-1-16,-5-2 0 15,-3-3-4-15,-1 2-2 16,-2-3-4-16,-2-3-3 16,2 0-2-16,1-2-22 0,5 0-20 15,2-6-58 1,6-8-46-16,1-4-202 0</inkml:trace>
  <inkml:trace contextRef="#ctx0" brushRef="#br2" timeOffset="267201.2016">15288 14231 333 0,'0'0'382'16,"0"0"-285"-16,0 0-8 16,0 0-11-16,0 0-52 15,0 0-5-15,33-28-12 16,-26 27-7-16,0 1-4 15,1-2 4-15,5 2-2 16,-1 0 0-16,2 0-6 16,0 0-33-16,0 0-53 15,1 0-150-15</inkml:trace>
  <inkml:trace contextRef="#ctx0" brushRef="#br2" timeOffset="268089.8466">15590 14224 419 0,'0'0'213'0,"0"0"-41"16,0 0-52-16,0 0-34 16,0 0-40-16,0 0-14 15,-1 0-4-15,1 0-17 16,0 0-10-16,0 6 0 16,0 8 2-16,0 5-3 15,0 5 5-15,0 1 2 16,1 0-2-16,4 0-2 0,-3-4 0 15,2-2-3-15,-3-4 0 16,1-4 6-16,-2-3-12 16,0-4 2-16,1-4-10 15,-1 0-25-15,0 0-21 16,0 0-81-16,0-9-437 16</inkml:trace>
  <inkml:trace contextRef="#ctx0" brushRef="#br2" timeOffset="268402.1749">15562 14193 577 0,'0'0'159'0,"0"0"-45"15,0 0-35-15,0 0-27 16,0 0-18-16,0 0-8 16,27-25-10-16,-12 19-9 15,3-2-2-15,1 1-1 16,2-3-2-16,-3 4 4 16,-2 2-9-16,-4-1 3 15,-1 3-22-15,-3 2-8 16,-3 0-29-16,-2 0-26 15,-3 0-119-15,0 5-163 0</inkml:trace>
  <inkml:trace contextRef="#ctx0" brushRef="#br2" timeOffset="268688.3356">15608 14297 78 0,'0'0'358'16,"0"0"-224"-16,0 0-2 16,0 0-20-16,0 0-51 15,0 0-15-15,-3 5-3 16,3-5-6-16,0 0-7 16,0 0-10-16,0 0-5 15,5 0 7-15,7 0-7 16,5 0-11-16,-1 0 0 15,3 0-4-15,-1-3-2 16,-3 1 2-16,-2 2-29 16,1-3-7-16,-5 3-18 0,-2-3-30 0,2-1-105 0,-3-3-221 15</inkml:trace>
  <inkml:trace contextRef="#ctx0" brushRef="#br2" timeOffset="269906.8416">15765 14056 305 0,'0'0'114'0,"0"0"7"0,0 0 13 31,0 0-44-31,0 0-38 16,0 0-8-16,-49-26-15 0,37 26-3 0,0 0 2 31,-2 0-1-31,1 0 4 16,-2 0-18-16,1 0-6 0,1 0 4 0,4 0-3 31,3 0 0-31,-4 3 1 0,-1 3-1 0,-1 0 0 16,-2 2-3-16,3 0 6 0,-1 1-5 15,0-1 0-15,2 2-1 16,1 2 0-16,0-1 4 16,1 0-9-16,1 1 7 15,1 2-6-15,-1 2-1 16,2-1 1-16,1-1-1 15,-1 1 6-15,0 1-5 16,1-2 8-16,-2 1-7 16,3-2 3-16,2 1-2 15,-2 0-3-15,3 0 0 0,0-2 1 16,0 2 5 0,0 1-6-16,0-1 1 0,0-1 0 15,3 0 5-15,1-2-3 16,5 0 0-16,-5 1-3 15,4-2 10-15,0-1-5 16,0 2-3-16,0-4 3 16,2 2 4-16,1 0-3 15,-1-1 3-15,1 2-1 16,2 0-1-16,-2-1 0 16,-1-3 1-16,2 1 0 15,-3-5-3-15,1 1-5 16,1-1 1-16,-1-2 1 15,4 0 2-15,1 0 3 16,-2 0-6-16,5 0-1 0,-4 0 0 16,-1 0 0-16,-1 0 0 15,-2 0 1-15,-1 0 1 16,-3 0-2-16,2 0-2 16,2-5 2-16,-1 1 0 15,1-3 0-15,4 0 0 16,-2-3 2-16,0 1-2 15,1 0-1-15,-2 0-3 16,0 1-2-16,0-1 6 16,-2 1-4-16,-3 0 2 15,1 0-4-15,-1-1 6 16,-1 1 1-16,-1-3 1 0,2 0-4 16,0-1 1-16,-2-1 0 15,1-4 1-15,0-2 3 16,-4-1-1-16,1 0-2 15,-1 6 2-15,-1 0-2 16,0 5 0-16,0-1 0 16,0-1 2-16,0-1-2 15,0 1 0-15,0 0 1 16,0-1 4-16,-4 1-5 16,-1 0 0-16,0 2 7 15,-2 1-7-15,1 1 0 16,0-3 0-16,0 3 0 15,-1-2 0-15,-4-2 1 0,2-1-1 16,0-1 3 0,-1 0-5-16,3-1 7 0,-1-2-5 15,2-1 0-15,1 3-1 16,0 4-4-16,2 2 5 16,0 4-1-16,-3 3-1 15,-5 1-3-15,-7 0-6 16,-10 1-11-16,-12 14-15 15,-6-1-17-15,4-1-105 16</inkml:trace>
  <inkml:trace contextRef="#ctx0" brushRef="#br0" timeOffset="282839.2048">8298 12315 123 0,'0'0'57'16,"0"0"-52"-16,0 0-5 15,0 0-5-15,0 0-5 16,0 0-19-16,0 0-31 16,0 0 32-16,-15 2 12 0,13 0-2 15,2 1 16-15,0-2-15 16</inkml:trace>
  <inkml:trace contextRef="#ctx0" brushRef="#br0" timeOffset="283248.7483">8298 12315 97 0</inkml:trace>
  <inkml:trace contextRef="#ctx0" brushRef="#br0" timeOffset="286948.2476">8298 12315 97 0,'10'7'75'0,"-10"-7"-18"0,0-2-22 0,0 1 20 0,0-1-40 16,0 2 3-16,0 0 5 31,0 0 16-31,0 0-8 0,0 0-21 16,0 0 5-16,0 0 13 16,0 0 15-16,0-1 11 15,0 1-11-15,0 0 1 16,0 0-4-16,-1 0-7 15,-1-1 0-15,-1 1-17 16,-1 0-7-16,4-2-9 16,0 2 6-16,0 0-4 15,0 0 1-15,0 0 2 16,-3 0 0-16,3 0 13 16,0 0-2-16,-2-1 7 15,2 1-8-15,0 0-6 0,0 0-5 16,0 0-4-16,0 0 1 15,-1 0-1-15,-1 0 4 16,1 0-4-16,-2 0 0 16,1 0 0-16,1 4 1 15,-2 2 0-15,1-1-1 16,1 1 1-16,-1 1-1 16,2 0 0-16,0 0 1 15,0 2-1-15,0-2 0 16,0 0 1-16,0-1 2 15,0 1 5-15,0 0-8 0,0 3 11 16,0 0-3 0,0 2 3-16,2 1-10 0,1-1 6 15,0 0 1-15,-2 1-8 16,1 0 4-16,-1 0 7 16,1 0-2-16,1 3-5 15,-2-1 1-15,1-1 1 16,1 0-5-16,1 0 3 15,-1-1-2-15,0-1-2 16,0 2 5-16,2-2 6 16,-1 1-3-16,-1-3 0 15,2 4 0-15,0-3-8 0,0 1 7 16,-2 1 2 0,3 0-8-16,-3 1 7 0,2-1-5 15,-2 1 0-15,2 1-3 16,-2-3 1-16,0-1-2 15,2 0 4-15,-2-1 10 16,0 0 2-16,0-3-3 16,0 1 0-16,-3-1-8 15,3 0 0-15,1 0-4 16,-1 0 8-16,2 0-7 16,-4 0 7-16,4 2 0 15,-1-2-8-15,1 0 0 16,1 0 0-16,-1 2 8 0,3 7-3 15,-2 1-1-15,3 2 12 16,3 5-15-16,1 5-1 16,4 3 16-16,1 5-16 15,4 5 1-15,0 2 1 16,-2 3-1-16,4-2 6 16,-2 1-3-16,0-3-4 15,-2 0 3-15,1 0-2 16,-1-4 1-16,0 0 1 15,1-1-4-15,-2 0 4 16,4 1-3-16,-1-3 0 16,2 1 0-16,1 0 1 0,1 0-1 15,4 1 1-15,1 0 3 16,3 1-2-16,0-1-2 16,-2-2 3-16,-1-4-3 15,-4-2 0-15,-3-4 0 16,1-3 1-16,-1-2-1 15,1-3 0-15,2-1-1 16,3-1-4-16,-3-3 3 16,3 0 2-16,-5-2 0 15,-1 0 1-15,0 1 0 16,-3 0 0-16,1 1-1 16,2 2 0-16,4-1 0 15,2-1 0-15,3 3-4 16,6-1 4-16,4-1 2 15,3-3-2-15,3-1-2 0,1 0 2 16,-4-2 1-16,-4-1 1 16,-6 1-1-16,-8-1 0 15,-6-2-1-15,-4 0 0 16,-6-1 3-16,-3-1-3 16,-1-3 0-16,-3 0 0 15,-2 2 0-15,-1-2 3 16,-2 1-1-16,0-1-2 15,0 0-5-15,0 0 5 16,3 0 3-16,0 2-3 16,8-1 0-16,2 4 1 15,5 0-1-15,10-1 0 0,7 6 0 16,9-3 0-16,4 1 0 16,7 1 0-16,6-1 2 15,7 0-4-15,7 2 5 16,6 2-2-16,4 1 4 15,2-3-3-15,-2 4-2 16,1-1 1-16,1-3 0 16,4 3-1-16,0-1 0 15,-2-1-4-15,-2 0 4 16,-5-1 0-16,-9-1 5 16,-10-5-2-16,-7-1-3 15,-8-3 0-15,-6 0-1 16,-6 0 1-16,-8-4-1 0,-7-6 1 15,-5 0 1-15,-1 0 1 16,-4 1 2-16,-4 1 3 16,1-1 4-16,-3 4 1 15,1-1-6-15,2-2-5 0,1 5-2 16,3-3-2-16,3 0-4 16,4 4 7-16,2-1-2 15,5 2-5-15,0 1 6 16,1-2 1-16,-3 2 0 15,1 0 2-15,-5 0-1 16,1-3-1-16,-2 2 4 16,-2-1-4-16,-4 0 1 15,-1 1 0-15,-3-1-1 16,1 2 0-16,1 0 0 16,2 0 0-16,7 0-1 15,2 0 1-15,5 0-1 0,-2 0 1 16,1 0 0-1,-3 0 0-15,1 0 0 0,0 0 0 16,-1 0 0-16,0 0 2 16,0 0-2-16,0 0 0 15,0-2-1-15,-1 1 1 16,2 1 0-16,1 0 3 16,2-2-3-16,-1 2 2 15,5 0-2-15,1-1 1 16,-1 0-1-16,4-2-1 15,0 1 0-15,-2-1 2 16,-4 0-3-16,0 1 6 16,-2-1-4-16,-3 0 0 15,1 0-2-15,0 0 1 0,2 0 2 16,-2-1-1-16,1-1 1 16,4-1-2-16,0-2 4 15,5-1-3-15,-2-1 0 16,3 0-3-16,-3 2 0 15,-3 1-6-15,-2 0 6 16,-5 4 0-16,-4 0 3 16,-3 0-6-16,-5 0 2 15,-2-2-8-15,2 2 4 16,3-4 6-16,5-1 2 16,4-3 3-16,2 0-2 15,4-2-2-15,-3 0 0 16,3 2 0-16,-3-2-1 0,1 2-5 15,-4 0 5-15,-1 1 2 16,-3 3 0-16,0 0 0 16,-2-1 0-16,1 1-4 15,-1 2 4-15,3-3 0 16,-1 1 4-16,4 0-3 16,3-1-1-16,0-2 0 15,3 0 0-15,-1 0-3 16,-2 2 3-16,1 1-8 15,-1 0 7-15,0 3 1 16,-3-4 4-16,0 0-3 16,-4 1-2-16,1-3 1 0,-1-4 0 15,2 1 0 1,3-2 2-16,0-1-2 0,1 1-1 16,2-1 1-16,0 1 0 15,-2 0-2-15,-1-2 1 16,-2 0 1-16,-1-3 2 15,2-1 0-15,-1-3-2 16,-1 1-1-16,3 2 1 16,-2 1 0-16,-4 3 0 15,2 2-3-15,-4 3 3 16,0-2 0-16,2 0 4 16,-3-2-6-16,3 2 2 15,-4-1 0-15,-1 2 2 16,0 0-2-16,1-2-1 15,1 0 1-15,1-2 0 0,2-3 0 16,3 1 1-16,-1-3-1 16,0 1-1-16,2-1 1 15,-3 3 1-15,0-2-1 16,-4 3 0-16,-3 2 1 16,-3-1-1-16,1 2-1 15,-3 0 1-15,1-4 1 16,3 1-1-16,0-2 0 15,4-1 0-15,2 0 1 16,1 0-3-16,1-1 2 16,2-1 0-16,2 1 1 15,-1 0-1-15,0 0-1 0,0 5 1 16,-7 0 0-16,0 4 1 16,-6 2 0-16,-1 0-2 15,-2 3 0-15,-3-1 1 16,0 1 1-16,-1 1 0 15,0 0-1-15,-2 0 7 16,3 1-7-16,-2-2 1 16,1-1-7-16,1-2 6 15,-1-1 0-15,-1 0 0 16,1 0 0-16,1 1 6 16,0 1-7-16,0 1 1 15,0 2 0-15,-1-3 1 16,1 4-1-16,-1 0-6 0,-1 0 5 15,1 3 1-15,-2 0-1 16,1-2-4-16,-1-1 5 16,0 1-9-16,3-1 6 15,-1-3 0-15,1 1 3 16,0-1-2-16,0 1 2 16,0-2 0-16,3-1-1 15,-2 1 2-15,1 0-1 16,1 0 0-16,-3 2 0 15,1-2 2-15,-1 3-2 16,-1-1-5-16,-1 0 5 16,2 0-3-16,-2-1-1 15,2-3 3-15,0-2 1 16,1-1-1-16,0-1 1 0,1 1 2 16,-1 0-2-16,3 4 0 15,-4 2 1-15,0 0 0 16,-1 4-1-16,1 2 1 15,-2-2 0-15,-1 1 1 16,2-1-1-16,-2 3 0 16,1-1-1-16,-1-1 0 15,2 2 0-15,-2-4 1 16,1 2-1-16,1-3 0 16,1 0 0-16,0-1 0 15,3-1 1-15,-2 1-1 16,1-1-1-16,-2 2 1 15,-2 2 4-15,1 0-3 0,-2 0-1 16,0 4-2-16,0-1 2 16,0 1 3-16,0-1 0 15,1-1 2-15,1 0-1 16,-1 0-2-16,1 0-2 16,-2 1 1-16,1 1-1 15,1 0 0-15,-2 1 0 16,1-1 0-16,-1 0 0 15,3-1 0-15,-2-1-1 16,2-2 2-16,0 1-1 16,-1 2 0-16,-1-1 0 15,1 2 0-15,-2-1 0 0,0 1 2 16,0 1-2-16,0-2-1 16,0 0-6-16,0 1 4 15,0 0 1-15,0-1 2 16,0 0 2-16,2-1-2 15,-1 0 1-15,1-1-1 16,-2 1 1-16,1 0-1 16,-1 0 0-16,0 2-2 15,0-1 2-15,0 2-2 16,0 0 2-16,0 0 0 16,0 0-2-16,2 0 1 15,-1-1-2-15,2 0-4 16,0-4 0-16,3 0-1 0,-2 0-2 15,-2 1 1 1,-1 2 8-16,-1-1-2 0,0-1-4 16,0 0-5-16,0 1-25 15,-6-3-51-15,-7-2-237 16</inkml:trace>
  <inkml:trace contextRef="#ctx0" brushRef="#br0" timeOffset="288371.6203">15078 12430 387 0,'0'0'91'16,"0"0"10"-16,0 0 12 15,0 0-21-15,0 0-33 16,0 0-23-16,0 0-5 0,0 0-3 15,0 0-2-15,0 0-8 16,0 0 6-16,0 0-9 16,0 0-4-16,0 0 12 15,2 0 9-15,4 4-16 16,-1-1 8-16,1 0-16 16,0-1-6-16,1 1 12 15,-3-2-13-15,2 0 1 16,0 1 1-16,-1 0 2 15,2-2-3-15,-1 0-2 0,3 0 0 16,0 0 0-16,3 0 1 16,-1 0 1-16,-2 0 1 0,-1 0-2 15,0 0-2 1,-2-4 2-16,3 3-2 0,3 0 1 16,0-1 0-16,2 2 5 15,2-1-5-15,0 1-6 16,-1-1 5-16,1 1 1 15,-2 0-2-15,-1 0 1 16,-4 0 0-16,-1-1 1 16,-2-2 0-16,-2 1 0 15,2-3 0-15,-3 1 0 16,1-1 0-16,-1-1-2 16,2 0 2-16,-1 3-4 15,-1 0 2-15,1 3 0 0,-3-2 2 16,-1 1 0-16,0 1 0 15,3-2 0-15,-3 2-1 16,0 0 1-16,0-1-1 16,0 1-1-16,0 0 2 15,1 0-4-15,1 0 1 16,-1 0-1-16,1 0 0 16,1 0 4-16,-3 0 0 15,1 0 0-15,-1 0-2 16,0 0-6-16,0 0 5 15,0 1 3-15,0 8 4 16,0 4-3-16,0-1 5 0,0 3 3 16,0 3 3-16,0-1-4 15,-1 4 4-15,1 2 1 16,-2 1 0-16,1 1-5 16,1-2-6-16,0 2 8 15,0-2-8-15,4 0 1 16,5 0 2-16,0-5-3 15,1-1-2-15,-2-2 0 16,-2-5 0-16,-1-1 0 16,-4-5 1-16,2-2-1 15,-2-1-3-15,-1-1-14 16,2 0-1-16,-2 0-2 16,0 0-16-16,0-4-39 0,-3-8-212 15</inkml:trace>
  <inkml:trace contextRef="#ctx0" brushRef="#br0" timeOffset="290312.471">8192 12353 273 0,'0'0'111'0,"0"0"47"16,0 0-10-16,0 0-33 15,0 0-45-15,0 0-21 16,0 0-4-16,9-6-18 16,-9 6-16-16,0 0-5 15,0 0 0-15,0 0 7 16,0 0-4-16,-2 4 11 16,-4 5-8-16,-1 1-2 15,-5 1-4-15,0 3-1 16,3 0-2-16,-3 1 0 15,2 2-3-15,1 0 0 16,0 0-1-16,0 1 1 16,1-4 0-16,-1-2-1 0,2-1 1 15,4-5 0-15,2 1 2 16,-1-6-2-16,2 1 0 16,0-2 0-16,0 0-3 15,0 0 2-15,0 0 1 16,0 0-2-16,0 0 2 15,6 0 0-15,3 0-1 16,-2 0-2-16,1 0 3 16,-2 0 0-16,4-2 0 15,-2-7 1-15,1-4 1 16,4-2 0-16,-1-3-1 16,-1-1-1-16,-1 1-1 15,-3 0 1-15,-1 1-1 0,-1 3 1 16,-2 1 0-16,1 3 0 15,-1 2 0-15,2 3-1 16,-2-1-1-16,1 0 2 16,1 2-1-16,-1-1 0 15,1 0 0-15,2 1 1 16,-1 1-1-16,-3 1-1 16,5 0 2-16,-4 1 1 0,3-2-1 15,1 0 0 1,-1 2 0-16,1-1 1 0,2 1-2 15,-4 1 2-15,-1 0-1 16,-1 0 3-16,1 0 4 16,3 11-2-16,0 6 5 15,1 6 8-15,3 4 4 16,0 2 3-16,0 3-8 16,3-4-4-16,0-1-9 15,4-5 6-15,5-2-7 16,0-4-1-16,6-3-2 15,-2-3-12-15,-1-2-14 16,-6-4-23-16,-9-1-43 16,-11-3-243-16</inkml:trace>
  <inkml:trace contextRef="#ctx0" brushRef="#br0" timeOffset="292162.4101">10254 14967 304 0,'0'0'196'0,"0"0"-172"0,0 0 101 16,0 0-18-16,0 0-26 15,0 0-44-15,7-54-10 16,-8 46-2-16,-5 3 12 15,0 2 2-15,-3 0-15 16,3 0-12-16,-2 1-2 16,2 0 3-16,-3 2-12 0,-1 0 3 15,-2 0 3-15,0 0-7 16,-1 0 1-16,-5 4 0 16,3 6-1-16,-3 2 0 15,3-1-1-15,3 1 0 16,5 2 1-16,1-1 0 0,1-3-2 15,2 2 0-15,2 0-1 32,1-3 3-32,0 1-7 0,0-3-2 15,0-3-6 1,0 1 10-16,0-1-11 0,4-3 8 16,4 1 0-16,-2-1-5 15,2 1 7-15,-2-2 2 16,2 0 1-16,0 0 0 15,0 0 2-15,1 0-1 16,0 0 0-16,-1 0-1 16,2 0 3-16,1 0-3 15,-2 0 3-15,4 0 0 16,-1 0 0-16,3 0 0 16,-2-2 0-16,4 2 0 0,-1-1 0 15,2 1 1 1,-1 0 1-16,0 0 3 0,-5 0 3 15,2 0 1-15,-5 0-2 16,-3 3-2-16,-2 5 3 16,-1-1-3-16,0 0 5 15,-2 3 0-15,1-3 0 16,-1 1-1-16,1-1-5 16,-1-2-2-16,1 1 0 15,-2 0 5-15,0 2-5 16,0 1 10-16,0 1 2 15,-6-1-8-15,-6 0 2 16,-1-1 5-16,-2-1-7 16,0-3-4-16,-6 2 3 15,0-3-1-15,-3-1-2 0,-1-1-2 16,-2-1 4-16,3 0-4 16,-1 0-6-16,7 0-7 15,2 0-7-15,2 0-2 16,6-4-4-16,1-2 1 15,6-3-17-15,1 0-32 16,0-3-65-16,1-2-221 16</inkml:trace>
  <inkml:trace contextRef="#ctx0" brushRef="#br0" timeOffset="293013.9545">10467 14985 506 0,'0'0'81'16,"0"0"27"-16,0 0 23 15,0 0-71-15,0 0-40 0,0 0-13 16,-21-8 10 0,14 18-5-16,-1 7 18 0,5-1-12 15,-1 1 6-15,4 0 16 16,0-2-9-16,0-2 0 15,6 1-17-15,1-3 5 16,1-3-12-16,2 0 0 16,0-3-5-16,1-3-1 15,1-2 1-15,0 0-2 16,3 0 1-16,3-7-1 16,-1-7-11-16,-1-2 1 15,-6-5-10-15,2-4-6 16,-8 0 9-16,-1 1-1 15,-1 4 11-15,-2 6 1 16,0 5 5-16,0 4-5 0,-8 3 6 16,2 2 0-16,-1 0 0 15,1 0 1-15,0 0 1 16,0 5-2-16,1 8 2 16,4 1-2-16,1 1 5 15,0 0 7-15,0-1-7 16,0-1 4-16,0-3-2 15,6-3-4-15,2 1 1 0,1-6 2 16,4 1 2 0,-1-3-4-16,4 0-1 0,-1 0-2 15,4-5 5-15,1-7-1 16,-1-2-3-16,-2-3-1 16,-4-1-1-16,-2 1 1 15,-3 0-1-15,-3 3 0 16,-5 8 1-16,0-2-1 15,0 4 0-15,0 3-1 16,-13 0 0-16,-5 1-3 16,-5 0 3-16,3 0-1 15,1 0 2-15,3 3-3 16,4 4 1-16,-1 0-1 16,4 1 2-16,3 0-7 15,3 1-26-15,3 0-25 16,0 1-45-16,12-2-64 0,12-4-157 15</inkml:trace>
  <inkml:trace contextRef="#ctx0" brushRef="#br0" timeOffset="294327.6523">10970 14933 645 0,'0'0'62'0,"0"0"42"16,0 0-27-16,0 0-38 15,0 0-30-15,-79-32 0 16,65 32-6-16,5 0 5 16,3 0 4-16,-1 0-5 15,1 0 5-15,2 10 8 16,-1 3-12-16,0 2 8 16,1 2 5-16,1 4 3 0,3-3-5 15,0-1-19 1,0-3 3-16,0-4-2 0,6-2-1 15,5-5 2-15,3-3 0 16,1 0-2-16,2 0-7 16,-1-10-5-16,0-5-15 15,-2-3-1-15,-2-2 4 16,-5-3 5-16,-4 0 14 16,-1 2 1-16,-2 4 4 15,0 6 6-15,0 5 18 16,0 4 1-16,0 2-4 15,0 0-13-15,0 0-8 0,0 6 0 16,0 8-2 0,0 6 4-16,0 2-2 0,4 2 7 15,7 3-7-15,2-8 3 16,2 0-3-16,0-7 0 16,0-4-3-16,-2-4 3 15,-1-3 1-15,-1-1 0 16,1 0-1-16,0-1 0 15,-1-13-3-15,0-6 0 16,1-1-2-16,-3-5-8 16,-5 1 6-16,-1 1 5 15,-3 2-2-15,0 7 3 16,0 6 1-16,0 5 0 16,0 3 0-16,0 1 0 15,0 0-1-15,-1 0 0 0,-2 3 1 16,-2 13 0-16,4 3 4 15,1 4 2-15,0 7 5 16,0-1 4-16,0 0 2 16,0 1 7-16,7-5-4 15,1 0-8-15,1-3 4 16,1-1-3-16,-1-2 3 16,-3 0-13-16,-1-2 1 15,-4 0 0-15,1-3-4 16,-2-2 0-16,0-4 0 0,0-4-2 15,0-4-2-15,0 0 3 16,0 0 1-16,0-1 6 16,-3-13-6-16,-5-3-3 15,1-6-7-15,2-6 4 16,2-2-2-16,-1-4 5 16,4-2-9-16,0-1-3 15,0 1 0-15,0 5 4 16,0 4 0-16,0 7 0 15,0 3 0-15,0 2 6 16,0 4-6-16,-3 2 1 16,-3 1 2-16,0 3 3 15,0 3-1-15,3-2-5 0,0 0 10 16,3 2-3 0,0 0-4-16,0-1-7 0,16-2 4 15,4-1 11-15,1 2-1 16,1 3 1-16,-1 2 0 15,-3 0 3-15,1 0 10 16,-4 0 4-16,-3 4-10 16,2 6-1-16,-6 3 1 15,0 6 0-15,-2 3 11 16,-2 1 2-16,-2 4-3 16,-2 2 1-16,0 1-4 15,-3-2 6-15,-14-1-8 16,-5-6-8-16,-3-2-1 15,1-7-3-15,4-4 0 0,7-4-10 16,4-4-15-16,9 0-8 16,0-6-25-16,0-11-66 15,6-4-39-15,6-5-162 16</inkml:trace>
  <inkml:trace contextRef="#ctx0" brushRef="#br0" timeOffset="294813.6156">11523 14697 436 0,'0'0'88'15,"0"0"73"-15,0 0-42 0,0 0-58 16,0 0-7-16,0 0 4 15,-48-26-4-15,41 26-14 16,1 0-6-16,0 0-11 16,-3 4-15-16,-1 12-1 15,1 4 6-15,-2 3 0 16,3 4-1-16,2 5 0 16,3 2 0-16,1 3-7 15,2 3-4-15,0 3 13 16,0-3-12-16,0-3-1 15,11-5 0-15,2-7-1 16,2-4 0-16,1-5-2 16,1-3 0-16,4-4-17 15,5-7-18-15,4-2-32 0,-3 0-105 16</inkml:trace>
  <inkml:trace contextRef="#ctx0" brushRef="#br0" timeOffset="295678.2702">11734 14880 672 0,'0'0'82'0,"0"0"38"16,0 0-49-16,0 0 1 15,0 0-18-15,0 0-13 16,-8-40-9-16,7 32-14 16,-2 2-8-16,-3 0-5 15,3 0-4-15,0-1 6 16,3 2-7-16,-2 3-2 15,2-1 2-15,0-1-3 16,0 3-9-16,0-1-2 16,5-1 5-16,13 0 0 0,4 3 5 15,-2 0-3-15,2 0 3 16,-3 0-4-16,-4 6 6 16,0 4-2-16,-6-1 1 15,-1 3 3-15,-4 2-2 16,-4 2 2-16,0 2 0 15,-3 2 0-15,-14 4 0 16,-3-1 3-16,-1 5-2 16,1-5 6-16,3-4-4 15,6-5 2-15,5-4 0 16,3-3-5-16,3-2 8 16,0-3-2-16,0 0 0 0,6-2 2 15,9 0 3-15,3 0-4 16,3 0-3-16,9-9 1 15,3-2-5-15,4-3-17 16,0-3-30-16,-3-5-73 16,-4-1-137-16</inkml:trace>
  <inkml:trace contextRef="#ctx0" brushRef="#br0" timeOffset="296225.8417">12068 14768 746 0,'0'0'58'0,"0"0"30"16,0 0 14-16,0 0-51 15,0 0-24-15,0 0-27 16,-3 0 6-16,3 0-5 15,0 0-1-15,-2 3-1 16,2 4-7-16,0 0 2 16,0 0-8-16,0-1 5 15,0-2-11-15,0 1-6 16,0 0 6-16,3 0 3 0,2-2 5 16,-2-2 8-16,1-1-1 15,1 0 5-15,-2 3-2 16,4-3 2-16,1 0-3 15,-1 0 3-15,2 0 4 16,0 0 18-16,0 0-11 16,-1 0 12-16,2 0-3 15,-1 0 0-15,-2 0-5 16,1 3-8-16,-1 0 1 16,-1 2 3-16,-1 1-4 15,1-3 1-15,-3 5 2 16,0 0-2-16,-2 1 0 15,-1 0 8-15,0 3-6 16,0 1 2-16,-10 1 2 0,-4 0-9 16,-4-1 4-16,-2-4-8 15,0-1-1-15,-1-6-21 16,2-2-24-16,4-8-48 16,3-13-141-16</inkml:trace>
  <inkml:trace contextRef="#ctx0" brushRef="#br0" timeOffset="296475.8747">12107 14675 382 0,'0'0'442'0,"0"0"-376"0,0 0 41 15,0 0-10-15,0 0-48 16,0 0-26-16,14-21-13 15,-6 15 1-15,4-1-10 16,4 1 3-16,1 2 0 16,4-1-4-16,1 4-2 15,-2 0-28-15,-1 1-30 16,0 0-55-16,-4 0-85 16,-6 1-402-16</inkml:trace>
  <inkml:trace contextRef="#ctx0" brushRef="#br0" timeOffset="296721.0956">12411 14886 385 0,'0'0'359'0,"0"0"-250"16,0 0 0-16,-9 87-17 0,-4-63-32 16,1-5-30-16,-3-3-20 15,7-6-8-15,2-4-2 16,2-1-27-16,2-5-74 16,-1 0-177-16</inkml:trace>
  <inkml:trace contextRef="#ctx0" brushRef="#br0" timeOffset="298770.2802">12635 14805 358 0,'0'0'156'16,"0"0"-38"-16,0 0 8 15,0 0-21-15,0 0-66 16,0 0-13-16,9-28-1 0,-9 21-4 16,0 2 6-16,1 0-11 15,-1 0 1-15,0 1 14 16,0 0-3-16,0 0-7 15,0 0-9-15,0-3-2 16,-7 1 0-16,-1 0 4 16,1-1-6-16,-2 3-6 15,-3-2-1-15,0 1-1 16,2 2 5-16,2 2-5 0,1 1 0 16,1 0-4-1,1 0 9-15,-2 0-7 0,-1 0 2 16,1 4-5-16,-2 10 4 15,-1 1 1-15,2 4 0 16,2 0-1-16,1 1 1 16,4-1 0-1,1-2 0-15,0-1 1 16,0-4 2-16,3 0-3 16,5-3 0-16,2-3 0 15,2-2 0-15,1-4 4 0,4 0-4 16,-2 0-3-16,4 0-3 15,-2-2-3-15,-3-7-2 16,-2-5 9-16,0-1-4 16,-4-4-1-16,-2 0-3 15,-3 2 2-15,-2 2 1 16,1 3 1-16,-2 4 4 16,0 1-1-16,0 3 3 15,0 2-1-15,0 0 1 16,0 2-2-16,0 0 0 15,0 0 2-15,0 0-4 16,3 8-1-16,1 4 5 0,2 4 7 16,0 1 5-16,0-1-1 15,2 0-4-15,2-1 0 16,-1-4-6-16,1-1 2 16,1-2-3-16,-1-3-4 15,1-4 4-15,5-1-1 16,2 0-39-16,0-6-48 15,0-9-134-15</inkml:trace>
  <inkml:trace contextRef="#ctx0" brushRef="#br0" timeOffset="299404.7663">12896 14582 311 0,'0'0'406'0,"0"0"-347"15,0 0 45-15,0 0-37 16,0 0-27-16,0 0-19 16,-30-22-14-16,17 17-6 15,-1-1 2-15,-2 2-1 0,4 1-2 16,3-1 6-16,-3 3-4 15,0 1-2-15,3 0 0 16,-4 0 6-16,1 0-3 16,0 0-1-16,3 0-2 15,1 0-2-15,5 3 1 16,2 3 1-16,1 2-5 16,0 3 0-16,0-2 3 15,3 0 2-15,4 0 0 16,1 0 0-16,1-1 4 15,-2 1-4-15,-1-1-4 16,-1 1 4-16,-1 0 0 0,2-1 1 16,-3 2-1-16,0 0 7 15,-2 2-1-15,-1 1-5 16,0 3 9-16,0 1 5 16,0 0 4-16,0 1-6 15,0 2-3-15,2 0-5 16,6 2 6-16,-2 0 0 15,4 1 1-15,0-2-1 16,2 2-11-16,2-4 8 16,2 1-3-16,0-3-2 15,-2-4-1-15,2-4 1 16,-4-4 0-16,3-3 4 16,-1-1-7-16,0-1-2 0,3 0 1 15,1-5-4 1,0-8-28-16,-3-4-39 0,-3 0-98 15</inkml:trace>
  <inkml:trace contextRef="#ctx0" brushRef="#br0" timeOffset="301188.3738">13063 14751 396 0,'0'0'208'0,"0"0"-118"15,0 0 40-15,0 0-57 16,0 0-18-16,0 0-6 16,0-12-11-16,0 10-6 15,0 2-16-15,0-2-5 16,0 2-7-16,0 0 5 31,0 0-2-31,0 0-6 16,0 0 3-16,0 0-1 0,-1 0 0 15,-7 6-3-15,2 4 2 0,-6 3 0 16,-1-2-1 0,-2 2 9-16,-2 0-9 15,0 1 1-15,1-2-2 16,3-1 0-16,6-2 0 15,2-2 2-15,4-3-4 16,1-3 4-16,0 0-3 16,0-1 2-16,0 0-2 15,0 0-1-15,0 0-2 16,10 0 4-16,6 0 2 16,3 0-2-16,0-2 0 15,3-7 0-15,-2 1 0 16,2 2 0-16,0 0 0 0,-5 1 0 15,2-1 0-15,-4 2 0 16,0-1 0-16,-1 0-1 16,2-1 1-16,-4 1 0 15,1 2 0-15,-2-2-5 16,-2 1 2-16,-2 1-1 16,-3 2-5-16,-1-1-8 15,-1 2-6-15,-2 0-1 16,0 0-5-16,0 0 4 15,0 0-8-15,0 0-16 16,0 0 21-16,0 0-7 16,-5-1-64-16,-6-1-60 15,-1 0-108-15</inkml:trace>
  <inkml:trace contextRef="#ctx0" brushRef="#br0" timeOffset="301469.652">13167 14740 238 0,'0'0'81'0,"0"0"21"15,0 0 19-15,0 0-19 16,0 0-8-16,0 0-5 16,-5-17-30-16,5 17-18 15,0 0 1-15,0 0-15 16,0 0-2-16,0 0-7 16,0 0-11-16,0 0-3 0,0 3 12 0,0 8 7 0,5 3-1 15,-2 3-7-15,3 0 2 16,-1 2-11-16,-1-2 5 31,1-1-6-31,1-1-5 0,-2-3 1 0,1 0 1 31,-1-2-2-31,-1-2-8 16,0-2-20-16,-1-2-33 16,-2-3-78-16,0-1-187 15</inkml:trace>
  <inkml:trace contextRef="#ctx0" brushRef="#br0" timeOffset="302554.5991">13156 14460 473 0,'0'0'94'0,"0"0"26"16,0 0-1-16,0 0-39 16,0 0-47-16,0 0-17 15,-2-3-4-15,4 3 4 16,5 3 3-16,3 11 18 0,1 0-17 16,1 0 1-16,0 1 10 15,0-2-13-15,-1-3-5 16,-3-1-3-16,3-6 5 15,0 2-10-15,-2-3 6 16,2-1 0-16,-5-1-10 16,3 0 6-16,-5 0-4 15,-2 0 3-15,1 0-3 16,-2-3-1-16,1-5 0 16,-2-6-2-16,0 0 0 15,0-1-10-15,0 0-9 16,0 2 12-16,0 3 0 15,0 2-3-15,0 3 3 0,0 3 4 16,0 0 3-16,0 1-2 16,0 1 2-16,0 0-1 15,0 0-1-15,0 0 1 16,0 0-11-16,9 0 12 16,2 0 8-16,0 0-6 15,0 0 4-15,0 0-2 16,0 0-4-16,-1 0-1 15,-2 0 1-15,-2 0 0 16,-2 0-2-16,-1 1 0 16,0 5 2-16,0-1 1 15,1 1-1-15,-2-2 6 0,1 2-5 16,-2 0 12-16,1 1-12 16,-2 4 1-16,0 2 5 15,0 5-4-15,0 1-2 16,0 3 5-16,0 2-1 15,0 2 1-15,0 0-3 16,0 2-2-16,0-1 9 16,0 0-6-16,3-2-3 15,0-1 5-15,2-1-5 16,-2-3 0-16,0-1 1 16,0-3 2-16,-2-5-2 15,2-1-1-15,-3-6-2 16,0-1 1-16,0-3 0 0,0 0-2 15,0 0-21 1,-7 0-17-16,-9 0-38 0,-1 0-57 16,-1 0-45-16,-3-4-331 15</inkml:trace>
  <inkml:trace contextRef="#ctx0" brushRef="#br0" timeOffset="303273.5205">13436 14299 506 0,'0'0'147'0,"0"0"-78"15,0 0 44-15,0 0-46 0,0 0-28 16,0 0-24-16,16-5-4 16,7 16 26-16,1 9-9 15,3 5-2-15,-2 7-13 16,-3 5 17-16,1 4-2 15,-1 1-8-15,2 2-3 16,0-4-7-16,-5 2 1 16,2-1 7-16,-5-2-16 15,-5-3 11-15,-4 0-8 16,-5-2 4-16,-2-1-4 16,0-2-3-16,-18-2 2 15,-15-2-4-15,-18-3 0 16,-11-4-34-16,-6-8-54 0,3-8-225 15</inkml:trace>
  <inkml:trace contextRef="#ctx0" brushRef="#br0" timeOffset="305512.3917">8799 11622 395 0,'0'0'35'0,"0"0"44"0,0 0 16 16,0 0-19-1,0 0-27-15,0 0 5 0,0-9-1 16,0 9-9-16,0 0 0 15,0-2 3-15,0 2-8 16,0-1-2-16,0 1 7 16,0 0-16-16,0 0-13 15,0 0 2-15,0 0-11 16,-9 0-5-16,-1 0-1 16,-7 0 6-16,1 12-5 0,-3 1-1 0,0 2 0 15,-1 2 0-15,-1 0-2 16,4-1 2-16,-2 0-1 15,1-1 3-15,-3 1-6 16,2-1 4-16,-1 4 0 16,-2 0-3-16,-3 3 1 15,-5 1 2-15,-1 2 0 16,-4 1 0-16,1-1 0 16,1 0-1-16,-1-1-1 15,2 1-1-15,1-1 2 16,6-3-1-16,-1-1 0 15,3-2 1-15,0-2 0 16,-2 1-4-16,-2-3-2 0,0-2 2 16,6-1-13-16,6-4 2 15,2-2-3-15,7-2-2 16,4-1-15-16,2-1-13 16,0-1-10-16,0 0-12 15,0 0-41-15,0 0-78 16,0 0-249-16</inkml:trace>
  <inkml:trace contextRef="#ctx0" brushRef="#br0" timeOffset="306345.5016">8939 11803 535 0,'0'0'229'0,"0"0"-149"16,0 0 7-16,0 0-21 15,0 0-22-15,0 0-27 16,0-1-6-16,0 1-6 15,0 4-4-15,0 7 15 16,0 0-7-16,0 3 7 16,0 0-5-16,-6 4-5 0,-6 2 3 15,-2 1-3-15,-2 3 0 16,0 2-4-16,3-1 4 16,1 1-4-16,1-3-2 15,5-5-6-15,5-3 6 16,1-2 2-16,0-2 2 15,0-4-4-15,0-1 0 16,6-3 1-16,3-1-1 16,7-1 2-16,-1-1-1 15,6 0 0-15,4 0-1 16,2-1 3-16,0-4-3 16,-1 1 0-16,0-1 2 0,-2 0-1 15,0 1-1-15,-4-2 1 16,2 0-1-16,-1-1 0 15,-3 0 1-15,-2 2-1 16,-2-1 0-16,-4 2-3 16,-4 2-4-16,-5 1-22 15,1 1-10-15,-2-2-10 16,0 2-18-16,0-3-46 16,-14 2-283-16</inkml:trace>
  <inkml:trace contextRef="#ctx0" brushRef="#br0" timeOffset="306624.4946">9072 11985 344 0,'0'0'329'16,"0"0"-248"-16,0 0 47 0,0 0-39 16,0 0-17-16,0 0-25 15,-13-20-11-15,13 20-12 16,0 0-6-16,0 0-18 15,0 9-5-15,0 14 5 0,4 5 8 16,8 5 6-16,0 4 5 16,0-1-7-16,1-4-7 15,-2-4 3-15,-1-2-7 16,1-6-1-16,-4-2-3 16,-1-2-14-16,0-4-39 15,-2-4-93-15,4-7-468 16</inkml:trace>
  <inkml:trace contextRef="#ctx0" brushRef="#br0" timeOffset="308075.7806">15100 11716 505 0,'0'0'141'0,"0"0"-54"0,0 0 33 15,0 0-48-15,0 0-25 16,0 0-11-16,0 0 0 15,0-8-6-15,0 8-13 16,0 0-8-16,0 0-3 0,-6 0 5 16,-8 5-5-16,-4 4 2 15,-2 3-2-15,1 2 8 16,-1-1-9-16,-4 4 1 16,0 0-4-16,-5 2 0 0,-2 7-1 15,-2 2 0-15,-2 5-2 16,2-1 3-16,0 1-2 15,2-2 0-15,1-3 0 16,9-2 0-16,0-3 6 16,5-3-6-16,2-2 0 15,0-2 1-15,1-4-1 16,3 0 0-16,1-4 1 16,3-2-3-16,3-2 3 15,1-1-2-15,1-3 1 16,1 1-6-16,-2-1 1 15,2 0-13-15,0 0-6 0,0 0-16 16,0 0-10-16,0-1-41 16,2-10-74-16,14-3-527 15</inkml:trace>
  <inkml:trace contextRef="#ctx0" brushRef="#br0" timeOffset="309250.0876">15246 11999 489 0,'0'0'283'0,"0"0"-241"16,0 0 43-16,0 0-9 15,0 0-25-15,0 0-27 16,-29-31-8-16,26 23-3 15,0 0-4-15,2-1-2 16,-4-1-4-16,2 2-2 16,0-1 1-16,1 1-2 15,2 1 1-15,-2 0 2 16,2 0-6-16,0 2-2 16,0-1-4-16,0 1-11 15,6 2-4-15,0 0-12 16,0 0 13-16,4 3-9 15,5 0 25-15,-1 0 6 0,2 0 1 16,1 0-3-16,-3 0 4 16,-2 3-1-16,-2 5 0 15,-2 1 0-15,-5 3 6 16,-1 2 2-16,-2 5 2 16,0 0 2-16,0 3-5 15,-5 2 8-15,-10 3-10 16,0-2 1-16,-2 2-1 15,1-4 0-15,2-3-2 16,3-3-3-16,4-5 1 16,1-1 1-16,5-3-2 15,-1-2 0-15,2-4-3 0,0 1 4 16,0-3-1-16,0 0 1 16,12 0 12-16,0 0 8 15,4 0-3-15,2 0-3 16,3-3-3-16,0-2-9 15,-3-3-3-15,1 2 2 16,-1-2-2-16,1 0 0 16,-2 2-2-16,-2 0 2 15,-2 0-19-15,1-2 7 16,-2 1-1-16,-1-4-17 16,-5-1-34-16,-3 1-63 15,-3-3-295-15</inkml:trace>
  <inkml:trace contextRef="#ctx0" brushRef="#br0" timeOffset="309921.8958">15534 11836 472 0,'0'0'240'16,"0"0"-185"-16,0 0 32 0,0 0-34 15,0 0-13 1,0 0-23-16,-30-2-13 0,27 5-4 16,-2 4 0-16,2 0 2 15,2-1-2-15,1 0-4 16,0 2-12-16,0 1 1 15,0-1 4-15,0 0-10 16,0 0 1-16,0-1 1 16,3-2-2-16,3 3-2 15,3-4-1-15,0-1 11 16,0-2 1-16,1 0 9 16,-1 1-4-16,-3-2 6 15,-1 0 2-15,-2 0 1 16,-2 0-1-16,1 0 4 15,3 0 12-15,-2 0-5 0,3 0 9 16,0 0-11-16,2 0 3 16,4 0 1-16,-2 0 4 15,1 0 9-15,0 0-7 16,-1 0 13-16,-1 0-5 16,4 0 2-16,-1 0-4 15,4 0 4-15,-1 7-5 16,1 1-2-16,0 2-16 15,-3 3 16-15,-4 0-16 16,-2 3 7-16,-2-2 3 16,-5 1 2-16,0 2-10 15,0-1-6-15,-11 1 9 0,-8-2-7 16,-2-2 0-16,-3-3-5 16,0-3 0-16,4-2 0 15,3-4-6-15,2-1-18 16,5 0-10-16,2-11-24 15,5-5-52-15,3-5-49 16,0-2-257-16</inkml:trace>
  <inkml:trace contextRef="#ctx0" brushRef="#br0" timeOffset="310250.0676">15575 11792 441 0,'0'0'184'15,"0"0"-105"-15,0 0 60 16,0 0-62-16,0 0-24 16,0 0-6-16,33-22 3 15,-22 20-21-15,2-2-9 16,2-3-6-16,4 1 5 15,-1-1-9-15,2-1-4 16,-1 0-2-16,-4 0-3 16,3 1 0-16,-5-1-1 15,0 3-1-15,-3 2 0 16,-6 2-22-16,-2 1-23 0,-2 0-40 16,0 0-96-16,-20 0-599 15</inkml:trace>
  <inkml:trace contextRef="#ctx0" brushRef="#br1" timeOffset="332069.3858">22609 10763 365 0,'0'0'195'0,"0"0"-67"0,0 0-15 16,0 0-51-16,0 0-7 16,0 0-10-16,0 0-1 15,0 0-3-15,0-3-10 16,0 3-3-16,0 0-16 16,0 0 6-16,0 0-15 15,0 0 5-15,0 0-4 16,1 0-4-16,1 0 0 15,1 0 0-15,0 9 4 0,2 2-4 32,-2 0 2-32,2 3 5 15,-1-2-1-15,2-1-2 16,0 3 1-16,1-1 1 16,1 1-2-16,1 3 2 15,0 2-3-15,4 1 3 0,-2 3-4 16,2-1 2-16,1 1 1 15,-2-2-1-15,0 0-3 16,-2-1 2-16,2-1-1 16,-3 2-1-16,0 1-1 15,0 1 0-15,0-2 0 16,-3-1 0-16,-2-1 1 16,2-5-2-16,0-4 1 15,0-2 0-15,-1-2 0 16,-4-3 0-16,1-2-12 15,-2-1-7-15,0 0 7 0,0 0-15 16,0 0 1-16,0 0-32 16,-5-7-48-16,-7-2-83 15,2 0-440-15</inkml:trace>
  <inkml:trace contextRef="#ctx0" brushRef="#br1" timeOffset="332515.1966">22571 11192 699 0,'0'0'162'16,"0"0"-71"-16,0 0-21 15,0 0-33-15,0 0-8 16,0 0-3-16,76-2-6 0,-53 2-4 16,-1 0-5-1,0 8 2-15,-4 1 0 0,2 2 0 16,-2 0-3-16,2 1 7 15,1 1-4-15,-1-2-2 16,-1 0-2-16,-5-1-3 16,-3-3-6-16,-3-1 0 15,-3-2 0-15,-2-3 0 16,-3-1 0-16,0 0-23 16,0 0 1-16,0 0-2 15,0-14-35-15,0-3-87 16,0-1-243-16</inkml:trace>
  <inkml:trace contextRef="#ctx0" brushRef="#br1" timeOffset="332860.2434">22861 11010 243 0,'0'0'467'0,"0"0"-327"0,0 0-51 0,0 0-34 16,0 0-27-16,0 0-10 16,0-2-1-16,7 9-3 15,-3 7 4-15,1 5 6 16,-2 2-2-16,-2 4-5 31,-1 1 0-31,0 3 1 0,0-3-8 0,0-1-1 16,0-2-6-16,0-6-2 15,-1-2-1-15,-1-4-6 32,-1-4-28-32,2-2-19 15,-1-5-72-15,1 0-223 16</inkml:trace>
  <inkml:trace contextRef="#ctx0" brushRef="#br1" timeOffset="333875.6005">22726 10642 475 0,'0'0'176'0,"0"0"-24"0,0 0-73 15,0 0-10-15,0 0-38 16,0 0 4-16,0 28-23 15,3-28-2-15,2 0-4 16,-1 0 0-16,5 0 3 16,0-4 7-16,-1-6-7 15,1-4-4-15,-1-5-2 16,0-4-3-16,-3-4-6 16,-2-4-1-16,0 0-4 15,1 2-2-15,0 3 1 16,-1 3 10-16,-1 5 2 0,-2 1 2 15,0 1-2 1,0 2 1-16,0 0 4 0,-3 0-5 16,-4 2-3-16,1 1 3 15,-2 1 5-15,2 1 1 16,0 4 2-16,0-1-4 16,3 3-4-16,2 3 5 15,1 0 10-15,0 0 0 16,0 0-15-16,0 2-8 15,0 12 8-15,0 6 9 16,0 1 0-16,0-1 3 16,7 0-8-16,3 0-1 15,1-5 2-15,1-1-4 16,1-2-1-16,2-8 0 0,2-3-11 16,0-1-17-16,-2-3-21 15,-2-12-67-15,-6-4-199 16</inkml:trace>
  <inkml:trace contextRef="#ctx0" brushRef="#br1" timeOffset="334172.4068">22664 9960 821 0,'0'0'114'0,"0"0"-18"15,0 0-40-15,0 0-16 16,0 0-20-16,0 0-10 16,-3 0-7-16,3 0-3 15,0 0-2-15,0 0-2 16,0 0 3-16,0 0-14 15,0 1-24-15,-3 7-14 16,-9-2-101-16,-2-3-486 16</inkml:trace>
  <inkml:trace contextRef="#ctx0" brushRef="#br1" timeOffset="338187.0804">22995 12591 409 0,'0'0'118'0,"0"0"-23"16,0 0 7-16,0 0-49 0,0 0-22 16,0 0-12-16,0 0-6 15,-2 0 2-15,1 0-5 16,-5 0-6-16,2 0-1 15,-1 0 5-15,2 0 8 16,1 1 10-16,1 1-5 16,-1-2-5-16,1 3-2 15,-2 1 3-15,-2 0-9 16,0 2 3-16,-1-1-5 16,1 2-5-16,-1-1 4 15,0 0-1-15,-1 2 2 16,1 1-2-16,0 0-1 15,1 2 1-15,-1-4-4 16,1 4 3-16,0 0-3 16,2 1-1-16,2 1 1 0,-1 2 0 15,2 0 3-15,0 4 6 16,0-3-8-16,0 3 13 16,0-1-14-16,0-1 3 15,0 1 1-15,3-4-1 16,0-1-1-16,2-2-2 15,0-2 0-15,0-2 4 16,-1-2-4-16,1 0 0 16,-2-2 0-16,1 0-1 15,3-3 1-15,0 0-2 16,2 0 1-16,0 0-8 16,1-5 7-16,-1-4 0 0,2 0-2 15,-3-3 0-15,1 1 2 16,-3 0 2-16,0 0 0 15,-3 2 1-15,-3-3 2 16,0 3-3-16,0-1 0 16,0 1-2-16,0 1 0 15,-1 4 0-15,-5-2 1 16,-3 2 1-16,-3 3-2 16,2 1 0-16,-4 0-1 15,-1 0 3-15,0 0 0 16,-3 0-3-16,0 1-13 15,0 6-12-15,2-1-15 16,6 0-34-16,5-3-66 0,5-1-276 16</inkml:trace>
  <inkml:trace contextRef="#ctx0" brushRef="#br1" timeOffset="339842.9416">23232 12645 160 0,'0'0'166'0,"0"0"-59"15,0 0 9-15,0 0-34 16,0 0 4-16,0 0-26 16,-3-6-1-16,3 5-27 0,-3-1 21 15,2 2-8-15,-1-1-6 16,-2-1-13-16,1 2-14 16,0-1 5-16,-2 1-9 15,-1 0-2-15,2-2-5 16,-2 2 0-16,-2 0-1 15,-2 0 0-15,1 0-1 16,0 0 1-16,0 0 3 16,-1 0-3-16,4 0 0 15,0 0 0-15,3 2-2 16,-2 2 2-16,-2 5-1 16,1 1 1-16,-2 2 0 0,4 0-1 15,-1 4 1-15,2-2 7 16,1 0-2-16,-1 0-3 15,3 0 3-15,0 0-1 16,0 2-3-16,0-3-1 16,0 1 2-16,0 0-1 15,8 0-1-15,3-1 0 16,-2-1 0-16,1-2 0 16,-1-3 0-16,-1 0 3 15,-1-2-1-15,0-2-4 16,2-2 2-16,1-1-2 15,3 0 1-15,0 0-7 16,4-3-1-16,-2-11 1 16,1-2-3-16,-2-4-2 15,0-5 8-15,-5-1-1 0,-1 3 6 16,-4 3 0-16,-2 3 0 16,-2 2 1-16,0 2 3 15,0 3-8-15,-2-1 5 16,-5 5-4-16,-2 0 3 15,-6 1 0-15,0 3 0 16,-4-2-2-16,2 1-9 16,1 1-10-16,1 1-5 15,2 1-6-15,0 0-35 16,2 0-46-16,0 0-168 16</inkml:trace>
  <inkml:trace contextRef="#ctx0" brushRef="#br1" timeOffset="340717.7341">23529 12591 320 0,'0'0'268'15,"0"0"-100"-15,0 0-56 16,0 0-21-16,0 0-24 16,0 0-24-16,-5-18-9 15,5 18-19-15,0 0-15 16,0 0 10-16,-1 0-10 16,-1 0-6-16,-1 4 1 15,-2 8 5-15,-3 4 1 16,1 0 0-16,-2 1-1 15,-2-2 3-15,-1 2-2 16,-5 2 3-16,-2 1-4 16,-4-1 1-16,2-3 0 15,6-4-1-15,3-3 0 0,9-5 2 16,3-1-2-16,0-2-6 16,0-1 0-16,0 0 2 15,0 0 3-15,0 0-2 16,0 0-1-16,0 0 4 15,0 2 0-15,2-1 4 16,6-1-4-16,3 1 0 16,1-1 2-16,3 0-2 15,-2 0 2-15,0 0-1 16,1 0 2-16,1 0 7 16,0 2-8-16,1 1 2 15,-1-1-4-15,1-1-1 0,0 2 1 16,-2-2 0-16,0 0 3 15,-3 0-3-15,-1 2 1 16,-1-1-2-16,-2 0 0 16,2-1-10-16,-3-1-18 15,-2 0-29-15,3 0-65 16,-4 0-197-16</inkml:trace>
  <inkml:trace contextRef="#ctx0" brushRef="#br1" timeOffset="341077.0566">23675 12636 606 0,'0'0'178'0,"0"0"-55"16,0 0-23-16,0 0-47 15,0 0-16-15,0 0-12 16,6-20-4-16,0 19-17 16,0-2 11-16,4 2-13 0,1-1 4 15,1 1-2 1,3-2-7-16,0-1 4 0,3 0-2 15,-2-2-21-15,4 3-11 16,-3 0-23-16,-2 1-13 16,-1-1-30-16,-5 0-100 15,-5 3-212-15</inkml:trace>
  <inkml:trace contextRef="#ctx0" brushRef="#br1" timeOffset="341373.828">23738 12747 427 0,'0'0'229'0,"0"0"-43"16,0 0-67-16,0 0-45 15,0 0-7-15,0 0-25 16,19 0-26-16,-4 0 0 16,2 0-11-16,2-3 2 15,0-1-7-15,2-1-5 16,-1 1 4-16,0 0-13 16,-3-4-27-16,1 1-39 15,-3-1-81-15,0-1-324 0</inkml:trace>
  <inkml:trace contextRef="#ctx0" brushRef="#br1" timeOffset="341951.8172">24026 12484 314 0,'0'0'455'0,"0"0"-325"16,0 0-8-16,0 0-46 15,0 0-33-15,0 0-16 16,-5-2-12-16,5 2-11 15,-1 0-4-15,-2 0 0 16,0 10 0-16,-2 1 2 16,4 2 1-16,-3 0 8 15,1 1-11-15,0-2 2 16,-2 4-2-16,2-2 1 16,-2 3-1-16,4-3 0 0,-1 0 0 15,2-2 1 1,0-4-3-16,0 0 4 0,0-4-3 15,0 1 1-15,5 0-1 16,1-1 1-16,0-1 0 16,3 0-1-16,0 0 0 15,4 1-2-15,2-3 2 16,0 1-1-16,4-2 2 16,0 0-1-16,3 0-4 15,0 0-7-15,-1 0-1 16,-3 0 8-16,-2 0-21 15,-2 0-1-15,-5 0-7 16,-2 0-7-16,-1-5-17 16,-4-1-11-16,-1-2-28 15,-1-3-119-15,0 4-121 0</inkml:trace>
  <inkml:trace contextRef="#ctx0" brushRef="#br1" timeOffset="342201.7573">24159 12585 352 0,'0'0'284'16,"0"0"-108"-16,0 0-57 15,0 0-53-15,0 0-41 16,0 0-7-16,-3 4 12 16,3 9 5-16,0 3-13 15,0 2-3-15,0 2-5 0,0 2-4 16,0-2 0-16,1 1-6 15,5-2 2-15,-2-2-6 16,1-3-3-16,-2-4-7 16,2-2-23-16,1-5-51 15,5-3-84-15,6 0-368 16</inkml:trace>
  <inkml:trace contextRef="#ctx0" brushRef="#br1" timeOffset="342810.9891">24378 12535 427 0,'0'0'212'15,"0"0"-87"-15,0 0-30 16,0 0-35-16,0 0-26 16,0 0 0-16,-29-30-1 15,26 30-15-15,-2 0 0 16,0 0 0-16,-1 0-1 16,-3 0-4-16,-3 0-8 15,2 4-2-15,-1 4-1 16,1 1 0-16,3 0-1 0,0 6 1 15,3-1 0-15,1 3 3 16,1 1-3-16,2 1 1 16,0-2 2-16,0-2-3 15,0-1 2-15,2-2-3 16,5-6-2-16,1-1-2 16,1-3 3-16,6-2 1 15,0 0 8-15,1 0-9 16,3-4-1-16,-2-5-3 15,1-6 3-15,-3-3-5 16,0-2 6-16,-3 1 3 16,-5 0-3-16,-2 3-1 15,-5 3 1-15,0 4 0 0,0 0 3 16,-8 3-3-16,-7-2 0 16,-3 3-4-16,2 3 4 15,-2 1 5-15,2 1-5 16,2 0-1-16,4 0-3 15,1 0 4-15,4 0-19 16,2 0-28-16,3 0-23 16,0 0-90-16,0 0-324 15</inkml:trace>
  <inkml:trace contextRef="#ctx0" brushRef="#br1" timeOffset="343217.1767">24584 12553 722 0,'0'0'130'0,"0"0"-10"16,0 0-27-16,0 0-49 0,0 0-31 15,0 0-12 1,0 19 2-16,0 3 9 0,0 6 4 16,4 2-1-16,4 0 3 15,-1 2-6-15,-1-5-3 16,2-3-7-16,-1-2 3 15,-1-5-5-15,-2-3 2 16,-1-4-2-16,1-3-3 16,-4-4-18-16,0-3-19 15,1 0-32-15,4 0-53 16,2-8-257-16</inkml:trace>
  <inkml:trace contextRef="#ctx0" brushRef="#br1" timeOffset="343513.9452">24631 12546 167 0,'0'0'530'0,"0"0"-396"15,0 0-12-15,0 0-30 16,0 0-40-16,0 0-16 15,-4-10-19-15,4 8-16 16,0 0 3-16,6-3 4 16,0-1-7-16,2 1 1 15,2 2-2-15,-4-1-6 0,3 2-8 16,-2 0 2-16,2 1-19 16,0 1-24-16,-1 0-11 15,-1 0-10-15,2 0-35 16,-2 0-122-16,0 0-194 15</inkml:trace>
  <inkml:trace contextRef="#ctx0" brushRef="#br1" timeOffset="343826.3726">24644 12669 356 0,'0'0'160'0,"0"0"17"15,0 0-60-15,0 0-43 16,0 0-9-16,0 0-17 16,29 0-11-16,-24 0-6 15,-1 0-9-15,4 0-8 16,-4-4-14-16,4 0 1 15,2-4-1-15,2 1-13 16,-1 3-20-16,2 0-26 16,-4-1-23-16,0 2-31 15,0-1-168-15</inkml:trace>
  <inkml:trace contextRef="#ctx0" brushRef="#br1" timeOffset="345091.696">24793 12440 20 0,'0'0'306'15,"0"0"-178"-15,0 0 10 16,0 0-27-16,0 0-30 16,0 0-28-16,-44-22-21 15,37 21 7-15,1-1-8 0,0 2-11 16,1 0-5 0,1 0-2-16,-1 0 14 0,-2 0-11 15,1 0 9-15,-1 0-7 16,-1 0-2-16,-2 0-8 15,1 0 8-15,-2 0-11 16,0 0 2-16,0 3-7 16,2 0 9-16,-1 2-9 15,-1 1 1-15,1 2-1 16,-4-2 0-16,5 2 7 16,-1-2-4-16,1 2-2 15,2 0 1-15,-1 0 7 0,0 1-5 16,-2 2 0-1,1 1 1-15,2-1-3 0,-4 1 1 16,4 1 0-16,2-1-3 16,-2 2 0-16,4 2 0 15,-3 1 2-15,3 1-1 16,2 1-1-16,-1 2 1 16,2 0 2-16,0 1-3 15,0-2 1-15,0 2-1 16,0-1 0-16,0 0 4 15,2 1-4-15,2-1 4 16,3-4 0-16,-2 1-4 16,1-1-4-16,1-1 4 15,2 1 8-15,0 1-8 16,0-1-3-16,2 0 3 0,-1 0 0 16,1-1 1-16,-1-2-1 15,2-1-1-15,0-4 1 16,3 2 0-16,0-5-2 15,2 0 5-15,0-3-5 16,2 0 3-16,1-3-2 16,-4 0-1-16,3 0-6 15,0 0 3-15,0-1 4 16,0-9-7-16,-2-2 0 16,0-2 8-16,-1-3-4 15,0-3 4-15,-1-2 1 16,1-2 1-16,-2 4-2 0,0 0 5 15,-3 1-4-15,-2 4 0 16,-2-2 0-16,-1 3 0 16,-1-3 0-16,-2 1 11 15,1 1-2-15,-1-2 0 16,0-2-4-16,-1 1-2 16,-1-2 0-16,1 2 1 15,-2-1-2-15,3 2 0 16,-3 2-3-16,1-1 13 15,-1 0-8-15,0 1 5 16,0-1 1-16,0-1 4 16,0 0-10-16,-7 0-1 15,-2-1-2-15,-2-1-2 16,-2 1 0-16,1-1-2 16,-3 3 4-16,3 3-3 0,0 2 1 15,0 4-1-15,2 2-1 16,-1-3 2-16,0 5-3 15,-2-3 3-15,0 0 0 16,0 1-5-16,-4-2-9 16,4 2-5-16,-2 2-7 15,2 3-10-15,-5 0-3 16,-3 0-41-16,-5 0-183 16</inkml:trace>
  <inkml:trace contextRef="#ctx0" brushRef="#br2" timeOffset="362025.1876">25008 10303 492 0,'0'0'222'0,"0"0"-122"16,0 0-30-16,0 0-18 0,0 0-27 15,0 0-14-15,0 0 0 16,0-10 8-16,0 10 5 16,0-1 5-16,0 1-3 15,0 0-10-15,0 0-2 16,0 0-5-16,0 0-3 15,0 0-6-15,0 0-1 16,0 1 1-16,1 9 1 16,5 1-1-16,3 3 1 15,0 2 1-15,1 1-1 16,2-2 0-16,-1 2 4 16,1 2-3-16,1-1-1 15,-1 4 8-15,-1 0-2 16,2 4-2-16,-3 1-3 15,4 2 3-15,-1 1-3 0,-1 1 6 16,3-3-2-16,-1-2-5 16,-1-3 1-16,-3-3-1 15,2-3-1-15,-4-3 0 16,1-4 2-16,-5-3-2 16,1-4-5-16,-1-2-6 15,-4-1-11-15,0 0-11 16,0 0-17-16,0-6-65 15,0-5-112-15,-6 1-483 16</inkml:trace>
  <inkml:trace contextRef="#ctx0" brushRef="#br2" timeOffset="362431.3446">24982 10685 621 0,'0'0'213'0,"0"0"-126"15,0 0-21-15,0 0-1 16,0 0-19-16,0 0-10 0,46 0-18 15,-23 3 6-15,2 2-15 16,2-1 6-16,3 0-2 16,0-1 5-16,-4 1-11 15,-2 2-4-15,-4-1-1 16,-1 3-2-16,-5-1 0 16,-1 0-1-16,-4 0 1 15,-3-1 0-15,-1-3 0 16,-1-1-2-16,-4-1-22 15,1-1-4-15,-1 0-12 16,0 0-24-16,0 0-94 16,0-9-425-16</inkml:trace>
  <inkml:trace contextRef="#ctx0" brushRef="#br2" timeOffset="362775.0122">25354 10493 581 0,'0'0'291'16,"0"0"-179"-16,0 0-13 15,0 0-47-15,0 0-23 16,0 0-15-16,-2-2-11 15,2 2-3-15,0 9-3 0,-1 10 3 16,-1 6 3-16,-2 3 1 16,-4 2-3-16,-2 1 4 15,2-2 8-15,-1 0-12 16,2-4 3-16,-2-3-1 16,5-4-1-16,1 0-2 15,1-7-10-15,2-4-26 16,0-2-20-16,0-5-106 15,2 0-481-15</inkml:trace>
  <inkml:trace contextRef="#ctx0" brushRef="#br2" timeOffset="363790.3954">24967 9820 560 0,'0'0'201'16,"0"0"-82"-16,0 0-25 15,0 0-31-15,0 0-31 16,0 0-10-16,0-6-10 16,0 6-10-16,0 0-1 15,2 0 7-15,5 4-6 0,2 4 3 16,0 1 4-16,1 2-9 16,0 4 14-16,1 2-11 15,0 0 4-15,-2 3 1 16,1 0-3-16,-2 0-2 15,-1-3 4-15,-2 1-4 16,-1-2-1-16,2-2-1 16,-5 1-1-16,-1-2 0 15,0 1 2-15,0-1-2 16,0-2-2-16,-11-2 2 16,-1-1-2-16,-2-4-9 15,4-2-2-15,-2-2-6 16,0 0-2-16,-2-8-15 0,0-7-26 15,0-3-47 1,-1-4-85-16,2 2-299 0</inkml:trace>
  <inkml:trace contextRef="#ctx0" brushRef="#br2" timeOffset="364337.1416">24891 9602 174 0,'0'0'691'0,"0"0"-588"16,0 0-13-16,0 0-37 16,0 0-25-16,0 0-16 15,-6-3 1-15,6 3-13 16,-1 0-10-16,-2 6 8 16,3 3 2-16,-2 2 5 15,2-5-5-15,0 0-2 16,0-3 1-16,0-2 1 15,0-1 0-15,0 0-2 0,0 0 2 16,0 0-3-16,3-4 3 16,5-6 4-16,-2-3-4 15,1 3 0-15,-4 0 0 16,-2 3 0-16,-1 3 1 16,0 3-1-16,0 1 0 15,0-2 2-15,0 2-1 16,0 0-1-16,0 0 1 15,-4 0-1-15,-2 0-1 16,0 0 0-16,0 9-2 16,0 1 3-16,-1-1 0 15,-2 3 0-15,-2-2-28 0,1-4-64 16,1-6-333-16</inkml:trace>
  <inkml:trace contextRef="#ctx0" brushRef="#br2" timeOffset="367001.6481">25676 12870 511 0,'0'0'43'0,"0"0"51"16,0 0-3-16,0 0-29 15,0 0-28-15,0 0-8 16,0 0-6-16,-40-42-9 16,32 42-2-16,1 0 3 0,-2 0 13 15,0 0-5-15,0 0-4 16,0 0 0-16,-4 0-8 16,-3 4-3-16,-1 3-5 15,-1 1 3-15,0 2-3 16,3 3 0-16,2 0-1 15,6-2 0-15,4-3-6 16,3 0-13-16,0-3 5 16,0-2 6-16,3 1 6 15,8 1-4-15,1-2 7 16,-3 1 5-16,0-1-5 16,1 0-1-16,-2-1-15 15,1 0 14-15,0-2-7 0,2 0 1 16,3 0 7-16,-2 0 1 15,0 0 4-15,-2 0 3 16,2-5 7-16,-1 0-2 16,-2 4 3-16,2-4-8 15,-1 2 0-15,3-2-7 16,0 3 7-16,1 1-7 16,4-1 3-16,-5 2 3 15,3 0-2-15,-3 0-4 16,1 0 13-16,-2 0-6 15,2 3-2-15,-2 3 11 16,-2 3-10-16,0-2 9 0,0 4-10 16,-3 2-1-16,-2 2 12 15,-4 1-12-15,-1-1 7 16,0 2-5-16,-1-3 2 16,-16 2-5-16,-5-2-1 15,-5-3 0-15,-4 0-2 16,1-6 5-16,0-4-5 15,6-1-4-15,4 0-1 16,6-6-5-16,8-10-2 16,3-2-2-16,3-5-2 15,0-3 7-15,9 2-2 16,7 2 8-16,-1 0-1 16,1 4 0-16,-4 1 4 15,0 3 0-15,-4-1 5 16,-1 4-4-16,-2 1 1 0,0 0 0 15,-2 4 3-15,-1 0 2 16,-2-1-2-16,0 4-5 16,0-1 2-16,0-1-4 15,-9 2-1-15,-7 1 2 16,-5 2-20-16,-3 0-6 16,3 0-3-16,2 2-16 15,5 3-25-15,7-1-190 16,7-2-286-16</inkml:trace>
  <inkml:trace contextRef="#ctx0" brushRef="#br2" timeOffset="367597.8354">26056 12825 156 0,'0'0'612'16,"0"0"-544"-16,0 0 29 16,0 0-12-16,0 0-33 15,0 0-31-15,-58-50 0 16,54 46-19-16,-2 4 3 15,-2 0-4-15,-4 0 0 16,2 0 3-16,-5 8-2 16,1 7 1-16,0 2 2 15,0 7 0-15,2-2 5 16,2 1 1-16,4-1-5 16,1-2-4-16,4-2 10 0,1-2-6 15,0-1-5-15,0-1 0 16,7-3 1-16,7-2-2 15,1-4 0-15,2-2-3 16,3-3 6-16,2 0-3 16,1 0 0-16,-1-10 0 15,-1-6-1-15,-2-2 5 16,-2-4-1-16,-2-5-3 16,-3-2-2-16,-3 2 2 15,-4 1-1-15,-3 4 0 16,-2 5 1-16,0 3-5 15,-7 2 5-15,-8 6-1 16,-5 3-2-16,-1 1 0 0,-4 2-8 16,-2 0 7-1,5 0 3-15,4 3-7 0,3 3-15 16,7 0-17-16,4 2-26 16,4-4-59-16,0 0-156 15</inkml:trace>
  <inkml:trace contextRef="#ctx0" brushRef="#br2" timeOffset="368194.9245">26177 12764 750 0,'0'0'158'0,"0"0"-48"16,0 0-32-16,0 0-37 0,0 0-26 16,0 0-9-1,0-10-2-15,9 10-1 0,4 0 6 16,3 0-8-16,0 0 2 15,0 0 8-15,4 0-10 16,2 0 9-16,1 0-6 16,2 0 9-16,2 0-13 15,-1 0 10-15,0 0-10 16,-2 0 1-16,-5 0-2 16,-1 0 1-16,-6 0 0 15,-3 0 0-15,-3 0-3 16,-5 0 3-16,-1 1-3 0,0 2 2 15,0 3-2 1,0-1 2-16,0 5 0 0,0 0 1 16,-3 3 1-16,-10 1 4 15,-4 2-2-15,-5 1-1 16,-2 1 1-16,-2 0-3 16,0-1 0-16,4-1 0 15,4-1 1-15,7-6-1 16,7-3-2-16,2-1-4 15,2-5-8-15,0 0-7 16,0 0-1-16,0 0-17 16,11-6-45-16,7-7-79 15,4 1-316-15</inkml:trace>
  <inkml:trace contextRef="#ctx0" brushRef="#br2" timeOffset="368735.8726">26598 12585 392 0,'0'0'345'0,"0"0"-253"0,0 0 10 15,0 0-37-15,0 0-21 16,0 0-26-16,13-16 6 16,-11 16-8-16,-1 0-8 15,1 0-3-15,-1 0-2 16,1 6 3-16,-2 4 4 16,0 3 2-16,0 1 1 15,0 1 1-15,0 3-1 16,-3-1-5-16,0-1 1 15,1 1-5-15,2-2-2 16,0 2-2-16,0-2 0 16,0 1 0-16,0-2-3 0,0-2 6 15,6-5-6-15,3 1 0 16,0-3 3-16,0-2-1 16,3-3 1-16,2 0 0 15,1 0 4-15,1 0-3 16,2 0 2-16,-2-5-3 15,2-3-1-15,0 3-8 16,0 1 1-16,-2-2-8 16,1 3 8-16,-4-1-6 15,-1 0 0-15,-3 0-8 16,-4-1-11-16,-4 1 4 16,-1-2-21-16,0 1-46 15,-3-2-74-15,-9 0-240 0</inkml:trace>
  <inkml:trace contextRef="#ctx0" brushRef="#br2" timeOffset="368985.5939">26737 12693 547 0,'0'0'182'32,"0"0"-54"-32,0 0-29 15,0 0-21-15,0 0-36 16,0 0-15-16,-3-3-14 15,3 3-12-15,0 11 4 16,0 9 9-16,0 3-6 16,0 1 3-16,0-1-11 0,1 1 10 15,8-1-9-15,0-4 0 16,2-2-1-16,-1-4 0 16,3-6-6-16,4-4-38 15,4-3-57-15,1 0-162 16</inkml:trace>
  <inkml:trace contextRef="#ctx0" brushRef="#br2" timeOffset="369694.4311">27007 12572 357 0,'0'0'275'0,"0"0"-175"0,0 0 28 15,0 0-41-15,0 0-38 16,0 0-17-16,-15-11 5 16,13 11-11-16,1 0-8 15,-1 0-7-15,1 0 6 16,-2 0-12-16,-2-1 4 15,1 1 2-15,-1 0-7 16,1 0-1-16,-5 0-1 16,3 0-2-16,-2 0-2 15,1 4 2-15,1 3-1 16,0 2 1-16,2 2 5 16,-1 0-5-16,1 3 1 15,2 3-1-15,1 2 2 0,1 1 3 16,0 0-1-16,0 1-3 15,3 0-1-15,7-3 1 16,1 2 0-16,2-4 0 16,-2-2-1-16,3-3 0 15,0-2 1-15,-1-3-1 16,1-2-2-16,-2-4-2 16,1 0-5-16,1 0 4 15,2-7-11-15,0-3 2 16,1-7 8-16,-2-2 1 15,-1-2-8-15,-4 0 13 16,-4-1 1-16,-3 5 3 0,-3-2 7 16,0 2 5-16,0 1-11 15,-3 2 9-15,-5 0-3 16,0 0-1-16,1-1-5 16,0 4-4-16,-1 2 0 15,1 0-1-15,-1 2 0 16,-4 4 0-16,-1 0-1 15,-5 2-2-15,-3 1-1 16,-3 0-6-16,0 0-9 16,-1 0-14-16,1 1-40 15,6 4-76-15,2 1-272 16</inkml:trace>
  <inkml:trace contextRef="#ctx0" brushRef="#br2" timeOffset="370888.0579">27229 12496 685 0,'0'0'169'15,"0"0"-77"-15,0 0-10 16,0 0-39-16,0 0-13 15,0 0-10-15,51-3-6 0,-32 0-4 16,5 0-6-16,3-1 0 16,1 0 0-16,-3 0-1 15,1-1-2-15,-7 3-1 16,-1 0 0-16,-4-1-3 16,-1 2-11-16,-1-1-11 15,-3 1-22-15,0 1-7 16,-6 0-55-16,-3 0-171 0</inkml:trace>
  <inkml:trace contextRef="#ctx0" brushRef="#br2" timeOffset="371169.3691">27419 12480 340 0,'0'0'152'16,"0"0"44"-16,0 0-50 16,0 0-67-16,0 0-17 15,-3 75-16-15,3-53-5 0,6 3-18 16,4 2-5 0,-1 0 6-16,0-2-14 0,0-4-8 15,-3-4 1-15,-2-4-3 16,1-4-5-16,-4-3-21 15,4-4-39-15,1-2-71 16,2 0-258-16</inkml:trace>
  <inkml:trace contextRef="#ctx0" brushRef="#br2" timeOffset="372267.2099">27393 12329 180 0,'0'0'196'0,"0"0"-72"15,0 0 4-15,0 0-24 16,0 0-14-16,0 0-43 15,-65-9-10-15,53 9 4 16,-1 0-17-16,-1 0 11 16,0 0-19-16,-1 0-4 15,3 3 0-15,1 3-3 16,0 2-8-16,2 1 2 16,0 0-3-16,3 5 2 0,0 0 10 15,0 1 0-15,0 1 1 16,-1 2-4-16,1 1 10 15,1-1-6 1,1-1-10-16,2 1 4 16,1-1 4-16,1 1-9 15,0 4 3-15,0 1-3 16,0 1-1-16,9 4 0 16,4 1 3-16,1 4 1 15,2-1-4-15,2-4 5 16,4 1-4-16,1-8 3 15,-1 1-1-15,4-5 2 16,-1-1-5-16,0-3-1 0,2-2 1 16,0-3-1-1,2 1 2-15,0-3-2 0,0-2 1 16,-1-1-1-16,-3-3-3 16,-1 0 1-16,-2 0-8 15,1 0 9-15,-1-12 0 16,0-2-3-16,-3-4 3 15,-2-2-3-15,-3-5 3 16,1-1 0-16,-5-4 1 16,-1-2 0-16,-2-2 1 15,-2 0 2-15,-3 0-1 16,-2 0-2-16,0 2 0 16,0 4 2-16,0 2-1 15,-8 4-1-15,-5 3 3 16,-1 1 2-16,-2 1-3 0,-4 1 3 15,0 0-5-15,-4-1 3 16,-2 1-3-16,1-3 2 16,-4 0-2-16,-2-1-2 15,0-2 2-15,2 5-1 16,6 0-1-16,3 6-1 16,5 4 0-16,1 3-12 15,1 3-19-15,0 1-5 16,1 1-34-16,-1 15-65 15,-5 2-176-15</inkml:trace>
  <inkml:trace contextRef="#ctx0" brushRef="#br2" timeOffset="373444.3352">25797 13578 458 0,'0'0'258'15,"0"0"-174"-15,0 0 14 16,0 0-15-16,0 0-18 15,0 0-35-15,0-10-19 0,-6-1 8 16,1 0-10-16,-1-2-2 16,-3-3 0-16,2 2 2 15,-5-1 4-15,1 1-6 16,-2-2 6-16,0-1-8 31,1-2-4-31,0 1 0 0,1-3-2 16,2-2 0-16,1 0 1 15,0 2-3-15,3 4-5 16,4 4-3-16,-1 6-5 16,2 2 3-16,0 2 1 15,0-1 1-15,0 2-1 16,0 0-4-16,0 2 8 16,11 0 3-16,2 0 1 15,1 5 4-15,-4 5 2 0,1 3-1 16,-4 1 4-16,-4 0-4 15,-3 2 9-15,0 0-10 16,0-1 9-16,-3 3-3 16,-13-1 0-16,-7 1-5 15,-5 2 0-15,0 0 1 16,-1-1 2-16,7 0-4 16,5-3-2-16,7-2-1 15,4-2 3-15,5-5 0 16,1 0-2-16,0-2 1 15,3-2 1-15,11-3-1 16,2 0 2-16,6 0 2 0,3 0 4 16,2-7-1-1,3-6-1-15,1-1 6 0,-2-4-10 16,1-2 7-16,-4-2-1 16,-2 4-3-16,-5 3-4 15,-5 3-2-15,-5 5 2 16,-3 3 1-16,-3 2-1 15,-2 2-2-15,-1 0 1 16,0 0-11-16,0 0-27 16,0 0-5-16,0 0-54 15,-1 5-36-15</inkml:trace>
  <inkml:trace contextRef="#ctx0" brushRef="#br2" timeOffset="378644.1925">26337 13469 191 0,'0'0'177'0,"0"0"-91"16,0 0 53-1,0 0-60-15,0 0-5 0,0 0-23 16,0 0-9-16,-15-38-10 16,10 31 2-16,0 1-1 15,0 2 8-15,1-2-5 16,-1 2-6-16,0-2-9 15,1 0-7-15,-3 2-4 16,1 0-1-16,0 2-8 16,1-1 1-16,-1-1-1 0,-1 3-2 15,-1-1 1-15,-1 2-2 16,0 0 2-16,-4 0 0 0,1 0-1 31,-3 12-2-31,2 1-5 0,1 2 8 16,3 2 3-16,4 0-3 15,5-1-4-15,0 0 1 16,0 0-2-16,8-5 0 16,5 0 5-16,4-2-2 15,0-4 0-15,2-2-8 16,0-3-4-16,-1 0-3 16,-2 0-19-16,-1 0 0 15,-1-6-5-15,-2-5 14 16,-1-2 8-16,-3-1 9 15,-1-3 2-15,-2 0-1 16,1-1 8-16,-5-1 2 16,1 4 1-16,-2 2 7 15,0 3 18-15,0 4 0 16,0 2-13-16,0 3 6 0,0 1 22 16,0 0-19-16,0 0-1 15,0 0-21-15,0 5-1 16,0 11 11-16,0 2 3 15,0 5 4-15,0 3-2 16,6 3 6-16,1 1-11 16,5 1 7-16,-3-3-1 15,2-2-17-15,-4-4 4 16,2-7-3-16,-3-4 0 16,-3-2 0-16,0-5-1 15,-2-3-8-15,1-1-27 16,1 0-43-16,0 0-37 0,3-16-312 15</inkml:trace>
  <inkml:trace contextRef="#ctx0" brushRef="#br2" timeOffset="379243.3751">26516 13343 754 0,'0'0'110'16,"0"0"-23"-16,0 0 16 15,0 0-41-15,0 0-33 0,0 0-19 16,-6-1-7-16,6 2 0 16,0 7 3-16,6 0 0 15,8-2 7-15,3-1-9 16,4-1 0-16,0-3 2 16,0-1-2-16,0 0-6 15,-3 0 6-15,1 0-4 16,-2 0 0-16,0-3-9 15,-3 0 9-15,-1 0-1 16,-5 2 0-16,-2-1 1 16,1 2-1-16,-6 0 1 15,2-1 1-15,-1 1-1 16,-1 0 0-16,1 0-4 0,-1 0 2 16,-1 0 1-16,0 0-2 15,0 6 2-15,0 1-2 16,0 6 3-16,-1 4 0 15,-12 2 2-15,-2 3 0 16,-5 1-1-16,2 2 3 16,-1-3-4-16,2-1-1 15,3-3 1-15,2-2 0 16,1-4 0-16,7-5-5 16,2-5-21-16,2-1-17 0,0-1-34 15,2 0-92-15,14-10-440 16</inkml:trace>
  <inkml:trace contextRef="#ctx0" brushRef="#br2" timeOffset="380169.3895">26842 13262 545 0,'0'0'176'0,"0"0"-76"15,0 0-18-15,0 0-11 16,0 0-19-16,0 0-24 16,-8 0-10-16,8 0-3 15,0 0-9-15,0 0-2 16,4 0 8-16,11 0 1 0,4 0-5 15,5 0 4 1,3 0-8-16,0-2-4 0,-2-5-4 16,-2 0-23-16,-4 1 8 15,-1 0 17-15,-4 0-21 16,-1 3 9-16,-4 0 14 16,-3 0-1-16,-2 1 2 15,-2 1-1-15,0-1 5 16,0 0 17-16,-2 2-3 15,0 0-5-15,0 0-3 16,0 0-4-16,0 0-7 16,2 5-2-16,-1 9 2 15,-1 6 2-15,2 3 8 16,-2 1-1-16,0 1 2 16,0 3-1-16,0-4-2 0,0-1-8 15,0-3 7-15,1-4-7 16,-1-2 0-16,3-4-2 15,-1-5-2-15,-1-1-35 16,1-2-53-16,2-2-134 16</inkml:trace>
  <inkml:trace contextRef="#ctx0" brushRef="#br2" timeOffset="380797.3105">27377 13267 294 0,'0'0'322'0,"0"0"-234"15,0 0 35-15,0 0-14 16,0 0-37-16,0 0-36 15,13-2-5-15,7-3-4 16,-1-4-20-16,2 3 3 16,1-2-10-16,0 0 0 15,0 4-1-15,-2-2 0 16,0 3-1-16,-5-1-8 16,1 1-13-16,1 0-7 15,-1 2 4-15,-4-2-26 16,1 1-11-16,-4 2 0 0,-4 0-77 15,-4 0-101-15,-1 0-226 16</inkml:trace>
  <inkml:trace contextRef="#ctx0" brushRef="#br2" timeOffset="381066.0616">27550 13229 311 0,'0'0'326'16,"0"0"-299"-16,0 0 110 15,0 0-55-15,0 0-23 16,0 0-4-16,-3 71-1 16,3-54-21-16,0 1-3 15,4-1-18-15,1 1-2 16,-1-4-6-16,-1-2-1 15,2-3-2-15,-2-3-2 16,0-2-8-16,0-4-31 16,2 0-30-16,1 0-79 15,2 0-304-15</inkml:trace>
  <inkml:trace contextRef="#ctx0" brushRef="#br2" timeOffset="382034.6326">27554 13037 398 0,'0'0'223'0,"0"0"-105"15,0 0-19-15,0 0-47 16,0 0-6-16,0 0-14 16,-63-10-13-16,49 10-1 15,0 0 8-15,1 0-13 16,-1 0 3-16,1 0-4 15,1 7 1-15,1 0 4 16,1 1-13-16,0 2 8 16,1-3-4-16,-1 6 2 0,0-1-4 15,3 4-2 1,-1 2 3-16,0-1-5 0,2 3 4 16,0 0 1-16,1 1-6 15,0 1 5-15,0-2-1 16,3 3 5-16,2 1-4 15,0-1 7-15,0 0-3 16,0 1-2-16,4-2-8 16,5-2 8-16,4 0-6 15,0-2 6-15,0-1-5 16,4-1 4-16,-4-3-4 16,-1-1-1-16,1 0 4 15,0-4-5-15,-2 1-1 16,3-1 1-16,2-1 1 0,-1 2-1 15,4-1-1-15,1-2 1 16,1 1-1-16,-3-3 0 16,-3-1-1-16,1-1 1 15,-1-1 0-15,0-1 0 16,0 0-2-16,1 0 2 16,-1 0 0-16,3-3 0 15,-4-4 3-15,-1 0-1 16,-3 0-2-16,1-3 4 15,-1-1-3-15,-2-3-1 16,1-3-4-16,0-2 1 16,-1-3-4-16,0-1 3 15,-2-4 2-15,-1-3 1 0,-1 2-5 16,-1 0 6-16,-3 3 0 16,0 4-2-16,0 3 6 15,0 2-10-15,0 2 12 16,-10 0-4-16,1 0-2 15,-1 0-1-15,-1 1 1 16,0-4 6-16,-2 1-6 16,2-2 0-16,-1 1 0 15,-1 1 1-15,1 1-1 16,-3 5 0-16,-1-1 2 16,-5 3-6-16,-3 1 5 15,-2 1-2-15,-2 1-3 0,1 0 4 16,1 1-16-1,2 1-13-15,4 2-14 0,1 1-31 16,3-2-118-16</inkml:trace>
  <inkml:trace contextRef="#ctx0" brushRef="#br2" timeOffset="385225.4497">25189 9501 326 0,'0'0'122'0,"0"0"-108"16,0 0 123-16,0 0-7 16,0 0-54-16,0 0-28 0,-4 41-27 15,4-31-6-15,-2 3 8 16,2 1-7-16,-3 1 2 16,-1 4 9-16,0 2 1 15,-1 3-10-15,-1 3-2 16,0 3-9-16,-4 3 8 15,1 1-13-15,-3 2 3 16,-3 3 1-16,0 2-5 16,-3 1 3-16,3 4 6 15,-1 2-1-15,2 0-7 16,1 3 5-16,1 1-1 16,1 5-1-16,0 4-1 15,0 6-3-15,4 1 3 0,-2-1-4 16,3-4 0-16,0-9 0 15,3-6 4-15,0-10-3 16,1-5-2-16,1-11 2 16,-1-3-2-16,1-10-1 15,-1-5-18-15,0-4-31 16,-1 0-34-16,0-4-55 16,0-13-579-16</inkml:trace>
  <inkml:trace contextRef="#ctx0" brushRef="#br2" timeOffset="386463.7278">24023 10605 268 0,'0'0'439'0,"0"0"-335"16,0 0-5-16,0 0 4 15,0 0-44-15,0 0-27 16,0-9-14-16,0 9-3 0,0 0-9 16,0 0-2-16,0 0-4 15,0 0 1-15,0 9-1 0,0 5 3 16,0 3 4-16,0 0 1 16,-3 3-4-16,-5 1 2 15,-2 1-4-15,1 3 3 16,-2 2-2-16,0 0 1 15,0 3-2-15,-3-2 0 16,1 0-1-16,0 0 2 16,0 0-3-16,2-3-3 15,2 0 3-15,0-2 5 16,3 1-5-16,-1-1 0 0,1 0 0 16,-3 0 0-16,1 0 0 15,1-3 2-15,1-2-2 16,1-5 0-16,1-3 0 15,3-5 0-15,1-2-2 16,0-3-2-16,0 0-8 16,0 0-4-16,0 0-3 15,0-5-43-15,0-8-74 16,0-3-105-16</inkml:trace>
  <inkml:trace contextRef="#ctx0" brushRef="#br2" timeOffset="387093.9749">23826 10830 685 0,'0'0'144'0,"0"0"-134"15,0 0 54-15,0 0 17 16,0 0-31-16,0 0-29 16,-21 75-1-16,21-55-4 15,0 1-6-15,0 3-7 16,0-1 2-16,0-1 1 0,0 1-3 15,0-3-3-15,0-1 7 16,-3-1-7-16,-2-1-4 16,-2 0 4-16,0 0 8 15,-1-2-8-15,1-2 1 16,0-1-2-16,2-3 1 16,3-3 0-16,1 0 0 15,1-4 0-15,0 1-3 16,0 0-1-16,0 0 2 15,0 0 3-15,0 0-2 16,6-1 2-16,4 0-1 16,2-1 10-16,4-1-6 0,3 0 1 15,3 0 2 1,3 0-4-16,0-6 4 0,-2-3-6 16,1 2 2-16,-2 1-3 15,-1-2-1-15,-3 5 1 16,-3-1 5-16,-5 1-5 15,-4 1-3-15,-3 2 1 16,-1 0-2-16,-2 0-1 16,0 0-6-16,0 0-6 15,0 0-13-15,0 0-12 16,0-1-39-16,-3-4-190 16</inkml:trace>
  <inkml:trace contextRef="#ctx0" brushRef="#br2" timeOffset="388052.069">24035 10093 495 0,'0'0'182'0,"0"0"-49"16,0 0-44-16,0 0-29 15,0 0-18-15,0 0-16 0,0 0-14 16,0 0-4-16,0 0 3 16,9 3 4-16,-2 4 7 15,1 2-6-15,2 0 1 16,0 2-15-16,3 5 5 16,-2 0 1-16,-2 4-6 15,0-2 1-15,-3 1-3 16,2-1 2-16,-4-1 3 15,1 2-2-15,-2-2-3 16,0 0 0-16,-3-2-3 16,1 1 3-16,-1-3 0 0,0-1 0 15,0-4 0 1,0 0 5-16,0-2-4 0,0-3-1 16,0-3-6-16,-1 0 6 15,-7 0-7-15,-2 0 5 16,-4-5-11-16,-1-7-4 15,-1-3 0-15,1-1-19 16,-3 0-13-16,3-1-47 16,2-2-59-16,1 1-203 15</inkml:trace>
  <inkml:trace contextRef="#ctx0" brushRef="#br2" timeOffset="388635.6135">23904 9900 428 0,'0'0'132'0,"0"0"-37"16,0 0 13-16,0 0-34 15,0 0-31-15,0 0-18 16,-10-3 0-16,10 3-12 16,0 0-2-16,0 0 1 15,0 0 0-15,0 0 0 0,0 0-12 16,0 0 1-16,-1 0-1 15,-1 0 0 1,1 0 0-16,-1 2-1 0,1 2 1 16,1-1 4-16,0-1-4 15,0-1-7-15,0 1 0 16,0-2-15-16,7 0-7 16,4 0 27-16,-1 0 0 15,-2 0 1-15,-5 0 1 16,-2-3 2-16,-1-3 5 15,0 2 12-15,0 0-7 16,0-1 1-16,0 4-6 16,-6 1-2-16,-4 0-1 0,0 0-4 15,-1 0 0 1,-2 0 2-16,2 3-1 0,2 1-1 16,0 1-1-16,5 0 1 15,1 1-4-15,3 2-30 16,0-2-24-16,0-4-148 15</inkml:trace>
  <inkml:trace contextRef="#ctx0" brushRef="#br2" timeOffset="392882.7126">23110 13365 536 0,'0'0'86'15,"0"0"13"-15,0 0 6 0,0 0-47 16,0 0-14-16,0 0-13 16,0 0 0-16,0 0-5 15,-2-10-9-15,2 10 2 16,0 0-7-16,0 0-1 15,0 0-1-15,0 0 1 16,0 0-2-16,0 0-5 16,-1 0-1-16,-1 0-2 0,-2 0-1 15,-1 0-2-15,-1 0 2 16,-4 8-2-16,1-1 6 16,0 3-10-16,-3 0 13 15,2 1-6-15,-2 2-1 16,0-2 0-16,3 1-1 15,-2 0 2-15,3 2-1 0,-1 1 0 16,2 4-2 0,1-1 1-16,0 1-2 0,2 0 3 15,1 0 0-15,3 1-2 16,0-2 2-16,0 1 0 16,0-2 0-16,0-1 2 15,0-3 1-15,5-2-3 16,2-3 1-16,-1-1-1 15,2-4 0-15,1-2-1 16,2-1 0-16,1 0-3 16,3 0-3-16,-3-2 0 15,4-5-4-15,-2-3-12 16,2 0-4-16,-2 0 16 16,-1 2-17-16,-1-3 10 0,-3 4 13 15,-3-3 4-15,-3 3 1 16,-3-1 2-16,0 2 1 15,0 1 3-15,-7 1 0 16,-13-1-3-16,-5 3-3 16,-1 0 0-16,0 2 0 15,2 0-3-15,4 0 3 16,1 0 0-16,5 0-1 16,4 0-2-16,6 2-13 15,1 2-23-15,3-1-43 16,0 0-208-16</inkml:trace>
  <inkml:trace contextRef="#ctx0" brushRef="#br2" timeOffset="394163.6851">23342 13455 1 0,'0'0'421'0,"0"0"-380"15,0 0 43-15,0 0-8 16,0 0-19-16,0 0-35 15,0 0-13-15,-77-30 20 16,68 29 27-16,-2 1-14 16,0 0-2-16,-1 0-9 15,0 0 3-15,0 0-3 16,1 0-3-16,4 3-2 0,0 5-17 16,-1 2 5-16,2 3-3 15,1 3 8-15,1 2-11 16,1 5-7-16,-1-1 6 15,2 1-2-15,2-3-1 16,0 0-4-16,0-2 0 16,7-1 8-16,4-3-8 15,1-1 1-15,3-5 0 16,-3-2-1-16,3-2 0 16,-3-4 0-16,1 0-17 15,0 0-6-15,4-1 9 16,-1-12 4-16,2-4-13 15,-1-2 8-15,3-4 8 0,-1-4-6 16,-2-3 10 0,1 0-6-16,-6 5 0 0,-4 2 7 15,-4 5-1-15,-4 1 2 16,0 4 1-16,-4 1 2 16,-11 5-2-16,-6 3-3 15,-4 3-3-15,-5 1 2 16,-2 0-11-16,3 0-14 15,3 0-28-15,8 0-41 16,9 0-112-16,9 3-161 16</inkml:trace>
  <inkml:trace contextRef="#ctx0" brushRef="#br2" timeOffset="394897.9616">23449 13445 576 0,'0'0'154'15,"0"0"-82"-15,0 0 18 16,0 0-16-16,0 0-30 0,0 0-26 16,17 0-1-16,6 0 8 15,5 0-11-15,-1 0-11 16,3 0-3-16,-3 0-1 15,-2 0 1-15,-1 3 0 16,-3-1 5-16,-3 2-9 16,-2-3 6-16,-4 1-3 15,-1 0 2-15,-3 0 0 16,-2 0 4-16,-3-1-4 16,2 2-1-16,-4 1 0 15,-1-1-1-15,0 1 1 16,0 2 1-16,0 5 1 15,-7 0 3-15,-12 3-1 16,-4 2 7-16,-5-1-6 16,-1 2-5-16,-1 0 0 0,2 3 0 15,1-1 0-15,4-2 2 16,6-3-4-16,5-5 8 16,6-3-12-16,5-4 6 15,1-1-1-15,0-1-22 16,0 0-24-16,0 0-34 15,6-1-115-15,7-8-403 16</inkml:trace>
  <inkml:trace contextRef="#ctx0" brushRef="#br2" timeOffset="395510.2315">23874 13309 134 0,'0'0'550'0,"0"0"-477"16,0 0 13-16,0 0-19 15,0 0-29-15,0 0-28 16,-5 0-9-16,-1 14 2 16,2 5 18-16,-4 1-9 15,1 1 14-15,2 0-16 16,-2 2 12-16,-1-4-19 15,0-1 11-15,-2-1-3 0,3-1-5 16,-2-1 0-16,5-4-5 16,2-2 0-16,1-5-1 15,1-1 0-15,0-2 2 16,0-1-2-16,0 0 0 16,0 0 0-16,0 1 1 15,10 2 0-15,3 0 1 16,7 0-1-16,-4 0 2 15,4 1-3-15,-4-1 1 16,0 0-1-16,0-2 0 16,0 0-1-16,-1 1 7 15,1-2-10-15,-1 0 4 16,0 0-6-16,-1 0 1 0,0 0-15 16,-3 0-17-1,-1-2-23-15,-1-3-10 0,-4-4-90 16,-4-1-261-16</inkml:trace>
  <inkml:trace contextRef="#ctx0" brushRef="#br2" timeOffset="395744.7474">23953 13480 472 0,'0'0'265'0,"0"0"-244"16,0 0 47-16,0 0 24 0,0 0-43 15,0 0 6-15,-3 43-26 16,3-25-19-16,0 2 7 16,0 2-15-16,0-1 3 15,4-1-5-15,1-2 2 16,1-2-2-16,-2-4-1 16,2-3-24-16,3-4-47 15,2-3-51-15,5-2-336 16</inkml:trace>
  <inkml:trace contextRef="#ctx0" brushRef="#br2" timeOffset="396346.4911">24164 13418 653 0,'0'0'134'0,"0"0"-37"15,0 0-24-15,0 0-11 16,0 0-28-16,0 0-16 16,-19-22-4-16,18 22-12 15,-2 0 1-15,-2 0-3 16,-2 0-1-16,-2 5 1 15,-3 8 0-15,0 1 1 16,0 2 5-16,3 1-3 0,3 0-2 16,0-1 1-16,5-1-1 15,1 1 0-15,0-2 0 16,0-3 6-16,8 0-7 16,4-2 1-16,4-2-1 15,0-3 0-15,-1-2-6 16,1-2 6-16,0 0 2 15,-1 0-2-15,3-3 0 16,-3-9 0-16,5-1 2 16,-4-1 0-16,0-1 0 15,-5-2-1-15,-3 0 4 16,-3 3 0-16,-3-1 2 0,-2 4 4 16,0 0-2-16,0 1-1 15,-12-2-8-15,-2 2 1 16,-5 4-2-16,1-1 3 15,0 2-4-15,1 0 1 16,1 1 1-16,2 1 0 16,2-1 0-16,3 3 0 15,0-1-2-15,1 1-16 16,2 0-35-16,2-1-98 16,1-3-769-16</inkml:trace>
  <inkml:trace contextRef="#ctx0" brushRef="#br2" timeOffset="397095.2183">24403 13349 761 0,'0'0'64'0,"0"0"-15"15,0 0 48-15,0 0-40 16,0 0-30-16,106-12-9 16,-81 12-10-16,1 0 0 15,-2 0 0-15,0 0-8 16,-5 0 3-16,-2 0-3 15,-1 0 0-15,-1 0 0 16,4 0-2-16,-1 0-6 0,2 0-12 31,-3 0-12-31,-3 0-22 16,-5 0-21-16,-3 0-55 16,-6 0-241-16</inkml:trace>
  <inkml:trace contextRef="#ctx0" brushRef="#br2" timeOffset="397380.4279">24584 13363 474 0,'0'0'78'15,"0"0"82"-15,0 0-21 16,0 0-66-16,0 0-14 15,0 0-7-15,12 55-16 0,-8-41-11 16,-2 2-9-16,-1 0 7 16,-1 3-19-16,0 1 9 15,0 0-13-15,2 0 1 16,-2-5-2-16,0-1 2 16,0-1-2-16,0-5-5 15,3 0-25-15,3-2-26 16,7-4-44-16,-1-2-152 15</inkml:trace>
  <inkml:trace contextRef="#ctx0" brushRef="#br2" timeOffset="398666.1692">24691 13246 166 0,'0'0'135'0,"0"0"-59"16,0 0 65-16,0 0-29 15,0 0-39-15,0 0-4 16,-46-15-7-16,38 10-28 0,1 4-6 16,-2-2-3-16,3 0 2 15,-1 0-5-15,1 1-14 16,-2-1 12-16,-2 1-8 16,1-1-2-16,-2 3-2 15,-2-1-2-15,-1-1 1 16,-3 2-4-16,0 0 4 15,-1 0-6-15,2 0 2 16,1 0-2-16,1 0 4 16,1 3-1-16,3 5-1 15,-4 1 1-15,4 2 0 16,-1 1 1-16,0 4-2 16,3 0-1-16,2 1-2 0,1 0 9 15,2 2-8 1,0-1-1-16,3 2 2 0,0-1 0 15,0 4 0-15,0-2-2 16,0 2 3-16,5 0 4 16,2-3-5-16,4-1-2 15,2 0 3-15,-1-4-1 16,3 1 0-16,0-2-1 16,1 0 5-16,1-2-5 15,1 1 2-15,-2-3-2 16,1 1-2-16,-1-3 1 15,-1-1 0-15,0-3 2 0,1 2-2 16,-1-2 0 0,5 1-3-16,-1 0 7 0,-4-1-8 15,1 1 4-15,-4-4-1 16,0 1-1-16,0-2 0 16,0 0-2-16,4 0 4 15,0-5 0-15,3-3 1 16,0-2-3-16,2-1-1 15,0-5 2-15,-4 0-3 16,0-3 2-16,-3-4 0 16,-1-1 2-16,-2-2 2 15,-4 1-2-15,0 0 1 16,-2 3 0-16,-1 2 1 16,-4 0 1-16,0 2 2 15,0 0-1-15,0 1 6 0,0 0-3 16,-7 0-2-16,-2 1-2 15,-1 0 6-15,-2 2-5 16,0-1-2-16,-2 2-2 16,1-2 0-16,1 2-1 15,-4 0 2-15,2-1-2 16,-2 2 1-16,2 4 0 16,1 1-1-16,-3 4-1 15,-2 3-1-15,0 0 3 16,-3 1-2-16,-3 13-7 15,3 3-17-15,-1 4-14 16,1 1-52-16,3-1-224 0</inkml:trace>
  <inkml:trace contextRef="#ctx0" brushRef="#br2" timeOffset="400513.5564">23261 14112 478 0,'0'0'76'0,"0"0"1"15,0 0 24-15,0 0-19 0,0 0-43 16,0 0-15 0,-16-41-1-16,9 40-4 0,-6 1-2 15,-2 0 3-15,-3 0 5 16,-1 0 2-16,2 10-17 16,-1 1 6-16,5 0-6 15,-1 1 1-15,5-2-6 16,2-3-4-16,1 1 0 15,1 0 2-15,3-2-3 16,-1 3 1-16,1-3-1 16,2 0-2-16,0-1-3 15,0 0-1-15,0-3 0 16,0 2 2-16,7 1 4 16,4-2-6-16,-1-1 6 15,4 0 0-15,-2 1 0 0,4-3 1 16,2 1-1-16,3-1 2 15,1 0-2-15,-1 0 4 16,-3 0-4-16,-3 0 0 16,0 2-2-16,-5 3 1 15,2 1 1-15,2-1 5 16,-2 2-4-16,1 0 9 16,-6 0-10-16,0 1 2 0,-4-1-1 15,-3 1-1-15,0 1 0 16,0 1 5-16,0 0-3 15,-13 1-1-15,-7-2 3 16,-9 1 5-16,0-4-8 16,0-3 2-16,5 0 5 15,9-3-6-15,9 0-2 0,3 0 16 16,3-3-1-16,0-8-11 16,0-3-4-16,0-3 0 15,6-3-2-15,5-1 0 16,2-5-3-16,-1 1-7 15,6-4 4-15,-1 3-9 16,2-1-5-16,-2 5 7 16,-1 4-1-16,-6 3-25 15,-1 7 17-15,-6 4 7 16,-3 4 13-16,0 0-8 0,0 0 4 16,0 0-8-16,-5 0 1 15,-3 7-9-15,2 2-67 16,4-4-221-16</inkml:trace>
  <inkml:trace contextRef="#ctx0" brushRef="#br2" timeOffset="401029.0556">23454 14094 879 0,'0'0'37'16,"0"0"11"-16,0 0 58 15,0 0-55-15,0 0-40 16,0 0 6-16,67 0-13 15,-38 0-4-15,-3 0 0 16,-1 0 2-16,-3 0-2 16,-3 0 2-16,-5 0-2 15,-5 0 1-15,0 0-1 0,-6 0 0 16,-2 0 6-16,1 0-6 16,-1 0-4-16,-1 0 0 15,2 4 4-15,-2 8 0 16,0 3-1-16,0 2 1 15,0 2 0-15,0-2 0 16,-9 0 0-16,-5 1 1 16,-1-1 0-16,-5-3-1 15,-3 0 3-15,4-4 0 16,-2-1-1-16,3-3-2 16,6-2 3-16,4-3-3 15,4-1-17-15,4 0-28 16,0 0-4-16,14-5-98 0,11-7-350 15</inkml:trace>
  <inkml:trace contextRef="#ctx0" brushRef="#br2" timeOffset="401681.9676">23722 14041 538 0,'0'0'136'0,"0"0"-45"15,0 0 10-15,0 0-30 16,0 0-44-16,0 0-16 15,25 0 12-15,-3 0 6 16,3 0-19-16,0 0-8 16,-3 0 0-16,-3 0-1 15,-4 0 3-15,0 0-2 16,2 0-2-16,-1-2-2 0,0 2 2 16,1 0 1-1,-7 0 3-15,-2 0 0 0,-3 0-1 16,-3 0 1-16,-2 0-1 15,0 0-3-15,0 0 0 16,0 0 0-16,0 6 3 16,0 6 9-16,-3 4 2 15,-6 1-3-15,2 1 12 16,-1 4-12-16,-2-1 0 16,2 2-9-16,1-1 7 15,-1-1-3-15,2-4-4 16,-1-2-4-16,3-2 4 15,1-2-2-15,1-4 0 16,0 1-13-16,2-3-60 0,0-5-121 16</inkml:trace>
  <inkml:trace contextRef="#ctx0" brushRef="#br2" timeOffset="403643.0986">24239 14059 562 0,'0'0'227'0,"0"0"-182"16,0 0 15-1,0 0 25-15,0 0-33 16,0 0-26-16,35 0-9 0,-22 0-3 16,0-3-3-16,2 3-6 15,3-1-4-15,3 1 6 16,3 0-6-16,3 0-1 16,4 0 0-16,2 0-2 15,-5 0-10-15,-2 0-5 16,-4-2-21-16,-4-2-20 15,-3-1-68-15,-6 0-222 16</inkml:trace>
  <inkml:trace contextRef="#ctx0" brushRef="#br2" timeOffset="403942.3086">24465 14081 382 0,'0'0'177'16,"0"0"-128"-16,0 0 115 15,0 0-75-15,0 0-38 0,0 0-6 32,-16 76-4-32,15-54-8 15,1-2-11-15,-2 0-8 0,2-3-7 16,-1-2-3-16,1-3-2 15,0-1-2-15,0-5-2 16,0-3-15-16,0 2-46 16,3-5-42-16,8 0-192 15</inkml:trace>
  <inkml:trace contextRef="#ctx0" brushRef="#br2" timeOffset="404785.9881">24521 13928 6 0,'0'0'496'15,"0"0"-425"-15,0 0 41 16,0 0-20-16,0 0-32 16,0 0-7-16,-89-46-26 0,78 45-3 15,4-1 6 1,-2 2-3-16,1 0 4 0,1 0-14 15,-4 0-3-15,-3 0-3 16,-3 0-3-16,-4 0 1 16,3 0-6-16,0 5 9 15,-1 4-1-15,2-1-5 16,0 4-3-16,3 1 7 16,-2-1-10-16,2 2 3 15,1 2 3-15,1 0-3 16,2 1 1-16,2 3-3 15,1 0 1-15,-1-1 1 0,4 2 2 16,-2 0 0 0,4-1 0-16,2 3-5 0,0-1 1 15,0-1 4-15,8 3 3 16,1-2-8-16,4 0 1 16,2-1 2-16,2-1-1 15,2 0-2-15,2-3 1 16,0-2 0-16,6-2-1 15,1-5 0-15,3-1 2 16,1-2 1-16,-1-1-2 16,0-4 0-16,-4 0-1 15,0 0 4-15,-3 0-4 16,-2-2-6-16,1-6 4 16,-4-4-6-16,-3-2 1 15,-1-5 5-15,-3-5 2 0,0-6 0 16,-3-3 0-16,-1-6 3 15,-2-2-3-15,1 1 2 16,-4 6-2-16,-2 5 0 16,-1 9 0-16,0 1 1 15,0 4 1-15,0 2-2 16,-13 3 0-16,-2-2-2 16,-6 2 2-16,-6 2-2 15,-5-1 6-15,-6 4-10 16,-5-1 0-16,-2 2-11 15,2 1-27-15,0 2-37 16,5-1-89-16,7 2-593 0</inkml:trace>
  <inkml:trace contextRef="#ctx0" brushRef="#br2" timeOffset="406081.5016">22904 14367 277 0,'0'0'255'0,"0"0"-164"15,0 0 64-15,0 0-63 16,0 0-26-16,0 0-19 31,-13 0-13-31,10 0-20 16,-4-4-4-16,1-3-1 15,0-1 5-15,-2-1-8 0,0-1 9 16,2-3-3-16,2-1-3 16,2-3 1-16,2-2-5 15,0 0-5-15,0 0 0 16,0 3 0-16,2-1 0 15,1 0-4-15,0 1-1 16,1 1-3-16,-1 0 5 16,2 5-11-16,-2 0 0 15,2 5 3-15,-2 2 0 16,2 0-7-16,-2 2 2 16,1 1 5-16,1 0 7 15,-2 0 3-15,0 0-2 16,1 0 2-16,-1 4 1 15,-1 6 4-15,-1 1-4 16,-1 1 5-16,0 4 5 0,-3 1-9 16,-11 0 3-1,-5 3 2-15,-6 0-3 0,-5 0-1 16,-1-1 3-16,1 0-5 16,2 0 2-16,4-6-2 15,7-1-5-15,7-4 5 16,6-2 3-16,4-3-3 15,0-1 0-15,0-2-4 16,0 0 2-16,3 0 2 16,13 0 14-16,2 0 2 15,1 0-6-15,0-2-3 16,0-3 10-16,1-3-17 0,3-1 3 16,2-3 10-16,2 0-11 15,0 0 0-15,-2 1-1 16,-4 5-1-16,-6 1 0 15,-4 2-1-15,-4 3 0 16,-4 0-1-16,0 0 1 16,-3 0 1-16,1 0-5 15,-1 0-15-15,0 0-21 16,0 0-36-16,0 2-188 16</inkml:trace>
  <inkml:trace contextRef="#ctx0" brushRef="#br2" timeOffset="409253.3576">23629 10229 357 0,'0'0'329'0,"0"0"-283"16,0 0 32-16,0 0 0 15,0 0-10-15,0 0-18 0,0 0-22 31,0-10-6-31,0 10-6 16,2 0-4-16,2 3-3 16,5 13 4-16,1 2 4 0,7 7-1 15,-2 4-3-15,5 11 9 16,2 4-16-16,0 9 1 16,3 4 3-16,0 4-4 15,2 2 4-15,2 8-1 16,5 4-4-16,5 5-3 15,10 3 1-15,6-3-2 16,5 0 2-16,-5-5-1 16,-6-6-2-16,-14-9 0 15,-10-6-1-15,-10-8 1 16,-7-9-11-16,-5-8-6 16,-3-6 1-16,0-9-9 15,-12-9-14-15,-18-5-55 0,-11-16-617 16</inkml:trace>
  <inkml:trace contextRef="#ctx0" brushRef="#br2" timeOffset="410645.6706">21937 10337 413 0,'0'0'32'0,"0"0"-1"0,0 0 82 16,0 0-1-1,0 0-34-15,0 0-22 0,0 0-23 16,0 10-13-16,0 1 5 15,0 7 5-15,-10 5 1 16,-3 3 3-16,-1 1 3 16,0-2-14-16,1-2-8 15,1 1-4-15,0-1 0 16,-1-1 2-16,-1 2-4 0,-4 3-5 16,-1 0 0-16,2 5-2 15,0 1-1-15,2 4 0 16,1 2-1-16,2 0 1 15,2 1-1-15,-3-2 2 16,2-6-1-16,-1-1 0 16,2-6-1-16,-4-1 0 15,-1-1 1-15,-1-5-2 16,-4-2 2-16,5-4-2 16,4-4-4-16,5-3 0 15,3-4-10-15,1-1-13 16,1 0-3-16,-1-5-59 0,2-12-43 15,0-3-270-15</inkml:trace>
  <inkml:trace contextRef="#ctx0" brushRef="#br2" timeOffset="411201.2676">21679 10729 617 0,'0'0'76'0,"0"0"-1"0,0 0-7 16,0 0-29-16,0 0-23 15,0 0 11-15,-21 26 0 16,14-13-12-16,1 4-2 15,-2 3-1-15,1 2 15 16,2 2-15-16,-1 2-6 16,0 0 3-16,0 0-4 15,-1-1 4-15,-2 0-8 16,0-4 0-16,-3 0-1 16,3 1 2-16,0-2 0 15,1 0 0-15,1-4-2 16,1 1 1-16,3-3 4 15,0-3-5-15,3 0-3 0,0-5 3 16,0-1 1-16,0-2 4 16,0 0-5-16,0-3 0 15,8 0 6-15,3 0 3 16,8 0 7-16,4-2-10 16,4-10 2-16,5 1-4 15,-3-1-3-15,0 2-1 16,-4 0 1-16,-4 3 1 15,-2 1-2-15,-5 2-1 16,-4 1-8-16,-5 2-10 16,-5-2-23-16,0 1-26 15,0-1-13-15,-6 0-246 0</inkml:trace>
  <inkml:trace contextRef="#ctx0" brushRef="#br2" timeOffset="414034.1038">22018 9824 340 0,'0'0'44'0,"0"0"-31"0,0 0 32 16,0 0 8-16,0 0-9 31,0 0 5-31,10 0 27 0,-5 5-4 0,-1-2-16 16,2 3-18-16,0-1-13 16,0-2-2-16,-1 1-1 15,2 1 2-15,-3 1-1 16,1-1 2-16,-1 3-11 15,1-2 16-15,-2 3-16 0,1 0-5 32,-1 1 0-32,1-2 3 15,-2 2-1-15,1-1-4 16,-1 2 0-16,1 0-5 16,1 2 5-16,-1 3 0 15,2-1-6-15,-2 2 3 16,-2 2 4-16,-1-2-3 0,0-1 1 15,0-2 5-15,0-2-8 16,0-4-2-16,0-2 7 16,0-1-8-16,-3-2 3 15,-4-3 0-15,-4 0 4 16,-4 0-3-16,-3 0-1 16,-3 0-3-16,2 0-11 15,3-8-7-15,1 1-1 16,3 0-4-16,0-2-14 15,2 0-33-15,3-4-50 16,7-1-187-16</inkml:trace>
  <inkml:trace contextRef="#ctx0" brushRef="#br2" timeOffset="414807.3219">21916 9583 377 0,'0'0'161'0,"0"0"-124"0,0 0 48 16,0 0-7-16,0 0-28 16,0 0-29-16,-7 0-10 15,4 0-4-15,1 5 0 16,-1 1 4-16,2 2 0 15,-1-2-4-15,2-1-5 16,-1-1 2-16,1-1-4 16,0 0 2-16,0-1-2 15,0-2 0-15,0 0 0 16,0 0 2-16,0 0-2 16,1 0-8-16,7 0-7 15,4 0 5-15,1 0-10 0,2-5 4 16,-5-1-12-16,0 0 17 15,-4 4 10-15,-5 1 1 16,-1 1 17-16,0-1 22 16,0-1-12-16,0 0-15 15,0 2-11-15,0 0 5 16,-6 0-4-16,0 0 4 16,-2 0-6-16,1 0 1 15,0 0 3-15,1 6-3 16,0-1 1-16,0-3-3 15,-1 2 3-15,0 1-4 16,3-2 1-16,2-3-85 16,2 0-382-16</inkml:trace>
  <inkml:trace contextRef="#ctx0" brushRef="#br2" timeOffset="419288.174">20778 14322 156 0,'0'0'509'0,"0"0"-493"15,0 0 95-15,0 0-37 16,0 0-15-16,0 0-20 15,0 0-16-15,-2-11-2 16,2 11-4-16,0 0 8 16,0-1-11-16,0 1 8 15,0-2-4-15,0 2-4 16,0 0-5-16,0 0-2 0,0 0-6 16,0 0-1-16,0 0 0 15,0 6 0-15,-1 7-5 16,-6 3 5-16,-3 3 7 15,0 3-5-15,-5 0-2 16,0 0 0-16,2 0 1 16,4-4 3-16,3-1-8 15,1-3 7-15,2-3-4 16,3-1 2-16,0-27-2 16,0 47-1-16,0-28 2 15,2 1 0-15,5-3 4 16,5 0-4-16,6 0 2 15,0 0 0-15,3 0-2 0,1 0 2 16,-4-3-2 0,2 3-5-16,-3 0 5 0,-2 0 0 15,2 0-1-15,-4 0 0 16,2 0-3-16,-1 0 0 16,-4 0-1-16,2 0-2 15,-3 0-12-15,-1 0-5 16,2 0-16-16,-3 0 1 15,-1 0-33-15,-1-2 3 16,-2-2-119-16,-3-2-78 16</inkml:trace>
  <inkml:trace contextRef="#ctx0" brushRef="#br2" timeOffset="419565.462">20872 14436 374 0,'0'0'292'16,"0"0"-268"-1,0 0 43-15,0 0 11 0,0 0-23 16,0 0-9-16,-2 39-20 16,2-19 6-16,0 2 1 15,0 1-10-15,2 0-13 16,1-2 8-16,-2-1-12 15,1-2 3-15,-2-4-8 16,0-4-1-16,0-4 0 16,3-2-16-16,1-4-65 15,4 0-46-15,7-2-251 16</inkml:trace>
  <inkml:trace contextRef="#ctx0" brushRef="#br2" timeOffset="420271.2026">21072 14354 25 0,'0'0'430'0,"0"0"-367"16,0 0 46-16,0 0-18 16,0 0-33-16,0 0-24 15,-55-17-10-15,47 17-2 16,1 0-6-16,1 0-6 15,1 0 6-15,-1 0-14 16,3 0 6-16,2 4 0 16,-2 0 1-16,1 3 9 15,1 3-2-15,-2 2 4 0,3 3 4 16,-2-1-9-16,2 3-5 16,0 0-4-16,0-1 1 15,0 0 2-15,0-1-8 16,3-1 3-16,3 0-3 15,0-5 1-15,3 2 1 16,0-5 3-16,0 1-4 16,4-4 1-16,1-3-2 15,4 0 1-15,0 0-2 16,3 0 6-16,-2-8-4 16,-1-3-2-16,-2-3-7 0,-4-3 0 15,-3-2 0 1,2-3 4-16,-5-1-2 0,-2 1 4 15,-2 4-2-15,-2 3 3 16,0 5 0-16,0 3-3 16,-12 2 3-16,-6 4 0 15,-4 1 0-15,-1 0 1 16,-4 0-5-16,3 0 0 16,4 0-8-16,4 1-10 15,7 4-13-15,2-3-4 16,7 3-24-16,0-4-139 15,3 1-125-15</inkml:trace>
  <inkml:trace contextRef="#ctx0" brushRef="#br2" timeOffset="420991.7561">21281 14304 566 0,'0'0'141'0,"0"0"-91"16,0 0 43-16,0 0-21 0,0 0-31 15,0 0-23-15,-5 6-6 16,13-2 2-16,6 4 0 16,3-2 7-16,4 0-13 15,-2-1-4-15,2-1-2 16,1-1 1-16,-2 0-2 15,-1-2-1-15,1-1 0 16,-4 0 0-16,2 0-6 16,-3 0 3-16,0 0-3 15,-8 0 2-15,-2 0-3 16,-2 0 4-16,-3 0-1 16,0 0 1-16,0 0-1 0,0 4 0 15,-6 5 2-15,-15 1 4 16,-2 3-4-16,-5 1 4 15,-3 3-2-15,1 2 5 16,2-1 1-16,2 0-4 16,6-2-2-16,4-4-2 15,7 0 2-15,4-5 0 16,3-1 0-16,2-3 0 16,0-1-19-16,0-2-32 15,18 0-77-15,4-1-245 0</inkml:trace>
  <inkml:trace contextRef="#ctx0" brushRef="#br2" timeOffset="421605.7363">21600 14260 351 0,'0'0'84'16,"0"0"-25"-16,0 0 19 15,0 0 21-15,0 0-45 16,0 0-17-16,0-2-3 15,0 2 6-15,0 0-10 16,0 0-6-16,0 0 11 16,0 0-3-16,0 2-2 0,0 1-12 15,0 4 8-15,0 0-7 16,0 4-3-16,0 5-7 16,-3 2 1-16,-3 5 4 15,-3-1-8-15,-1 0 7 16,2-3-4-16,1-4-7 15,2 1 0-15,2-7-3 16,3 0 6-16,0-4-4 16,0-2-1-16,0-1 0 15,0-1-1-15,0-1-3 0,8 0 3 16,7 0 0 0,4 0-1-16,3 0-12 0,-2 0-1 15,1-5 1-15,-4 2-3 16,-3 3 7-16,-1-2 9 15,-2 2-9-15,-1-1 6 16,2-2 0-16,0 2-4 16,0-4-2-16,1 2-14 15,1 0-16-15,-2 0-9 16,-3 0-18-16,-3 0-63 16,-5-4-79-16,-1 4-153 15</inkml:trace>
  <inkml:trace contextRef="#ctx0" brushRef="#br2" timeOffset="421876.5073">21677 14382 498 0,'0'0'56'0,"0"0"14"16,0 0 50-16,0 0-36 15,0 0-42-15,0 0 4 16,-6 49-12-16,9-37-15 16,2 3-3-16,-1-2-3 15,0 1 5-15,-1-1-15 16,-2-2-1-16,2-1-2 16,1-4-2-16,1-2-30 15,2-3-33-15,4-1-108 16,2 0-454-16</inkml:trace>
  <inkml:trace contextRef="#ctx0" brushRef="#br2" timeOffset="422557.3634">21878 14261 282 0,'0'0'74'0,"0"0"-22"15,0 0 52-15,0 0-36 16,0 0-20-16,0 0-7 0,-13-3-14 15,9 3-12-15,-1 0 19 16,1 0 0-16,-3 0-11 16,1 0 10-16,-2 0-9 15,-4 5-11-15,5 5 7 16,-2-3 5-16,3 6-6 16,1-4-1-16,1 3 2 15,3 2 16-15,1-1-21 16,-2 0-5-16,2 2-2 15,0-2 2-15,0 0-10 16,0 0 0-16,7-1 6 0,1-3-6 16,-1 1 1-1,2-4-2-15,0-1 2 0,0-2-2 16,0-3-2-16,3 0 1 16,-2 0-1-16,1 0-13 15,2-3 12-15,-1-7 0 16,6-5-4-16,-3-1-9 15,0-2-4-15,-1-3 8 16,-1-1 12-16,-4 1-3 16,-5 4 4-16,-2 1 1 0,-2 7 4 15,0 1 11-15,-3 2-6 16,-15 3-7-16,-3 0 0 16,-6 3 0-16,0 0-3 15,5 0 0-15,2 0 0 16,6 0 0-16,5 1-3 15,1 4 0-15,4-2-26 16,4 0-30-16,0 0-159 16,0-3-407-16</inkml:trace>
  <inkml:trace contextRef="#ctx0" brushRef="#br2" timeOffset="423009.2763">22119 14151 378 0,'0'0'124'0,"0"0"-2"15,0 0 37-15,0 0-61 0,0 0-25 16,0 0-20-16,3-7-12 16,-3 7-18-1,0 0-7-15,0 9-12 0,0 9-4 16,0 6 24-16,0 2-12 15,3 1-4-15,3 1-4 16,-2-5 5-16,2 2-7 16,1-4-2-16,-3-3-3 15,1-1 3-15,0-3 0 16,0-2-1-16,-1-4-11 16,-1-3-8-16,-1-2-40 15,-1-3-32-15,-1 0-74 16,0 0-275-16</inkml:trace>
  <inkml:trace contextRef="#ctx0" brushRef="#br2" timeOffset="423333.0822">22152 14136 604 0,'0'0'157'15,"0"0"-101"-15,0 0 24 16,0 0-15-16,0 0-41 16,0 0-14-16,16-36-9 15,-7 31-2-15,-1 4 1 16,1 1-1-16,-5 0-5 15,1 0 6-15,-1 0 0 16,2 0-12-16,-1 0 1 16,3 0-18-16,-2 4-26 15,-1 2-27-15,-2 2-114 0,-3 0-165 16</inkml:trace>
  <inkml:trace contextRef="#ctx0" brushRef="#br2" timeOffset="423607.0432">22151 14294 514 0,'0'0'125'15,"0"0"28"-15,0 0-54 16,0 0-27-16,0 0-21 0,0 0-33 15,20 0-6-15,-11-3-11 16,1-1 6-16,-2 0-7 16,-2 1-4-16,0 0 4 15,0 3-10-15,4-1-20 16,-1-1-14-16,4 1-30 16,-2-2-128-16,0-1-231 15</inkml:trace>
  <inkml:trace contextRef="#ctx0" brushRef="#br2" timeOffset="424848.2658">22309 14027 320 0,'0'0'63'0,"0"0"34"16,0 0 29-16,0 0-6 15,0 0-53-15,0 0-12 16,-56-9-20-16,46 9 1 16,-1 0-13-16,1-2 6 15,-2 1 2-15,2 1-5 16,-2-2-2-16,1 2-16 15,1 0 3-15,-2 0-7 16,3 0-3-16,-2 0 6 16,1 0-2-16,0 0 4 15,-1 8-7-15,-1-4 6 0,2 3-2 16,1-1 1 0,-1-2-1-16,0 6-2 0,1-1-4 15,-1 4-1-15,1 3 1 16,2 1 4-16,-1 1-4 15,2-1 0-15,0 2 0 16,0-4-2-16,3 0 4 16,-1 1-2-16,-1-2 3 15,2 2 1-15,2 1-4 16,-2-1 7-16,3 1-7 16,0 0 1-16,0-1 5 15,0 1-4-15,0-2 0 16,3-1-2-16,1-1-1 15,-1-1 1-15,-1 1 0 0,1 0 7 16,1-1-7-16,-1 1 3 16,3-2-1-16,5-1-1 15,-4 1 2-15,4 0-1 16,-3-3-1-16,0 2 1 16,1-3 5-16,0 0-7 15,0-1 2-15,0 1 0 16,1-2-2-16,2-2 0 15,0 2 0-15,1-3 1 16,-1 1-3-16,-2-2 3 16,1-1-1-16,1 0 0 15,0 0 5-15,5 0-3 16,-1 0-2-16,3-7 0 0,1 0 0 16,-4-3-5-16,1 1 4 15,-5 2-2-15,1-2 3 16,-4 1 0-16,0 0 0 15,1-1 2-15,-2 1-7 16,-1 1 5-16,2 0-2 16,0-1 1-16,-1 2-4 15,-1-2 5-15,-2 0 0 16,-1 1 0-16,2-5 1 16,-3 0 0-16,1-3 1 15,1-2 2-15,1-4-3 16,0-2 2-16,1-2-1 15,-2-1-2-15,-2 2 1 16,-2 4-2-16,-1 4 2 0,0 4 1 16,0 4 1-16,0-1-2 15,-3 1 2-15,-7 2 1 16,-2-5-1-16,-3 0 2 16,-1-1 2-16,0-2 0 15,0 1-4-15,3 0 1 16,0 3 5-16,3 1-9 15,1 1-4-15,4 3 4 16,-1 1 0-16,0-1 0 16,-3 2-1-16,-5 1 1 15,-2 2-26-15,-7 0 6 16,1 0-14-16,-5 0-17 16,2 0-61-16,-1 0-202 0</inkml:trace>
  <inkml:trace contextRef="#ctx0" brushRef="#br0" timeOffset="444716.4806">20657 9327 365 0,'0'0'176'0,"0"0"-24"0,0 0-37 15,0 0-54-15,0 0-28 0,0 0 1 16,0 0-3-16,-10-8-13 16,8 6 7-16,1 1 37 15,-2 0-31-15,1-1-13 16,1-1-7-16,-1 1 6 15,1-1-10-15,-1-2-2 16,-1 1-4-16,2 1 3 0,-2-2-1 16,3 2 4-16,-2-3-5 15,2-2 7-15,0 0-7 16,0 0 1-16,0-2 4 16,0-2-7-16,0 0 1 15,0 1-1-15,2-3 0 16,2 2 2-16,-1 1-2 15,2 0-3-15,-2 2 3 16,-2-2 0-16,2 2 3 16,-1-1 2-16,-1-4-3 15,2-2-2-15,-2-2 0 16,-1-1 3-16,3 3-3 0,-1-3 2 16,1 2-2-16,0-2 0 15,1 1-3-15,3 0 3 16,0-2-2-16,0 1 1 15,2 2 1-15,0 2 0 16,1 2-10-16,3 0 9 16,-1-2-3-16,2-1 2 15,0 1-1-15,-1 1 1 16,-2 0-9-16,-1 4 5 16,2-3 6-16,-3 5 0 15,0 0 5-15,0 1-5 16,-3 0 0-16,3-2 0 15,1 2 0-15,-1-1 0 16,0 1 0-16,4-1 6 16,-2 0-10-16,4 1 5 0,1-2-2 15,4-1 0-15,-2 4 0 16,3-3 2-16,1 1-2 16,-1 0 2-16,1-1-2 15,4 3 2-15,-1-3-2 16,-1 1 2-16,0 2-1 15,-2-1 0-15,-4 3-1 16,1 1 1-16,-1 2 0 16,-3-2 0-16,2 1-8 15,-1-1 8-15,5 0 4 0,1 2-4 16,-1-1 3 0,3-1-3-16,0-2 0 0,-2 2 1 15,-2 3-1-15,-1-1-1 16,-2 1 0-16,2 0-1 15,-1 0 0-15,-2 0 2 16,2 0 2-16,-3 0-2 16,3 0 0-16,-4 0-1 15,2 0-1-15,-3 0 1 16,0 0 0-16,0 0 0 16,-3 3 1-16,2 1 0 15,0 1 1-15,1 0-1 16,1 1 0-16,-1 1 0 15,4-2 2-15,-4 2-2 16,5-1 1-16,-4 1-1 0,0 0 0 16,-2 1 0-16,0 1-1 15,-1-1 0-15,-1 1 1 16,3 2 0-16,-2-1 2 16,2 0 2-16,-2-1-1 15,1 1-2-15,0-1 1 16,-5-3 1-16,1 2 3 15,-1 0-3-15,2-1 1 16,-2 3-3-16,0-2-1 16,-1 1 3-16,-2-2-1 0,3 2 3 15,-2-3-2-15,1 4 0 16,0-3 2-16,0 2-1 16,1 2-4-16,-2-2 4 15,1-1 0-15,0 1-1 16,-2 0 2-16,2-1-2 15,-3-1-1-15,1 1 0 16,1 1-4-16,-2-1 3 16,2 4-1-16,-1-2 8 15,2 2-8-15,-2-1 1 16,1 1 8-16,-1-1-7 16,1 1-2-16,-1 1 4 15,-1 0 1-15,0 1-1 0,3 0 1 16,-4 0-4-16,1 1 2 15,-2-1 1-15,1 0-4 16,-1 1 0-16,-1-2 0 16,0 1 1-16,0-1 1 15,0-4-2-15,0 2 0 16,0-3 0-16,0-2 2 16,0-2-1-16,0-2-1 15,0 1 0-15,0-3 0 16,0 3 0-16,0-1 0 15,2 1-3-15,-2 0 3 16,1 0-4-16,-1 0-12 0,2-3 1 16,-2 3-15-1,0-3 0-15,0 0-11 0,0 0-29 16,-2 0-121-16,-5-8-602 16</inkml:trace>
  <inkml:trace contextRef="#ctx0" brushRef="#br0" timeOffset="445203.7388">21725 9033 168 0,'0'0'459'0,"0"0"-323"0,0 0-21 16,0 0-53-1,0 0-25-15,0 0 10 0,0 0-4 16,39 9-16-16,-25-4-2 15,2 0-8-15,0 1-6 16,4 0 0-16,2 2 3 16,-1 1-4-16,4 3-5 15,-2 1 3-15,-2 0 3 16,-2 1-8-16,-1-2 5 16,-3-1 6-16,-1 2-13 15,0-5 8-15,-2 2 1 16,0-4-5-16,-1 0-4 15,-1-1-1-15,-1-2-1 16,1-3 0-16,2 0-14 16,0 0-23-16,0-2-34 0,1-10-40 15,-5-2-288-15</inkml:trace>
  <inkml:trace contextRef="#ctx0" brushRef="#br0" timeOffset="445643.489">22283 8918 634 0,'0'0'158'0,"0"0"-57"16,0 0-23-16,0 0-25 15,0 0-9-15,0 0-23 16,5 13 5-16,-5-3-5 15,0 4-11-15,0 4 6 0,-8 2-3 16,-4 0 7-16,0 0-6 16,-4 2-8-16,1 1 12 15,-1-2-13-15,-1 0 5 16,1-2-5-16,2-2-4 16,1-3-1-16,4-5 0 15,0 2-10-15,0-3-17 16,5-3-17-16,-1-4-35 15,4-1-107-15,1 0-334 16</inkml:trace>
  <inkml:trace contextRef="#ctx0" brushRef="#br0" timeOffset="446795.7926">20278 9110 532 0,'0'0'156'0,"0"0"-18"0,0 0-48 16,0 0-38-16,0 0-15 15,0 0-9-15,34-11 4 16,-31 11 1-16,2 0-6 0,-1 0-9 15,1 0-6-15,2 0 5 16,2 4-7-16,2 3-9 16,2 4 8-16,5 4-9 15,1 0 3-15,2 5 0 16,3-1 6-16,1 1 0 16,1 2 7-16,0-2-10 15,-1-1 8-15,0 0-5 16,-1 1 1-16,-4-3-2 15,-1 0-7-15,-3-3 3 16,-2-1-1-16,-3-2-2 16,-2-5 2-16,-4-2-1 0,-1-1-2 15,-2-3 0-15,-1 0 5 16,-1 0 0-16,0 0 2 16,0-13 2-16,0-5-5 15,0-5-4-15,0 1-8 16,0 2-5-16,0 4 3 15,0 4 4-15,0 4 2 16,-1 0 0-16,1-1-6 16,0 1 5-16,0-3-8 15,0 2 1-15,4-2 4 16,6 0 4-16,-2-3-7 0,1 2 4 16,-3-2-8-16,1 3 14 15,-4 2-3-15,-3 3-2 16,0 0-9-16,0 3-5 15,0 3-12-15,-6 0-40 16,-5 3-79-16,2 12-166 16</inkml:trace>
  <inkml:trace contextRef="#ctx0" brushRef="#br0" timeOffset="448504.2385">21209 7850 203 0,'0'0'67'0,"0"0"-18"16,0 0 30-16,0 0 11 16,0 0-57-16,0 0-6 0,-7 17 8 15,7-17 35-15,0 0 2 16,0 0-16-16,0 0-20 16,0 0-19-16,0 0-5 0,0 0 1 15,0 0-1-15,0 0 7 16,0 0 23-16,-2 0 5 15,1 0-4-15,-2 0-20 16,0 0-6-16,0-5 1 16,-2 3-4-16,1-2-6 15,-3 1 1-15,-3 0-3 0,-2 3-6 16,-5 0 0-16,-2 0 0 16,0 0 0-16,1 3-1 31,3 4 1-31,5 0 0 15,1 3-3-15,1 0 3 16,1 5-8-16,-1-1 8 0,3 1-1 16,2-1-1-16,1-3 1 15,2 0-1-15,0-5-1 16,0 0-2-16,0-1 2 16,5-2-11-16,5-1 4 15,-1-1-1-15,2 0-4 16,0-1 10-16,-3 2 0 15,-2-2-6-15,-3 3 0 16,1-3 2-16,2 2-4 16,-3-2 4-16,3 1 4 15,0-1 1-15,2 0-8 16,0 0 10-16,0 0-4 16,0 0 6-16,-2 0 1 0,1-1-1 15,-4-1 1-15,1 2-1 16,1 0 0-16,1 0 3 15,3 0-3-15,0 0 2 16,1 0 3-16,2 0 3 16,0 0 3-16,0 0 1 15,1 0 6-15,-2 0-11 16,-2 0 0-16,-2 0 0 16,-1 0-4-16,0 0 4 15,0 0 0-15,2 2 1 16,0 1-2-16,0 3-6 15,0-3 8-15,1 0-7 0,-1 2 1 16,0-2-1 0,-2 1 1-16,0-1 1 0,-5-2 0 15,1 3-1-15,-2-1-1 16,0 3-1-16,0 1 2 16,0 0 4-16,0 2 4 15,-3-1 5-15,-3-1-9 16,0-2-5-16,-3 1 11 15,-3 1-9-15,0 0-1 16,-7 1-1-16,-1 1 3 16,-2-1-4-16,1-1-2 15,4-2 2-15,3-2 0 16,3-1-2-16,2-2 1 0,2 0-1 16,1 0-5-1,1-5-23-15,2-4-16 0,3-2-54 16,0-4-57-16,0-4-486 15</inkml:trace>
  <inkml:trace contextRef="#ctx0" brushRef="#br0" timeOffset="449193.4633">21400 7895 534 0,'0'0'156'16,"0"0"-34"-16,0 0-41 15,0 0-26-15,0 0-28 16,0 0-12-16,0-9-8 16,0 9-6-16,0 0-1 15,0 0 0-15,0 3 4 0,0 6 4 16,0 2 4-16,0 0 0 16,4 3 12-16,1 0-4 15,0 2 1-15,2-1-6 16,-3-3-7-16,4 1 1 15,-1-4-5-15,1 0 9 16,1-2-12-16,0 0 5 16,0-1-4-16,1-2-2 15,0-2 0-15,3-2 1 16,0 0-1-16,0 0-1 0,4 0 1 16,-4-9-5-1,3-5-1-15,-4-1 2 0,-1-5-9 16,-2 0 11-16,-2 0 2 15,-2 1 1-15,-2 4-1 16,-3 1 1-16,0 4 0 16,0 2-2-16,0 2 1 15,-3 1-1-15,-3 2-2 16,0 2-2-16,0-1 3 16,-3 2-9-16,3 0-1 15,-2 0 0-15,2 0 1 16,1 0 0-16,0 0-8 15,4 0 1-15,1 0-23 16,-2 5-33-16,2 2 19 16,0 0-37-16,0 0-66 0,0 0-74 15,0-4-118-15</inkml:trace>
  <inkml:trace contextRef="#ctx0" brushRef="#br0" timeOffset="449626.4023">21637 7906 434 0,'0'0'118'0,"0"0"14"16,0 0-11-16,0 0-54 0,0 0-23 15,0 0-2-15,11 34 3 16,-7-26 5-16,4 0-15 16,-1 1-3-16,2-1-14 15,2-2-3-15,0-4 3 16,3 1-1-16,-1-3-2 15,4 0 2-15,2 0-7 16,-1-8-8-16,1-4 0 16,-1-4 1-16,-1-2-3 15,-4-3 0-15,0-1-8 16,-2-1 1-16,-3 5 2 16,-1-1 1-16,-4 5 4 0,-3-2-2 15,0 3-2-15,0 2 4 16,0 1-1-16,-9 3 1 15,-2 1-1-15,-1 4-5 16,-2 0 3-16,-1 2 1 16,1 0-1-16,1 0 1 15,-2 0-1-15,6 0 2 16,-2 6-7-16,5-1-5 16,1 1-7-16,2 0-20 15,1 1-16-15,2-2-67 16,0-2-130-16</inkml:trace>
  <inkml:trace contextRef="#ctx0" brushRef="#br0" timeOffset="450938.5943">22083 7701 760 0,'0'0'71'0,"0"0"-4"15,0 0-11-15,0 0-9 16,0 0-36-16,0 0-8 15,-40-8 3-15,30 10-6 16,1 9 1-16,-2 1 3 16,1 1 0-16,2 0 8 15,-1 3 10-15,5-2-1 16,1 2-11-16,1-4 1 16,2 2-2-16,0-3-4 15,0-3 0-15,2 0-5 16,7-4 1-16,3-4-1 15,3 0-4-15,0 0 4 0,1 0-9 16,2-7 3 0,1-7-20-16,-3-2-2 0,1-3-13 15,-4-2 4-15,-2 0 19 16,-2-2 6-16,-6 6 9 16,0 5 3-16,-3 4 14 15,0 3 31-15,0 5 0 16,0-2-24-16,0 2-13 15,-4 0 8-15,1 0-5 16,-1 0-1-16,1 0-9 16,2 2-1-16,1 7 0 15,0 2-1-15,0 6 1 16,0-2-3-16,4 1 3 16,4-2 0-16,1-3 2 0,-2-1-2 15,-1-3-4-15,0-4-6 16,-1-3-3-16,4 0-16 15,3 0-7-15,1-6-13 16,3-8 0-16,1 0-11 16,-4 0-9-16,-4 1-7 15,-4 3-6-15,-4 5 56 16,-1 2 26-16,0 3 35 16,0 0 19-16,0 0-48 15,0 0 27-15,0 6 42 16,0 8-31-16,0-2-6 15,0 4 5-15,3 2-9 16,5 0 10-16,1 3-14 0,3 0-6 16,1-1-5-1,1 0-9-15,-1 0-3 0,-1-1 5 16,-3 0-9-16,0-5-2 16,-3-5 2-16,-3-1 4 15,-2-5-7-15,-1-3 1 16,0 0 3-16,0 0 6 15,0 0-3-15,-1-7 9 16,-11-8-14-16,-3-2 2 16,1-4-4-16,0-3-1 15,1-4-3-15,2-6 4 16,0 0-16-16,2-4-6 16,0 4-4-16,0 2 14 15,2 5-1-15,-1 3 13 0,2 6-7 16,-1 4 0-16,3 2 5 15,-1 3-1-15,0 1 0 16,2 0-1-16,3 2 2 16,0 1-3-16,0-1 4 15,0 2-5-15,0-1-4 16,0 0 8-16,0 3 2 16,5-1 1-16,7-1 1 15,6 1 0-15,1 1 7 16,1 2-9-16,0 0 6 15,1 0-3-15,-1 0-2 16,-1 0-1-16,-4 9 1 16,0 4 3-16,-3 4 4 0,0 0 2 15,-5 1 3-15,-2 1-2 16,-2-1 2-16,-3-1-6 16,0 0 1-16,-6-2-5 15,-13 2 3-15,-5-3 4 16,-4-1-5-16,2-3-4 15,2-2 2-15,3-4-6 16,8-2-11-16,1-2-6 16,6 0-43-16,4-14-55 15,2-3-264-15</inkml:trace>
  <inkml:trace contextRef="#ctx0" brushRef="#br0" timeOffset="451469.4822">22601 7194 408 0,'0'0'284'0,"0"0"-146"16,0 0-48-16,0 0-3 15,0 0-40-15,0 0-25 16,-5-9-4-16,5 9-6 16,0 0-3-16,-1 3-7 15,-5 11-1-15,0 3 10 16,0 5-1-16,2 4 0 16,2 4-4-16,1 6 7 0,1 1-13 15,0 5 4 1,0-2 10-16,3-1-14 0,6-3 3 15,2-2 2-15,3-3 1 16,2-6-6-16,2-5 0 16,8-3-1-16,5-7 1 15,5-4-3-15,3-6-28 16,-2 0-67-16,-9-6-192 16</inkml:trace>
  <inkml:trace contextRef="#ctx0" brushRef="#br0" timeOffset="452085.1464">22819 7177 756 0,'0'0'95'16,"0"0"-8"-16,0 0-8 16,0 0-35-16,0 0-32 15,0 0-10-15,0 2 3 16,0 10 8-16,0 2-7 16,0 1 9-16,0 2-2 15,0 0-7-15,0 1-4 16,0 1 2-16,0 1-4 0,0 0 4 15,0-2-4-15,0 1 0 16,0-4 2-16,4-2-1 16,-1-3-2-16,2-1 2 15,-1-3-2-15,2-1 3 16,0-2-4-16,2 0 5 16,1 0-3-16,1 2 0 15,-1-3-1-15,0-1 0 16,3 1-6-16,-2-2 1 15,2 0-7-15,3 0-5 16,2 0-2-16,2 0-4 16,0 0 6-16,1 0-10 0,-1 0-17 15,0-5-9-15,-3-1-37 16,-6 1-86-16,-3-3-121 16</inkml:trace>
  <inkml:trace contextRef="#ctx0" brushRef="#br0" timeOffset="452366.2652">22985 7300 379 0,'0'0'394'15,"0"0"-308"-15,0 0-13 16,0 0-20-16,0 0-44 15,0 0 22-15,-2 42 6 16,5-18-3-16,3 2-10 16,-2 0-5-16,1-1-8 15,1-2-9-15,-2-4 2 0,2 0-4 16,3-5 0 0,2-5-11-16,2-2-56 0,7-6-89 15,-1-1-378-15</inkml:trace>
  <inkml:trace contextRef="#ctx0" brushRef="#br0" timeOffset="453010.9081">23159 7197 499 0,'0'0'91'0,"0"0"46"15,0 0-38-15,0 0-47 0,0 0-29 16,0 0 2-16,0 0-3 15,-45-5-7-15,33 5 0 16,2 2 0-16,0 3-2 16,1 2-5-16,2 1 2 15,3 4 3-15,-1 1-2 16,4 1 5-16,1 2-11 16,0 1 6-16,0 0-4 15,1 3-7-15,8 0 3 16,4 0-2-16,3-1-1 15,-1-3 0-15,0-5 3 16,1-2-3-16,2-2-5 16,0-5-6-16,1-2-8 0,2 0 0 15,0 0 0 1,-1-4-6-16,0-10 0 0,-5-3 1 16,2-3 17-16,-7-3-1 15,-2-1 2-15,-4-1 6 16,-4 0 13-16,0 3 16 15,-4 3 17-15,-7 4-4 16,-1 2-24-16,-3 4 11 16,-3 6-16-16,-3 0-10 15,1 3-3-15,2 0 4 16,0 0-5-16,1 0 1 16,1 6 0-16,4 3-2 0,2 2-23 15,8 2-58-15,2-2-40 16,0 1-251-16</inkml:trace>
  <inkml:trace contextRef="#ctx0" brushRef="#br0" timeOffset="453276.4704">23513 7300 350 0,'0'0'541'0,"0"0"-452"0,0 0 16 16,0 0-53-16,19 76-17 16,-19-52-14-16,0-1-1 15,-8 0-14-15,-8-3-3 16,-3-1-3-16,-5-3-17 15,0-5-66-15,3-7-161 16</inkml:trace>
  <inkml:trace contextRef="#ctx0" brushRef="#br0" timeOffset="455729.0485">23793 6997 365 0,'0'0'310'16,"0"0"-201"-16,0 0-10 16,0 0-18-16,0 0-25 0,0 0-24 15,-30-55-8-15,24 49-9 16,2 0 3-16,-1 1-12 15,1 2 6-15,1 1-10 16,-2 2 5-16,-1-1-7 16,-1 1 0-16,-2 0 0 15,-2 0-2-15,0 0 2 16,2 5-3-16,0 4 3 16,0 2-2-16,3 2 0 15,0 2 1-15,1 2 1 16,4 2-1-16,-1 1 1 15,2 5-2-15,0-2-1 16,0-2 6-16,0-2-6 16,6-7 2-16,0 0 1 15,3-4-2-15,2-3 1 0,-1-3 1 16,8-2-12-16,0 0-18 16,4-7-12-16,1-8-18 15,-5-4-6-15,-4-4 22 16,-3-3 28-16,-2-5 3 15,0 0-19-15,-3 5-9 16,-2 3 41-16,-4 6 13 16,0 5 33-16,0 5-3 15,0 0-12-15,0 4 0 16,0 3 1-16,0-1 13 16,0 1-12-16,0 0-14 15,0 0-16-15,0 6 2 0,0 6-5 16,0 4 13-1,0 1 4-15,0 0-11 0,5 0 2 16,5 0-7-16,1-1 0 16,1 0-1-16,2-4 4 15,0 0-8-15,1-6-20 16,-3-1-33-16,0-5-68 16,1 0-193-16</inkml:trace>
  <inkml:trace contextRef="#ctx0" brushRef="#br0" timeOffset="456400.7319">24029 6679 273 0,'0'0'456'0,"0"0"-371"16,0 0-8-16,0 0-40 0,0 0-11 15,0 0-21 1,0 0-4-16,-81-15 0 0,63 15 0 15,1 0 4-15,0 0 6 16,-1 1-9-16,5 2 8 16,-1-1-2-16,5 1 0 15,5 1-6-15,-1-2 3 16,4 1-10-16,1 3 5 16,0 1-4-16,0 0 1 15,0 1-5-15,0 1-4 16,0-2 1-16,4 2 4 15,4-2 0-15,-2-1 3 16,1 2 2-16,1-5 1 16,-1 2 1-16,2 1-2 15,3-1 2-15,0-1 7 0,1 6 6 16,-1-3-7-16,0 2 1 16,0 2-4-16,-1 2-2 15,-4 3 1-15,2 2-1 16,-5 2 10-16,-1 2-7 15,-1 6 7-15,-1-3 2 16,1 2 5-16,0 0-8 16,1-3 7-16,1-1-1 15,2-5-5-15,0-2 0 16,0-5-6-16,3-4 2 16,3-1-3-16,3-3-4 15,5-3 1-15,7 0-1 0,2 0-17 16,-2-3-42-1,-2-8-18-15,-3-7-133 0,-7-2-334 16</inkml:trace>
  <inkml:trace contextRef="#ctx0" brushRef="#br0" timeOffset="456978.7202">24138 6779 657 0,'0'0'155'0,"0"0"-65"15,0 0-25-15,0 0-31 16,0 0-17-16,0 0 4 16,32-7-6-16,-9 0-14 15,-1 1-1-15,2-3-9 16,-5 1-11-16,-5 2-3 16,-3 0 18-16,-4 2 4 0,-4 1 1 15,-2 2 4 1,-1-1 16-16,0 1 13 0,2 1-1 15,-2 0-5-15,0 0-11 16,0 0-7-16,0 0-7 16,0 0 2-16,0 0-4 15,0 0-7-15,0 0 5 16,0 6 2-16,0 5 0 16,0 1 2-16,0 5 3 15,0 2-4-15,0 1 7 16,0 1-4-16,1 0-3 15,1-1 0-15,1 2 5 16,0-2-2-16,0 0-1 16,0 2-1-16,1-4-2 0,-1-1 0 15,0-5 3-15,0-2-3 16,2-5-17-16,1-3-32 16,0-2-56-16,4 0-146 15</inkml:trace>
  <inkml:trace contextRef="#ctx0" brushRef="#br0" timeOffset="457697.3015">24215 6601 369 0,'0'0'213'0,"0"0"-72"15,0 0-20-15,0 0-56 16,0 0-20-16,0 0-10 15,9-5-12-15,3 2 0 16,2 0-2-16,0-2-7 16,-1 1 1-16,1 0-5 0,-2 0 0 15,2-3-2 1,-1-2 2-16,5-2-3 0,-1 0 2 16,2 0-3-16,-6 4-6 15,1 0-1-15,-8 4 0 16,-3 3 2-16,-2-1-3 15,-1 1 0-15,0 0-2 16,0 0 3-16,0 0-1 16,2 0-3-16,1 0 0 15,3 4 1-15,-3 7 4 16,2-1-1-16,0 2 1 16,1 1 5-16,-1 2-3 15,2 3-1-15,0 0-1 16,2-1 3-16,0 2-1 0,0-1 3 15,3-1-2-15,-3 0 2 16,-1 1 2-16,2-1-7 16,1 1 14-16,1-2-12 15,-1-1 12-15,1 0-10 16,0-1 8-16,-3-1-12 16,0 0 2-16,-4-4 1 15,-2 3 2-15,-3-1-8 16,0 4 6-16,-2 0-3 15,-16 2 2-15,-7-2-4 16,-7-1-8-16,3-5-22 16,2-6-29-16,6-3-72 15,9 0-161-15</inkml:trace>
  <inkml:trace contextRef="#ctx0" brushRef="#br0" timeOffset="458259.6659">24451 6361 426 0,'0'0'183'16,"0"0"-106"-16,0 0 12 15,0 0-44-15,0 0-31 16,0 0-2-16,1 0 19 15,9 0-6-15,0 0 8 16,0 5-1-16,1 3-6 16,1-1-6-16,-2 4 10 15,2 2-15-15,3 0 1 16,0 3-5-16,4 0 5 0,4 2-1 16,-4-2 2-16,4 6-11 15,-1 1-5-15,0 1 9 16,-2 4 4-16,0 0-12 15,-1-1 8-15,-2 4 6 16,1 0-10-16,-3 1 8 16,-3 2-2-16,-5 0 1 15,-5 0-9-15,-2 0-1 16,0-1 0-16,-15 0 0 16,-6-4-3-16,-9-2-6 15,-5-1-28-15,-1-9-57 16,0-6-327-16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07:00:31.7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6646 11568 343 0,'0'0'115'0,"0"0"-15"16,0 0 23-16,0 0-55 16,0 0 9-16,0 0-31 15,0 0-11-15,-43-28-1 16,42 25 3-16,-1 0-14 0,-1 1-12 16,0 0-6-16,0 0-5 15,0 1 2-15,0 0 9 16,-2-1 2-16,-3 2-4 15,0 0-3-15,-2 0-6 16,-5 0 1-16,1 0-1 16,0 2 1-16,0 3 0 15,3 1-2-15,0 2 1 0,0-1 0 16,-2 5 0-16,4-1 2 16,0 2 0-16,0 1 0 0,0-1 5 15,3-1 0-15,3 2-4 16,3-5 9-16,0 4-11 15,0-2 3-15,0 2 1 16,3 1-3-16,5 1 0 16,3 2 3-16,0-3-1 15,-2 0-4-15,-2-2 1 16,4-3-4-16,-5-4 3 16,1 0-9-16,3-5 6 15,-2 0 3-15,4 0-1 0,-2-5-3 16,-1-9 4-16,0-6-1 15,-4-3 0-15,2-3 0 16,-2-2-12-16,-2 2-2 16,-2 3 2-16,-1 3 11 15,0 4 2-15,0 6 2 16,0 1 0-16,0 2 6 16,0 1 8-16,0 3 6 15,0 2-11-15,0 0 1 16,0 1-6-16,0 0-1 15,0 0 1-15,0 0-6 16,2 0-7-16,2 2 0 16,1 10 7-16,5 1 11 15,-1 0 2-15,5 3 1 16,0 1-7-16,0-3 2 0,5-3-3 16,-4-2-2-16,0-1-3 15,-1-4-1-15,-3 0-1 16,0-3 1-16,-2-1-8 15,1 0-33-15,-2 0-64 16,-2-5-365-16</inkml:trace>
  <inkml:trace contextRef="#ctx0" brushRef="#br0" timeOffset="1142.8979">7535 10390 55 0,'0'0'694'0,"0"0"-586"16,0 0-12-16,0 0-6 16,0 0-30-16,0 0-37 15,0 0-11-15,0-5-5 16,0 5-6-16,0 5 3 31,0 6 4-31,2 1 2 0,2 4-3 16,1 5-4-16,2 6 1 15,2 1 0-15,6 6-1 16,1 2 0-16,1-2 0 16,2-1 1-16,-2-4-1 15,-2-3-1-15,-3-4-2 16,-2-3 1-16,-3-5 0 15,-2-4-1-15,-5 0 0 16,0 1-16-16,0 3-25 16,-2 0-13-16,-8 0-128 0,1-6-106 15,2-8-242-15</inkml:trace>
  <inkml:trace contextRef="#ctx0" brushRef="#br0" timeOffset="1517.8066">7513 10783 359 0,'0'0'287'15,"0"0"-116"-15,0 0-77 0,0 0-8 16,0 0-28-16,0 0-25 15,-3 0-3-15,3 0-22 16,0 0 3-16,3 0-3 16,12 0 3-16,0 0 13 15,0 0-18-15,4 3 11 16,0 6-11-16,0 2 9 16,0 2-14-16,-4-1 11 15,4 1-11-15,-1-2 6 16,-3-2-5-16,1-2-1 15,-2-1-1-15,-2-3-1 16,0-2-6-16,-3-1-21 0,1 0-20 16,2-3-78-16,-3-10-57 15,-1-4-649-15</inkml:trace>
  <inkml:trace contextRef="#ctx0" brushRef="#br0" timeOffset="1862.9532">7817 10542 369 0,'0'0'346'15,"0"0"-191"-15,0 0-53 16,0 0-31-16,0 0-35 15,0 0-30-15,-7-3-5 16,5 12 3-16,-2 7 1 16,0 2 7-16,-1 5-1 15,-1 2 0-15,0 4-7 16,-3 0 2-16,2 2-2 16,-2 1-1-16,3-3 0 15,-3-1-3-15,6-3 0 16,0-5 0-16,3-5 0 15,0-5-10-15,0-6-26 0,0-4-49 16,6 0-109-16,10-7-474 16</inkml:trace>
  <inkml:trace contextRef="#ctx0" brushRef="#br0" timeOffset="2766.1223">7616 10001 430 0,'0'0'205'16,"0"0"-137"-16,0 0 62 0,0 0-53 15,0 0-8-15,0 0-15 16,-18-31-3-16,18 30-16 31,0-1-12-31,0 1-7 0,0 1-3 0,0 0-2 16,0 0-5-16,0 0-6 16,0 0-3-16,0 0-4 31,0 0-4-31,0 11-1 15,0 4 10-15,0 7 2 16,1 4 1-16,4-1 2 16,4 2-2-16,-1-1 2 0,2-1-1 0,0-1 4 15,1-3-6-15,1-2 1 0,-3-4 0 16,0-4-1-16,1-3 0 16,-1-2-2-16,3-6 1 15,1 0-4-15,1 0 3 16,2 0-17-16,-1-11-3 31,3 0-26-31,1-1-11 0,-2 3-24 0,-5-1 21 31,-3 0-42-31,-9 0-155 16</inkml:trace>
  <inkml:trace contextRef="#ctx0" brushRef="#br0" timeOffset="3375.3518">7928 10014 659 0,'0'0'144'0,"0"0"-51"16,0 0-16-16,0 0-23 15,0 0-17-15,0 0-15 16,-12 0-5-16,10 0-1 16,1 0-8-16,-1 0-3 15,1 0-5-15,-1 0 0 16,-2 0 3-16,-3 1-3 0,-1 10 0 16,-1 1 0-16,3 4 0 15,-1-2 0-15,4 1 1 16,3 3-2-16,0-1 0 15,0 0 0-15,0 0 1 16,7-2 1-16,2-4-1 16,2-2 0-16,2-5 0 15,2-4 0-15,3 0-4 16,3 0 4-16,1-13-3 16,0-2-5-16,-5 0-8 15,-4 0-4-15,-7 0 10 16,-3 2 8-16,-1 3 2 15,-2-2 3-15,0 1-3 0,0 0 0 16,0-1 2-16,-6 3-2 16,-5 0 0-16,1 2 6 15,-2 3-4-15,-1-1-1 16,-4 5-1-16,2 0 0 16,0 0-3-16,-1 0 1 15,8 0-8-15,1 0-9 16,2 3-14-16,5 0-36 15,0 0-21-15,0-1-152 16,8-2-151-16</inkml:trace>
  <inkml:trace contextRef="#ctx0" brushRef="#br0" timeOffset="4125.1732">8132 9958 710 0,'0'0'144'16,"0"0"-66"-16,0 0 8 16,0 0-36-16,0 0-35 15,0 0-10-15,-24 5-2 0,24 4-3 16,0 2 4-16,0 1 1 15,0 2 1-15,2-2 1 16,10-1-2-16,-2 1 0 16,-1-2 0-16,3-3-5 15,-3-2 1-15,3-3-1 16,1-2-2-16,1 0 2 16,4-2 2-16,-2-10-2 15,2-4-8-15,-3 1-7 16,-3-2-1-16,-5 0 11 15,-2 0 5-15,-5 5 4 16,0 1-2-16,0 3 1 16,0 3 3-16,0 2 11 15,0 2-6-15,0-1-5 16,0 2 0-16,0 0-1 0,0 0-1 16,0 0-2-16,0 0-1 15,0 0-1-15,0 0-7 16,0 0-1-16,3 5 8 15,4 3 2-15,-1 1-2 16,2 0 1-16,2-1-5 16,2-2 7-16,2-4-5 15,2-1 2-15,0-1-9 16,4 0 9-16,0 0-1 16,-3-6-4-16,-2-5-2 15,-5-1 7-15,-4-1 0 16,-1-4 5-16,-2 1 8 15,-3-1-10-15,0 0 12 0,0-2-6 16,0 3 9-16,0 0-6 16,0 7-6-16,0 0-2 15,-2 5-2-15,-5 2 2 16,-5 1-2-16,-6 1-2 16,-6 0-1-16,0 3 0 15,-1 5 0-15,1 2-2 16,5 2-10-16,4-3-11 15,3 2-36-15,4 0-60 16,8-5-170-16</inkml:trace>
  <inkml:trace contextRef="#ctx0" brushRef="#br0" timeOffset="5257.2932">12909 10166 398 0,'0'0'238'0,"0"0"-165"16,0 0 70-16,0 0-69 31,0 0-9-31,0 0-21 16,0 0-9-16,0-14-4 15,0 12-5-15,0 2-13 16,0 0-6-16,0 0 2 0,0 0-9 16,0 0 4-1,0 0-3-15,0 0-2 0,-1 8-5 16,-7 6 6-16,-1 5 3 15,-4 1-2-15,-1 2-1 16,-3 4 2-16,-4-1-2 16,0 1 3-16,0-2-2 15,0 0-1-15,3 0-2 16,2-1 1-16,4-1 0 0,1-3 2 16,1-3-2-16,3-1 1 15,0-4-2-15,3-3 2 16,1-3-7-16,-3-2-13 15,2-2-10-15,-2-1-25 16,0 0-46-16,0 0-46 16,3 0-217-16</inkml:trace>
  <inkml:trace contextRef="#ctx0" brushRef="#br0" timeOffset="5822.634">12612 10284 544 0,'0'0'135'0,"0"0"-41"0,0 0-12 15,0 0-41-15,0 0-35 16,0 0 13-16,-2 19 8 16,2-6-2-16,0 1-1 15,4 3 1-15,-3-2 0 16,1 4-14-16,-2-1 3 16,0 2-2-16,0 2-10 15,0 0-2-15,0 0 8 16,-5 0-8-16,0-1 1 15,3-5-1-15,1-5-2 16,1-2 2-16,0-5 0 16,0-2-3-16,0 0 2 0,0-1 1 15,4-1 0-15,5 0 1 16,0 0-1-16,0 0 1 16,4 0 1-16,-2 0 3 15,2 0-3-15,-1-1-3 16,3-3 2-16,-2 0-1 15,1-1 3-15,-2 2-3 16,-2 0 3-16,1 0-2 16,-4 1-1-16,-3 1 2 15,-1 1-2-15,-1 0 0 16,1-2-7-16,0 1-20 16,2-4-21-16,-2-1-64 0,1-7-207 15</inkml:trace>
  <inkml:trace contextRef="#ctx0" brushRef="#br0" timeOffset="6853.7332">12972 9818 462 0,'0'0'166'16,"0"0"-33"-16,0 0-20 15,0 0-42-15,0 0-10 16,0 0-20-16,0 0-6 16,-3-7-15-16,3 7 1 15,0 0-12-15,0 0-9 16,0 1-3-16,0 14 3 0,0 4 3 16,5 6 4-1,1 1 4-15,1 3-5 0,0 0-2 16,-1 3-2-16,2-1 11 15,-1-3-8-15,1-2 0 16,-2-5-2-16,-3-4-1 16,1-5-2-16,-2-1-1 15,-1-6 1-15,1-2 1 16,-1-3 1-16,-1 0 0 16,0 0 0-16,3 0 2 15,-2-3-2-15,1-8 2 16,1-4-2-16,-2-2-2 15,1 0-13-15,1 2 3 16,-3 3-5-16,0 2 3 0,0 3 0 16,0-1-9-16,0 3 3 15,0 1-2-15,2 2 0 16,-2 1 6-16,0 1 3 16,1-2 1-16,-1 2 3 15,2 0 2-15,4 0-1 16,4 0 1-16,2 0 5 15,3-3 5-15,-2 3 5 16,-2 0 4-16,0 0-6 0,0 0-1 16,-2 8 4-1,0 1 9-15,-3 2-7 0,0 0-11 16,-2 0 5-16,1 0 1 16,-2-2-4-16,3-1 1 15,-3-2-1-15,-2-3-4 16,2 0-27-16,2-3-64 15,4 0-131-15</inkml:trace>
  <inkml:trace contextRef="#ctx0" brushRef="#br0" timeOffset="7150.5432">13279 9911 515 0,'0'0'358'16,"0"0"-234"-16,0 0-26 15,0 0-53-15,0 0-24 16,0 0-16-16,-6 2-5 16,6 12 0-16,2 3 2 15,5 3 2-15,2 1 1 16,-1-1 3-16,-1-5-7 15,1-3 1-15,-4-2-2 0,0-6 0 16,-1-1 0 0,-1-3-23-16,1 0-44 0,2 0-64 15,-1-15-227-15</inkml:trace>
  <inkml:trace contextRef="#ctx0" brushRef="#br0" timeOffset="7324.2724">13284 9771 680 0,'0'0'162'15,"0"0"-65"-15,0 0-28 0,0 0-22 16,0 0-41-16,0 0-6 16,-6-1-15-16,6 5-33 15,0 5-62-15,9 1-147 16</inkml:trace>
  <inkml:trace contextRef="#ctx0" brushRef="#br0" timeOffset="8683.4154">13482 9869 419 0,'0'0'201'0,"0"0"-27"16,0 0-71-16,0 0-28 16,0 0-27-16,0 0-14 15,-21-45-15-15,12 41-9 16,2 1-9-16,-3 3 1 15,-1 0-2-15,3 0 0 16,-3 9 4-16,3 5-4 16,1 1 1-16,2 4 3 0,2-2 4 15,-1 0-8-15,4-2 9 16,0-1-8-16,0-2 0 16,0-3-1-16,0-1 4 15,7-4-4-15,-2-2-4 16,1-2-21-16,1 0 2 15,3 0 3-15,1-2 12 16,0-8-5-16,0-1 13 16,-2-3 1-16,-3-1 0 15,2 1-1-15,-2 5 3 16,-5 0-3-16,1 4 4 16,-2 5 29-16,0 0-9 15,0 0-11-15,0 0-13 0,0 0-9 16,1 3 5-1,4 10 4-15,2 5 7 0,2 2-1 16,4 3 8-16,-2 3-7 16,1 0 5-16,-2-1-4 15,-1 0-4-15,-1-1 2 16,1 0-3-16,-5-2 1 16,-2-2-2-16,-1-2-2 15,-1-4 2-15,0-3 1 16,0-1-3-16,0-6 0 15,0-1 0-15,0-2 1 16,-1-1-1-16,-2 0 2 0,-2-2-2 16,-2-12-4-1,2-6-3-15,1-5-2 0,-1-9 5 16,4-5-9-16,-1-3 4 16,2 0-18-16,0-1 12 15,0 4 4-15,0 4 10 16,0 1 2-16,2 1-4 15,-2 2 3-15,0 2-1 16,0-2 1-16,0 2 0 16,0 1 0-16,0-1 0 15,0 3 0-15,0 3 3 16,0 3 3-16,0 6 14 16,0 5-12-16,0 6 0 15,0 2-2-15,0 1-4 16,0 0-2-16,0 0-3 0,6 14-12 15,5 8 15-15,3 8 8 16,0 3 3-16,2 5-5 16,-1 2 2-16,1-3 0 15,-4-5-4-15,0-2 2 16,-4-4-6-16,-4-3 1 16,1-3 3-16,-4-5-4 15,1-2 2-15,-2-5-1 16,0-4 5-16,0-1-5 15,1-3 3-15,-1 0-1 16,2 0 3-16,-1 0 2 16,2-6-1-16,-2-5-6 0,1-3-1 15,-1-1-3-15,2-2-7 16,-1 3 10-16,-2-1-12 16,0 2 8-16,3 3-6 15,-3 3 3-15,0 3 0 16,0 0-1-16,0 2 8 15,0-1 0-15,0 2-3 16,0-3 3-16,2 1 0 16,1-1-1-16,1 1-15 15,1 0 12-15,3 3 4 16,0 0 0-16,-1 0 2 16,3 0 0-16,-2 7 8 15,1 7 1-15,0 4-1 16,0 2 2-16,-2 2 4 15,3 0-7-15,-1 0 3 0,1-1 6 16,-3-1-15-16,-2-4 4 16,-1 1-7-16,-2-3 0 15,1-3-1-15,1-2-16 16,-2-6-40-16,-2-3-72 16,1 0-374-16</inkml:trace>
  <inkml:trace contextRef="#ctx0" brushRef="#br0" timeOffset="10450.0345">15948 10272 339 0,'0'0'182'0,"0"0"-57"16,0 0-2-16,0 0-22 15,0 0-41-15,0 0 5 32,0 0-27-32,-4-10 0 0,2 9-15 0,2-1-1 15,0 1-1-15,0 1 4 16,0 0-16-16,-1 0 4 31,1 0 3-31,0-2-10 0,0 2 7 16,0 0-5-16,0 0-3 15,0 0-3-15,0 0-2 16,0 0-2-16,0 0 1 0,0 0-9 16,3 2 6-16,7 10 4 15,1 4 3-15,5 1-2 0,-2 3 8 16,2 2-6-16,1 4 3 16,0 2-2-16,1 5 0 15,0-2-3-15,0 2-1 16,-3-2 2-16,0-3 7 15,-2-2-9-15,1-2-3 16,-4-4 3-16,1-3 1 16,0-3 2-16,-1-5-3 15,-3-3-17-15,-2-2 2 16,-1-4-19-16,2 0-5 16,-3 0-33-16,1 0-15 15,-4-10-87-15,0-2-341 16</inkml:trace>
  <inkml:trace contextRef="#ctx0" brushRef="#br0" timeOffset="10825.7263">15967 10619 620 0,'0'0'151'16,"0"0"-43"-16,0 0-31 0,0 0-31 15,0 0-8-15,0 0-11 16,-5 0-13-16,5 0 2 16,0 4 8-16,9 1 1 15,3 3-9-15,3-1-1 16,4 1-9-16,2 1 11 15,-1 1-9-15,2-1-3 16,-2-1-5-16,-1-1 0 16,0 0 1-16,-1-1 4 15,-5-2-4-15,1 0-1 16,-3-3-9-16,2-1-16 16,3 0-18-16,-1 0-52 0,1-2-129 15</inkml:trace>
  <inkml:trace contextRef="#ctx0" brushRef="#br0" timeOffset="11140.3823">16301 10433 829 0,'0'0'93'0,"0"0"13"0,0 0-28 16,0 0-45-16,0 0-22 15,0 0-11-15,-5 20 2 16,2 4-2-16,-1 6 5 16,-1-1 0-16,-1 2 4 15,-1-5 1-15,1 0-3 16,0-3-4-16,0-5-2 15,-3-2 5-15,3-2-6 16,1-6-10-16,4-2-31 16,1-6-65-16,0 0-175 0</inkml:trace>
  <inkml:trace contextRef="#ctx0" brushRef="#br0" timeOffset="11891.9815">16087 10148 388 0,'0'0'165'0,"0"0"-19"16,0 0-23-16,0 0-56 0,0 0-24 15,0 0-9-15,0 0 5 16,-3 65-4-16,3-65-4 16,0 0-11-16,0 0 2 15,2 0-5-15,1 0 3 16,4-9-9-16,1-4-3 15,-1-3-1-15,2-2-1 16,-2-4 1-16,-2-1-6 16,-2-6-2-16,-3 0 1 15,0-5-7-15,0-3-10 16,0 1-2-16,-9 1 1 16,-3 3 11-16,3 4-1 15,-2 5 7-15,1 6 2 0,3 6-7 16,-2 3 8-16,3 4-2 15,-3 2 0-15,3 1-3 16,1 1 3-16,2 0-1 16,2 0-2-16,-1 0-2 15,2 0 5-15,0 7-3 16,0 9 3-16,0 4 1 16,0 0 1-16,0 5 5 15,0-1-6-15,0 0 3 16,5 0 1-16,4-3-2 15,4 1-1-15,1-2-2 16,3-5-1-16,2-1 1 0,4-4-22 16,4-6-50-1,0-4-155-15,0 0-567 0</inkml:trace>
  <inkml:trace contextRef="#ctx0" brushRef="#br0" timeOffset="12424.2747">16311 9906 516 0,'0'0'141'15,"0"0"-23"-15,0 0-30 16,0 0-49-16,0 0-12 15,0 0 1-15,-32-1-4 16,24 1-3-16,2 4-5 16,0 3-8-16,-2 0 6 15,1 3 0-15,1 3-2 16,0 1-4-16,0 1 6 16,1 5-9-16,2-3 6 15,2-1 0-15,1 1-8 0,0-3-3 16,0-1 5-1,1-3-3-15,7-3-2 0,1-3 0 16,0-2-2-16,3-2 2 16,0 0 0-16,2 0 0 15,3-9 8-15,-1-7-8 16,1-3-8-16,-2-4 1 16,-5-2-3-16,-2 2-10 15,-3 1 17-15,-5 4 0 16,0 5-1-16,-2 2 4 15,-9 4 0-15,-2 3 3 16,-2 4-3-16,0 0 0 16,-3 0-1-16,3 0-2 15,0 3 3-15,6 1-11 16,3 0-40-16,5 0-53 0,1-2-203 16</inkml:trace>
  <inkml:trace contextRef="#ctx0" brushRef="#br0" timeOffset="13117.1503">16393 9899 615 0,'0'0'116'0,"0"0"7"15,0 0-69-15,0 0-10 16,0 0-6-16,0 0 5 16,13 53-17-16,-7-38-12 15,3 1 1-15,-1-4-9 16,2-1-2-16,-1-5 1 16,-3-3 4-16,3-1-4 15,0-2-3-15,0 0 8 16,3 0-6-16,0-3-1 15,0-8 0-15,1-2 0 16,-2-2-3-16,-1-3 0 16,-3 1-2-16,-2 3 0 15,-3 3 2-15,-2 2-2 0,0 5 2 16,0 1 4-16,0 2-4 16,0 1 4-16,0 0-3 15,0 0 0-15,0 0-1 16,0 0-3-16,0 7-2 15,0 4 5-15,0 2 0 16,0-1 0-16,0 0 0 16,0-1 1-16,0-3 0 15,0 0 2-15,4-5-3 16,1-1 0-16,2-2 0 16,2 0-4-16,0 0 4 15,1 0 3-15,2-10 3 0,-1-2-4 16,-4-4 3-16,-1-1-4 15,0-1 1-15,-3 1 0 16,-2 0-4-16,-1 2 2 16,0 1-2-16,0-3 2 15,0 3 0-15,-7 3 0 16,-2 1 0-16,0 4-3 16,-3 4 2-16,-3 2-5 15,-3 0 4-15,-4 1-5 16,1 10 6-16,1 3-10 15,4 2-15-15,6 2-39 0,8-1-59 16,2 0-223-16</inkml:trace>
  <inkml:trace contextRef="#ctx0" brushRef="#br0" timeOffset="13823.8708">17378 9857 644 0,'0'0'131'16,"0"0"-31"-16,0 0-29 15,0 0 0-15,0 0-35 16,0 0-14-16,0 0-6 15,-8-3-6-15,5 3-9 16,-3 5-1-16,0 7 1 16,-6 5 2-16,0 4 9 15,-1 3-10-15,-2 1 8 16,0 3 3-16,3-2-5 16,-1 2-5-16,-1 0 7 15,4 2-8-15,-3 1 8 0,2 0-4 16,2-1-2-16,-3-2-4 15,5-2 3-15,1-3-2 16,0-6-1-16,1-1-1 16,0-3 0-16,1-5 1 15,1-2 0-15,0 0-3 16,0-3-22-16,-1-2-21 16,-4-1-50-16,-2 0-60 15,-2 0-506-15</inkml:trace>
  <inkml:trace contextRef="#ctx0" brushRef="#br0" timeOffset="14293.9243">17019 10126 198 0,'0'0'481'16,"0"0"-360"-16,0 0-35 16,0 0-26-16,0 0-32 15,0 0 0-15,2 18 9 0,6-1-3 16,-1 3-12 0,-1 1-8-16,1 1-7 0,-1-1 4 15,-1-2-2-15,-1 1-3 16,-2 0-2-16,-2 0-2 15,0 1 0-15,0-1 1 16,0-3 1-16,0-3-1 16,-2-3-3-16,2-6 0 15,0-2 5-15,0-3-5 16,0 0-1-16,0 0-5 16,10 0 5-16,6 0 1 15,3-5 3-15,1-4 0 16,-1-2-1-16,1-3-2 15,2-1-7-15,0-1 7 0,-1 1-6 16,-3 1 2-16,-6 5-9 16,-6 5 0-16,-5 2 6 15,-1 1-8-15,0 1-20 16,-14 0-97-16,-8-2-256 16</inkml:trace>
  <inkml:trace contextRef="#ctx0" brushRef="#br0" timeOffset="15178.8268">17396 9545 672 0,'0'0'184'0,"0"0"-62"15,0 0-38-15,0 0-34 16,0 0-19-16,0 0-17 15,-5-17-3-15,5 17-11 16,0 0 0-16,0 1-4 16,0 13 4-16,3 5 1 15,3 6 1-15,2 2 1 16,-1 6 2-16,0 1-3 16,-2 0-1-16,-1 0-1 15,-1-1 2-15,-1-1 3 16,-2-2-5-16,0-3 1 15,0-4-1-15,0-5 0 16,0-5 1-16,0-5-1 16,0-4 0-16,0-4 0 15,0 0 0-15,0 0 0 16,0 0 0-16,3 0 0 16,0-1 1-16,3-10 0 0,1-5-1 15,-1-2-2-15,2-2-8 16,-2 1 1-16,-1 4-7 15,0 2-4-15,-4 1 11 16,1 4-3-16,0 1-2 16,-2 1-7-16,0 2 4 15,0 0-2-15,0-2 12 16,1 2-13-16,2 0 3 16,2 1 5-16,1-1 10 15,2 2 2-15,1 1 7 16,0 1 1-16,2 0 8 15,-1 0 4-15,-1 11-10 0,1 3 12 16,-2 2-4 0,0-1-3-16,-4-1-9 0,2 1 3 15,0-2-9-15,0-1 0 16,1-4 0-16,-1-5-19 16,5 0-72-16,-4-3-121 15</inkml:trace>
  <inkml:trace contextRef="#ctx0" brushRef="#br0" timeOffset="15475.6112">17655 9691 621 0,'0'0'216'16,"0"0"-111"-16,0 0-19 15,0 0-41-15,0 0-5 16,0 0-14-16,9 44-8 16,-3-25-5-16,0 4-7 15,-1-3 2-15,-1-2-6 16,-2-4-2-16,1-2 0 16,1-4 0-16,-1-7 0 15,0-1-17-15,3 0-36 16,3 0-53-16,3-10-101 0,-2-7-364 15</inkml:trace>
  <inkml:trace contextRef="#ctx0" brushRef="#br0" timeOffset="15647.6298">17655 9691 281 0,'-7'-100'328'0,"-1"97"-157"16,4 2-59-16,1 1-61 15,0 0-17-15,3 0-16 16,0 0-12-16,0 0-6 16,0 0-21-16,0 0-56 15,7 7-80-15,8 4-157 16</inkml:trace>
  <inkml:trace contextRef="#ctx0" brushRef="#br0" timeOffset="16866.404">17849 9698 377 0,'0'0'363'15,"0"0"-234"-15,0 0-57 16,0 0-16-16,0 0-19 15,0 0-17-15,-27-34-8 0,24 34-4 16,-2 0-6-16,-2 0 3 16,1 8-5-16,-3 6-1 15,1 3 0-15,0 0 1 16,2 0 1-16,3 0 0 16,3-3-1-16,0-3 0 15,0-3 2-15,0-1-2 16,0-3 0-16,0-2 0 15,0-2-2-15,5 0-7 16,4 0 8-16,5 0-8 16,0-9-2-16,1 1-22 15,-5-1 1-15,-1 3 8 16,-2 0 4-16,-2 1 18 0,-3 4 2 16,-2 1 3-16,0 0 11 15,0 0 7-15,0 0-13 16,3 0 0-16,3 0 6 15,3 12 20-15,2 3-9 16,0 3-4-16,0 2 4 16,0 0-10-16,-2 2-5 15,-3 1-1-15,1 2-4 16,-2-4 0-16,-4 0-5 16,-1-2 5-16,0-2-5 15,0-1 3-15,-1-6 0 16,-9 1-1-16,1-8 0 0,0 0-1 15,-1-3 2-15,4 0 2 16,1 0-2-16,3-11-6 16,2-4 3-16,0-8-15 15,0-7 7-15,7-6 4 16,3-3 2-16,-1-7-7 16,0-2-11-16,-3-2-5 15,-2-1 2-15,-1 1-25 16,-3 4-16-16,0 7 14 15,0 9 14-15,0 9 21 16,0 8 15-16,0 5 12 16,-3 2 5-16,0 1 10 15,2 1 9-15,1-1-6 0,0 3-6 16,0-1-2 0,0 3-15-16,0 0-2 0,0 0-2 15,0 0-1-15,0 8 4 16,0 6 3-16,5 4 9 15,1 5-3-15,-1 2 2 16,0 4-7-16,-2 0-2 16,-2-1-5-16,-1 1-1 15,0 1-1-15,0-1 1 16,0-5-2-16,0 2 0 16,0-6-1-16,0-3 2 15,0-3 0-15,0-5 0 16,0-5-1-16,5-2-1 15,0-2 1-15,4 0 4 0,3-8-1 16,2-6-3 0,-1-3-12-16,-1 0-8 0,-3-2-1 15,-3 2 7-15,-1 0 0 16,-2 3 3-16,0 3 7 16,0 0 1-16,1-2 2 15,-1 2 0-15,0-1 2 16,1 0 1-16,1 1 4 15,1 5-1-15,-1 1 1 16,-4 4 7-16,3 1 4 16,-1 0 3-16,3 0-8 15,2 6-2-15,5 9-4 16,-2 5 14-16,2 6-6 0,2 2-4 16,0 1 17-1,3 0-11-15,-3-5-7 0,0-4-9 16,-6-6 1-16,-3-6-1 15,-3-2 0-15,-2-3-27 16,2-3-41-16,-3 0-114 16</inkml:trace>
  <inkml:trace contextRef="#ctx0" brushRef="#br0" timeOffset="18816.1328">22424 10236 546 0,'0'0'211'0,"0"0"-90"0,0 0-24 15,0 0-26-15,0 0-18 16,0 0-22-16,0 0-12 16,0-18-6-16,0 18-2 0,0 0-3 31,0 0-8-31,0 0 0 15,3 0 1-15,4 7 3 16,5 6-4-16,-2 2 11 16,-1 4-10-16,2 1 6 15,-1 2 0-15,2 4 2 16,-2 1 3-16,3 0-8 16,0 4 1-16,-1 1-1 0,0-2-3 15,3 0 2-15,-2-5-1 16,3 0 7-16,-2-4-5 15,1-1-4-15,-3 0-1 16,1-3 1-16,-2 3 0 16,-2-5 0-16,-2-1-1 15,-3-3-5-15,-1-1-10 16,0-3-17-16,-3-4-12 16,2-3-9-16,1 0-59 15,-2 0-57-15,1-13-525 16</inkml:trace>
  <inkml:trace contextRef="#ctx0" brushRef="#br0" timeOffset="19190.906">22444 10626 389 0,'0'0'313'15,"0"0"-184"-15,0 0-43 16,0 0-30-16,0 0-11 0,0 0-8 16,24 8-13-16,-9 0-9 15,3-2-4-15,2 5 3 16,0 0-2-16,4 1 3 15,-4 0-6-15,0-1-2 16,1-1 0-16,-4-1-1 16,1-2-4-16,-2-2-2 15,-1-2 4-15,-1-1-4 16,2-2-9-16,-3 0-23 16,1 0-51-16,-5 0-100 15,-5-7-542-15</inkml:trace>
  <inkml:trace contextRef="#ctx0" brushRef="#br0" timeOffset="19472.7502">22790 10460 737 0,'0'0'160'0,"0"0"-51"16,0 0-39-16,0 0-48 16,0 0-14-16,0 0 12 15,-52 91-3-15,42-60-5 0,1-1-6 16,2-5-2-16,4 0-1 16,1-5-2-16,2-4-1 15,0-3 0-15,0-6-5 16,0-3-47-16,0-2-113 15,2-2-382-15</inkml:trace>
  <inkml:trace contextRef="#ctx0" brushRef="#br0" timeOffset="20578.9426">22489 9694 429 0,'0'0'139'0,"0"0"8"15,0 0-8-15,0 0-48 16,0 0-16-16,0 0-11 15,0-26-17-15,0 26-14 16,0 0-10-16,0 0-2 0,0-1-15 16,0 1-1-16,0 0-5 15,0 0-8 1,0 0 7-16,0 13-11 16,5 2 12-16,0 7 4 0,-2 1-3 15,0 0 2-15,0 3-1 16,-1-1 2-16,1-1-4 15,2 1 0-15,-1-2 3 16,3-3-3-16,1-1 0 16,-1-5 5-16,2-1-5 15,0-4-5-15,-1-1 4 16,1-5-5-16,-2 0-18 16,5-3-18-16,3 0-7 15,6 0-55-15,3-12-135 16,1-4-511-16</inkml:trace>
  <inkml:trace contextRef="#ctx0" brushRef="#br0" timeOffset="21080.8121">22790 9754 620 0,'0'0'160'0,"0"0"-32"16,0 0-42-16,0 0-28 16,0 0-26-16,0 0-15 0,-55-5-7 15,42 13-4 1,1 4-1-16,0 2 0 0,3 3-3 16,3 0 2-16,-1 0-1 15,5-1 0-15,1 3 4 16,1-5-1-16,0 2-5 15,0-2 1-15,0-1-2 16,7-3 2-16,5-2-2 16,-1-2 0-16,2-3 0 15,-1-1 4-15,1-2-4 16,4 0 1-16,-2 0 1 16,1-8-1-16,-2-4 2 0,0-4-2 15,-2-5 1-15,2-5-2 16,-5 0-3-16,-2 0 3 15,-2 6-1-15,-4 6-1 16,-1 5 2-16,0 3 2 16,-6 4 4-16,-7 2-5 15,-5 0-2-15,-3 0 1 16,-2 0-2-16,4 5 1 16,3 1-3-16,4-2-18 15,6 2-22-15,6-3-31 16,0-2-106-16,4-1-381 15</inkml:trace>
  <inkml:trace contextRef="#ctx0" brushRef="#br0" timeOffset="21643.435">22946 9731 702 0,'0'0'194'0,"0"0"-96"16,0 0-21-16,0 0-33 15,0 0-25-15,0 0-8 16,0 0-3-16,-27 66 7 16,27-49-6-16,1-2-5 15,9-1 1-15,3-3-4 0,0-2 2 16,0-3 1-16,0-6-3 15,0 0 0-15,-3 0 0 16,2 0-1-16,2 0 7 16,-1-10-5-16,2-5 1 15,2-5 3-15,-1-3-2 16,-3-1-1-16,2-1 0 16,-7 4 0-16,-5 4-1 15,-3 3-2-15,0 6-1 16,0 2 1-16,0 4 1 15,-11 1 0-15,-2-1-2 16,1 1 0-16,-1 1 0 16,4 0 1-16,-1 0 0 0,3 0 2 15,4 0-2-15,-3 0 0 16,3 0 1-16,-1 0-2 16,-2 0 1-16,-3 0-3 15,0 0-5-15,0 0-1 16,1 0 3-16,2 0 0 15,1 4-5-15,2-2-2 16,1 3-11-16,-1-2-10 16,3 0-25-16,0-3-79 15,0 0-436-15</inkml:trace>
  <inkml:trace contextRef="#ctx0" brushRef="#br0" timeOffset="22422.3754">23135 9647 224 0,'0'0'336'0,"0"0"-166"15,0 0-28 1,0 0-77-16,0 0-17 0,0 0-36 16,-4 1-2-16,4 11-8 15,0 5 27-15,0 3 1 16,0 0-3-16,0 0-4 31,7-3-2-31,3-2-5 16,2-2-8-16,2-4-5 15,1-3 0-15,0-3 1 16,3-2 0-16,1-1 2 16,1 0-1-16,0-4-5 15,-1-9 1-15,-2-1 8 0,-2-4-8 0,-5-3 6 0,0-5 0 16,-3-2 0 0,-1 2-6-16,-5 3 2 0,-1 6 1 15,0 0-3-15,0 3-1 16,-7 3 2-16,-3 1-2 15,-4 5 0-15,-1 0-1 16,0 5-2-16,-1 0-10 31,1 0 6-31,2 2-29 16,0 6-18-16,7 1-57 16,5-3-159-16</inkml:trace>
  <inkml:trace contextRef="#ctx0" brushRef="#br0" timeOffset="23485.3108">25658 9529 282 0,'0'0'454'15,"0"0"-380"1,0 0 13-16,0 0 1 0,0 0-18 16,0 0-21-16,0-8-24 15,0 8 6-15,0 0-16 16,0 0-10-16,0 0-5 16,-6 6-2-16,-2 10 2 15,-3 7 6-15,-3 5-3 16,-2 1 0-16,-2 3 0 15,0 2-1-15,1 2 1 16,0 1-2-16,0-1 0 16,1 1-1-16,0-1 0 15,0-1 3-15,0-2-3 16,1-3 0-16,2-2 0 16,1-5 0-16,4-5 0 0,4-5 0 15,1-5-11-15,3-2-11 16,0-5-15-16,0-1-21 15,0 0-27-15,0-4-79 16,1-12-230-16</inkml:trace>
  <inkml:trace contextRef="#ctx0" brushRef="#br0" timeOffset="23938.5618">25384 9821 472 0,'0'0'203'0,"0"0"-106"16,0 0-6-16,0 0-53 16,0 0-24-16,0 0 14 15,-2 33 1-15,2-11 6 16,0 1 5-16,0 0-14 15,0 1-2-15,2-1-5 16,1 0-9-16,-2-1 2 16,1-4-4-16,-2-1-4 15,0-3 0-15,0-4-3 16,0-2-1-16,0-5 2 0,0 0-2 16,0-3 0-16,0 0 0 15,0 0 0-15,0 0 0 16,0 0 0-16,5 0-2 15,1-3 2-15,2-2 1 16,2-1 1-16,4-1 0 16,-1 0-2-16,5-1 1 15,-1-3-1-15,5-3-1 16,0 0-8-16,-2 2-15 16,1-2-19-16,-4 0-16 15,-5 0-57-15,-6 2-259 16</inkml:trace>
  <inkml:trace contextRef="#ctx0" brushRef="#br0" timeOffset="25010.6089">25884 9212 616 0,'0'0'163'0,"0"0"-46"15,0 0-20-15,0 0-32 16,0 0-22-16,0 0-12 16,-14-25-15-16,12 25-11 15,2 0-4-15,-1 18 0 16,1 7 8-16,0 8-7 15,0 3 7-15,0 1-4 0,0 2-4 16,0-1 1-16,0 0 0 16,1-4-1-16,-1 0 0 15,0-2-1-15,0-4 1 16,0-3 0-16,0-9-1 16,0-3 1-16,0-6-1 15,0-4 0-15,0-2 0 16,0-1 1-16,0 0 3 15,0 0 0-15,0 0 7 16,0-10-8-16,0-4-3 16,0-6-6-16,0 0 5 15,5-3-1-15,-1 1-15 0,1 2-2 16,1 2 6-16,-3 1-5 16,1 2 2-16,-1 3-2 15,0 4-11-15,0 0 11 16,0 7-1-16,0 1 3 15,2 0 14-15,2 0-1 16,0 0 2-16,3 1 1 16,0 7 5-16,-1 0 3 15,0 1 5-15,0-1-2 16,3 1 4-16,-5 0-2 16,2 2-5-16,-2 1 5 0,-1 1-10 15,-1 0 5-15,-3-2-5 16,-1-2 1-16,-1-1 2 15,2-4-3-15,-2-1-1 16,0-1 3-16,1 1-1 16,1-3-4-16,1 0 0 15,0 0 1-15,4 0 4 16,0-9 3-16,2-5-5 16,-1-3 2-16,1-5 1 15,-3 1-4-15,0 0-4 16,-3 1 0-16,0 4 2 15,-2 4 0-15,-1 4-8 0,0 4 8 16,0 3 4-16,0 0-2 16,0 1-2-16,0 0-7 15,0 5 3-15,0 10 4 16,0 5 0-16,0 2 2 16,5-1 5-16,2 0-4 15,0-4 2-15,3 0-4 16,0-6-1-16,0 0 0 15,1-8-2-15,4-3-19 16,3 0-60-16,-1 0-89 16,-3-15-351-16</inkml:trace>
  <inkml:trace contextRef="#ctx0" brushRef="#br0" timeOffset="25229.6174">26046 9270 525 0,'0'0'165'0,"0"0"-78"16,0 0-38-16,0 0-44 15,0 0-3-15,0 0-4 16,0 0-20-16,0 17-58 0,7-7-62 15,2-2-125-15</inkml:trace>
  <inkml:trace contextRef="#ctx0" brushRef="#br0" timeOffset="26480.2951">26254 9445 255 0,'0'0'380'0,"0"0"-224"16,0 0-45-16,0 0-12 0,0 0-40 15,0 0-22-15,7-61-19 16,-10 55-10-16,-6 0-2 15,1 2-5-15,1 3-1 16,-1-1-1-16,3 2 0 16,-1 0 0-16,0 0 1 15,1 11 0-15,-1 5 5 16,0 4-5-16,3-1 0 16,3 3 2-16,0 0-1 15,0-6 1-15,0-2-1 16,0-2-1-16,3-4-2 15,1-2 2-15,-1-3 0 0,2-3 0 16,-2 0-6-16,2 0-7 16,2 0 5-16,2 0 3 15,-2-3-5-15,2-3 2 16,-1 0 8-16,-1 2 3 16,-2 3-3-16,-4-1-3 15,1 2 2-15,1 0 0 16,1 0 1-16,4 0 0 15,0 6 3-15,3 7 7 16,0-1-6-16,2 5 11 16,-1 0-6-16,0 2-6 15,-3 1-3-15,0 0 8 16,-5 1 4-16,-1-1-11 0,-3 1 0 16,0-2 4-16,0 1 2 15,-3-3 0-15,-7-3 1 16,-2-3-4-16,1-4 1 15,4-3-2-15,4-3 0 16,1-1-1-16,-1 0 11 16,2-1-9-16,1-13-1 15,0-5-3-15,0-5-7 16,0-9 0-16,0-7 2 16,0-6 5-16,4-5-9 15,1-5-11-15,1-8 1 16,0-3-10-16,1 2-2 0,-1 4-13 15,-1 12-9-15,-1 13 5 16,-1 15 23-16,-1 10 19 16,1 6 6-16,-2 5 17 15,1 0 12-15,3 0-9 16,1 0-1-16,2 0 16 16,1 6-11-16,1 4-10 15,-4 2 1-15,0 8-1 16,0 3-6-16,-3 5-7 15,2 8 3-15,-2 3-4 16,-2 1 11-16,1 0-1 16,-1-5-5-16,-1-1-5 15,0-9 2-15,0-3 3 0,0-3-2 16,0-7-3 0,0-3 0-16,0-5 0 0,0-4 3 15,0 0 0-15,0 0 5 16,0 0 1-16,2-1 6 15,1-12-6-15,0-5-7 16,1-5-1-16,2-3-2 16,3-4 1-16,-3-1-11 15,-1 3 0-15,-1 4-7 16,1 3 5-16,-2 5-5 16,0 7-2-16,1 0 6 15,-3 4-1-15,4 2 14 0,-2 0-1 16,3 0 2-1,0 1 0-15,4 2 1 0,2 0 3 16,2 3 2-16,5 14 15 16,-1 8-9-16,-3 1 10 15,-3 2-5-15,-3 2 3 16,-3-2-7-16,0-1 4 16,-2-4-6-16,-1-2-6 15,0-1-5-15,-2-6 0 16,-1 1-1-16,0-4-21 15,0-5-59-15,0-5-218 16</inkml:trace>
  <inkml:trace contextRef="#ctx0" brushRef="#br0" timeOffset="31378.2985">8099 12275 403 0,'0'0'179'16,"0"0"-95"-16,0 0-14 15,0 0-13-15,0 0-33 16,0 0-8-16,0 0 4 16,-1 0 13-16,1 0 1 15,0 0 0-15,0 0-1 16,0 0 4-16,0 0-9 16,0 0-8-16,0 0-1 0,0 0-8 15,0 0-7-15,0 0-3 16,0 5 3-16,-2-1 3 15,-1 6 0-15,-1-3-2 16,1 3-3-16,-6-1 6 16,3 1 4-16,3 1-2 15,-5 2-7-15,2 4-3 16,-4 4 8-16,-3 5 0 16,-5 2-2-16,1 3 5 15,-5-1 1-15,6-1-12 16,1-1 10-16,0-1-8 15,3-2 3-15,0 5-5 0,0 0 0 16,-3 4 2-16,-3 3-2 16,-4-3 2-16,1-4-2 15,0-3 1-15,7-9-2 16,3-5 0-16,3-4 1 16,2-3-1-16,2-2-7 15,-5-1-1-15,6 0 1 16,-2-2-4-16,-1 1-11 15,2-2-12-15,-1 0-14 16,2 0-44-16,3-13-70 16,0-4-245-16</inkml:trace>
  <inkml:trace contextRef="#ctx0" brushRef="#br0" timeOffset="31987.5301">7738 12393 385 0,'0'0'264'16,"0"0"-142"-16,0 0-27 15,0 0-46-15,0 0-13 16,0 0-12-16,30 0 2 16,-14 0 1-16,3 0-8 15,1-1 5-15,6-8-16 16,5-5-4-16,3-4 1 15,5-3-5-15,1 0 0 16,-2 1-2-16,-7 2-4 16,-1 1-1-16,-9 1 6 15,0 3 0-15,-7 0 1 16,-6 5 1-16,-2 4 6 16,-1 2-1-16,-4 1 7 0,1 1-2 15,-2 0-8 1,1 0-3-16,1 0 0 0,-1 0-1 15,5 1 3-15,-2 8 6 16,1 1 8-16,-1 1-2 16,-1 2-8-16,2 3 17 15,5 4-12-15,-2 2 0 16,1 4 4-16,0-1-2 16,1-1-11-16,-1-1 7 15,3-5-3-15,-5-3-6 16,-1-2 8-16,-3-2-8 15,-1-3-16-15,-2 0-24 0,0-1-46 16,-8-1-119 0</inkml:trace>
  <inkml:trace contextRef="#ctx0" brushRef="#br0" timeOffset="32924.8199">6821 13429 576 0,'0'0'270'0,"0"0"-170"0,0 0-4 15,0 0-40-15,0 0-37 16,0 0-9-16,4-5 0 15,8 5-4-15,4 0 7 16,-2 5 4-16,5 7-6 16,-1 2 3-16,5 5 0 15,-1 1 2-15,1 2-6 16,0 2 4-16,1-1-9 16,1-1-1-16,-5-2 0 15,1-1-2-15,-2-5 0 16,-4-3-1-16,-2-4 0 15,-2-4 0-15,-5-3-1 0,-1 0 2 16,-1 0-1 0,0-3 5-16,-1-12 1 0,0-5 2 15,-3-6 1-15,0-4-8 16,0-3-2-16,0-7-7 16,-7 2-9-16,-5-1-4 15,-2 4-2-15,1 6 4 16,1 4 2-16,-1 8 3 15,5 6 10-15,2 4-5 16,2 4 2-16,2 1 2 16,2 2-3-16,-1 0-8 15,1 2-44-15,0 9-15 16,0 3-31-16,0 1-78 16,10-3-155-16</inkml:trace>
  <inkml:trace contextRef="#ctx0" brushRef="#br0" timeOffset="33596.5579">6821 14203 660 0,'0'0'183'0,"0"0"-105"15,0 0 23-15,0 0-24 16,0 0-38-16,0 0-11 15,0 0-28-15,-9-17-6 0,12 29 3 16,15 6 3 0,-2 4 13-16,2 3-2 0,3 5-7 15,-3-1 8-15,1 2 0 16,-2-2-10-16,-1-2-1 16,-2 0 0-16,-1-3-1 15,-4 0-1-15,-3-5-36 16,1-2 7-16,-7-2-31 15,0-5-59-15,0-7-164 16</inkml:trace>
  <inkml:trace contextRef="#ctx0" brushRef="#br0" timeOffset="34065.2185">6840 14193 413 0,'0'0'65'0,"0"0"-2"16,0 0 18-16,0 0-65 16,0 0-4-16,0 0-9 15,-22-74 6-15,22 67-8 16,0 2 21-16,0 0 26 15,0 3 5-15,3-1-2 16,4 1-27-16,-1-1-8 0,2 1 13 16,3-1 3-16,0 1-12 15,6 1-3-15,0 1-2 16,1 0 0-16,3 0-5 16,0 1 6-16,0 9 8 15,-2 0-6-15,-1 3-1 16,-6-1-3-16,-2-2-12 15,-4 1 3-15,-4 2-5 16,-2-3 2-16,0 3-2 16,0 2 3-16,-2-3 8 15,-11 1-5-15,1 0-6 16,-4-5-4-16,4-3-27 16,0-4-25-16,2-1-80 15,2 0-193-15</inkml:trace>
  <inkml:trace contextRef="#ctx0" brushRef="#br0" timeOffset="34346.3796">7070 14018 742 0,'0'0'158'16,"0"0"-76"-16,0 0-24 16,0 0-38-16,0 0 2 0,0 0 5 15,52 55-6-15,-36-38-8 16,0 0-6-16,-3-4-5 16,-3-1 3-16,-2 0-5 15,-1-8 0-15,1-1-23 16,-5-3-32-16,1 0-78 15,-1-6-144-15</inkml:trace>
  <inkml:trace contextRef="#ctx0" brushRef="#br0" timeOffset="34533.8052">7043 13822 586 0,'0'0'254'16,"0"0"-201"-16,0 0-30 16,0 0-23-16,0 0-3 15,0 0-55-15,18 37-97 16,0-24-119-16</inkml:trace>
  <inkml:trace contextRef="#ctx0" brushRef="#br0" timeOffset="34908.7504">7198 13906 369 0,'0'0'343'0,"0"0"-250"0,0 0-34 16,0 0 15-16,0 0-25 16,0 0-3-16,53 71-4 15,-39-49-11-15,3 0-7 16,-1-5-2-16,2-3 2 15,-3-5-11-15,0-1-4 16,-6-6-5-16,-2 0 0 16,-4-2-3-16,0 0 3 15,-1 0 1-15,1-12 8 16,1-5 3-16,-1-5-7 16,-3-7-3-16,0 0-4 15,0 1-2-15,0 6-1 0,-3 4-1 16,-4 6 2-16,2 3-16 15,-2 3 12-15,2 1-3 16,-1 3-11-16,-2 2-9 16,0 0-21-16,0 2-3 15,-2 7-32-15,6-1-85 16,2 0-266-16</inkml:trace>
  <inkml:trace contextRef="#ctx0" brushRef="#br0" timeOffset="35408.5948">7447 13777 811 0,'0'0'129'16,"0"0"-15"-16,0 0-37 15,0 0-38-15,0 0-13 16,0 0-11-16,-22-5-10 16,22 5-5-16,0 8-6 15,-3 6 2-15,3 5 4 16,0 4-1-16,0 1 1 16,0 0 3-16,0-1-2 15,3-2 0-15,6-5 3 0,1-2-4 16,-1-6-2-16,-1-3-7 15,7-5 6-15,-3 0-13 16,4-5 6-16,-1-12 1 16,0-4 9-16,-3-1 13 15,-3-3-8-15,-2-1-5 16,-1-2 0-16,-4 0 1 16,-2 6-3-16,0 5 4 15,0 7 4-15,0 4-3 16,-8 5 4-16,-4 1-5 15,2 0 8-15,-3 0-7 16,-1 0-3-16,-2 1-1 0,2 5-10 16,2-1-20-1,2-2-8-15,7-3-39 0,1 0-27 16,2 0-108-16</inkml:trace>
  <inkml:trace contextRef="#ctx0" brushRef="#br0" timeOffset="35689.7806">7508 13543 475 0,'0'0'381'0,"0"0"-267"16,0 0-30-16,0 0-50 15,0 0-10-15,0 0-16 16,8 22 6-16,10-2 13 0,-2 5 2 15,7 5-5-15,0-4 0 16,0 1-12-16,4-3 0 16,-3-5-10-16,-2-3 1 15,-5-1-3-15,-6-4 0 16,-3-4-15-16,-5-3-28 16,-3-4-1-16,0 0-30 15,0 0-53-15,-3 0-219 16</inkml:trace>
  <inkml:trace contextRef="#ctx0" brushRef="#br0" timeOffset="35892.8579">7623 13672 544 0,'0'0'300'0,"0"0"-159"16,0 0-11-16,0 0-73 15,0 0-12-15,0 0-9 16,-5-10-20-16,5 6-4 15,0-3-12-15,8-2 0 16,9-3-1-16,5 0-26 16,2-2-6-16,-1-2-26 15,-3 0-51-15,1-3-234 16</inkml:trace>
  <inkml:trace contextRef="#ctx0" brushRef="#br0" timeOffset="37486.2275">16705 12221 415 0,'0'0'219'0,"0"0"-114"15,0 0 6-15,0 0-42 16,0 0-4-16,0 0-17 15,0 0-14-15,-3-6-5 16,3 6-10-16,0 0-4 16,0 0-4-16,0 0-6 0,0 0-5 15,0 0 2-15,-2 0-2 16,-1 6-1-16,-3 7 0 16,-3 3 1-16,-1 6 10 15,0 3 1-15,0 0-8 16,2 4-1-16,0 3 5 15,2-1 3-15,-1 1-9 16,-3-1 6-16,0-1-5 16,0-1 0-16,-3-1-2 15,2-1 6-15,-1-3-5 16,2 0-1-16,2-1 0 16,1-3-1-16,1 0-2 15,-3-4-2-15,4-2-2 16,1-4-10-16,1-5-17 0,3-4-25 15,0-1-49-15,0 0-52 16,0-14-238-16</inkml:trace>
  <inkml:trace contextRef="#ctx0" brushRef="#br0" timeOffset="38095.462">16420 12313 483 0,'0'0'199'16,"0"0"-65"-16,0 0-58 16,0 0-19-16,0 0-29 15,0 0-4-15,36-16 2 16,-17 11-10-16,2-1-3 16,-2 0-4-16,4 0 2 15,-4-4-6-15,-2 4 0 16,0-4 0-16,0-3-3 0,2-1-1 15,5-2 0-15,-1-1 2 16,-1 2-2-16,-3 2 1 16,-5 4-2-16,-4 0 0 15,-6 2 0-15,1 4 3 16,-3-1 4-16,1 1-2 16,0-2 5-16,-2 4 1 15,1-2-1-15,-2 3-3 16,0 0 1-16,0 0-1 15,1 0-7-15,2 0-6 16,2 4 5-16,2 11 1 16,0 7 4-16,-1 4 1 0,-1 1 12 15,1 1 1 1,1 0 4-16,-1 0-6 0,2-5-6 16,-2 0-5-16,1-5-3 15,-3-1-2-15,-1-1-1 16,1-3-17-16,-1-3-31 15,-3-3-38-15,0-2-149 16</inkml:trace>
  <inkml:trace contextRef="#ctx0" brushRef="#br0" timeOffset="38954.6303">16271 13104 625 0,'0'0'148'16,"0"0"-40"-16,0 0-22 15,0 0-41-15,0 0-25 16,0 0-14-16,4 37 18 15,5-12 1-15,-1 3-5 16,4 3 1-16,1 1-11 16,-1-3 2-16,1 0 6 15,-2-4-13-15,-2-3-3 16,-3-4-2-16,-1-1-3 16,-2-5-3-16,-1-3-34 15,0-2-27-15,-2-5-71 16,0-2-146-16</inkml:trace>
  <inkml:trace contextRef="#ctx0" brushRef="#br0" timeOffset="39423.2715">16259 13127 518 0,'0'0'155'15,"0"0"-20"-15,0 0-74 0,0 0-10 16,0 0-17-16,0 0 4 16,-5-54-17-16,5 49-6 15,0 2-9-15,0 1 11 16,0 1-9-16,0 1-8 15,3 0-2-15,8 0 2 16,0 0 3-16,2 0 7 16,3 6 1-16,-1 3-5 15,3 1 5-15,-2 0 6 16,0 0-14-16,-2 0 2 16,-2 1 0-16,0-2-1 15,-6 2-4-15,-3 0-3 16,-2 2 1-16,-1 1 0 15,0 2 2-15,-1-2 4 0,-13 1-2 16,-3-1 3-16,-2-2-3 16,2-2-2-16,3-5-21 15,1 0-17-15,2-5-28 16,4 0-45-16,3-5-65 16,2-10-336-16</inkml:trace>
  <inkml:trace contextRef="#ctx0" brushRef="#br0" timeOffset="39704.4561">16502 13023 793 0,'0'0'110'0,"0"0"-40"15,0 0-27-15,0 0 13 16,0 0-11-16,0 0-23 16,18 79 2-16,-9-59-10 15,-3-5-3-15,1-2-10 16,-2-4 1-16,2-2-4 16,-3-6-15-16,1-1-26 15,1 0-57-15,-3 0-26 16,-1-12-279-16</inkml:trace>
  <inkml:trace contextRef="#ctx0" brushRef="#br0" timeOffset="39891.9082">16502 13023 708 0,'-54'-99'194'0,"53"97"-91"15,-2 0-40-15,1 2-38 16,2 0-25-16,0 0-20 16,0 0-55-16,0 0-84 15,3 0-79-15,6 11-145 0</inkml:trace>
  <inkml:trace contextRef="#ctx0" brushRef="#br0" timeOffset="40266.8269">16571 12973 437 0,'0'0'205'0,"0"0"-5"15,0 0-86-15,0 0-36 16,0 0-40-16,34 88-5 16,-25-72-15-16,3-2-5 15,-2-1 6-15,2-2-5 0,-3-6-6 16,-1 0-8-1,-1-3 5-15,-1-2 0 16,-2 0-5-16,-1 0 4 0,0 0 5 16,0-12-2-16,0-1 2 15,-1-2 3-15,-2-1-8 16,0-4-2-16,0-1 1 16,0 0-3-16,0-1-4 15,-6 5-2-15,-2 1-5 16,-2 6 2-16,1 2-6 15,0 3-3-15,3 2-7 16,0 2-7-16,3 1-15 16,2 0-27-16,1 0-44 15,0 7-18-15,0 3-120 16</inkml:trace>
  <inkml:trace contextRef="#ctx0" brushRef="#br0" timeOffset="40751.0963">16875 12864 199 0,'0'0'568'0,"0"0"-435"16,0 0-24-16,0 0-37 15,0 0-36-15,0 0-17 0,-28-7-6 16,21 7-13-16,0 8 0 16,-3 8 4-16,2 1-3 15,4 3 0-15,-1-2 1 16,4 0 2-16,1-2 0 16,0-2-2-16,0-3 0 15,0-3 0-15,0-1-2 16,7-3 0-16,1-2-2 15,2-2 0-15,4 0 1 16,-1 0 1-16,5-3 4 16,-3-10-1-16,-2-2-2 15,-1-3-1-15,0-5 2 0,-4 1-1 16,-4 0 5 0,-4 3-5-16,0 7-1 0,0 3-4 15,-9 4 2-15,-9 5 2 16,-1 0 3-16,-5 0-3 15,-1 0-1-15,4 0-5 16,4 0-22-16,4 0-31 16,8 0-42-16,5 0-163 15</inkml:trace>
  <inkml:trace contextRef="#ctx0" brushRef="#br0" timeOffset="41047.8848">16903 12641 659 0,'0'0'151'15,"0"0"-40"-15,0 0-43 16,0 0-33-16,0 0-9 16,0 0-6-16,14 4 0 15,-3 16 5-15,3 10 2 16,2 3 0-16,-1 3-6 15,0-1 4-15,-1-4-2 16,0-4-10-16,-1-4-8 16,-3-5-4-16,0-3-1 15,-1-6-6-15,-3-3-35 16,0-4-16-16,2-2-31 0,-2 0-76 16,-3-13-225-16</inkml:trace>
  <inkml:trace contextRef="#ctx0" brushRef="#br0" timeOffset="41235.3419">16983 12773 479 0,'0'0'247'16,"0"0"-103"-16,0 0-52 16,0 0-24-16,0 0-42 15,7-74-12-15,2 64-9 16,1 0-5-16,5 1-5 0,-1 3-37 15,-3 3-48-15,-5 1-127 16</inkml:trace>
  <inkml:trace contextRef="#ctx0" brushRef="#br0" timeOffset="42000.7848">15904 12740 542 0,'0'0'152'0,"0"0"10"16,0 0-49-16,0 0-36 15,0 0-26-15,0 0-15 16,-3-26-12-16,3 26-3 16,0 0-3-16,0 0-10 15,0 0-7-15,14 10-1 16,3 7 8-16,4 4 6 15,1 6 3-15,-1-1-10 16,0 0 7-16,0-3-7 16,-3 0-4-16,1-5-3 15,-4-3 4-15,0-1-2 16,-3-4-2-16,0-3-1 0,-2-4 1 16,-4-1 2-16,-1-2-2 15,-1 0 0-15,-2 0 1 16,-1 0 5-16,2-6 1 15,-1-10 4-15,1-4-6 16,-3-7-2-16,0-5 2 16,0-7-5-16,0-5 0 15,-2 0-10-15,-7 3-9 16,-3 7 5-16,2 7-3 16,1 9 12-16,0 7-10 15,3 5 4-15,3 3-2 16,2 3 5-16,1 0-8 0,0 0-6 15,0 0-10-15,0 10-12 16,0 8-12 0,0 1-65-16,7-2-117 0</inkml:trace>
  <inkml:trace contextRef="#ctx0" brushRef="#br0" timeOffset="43125.518">23210 12235 42 0,'0'0'694'0,"0"0"-647"16,0 0 42-16,0 0 8 16,0 0-27-16,0 0-30 15,-21-6-16-15,21 6-9 16,0 0-6-16,0 0-3 16,-2 0-5-16,1 0-1 0,-4 5 0 15,1 6 2-15,-3 5 4 16,1 1-2-16,-1 2 2 15,-2 3 7-15,1 5-6 16,-4 2-1-16,-2 3 7 16,-1 4-2-16,-2 0 1 15,1 1-9-15,-1-1 1 16,0 1 2-16,-1 0-4 16,5-4-1-16,1-2-1 15,5-7 1-15,0-7-2 16,4-4-2-16,2-8-13 15,-1-2-5-15,2-3-5 0,0 0 1 16,-1 0-40-16,1-8-38 16,-2-12-261-16</inkml:trace>
  <inkml:trace contextRef="#ctx0" brushRef="#br0" timeOffset="43672.2642">22956 12305 577 0,'0'0'160'0,"0"0"-70"0,0 0-29 32,0 0-20-32,0 0-29 15,0 0-5-15,23-5 25 0,-3 0-9 0,7-2-7 32,4-4-1-32,2-3-10 15,3 0 6-15,-3-1-7 0,0-2-4 0,-5 0 2 0,-1 1 2 16,-2 0-4-1,-5 2 0-15,-5 5 6 0,-6 1-2 16,-5 5 8-16,-2 1 12 16,-2 2 1-16,0 0-10 15,0 0 4-15,0 0-14 16,0 3-5-16,0 13-1 16,0 4 1-16,0 6 13 15,0 2 2-15,0-1-1 16,0 1 6-16,0-3-4 15,0-1-5-15,0-3-7 16,0-1-1-16,0-3 0 16,0-3-3-16,1-3-1 15,1 0-34-15,-2-5-21 16,0-1-44-16,0-5-199 0</inkml:trace>
  <inkml:trace contextRef="#ctx0" brushRef="#br0" timeOffset="44796.9969">22482 13026 679 0,'0'0'202'0,"0"0"-148"16,0 0 19-16,0 0 1 15,0 0-44-15,0 0-28 16,10 2 0-16,0 11 3 16,2 2 10-16,3 3-2 15,-1 1 1-15,3 0-1 16,-1 1-1-16,0 0 6 16,-1 0-14-16,0-2 2 15,-2-2 7-15,-4 1-13 16,1-4 2-16,-3-5 1 0,-4-1-4 15,0-4 2-15,-3-2-1 16,1-1 4-16,-1 0-2 16,0 0 1-16,0 0 5 15,2-5-1-15,-2-11 3 16,0-7-9-16,0-5 3 16,0-5-4-16,0-5-1 15,0-1-7-15,0-3-4 16,0 4-4-16,0 4-8 15,-2 8 9-15,-1 6-12 16,2 7 4-16,-2 7 1 16,1 5-33-16,1 1 7 15,-3 4-20-15,3 13-43 16,1 5-81-16,0 6-236 16</inkml:trace>
  <inkml:trace contextRef="#ctx0" brushRef="#br0" timeOffset="45281.2609">22825 13279 508 0,'0'0'300'0,"0"0"-240"16,0 0 3-16,0 0 19 16,0 0-33-16,0 0-27 15,0 19-15-15,0-4 6 16,0 7 13-16,1 3-9 0,2 2-7 16,3 1 6-16,2 2-4 15,-2 0-10-15,0-2 4 16,-3 1-2-16,0-3-4 15,-2 0 0-15,-1-3 0 16,0 2-7-16,0-6-43 16,-4-2-4-16,-10-9-74 15,2-5-244-15</inkml:trace>
  <inkml:trace contextRef="#ctx0" brushRef="#br0" timeOffset="45718.6902">22850 13348 37 0,'0'0'736'16,"0"0"-705"-16,0 0 31 15,0 0 3-15,0 0-18 16,0 0-28-16,-7-71-13 15,7 66-6-15,0 1 3 16,1-2-2-16,7 1 1 16,1-1-2-16,2 0 1 15,1 2 4-15,1 3-4 16,-2 1-1-16,0 0 0 16,0 0 4-16,-1 0-3 0,0 8 0 15,0 4 3-15,-1 2-1 16,-1 0-1-16,-3 1 0 15,-2 3 5-15,-2 1 4 16,-1 0 5-16,0-1 0 16,0-1 0-16,-4-2-4 15,-9-2-4-15,-4-1 2 16,-1-2-4-16,0-5-5 16,1-2-1-16,4-3-24 15,1 0-37-15,3-4-32 16,5-12-128-16,1-1-487 15</inkml:trace>
  <inkml:trace contextRef="#ctx0" brushRef="#br0" timeOffset="45999.8468">23062 13219 113 0,'0'0'739'0,"0"0"-682"16,0 0-14-16,0 0 2 16,0 0 14-16,0 0-13 15,8 66-14-15,-4-46-8 16,-1 0-9-16,4-3-10 0,-2-2 3 16,1-3-8-1,-2-6 0-15,-1-1-2 0,0-3-28 16,2-2-22-16,0 0-28 15,0-11-35-15,1-6-360 16</inkml:trace>
  <inkml:trace contextRef="#ctx0" brushRef="#br0" timeOffset="46156.0546">23041 13056 64 0,'0'0'607'0,"0"0"-513"15,0 0-37-15,0 0-35 16,0 0-18-16,0 0-4 0,-7 38-5 16,8-20-99-16,13-1-94 15,2-1-195-15</inkml:trace>
  <inkml:trace contextRef="#ctx0" brushRef="#br0" timeOffset="46577.8608">23231 13157 704 0,'0'0'147'0,"0"0"-121"15,0 0 34-15,0 0 31 16,0 0-45-16,0 0-20 15,28 84 1-15,-18-58-15 16,-1-4-2-16,0 0-1 16,-1-7-4-16,-1-3-1 15,-1-4-1-15,-3-3-2 16,0-4-1-16,0-1 0 16,-1 0 5-16,1 0-4 15,1-14 7-15,2-3-2 16,0-6-5-16,-3-6 0 15,0-1 1-15,0-3-4 0,-3 6-4 16,0 5 4 0,0 10-1-16,0 4 3 0,0 6-2 15,0 0 2-15,0 2-6 16,-2 0-13-16,-4 0-9 16,2 2-28-16,1 8-24 15,3-2-87-15,0-1-229 16</inkml:trace>
  <inkml:trace contextRef="#ctx0" brushRef="#br0" timeOffset="47077.7072">23535 13065 781 0,'0'0'66'16,"0"0"0"-16,0 0 26 16,0 0-56-16,0 0-16 15,0 0 2-15,-54-16-6 16,47 16-4-16,-1 10-10 16,2 4 4-16,-1 1 0 15,1 4 3-15,3 1-3 16,2 1 11-16,1 1-1 0,0-2-7 15,0-4-5 1,0 1-3-16,6-6 2 0,2-4-3 16,1-2 0-16,2-5-4 15,4 0 4-15,1 0 4 16,2-4-4-16,0-9 0 16,-2-4 0-16,-2-3-1 15,-2-2 0-15,-5-5-1 16,-2 0-1-16,-4 4-3 15,-1 4 6-15,0 5-6 16,0 7 6-16,-9 2-3 16,-7 4-1-16,-1-1 2 15,-2 2 1-15,2 0 0 16,3 0-10-16,6 0-35 16,5 0-26-16,3-4-76 0,0-3-345 15</inkml:trace>
  <inkml:trace contextRef="#ctx0" brushRef="#br0" timeOffset="47343.272">23635 12864 620 0,'0'0'234'16,"0"0"-156"-16,0 0 3 15,0 0-6-15,0 0-34 16,0 0-25-16,0 10-14 15,4 11 13-15,-1 6-3 0,2 4 2 16,1 1 7 0,1-1-2-16,-1-2-7 0,3 0 4 15,-3-4-13-15,0-2-1 16,0-6-2-16,-1-4 0 16,0-6-1-16,-2-4-31 15,0-3-33-15,0 0-38 16,-1-7-89-16</inkml:trace>
  <inkml:trace contextRef="#ctx0" brushRef="#br0" timeOffset="47515.1043">23674 12945 716 0,'0'0'204'0,"0"0"-107"0,0 0-7 16,0 0-42-16,0 0-28 15,0 0-10-15,56-34-10 16,-35 28-2-16,2 2-1 16,-8-3-38-16,-8 0-132 15</inkml:trace>
  <inkml:trace contextRef="#ctx0" brushRef="#br1" timeOffset="79135.3774">9499 10344 563 0,'0'0'86'0,"0"0"4"0,0 0-5 16,0 0-36-16,0 0-10 16,0 0 7-16,0 0-11 15,0 0 0-15,-6-11-5 16,4 11-7-16,2 0-6 15,0 0-4-15,0 0-5 16,0 0-7-16,0 0 2 16,0 0-3-16,0 0 5 15,0 0-10-15,0 0 1 16,0 3 1-16,0 6 3 16,0 4 1-16,3-1-1 15,2 2 1-15,7 1 1 0,-2-1 0 16,2 2 3-1,-3 1-3-15,5 1 0 0,0 3 3 16,1 2-3-16,2 0-2 16,-2 1 0-16,1-1 1 15,2-2 7-15,1 2-4 16,1-3-4-16,-2 3 3 16,-2-1-2-16,-2-1-1 15,-1 2-6-15,-3-2 5 16,1-2-9-16,-4-2 6 15,1-3-21-15,-4-5 1 16,-1-4-20-16,0-2-34 0,-1-3-66 16,-2 0-83-1</inkml:trace>
  <inkml:trace contextRef="#ctx0" brushRef="#br1" timeOffset="79543.1119">9529 10754 402 0,'0'0'223'15,"0"0"-118"-15,0 0 3 16,0 0-19-16,0 0-38 16,0 0-8-16,35 1-5 15,-21 3-12-15,2 0-2 16,1 4-3-16,2-3-8 16,-1 2-2-16,3-1-2 15,0 2 2-15,-2 3-10 16,-1-3 2-16,3 1 0 15,-5 0-2-15,-1-3-1 0,2-1 0 16,-3-2 0-16,-3-3-12 16,-2 0-9-16,0 0-11 15,0 0-30-15,-3-9-48 16,-3-2-146-16</inkml:trace>
  <inkml:trace contextRef="#ctx0" brushRef="#br1" timeOffset="79871.2392">9845 10527 184 0,'0'0'500'0,"0"0"-347"16,0 0-63-16,0 0-39 16,0 0-21-16,0 0-8 15,-3 35 17-15,3-12-18 16,0 2 7-16,0 1-10 16,4 0-6-16,-2-1-5 15,1-1-4-15,-3-1-1 16,1-2-2-16,-1 0 0 0,0 0-14 15,0-1-25 1,0-6-63-16,-6-4-186 0</inkml:trace>
  <inkml:trace contextRef="#ctx0" brushRef="#br1" timeOffset="80946.0886">9509 10044 645 0,'0'0'50'16,"0"0"56"-16,0 0-7 0,0 0-18 31,0 0-41-31,0 0-4 15,-1 1-4-15,1-1-5 16,0 0-7-16,0 0-7 0,0 0 0 16,0 0-4-1,0 0 2-15,0 0-8 0,0 0-3 16,0 0-1-16,0-10 0 16,0-4-4-16,0-4-1 0,0-7-4 15,0-3-2-15,0-2-7 16,-2 1 0-16,-1 4 2 15,-4 3 10-15,1 2 6 16,-3 3-2-16,0 1-8 16,-4 5 6-16,2 0 5 15,1 2 1-15,1 3 4 16,3 0-4-16,1 1 7 16,4 2-1-16,1 0-2 15,0 3 1-15,0 0-2 16,0 0 0-16,0 0-4 15,0 6-8-15,0 10 8 0,10 5 2 16,5 2 7 0,0 1 6-16,3-2-5 0,-3 0-8 15,1-4-2-15,-1-4-2 16,0-4-3-16,-3-4-26 16,-1-6-17-16,0 0-117 15,-2-11-189-15</inkml:trace>
  <inkml:trace contextRef="#ctx0" brushRef="#br1" timeOffset="81216.0064">9235 9476 737 0,'0'0'97'0,"0"0"17"0,0 0-44 15,0 0-7-15,0 0-44 16,0 0-19-16,-15-14-4 16,15 29-8-16,0 6 6 15,3 2-8-15,1-1-31 16,1-2-68-16,-1-4-221 15</inkml:trace>
  <inkml:trace contextRef="#ctx0" brushRef="#br1" timeOffset="85107.5316">9590 12375 468 0,'0'0'367'16,"0"0"-313"-16,0 0 44 15,0 0-7-15,0 0-46 0,0 0-21 32,0 0-4-32,0 0-6 0,0 0-9 0,0 0-5 15,0 0-1-15,0 2 1 16,0 11 9-16,0 1-9 15,0 2 3-15,0 2 7 16,0 0-6-16,0-1 0 16,0 0-4-16,0 0 2 15,0-2-2-15,0 1 0 16,0-1 2-16,0 1-1 16,0-5-1-16,0-3-3 0,0-2-27 15,7-3-19-15,-1-2-22 16,2-1-48-16,1 0-152 15</inkml:trace>
  <inkml:trace contextRef="#ctx0" brushRef="#br1" timeOffset="85796.5786">9741 12388 594 0,'0'0'95'16,"0"0"17"-16,0 0-23 15,0 0-22-15,0 0-16 16,0 0-24-16,0 0-16 15,0-21-2-15,0 21-9 16,0 0-1-16,0 4-13 16,0 9 13-16,0 1 1 15,0 2 7-15,0-1 0 16,-3-2-5-16,-2-1 2 16,5-3-3-16,-3-2 1 15,3-2 1-15,0-3-6 0,0 0-4 16,0-2-3-16,0 0-2 15,0 0 3-15,8 0-9 16,5-2 10-16,-3-5 0 16,-1-1 7-16,-4 1-8 15,2-1 3-15,-4 3 5 16,0 3 2-16,-1-1-1 16,-1 1 1-16,1 1 4 15,-1-1 4-15,2 0 9 16,0 1-6-16,5-1-4 0,2 1 4 15,1 1-4-15,-1 0 5 16,3 0-2-16,1 0-3 16,1 0 0-16,-3 0 4 15,-1 1-4-15,-3 7-3 16,0-1 1-16,-2 0 1 16,-3 2-7-16,1-1-2 15,-4 1 1-15,0 0 1 16,0 4 0-16,0 0 0 15,0-1 0-15,-10 2 4 16,-3 0-1-16,-1-3-2 0,2-3 0 16,3-4 3-1,0-4-4-15,4 0-5 0,-1 0-38 16,2-12-49-16,2-5-130 16</inkml:trace>
  <inkml:trace contextRef="#ctx0" brushRef="#br1" timeOffset="86078.1572">9775 12301 621 0,'0'0'120'16,"0"0"-59"-16,0 0 16 15,0 0-30-15,0 0-26 16,86-39-9-16,-69 39 1 16,-2 0 0-16,-1 0-7 15,-6 0-6-15,1 1 0 16,-3 7 0-16,-2-1-16 16,-2-2-31-16,-1 1-65 15,4-4-236-15</inkml:trace>
  <inkml:trace contextRef="#ctx0" brushRef="#br1" timeOffset="86867.0855">10199 12306 489 0,'0'0'159'0,"0"0"-45"15,0 0-6-15,0 0-22 16,0 0-35-16,0 0-7 0,-5-5-14 16,5 5-10-1,-3 0-6-15,3 0-10 0,0 0-3 16,-3 4 0-16,1 6 4 16,-4 1 2-16,-1 4-1 15,0 2-3-15,-4 3 3 16,-2 0-4-16,1-1-2 15,-3-2 0-15,0 0 0 16,4-5 1-16,3 0 1 16,2-5-2-16,4-5 0 15,2 0 0-15,0-2 0 16,0 1-1-16,0-1 1 16,0 0 0-16,0 0 8 15,0 0-8-15,0 0-2 16,0 2 1-16,3 1-2 0,6-2 3 15,3 1 2-15,2-1 2 16,3-1-3-16,4 0 0 16,2 1 4-16,-1-1-3 15,0 2 1-15,-5-1-3 16,-1 2 0-16,-4-1-2 16,-4 3 2-16,0-2-3 15,-3-1-1-15,-2 0-6 16,-3-1-5-16,5 0-14 15,-2-1-25-15,1 0-52 16,6 0-135-16</inkml:trace>
  <inkml:trace contextRef="#ctx0" brushRef="#br1" timeOffset="87181.8444">10330 12358 596 0,'0'0'111'0,"0"0"-42"16,0 0 16-16,0 0-43 15,0 0-13-15,0 0-3 0,34-21-1 16,-27 20 2-16,1-1-7 15,0 1-15-15,2 0 5 16,0-1-9-16,1 1-1 16,4-1 0-16,-2 1-19 15,5-2-27-15,-3 0-27 16,6 0-40-16,0 1-106 16,-3 0-270-16</inkml:trace>
  <inkml:trace contextRef="#ctx0" brushRef="#br1" timeOffset="87447.6192">10409 12438 462 0,'0'0'108'0,"0"0"41"16,0 0-18-16,0 0-48 15,0 0-19-15,0 0-15 16,15 17-15-16,-6-16-7 16,-2 1-11-16,2-2-1 15,4 0-15-15,1 0 9 0,4 0-9 16,-3-3-10-16,0-1-26 16,-3-1-36-16,-3 1-50 15,-2-1-104-15,-1-3-439 16</inkml:trace>
  <inkml:trace contextRef="#ctx0" brushRef="#br1" timeOffset="88171.5119">10721 12281 384 0,'0'0'308'0,"0"0"-206"16,0 0 0-16,0 0-21 15,0 0-36-15,0 0-7 16,-8-4-20-16,7 4-8 16,1 0 2-16,0 0-10 15,-3 0-2-15,1 3 0 16,-5 5 4-16,4 1 7 16,0 0-1-16,-2 1-3 0,1 0-3 15,1 0 1-15,1 0-1 16,2 1-4-16,0 2 1 15,0-2 0-15,0-1 1 16,0 0 1-16,0-2-3 16,0 0 3-16,0-1-3 15,0-2 0-15,0 1 7 16,0-1-7-16,0-2-1 16,0 3 0-16,0-1 2 15,0 0-1-15,0-2 4 16,0 1-4-16,0 0-5 15,0-1 3-15,0-1 0 16,2-1-7-16,4 0 9 0,1 1 4 16,4-2 0-1,2 0-1-15,2 0-1 0,2 0-2 16,-1 0 1-16,-1 0 0 16,-2 0-1-16,2-4 1 15,-1-1-2-15,-1 0-6 16,1-1 0-16,-1 1-3 15,-4-2-4-15,0 2-5 16,-2 1-12-16,-1 1-14 16,-3 2-15-16,-3-1-5 15,0 0-3-15,0 1-32 16,0-2-159-16</inkml:trace>
  <inkml:trace contextRef="#ctx0" brushRef="#br1" timeOffset="88452.8959">10812 12369 629 0,'0'0'112'0,"0"0"19"16,0 0-41-16,0 0-34 16,0 0-27-16,0 0-20 15,-3-3-5-15,3 15 5 16,0 7 11-16,0 4 7 15,0 3-8-15,0 1-3 16,0 0-9-16,0-3 2 16,0-2-4-16,0-2 3 0,0-3-6 15,3-5-2-15,-2-2-1 16,1-2-24-16,-2-3-30 16,0-5-109-16,0 0-650 15</inkml:trace>
  <inkml:trace contextRef="#ctx0" brushRef="#br1" timeOffset="89703.2392">11083 12300 426 0,'0'0'208'16,"0"0"-111"-16,0 0 14 0,0 0-23 16,0 0-36-16,0 0-13 15,0-5-3-15,0 5-5 16,0 0-7-16,0 0-11 16,0 0-3-16,2 0-6 15,1 0-1-15,1 11 5 16,2 6 0-16,1 3 4 15,-2 3 2-15,-2-2 7 16,0-1-12-16,0 2-8 16,0-5 12-16,-1-1-13 15,1-5 0-15,-2-2-2 16,1-5-20-16,2-1-20 0,-4-3-13 16,0 0-35-16,0 0-79 15,0 0-574-15</inkml:trace>
  <inkml:trace contextRef="#ctx0" brushRef="#br1" timeOffset="90062.531">11107 12280 332 0,'0'0'177'16,"0"0"-90"-16,0 0 10 16,0 0-25-16,0 0-24 15,0 0-24-15,0-19-4 16,3 19-6-16,0 0-3 15,3 0 1-15,0-1 9 16,4-1-12-16,-1-1 5 16,2 2-10-16,2-3-1 15,-1 3-6-15,0 0 1 0,0-1-35 16,2 1-40 0,-3 1-54-16,-3 0-141 0</inkml:trace>
  <inkml:trace contextRef="#ctx0" brushRef="#br1" timeOffset="90390.5786">11125 12375 295 0,'0'0'240'0,"0"0"-112"16,0 0 27-16,0 0-49 15,0 0-32-15,0 0-30 16,0 11-2-16,12-11-20 16,0 0-5-16,0 0 0 15,4 0-12-15,-2-6 1 16,-1 0-6-16,1 1-12 15,-1-1-5-15,-3 0-30 16,1-1-12-16,1 1-42 16,-2-1-42-16,-1 0-156 15</inkml:trace>
  <inkml:trace contextRef="#ctx0" brushRef="#br1" timeOffset="91693.3024">11265 12175 104 0,'0'0'306'0,"0"0"-241"15,0 0 80-15,0 0-71 16,0 0 4-16,0 0-26 16,-47-21-19-16,39 18-4 15,-1 1 7-15,-1 1-4 16,2 1-1-16,1-2 5 15,1 2-18-15,-3-1 9 16,4 1-12-16,-1 0-6 16,0 0-2-1,0 0 1-15,-2 0-2 16,0 0-1-16,-1 0-3 16,0 0 0-16,-1 0-2 15,1 0 0-15,-2 1 0 16,1 4 2-16,1 1-1 15,1 2-1-15,0-2 0 16,2 3-3-16,-2 1 1 16,5 0 2-16,-2 0-4 15,2 3 4-15,0-4 5 16,-2 3-4-16,2-1-1 0,0 0 2 16,0 1 1-16,0-1-2 15,1 0 2-15,-1 2-2 16,3-1-1-16,-1 0 1 15,1 1 0-15,0 0 2 16,0-1-3-16,0 0 0 16,0-1 0-16,0 0 0 15,0 1 2-15,3-3 0 16,1 2 1-16,1 0-1 16,1-1 10-16,1 1-12 15,-1 0 6-15,5 1-1 16,-4-1-3-16,3-1 0 0,-2 0-1 15,1-1-1 1,1 1-2-16,1-4 0 0,1 2-1 16,1-2 3-16,1-2 8 15,0 1 0-15,-2 0-8 16,-4-1 5-16,4 0-1 16,-5-3-2-16,1 2 0 15,3-1-2-15,0-1-5 16,3-1-3-16,2 0 1 15,-1 0 5-15,4 0 2 16,0 0 0-16,-3 0 1 16,-2-4-2-16,-2-3 2 15,-3 1 0-15,0 0-1 16,-3 0 0-16,0 0 0 16,0-2 3-16,-1 0-2 0,1-1 1 15,1 0 0-15,-1-2-1 16,2-1-1-16,-2-2 0 15,1 0 0-15,-3-1 0 16,-1 1 3-16,2 2-1 16,-4 1-1-16,1 0-1 15,-2 3-1-15,0 1 0 16,0-2-1-16,0 1 2 16,0-1 0-16,0-1 3 15,0 0 0-15,0 0-3 16,0 1 6-16,0-3-6 15,0 4-4-15,-2-4 4 0,-2 3 0 16,-2-2 2-16,-1 0 5 16,-1 2-2-16,-1-2-5 15,3 3 2-15,-3 1 6 16,0 0-4-16,0 0 3 16,0-1-4-16,-1 3-3 15,1-1 0-15,0 1 0 16,-3-1 7-16,0 0-7 15,-3 1 0-15,2 0-1 16,-2 2-1-16,1 0 2 16,1-2 0-16,0 1 0 0,2-1-5 15,1 0 5-15,2 1-9 16,-1 1-8-16,0 1-2 16,-4 2-13-16,-2 0-26 15,-3 0-64-15,3 2-412 16</inkml:trace>
  <inkml:trace contextRef="#ctx0" brushRef="#br1" timeOffset="95388.5359">24539 10569 453 0,'0'0'69'16,"0"0"39"-16,0 0-26 0,0 0 0 16,0 0-22-16,0 0-21 15,0 0 11-15,0 0-8 16,-10-27-5-16,10 25-6 15,0 1-5-15,0 1-3 16,0 0-7-16,0 0-2 16,0-3-4-16,0 3-3 0,0 0-3 15,0 0 5-15,0 0-7 16,0 0-1-16,0 0-1 16,0 0-2-16,0 0-1 15,0 0-3-15,5 6 6 16,4 8-1-16,1 2 3 0,1 2-2 15,0 5 2-15,-1 1 2 16,2 4 3-16,-1 0-2 16,-4 1-4-16,3 3 5 15,-2-1-3-15,0 0-1 16,1-2 3-16,-1 0-5 16,0-3 4-16,-1-1-2 15,1-4-2-15,1-4-1 16,-3-3-7-16,3-3-11 15,0-3-6-15,2-6-5 16,0-2-29-16,-2 0-23 0,0 0-44 16,-9-2-151-16</inkml:trace>
  <inkml:trace contextRef="#ctx0" brushRef="#br1" timeOffset="95768.7037">24520 10897 392 0,'0'0'215'15,"0"0"-127"-15,0 0 36 16,0 0-38-16,0 0-40 16,0 0 6-16,1 12-1 15,11-1-16-15,0 0-5 16,2 0-10-16,2 1-5 16,-1-1-2-16,4 0 0 0,-1 0-10 15,-1-1 2-15,0 0 2 16,-3-3-3-16,-1 0-3 15,-1-2-2-15,-1-3 0 16,2-1-9-16,-2-1-18 16,3 0-16-16,-2 0-51 15,-1-6-142-15</inkml:trace>
  <inkml:trace contextRef="#ctx0" brushRef="#br1" timeOffset="96097.1519">24846 10782 636 0,'0'0'153'16,"0"0"-61"-16,0 0-23 15,0 0-36-15,0 0 5 0,0 0 6 16,-10 46-11-16,1-24-8 16,0 0-9-16,1 1 5 15,0-1-11-15,0-1-7 16,2 0 6-16,0-4-8 16,2-3-1-16,-1-1 0 15,2-4-5-15,2-1-19 16,-1-2-19-16,-2-5-56 15,-1-1-198-15</inkml:trace>
  <inkml:trace contextRef="#ctx0" brushRef="#br1" timeOffset="97541.2276">24394 10252 579 0,'0'0'91'0,"0"0"-65"0,0 0 92 15,0 0-20-15,0 0-43 16,0 0-16-16,0 0-4 15,0 0-4-15,0 0-5 16,0 0 1-16,0-4-6 16,5-2-11-16,-1-4 5 0,4-4-14 15,-2-3-1 1,1-3 0-16,1-3 0 0,-1 0-5 16,0 1 5-1,-2-1-6-15,-4 2 1 16,-1 3 2-16,0 4 0 15,0 3-2-15,0 0-6 0,0 5 4 16,0 2 7-16,-3-1 0 16,2 2 1-16,1 1 0 15,-2-1 0-15,2 3 4 16,-1 0-1-16,1 0 4 0,0 0-8 16,0 5-5-16,0 10 5 15,0 4 1-15,0 1 5 16,0 2 1-16,0 0-2 15,0-2 0-15,3-2-3 16,6-2-2-16,3-4 0 0,-2-2-6 16,2-4-7-1,3-6-7-15,2 0-14 0,2 0-34 16,-1-16-84-16,-3-4-366 16</inkml:trace>
  <inkml:trace contextRef="#ctx0" brushRef="#br1" timeOffset="97791.4064">24418 9829 715 0,'0'0'94'16,"0"0"-5"-16,0 0-5 0,0 0-34 15,0 0-18-15,0 0-18 16,-12-6-12-16,12 6 1 16,0 0-6-16,0 0-9 15,0 0-22-15,0 0-39 16,0 0-117-16,0 0-442 16</inkml:trace>
  <inkml:trace contextRef="#ctx0" brushRef="#br1" timeOffset="103680.5974">25588 12377 338 0,'0'0'98'0,"0"0"-7"0,0 0 39 15,0 0-66-15,0 0-8 16,0 0-16-16,0 0-13 15,-15-33-11-15,11 32 10 16,-1-1-2-16,2 1 2 16,0 1-11-16,-5-1-5 15,1 1 11-15,-2 0-14 16,-1 0-4-16,-2 0 1 16,0 0-4-16,1 0 2 15,0 2 3-15,3 1-5 16,2 2 12-16,0 3-10 15,-1 1-2-15,4 2 8 0,0 3-2 16,0 1 0-16,1 0-4 16,1 1 5-16,1-2 1 15,0 1-4-15,0-1-3 16,0 1-1-16,7-1 8 16,3-1-8-16,-2-1 2 15,1-2-2-15,0-2 2 16,3-2-2-16,-2-3 0 15,4-1-2-15,-1-2 0 16,-1 0-3-16,3 0 4 16,-3-2-7-16,1-7 7 15,-1-5-10-15,-1-3 10 0,4-3-5 16,-3-4-1-16,-2 3 0 16,-4 3-7-16,-5 3 9 15,-1 2 2-15,0 4-2 16,-1-1 3-16,-11 2-3 15,-3 0-2-15,-3 3-1 16,0-1-6-16,-4 2-23 16,3 1 10-16,1 3-22 15,3 0-22-15,4 0 2 16,5 0-31-16,5 0-45 16,1 0-33-16</inkml:trace>
  <inkml:trace contextRef="#ctx0" brushRef="#br1" timeOffset="104368.7584">25891 12332 535 0,'0'0'142'0,"0"0"-72"16,0 0 18-16,0 0-22 15,0 0-30-15,0 0-14 16,0-3-2-16,0 3-13 16,0 0-3-16,0 7-2 15,-11 6 2-15,-1 2 2 0,0 2 1 16,-4 2-1-1,1-1 4-15,-3 2 2 0,-1-3-5 16,5-3-5-16,1 0-1 16,4-2-1-16,6-6 0 15,0 0-1-15,3-1 0 16,0-4-3-16,0 1 4 16,0-1-3-16,0-1-4 15,8 0 2-15,3 0 3 16,0 0 2-16,1 0 0 15,3 0-2-15,-2 0-5 16,2 0 6-16,-4 0 0 16,-1 0 1-16,2 0 1 15,-2 0 1-15,-2 0 0 0,2 0-2 16,-1 0 0-16,-3 0 3 16,0 1 1-16,0 3 1 15,-2-1 3-15,1 2-8 16,0-2-4-16,-2 0 3 15,-2 0-22-15,2 0-31 16,-1-3-74-16,1 0-218 16</inkml:trace>
  <inkml:trace contextRef="#ctx0" brushRef="#br1" timeOffset="106074.0159">25252 12429 228 0,'0'0'66'15,"0"0"50"-15,0 0 21 16,0 0-11-16,0 0-52 15,0 0 7-15,0-14-48 16,-3 11-10-16,0 0-1 16,0 1-8-16,-3-1 5 0,2 0 0 15,1 2-8-15,-3-2 0 16,1 1-2-16,-1 0-5 16,-2 2 6-16,-1 0-8 15,-1 0-1-15,0 0-1 16,4 0 0-16,0 0 0 15,2 2-1-15,1 4-3 16,0 2 4-16,-2 3-4 16,-1-2 2-16,2 3 1 15,1-2 0-15,0-1-5 16,3 0-4-16,0-3 5 16,0-1-6-16,0-2 7 15,0 0-4-15,3 0 5 0,3-2 3 16,0-1-1-16,1 3 1 15,-1-1 0-15,2 0 1 16,-2 1-1-16,1 0 2 16,0-1-2-16,0 2 2 15,0-3-1-15,5 2 5 16,-3-1 3-16,1 0-2 16,1 0 3-16,-2 1-6 15,1 1 2-15,2-1 3 16,0 0-2-16,1-2 2 15,-1 1-2-15,-3-1-5 16,2 4 4-16,-4-2-2 0,1 0-2 16,-2 2 0-1,-2-2-2-15,0 2 1 0,-2-1 1 16,-2 1-2-16,0-3-3 16,0 2 0-16,0 4-1 15,-6-3 4-15,-6 4 1 16,-4-4 5-16,-1 1-5 15,0-2-1-15,4 0 1 16,3-2 0-16,1-1-1 16,5-1-3-16,-1 0 2 15,1 0-1-15,1 0-3 0,-2-4 1 16,4-5-4 0,1-2-4-16,0-1 8 0,0-4 1 15,0-2 2-15,6-7-3 16,4 1 0-16,2-1-8 15,-5 1-5-15,1 2 10 16,-3 3-1-16,-2 6-4 16,0 2 4-16,-3 3-1 15,0 4 0-15,0 1-1 16,0 3 5-16,0 0-2 16,0 0-12-16,0 0-17 15,0 0-49-15,0-1-92 0</inkml:trace>
  <inkml:trace contextRef="#ctx0" brushRef="#br1" timeOffset="106744.4247">26007 12427 355 0,'0'0'370'15,"0"0"-283"-15,0 0-5 16,0 0-1-16,0 0-31 15,0 0-20-15,6-17-6 16,-5 14-14-16,4 2-4 16,0-2-3-16,2 0-1 15,3-4-1-15,2 4 1 16,0-1-1-16,3-2-1 0,0 1 0 16,-3 2-1-16,0 0-7 15,-4 1-8 1,-1 1-10-16,-1-1-14 0,-2 1-20 15,1 1-27-15,-2 0-102 16,-3 0-252-16</inkml:trace>
  <inkml:trace contextRef="#ctx0" brushRef="#br1" timeOffset="107059.4261">26073 12496 342 0,'0'0'253'16,"0"0"-184"-16,0 0 24 16,0 0 14-16,0 0-36 15,0 0-50-15,-2 0 6 16,2 0 6-16,5 0-5 0,4 0-11 15,3 0-4 1,1 0-1-16,1 0-12 0,-1-3 3 16,-3 0-7-16,-1 2 0 15,0-1 1-15,-1-1-20 16,1 1-22-16,0-3-38 16,1 1-53-16,-4 0-205 15</inkml:trace>
  <inkml:trace contextRef="#ctx0" brushRef="#br1" timeOffset="108513.1237">26352 12254 271 0,'0'0'137'0,"0"0"-42"16,0 0 33-16,0 0-32 15,0 0-18-15,0 0-35 16,0-2-10-16,0 2-2 0,-3 0-3 16,-5 0-2-16,1 0-13 15,-1 0-8-15,2 3 12 16,-2 3-9-16,-1 4-1 16,-1 0 3-16,-3 6 2 15,4 0 7-15,-1 0 0 0,1 1-8 16,3-2-2-16,0 2-3 15,1 2-1-15,4 1 4 16,-1 0-5-16,2-2 6 16,0-3-8-16,0-1 0 15,0-1-1-15,8-1-2 16,2-3 3-16,4-1-4 0,-1-2 4 16,3-3-4-16,0-2 2 15,3-1-4-15,-1 0-8 16,3 0-5-16,-2 0 1 15,-2-6 1-15,-1-6-7 16,-3-1 7-16,-4 1 3 16,-4 1 4-16,-4 2 2 15,-1 2 4-15,0 1 0 16,-1 2 1-16,-11 2 0 16,-2 0-4-16,-3 2-1 15,0 0 6-15,1 0 0 16,2 0-3-16,2 0 2 0,6 0-2 15,3 3-2-15,2 0-22 16,1-2-44-16,0-1-64 16,4 0-129-16</inkml:trace>
  <inkml:trace contextRef="#ctx0" brushRef="#br1" timeOffset="109077.8355">26614 12339 641 0,'0'0'81'0,"0"0"23"16,0 0-36-16,0 0-19 15,0 0-28-15,0 0-7 16,-31-17-7-16,17 17-2 16,1 0 2-16,1 0 1 15,2 7 4-15,-1 1-7 16,1 2 6-16,2 0-1 16,0 2 5-16,2 2-2 0,0 1-4 15,4 1-7-15,2-3 0 16,0 3-1-16,0-3-1 15,3 0 4-15,8-3-3 16,3-5 0-16,1 0-1 16,3-4-2-16,0-1 2 15,3 0-4-15,1 0-8 16,-1-7-4-16,-4-4 7 16,-3-3 2-16,-5-2 7 15,-2-2 0-15,-3-3 2 16,-2 1 2-16,-2 0 0 15,0 6-2-15,0 4 2 0,-11 4-3 16,-5 3-1 0,-2 2 0-16,-3-1-1 0,-1 2 1 15,2 0 0-15,-1 0 0 16,6 0 0-16,3 0-5 16,8 0-31-16,4 6-59 15,0-2-86-15,3 0-258 16</inkml:trace>
  <inkml:trace contextRef="#ctx0" brushRef="#br1" timeOffset="141826.4767">26825 12228 337 0,'0'0'313'0,"0"0"-238"0,0 0 11 15,0 0-6-15,0 0-38 16,0 0-13-16,0 0-8 15,0-7 5-15,0 7-6 16,0 0 3-16,0 0 9 0,0 0-15 16,0 0-13-1,0 0 12-15,0 0-7 0,0 0-4 16,0 0-5-16,0 0 0 16,0 0-5-16,0 3 5 15,0 10 0-15,7 5 0 16,-1 4-1-16,3 1 5 0,-3 2-5 15,2-1 2-15,-2-2 1 16,-1-2-2-16,1-1-1 16,-4-3 0-16,1-4-17 15,-3-4 3-15,0-3-2 16,1-2-27-16,1-3-14 16,-1 0-43-16,-1 0-133 15,0 0-91-15</inkml:trace>
  <inkml:trace contextRef="#ctx0" brushRef="#br1" timeOffset="142163.2624">26817 12218 401 0,'0'0'91'16,"0"0"52"-16,0 0-33 0,0 0-28 16,0 0-45-16,0 0-22 15,20-22-12-15,-6 17-2 16,0 1 0-16,5-1 9 15,-1-3-8-15,-3 4 2 16,1 0-2-16,-5 3-2 16,-3 1 0-16,-2 0-6 15,-3 0-47-15,1 0-54 16,-3 3-60-16,-1 8-102 16</inkml:trace>
  <inkml:trace contextRef="#ctx0" brushRef="#br1" timeOffset="142461.2407">26896 12344 339 0,'0'0'220'0,"0"0"-82"16,0 0-7-16,0 0-63 15,0 0-21-15,0 0-10 16,42-35-13-16,-33 31-7 16,0-2-10-16,4 1-1 15,-1-1 1-15,2-1 3 0,-4 4-7 16,-2-1-3-16,-5 4-3 16,-3 0-1-16,1 0-27 15,-1 0-57-15,0 0-43 16,0 0-165-16</inkml:trace>
  <inkml:trace contextRef="#ctx0" brushRef="#br1" timeOffset="143628.1887">26995 12045 263 0,'0'0'95'0,"0"0"-27"16,0 0-12-16,0 0 41 16,0 0-10-16,0 0-47 15,-66-18 17-15,54 16 1 16,0 2-37-16,0 0-1 16,2 0-5-16,-1 0 2 15,1 0-14-15,-1 0 2 16,1 0-4-16,-2 3 12 15,2 2-5-15,-4 2 0 16,5-2-5-16,0 3 7 16,-1-1 2-16,3 0-5 15,-3 3 2-15,1-1 0 16,1 3-2-16,0-1-6 0,1 0 2 16,1 1-2-16,-1 1 0 15,-1-1 11-15,3 2-7 16,-1-1 9-16,3-1-2 15,2-1-6-15,1-1 5 16,0 1 0-16,0-1-10 16,0-2 4-16,0 4-3 15,0-3 0-15,4 4 0 16,2 1-2-16,3 0 2 16,0 1-2-16,0-1 0 0,0 2 5 15,3-2-4 1,-3 0 0-16,2-2-1 15,2 2 1-15,-3-3-1 0,4 0 0 16,1 0 2-16,0-2 2 16,3 1 1-16,-3 0-1 15,2 0 5-15,1 1-7 16,-1-1 2-16,0-1-2 16,0-2-2-16,1-4 2 15,-2 0-5-15,2-3 5 16,-3 0-2-16,2 0 4 15,-1 0-2-15,-3 0 1 16,-1-1-2-16,2-4-1 16,-2-1 0-16,-1-3 1 15,2-2 0-15,-1-2 1 0,2-1 3 16,0-3-6-16,1-3 4 16,-2 1 1-16,0 0-4 15,-4 2-2-15,-1 1 2 16,-5 2 4-16,-1 2-4 15,-1-1 0-15,-1 2 1 16,0-2 2-16,0-1-2 16,0-1-1-16,0-2 0 15,-6 2 1-15,-2-1-1 16,1 2 1-16,-5 1 1 16,2 0-2-16,-1 4 1 15,1-2 3-15,-1 2-1 0,2-2 1 16,-2 2 4-16,-2-1-4 15,0 0 0-15,-2 0-4 16,-1 0 1-16,-1 1-1 16,1 1 3-16,1 1-2 15,0 2-1-15,3-1 0 16,0-1 0-16,-1 2 0 16,2-1-1-16,0 0-2 15,0 2-1-15,-1 1-1 16,0 3 1-16,-3 0 0 15,-6 0-11-15,-2 8-4 16,-9 8-15-16,-2 2-40 16,1-3-172-16</inkml:trace>
  <inkml:trace contextRef="#ctx0" brushRef="#br2" timeOffset="162222.0062">12181 10135 222 0,'0'0'336'16,"0"0"-230"-16,0 0-8 0,0 0-46 16,0 0-27-16,0 0-9 15,0 0 2-15,3 0 11 16,-3 0 7-16,0 0 5 15,0 0 4-15,0 0-13 16,0 0-7-16,0 0 3 16,0 0-18-16,0 0 1 15,0 0-6-15,0 0 4 16,0 0-5-16,0 3 3 16,0 5-4-16,0 3 0 15,0 3-3-15,0 2 6 16,0 2-4-16,0 1 4 0,0 1-5 15,0 0 9 1,0 2-10-16,0 1 7 0,0-1-5 16,0 1 2-16,6-2-1 15,2 2-2-15,1 1 2 16,1-2-3-16,-4 1 0 16,3-2 0-16,-3-5 0 15,-4-1-8-15,-2-4-16 16,0-1-21-16,0 1-4 15,-6-7-122-15,-5-4 24 16</inkml:trace>
  <inkml:trace contextRef="#ctx0" brushRef="#br2" timeOffset="162628.1599">12014 10427 414 0,'0'0'245'0,"0"0"-115"15,0 0-54-15,0 0-26 16,0 0 3-16,0 0 0 15,3 0-6-15,7 5-10 0,1 4-17 16,6-1-6-16,-1 3-2 16,3 2 0-16,-1-1-7 15,3 2 5-15,3-3-10 16,-3-2 6-16,0 2-5 16,-1-2-1-16,-1-3 0 15,-3 0 1-15,-3-2-1 16,1-1 0-16,-4-2-5 15,1-1-25-15,-1 0-4 16,-1 0-43-16,-1-3-72 16,2-11-266-16</inkml:trace>
  <inkml:trace contextRef="#ctx0" brushRef="#br2" timeOffset="162956.1756">12408 10281 561 0,'0'0'201'16,"0"0"-83"-16,0 0-35 15,0 0-30-15,0 0-25 16,0 0 4-16,0 14-3 0,-5 0-6 15,-3 4-12 1,0 2 3-16,-2 3-4 0,-5 1-5 16,1 4-3-16,-2 0 1 15,-2-2-2-15,3-2 5 16,2-2-6-16,1-4-4 16,3 0-20-16,6-6-26 15,3-4-38-15,0-5-52 16,1-3-324-16</inkml:trace>
  <inkml:trace contextRef="#ctx0" brushRef="#br2" timeOffset="163799.7237">12110 9773 596 0,'0'0'121'0,"0"0"9"16,0 0-60-16,0 0-4 16,0 0-23-16,0 0-4 15,-8-5-6-15,8 5-14 16,0 0-10-16,0 0-2 16,0 0-2-16,0 0-4 15,0 0 4-15,0 0-4 16,0 0-1-16,0 9 5 15,3 4-4-15,3 3 3 16,3 1 1-16,-3 1-1 0,0 2 0 16,3-1-3-16,-3 1-1 15,1-1 1-15,-2-2-1 16,-1-1 0-16,-1-4 1 16,0-1 5-16,-1-1-6 15,-2-3 1-15,1-4-1 16,-1-1 0-16,0-1-6 15,0-1 3-15,0 0-3 16,0 0-3-16,0 0-2 16,-6 0-5-16,-7 0-13 15,-2 0-10-15,0-6-18 16,-1 1-29-16,2-2-24 16,2-3-107-16,3 0-188 0</inkml:trace>
  <inkml:trace contextRef="#ctx0" brushRef="#br2" timeOffset="164112.1491">11941 9608 732 0,'0'0'86'0,"0"0"-25"0,0 0 2 15,0 0 0-15,0 0-34 16,0 0-7-16,0-12 1 16,0 12-6-16,0 0 1 15,0 0-4-15,0 0-7 16,0 0-3-16,0 0-4 15,0 0-1-15,-3 0-39 16,-3 0-81-16,3 3-109 16</inkml:trace>
  <inkml:trace contextRef="#ctx0" brushRef="#br2" timeOffset="165564.9308">11936 12830 603 0,'0'0'133'0,"0"0"-16"15,0 0-21-15,0 0-20 16,0 0-23-16,0 0-15 16,-8-17-9-16,8 17-13 15,0 0-1-15,0 0-13 16,0 0 1-16,0 0-2 15,0 0-1-15,0 6-4 16,0 8 4-16,1 5 2 16,1 2-2-16,-2 0 3 0,0 2-2 15,0-1-1-15,0-2-1 16,0-3-24-16,4-3-37 16,2-4-54-16,5-4-24 15,1-5-595-15</inkml:trace>
  <inkml:trace contextRef="#ctx0" brushRef="#br2" timeOffset="166197.0674">12075 12789 547 0,'0'0'147'0,"0"0"-24"15,0 0-48-15,0 0-26 0,0 0-18 16,0 0-20-16,-1-12-8 16,1 12-3-16,-2 5-1 15,1 4-3-15,1 4 5 16,0-2-1-16,0-2 0 15,0-3 4-15,0 2-8 16,0-4 2-16,0-1-5 16,1 1-5-16,5-3-18 15,-1 1 24-15,4-2-11 0,-3 0 3 16,0 0-10-16,0 0-8 16,-2 0-6-16,-1 0-12 15,0 0 30-15,-2-2 20 16,-1 2 1-16,3-1 2 15,-1-1 9-15,1 2 0 16,0-3 18-16,3 1 0 16,0 1 8-16,6-4-12 15,-2 2-7-15,1 0-12 16,7 0 9-16,-5 3 9 16,5 0-16-16,-3 0 10 15,3 0-7-15,-3 0 3 0,-3 1 2 16,-3 9-5-16,-3-3-1 15,-2 7 4-15,-4-3-7 16,0 3 7-16,0 0 4 16,-15 2-4-16,-1-3-10 15,-1-1-3-15,4-3 0 16,0-4-2-16,3-4-43 16,3-1-36-16,0 0-30 15,1-7-155-15,3-7-366 16</inkml:trace>
  <inkml:trace contextRef="#ctx0" brushRef="#br2" timeOffset="166462.5932">12150 12702 494 0,'0'0'149'0,"0"0"16"16,0 0-93-16,0 0-40 16,0 0 2-16,0 0-14 15,40-43-5-15,-23 37-13 16,-1-1 4-16,-2 3-4 16,-1 1-2-16,-4 3-1 0,-2 0-8 15,2 0-46 1,-4 0-49-16,-1 0-289 0</inkml:trace>
  <inkml:trace contextRef="#ctx0" brushRef="#br2" timeOffset="167196.7967">12377 12738 330 0,'0'0'298'0,"0"0"-197"0,0 0 24 16,0 0-72-16,0 0 3 15,0 0-24-15,-6-8 0 16,6 8 0-16,0 0-22 16,0 0 6-16,0 0-15 15,4 0 13-15,8 0-5 16,6-2 4-16,0-2 2 16,4-1-9-16,2 1-3 15,1 1-1-15,1-3-1 16,-4 2-1-16,-1 0 0 15,-4 4-5-15,-1-2 5 16,-5 1 4-16,-3-1-4 16,-5 2 0-16,0 0 0 0,-3 0-4 15,0 0 9 1,0 0-8-16,2 0 3 0,-1 0-4 16,-1 2 4-16,0 7-4 15,0 4 4-15,0 4 2 16,0 4 1-16,-3 1-3 15,-10 5 1-15,-2-3 3 16,2 3-4-16,-2-2 0 16,3-3 0-16,0-2 0 15,4-6-6-15,4-2-10 16,2-7-13-16,2-4-15 16,0-1-61-16,0 0-45 15,6-9-604-15</inkml:trace>
  <inkml:trace contextRef="#ctx0" brushRef="#br2" timeOffset="167727.9511">12720 12578 462 0,'0'0'296'0,"0"0"-183"0,0 0-24 16,0 0-16-16,0 0-38 16,0 0-13-16,0-5-13 15,0 5-8-15,0 0-1 16,1 8 6-16,1 3 6 15,-1 2-4-15,1 0-2 16,-2 1 0-16,0 0-5 16,0 1 4-16,0-3-5 15,0 2-1-15,0-3 1 16,0 0 0-16,0-3 0 16,0-4 0-16,0 1-1 15,3-3 1-15,0 0 0 0,4-1 0 16,-1-1 1-16,3 1 0 15,0-1-2-15,3 0 2 16,2 2 1-16,0-2-2 16,3 0 0-16,2 0 1 15,-1 0 1-15,0-4-3 16,0-2 1-16,-3 3-6 16,-2 0-2-16,-2 2 1 15,-4 1-7-15,-2 0-12 16,-2-2-6-16,-3 1-42 15,0-4-1-15,0-2-213 16</inkml:trace>
  <inkml:trace contextRef="#ctx0" brushRef="#br2" timeOffset="167962.2393">12867 12652 449 0,'0'0'190'16,"0"0"-29"-16,0 0-61 15,0 0-21-15,0 0-49 16,0 0-12-16,-4 7 3 16,4 9 10-16,0 5 3 15,0 1-22-15,0 2-3 16,3-1-4-16,5-1 3 16,-1-2-7-16,3-5-1 15,2-2 0-15,5-6-50 16,2-4-86-16,2-3-266 0</inkml:trace>
  <inkml:trace contextRef="#ctx0" brushRef="#br2" timeOffset="168665.2302">13078 12555 106 0,'0'0'535'16,"0"0"-381"-16,0 0-39 16,0 0-32-16,0 0-33 15,0 0-11-15,-7 0-10 16,7 0-13-16,0 0-6 0,1 0-3 16,14-2 2-16,4-4-9 15,4-3 5-15,2 0-5 16,0-1 0-16,-1 4 0 15,-3-2-2-15,-1 3-12 16,0 1-10-16,-2-3-22 16,2 2-11-16,-5 1-25 15,-5 0 14-15,-7 4-133 16,-3 0-91-16</inkml:trace>
  <inkml:trace contextRef="#ctx0" brushRef="#br2" timeOffset="168977.6211">13203 12521 520 0,'0'0'144'16,"0"0"-6"-16,0 0-63 15,0 0-37-15,0 0-3 16,0 0 7-16,8 0-14 15,-4 0-13-15,4 6 4 16,2 5 0-16,-4 3 8 16,6 1-15-16,-3 3 2 15,0 3-7-15,-2 0 3 0,-1 0-7 16,2 1-4-16,-4-5 1 16,1 0 0-16,-2-3 0 15,0-2-10-15,-2-4-38 16,-1-2-52-16,2-3-60 15,-2-3-335-15</inkml:trace>
  <inkml:trace contextRef="#ctx0" brushRef="#br2" timeOffset="170977.1477">13260 12326 60 0,'0'0'228'0,"0"0"-147"16,0 0-5-16,0 0-5 16,0 0 8-16,0 0-11 15,-39-9-12-15,35 9 22 16,-1 0-35-16,1 0-6 16,-1 0-13-16,-2-1 4 15,1 1-1-15,1 0-4 16,-1 0-9-16,-1 0-5 0,-3 0-6 15,-1 0-2-15,2 0 0 16,-1 0 1-16,1 3-2 16,0 1 6-16,0 3-4 15,-3 0-2-15,1 0 0 16,-2 2 10-16,3-1-4 16,-3 2-1-16,0 2 0 15,6-3-2-15,-1 3-2 16,1 1 0-16,2-3 3 15,2 4-3-15,0-1-1 16,2-1 0-16,-1 4 0 16,2-1-1-16,0 3 2 15,0-1-1-15,0-2 2 16,0 1 2-16,0 1-7 16,6-2 4-16,-1 2-1 0,2 1 7 15,-1 0-5-15,2 3 0 16,-1-1-1-16,3 0 5 15,1-2 4-15,3 2 1 16,2-3-1-16,-1-2 1 16,1 0-6-16,2-2-4 15,-3-1 6-15,3-1-6 16,0 1-1-16,1-2 0 16,-2-1 1-16,-1 0 0 15,1-3-1-15,-3-1 4 16,0-2-5-16,1-2 1 15,0 1 0-15,1-2 0 0,1 0 0 16,3 0-4-16,1-7 2 16,0-3 2-16,2-3-3 15,-3-1 3-15,-3-1-1 16,2 0 1-16,-5 1 0 16,-3-4 2-16,-1 1-1 15,-4-2-1-15,1 0 3 16,-3-1 1-16,-1-2-1 15,0 0-3-15,-1-2 1 16,-1-1 7-16,-1 1-7 16,0 4 3-16,0-2 0 15,0 2-3-15,0 3 2 16,-7-3 3-16,-5 3-2 0,2 0-1 16,-3 2 5-16,2 0-5 15,0-1 9-15,2 3-5 16,-1 0-4-16,-1 1-2 15,1 3 1-15,-5-1 0 16,-2 3-2-16,-2 0 0 16,-2 1 0-16,0 0 0 15,-4 4 0-15,1-3 1 16,0 2 5-16,-1 2-6 16,4 0 0-16,2 1 0 15,4 0-4-15,-2 0-16 16,0 1-28-16,-3 10-30 0,2 2-86 15,3-2-369 1</inkml:trace>
  <inkml:trace contextRef="#ctx0" brushRef="#br2" timeOffset="172367.4833">11972 13530 461 0,'0'0'94'0,"0"0"44"0,0 0-5 15,0 0-85 1,0 0-20-16,0 0-3 0,-10 4-1 16,1-2 0-16,3-2 4 15,-2 0 6-15,-2 0-14 16,0 0 10-16,-2 0-5 16,-2 0-11-16,1-9-3 15,1 0-2-15,-3-1-4 16,3-1-2-16,2-2-3 15,-1 1 2-15,-2-1-1 16,7 0-1-16,-2 1 0 16,4-1 0-16,-1 3-1 15,0-1 1-15,0 2 0 16,1 0-3-16,2-3 0 16,1-1 1-16,1-1-6 0,0 0-4 15,0 0 5-15,0 4-11 16,3 0-2-16,1 4 5 15,-1 1 8-15,1 2 5 16,-1 0 2-16,-1 3 0 16,-1 0-1-16,5 0-1 15,2 0 0-15,-2 3 2 16,7 9 0-16,-5 4-2 16,-1 3 2-16,-1 1 2 15,-2 1-1-15,-1 0 2 16,-3-2 0-16,0 0 0 15,0-1-1-15,-1-1 4 0,-11 1-4 16,-1 2-2-16,-7-3 1 16,4 1-1-16,-2-3 0 15,6-3-2-15,6-4-3 16,0-1 3-16,3-2 1 16,3-3 0-16,0 0-2 15,0-1 3-15,0-1-1 16,0 2 1-16,0-2 4 15,6 0 3-15,4 0 0 16,1 0 0-16,5 0 2 16,4-6-1-16,4-4-5 15,-1-4-2-15,1 0 0 16,-1-2-1-16,1 1-3 0,-4 1-1 16,-6 5-3-1,-2 3-1-15,-6 1-8 0,-2 2 8 16,1 2 1-16,1-2-30 15,4-2-11-15,2-1-14 16,0 2-70-16,0 0-157 16</inkml:trace>
  <inkml:trace contextRef="#ctx0" brushRef="#br2" timeOffset="173617.1485">12235 13365 540 0,'0'0'139'15,"0"0"-2"-15,0 0-52 16,0 0-33-16,0 0-18 15,0 0-8-15,-12-23 4 16,12 19-9-16,0 1-4 16,0 0-12-16,0-1 5 15,3-3-10-15,6 3 0 16,3-1-2-16,0-1 2 0,4 2 2 16,-2 0-2-1,-1 1-1-15,2 1-5 0,-6 2 1 16,-3 0-7-16,-2 0-13 15,-4 0-1-15,0 6 1 16,0 4 7-16,-1 2-4 16,-11 2 1-16,3-1-3 15,3-1 2-15,0-1-8 16,3 1-4-16,3-3-26 16,0-3 1-16,0-1 24 15,0-4 28-15,0-1 7 16,0 0 1-16,2 0 24 15,5 0-3-15,-1-1-3 16,2-2-14-16,1-1-5 0,-1-1 0 16,-2 2 0-16,0-1 5 15,-1 3-4-15,-2-2 37 16,0 2-9-16,4-1-17 16,1-1-5-16,-2 1-6 15,1 2 1-15,2-1 6 16,-2 1 3-16,1 0 5 15,0 0 4-15,0 0 0 16,0 0-9-16,2 0 2 16,1 0 2-16,-2 1-9 15,0 6 5-15,-2 0-7 16,2-2 1-16,-3 4 8 16,0-2-1-16,0 1-2 0,-1 1 2 15,-1-1 4-15,-1-1-4 16,-2 2 4-16,-1 0-11 15,0 0 2-15,0 0 7 16,0-1 2-16,-8 1-14 16,-6-3 11-16,-4 1-13 15,2-1 1-15,-2-4-1 16,1 1 0-16,4-3 0 16,1 0-8-16,1 0-7 15,0 0-7-15,0 0 2 16,5-7-16-16,-1-2 6 15,7 0-31-15,0-4-25 0,0-3-228 16</inkml:trace>
  <inkml:trace contextRef="#ctx0" brushRef="#br2" timeOffset="174132.6539">12511 13291 779 0,'0'0'112'16,"0"0"-7"-16,0 0-7 15,0 0-54-15,0 0-24 0,0 0-8 16,0 0-8-16,3 0-1 15,13-3 2-15,-2-3-3 16,7 2 2-16,-6 1 0 16,1 0-7-16,-2 0 7 15,0 2-3-15,-2 0-1 16,0-3 0-16,0 3-1 16,-3 0-3-16,0 1 5 15,-3 0-2-15,-3 0 1 16,0 0-4-16,-3 0 4 15,0 2-4-15,0 9 1 16,0 0 2-16,0 4 1 0,-3 1 1 16,-5 1 2-16,1 2-1 15,1-2 1-15,0 0-3 16,0-3 0-16,0 0 0 16,-4-1 0-16,5-2 1 15,-2-1 0-15,2-4-1 16,2-3-1-16,0-2-1 15,3 0-25-15,0-1-5 16,-1 0-18-16,1 0-56 16,0-9-122-16</inkml:trace>
  <inkml:trace contextRef="#ctx0" brushRef="#br2" timeOffset="174491.9443">12742 13170 217 0,'0'0'509'16,"0"0"-388"-16,0 0-18 15,0 0-18-15,0 0-42 0,0 0-27 16,-3-1-14 0,3 15 5-16,3 5 8 0,5 4-2 15,2 2 5-15,3 3 6 16,-2-1-5-16,0-1-7 16,-3-3 5-16,0-3-16 15,-1-3 2-15,-2-1 2 16,2-5-5-16,-4-2 0 15,2-4-19-15,-4-2-34 16,1-3-51-16,-2 0-266 16</inkml:trace>
  <inkml:trace contextRef="#ctx0" brushRef="#br2" timeOffset="175069.933">12999 13187 478 0,'0'0'167'0,"0"0"-27"16,0 0-31-16,0 0-39 0,0 0-16 15,0 0-8 1,-2 0-9-16,2 0-16 0,9-7-14 15,6 0-6-15,3-1 2 16,2-1 1-16,0 2-3 16,0-1-1-16,2 2-1 15,-1 0-2-15,-3 2-25 16,-3 1-3-16,-5 0-18 16,-2 0-27-16,2 3 6 15,-7-1-101-15,-3 1-143 16</inkml:trace>
  <inkml:trace contextRef="#ctx0" brushRef="#br2" timeOffset="175351.1137">13111 13131 397 0,'0'0'239'16,"0"0"-141"-16,0 0 2 15,0 0-61-15,0 0-20 16,0 0 20-16,0 29 3 16,3-16-5-16,6 3 0 15,0 0-13-15,-1-1 0 16,2 1-15-16,-3-2 0 16,-1-2-5-16,3-2-3 15,-5-1 0-15,-1-5-1 16,2-1-10-16,-1-3-42 0,1 0-88 15,7 0-127-15</inkml:trace>
  <inkml:trace contextRef="#ctx0" brushRef="#br2" timeOffset="176288.394">13085 13005 176 0,'0'0'304'16,"0"0"-156"-16,0 0-3 15,0 0-70-15,0 0-27 16,0 0-18-16,-58-5 4 16,51 5-13-16,-2 0-12 15,3 0 6-15,1 0-3 16,-1 0 12-16,2 0-9 16,-2 0 0-16,-3 3-5 0,0 6-7 15,0-1-1 1,-1 5-1-16,1 1 1 0,1 0 2 15,4 2-2-15,1 1 2 16,0 0-3-16,-3 0 10 16,6 3-3-16,0-2-8 15,0 2 8-15,0-1-4 16,0 1-1-16,6-3 6 16,3 3-4-16,1-1 3 15,3 0-8-15,1 0 8 16,4-1-5-16,-2-1 1 15,2-2-2-15,-3-1 1 16,1-5 1-16,0 2-2 16,0-3 1-16,-1 0-3 0,1 0 2 15,-2-3-4-15,-1 1 6 16,-2 0-4-16,-2-2 0 16,2-2 0-16,0 2-6 15,-2-4 6-15,6 0 3 16,-2 0-3-16,3 0-6 15,0 0 4-15,0 0 1 16,-1 0 1-16,0-4-2 16,-2-4 5-16,2-2-9 15,-3 0 5-15,0-3-2 16,0 0 1-16,-5-1 2 16,1-3-3-16,-5-2 5 15,4-4-7-15,-4-2 3 16,0-2 1-16,-1-2 1 15,-2 3-4-15,0 1 5 0,0 4-1 16,0 4 4-16,-8 3-1 16,-4 2 2-16,0-3 3 15,-1 1 5-15,1-1-1 16,0 3-1-16,-1-3 0 16,2-1-8-16,2 0 2 15,-3 1-1-15,3 1-1 16,-1 3-3-16,-2 1 0 15,0 5 0-15,-3 1 0 16,0 1 4-16,-4 2-4 0,-3 1-6 16,-4 0 0-1,-2 0-18-15,1 1-6 0,2 6-14 16,1 0-45-16,6-1-110 16</inkml:trace>
  <inkml:trace contextRef="#ctx0" brushRef="#br2" timeOffset="177647.4784">12375 9731 424 0,'0'0'104'16,"0"0"-37"-16,0 0 31 16,0 0 10-16,0 0-61 0,0 0-13 15,-25 42 12-15,17-28-4 16,-2 3-6-16,0 2 0 16,-3 2-16-16,-3 1-3 15,3 3 1-15,-5 3 1 16,0 3-8-16,0 2 0 15,-1 1-6-15,1 0 5 16,-2 4-3-16,2 0-7 16,-4 4 3-16,4 0-4 15,-1-3 2-15,-4 3-1 16,1-3 1-16,-3 3 0 16,-2 4 3-16,0-1-2 15,0-2-2-15,6-8 0 16,2-8-3-16,13-8 8 15,3-8-10-15,3-2 2 0,0-5 1 16,0-4-14-16,0 0-24 16,0 0-12-16,6-13-65 15,7-10-147-15</inkml:trace>
  <inkml:trace contextRef="#ctx0" brushRef="#br2" timeOffset="178631.7018">10589 10172 86 0,'0'0'669'15,"0"0"-599"-15,0 0 14 0,0 0 11 16,0 0-34-16,0 0-23 16,-13-6-12-16,13 6-7 15,0 0-6-15,0 0-7 16,0 0 0-16,0 0-6 16,0 0-1-16,0 5 1 15,0 8 3-15,0 2 2 16,0 1-1-16,0 2 4 15,6 1-4-15,1 1-2 16,-1 1 2-16,2 0-3 16,-2 3 3-16,6 2-1 15,-3 0 0-15,0 3 1 0,1 1 1 16,-4-2 1-16,3-1-4 16,0-3 1-16,-2-1-2 15,-1-6 1-15,0-1-2 16,-1-5 0-16,-2-4-1 15,-3-3-13-15,0-2-20 16,0-2-35-16,0 0-25 16,0-6-137-16</inkml:trace>
  <inkml:trace contextRef="#ctx0" brushRef="#br2" timeOffset="179100.2268">10512 10553 723 0,'0'0'79'0,"0"0"1"16,0 0-13-16,0 0-12 15,0 0-24-15,0 0-8 16,-2-3-10-16,2 3 11 15,2 0-5-15,8 3-3 16,2 8-3-16,4 0 1 16,3 3-3-16,3 0-2 15,2 2-2-15,-3-1-1 16,1 0-3-16,-1 1-3 16,-5-5 4-16,-1-2-4 15,-4-3 0-15,-4-3 2 16,0-3-2-16,-1 0-19 15,4 0-28-15,0-14-79 0,2-6-522 16</inkml:trace>
  <inkml:trace contextRef="#ctx0" brushRef="#br2" timeOffset="179397.0337">10795 10375 581 0,'0'0'127'0,"0"0"-52"16,0 0 2-16,0 0-22 16,0 0 1-16,0 0-19 15,-9 87-2-15,6-56-13 16,0 1-6-16,-3 1-2 15,0-1-5-15,-4-2-9 16,-2-2 2-16,3-5-2 16,-1-4-4-16,4-7-40 15,4-4-73-15,2-8-117 16</inkml:trace>
  <inkml:trace contextRef="#ctx0" brushRef="#br2" timeOffset="180303.0977">10410 9669 445 0,'0'0'206'0,"0"0"-48"15,0 0-58-15,0 0-14 16,0 0-36-16,0 0-20 16,0 0-7-16,0 0-9 15,0 0-11-15,0 0 1 0,0 0 0 16,2 0 3-16,4 0 5 16,0 5-2-16,3 1-5 15,0 2 5-15,1 1-2 16,5 3-2-16,-3 2-5 15,1 0 1-15,-1 3-2 16,3-2 0-16,-1 0 0 16,-1 1 1-16,2-2-1 15,-1 1 2-15,-3 2 1 16,-2-3-3-16,-3 4-2 16,-1-1 2-16,-2 1-1 15,-3 2-2-15,4-3 3 16,-4 0 0-16,0-6 0 0,0-2-6 15,0-4 5 1,0-2-11-16,-12 0 7 0,-3-3 0 16,-4 0-8-16,1 0 0 15,-1 0-2-15,1-6-20 16,4-5-11-16,0-4-42 16,0-5-37-16,2-1-312 15</inkml:trace>
  <inkml:trace contextRef="#ctx0" brushRef="#br2" timeOffset="180662.3583">10316 9546 744 0,'0'0'107'0,"0"0"-28"15,0 0-2-15,0 0-26 16,0 0-27-16,0 0-15 15,-1-1 5-15,1 1-12 0,0 0-2 16,0 0 2 0,0 0-2-16,0 0-10 0,0 6-38 15,0 0-58-15,0 2-87 16</inkml:trace>
  <inkml:trace contextRef="#ctx0" brushRef="#br2" timeOffset="182329.6962">9821 12996 750 0,'0'0'116'32,"0"0"-94"-32,0 0 57 15,0 0-2-15,0 0-46 16,0 0-22-16,6 11-5 0,0 2 11 15,0 4 5-15,1 6-11 16,-1 2 9-16,-1 2-13 16,-1 3 0-16,-1-2-1 15,-1-3-2-15,1-1 0 16,1-6-1-16,-1-5-1 16,0-5-5-16,-1-5-29 15,1-3-27-15,1 0-61 16,1-6-211-16</inkml:trace>
  <inkml:trace contextRef="#ctx0" brushRef="#br2" timeOffset="182940.4653">9967 13024 666 0,'0'0'98'0,"0"0"8"16,0 0-27-16,0 0-25 15,0 0-31-15,0 0-7 16,0-5-5-16,0 5-8 16,0 0-3-16,0 0-1 0,0 2 1 15,0 8-3 1,-7 3 7-16,4 0-8 0,3-2 3 15,0-3 1-15,0-2 0 16,0-1-6-16,7-1 0 16,1 2-4-16,1-4-4 15,-2 1-10-15,2 0 12 16,-3 0-1-16,0 0-7 16,0-2 0-16,0-1-10 15,1 0 28-15,-1 0-1 16,0 0 3-16,0 0 2 15,-1 0-2-15,-2 0 5 0,4 0-1 16,-2 0 5 0,-2 0-3-16,1 0-1 0,2 0 6 15,3 0-1-15,0 0 1 16,0 0-3-16,3 0 5 16,0 0 3-16,-2 4-6 15,2 0-7-15,-1 4 1 16,-4-1 0-16,-1 0-2 15,0 1 3-15,-3 1 0 16,-2 2 3-16,-1 2 3 16,0-1 7-16,-4 2-14 15,-14 2 1-15,-4-4 0 16,2-3-5-16,3-2 0 0,3-6-18 16,5-1-52-1,3 0-39-15,2-15-287 0</inkml:trace>
  <inkml:trace contextRef="#ctx0" brushRef="#br2" timeOffset="183209.1056">10051 12965 590 0,'0'0'106'0,"0"0"-19"16,0 0 0-16,0 0-55 15,0 0-21-15,0 0-5 16,0 0-4-16,74-31-1 16,-57 28-1-16,2 2-1 15,0 1-12-15,-5-2-39 16,-5 2-133-16,-4-1-372 15</inkml:trace>
  <inkml:trace contextRef="#ctx0" brushRef="#br2" timeOffset="186316.3583">10327 12998 307 0,'0'0'139'0,"0"0"-54"16,0 0 65-16,0 0-28 15,0 0-61-15,0 0-22 0,-14 0 9 16,14 0 10-16,0 0-12 16,0 0-8-16,0 0-12 0,0 0-6 15,0 0-1-15,0 0-4 16,0-2-5-16,0 2-4 15,0 0-4-15,0-1-2 16,0 1 0-16,0 0-6 16,12 0 6-16,6 0 0 15,4 0 2-15,0 0-1 0,-2 3 0 32,-3 4 0-32,2-2-1 15,-4 1 0-15,-3-2 0 16,-3-1-2-16,1-2-3 0,-4 1-1 15,0-2-6 1,-3 0 7-16,-1 1-4 0,-2-1-2 16,0 1 5-16,0-1 2 15,0 0-1-15,0 0 5 16,0 0 0-16,0 0 0 16,0 5 0-16,-2 2 0 15,-11 4-3-15,-3 6 2 16,-4 3-1-16,5 2 2 15,-4-3 0-15,7 1 0 16,0-2 0-16,0 0-1 16,6-4 1-16,0-4-1 15,3 1 1-15,1-5-1 16,1 2 1-16,1-3-5 16,0-3-20-16,0-1 4 0,0-1-50 15,0 0-44-15,6 0-151 16</inkml:trace>
  <inkml:trace contextRef="#ctx0" brushRef="#br2" timeOffset="186910.8762">10636 12878 432 0,'0'0'138'16,"0"0"-43"-16,0 0 25 15,0 0-46-15,0 0-40 16,0 0-12-16,0-4-5 15,0 4-10-15,0 3-3 16,0 10 7-16,0 1 15 16,0 1-13-16,0 2 4 15,-3 1-5-15,-3-1-3 0,0 1-3 16,1-2-1-16,-2-1-4 16,4-2-1-16,0-2 1 15,1-1-1-15,1-2 0 16,1-4 2-16,0 1-3 15,0-5 1-15,0 0-2 16,0 0 2-16,0 0 0 16,3 0 2-16,9 0-2 15,0 0-1-15,2 0 1 16,0-8 0-16,4 2 1 16,-2 0 0-16,1 0-1 0,-4 2-2 15,2 2-1 1,-6 0 2-16,2 1-1 0,-4-1-2 15,2 2-9-15,-2-1 4 16,2 1-6-16,0 0-13 16,3-3-9-16,-1 1 6 15,-1-2-35-15,-3 1-94 16,-2-1-93-16</inkml:trace>
  <inkml:trace contextRef="#ctx0" brushRef="#br2" timeOffset="187194.712">10746 12965 163 0,'0'0'431'16,"0"0"-350"-16,0 0 32 15,0 0-62-15,0 0-29 16,0 0 3-16,-9 31 11 15,9-10 8-15,0 2-20 16,0 0-7-16,1 2 3 16,4-2-7-16,3-2-6 0,-2-3 0 15,-2-3-7-15,3-4-3 16,-2-4 2-16,1-3-67 16,-2-4-64-16,1 0-606 15</inkml:trace>
  <inkml:trace contextRef="#ctx0" brushRef="#br2" timeOffset="187980.6563">10895 12870 489 0,'0'0'164'16,"0"0"-59"-1,0 0 10-15,0 0-38 0,0 0-33 16,0 0-12-16,-1 0-4 15,1 0-6-15,7 0-14 16,7 0 5-16,2-3-1 16,3-3-8-16,-1 1-2 15,2-1 3-15,-1-2-10 16,4 1 5-16,-1-3-14 16,0 1-18-16,-2 0-5 0,-3 3-34 15,-3-1 2-15,-2 3-50 16,-6 1-81-16,-5 0-216 15</inkml:trace>
  <inkml:trace contextRef="#ctx0" brushRef="#br2" timeOffset="188251.8809">11053 12836 325 0,'0'0'167'0,"0"0"-114"16,0 0 84-16,0 0-22 16,0 0-57-16,0 0-8 15,-9 77-9-15,9-59-1 16,0-1-13-16,8 2 7 16,-1-4-17-16,1 1-12 0,1-1 4 15,-2-2-1-15,-2-2-7 16,-1-4-1-16,1-2 0 15,-4-1-23-15,2-3-72 16,1-1-43-16,-1 0-260 16</inkml:trace>
  <inkml:trace contextRef="#ctx0" brushRef="#br2" timeOffset="189189.8775">11055 12682 421 0,'0'0'79'0,"0"0"29"16,0 0-9-16,0 0-22 16,0 0-47-16,0 0-13 15,-41-20 7-15,34 20-7 0,0 0-8 16,2 0 10-16,-2 0-7 15,-5 0 9-15,3 0 2 16,-3 3-15-16,-1 7-4 16,2-4-2-16,0 5 5 15,0-1 0-15,2 5-4 16,1 2 2-16,-2 3 0 16,7 2 2-16,-2 1-1 15,2 3 4-15,3-2-3 16,0 1 0-16,0 2 3 15,0-3 0-15,0 1-10 16,0-5 1-16,0 1-1 16,5 0 4-16,1-2-3 0,7-1 5 15,-1 1 0-15,4-2 2 16,0-2 1-16,0 0-2 16,0-3 3-16,2-3-2 15,-1 0-6-15,-1-4-1 16,1 0 8-16,-1-3-7 15,-1 0-1-15,-2-2-1 16,-1 0 0-16,0 0 1 16,2 0-1-16,0-2-1 15,1-6-3-15,2 0 4 16,-2-2-10-16,-3 1 10 16,-2-1-6-16,2-3 4 0,0 1 2 15,0-4-2-15,-2 1 1 16,2-4-4-16,-4 2 4 15,-2-1-1-15,-5 0-3 16,1-1 5-16,-2-4 4 16,0 0-4-16,0-1 0 15,0-2 2-15,0 1-2 16,0 0 0-16,0 0 0 16,-3 3 1-16,-3 2-1 15,-2 2 6-15,-2 3-6 16,-2 6 0-16,-3 0 0 15,-3 3 2-15,-1 0-2 16,-2 1-2-16,-3 0 2 16,0 2 0-16,0 0 0 15,-1 2 0-15,5 1-1 0,0 0 0 16,4 0-5-16,3 0-24 16,4 1-10-16,0 7-50 15,-1 0-49-15,4-2-305 16</inkml:trace>
  <inkml:trace contextRef="#ctx0" brushRef="#br2" timeOffset="192125.3679">10061 13686 366 0,'0'0'179'0,"0"0"-81"16,0 0 20-16,0 0-44 0,0 0-39 31,0 0-15-31,0 0-4 16,-33-30-11-16,28 23-1 16,2-1-1-16,3 1-2 15,-2-1-1-15,2 2 2 0,0 0 2 16,0-1 7-1,0 3 1-15,0-2 2 0,0 1-3 16,0 1-3-16,0 0-2 16,3 0 3-16,7-1-7 15,1 1-2-15,-2 1 0 16,6 2-2-16,-3-1 1 16,-1 2 1-16,-3 0 0 15,1 0 0-15,-3 5-4 16,1 5 4-16,-2 1-4 15,-1 3 3-15,-1 1 1 16,-1 0-1-16,-2 2 1 16,0 0 0-16,0 3 0 15,-8 0 1-15,-5 0 0 0,1 0-1 16,0-5 2-16,2-1-2 16,4-4 1-16,3-4 0 15,1-5-1-15,2-1 0 16,0 0 0-16,0 0 0 15,0 0 1-15,0 0 9 16,0 0-8-16,0 0 7 16,5 0 3-16,5 0 5 15,2 0-4-15,-1-3-10 16,-1-1-3-16,5 0 1 0,-3-2 1 0,6 1-2 16,-5-1 1-16,2 2-1 15,-1-3 2-15,-1 3-2 16,-4 1-6-16,0-2-21 15,1 0-21-15,-2-1-23 16,-1 0-110-16,-2-2-326 16</inkml:trace>
  <inkml:trace contextRef="#ctx0" brushRef="#br2" timeOffset="192672.4509">10245 13583 590 0,'0'0'103'0,"0"0"22"0,0 0-43 15,0 0-28-15,0 0-26 16,0 0-1-16,9-8 4 16,7 4-12-16,5-2-11 15,3 1-1-15,0-1 0 16,-2 2 0-16,-1 0-7 16,-5 1 1-16,-4 1-1 15,-1 1 0-15,-4 1 0 31,1 0-1-31,-1 0 1 0,-2 0 2 0,-1 0-1 16,-1 0-1-16,0 0 0 16,-2 0-3-16,1 6 1 15,-2 5 2-15,0 3 5 0,0 2 1 16,-2 2 0 0,-9 1 3-16,-1 3-3 0,-3-4-2 15,3 0 1-15,0-6-4 16,0-1-1-16,3-2 1 15,3-4 2-15,3 2-6 16,1-3 0-16,2-3-21 16,0 1-31-16,0-2-21 15,0 0-4-15,3-4-46 32,11-11-322-32</inkml:trace>
  <inkml:trace contextRef="#ctx0" brushRef="#br2" timeOffset="192971.962">10530 13464 696 0,'0'0'143'15,"0"0"-92"-15,0 0 22 16,0 0-28-16,0 0-43 0,0 0 9 16,7 41 34-16,-1-17-14 15,1 1-9-15,-1 2-2 16,-1-3-7-16,1-2-8 16,-1-2-1-16,-2-3-2 15,0-4-1-15,-1-3-1 16,0-3-7-16,1-2-46 15,-2-4-62-15,1-1-223 16</inkml:trace>
  <inkml:trace contextRef="#ctx0" brushRef="#br2" timeOffset="193350.2528">10760 13500 577 0,'0'0'227'0,"0"0"-202"15,0 0 39-15,0 0 3 16,0 0-25-16,0 0 1 16,43-6-24-16,-27 0-5 15,2-2-10-15,-1 0-1 16,0-1-2-16,1 1-1 16,2-2 0-16,2 2-2 15,-1-1-11-15,-3 2-16 16,0 1-20-16,-8 3-9 0,-2 0 0 15,-3 2-102-15,-5 1-120 16</inkml:trace>
  <inkml:trace contextRef="#ctx0" brushRef="#br2" timeOffset="193631.5311">10895 13452 413 0,'0'0'189'16,"0"0"-154"-16,0 0 72 16,0 0-8-16,0 0-43 15,0 0-10-15,5 39-4 0,1-27 1 16,-2 2-14-16,1 2 0 16,0 1-16-16,0-2 5 15,-2 1-15-15,3 0 2 16,-3-4-2-16,2 0-2 15,-4-6-1-15,2 1-3 16,0-4-14-16,1-2-57 16,2-1-62-16,2 0-246 15</inkml:trace>
  <inkml:trace contextRef="#ctx0" brushRef="#br2" timeOffset="194538.1967">10864 13300 482 0,'0'0'142'0,"0"0"1"16,0 0-44-16,0 0-37 16,0 0-11-16,0 0-17 15,-76-2-8-15,68 2-8 16,-1 0-10-16,-1 0 7 0,0 4-14 16,-1 3 7-16,1 1-3 15,-1 3-5-15,1-1 0 16,-2 4 7-16,3-1-1 15,1 1-1-15,1 1 2 16,-2 3 4-16,3 2-9 16,0 3 5-16,3 0-4 15,3 2 5-15,0 1-2 16,0-1 3-16,0-1-5 16,1 1 5-16,4-4-3 15,4 2-6-15,3-2 2 16,-2-3 4-16,4-3-1 0,2 1-5 15,-2-3 2-15,2 0-2 16,-2-4 0-16,2 2 0 16,-1-4 0-16,3 0 1 15,-3-3 3-15,1 0-2 16,2-2 2-16,-3-1-4 16,4-1-4-16,2 0 4 15,2 0 4-15,2-3-4 16,0-5-2-16,-4-2 2 15,0-2 1-15,-3 1-1 16,-3 1-10-16,-6-2 9 16,4 3 1-16,-4-4 1 15,-1 0 5-15,0-1-5 0,-3-3-1 16,3-2 1-16,-2-3 0 16,1-1-1-16,-1 1 0 15,-2 0 0-15,-2 1-1 16,-1 2 1-16,-1 0-1 15,0 2 1-15,0 2 0 16,0-1 0-16,0 0 1 16,-6 2 1-16,2 1-2 15,-3-1 2-15,1 0-2 16,-2-2 0-16,0-1 1 16,-2-1-1-16,-2-2 0 15,-4 0 1-15,1 2-1 0,-1 2 1 16,2 4 0-16,2 2-1 15,-4 4 0-15,-5 3-2 16,-3 1-1-16,-3 2 2 16,-3 0-5-16,2 0-7 15,1 10-10-15,2 1-32 16,1 0-39-16,6-1-95 16</inkml:trace>
  <inkml:trace contextRef="#ctx0" brushRef="#br2" timeOffset="196455.8143">8748 10331 239 0,'0'0'139'16,"0"0"-14"-16,0 0 25 16,0 0-27-16,0 0-49 15,0 0-24-15,0 0-5 16,0 0 3-16,2 0-3 0,-2 0-10 15,0 0-9-15,0 0-3 16,0 0-3-16,0 0-5 16,0 0 1-16,0 0-12 15,0 0 4-15,0 0-8 16,0 0 0-16,0 0-1 16,0 0 0-16,0 0-1 15,0 7 1-15,-6 2 1 16,-2 2 0-16,-2 1 1 15,1 0-1-15,0 2 0 16,-1 2 1-16,1 4-1 16,-2 4 0-16,-2 4 0 15,4 4 4-15,-3 0-3 16,2-1-1-16,-1 0 0 16,3-2-3-16,-3 0 3 0,0 0 1 15,1-1 0-15,-4-1-1 16,2 0 0-16,2 0-1 15,-5 0-2-15,3-2 3 16,-1-1-1-16,-1-3-2 16,1-3-5-16,4-5-5 15,1-4 1-15,4-4 2 16,1-2-3-16,0-2-10 16,2-1-8-16,1 0-2 15,0-3-81-15,0-9-35 0,0-4-151 16</inkml:trace>
  <inkml:trace contextRef="#ctx0" brushRef="#br2" timeOffset="197006.7851">8429 10682 293 0,'0'0'245'0,"0"0"-202"16,0 0 47-16,0 0 25 15,0 0-55-15,0 0-29 16,0 46 2-16,0-32 11 0,0 0-5 15,0 4-5-15,0-1-3 16,3 0-16-16,-3 3-9 16,0 2 9-16,0-3-15 15,0 3 3-15,0-1 0 16,0 2-2-16,0-4-1 16,0-2 6-16,-2-2-6 15,1-3 0-15,-2-4-3 16,1-3 10-16,2-2-7 15,0-2 0-15,0 1 0 16,0-2-2-16,0 0 0 16,0 0 1-16,0 0 1 15,11 0 6-15,4-6-6 16,3-4 2-16,1 0-2 16,-1 2 2-16,1 1-2 0,-2 0-1 15,-1 0 0-15,1-1-2 16,1-1 1-16,-1 1-11 15,0 0-7-15,-2 2 0 16,-3 0-17-16,-3 1-12 16,1-1-19-16,-5 0-153 15</inkml:trace>
  <inkml:trace contextRef="#ctx0" brushRef="#br2" timeOffset="197954.7341">8745 9961 214 0,'0'0'246'0,"0"0"-114"0,0 0-24 16,0 0-19-16,0 0-45 0,0 0-16 31,3 0-7-31,3 0-2 16,3 0-9-16,-3 0 0 15,2 0 5-15,-1 0-6 16,1 0 6-16,0 8-6 0,0 0 2 15,0 1 3-15,0 2 17 0,1-1 2 16,0 1-18-16,-1 0 7 31,2 2-6-31,-2-1-4 16,-1 2 1-16,2 0-6 16,0 3 0-16,0 0-1 0,-1 2 0 15,0 1-3 1,-2-1-1-16,-1 1-2 0,-2-1 2 15,-2-2-1-15,1 0-1 16,-2-3 0-16,0-3 0 16,0-4 1-16,0-2-1 15,0-2 0-15,0-1 0 16,-11-2 0-16,-5 0-8 16,-4 0-13-16,0-3-19 15,-1-10-33-15,0-4-62 16,-3-3-191-16</inkml:trace>
  <inkml:trace contextRef="#ctx0" brushRef="#br2" timeOffset="198317.9178">8665 9779 327 0,'0'0'326'16,"0"0"-199"-16,0 0-14 15,0 0-34-15,0 0-14 16,0 0-14-16,-14-10-23 15,10 7-1-15,1 2-15 16,1-1-6-16,1 2-3 16,1 0 1-16,0 0-4 15,0 0-3-15,0 0-15 0,0 0-18 16,0 0-22-16,10 5-44 16,1 4-40-16,4 0-489 15</inkml:trace>
  <inkml:trace contextRef="#ctx0" brushRef="#br2" timeOffset="199315.3933">10625 9611 238 0,'0'0'191'16,"0"0"-51"-1,0 0 25-15,0 0-44 16,0 0-73-16,0 0-11 16,-22 17 3-16,14-8 4 15,1 2-9-15,1 4-5 16,-6 3 1-16,3 4-15 0,-3 9-4 15,0 1-5-15,2 3 8 16,-2 4-8-16,4-2-3 16,-1-1-2-16,-4 0 1 15,-2 1-3-15,4-2 0 16,-2 2 1-16,1 1-1 16,-1 4 0-16,4 1 0 15,1 1-2-15,4-2 2 16,1-2 0-16,3-5 1 15,0 2 1-15,0-1-2 16,0 1 0-16,0-2 0 16,0-3 1-16,0-3-1 15,0-4-2-15,0-3 2 0,0-5 0 16,0-4-10-16,0-5-17 16,-9-4-39-16,0-4-81 15,1 0-398-15</inkml:trace>
  <inkml:trace contextRef="#ctx0" brushRef="#br2" timeOffset="201812.0125">8038 12993 561 0,'0'0'240'16,"0"0"-179"-16,0 0 35 15,0 0-12-15,0 0-36 16,0 0-23-16,0-6-14 15,0 6-11-15,0 0 3 16,0 0-1-16,0 0-2 16,0 0-4-16,0 0 2 15,0 8 2-15,0 4-5 16,0 4 10-16,0 0-3 16,0 2-1-16,0 2-1 15,-4 2 0-15,-8 1 0 16,4-2 0-16,1-1 0 0,2-4 1 15,4-4-2-15,1-3 1 16,0-3-1-16,0-3-5 16,0 0 4-16,0-3-2 15,0 2 1-15,3-2-3 16,7 0 6-16,7 0 0 16,-2 0 7-16,1 0-6 15,2 0 0-15,0 0-1 16,-3 0 1-16,4 0-8 15,-1-3 9-15,0 0-4 16,1 1 4-16,-2-2-4 16,1-1 4-16,-5-1-4 15,2 1-5-15,-3 1-19 0,-2-1-6 16,-5 0-26-16,-4 0-16 16,-1 0-65-16,0 0-180 15</inkml:trace>
  <inkml:trace contextRef="#ctx0" brushRef="#br2" timeOffset="202080.0471">8183 13102 455 0,'0'0'101'0,"0"0"10"0,0 0-47 15,0 0-1 1,0 0 5-1,0 0-23-15,-5 67-5 16,7-45-6-16,5 3 3 16,1-1-11-16,-2-3-16 15,4-1 0-15,-1-5-6 16,-1-3 4-16,-2-4-8 16,-1-4-5-16,0-4-7 15,1 0-46-15,6-3-65 16,0-14-348-16</inkml:trace>
  <inkml:trace contextRef="#ctx0" brushRef="#br2" timeOffset="202558.4221">8234 13003 511 0,'0'0'245'0,"0"0"-180"0,0 0 8 16,0 0-26-16,0 0-18 15,0 0 25-15,25-3-20 16,-6 1-16-16,1-3-3 16,4 1-11-16,-2-1-1 15,0-1 2-15,-2-1-5 16,-1 1-3-16,-4 0 3 15,-3 1 0-15,-3 4 5 16,-3 1-5-16,-3 0 0 16,-1 0-5-16,-2 0 4 15,1 0-2-15,-1 0 2 16,3 0-7-16,-2 9 8 0,-1 2 1 16,0 5 0-1,0 0-1-15,0 0 1 0,0 3 0 16,-5 2 2-16,-6 0 0 15,-1 2-3-15,-3 1 1 16,2-3 0-16,-2-1-1 16,7-4 1-16,1-5-3 15,4-3 2-15,1-7-5 16,2-1-32-16,0 0-49 16,2 0 5-16,10-12-255 15</inkml:trace>
  <inkml:trace contextRef="#ctx0" brushRef="#br2" timeOffset="203106.6508">8540 12842 628 0,'0'0'133'0,"0"0"-32"16,0 0-10-16,0 0-29 15,0 0-13-15,0 0-24 0,0-10-12 16,0 10 2-16,0 0-12 16,0 0 3-16,0 0-7 15,0 4 2-15,0 3 2 16,0 3 1-16,3-2 5 15,2 4-1-15,0-1-1 16,-1 0-6-16,-1 2 7 16,0 1-5-16,-3 0 1 15,2 3-1-15,-2 0-1 16,0 2 0-16,0-1-2 16,0-2 1-16,0-3 0 15,0-4-1-15,0-5 0 0,0 0 0 16,0-4 0-16,0 0-2 15,0 0 0-15,1 0 1 16,7 0 1-16,7 0 1 16,0-6 1-16,1-2-1 15,1-3 2-15,0 0-3 16,1-1-8-16,-3-2-7 16,1 1-7-16,-5 0-22 15,0 1-5-15,-7 3-20 16,0 2-11-16,-4 4-68 15,0-1-73-15,0 1-104 16</inkml:trace>
  <inkml:trace contextRef="#ctx0" brushRef="#br2" timeOffset="203347.0434">8677 12910 313 0,'0'0'269'0,"0"0"-122"0,0 0-23 16,0 0-71-16,0 0-23 15,0 0-24-15,-5 8 21 16,5 5 6-16,0 1-4 16,0 2 1-16,0 1-10 15,0 1-4-15,0 0-6 16,8-1-4-16,-2 0-2 16,0-4-4-16,-2-3 0 15,2-1-1-15,-2-6-21 16,1 1-52-16,1-4-77 15,3 0-435-15</inkml:trace>
  <inkml:trace contextRef="#ctx0" brushRef="#br2" timeOffset="203732.221">8832 12672 746 0,'0'0'75'15,"0"0"17"-15,0 0-24 16,0 0-51-16,0 0-14 15,0 0 12-15,0 49 24 16,9-22-11-16,0 2-6 16,4 1-7-16,-2-1-4 15,-2-4 2-15,1-2-6 16,-4-5-5-16,2-3 1 0,-4-2-3 16,-1-6 1-1,1 0-1-15,-2-4-36 0,-1-2-19 16,1-1-64-16,-1 0-33 15,1-4-383-15</inkml:trace>
  <inkml:trace contextRef="#ctx0" brushRef="#br2" timeOffset="203986.3809">8878 12740 351 0,'0'0'241'0,"0"0"-127"16,0 0 22-16,0 0-72 16,0 0-18-16,0 0-21 15,-3-61-15-15,3 51-6 16,0 2-1-16,0-1-3 16,2 3-5-16,2 1-1 15,5 0-6-15,0 2-11 16,2 0 0-16,0 3-6 15,3 0-12-15,-5 0-56 0,1 0-67 16,-7 3-147-16</inkml:trace>
  <inkml:trace contextRef="#ctx0" brushRef="#br2" timeOffset="204236.3841">8878 12740 292 0,'13'56'131'16,"-13"-54"-22"-16,0-1 38 15,0-1-25-15,0 2-54 16,0-2-30-16,0 0 5 0,5 0-4 16,6 0-14-16,0-3-17 15,1-6-3-15,2 1-5 16,2-2-24-16,-1 0-19 15,0-2-11-15,-1 3-81 16,-3-1-148-16,-5-2-205 16</inkml:trace>
  <inkml:trace contextRef="#ctx0" brushRef="#br2" timeOffset="205345.5933">8948 12521 333 0,'0'0'94'0,"0"0"37"15,0 0 20-15,0 0-43 16,0 0-41-16,0 0-30 16,-52-16 3-16,44 16 0 15,-2 0-19-15,0 0-8 0,-1 0 0 16,-1 0-1 0,0 0-4-16,-2 5-6 0,0 3 1 15,3 1-3-15,0 0 0 16,2 2 2-16,1 0-1 15,-2 1 2-15,4 1-1 16,0-1 11-16,1-1-10 16,1 2-2-16,1 0 7 15,-1 1-8-15,4 2 3 16,0 1 0-16,0 2-3 16,0 1 3-16,0 2-1 15,0 0-1-15,0 0-1 16,0-2 1-16,0 1 1 15,0-2 3-15,5 1-2 0,1 0 1 16,2-3 2-16,-1-1 1 16,2-2-7-16,0 0 6 15,0 0-5-15,0-3 3 16,3 3 4-16,-1-3-8 16,2 0 0-16,-1-1 0 15,0 0 3-15,3-3-3 16,-3 0-1-16,2 0 1 15,0-1 2-15,1-2-2 16,-3-1 0-16,0-2 0 16,4 0 0-16,-4-1 0 15,1 0 1-15,0 0-1 16,-2 0 1-16,-2 0-1 0,2 0 2 16,-2 0-2-16,4-5 0 15,-2-1 0-15,2-1 0 16,-1-3-1-16,0 0-1 15,1-2-1-15,1-2 0 16,-1-2-1-16,-2-1 0 16,-1-1 4-16,-1-1-5 15,-3 2 4-15,-3 0 1 16,0-1 0-16,-3 1-1 16,0-3 1-16,0-1 0 15,0-1 1-15,0 1 0 16,-9 0-1-16,3 2 3 0,-3 3-3 15,2 3 0-15,-2 0 1 16,-3-1 0-16,4 0 0 16,-1 1 3-16,0-3-2 15,-2 2-1-15,3 1 5 16,2 2 0-16,0 0-1 16,-1-3 2-16,1 4-4 15,0-1-2-15,0-2 2 16,-3 6 5-16,0-4-4 15,0 5-2-15,-4-4-1 16,-1 4-1-16,0 0-3 16,-3 2 3-16,3 1 0 15,-1 1-1-15,3 1 1 16,1 0-2-16,0 1-5 16,0 0-1-16,-2 0 6 0,-5 0-9 15,-3 0-13-15,-4 2-3 16,-6 7-36-16,-1-1-92 15,6-2-300-15</inkml:trace>
  <inkml:trace contextRef="#ctx0" brushRef="#br2" timeOffset="207820.7952">26246 10450 672 0,'0'0'123'0,"0"0"-73"15,0 0 21-15,0 0-15 16,0 0-15-16,0 0-21 0,0 0-12 15,-30 2-3-15,23 8-3 16,0 2 3-16,-3 2-4 16,3 2 1-16,-1 0 0 15,-1 3 4-15,-3 1-4 16,0 2 6-16,-4 2 3 16,-2-1-10-16,-1 3 9 0,1 2-10 15,-3 1 0-15,0 3 0 16,-3 1 0-16,3-3 4 15,0-2-8-15,6-4 9 16,4-2-10-16,1-5 3 16,6-5-12-16,1-1 5 15,0-3-10-15,3-1 0 16,0-4-6-16,0 1-12 16,0-4-16-16,0 0 9 15,0 0-55-15,0-10-299 16</inkml:trace>
  <inkml:trace contextRef="#ctx0" brushRef="#br2" timeOffset="208352.1539">25919 10712 583 0,'0'0'125'16,"0"0"-20"-16,0 0-20 16,0 0-20-16,0 0-30 15,0 0-14-15,0-1-1 16,0 1-13-16,0 0-1 0,0 1 7 16,0 8 1-1,-4 4 4-15,-2 4 1 0,-2 4-1 16,1 2-12-16,-3 4 3 15,2-2-5-15,0-3-2 16,2 0 1-16,0-2 0 16,1-3 4-16,0-2-7 15,1-2 0-15,1-1 1 16,1-6-1-16,0 0 0 16,2-3 0-16,0-3-7 15,0 1 6-15,0-1 1 16,0 0 0-16,0 0 1 0,4 0-1 15,5 0 1 1,5 0 1-16,-2-1-1 0,3-2 1 16,0-1-1-16,-2 2-1 15,1-1 2-15,1 2 1 16,1 0-3-16,1 0 0 16,-2-1-3-16,1 2 3 15,-4-1 0-15,-3 1-5 16,1 0-30-16,-4-2-15 15,2-1-74-15,1-3-195 16</inkml:trace>
  <inkml:trace contextRef="#ctx0" brushRef="#br2" timeOffset="209048.5902">26558 10233 634 0,'0'0'121'16,"0"0"-15"-16,0 0-22 15,0 0-20-15,0 0-11 16,0 0-28-16,-8-12-13 0,8 12-4 16,0 0-6-16,0 4 0 15,0 7 2-15,0 3 8 16,0 0 1-16,0 3-2 15,6 0-1-15,4 2 0 16,-1 0-3-16,2-1-4 16,1 1 2-16,-3 1-2 15,-2 0 0-15,1 0-3 16,-2 3 0-16,0 0 2 16,-2-2 1-16,-2-2 2 15,1-2-2-15,-3 0 2 16,0-5-3-16,0-1-2 15,0-2 1-15,0-1 0 0,-6-1 0 16,-5-2-1-16,-5-2-4 16,-3-3 3-16,-1 0-13 15,-2 0-9-15,1-12-6 16,3-3-20-16,2-5-44 16,8-8-28-16,7-5-188 15</inkml:trace>
  <inkml:trace contextRef="#ctx0" brushRef="#br2" timeOffset="209392.2201">26492 10066 599 0,'0'0'141'0,"0"0"-21"16,0 0-31-16,0 0-16 16,0 0-20-16,0 0-19 15,-1-5-15-15,1 5-2 16,0 0-8-16,0 0-5 0,0 0 0 15,0 0-4-15,0 0 0 16,0 0 0-16,0 0-5 16,0 0-33-16,-5 0-53 15,-3 0-56-15,-3 0-503 16</inkml:trace>
  <inkml:trace contextRef="#ctx0" brushRef="#br2" timeOffset="212977.0233">25270 13180 304 0,'0'0'67'15,"0"0"-41"-15,0 0 133 16,0 0-35-16,0 0-55 16,0 0-8-16,0 0-24 15,-10-38-10-15,5 32-5 0,-1 2-2 16,3 1 11-16,-1 2-8 16,-2 0-4-16,1-1-6 15,-1 2-8-15,-3 0 1 16,-2 0-4-16,0 0-4 15,-3 0 3-15,-2 0-1 16,4 4 0-16,-1 2 5 16,2 0-5-16,4 2-1 0,0 2-1 15,-1 0 2-15,2 1 0 16,1-1-6-16,2-1 6 16,3-3-1-16,0-2 1 15,0 1-4-15,0 0 1 16,0-1 2-16,10-2 1 15,-3-1-4-15,5 1 4 16,-3-2 0-16,1 0 1 16,1 0-1-16,-4 0 3 15,-1 1-3-15,-1-1 0 16,1 0 1-16,1 0 1 16,0 2 4-16,4 0 4 15,4-1 2-15,0 1 0 0,4 1-2 16,2-2-5-16,-3 1 3 15,1 1-7-15,-5 3 1 16,1-2 1-16,-5 2-3 16,-4 0 0-16,0-1 0 15,-4 1-2-15,0 1 1 16,-2 0 1-16,0 1 0 16,0 3 2-16,0-2 5 15,-2 2-1-15,-9-4-3 16,-2 3 5-16,-7-4-1 0,1 0-4 15,2-1 2 1,1-2-5-16,3-3 0 0,2 0 0 16,2 0 0-16,3-2 1 15,2-9-1-15,1 1-1 16,1-6-4-16,2-1 2 16,0-3-4-16,0-1-3 15,5 3 6-15,5-2 1 16,2 3 2-16,-1 3-1 15,-2 1 2-15,1 1-1 16,-3 2 1-16,0 2 0 16,-3 1-1-16,1-2-6 15,-4 2-3-15,-1 0-15 16,0 2-9-16,0-2-13 16,0 5 1-16,-6 2-13 0,-2 0-24 15,2 0 4-15,3 0 18 16,2 0-42-16,-1 0-41 15,2 0-141-15</inkml:trace>
  <inkml:trace contextRef="#ctx0" brushRef="#br2" timeOffset="213598.8769">25549 13098 507 0,'0'0'183'15,"0"0"-105"-15,0 0 4 0,0 0-26 16,0 0-34-16,0 0 3 15,-70-10-8-15,64 10-4 16,-2 0-6-16,1 0 10 16,-2 3-10-16,0 5 3 15,-1 4-3-15,-1 1 9 16,2 2-1-16,3 1-7 16,2-1-3-16,1 2 5 15,1 1-5-15,2-4 2 16,0 0-1-16,0-3-4 15,0 0 0-15,6-3 0 16,3 0 3-16,2-4 0 16,2-2-4-16,2-2 1 0,1 0 4 15,3 0-4 1,-3-5-1-16,-3-6-1 0,-1-2 0 16,-1-1-3-16,2-3 1 15,-3-3 1-15,1-3-1 16,-2 2-5-16,-3 0 0 15,-5 3 7-15,-1 6 0 16,0 3 0-16,0 3-3 16,-11 2 2-16,-3 3-1 15,-4 1-2-15,0 0 0 16,-3 0-3-16,1 3-2 16,4 3-4-16,6-1-11 0,3-3-9 15,4 2-29 1,3-2-6-16,0-1-123 0,0-1-214 15</inkml:trace>
  <inkml:trace contextRef="#ctx0" brushRef="#br2" timeOffset="214088.8039">25643 13028 680 0,'0'0'106'15,"0"0"-53"-15,0 0 27 16,0 0-12-16,0 0-45 0,0 0-13 16,11 2 25-16,5 1-15 15,2-2-1-15,3 1-9 16,-2-2-3-16,4 0-3 15,-3 0 1-15,-2 0-4 16,-1 0 4-16,-4 0-1 16,-1 0-4-16,-6-2-1 15,0 2 1-15,-4 0 0 16,-1 0 0-16,-1 0-1 16,2 0-2-16,1 0-2 15,-2 6 4-15,2 3 0 16,-3 4 0-16,0 2 1 15,0 2 0-15,-7 1 2 16,-4 1-1-16,-4-2 4 16,2 0-3-16,1-3 6 0,-3-2-7 15,6 0-1-15,0-4 0 16,3-2 1-16,5-4-1 16,1-1-8-16,0-1-41 15,0 0-11-15,0 0-29 16,13-11-149-16,3-3-451 15</inkml:trace>
  <inkml:trace contextRef="#ctx0" brushRef="#br2" timeOffset="214715.7271">26030 12871 641 0,'0'0'112'0,"0"0"-6"16,0 0-40-16,0 0-6 15,0 0-36-15,0 0-8 16,-3-4-8-16,-2 4-3 0,0 0-1 15,-2 0-2-15,-2 0-2 16,2 9 0-16,-2 2 1 16,-2 0 4-16,2 5-2 15,-1 0 8-15,-2 2-2 16,5 2 6-16,-1-1-5 16,3 1-2-16,4 0 1 15,-1 0-5-15,2-1 0 16,0 2-1-16,0-4 0 15,0-4-2-15,5 1-1 16,4-4 0-16,-1-2-2 16,3-2 2-16,-2-2 0 0,0-3 3 15,2-1-3-15,-1 0 0 16,-1 0-1-16,4 0-4 16,-2-8 3-16,0-5-2 15,-1-1 1-15,-3-3-7 16,-1-1-2-16,-1-1 12 15,-2 4 0-15,-3 2 0 16,0 6 0-16,0 2-3 16,0 5-1-16,-12 0 4 15,-6 0-2-15,0 0-1 16,-1 0-1-16,2 0-1 16,4 0-11-16,7 2-17 0,4-1-13 15,2 1-22-15,0-2-65 16,0 1-151-16,5-1-131 15</inkml:trace>
  <inkml:trace contextRef="#ctx0" brushRef="#br2" timeOffset="215310.5478">26218 12942 343 0,'0'0'373'0,"0"0"-284"16,0 0-11-16,0 0-2 16,0 0-33-16,0 0-23 15,0-9 2-15,0 9 0 16,0-2-4-16,0 2-3 15,0 0-3-15,-2 0-9 16,-7 0-1-16,-6 3-2 16,2 8 1-16,-1 1 3 15,-1 4 0-15,8 0 2 16,-1 1-2-16,5 3 0 0,3-1 2 16,0 2 0-16,0-2 1 15,3-4-3-15,9 0 0 16,2-5 3-16,1-3-2 15,0-4-5-15,1-2 3 16,-2-1 2-16,0 0-3 16,-2 0-1-16,0-8-1 15,-1-6 1-15,-1-3-3 16,2-3 2-16,-3 0-3 16,-3 2-5-16,-1 0 0 15,-2 4 3-15,-3 3 5 16,0 1-6-16,0 0 5 15,-5 3 1-15,-4-1 0 0,-3 3 0 16,-3 2-1-16,2 0-3 16,-5 1-14-16,0 2-5 15,0 0-15-15,2 0-21 16,1 0-16-16,3 0-36 16,-2 0-322-16</inkml:trace>
  <inkml:trace contextRef="#ctx0" brushRef="#br2" timeOffset="216648.9599">25549 13641 526 0,'0'0'34'0,"0"0"49"0,0 0 46 16,0 0-27-16,0 0-75 15,0 0 10-15,0 0-7 16,-4-58-13-16,-2 53-1 16,0 1-5-16,-2 2-11 15,1 0 1-15,-2 2 4 16,3 0-5-16,0 0 1 15,0 0-2-15,-3 4 1 16,2 7-2-16,-1 1 2 16,3-2 2-16,4 0-2 15,1-3-2-15,0 1 2 16,0-2 0-16,0-1 0 0,0 1 0 16,6-1 0-1,6-3 0-15,1-2-2 0,2 0-7 16,2 0-5-16,-4 0-5 15,0 0-13-15,-4-1 18 16,-4-5 4-16,-2-1 5 16,0-3-1-16,0 1 2 15,3-5 3-15,-2 0 1 16,2 3 0-16,0-2 0 16,-1 3 1-16,-2 3 3 15,-3 3 6-15,1 1 5 16,1 2 2-16,-2 1-7 0,0 0-5 15,0 0-1 1,0 0-4-16,0 5 0 0,4 9 3 16,1 5 20-16,2 2 11 15,2 0-4-15,3 4 8 16,0-1-16-16,-1 1-4 16,2 1-3-16,-3-2-4 15,-2-1-4-15,1-2-5 16,-6-6 0-16,0-5 1 15,-3-4-3-15,0-4-4 16,1-2-3-16,1 0-38 16,2 0-32-16,2-9-59 15,-1-11-450-15</inkml:trace>
  <inkml:trace contextRef="#ctx0" brushRef="#br2" timeOffset="217077.2407">25780 13601 672 0,'0'0'139'0,"0"0"-97"16,0 0 15-16,0 0-1 15,0 0-38-15,0 0 0 16,52-6-6-16,-32 2-1 15,2 0 1-15,1-2-10 16,-1 0-1-16,-2-1 1 16,0 2-2-16,0-3 5 0,-5 4-2 15,-3 1 1 1,-5 2 3-16,-4 1-4 0,-3 0 7 16,0 0 10-16,0 0-19 15,0 0 1-15,0 7 1 16,0 7 9-16,-3 5 9 15,-4 3-7-15,-1 1-8 16,2 3 13-16,2-5-14 16,-1 0 2-16,2-2-2 15,-1-2-4-15,2-3 1 16,1-3-2-16,-1-3-1 16,2-7-8-16,0 1-22 0,0-2-36 15,3 0-71 1,17-11-72-16</inkml:trace>
  <inkml:trace contextRef="#ctx0" brushRef="#br2" timeOffset="217884.3168">26298 13474 423 0,'0'0'166'0,"0"0"-65"0,0 0 14 15,0 0-49-15,0 0-35 16,0 0-7-16,-18-30-5 15,9 25-5-15,-4 4-9 16,-4 0-2-16,1 1 2 16,-2 0-4-16,2 0-1 15,7 0 0-15,3 0 0 16,3 0-2-16,1 2-1 0,2 4 2 16,-1-1 0-16,1 6-4 15,0-1 2-15,0-1-7 16,0 2 0-16,0-4 8 15,0 3 1-15,0-5 1 16,0-1-3-16,1-1 2 16,2-1-2-16,0-1 2 15,0 1 1-15,3-2 0 16,-1 0 5-16,3 0 6 16,0 0 2-16,0 0 3 15,3 0 1-15,3 0-5 16,-2 0 4-16,4 0 1 15,-2 0-6-15,0 0 1 0,0 0-11 16,-1 0 5-16,-2 2 4 16,-1 4-5-16,-1 0 6 15,-1-1-5-15,-4 2 1 16,-1 0-1-16,-3 2 3 16,0-1 0-16,0 2 1 15,0 2 4-15,-9-2-14 16,-9 0 5-16,-3-3-4 15,-3-1 4-15,2-4-5 16,7-2-1-16,3 0 1 16,5 0 0-16,1-8-8 15,4-6 1-15,2-3-2 16,0-1 9-16,0-6-11 0,9-2 6 16,6-2-9-16,0-2-3 15,1 4-2-15,-2 3-5 16,0 3-8-16,-4 8 9 15,-3 1-21-15,-4 7 9 16,-3 3-31-16,0 0-102 16,0 0-234-16</inkml:trace>
  <inkml:trace contextRef="#ctx0" brushRef="#br2" timeOffset="218888.33">25449 13918 244 0,'0'0'317'15,"0"0"-229"-15,0 0 46 0,0 0-53 16,0 0-35 0,0 0-18-16,-54-42-8 0,41 30-6 15,1 0-9-15,-3-1 0 16,2-1 0-16,-2-1 11 15,1-1-9-15,4-3 9 16,1-1 5-16,3 0-14 16,3-2-6-16,1 1 0 15,2 1-1-15,0 3 0 16,0 5 0-16,0 4 0 16,0 2 0-16,0 3-1 15,0 1 0-15,0 2 1 16,0 0-3-16,0 0-2 15,0 0-4-15,2 0 1 16,9 8 5-16,0 2 3 0,0 4 2 16,-2-1 2-16,-6 2 5 15,-3 2-8-15,0 0 2 16,-2 1-1-16,-16 2 2 16,-4 4-3-16,-5-3 0 15,3 0-1-15,5-4 3 16,7-4-2-16,6-5-1 15,5-4-3-15,1-3 1 16,0-1 1-16,0 0-3 16,13 0 4-16,3-1 14 15,7-8-2-15,0-3 4 16,0 1-6-16,1 1 3 16,-2-2-5-16,0 1-1 0,-2-1-4 15,2-2-1-15,-2 4 0 16,-4-3-1-16,-1 4 0 15,-8 3-2-15,-2 1-4 16,-5 1-29-16,0-1-38 16,0 1-98-16</inkml:trace>
  <inkml:trace contextRef="#ctx0" brushRef="#br2" timeOffset="219847.3213">26511 12942 368 0,'0'0'88'16,"0"0"45"-16,0 0-20 16,0 0-13-16,0 0-36 15,0 0-17-15,-14 0 4 16,14 0-5-16,0 0 1 15,0-3-18-15,0 0-4 16,7 0-11 0,3-2-2-16,4-1-2 15,5-1-7-15,3 0 0 16,4-1 2-16,-1-1-2 16,1 1-3-16,-1-1 0 0,-4 5-1 15,-8-1-19-15,-3 5-22 16,-5 0-22-16,-5 0-43 15,0 0-78-15,0 0-402 16</inkml:trace>
  <inkml:trace contextRef="#ctx0" brushRef="#br2" timeOffset="220114.7323">26646 12901 491 0,'0'0'77'16,"0"0"-11"-16,0 0 64 16,0 0-38-16,0 0-51 15,0 0 7-15,11 49-13 16,-3-38 0-16,0 1-3 16,-2 1-18-16,0-1-3 15,-2-1-10-15,-3-1 1 16,-1-2-1-16,0-1-1 15,0-1-12-15,0-2-51 16,0-1-47-16,0-3-187 16</inkml:trace>
  <inkml:trace contextRef="#ctx0" brushRef="#br2" timeOffset="220890.5926">26723 12737 51 0,'0'0'425'0,"0"0"-350"15,0 0 45-15,0 0-15 16,0 0-31-16,0 0-36 15,-50-58-14-15,40 58 11 16,-1 0-1-16,-4 0-5 16,-3 6-12-16,0 7 2 15,-4 1 0-15,2 0 2 16,4 0-11-16,-1 0-8 0,4 0 3 16,-2 3-3-1,0 0 0-15,-3 3 2 0,3-1-3 16,0 0-1-16,2 1 3 15,2 0 1-15,0-1-3 16,3 1 6-16,3-2-5 16,2-1 0-16,3 0 0 15,0 1 2-15,0-1-3 16,0 2 3-16,6-1-1 16,5 4-1-16,4 0 1 15,0-1-3-15,1 0 7 16,1-1-4-16,4-3-3 0,1-1 4 15,2-6-1 1,4 0-3-16,2-6 3 16,6-2-3-16,-1-2 4 0,4 0-4 15,0 0 0-15,-1-6-1 16,-3-8-14-16,-1-3 12 16,-4-2-9-16,-5-4 4 15,-3-6-6-15,-6-1-2 16,-4-3 11-16,-1-1 0 15,-4 2 1-15,-1 5 1 16,-5 0 3-16,-1 5 0 16,0 1 0-16,0 3 0 15,-6 1 7-15,-7-1-3 16,-2 2-4-16,-1-2 5 16,-5 0-4-16,0 5 1 0,-4 5 0 15,1 4-2-15,1 4-8 16,-1 0-2-16,4 0-6 15,-1 5-3-15,4 7-17 16,-2 0-28-16,1 2-8 16,-1 3-128-16,-1-2-226 15</inkml:trace>
  <inkml:trace contextRef="#ctx0" brushRef="#br2" timeOffset="221382.4363">26746 13478 825 0,'0'0'85'0,"0"0"-84"16,0 0 31-16,0 0 38 15,0 0-33-15,0 0-20 16,24 0 7-16,-1-4-1 16,4-3-20-16,1 1 0 15,-2 0-2-15,-4 1 1 16,-2 1 3-16,-8 2-5 15,-5 0-3-15,-6 2-28 16,-1 0-28-16,0 0-51 16,0 0-114-16</inkml:trace>
  <inkml:trace contextRef="#ctx0" brushRef="#br2" timeOffset="221638.2426">26822 13464 372 0,'0'0'195'16,"0"0"-127"-16,0 0 80 15,0 0-49-15,0 0-42 16,0 0-2-16,-17 82-7 16,17-64-22-16,0 2-14 15,0-3-5-15,6-1 3 16,2-6-9-16,-1 0 0 15,-1-5-1-15,0-4 0 16,3 0-20-16,0-1-49 0,3 0-57 16,0-2-157-16</inkml:trace>
  <inkml:trace contextRef="#ctx0" brushRef="#br2" timeOffset="222452.5339">26819 13396 384 0,'0'0'115'0,"0"0"34"15,0 0-11-15,0 0-70 16,0 0-21-16,-81-41-23 15,69 40 0-15,-1 1-1 16,2 0-11-16,-1 0-2 16,1 3-3-16,0 5 12 15,0-1-10-15,1 4 0 16,1-2 8-16,-1 3-3 16,-2 1-1-16,0 1-2 15,-3 1-6-15,3 2-2 0,0 3 8 16,2 2-7-1,2 2-3-15,2 1 2 0,2 2 10 16,4-1-2-16,0 1 2 16,0-3 1-16,0-3 1 15,10-1-13-15,2-3-1 16,4-3 8-16,1 0-8 16,2-2 0-16,2 1 1 15,-1-4-2-15,2 0 1 16,2-1 1-16,0-2-1 15,-2-2 0-15,2-3 0 16,3 1 1-16,0-2-2 0,-2 0 0 16,0 1 0-16,-2-1 4 15,-1 0-4-15,-1 0 0 16,-3 0-4-16,0 0 4 16,-2-1-2-16,2-8 2 15,0-2-1-15,-3-5-1 16,1-1 2-16,1-4-6 15,-1-3 5-15,-2-4-9 16,-4-3 4-16,-1-2 5 16,-5 0 1-16,-2 2-7 15,-2 6 7-15,0 5 2 16,0 3 0-16,-2 3 0 16,-7 0 7-16,-1 2-5 0,-2-1 2 15,-3-1 1 1,0-2-7-16,-4 1 3 0,1 1-2 15,-3 2 0-15,-1-1 2 16,-2 7-4-16,-5 2 1 16,-2-1-4-16,-3 3 4 15,-2 1 2-15,6-1-2 16,5 2-2-16,5-2-12 16,7 1 2-16,3 1-25 15,5-3-45-15,2-3-116 16</inkml:trace>
  <inkml:trace contextRef="#ctx0" brushRef="#br2" timeOffset="223761.7829">25644 10542 300 0,'0'0'366'0,"0"0"-342"15,0 0 30-15,0 0 42 0,0 0-54 16,0 0 3-16,54 11 15 15,-17-2-19-15,2 1-8 0,5 3-6 16,3 1-10-16,5 4-3 16,4 2-5-16,7 2 1 15,6 1-2-15,2 3 0 16,-1 0-7-16,-4 0 0 16,-5 0 3-16,-5-1-1 0,-5-2-1 15,-6 0-2 1,-5-5 0-16,-7-2 0 0,-11-5-1 15,-5-1-6-15,-13-5-24 16,-4-2-38-16,-4-2-70 16,-25-1-129-16</inkml:trace>
  <inkml:trace contextRef="#ctx0" brushRef="#br2" timeOffset="225178.093">23639 10055 686 0,'0'0'160'0,"0"0"-105"15,0 0 17-15,0 0-10 16,0 0-33-16,0 0-14 15,0-7-4-15,0 7-3 16,0 0-6-16,0 0 0 0,-4 13-2 16,-6 8 3-16,-3 4-1 15,2 6 6-15,-3 2 3 16,-2 4-1-16,-2 3-7 16,-6 4 4-16,-3 1-7 15,-1 2 0-15,1-1 6 16,4 1-6-16,4-4-2 15,3 1 0-15,2-9 2 16,5-4-6-16,1-4-6 16,3-7-20-16,2-4-2 15,2-5-18-15,-1-5-6 16,2-4 7-16,0-2-81 0,0 0-190 16</inkml:trace>
  <inkml:trace contextRef="#ctx0" brushRef="#br2" timeOffset="225745.8747">23347 10375 151 0,'0'0'490'15,"0"0"-424"-15,0 0 51 16,0 0-40-16,0 0-31 16,0 0-11-16,0-8-5 15,0 8 1-15,0 0-12 0,0 0-2 16,0 0-9-16,0 3-1 16,0 15-1-16,-5 6 10 15,-5 6-5-15,-2 1-2 16,3 0 5-16,-2-1-13 15,4-2 1-15,3-1 6 16,4-2-8-16,0-2 0 16,0-4-1-16,0-4 3 15,0-4-2-15,0-3 0 16,0-5 0-16,1-2-6 16,1-1 5-16,1 0 1 15,4 0 6-15,2 0-6 0,3 0 0 16,1-7-3-1,1-1 3-15,1 2 2 0,-2 1-2 16,2 2 6-16,-1 3-6 16,2-3-4-16,2 3 4 15,1-2 5-15,-1 2-5 16,2 0-4-16,-3-1 3 16,0 1 1-16,1 0 0 15,-3 0 0-15,-4 0-1 16,-4 0-17-16,-4 0-18 15,-3 3-37-15,0 3-51 16,-2 1-127-16</inkml:trace>
  <inkml:trace contextRef="#ctx0" brushRef="#br2" timeOffset="226791.7048">23720 9482 765 0,'0'0'92'15,"0"0"-8"-15,0 0 5 16,0 0-29-16,0 0-20 15,0 0-20-15,-8-20-7 16,8 20-3-16,0 0-7 16,0-1-3-16,0 1-1 15,0 0-3-15,0 0 0 16,0 7 4-16,5 7 1 0,3 1-1 16,0 0 6-1,1 4-4-15,0-1-2 0,3 2 0 16,-1-1 0-16,-1-1 4 15,0 1-1-15,-1 0 0 16,-1-2-3-16,0 3 3 16,0-1-2-16,-2 1 0 15,-1 2-1-15,-2-1 1 16,-3-2-1-16,0-3 4 16,0 0-8-16,0-6 3 15,0 0 1-15,-3-1 2 16,-9-3 0-16,-8-1 5 15,-2 0-7-15,-5-4 0 16,0-1-8-16,0 0 3 0,4 0-12 16,2-8-13-16,4-6-19 15,7-6-24-15,6-5-29 16,4-3-134-16</inkml:trace>
  <inkml:trace contextRef="#ctx0" brushRef="#br2" timeOffset="227130.2477">23565 9247 324 0,'0'0'509'15,"0"0"-444"-15,0 0 20 16,0 0 0-16,0 0-33 16,0 0-23-16,0-14-15 0,0 14-7 15,0 0-7-15,0 0 0 16,0 0-1-16,0 0-16 15,0 0-29-15,0 5-48 16,0 7-16-16,-5 3-134 16</inkml:trace>
  <inkml:trace contextRef="#ctx0" brushRef="#br2" timeOffset="229858.3913">22826 14019 420 0,'0'0'27'0,"0"0"128"16,0 0 7-16,0 0-49 15,0 0-55-15,0 0-1 16,0 0-6-16,-4-42-14 16,2 38-3-16,1 3-15 15,-1 1 0-15,2 0-5 0,-1 0-6 31,-2 0-1-31,-6 0-4 0,-3 5-6 16,-3 9 5 0,-4 2-3-16,1 2 1 0,4 2 0 0,4 2-4 15,-2 1 4-15,3-1-1 16,0 0 1-16,2 5 0 16,1-2 6-16,0 2-6 15,3-2 0-15,0 0-2 16,3-3 2-16,0-2-1 15,0-3-2-15,3-5 1 16,7 0 1-16,5-5-3 16,-1-3 3-16,5-2-1 15,-1-2 1-15,1 0-2 0,-1 0 0 16,-3-5-6 0,-4-3 7-16,0-4-20 0,-3 0 22 15,-1-5-13-15,-1-3-11 16,0 1 16-16,-3 2-3 15,-3 5 4-15,0 3 7 16,0 5 0-16,0 1 0 16,-10 2 0-16,-2 1-9 15,-3 0-11-15,2-24-3 16,0 48 9-16,3-18 6 16,4 1-12-16,0-3-17 15,2 2 19-15,-1-2-4 16,4-2-29-16,1 3-66 0,0-3-18 15,0-2-104-15</inkml:trace>
  <inkml:trace contextRef="#ctx0" brushRef="#br2" timeOffset="230421.138">23026 14095 319 0,'0'0'330'0,"0"0"-241"16,0 0 2-16,0 0-23 16,0 0-47-16,0 0-9 15,-41-8 9-15,30 8-5 16,0 5-6-16,1 3 0 15,3 0 6-15,-2 1 2 16,2 1-11-16,0 0 7 16,0 4 6-16,1 0-10 15,3 2-4-15,0-1 1 16,3-1 1-16,0 2-7 16,0-2 8-16,0-5-6 15,10 0 3-15,4-4-2 0,5-5-3 16,2 0 5-16,4 0-3 15,-1-7-2-15,0-8-1 16,-2 1-1-16,-3-3-7 16,-5 2-1-16,-2-4 0 15,-5-1 8-15,-3-2-3 16,-3 2 3-16,-1 3 0 16,0 5-3-16,-1 4 1 15,-13 4 4-15,-2 4-2 16,-7 0 1-16,1 0-1 15,-2 1 0-15,5 7 1 16,0 1-1-16,5 1-7 0,6-3-1 16,3-3-25-16,5-1-58 15,0-1-8-15,1-2-103 16,18 0-92-16</inkml:trace>
  <inkml:trace contextRef="#ctx0" brushRef="#br2" timeOffset="230875.8857">23154 14015 699 0,'0'0'72'0,"0"0"-38"15,0 0 33-15,0 0-27 16,0 0-19-16,0 0-4 16,23 10 8-16,1-10 8 15,6-4-8-15,3-7-7 16,-1 0-2-16,-3 1-3 16,-4 2-2-16,-3 2 5 15,-5 2-16-15,-4 4 5 16,-5 0-5-16,-4 0 0 0,1 0-1 15,-4 2-6-15,3 11 6 16,-2 0 1-16,-1 4 6 16,-1 0-6-16,0 2-4 15,0-1 4-15,0-1 6 16,-4 1-4-16,-5-1 0 16,0 0 1-16,-1-2-1 15,-2-1 5-15,3-3-6 16,3-3-1-16,1-4-2 15,4-2-3-15,1-2-20 16,0 0-30-16,0 0-43 16,6-9-148-16</inkml:trace>
  <inkml:trace contextRef="#ctx0" brushRef="#br2" timeOffset="231487.8881">23612 13766 506 0,'0'0'249'0,"0"0"-183"15,0 0 7-15,0 0 13 16,0 0-31-16,0 0-29 15,0-3-13-15,0 3-2 16,0 0-7-16,0 0 0 16,-3 6 1-16,-5 3-1 15,0 3-2-15,-1 3-1 16,-1 5 1-16,-1 2 0 16,1 6 1-16,-3-1-1 15,5 3-1-15,0-3 2 16,4-1 7-16,2-3-5 15,2-3 1-15,0-1-6 0,0-5 3 16,2-1 0-16,7-5-3 16,2-3-1-16,2-2 1 15,0-3 3-15,4 0-1 16,-2 0-4-16,2-3 3 16,0-8-2-16,-1-4 0 15,-2-2-7-15,1-2 4 16,-3-1-11-16,-1-4 7 15,-2 2-7-15,-4 5 6 16,-5 5 4-16,0 5 5 16,0 5 3-16,-8 2-3 15,-11 0 0-15,-5 5 4 0,0 5-4 16,-1 3-5 0,3 0 5-16,4-2 4 0,9 0-4 15,3-5-4-15,4 0-27 16,2-4-30-16,0-1-12 15,12-1 7-15,9 0-131 16,1-3-304-16</inkml:trace>
  <inkml:trace contextRef="#ctx0" brushRef="#br2" timeOffset="232018.9188">23811 13836 575 0,'0'0'100'16,"0"0"-18"-16,0 0 1 15,0 0-32-15,0 0-20 16,0 0 16-16,-11-11-13 16,10 11-4-16,1 0 2 15,-2 0-22-15,-1 0-9 16,-2 1-1-16,-1 11 2 15,-2 5 1-15,1 3-1 16,0 3-1-16,2 5 1 16,2-5 3-16,3 0 0 15,0-5 0-15,0-3-5 16,0-2 0-16,3-6-1 0,10-2 2 16,-1-5 0-16,4 0 0 15,0 0 0-15,1-8-1 16,0-4 0-16,-1-5-7 15,-1-3-2-15,-2-5 1 16,-2-7 7-16,-3 3 0 16,-1 1 1-16,-6 5-4 15,-1 6 4-15,0 7 1 16,0 5-1-16,-10 3 5 16,-4 2-1-16,-3 0-8 15,0 0 4-15,1 2 0 16,4 3 0-16,0-1-1 15,3 1 0-15,3 0-10 0,1-2-16 16,4 1-34 0,1-2-11-16,0-1-42 0,0-1-124 15,1 0-197-15</inkml:trace>
  <inkml:trace contextRef="#ctx0" brushRef="#br2" timeOffset="232351.3407">23968 13646 679 0,'0'0'81'16,"0"0"-1"-16,0 0-18 15,0 0-25-15,0 0-13 16,0 0 18-16,20 38-9 15,-12-17-4-15,0 4-2 16,0 0-9-16,0 1-2 0,-1-1-8 16,1-2-4-16,-1-2 5 15,-1-2-6-15,0-4 1 16,-3-3-4-16,0-2 1 16,-1-3-1-16,1-5-8 15,-2-2-36-15,5 0-26 16,1-3-52-16,3-14-104 15,-4-3-461-15</inkml:trace>
  <inkml:trace contextRef="#ctx0" brushRef="#br2" timeOffset="232619.3589">24027 13672 679 0,'0'0'125'15,"0"0"-41"-15,0 0 6 16,0 0-10-16,0 0-42 16,0 0-18-16,-1-13-10 15,1 6-7-15,6-3-3 16,6-3 4-16,0-1-8 0,1 2 0 16,-1 0-14-1,-1 4 1-15,-1 0-5 0,0 3-3 16,-1 0-11-16,-1 3-17 15,-1 2-11-15,-4 0-107 16,-1 0-147-16</inkml:trace>
  <inkml:trace contextRef="#ctx0" brushRef="#br2" timeOffset="232916.2535">24027 13672 51 0,'18'101'396'15,"-18"-99"-264"-15,0-2 41 16,0 0-62-16,0 0-58 16,3 0-1-16,6 0-6 15,-1 0-15-15,0 0-15 16,0-2-10-16,-3-1-5 15,1-1 4-15,0-2-5 16,1-2 0-16,0 2-5 16,2-4-29-16,5 3-34 15,-1-3-2-15,0 1-81 16,1-1-152-16</inkml:trace>
  <inkml:trace contextRef="#ctx0" brushRef="#br2" timeOffset="234039.8405">24121 13457 362 0,'0'0'106'16,"0"0"60"-16,0 0-62 15,0 0-25-15,0 0-31 16,0 0-23-16,-43-13-2 16,37 11 6-16,-1 1 6 15,1 1-9-15,-2 0-14 16,1 0-1-16,-4 0 5 0,-1 0-4 15,0 0 0-15,-1 0 5 16,-4 0-9-16,3 4 2 16,-1 1-5-16,-3 4-2 15,4 1-1 1,-2 1-2-16,1 1 2 16,2 1-2-16,1-2 0 15,0 0 0-15,1 3 3 16,4 0 1-16,-2 3 1 15,3 3-5-15,2 0 1 16,2 2 3-16,2 0-3 16,0-1 4-16,0 1 3 15,0-3-3-15,8 2-5 16,0 0 7-16,0 0-7 16,1 0 4-16,3 0-3 0,-2 1 0 15,1-3 3-15,0 1-2 16,-2 0 1-16,1-3-2 15,1-2 0-15,-2 0 2 16,3-2 2-16,5-4-3 16,-2 2 3-16,4-4-2 15,0 0-2-15,1-3 1 16,1-1 1-16,-1-3-3 16,0 0 1-16,1 0-1 15,1 0 2-15,1 0 0 16,-1 0-2-16,2 0-2 0,-2-9 2 15,-4-2 0 1,1-2 0-16,-3 0-2 0,0-2 1 16,-3-2 1-16,1-1-1 15,-7-2 1-15,1-2 0 16,-4 1 0-16,-1-2-4 16,-1-2 4-16,-2-3 0 15,0 2 0-15,0-2 0 16,0-1 3-16,0 1-2 15,-2 1 0-15,-5 2 1 16,-1 1-1-16,-2 1 3 16,-5 2 2-16,3-1 0 0,-4 3 2 15,3 1-7-15,2 2 1 16,0 2 6-16,1 2-8 16,-4 2 5-16,1 1-2 15,-3 2 1-15,-3 3-4 16,-4 0 0-16,-3 4-1 15,0 0 1-15,-3 0 0 16,2 0-4-16,3 0 1 16,0 3-14-16,2 5-20 15,0 4-19-15,5-2-56 16,5-2-120-16</inkml:trace>
  <inkml:trace contextRef="#ctx0" brushRef="#br0" timeOffset="258213.7536">7649 14230 125 0,'0'0'195'0,"0"0"-138"0,0 0 25 15,0 0-19-15,0 0-15 16,0 0-24-16,0 0 12 16,-6 0 23-16,4 0 0 15,1 0-12-15,1 0-16 16,-3 0-5-16,1 0 4 15,1 0 6-15,-1 0-24 16,1 0 7-16,-1 0 3 16,1 0-3-16,-1 0-5 0,2 0 6 15,0 0-13 1,0 0 4-16,0 0-3 0,0 0-5 16,0 0 1-16,0 0 5 15,0 0-7-15,0 0 5 16,0 0-6-16,0 0 7 15,0 0-6-15,0 0-1 16,0 0 0-16,0 0-1 16,0 0 3-16,0 0-4 15,0 0 1 1,0 0 0-16,0 6 1 0,0 2-1 16,-1 1 0-16,-1-1-4 15,2 1 4-15,-2 1 1 0,2 0 4 16,0 0-8-1,0 2 8-15,0-4-7 0,0 3 7 16,0-3-4-16,0 1-1 16,0-1 1-16,0 2 0 15,0-2-1-15,0 4 0 16,0-1-5-16,0 0 5 16,0 1 0-16,0 2 5 15,0-2-3-15,0 2-2 16,2 1 1-16,3-2-1 15,-4 1 2-15,1-3 1 16,1 1-3-16,-2-2 2 0,2 0-2 16,2 0 0-16,-2 1 0 15,3 2-2-15,1-3 2 16,-1 4-2-16,-1-2 6 16,2 1-8-16,-1 0 6 15,3 0-4-15,-3-1 4 16,2 0-2-16,-2-1 4 15,2-2-8-15,-2 4 4 16,0-6 0-16,2 4-2 16,2-3 7-16,-1 3-6 15,0 1 1-15,3-1 0 16,-3 0-2-16,0-1 2 16,1-1 0-16,-1-3 2 0,-1 4 0 15,1-3-2 1,1-1 0-16,-1 2 0 0,2-2 1 15,2 1-1-15,1 0 0 16,-1-2 0-16,-1 1 0 16,0-2 0-16,1 1 0 15,-1 3 1-15,1-3 1 16,1 2-1-16,-3-1 1 16,2 0-2-16,-1 0 0 15,1-3 2-15,-1 4-2 16,3-3-1-16,-6-1 0 15,8-1 0-15,-3 1 1 0,3 0 0 16,1 0-1 0,1 0 1-16,-1 0 3 0,1-1-3 15,-2 1 5-15,-2-2-5 16,-2 1 1-16,2 0 0 16,-1-2-2-16,0 0 0 15,1 0 1-15,-3 0 4 16,2 0-4-16,-4 0-1 15,2 0 1-15,-3-4 4 16,3-2-3-16,3 2-2 16,-3-3-1-16,1 2 1 15,-1 1 1-15,-1 0 7 16,-1-1-5-16,-1 2-2 16,0-1-1-16,0 1 1 0,-3-1 1 15,3 0 0-15,0-2-1 16,1 2 3-16,-1-3-3 15,-1 2 0-15,0 1 2 16,0-1-2-16,-2 1 0 16,3-1 2-16,0-2-1 15,-3 0 1-15,0-1-1 16,0 1 5-16,0 0-5 16,3 1-1-16,-3-1 3 0,0 0-2 15,0 2-1-15,-3 0 3 16,2 0-3-16,-2 0 1 15,2-2 0-15,-2-1 1 16,0 0-1-16,3 1 0 16,-1-3 0-16,-1 2 0 15,2-1 4-15,-3 1-5 16,0-2 0-16,0-2 0 16,-2 0-2-16,1 0 2 15,-2-2 1-15,1 1-1 0,-1-1 1 16,2 0 1-16,-2 1-2 15,1 1 3 1,-1 0-3-16,0-1 0 0,0-1 0 16,0 2 0-16,0-1 0 15,0-2 0-15,2 3 0 16,-2-2-1-16,0 1 1 16,0 2 1-16,3-1-1 15,-3 0 0-15,0 2 4 16,0-1-2-16,0-3-1 15,0 1-1-15,0 1 1 16,0 1-1-16,0-1 0 16,0 4 0-16,0 2-3 0,0-1 3 15,0 2 0 1,0 0 1-16,0 0-1 0,0-2 5 16,0 2-1-16,-3 0-2 15,3-2 2-15,0 1-4 16,0 3 8-16,0 0-7 15,0 0 6-15,0 3-7 16,0-2 4-16,0 1-3 16,0-1-1-16,0 2 4 15,0-3-3-15,0 2-1 16,0-2-2-16,0-2 2 16,0 0 0-16,0 2 1 15,0-1 7-15,-2-1-6 16,1-1-1-16,1 2 1 0,-2-1 0 15,1 0-2-15,-1 2 0 16,1 2-2-16,-1 0 0 16,1-1-3-16,1 1 3 15,0 1 0-15,-2 0 1 16,2 0-3-16,0 0-13 16,-3 0-2-16,0 0-13 15,-4 0-24-15,0 4-92 16,-1 0-703-16</inkml:trace>
  <inkml:trace contextRef="#ctx0" brushRef="#br0" timeOffset="259127.0007">8372 14332 129 0,'0'0'320'0,"0"0"-200"16,0 0 13-16,0 0-26 0,0 0-66 16,0 0-16-16,21 0 13 15,-15 0-14-15,-1 0 7 16,-2 0-16-16,1 0 17 15,1 0-10-15,-1 0 5 16,5 0-12-16,0 0 5 16,3 0-12-16,4-3 10 15,1 1-18-15,2-1 5 16,0-4 4-16,0 4-5 16,-2-4-4-16,-3-1 0 15,4 2 1-15,-3-5 4 16,-2 2 0-16,2-3-4 15,0 2 1-15,-3-1-2 0,-3 1-1 16,3 0 0 0,-5 0 0-16,-2 2 1 0,-1-1 0 15,-1 1 2-15,1-3-2 16,-2 4 0-16,-1-4-2 16,-1 3 2-16,2 4 0 15,-2-1-3-15,0 2 2 16,0 1-1-16,0 2-6 15,0-2 8-15,0 2 3 16,0 0 3-16,0 0-2 16,0 0-4-16,0 0-5 15,0 2 2-15,0 11 3 16,0 2 2-16,0 5 7 16,1 1 3-16,4 3 4 15,3 2-4-15,2-2 1 0,-1-1-2 16,3-1-5-16,-2-3-3 15,4-4-2-15,-2-1-1 16,-1-4-15-16,0-4-32 16,-6-5-47-16,-5-1-269 15</inkml:trace>
  <inkml:trace contextRef="#ctx0" brushRef="#br0" timeOffset="260477.7066">7671 14191 350 0,'0'0'142'16,"0"0"-65"-16,0 0 2 16,0 0 3-16,0 0-47 15,0 0-12-15,-40 5 2 0,35-1 0 16,0 1-9-16,0 0 2 0,-1 1 3 16,0 1 5-16,1 0-7 15,-3 3 0-15,0 1-3 16,-2 1 1-16,-1 5-9 15,-4 0-2-15,0 3-1 16,-1 0 4-16,2-1-9 16,1-1 0-16,1-2 2 0,-1 0-2 15,4-5 0 1,1-2 0-16,2-1 0 0,1-3-1 16,3-4-1-16,1-1-1 15,1 0-3-15,0 0-8 16,0 0-1-16,0 0 2 15,8 0 13-15,4-11 1 16,2 1 9-16,4-6-8 16,-1 0 0-16,-3 1-1 31,1-1 1-31,-3 2-2 16,-5 3 5-16,-2-1-1 0,-2 1 4 0,1 0-3 0,-4 1 7 15,3 0-4-15,-3 1 0 16,0 2 4-16,3 2-2 15,-3-2-2-15,0 2-5 16,0 1-2 0,2 0 7-16,-1-1-3 15,1 1-1-15,1 1 1 16,-2-1 2-16,2 3 3 16,0-2-8-16,2 0 6 15,0 2-4-15,0-3 6 16,-2 3-10-16,3 1 7 15,3 0-6-15,1 0 9 16,1 0-4-16,1 0-4 0,7 13 8 16,-1 5-1-1,0 1 8-15,-2 1-4 0,-2-3-5 16,-5 1 3-16,3-2-8 16,-5-2 0-16,-1-3-3 15,-3-1 0-15,0 0-18 16,-3-1-35-16,0-1-42 15,0-4-64-15</inkml:trace>
  <inkml:trace contextRef="#ctx0" brushRef="#br0" timeOffset="262123.2813">7510 15514 469 0,'0'0'85'0,"0"0"-54"0,0 0 64 15,0 0-7-15,0 0-52 16,0 0-10-16,0-9-2 16,0 9 10-16,0 0-13 15,-3 0-6-15,-3 0-11 16,-1 0 4-16,-1 0 3 15,-2 0-5-15,-2 0-5 16,1 5 2-16,-2 2-1 16,-2 5 3-16,4 0-3 0,1 0-1 15,3 1-1-15,1 1-1 0,1-2-1 16,2 0-1-16,0-2 3 16,3-1 0-16,0-4-1 15,0-2 0-15,0-1-5 16,0-1 0-16,0-1-11 15,0 0 12-15,5 2 0 16,2-2 5-16,-1 0 0 16,-1 0-3-16,3 0-6 15,-3 0 3-15,1 0 5 0,3 0 2 16,1-2-1 0,-2-3 0-16,-1 1 1 0,1 2-1 15,2-1 0-15,1 0 0 16,-1 0 6-16,5 0-6 15,-3 1 0-15,3-1-2 16,0 1 6-16,-2 1-2 16,4-2 0-16,-3 3 5 15,0 0 0-15,1 0-1 16,-3 0-5-16,-3 0 13 16,4 0-4-16,-2 3-6 15,-4 2-2-15,2-1 3 16,-5 2 2-16,-1-1-5 15,-1-2-4-15,-2 5 6 16,0 0-4-16,0 3 0 0,-3 1 13 16,-13 3 5-1,-4 1-5-15,-2 1-4 0,-2-3-4 16,0-3-5-16,0 0 3 16,5-3-3-16,1-1 1 15,3-2-1-15,0-3-20 16,3-2 9-16,0 0-20 15,2 0-35-15,1-5-52 16,3-4-193-16</inkml:trace>
  <inkml:trace contextRef="#ctx0" brushRef="#br0" timeOffset="262952.9857">7780 15497 509 0,'0'0'120'16,"0"0"-18"-16,0 0-25 16,0 0-20-16,0 0-29 15,0 0-12-15,-18 20 1 16,15-8-5-16,2 1 1 16,1-1 6-16,0 1 4 0,0-1-2 15,0-1-2 1,4-4-13-16,4-1 0 0,2-3 6 15,-1 0-8-15,0-3 0 16,4 0-1-16,2 0 1 16,0-9 0-16,2-4 3 15,-4-3-7-15,-4 1-4 16,-3-2-7-16,-1 2 4 16,-5 1 0-16,0 1 0 15,0 4 4-15,0 4-1 16,0 2 3-16,0 3-4 15,0 0-2-15,0 0-2 16,0 0 7-16,0 0-1 16,0 0 2-16,0 0-1 15,0 0-2-15,0 0 3 0,0 2 1 16,0 4-3-16,0-3 2 16,1 3-5-16,4-3 5 15,3 2 1-15,0-2 0 16,1-1-1-16,4-2-2 15,2 0 3-15,4 0 2 16,0-2 0-16,1-9 0 16,-2 2 5-16,0-2-6 15,-5-4 2-15,-5 1 4 16,-2-1-3-16,-6 2 0 16,0 0 0-16,0 5-1 15,0-1-3-15,-9 3-2 0,1 1 1 16,-3 2 0-16,0 1 0 15,-7 2-3-15,2 0 1 16,-8 0-1-16,3 0-5 16,3 5-1-16,2 1 8 15,7-1-11-15,3 0-10 16,6-1-5-16,0-1-38 16,1 0-101-16,19-3-50 15,4 0-261-15</inkml:trace>
  <inkml:trace contextRef="#ctx0" brushRef="#br0" timeOffset="264112.8496">8193 15332 628 0,'0'0'36'15,"0"0"41"-15,0 0 10 16,0 0-32-16,0 0-16 0,0 0-14 16,-64 5-19-16,57 6 10 15,-2 5-6-15,9-2-2 16,0-1 3-16,0 1-4 15,0-3 3-15,0-2-8 16,7-1-2-16,5-6 3 16,-1 0-3-16,5-2 2 15,-1 0-2-15,6-3-1 16,0-10-4-16,-3-3-36 16,1-4-13-16,-5 0-14 15,-3-5 9-15,-5 3 28 16,-3 2 28-16,-1 6 3 15,-2 7 21-15,0 4 15 0,0 3-5 16,-8 0-1-16,-5 0-28 16,1 11-2-16,3 3 11 15,4 1-1-15,4-3-5 16,1 1 6-16,0-4 0 16,0 2-6-16,6-2 7 15,3-3-8-15,3-1-2 16,1-2 1-16,-1-3-1 15,2 0 0-15,-2 0-2 16,1-11-4-16,-4-3-13 0,2-3-4 16,-5-3-20-16,-2 1 20 15,-4 2 15-15,0 4 4 16,0 6 2-16,0 2 5 16,0 5 14-16,0-2 13 15,0 2-8-15,0 0-12 16,0 0-12-16,0 2 0 15,0 12 12-15,0 3 5 16,0 1-2-16,7 3 0 16,5 3 7-16,5 1-2 15,-1-1-2-15,2-1-4 16,3 0 3-16,0-1-8 16,-3-2 1-16,-3-5-5 15,-4-1-1-15,-3-5-3 16,-2-4-1-16,-6-2 0 0,3-3 1 15,-3 0 2-15,0 0 4 16,0-2 1-16,0-10-6 16,-3-5-2-16,-6-6-1 15,-4-2 1-15,-1-4-1 16,-2 0 0-16,4-2-7 16,1 5 7-16,0 0-12 15,0 4 7-15,3 4 5 16,-2-1 1-16,3 4 6 15,1 1-6-15,-2 1 0 16,1 0-1-16,1 0 1 16,1 1-6-16,1 3 6 0,-1 0-15 15,4 1-2-15,1 2 2 16,0 2 3-16,0 3-3 16,0 1 10-16,0 0-11 15,3 0 15-15,9 0 1 16,6 5 11-16,-2 1-2 15,2 1 7-15,0 0-9 16,-2 1 0-16,-2 1-1 16,-1-1 2-16,-7 4-6 15,-1-3 1-15,-5 5 7 16,0-1-2-16,0-1-1 16,-6 3 5-16,-8-1-8 15,-4 2-2-15,-1-3 2 0,1-2-2 16,-1-4-4-16,4-4-18 15,3-3-56-15,7 0-5 16,4-9-188-16</inkml:trace>
  <inkml:trace contextRef="#ctx0" brushRef="#br0" timeOffset="264645.9363">8574 14977 59 0,'0'0'517'0,"0"0"-434"15,0 0 54-15,0 0-59 0,0 0-19 16,0 0-21-16,-11-19 4 16,10 17-12-16,-1 2 9 15,1 0-23-15,1 0 7 16,0 0-5-16,0 0-5 15,0 0-11-15,-2 0 7 16,-1 0-9-16,0 8-2 16,-1 8 2-16,-5 5 1 15,3 2-1-15,3 6 1 16,0 3-1-16,3 1 2 16,0 0 5-16,6-4-1 15,10-4 4-15,-1 2-5 0,8-6-5 16,-2-1 1-1,4-3 0-15,-3-5 0 0,1-2-1 16,-4-4-1-16,-1-4-20 16,4-2-34-16,-2 0-63 15,-2-8-156-15</inkml:trace>
  <inkml:trace contextRef="#ctx0" brushRef="#br0" timeOffset="266158.3435">8780 14970 592 0,'0'0'63'16,"0"0"39"-16,0 0-8 15,0 0-18-15,0 0-35 0,0 0-13 16,0-17-5 0,0 16-2-16,0 1-4 0,0 0-5 15,0 0-1-15,0 0 0 16,0 0-2-16,0 0-9 15,0 0 0-15,0 0-3 16,0 6 1-16,0 6 2 16,0 3 2-16,0 5 0 15,0-1-1-15,0 0-1 16,0-3 2-16,0-5 1 16,0-2-2-16,0-1-1 15,0-2 1-15,0 0-1 16,0-1 2-16,0-2 0 15,0 0-4-15,0-1 4 16,0-1-2-16,0-1 0 0,0 0 0 16,0 2-4-16,0-1 3 15,0 2-1-15,0-1 2 16,7 1 0-16,3-1 0 16,1-1-2-16,3-1 2 15,2 0 1-15,-1 0 0 16,4 0 8-16,0-4-5 15,1-4-4-15,-1 0-5 16,-1-1 5-16,0 1-28 16,-3-1-12-16,-6 1-20 15,-1-1-43-15,-7 1-147 16,-1-1-228-16</inkml:trace>
  <inkml:trace contextRef="#ctx0" brushRef="#br0" timeOffset="266436.4237">8890 15010 459 0,'0'0'129'16,"0"0"-101"-16,0 0 71 16,0 0-8-16,0 0-31 15,0 0-19-15,4 33-1 16,4-19-5-16,1 1-9 15,0 2-1-15,0-2-14 16,-2-1-7-16,-2 0 2 16,2-4 0-16,-2 0-6 15,-2-3-1-15,-2 0-14 16,-1-4-36-16,0-2-77 16,0-1-176-16</inkml:trace>
  <inkml:trace contextRef="#ctx0" brushRef="#br0" timeOffset="267024.244">9121 14956 139 0,'0'0'615'0,"0"0"-561"16,0 0 3-16,0 0 3 16,0 0-24-16,0 0 13 15,2 56-17-15,-1-36-10 0,1-2-6 16,1-1-9-16,-3-3-3 15,0-2 1-15,0 1-4 16,-5-3-1-16,-8 0-31 16,-6-5-74-16,-1-5-434 15</inkml:trace>
  <inkml:trace contextRef="#ctx0" brushRef="#br0" timeOffset="268779.829">9302 14737 268 0,'0'0'100'0,"0"0"15"0,0 0-6 15,0 0-6-15,0 0-26 0,0 0-28 16,-25-20-19-16,22 18 8 16,-2-1-2-16,2 0-18 15,1 0 7-15,-1 0 1 16,0 0-6-16,-1 1-5 16,0-1 2-16,1 2-12 15,0-1 9-15,0 1 0 16,-2-1-12-16,1 2 5 15,-5 0-6-15,3 0-1 0,-3 0-4 16,-2 0 4-16,-2 6 0 16,1 8 0-16,3 0-2 15,-1 3 1-15,5 0 2 16,4-2-2-16,1 0 0 16,0-1-2-16,0-3 1 15,0 1 0-15,4-2 0 16,5-3-3-16,1-1 3 15,4-1 2-15,2-2-9 16,-1-3 0-16,3 0-6 16,-3 0-4-16,0 0-2 15,-3-4-15-15,0-6 15 16,-5-1 4-16,-1-1-15 16,-1-4 15-16,-1-1 1 0,1-3 14 15,2 2 2-15,-4 3 2 16,-1 0 0-16,-2 4 3 15,0 2 16-15,0 4-6 16,0 1-3-16,0 2 2 16,0 2 0-16,0 0-14 15,0 0 0-15,0 0-1 16,0 0-4-16,0 8 5 16,0 3 16-16,3 1 6 0,3 1-1 15,0 0-3 1,4-1-10-16,-1 0-6 0,3-2 2 15,3-3-1-15,-2-1-3 16,4-4-6-16,1-2-10 16,1 0-35-16,3 0-32 15,-7-7-243-15</inkml:trace>
  <inkml:trace contextRef="#ctx0" brushRef="#br0" timeOffset="269451.4518">9432 14530 355 0,'0'0'123'0,"0"0"-38"16,0 0 3-16,0 0 14 16,0 0-53-16,0 0-21 15,-30-22-13-15,21 20 0 16,0 1-7-16,0 1-1 0,0 0 6 16,3 0-9-16,0 0-3 15,-4 0 2-15,-1 0-3 16,2 4-4-16,-1 2 4 15,5 0 0-15,4 1-1 16,1-2-6-16,0 2 7 16,0-1-6-16,0 0 5 15,0-1 1-15,0 0-4 16,6 1 4-16,3-5-1 16,-2 2 0-16,2 0 2 15,0 1-1-15,0-1 0 16,2-1 0-16,-2 0-3 0,-1-2 3 15,0 3 5 1,-2 0-4-16,0 3 1 0,1 1 13 16,-1 2-11-16,0 2 12 15,0 2 0-15,0 3-4 16,1 2-2-16,-2 1-1 16,4 2 1-16,-3-1 3 15,0 2 9-15,3-2-12 16,0-2 6-16,-2-3 4 15,2-1-3-15,2-3-12 16,-2-2 5-16,4-6-10 16,-1 2 4-16,7-5-3 15,1 0 2-15,2 0-5 16,2-5 2-16,-4-5-35 16,-3-4-37-16,-6-2-35 0,1-6-214 15</inkml:trace>
  <inkml:trace contextRef="#ctx0" brushRef="#br0" timeOffset="269795.1174">9600 14552 487 0,'0'0'155'15,"0"0"-32"-15,0 0-40 16,0 0-39-16,0 0-33 16,0 0 11-16,0 20 34 15,6-4-21-15,2 1 3 16,-1 0-13-16,2 0-1 15,0-2-9-15,-1-3-14 16,-2-2 1-16,1-3 2 16,-3-2-3-16,-1-2-2 15,0-2-12-15,0-1-60 16,-1 0-104-16,-2-1-448 0</inkml:trace>
  <inkml:trace contextRef="#ctx0" brushRef="#br0" timeOffset="270794.8803">9581 14416 292 0,'0'0'452'0,"0"0"-382"15,0 0 21-15,0 0 2 16,0 0-40-16,0 0-22 15,-5 1-13-15,5-1-18 0,0 0-1 16,8 0 1-16,5 0 3 16,2-5 7-16,0-3-2 15,-3-2-8-15,2 3-3 16,-3-1-15-16,-2-1 13 16,-1 1-8-16,-1-2 10 15,1 0-1-15,1 1 2 16,0 3-1-16,-1-2-4 15,-3 3 7-15,1 2 0 16,0 0 5-16,-3 2-3 16,-1 1-1-16,-1-2 5 15,2 2 5-15,-3 0-11 16,0 0-2-16,3 0 1 0,0 3 2 16,4 6 1-1,-1 5 0-15,2 1 10 0,2 2-11 16,-4 2 13-16,2 2-5 15,-1-2-5-15,0-1 1 16,1 2 1-16,1-2-2 16,0 0 0-16,3 1 1 15,-3-2 3-15,0-1-6 16,6-1 4-16,-5 1-6 16,0-4 1-16,1 0 0 15,-3-1 0-15,-1-3-1 16,2 1 0-16,-5-2-2 15,-1-1 2-15,-1-2-1 16,-2 2-3-16,0 1-1 0,-9 1-1 16,-18 1-4-16,-4-1-45 15,-5 0-38-15,3-8-79 16,8 0-651-16</inkml:trace>
  <inkml:trace contextRef="#ctx0" brushRef="#br0" timeOffset="271310.3968">9730 14156 407 0,'0'0'186'0,"0"0"-40"15,0 0-28-15,0 0-37 0,0 0-26 16,0 0-21-16,-8-8-6 16,8 8-15-16,0 0-11 15,8 0 8-15,11 11-2 16,2 1 5-16,6 5-2 16,5 3 6-16,-1 2-13 15,0 2 1-15,1 2-1 16,-4 2-4-16,0 1 3 15,-4 3 0-15,0-2-1 16,-6-1 0-16,-3 0-2 16,-5-1 8-16,-2 0-7 15,-7-1-1-15,-1 2-1 16,0 0-5-16,-18 1 4 16,-9 1-47-16,-1-4-81 15,1-4-387-15</inkml:trace>
  <inkml:trace contextRef="#ctx0" brushRef="#br0" timeOffset="275293.8176">22333 14462 581 0,'0'0'42'15,"0"0"32"-15,0 0 31 16,0 0-47-16,0 0-22 16,0 0-19-16,0 0-6 15,0 0-3-15,0-2 2 16,0 2 5-16,0 0 0 0,0 0 2 16,0 0 2-1,0 0-5-15,0 0 1 0,0 0-7 16,0 0-6-16,0 0 6 15,0 0-7-15,0 3 0 16,0 5 8-16,0 1-4 16,0 0-1-16,0 1 2 15,0 1-4-15,0 0 6 16,0 1-8-16,0 1 2 16,0-2 2-16,1 0-3 15,4 0 3-15,0-4-3 16,0 4 8-16,-1-2-6 15,1 3 0-15,1-1 1 16,0-1 4-16,1 1-5 16,-1 1-2-16,2 1 4 0,-2-2-2 15,-2 1-1-15,5 2 0 16,-3-1 1-16,0-1-2 16,0 1 3-16,0 1-1 15,1-3-2-15,-2 2 5 16,1 0-5-16,0 0 4 15,0-1-3-15,3 3 1 16,0-2-1-16,3-1 3 16,1 0-5-16,1-1 2 15,0-2 0-15,0 1 0 16,2 0-1-16,-4 0 1 16,-1 1-2-16,-1 0 0 0,-3-1 0 15,3 0 0-15,0 0 0 16,0-3 0-16,8 4 0 15,0 0 0-15,4-1-3 16,4 0 3-16,-5-2 5 16,3-2-5-16,-4 1 0 15,0-3-1-15,-2 2 0 16,-2-4 1-16,-2 3-6 16,-5-2 5-16,2 0-1 15,-2 0-2-15,4 0 1 16,3-3-1-16,0 0 4 15,5 0 0-15,0 0 0 16,-3 2 0-16,3-2 3 16,-2 0-3-16,1 0 0 15,2 0-1-15,-1 0 0 0,0 0 0 16,0 0-4-16,-1 0 7 16,0 0-2-16,1 0 1 15,1 0-1-15,3-5-1 16,-2-1-4-16,2-2 5 15,-2 2 4-15,-1 0-3 16,1 0-1-16,0 4-3 16,1 0 3-16,-3-1 2 15,-3 2-2-15,0-1 0 16,-5 1-1-16,4-2 6 16,-2-1-10-16,2-2 5 15,0 1 0-15,2-1 0 0,5-1 4 16,0-1-4-16,3-1 0 15,-2 1 0-15,-2 1-6 16,-5 0 6-16,-2-1 0 16,-2 1-4-16,2-3 4 15,-3 3 1-15,1-2-1 16,-2 1-3-16,1 1 3 16,-3-2 2-16,4 1-2 15,1-4-4-15,0 2-10 16,3-3-12-16,-5 1 1 15,0 1 14-15,-2 0 0 16,-1 4 8-16,-1-3 3 16,-1-1-2-16,-1 2 2 0,2-1 1 15,-3-3 1-15,0 2-2 16,0-4 0-16,0 2 2 16,0-3-2-16,-2-1 0 15,1 0-1-15,-1-1 1 16,1 0 2-16,-2 1-2 15,0 1-1-15,0-1 1 16,-3 3 0-16,3 2 2 16,-3 1-1-16,0 4 0 15,0-2-2-15,0 2 1 16,0 0 0-16,1-2 1 16,1 1-1-16,-1-1 0 0,2 0-1 15,0-1-1 1,2-2 2-16,-1 1 2 0,-1-1-1 15,-1-1 0-15,1 3 4 16,-2-2 0-16,-1 3-1 16,0 4 6-16,0-1-5 15,0 2 6-15,0 0-10 16,3 1 2-16,-3 0-2 16,0 0 2-16,0 0 2 15,0 2-5-15,0-2 0 16,0 2 1-16,0-1 0 15,0 2 2-15,0 0-6 16,0 0 2-16,0 0-5 16,0 0-3-16,0 0-28 15,0 0-9-15,0 5-33 0,0 0-115 16,0 0-420-16</inkml:trace>
  <inkml:trace contextRef="#ctx0" brushRef="#br0" timeOffset="276012.3991">23823 14408 615 0,'0'0'146'0,"0"0"-88"16,0 0 16-16,0 0-27 0,0 0-17 15,0 0 10-15,0 14-6 16,4-13-4-16,7 2-5 16,1-1-4-16,3-2-1 15,0 0-18-15,2 0 2 16,-1 0 1-16,1 0-5 15,1-6 3-15,-1-4-2 16,2 1 1-16,-2-4 2 16,2-3-8-16,-3-1 4 15,1 1-12-15,-5 2 6 16,-2 1 0-16,-4 7 5 16,-5 3 1-16,-1 3 0 0,0 0-2 15,0 0 2 1,0 0 2-16,0 0 0 0,0 0 2 15,0 0-4-15,2 0 0 16,1 0 0-16,0 5 0 16,3 7 0-16,0 3 5 15,-2 4 0-15,1 1 2 16,-2 3-1-16,-2-2 3 16,4-1-5-16,-1 0 7 15,1-1-6-15,2-3-1 16,-2-2 0-16,-1-3-3 15,-2-3-1-15,-1-3-5 16,-1-3-40-16,0-2-72 16,-7 0-207-16</inkml:trace>
  <inkml:trace contextRef="#ctx0" brushRef="#br0" timeOffset="277230.8599">22340 14442 257 0,'0'0'254'16,"0"0"-197"-16,0 0 39 16,0 0 19-16,0 0-66 15,0 0-16-15,-45 13 4 0,34 0-11 16,1 3-2-16,1-1-18 16,2 2 10-16,-2 0-2 15,2-1-4-15,-1 0 10 16,2-2-14-16,0-2-1 15,0 1 4-15,0-2-9 16,3 0 1-16,-1-3 6 16,2-3-7-16,1 0-4 15,1-4 4-15,0 0 1 16,0-1-1-16,0 0 0 16,0 0-1-16,0-1 2 15,1-12-2-15,10-5-3 0,2-4-1 16,2-2 3-16,4-4-23 15,-2 3 0-15,2-1 8 16,-4 4 16-16,1 0 1 16,-3 5 0-16,-2 0 0 15,0 3 1-15,-4 1 2 16,4 2-2-16,-5 2 4 16,0 4 1-16,-3 0 13 15,-2 4 2-15,1 1-10 16,-1 0 1-16,2 0-8 15,4 0-2-15,2 4 0 16,2 8 22-16,1-1-4 16,0 3-4-16,1 1 4 15,4 4-8-15,2 1 3 16,-2 3-3-16,-1-2-2 0,-1 2-4 16,-4-3-3-16,-3 2-2 15,-2-2-1-15,-4 0-1 16,-2-2-13-16,0-2-34 15,-2-5-84-15,-10-5-322 16</inkml:trace>
  <inkml:trace contextRef="#ctx0" brushRef="#br0" timeOffset="278464.9395">22712 15384 708 0,'0'0'69'0,"0"0"-37"16,0 0 62-16,0 0-38 0,0 0-17 15,0 0-30 1,-41-22-7-16,26 22 3 0,-4 0-4 16,0 8-1-16,0 0 2 15,3-1-2-15,6 3 0 16,1 0 5-16,3-1-8 15,3 1 5-15,0-1-2 16,1-1 7-16,2-1-4 16,0 0 3-16,0-2-6 15,0 0 0-15,0 0-2 16,2-3 0-16,6 3-2 16,3-2 8-16,0 0-3 15,0 2-1-15,0-3 3 16,-2-1-6-16,-3 2 7 0,1 0-4 15,-2-3 0-15,1 0 0 16,0 0-4-16,0 0 0 16,4 0 2-16,1 0 2 15,2 0 2-15,-1 0-2 16,2 0-2-16,0 0-4 16,0 0 5-16,-2 2 1 15,-2 1 0-15,-1 0-6 16,0-1 6-16,0-1 0 15,-1 2 0-15,-1-3 0 16,2 3 0-16,-2-1 0 16,1 4 0-16,-2 0-3 15,3 0 3-15,-2 2 0 0,-2-1 1 16,-1 0 1 0,-1 0 3-16,-1-1-1 0,-1-2-2 15,-1 0 1-15,0-1-1 16,0 3 0-16,0-2 0 15,-7 3 6-15,-13 2 3 16,-1-1-1-16,-6 1-9 16,1 1 3-16,0-3-4 15,3 1 1-15,4-2 1 16,5-3-2-16,5 0 0 16,1-3-4-16,2 0 1 15,-1 0-19-15,2 0-9 0,2-10-46 16,2-3-140-1</inkml:trace>
  <inkml:trace contextRef="#ctx0" brushRef="#br0" timeOffset="279246.0072">22956 15443 624 0,'0'0'133'0,"0"0"-78"15,0 0 26-15,0 0-24 16,0 0-40-16,0 0-17 15,0 5 3-15,0 8 7 16,0 0 4-16,0 3 1 16,0-2 2-16,0-2-5 15,0 0-5-15,0-4-4 16,0-2 6-16,2-2-1 16,6-2-6-16,5-2 4 15,1 0-4-15,4 0-1 16,5-5-1-16,-4-7-32 0,-1 2 4 15,-3-6-30 1,-3 1 6-16,-2-1 2 0,-3 2-3 16,-3 2 31-16,-4 4 22 15,0 2 21-15,0 2 16 16,0 1-30-16,0 1 15 16,-4 2-19-16,-1 0-3 15,0 0 0-15,-1 3 0 16,3 6 3-16,0-1 6 15,3 1 8-15,0 0 2 16,0 0-13-16,0-1-1 16,0-1 7-16,5 0-7 15,5-4 1-15,5-1 0 0,0-2-3 16,4 0 7 0,4 0-1-16,-1-5-8 0,2-6 3 15,-3 0 0-15,-3-3-4 16,0-3 0-16,-6 0-11 15,0-2-5-15,-6-1-1 16,-5 0 3-16,-1 6 13 16,0 5-9-16,-3 1-3 15,-12 8 8-15,0 0-1 16,-5 0 6-16,-2 0-3 16,-1 0 3-16,3 8 0 15,4-2 0-15,4 0 0 0,8-1-14 16,2 0-42-1,2-4-86-15,3 2-59 0,12-1 38 16,3 1-146-16</inkml:trace>
  <inkml:trace contextRef="#ctx0" brushRef="#br0" timeOffset="280448.8476">23460 15285 80 0,'0'0'521'0,"0"0"-450"15,0 0 19-15,0 0-18 16,0 0-17-16,0 0-26 15,-62-6-20-15,53 17 1 16,1 3-9-16,2 2 7 16,2 3-1-16,-1-1-4 15,4-1 8-15,-1 0-11 16,2-3-1-16,0-3-2 16,0-6 4-16,0-1-3 15,8-4-2-15,4 0 3 16,1 0 1-16,2 0 0 0,1-8-11 15,-2-4-10-15,-2-6-7 16,-2-1-10-16,1-3 24 16,-4 1-20-16,1 2 3 15,-4 5 23-15,-4 6 8 16,0 3 19-16,0 5 29 16,0 0-43-16,0 0 7 15,-1 0-9-15,-7 9-3 16,2 4 14-16,2 2-8 15,2 1 5-15,2-3-10 16,0-4-1-16,0 2-1 16,0-6 1-16,3-1 0 15,6-2-1-15,2-2 1 0,1 0 3 16,5 0-3 0,0-8 0-16,1-4-38 0,-3-2 12 15,-2-2 25-15,-4-1 1 16,-1-1-5-16,-1 1 5 15,-4 4 0-15,0 4 3 16,-3 2 18-16,0 4 12 16,0 3-10-16,0 0-10 15,0 0-6-15,0 0-7 16,0 0 4-16,0 10-1 16,1 7 22-16,1 1-6 15,1 1 3-15,2 3 2 16,1-2-4-16,2 0-5 15,1-3 2-15,0 3-8 0,2-4 1 16,-2 0-1-16,-2-2-9 16,-2 1 8-16,-1-1-8 15,-2-3 0-15,0-2 4 16,-2-2-2-16,0-4-2 16,0-2 0-16,0-1 2 15,0 0 1-15,0 0 2 16,0 0 4-16,-8-9-5 15,-1-5-3-15,0-3-1 16,1-6-1-16,4-4-2 16,1-6-1-16,1-2-10 15,2-2-3-15,0 3-27 16,0 5 16-16,0 4-8 0,0 7 4 16,0-1 11-16,0 7 5 15,0 1-11-15,0 1-1 16,2 3 2-16,-2-2 2 15,3 2-1-15,-2 3 3 16,5-1-5-16,-1-2 4 16,4 3 8-16,1-1 15 15,6 2 37-15,0 3 17 16,0 0-5-16,-3 0-22 16,1 6 14-16,-4 9-11 15,-1 2 8-15,0 0 0 16,-2 0-12-16,0 0-1 15,-4-2-13-15,-2-1 1 16,-1-1-9-16,0-2-2 0,-14-1 0 16,-11 1 7-16,-5-2-8 15,-4-1-1-15,3-3 0 16,2-3-23-16,9-2-18 16,10 0-58-16,7-2-23 15,3-9-137-15</inkml:trace>
  <inkml:trace contextRef="#ctx0" brushRef="#br0" timeOffset="280933.1055">23979 14943 472 0,'0'0'123'0,"0"0"8"16,0 0-32-16,0 0-17 15,0 0-35-15,0 0-14 16,0-29 1-16,0 26 0 15,0 0-19-15,-4 2 2 0,3-1-6 16,-1 2 3-16,-1 0-9 16,2 0-1-16,-5 0-2 15,-2 2 0-15,-2 9 2 16,-1 2-2-16,2 6-1 16,2 6 3-16,-2 2-2 15,3 3 9-15,1 0-3 16,4 0 3-16,1-1-6 15,0-1 3-15,0-2 1 16,3-3-9-16,8-2-2 16,5-2 2-16,-1-4 0 15,3-3-3-15,2-1-1 16,2-8-38-16,3-1-26 0,2-2-65 16,-1 0-270-16</inkml:trace>
  <inkml:trace contextRef="#ctx0" brushRef="#br0" timeOffset="282339.025">24241 14775 613 0,'0'0'46'16,"0"0"-35"-16,0 0 52 15,0 0-27-15,0 0-10 16,0 0-17-16,-29-1 0 16,23 1 7-16,0 0-3 15,3 1 1-15,-1 4 5 16,-2-1-1-16,0 5-1 15,-3 3 2-15,-2 4-3 16,-2 4 1-16,3-1 1 16,-1 4-6-16,5 1 1 15,0 0 2-15,3 3-1 16,2 0-1-16,1-2-12 16,0-2 7-16,0-2-5 0,0-2 4 15,0 0-7-15,7-5 1 16,1-2-1-16,1 0 2 15,0-6 3-15,-2 0-4 16,6-3-2-16,-1-1-3 16,1-2 4-16,1 0 2 15,-2 0-2-15,0 0-13 16,0-6 10-16,-4-5-2 16,-1-6 2-16,-4 0 3 15,-2-2 0-15,-1-1-5 16,0 3 1-16,0 0-4 15,0 6 4-15,-8 4-1 0,-1 3 2 16,-2 4 0-16,-5 0-3 16,-2 0 5-16,-2 0-4 15,1 4 2-15,3 1-11 16,1-2-3-16,4 3 1 16,7-5-26-16,2 1-35 15,2 0-41-15,0-2-114 16,2 0-35-16</inkml:trace>
  <inkml:trace contextRef="#ctx0" brushRef="#br0" timeOffset="282979.4984">24473 14840 390 0,'0'0'51'0,"0"0"-6"16,0 0 42-16,0 0 21 0,0 0-58 16,0 0 2-16,-59 12-13 15,44 2-11-15,4 1 0 16,1 2 0-16,1 2 11 16,2 0-6-16,0 1-9 15,4 1-8-15,2-3-9 16,1-3 2-16,0-1-6 15,0-1-2-15,0-3 2 16,6 2-2-16,5-4-1 16,0-2 1-16,3-2 2 15,2-2-3-15,2-2-8 16,1 0-11-16,4 0-3 16,-2-10-25-16,3-6-1 0,-2-4-12 15,-1-1-5-15,-3-4 20 16,-5 2 45-16,-1 2 25 15,-6-3 23-15,-4 3 19 16,-2 1-24-16,0 2-23 16,0 2-6-16,-3 7 9 15,-8 1-21-15,-5 5-2 16,-3 3-1-16,-3 0-1 16,-4 0-1-16,-1 0-24 15,0 6-1-15,2 2-21 16,2-2-32-16,1 1-61 15,6-3-162-15</inkml:trace>
  <inkml:trace contextRef="#ctx0" brushRef="#br0" timeOffset="283432.5503">24793 14977 808 0,'0'0'64'0,"0"0"-64"0,0 0 61 16,0 0 0-16,-32 82-27 15,16-62-11-15,-1 0-16 16,-2-1-5-16,1-1-2 16,-1-2-46-16,4-5-112 15</inkml:trace>
  <inkml:trace contextRef="#ctx0" brushRef="#br0" timeOffset="285744.5016">24997 14726 281 0,'0'0'62'0,"0"0"83"16,0 0-19-16,0 0-41 0,0 0-13 15,0 0-38-15,1-57-19 16,-1 44 7-16,0 2-20 16,0 4 16-16,-7 1-10 15,0 3 3-15,-2 2 2 16,-2 1-5-16,-2 0 6 15,-1 0 7-15,0 6 0 16,-2 5-7-16,-1 3-9 16,0 3 22-16,1 2-13 15,1-1 3-15,2 1 0 16,5-3-12-16,5 0 5 16,3 0-10-16,0-4 4 15,0 1-4-15,1-4-2 0,9-2 2 16,4-2 5-16,1-5-1 15,6 0-2-15,-1 0-4 16,4 0-20-16,-2-9-18 16,-3-6 7-16,-2-2-24 15,-3-3 5-15,-5-2 9 16,-1-3-35-16,-3 2-10 16,-4 4 55-16,1 6 30 15,-2 5 3-15,0 2 33 16,0 3 13-16,0 3 10 15,0 0 5-15,0 0-26 16,0 0-24-16,0 0-7 0,0 0-1 16,0 10 11-16,4 5 15 15,2-2 2-15,1 4-13 16,1 0 4-16,4 0-8 16,-3-1-5-16,1-2 0 15,0-2-9-15,-2-2 0 16,1-2-6-16,-3-3-2 15,3-3-49-15,0-2-68 16,-2 0-101-16</inkml:trace>
  <inkml:trace contextRef="#ctx0" brushRef="#br0" timeOffset="286369.3185">25206 14480 489 0,'0'0'117'15,"0"0"-52"-15,0 0 31 16,0 0-52-16,0 0-39 15,0 0-5-15,-42-32 0 16,27 30-2-16,0 1 2 16,5 1 2-16,-2 0 2 0,5 0 14 15,2 0-9-15,2 0-1 16,0 0 1-16,0 0-9 16,1 0 0-16,1 0 0 15,1 0 1-15,0 1-1 16,0 4-3-16,0 1-14 15,0-3 16-15,0 4-1 16,0-3 2-16,0 2 0 16,0-1 2-16,0 1-2 15,3-1 0-15,0 4 2 16,1-1 0-16,1 2 9 16,0 2-1-16,1 1 12 15,1 1-14-15,0 1 14 0,1 5-1 16,-2 0-6-16,1 4 0 15,-2 2 5-15,-1 4-7 16,-1-2 13-16,-1 0 0 16,-1-3-4-16,-1-2-12 15,2-1-5-15,2-5 1 16,-1-3-6-16,6-4 3 16,0-1-1-16,2-2 4 15,5-3-6-15,2-2 4 16,3-2-2-16,2 0-2 15,1 0-36-15,-1-10-49 16,-2-3-42-16,-7-4-181 0</inkml:trace>
  <inkml:trace contextRef="#ctx0" brushRef="#br0" timeOffset="287181.6266">25404 14513 436 0,'0'0'112'16,"0"0"-72"-16,0 0 49 16,0 0-16-16,0 0-39 15,0 0-25-15,-40-24-6 16,33 24 3-16,-2 0-2 16,1 0-1-16,-4 0 6 15,-1 7-1-15,-3 3-6 16,0 0 1-16,4 0-3 15,2 1 0-15,4 1-15 16,6-1-17-16,0-2-12 16,0 1 6-16,5-3 32 0,6-1 5 15,3-1 0-15,-3-1 1 16,2 0 0-16,-4-1 0 16,0-2-9-16,1-1-3 15,-2 0 8-15,1 0 4 16,-1 0 2-16,1 0-2 15,1 0 22-15,-3 0 10 16,2 0-13-16,-3 0-2 16,1 0 1-16,1 2 4 15,2 2-6-15,-2 2 0 16,1-1 4-16,-2 3-8 16,0 0 2-16,-2 0 1 15,-2 1 3-15,-2-2-4 0,-1-1-3 16,0 0-1-1,0-1 1-15,-4 1-5 0,-11 0 9 16,-3-1-3-16,-1-2-10 16,4-1 0-16,2-2 0 15,7 0-4-15,2 0 2 16,4-8-12-16,0-3-21 16,0-3-5-16,14-3 0 15,1 0 14-15,-2-2-10 16,2 0 1-16,-3-1 8 15,-3 2 13-15,-3 1 3 16,-3 0 8-16,-3 1-8 0,0 3-4 16,0 2-32-1,0 2 13-15,0 2 12 0,-3 2-24 16,-6 1-24-16,2 1-81 16,1 1-181-16</inkml:trace>
  <inkml:trace contextRef="#ctx0" brushRef="#br0" timeOffset="287790.8776">25387 14380 771 0,'0'0'76'15,"0"0"-18"-15,0 0 26 16,0 0-18-16,0 0-46 16,0 0-15-16,19 0 0 15,-1 0-2-15,0 0-3 16,1-1 0-16,-2-4 1 15,-1 3-2-15,-3-4-7 16,2 2 8-16,-1-2-2 16,-3 2 2-16,-3 0-2 0,0-2 2 15,-4 3 2-15,-2 0-2 16,-1 1 1-16,-1 2-1 16,0 0 0-16,0 0-1 15,0 0-4-15,0 0-6 16,0 3 10-16,0 8 1 15,0 1 1-15,0 2 1 16,0 2-1-16,0 0 10 16,0 1-4-16,3 2 1 15,4 1 4-15,-1 0-2 16,0 0 3-16,-1-1-5 16,-1 2 1-16,1-4-1 0,-1 1-2 15,-1-3 0-15,-1 2-2 16,-1-2-2-16,-1-3-2 15,0 1 0-15,0-1-1 16,-10-2 0-16,-5-5-2 16,-4-3-22-16,2-2-25 15,1 0-11-15,4-2-60 16,6-13-177-16</inkml:trace>
  <inkml:trace contextRef="#ctx0" brushRef="#br0" timeOffset="288321.9962">25542 14214 331 0,'0'0'184'15,"0"0"-76"-15,0 0 21 0,0 0-37 16,0 0-30-16,0 0-36 15,1-30-16-15,8 20-5 16,2 4 4-16,-4 3-2 16,2 0-6-16,0 3 7 15,-3 0 7-15,3 0-9 16,3 8-5-16,0 9 9 16,1 4 12-16,1 4 7 15,2 2-8-15,2 1-9 16,4 1 4-16,3 3 5 15,5-1-8-15,-1-2-7 16,-2 2 5-16,1-2-1 16,-7 0-6-16,-5-1-2 0,-5 1 4 15,-7 2-5-15,-4 2-1 16,0 2 0-16,-21-1 0 16,-17 0 0-16,-22-2-4 15,-15-4-37-15,-7-8-142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06:53:29.687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6809 11849 134 0,'0'0'116'16,"0"0"-85"-16,0 0 31 15,0 0 17-15,0 0-15 16,0 0 4-16,0 0 3 15,4-6 3-15,-4 6-41 16,0 0-26-16,0 0-5 16,0 0 1-16,0 0-3 0,0 0 0 15,0 0 0-15,0 0 5 16,0 0 1-16,0 0 3 16,0 0 22-16,0-1-1 15,0 1-2-15,0 0-4 16,0 0 2-16,0 0-4 15,0-2-6-15,0 1-9 16,0-1 9-16,-3 1-8 16,-1-2-1-16,-2 1 1 15,0 1-1-15,-3 1-6 16,0 0-1-16,0 0-1 16,-4 0 1-16,1 0 0 15,-3 1 1-15,3 5-4 16,1 1 3-16,3 5-1 15,0 0 1-15,2 5-11 0,6-1 6 16,-3 1 2-16,3 0 2 16,0 0 1-16,0 1 2 15,9 3-1-15,4 5-2 16,2-2 6-16,3-1-8 16,3-5 3-16,0-4 0 15,4-2 2-15,-1-5-2 16,-6-3 2-16,0-4-2 15,-6 0 0-15,0 0-5 16,-2-5-8-16,-2-13 1 16,-4-4 5-16,-2-2 4 15,-2-4 1-15,0-2 0 0,0 6-7 16,0 1-2-16,-5 6 8 16,-1 5 1-16,2 4 4 15,1 4 1-15,1 1-1 16,1 3 10-16,1 0-1 15,-2 0 1-15,2 0 8 16,0 0-18-16,0 0-2 16,0 0-5-16,0 9-4 15,0 6 9-15,11 2 12 16,1 1-6-16,7-1 0 16,2-2-1-16,0 1-5 15,3-5 3-15,0-3-3 16,2-6-23-16,1-2-87 0,-1 0-321 15</inkml:trace>
  <inkml:trace contextRef="#ctx0" brushRef="#br0" timeOffset="2778.899">9694 10592 293 0,'0'0'515'16,"0"0"-497"-16,0 0 54 15,0 0-16 1,0 0 3-16,0 0-24 16,0 0-5-16,0 0-15 0,-16-23-5 15,16 23-7-15,0-1 3 16,0 1-5-16,0 0-1 16,0 0 0-16,3 0-2 15,4 7 2-15,1 6 2 16,1 4-1-16,4 3 2 15,-1 3-1-15,2 9-1 0,0 3 2 16,-2 6 3 0,2 3-3-16,-5 1 4 0,1-2-4 15,0-3-2 1,4-2 1-16,1-3-2 0,1-1 0 16,4-3 1-16,-2-2 0 15,1-5-1-15,-4-2 0 16,1-2-15-16,-5-3-16 15,-1-3-28-15,-2-2-52 16,-5-4 9-16,-3-5-120 16,0-3-288-16</inkml:trace>
  <inkml:trace contextRef="#ctx0" brushRef="#br0" timeOffset="3091.6174">9661 11108 699 0,'0'0'46'0,"0"0"18"16,0 0 11-16,0 0-28 15,0 0-39-15,0 0 3 16,17 11 29-16,-1-1-3 0,1 0-9 15,-1 1-5 1,5-1-10-16,-2-1 0 0,2-1-5 16,1-1 0-16,1-1-3 15,-1-3-4-15,2 1 1 16,-4-3-2-16,1-1-12 16,-2 0-45-16,-4 0-36 15,-2-3-142-15,-4-6-457 16</inkml:trace>
  <inkml:trace contextRef="#ctx0" brushRef="#br0" timeOffset="3372.7043">10014 10920 569 0,'0'0'194'0,"0"0"-181"16,0 0 63-16,0 0 5 15,0 0-30-15,25 92-5 16,-22-58-15-16,-3-2-2 16,0 2-14-16,-3-2-2 15,-15-1-13-15,0 0-3 16,-4-7-1-16,1 0-34 15,9-12-67-15,7-9-130 0</inkml:trace>
  <inkml:trace contextRef="#ctx0" brushRef="#br0" timeOffset="4984.5396">9408 10028 473 0,'0'0'154'16,"0"0"-80"-16,0 0 31 15,0 0-28-15,0 0-40 16,0 0-24-16,-6-5-1 0,6 5 12 16,0 0-9-16,0 0-2 15,0 0-12-15,0 0 4 16,0 0-4-16,0 0-1 15,0 3 1-15,0 6 2 16,0 5 4-16,0 2-4 16,0 1 16-16,3 2-11 15,0 1-6-15,4 0 7 16,-2-1-9-16,-1-2 3 16,1-2-1-16,1 1-1 15,1-2-2-15,-1 0 1 0,3-2 0 16,0 1 0-16,0-7 1 15,-3 0-3-15,-2-2 6 16,2-3-3-16,-1-1-1 16,2 0-18-16,4 0-1 15,1 0-1-15,2 0 3 16,3-9-18-16,-1-2 8 16,1 0-1-16,2-1-2 15,0-1-6-15,0 2-59 16,-5-1-98-16,-3 3-228 15</inkml:trace>
  <inkml:trace contextRef="#ctx0" brushRef="#br0" timeOffset="5578.7796">9796 10052 81 0,'0'0'435'0,"0"0"-368"15,0 0 76-15,0 0-69 0,0 0-29 16,0 0-12 0,-8-10-2-16,5 10-21 0,0 0-2 15,0 0 2-15,-1 0 16 16,1 0-3-16,-2 0 7 15,1 0-7-15,-4 0-11 16,-2 0-7-16,1 7 6 16,0 3-5-16,0 0-6 15,3 2-4-15,3 0 2 16,3-1 1-16,0 1 2 16,0 1 0-16,6-4 2 15,4 2-3-15,1-5 0 0,-2 0 3 16,-2-3-1-1,-2 0-2-15,-2-1 3 0,0-2-4 16,-2 0 2-16,2 0-1 16,5 0 0-16,1-12-4 15,3-4-10-15,-2-3-6 16,0 2 6-16,-5 2 8 16,-2 3-1-16,0 2 7 15,-3 3 2-15,0 0-1 16,0 2 1-16,-6 1-2 15,-2 1-3-15,-3 2-9 16,-4 1 3-16,-2 0-12 16,2 0 0-16,1 0 15 15,3 0-8-15,2 0-10 16,3 3-49-16,5-2-118 0,1-1-210 16</inkml:trace>
  <inkml:trace contextRef="#ctx0" brushRef="#br0" timeOffset="6286.7891">9909 10009 327 0,'0'0'528'0,"0"0"-489"15,0 0 18-15,0 0 0 16,0 0-47-16,0 0-9 16,0-8-2-16,0 13-5 15,3 4 3-15,5 4 3 16,-2-1 1-16,1-3 3 16,-3 1-1-16,2-3 2 15,0-1 1-15,-1-2-5 16,1-1 0-16,4-3-1 0,2 0-1 15,3 0 1-15,2-1 4 16,0-11-3-16,-2-2-1 16,2-3-1-16,-5-1-2 15,-3-4-1-15,-2 2 4 16,-4 3 0-16,-3 3 1 16,0 7 4-16,0 2 13 15,-3 3-4-15,-6 2-12 16,3 0 0-16,0 0 1 15,2 0 4-15,2 0-7 16,1 0-4-16,1 6 4 16,0 2 2-16,0 5-2 0,0-1 2 15,0-1-5-15,9-1 6 16,0-3-3-16,-1-1 3 16,-2-3-3-16,-1-3 0 15,4 0 0-15,3 0 0 16,1 0 0-16,7-8 0 15,-1-5 0-15,-1-5-5 16,1-2-10-16,-7-1 13 16,-4 0 0-16,-5 4 3 15,-3 1-1-15,0 7 1 16,0 0 16-16,0 4 0 0,-11-1-4 16,-3 3-10-16,-3 1-1 15,-1 2-2-15,0 0 8 16,-3 0-5-16,1 3 0 15,3 5-3-15,4 2-2 16,4 0-39-16,6 1-71 16,3 0-83-16</inkml:trace>
  <inkml:trace contextRef="#ctx0" brushRef="#br0" timeOffset="7858.4929">13573 10438 434 0,'0'0'74'0,"0"0"18"16,0 0 10-16,0 0-31 15,0 0-34-15,0 0-11 0,0 0 1 16,0-3-6-16,0 3-15 15,0 0-6-15,0 6 0 16,0 2 7-16,0 3 6 16,-4 0 2-16,-5 2 12 15,-2 4-6-15,-2 6-8 16,-8 4 3-16,0 4-3 0,-4 6 5 16,-2 3-17-16,3 2 0 15,-1 0 5-15,2 0-3 16,5-2-2-16,-1-3-1 15,-3-1 0-15,-2 1 0 16,-7-3 3-16,-1-2-3 16,1-4 0-16,8-3-3 15,4-7 3-15,7-4-14 16,5-3-14-16,5-5-6 16,2-1-16-16,0-4 2 15,0-1-15-15,0 0-24 16,0-3-294-16</inkml:trace>
  <inkml:trace contextRef="#ctx0" brushRef="#br0" timeOffset="8390.3572">13169 10872 364 0,'0'0'129'0,"0"0"-96"16,0 0 55-16,0 0 12 0,0 0-31 15,0 0-43-15,-19 28-6 16,14-17 3-16,5 3-6 15,-3 1-9-15,-2 4 7 16,1 1-6-16,-2 1-4 16,-1 0 4-16,-4 4 2 15,1-4-10-15,1 3 1 16,-2-2-1-16,0-3-1 16,3-2-1-16,2-5 1 15,3-3 0-15,3-2-3 0,0-3-15 16,0-1-16-1,0 0 21-15,9-3 9 0,6 0 3 16,0 0 2-16,7 0 1 16,3-6-1-16,1-5 1 15,4-2-1-15,0 0 1 16,0 2-2-16,-4 1-1 16,0 2 0-16,-3 1 1 15,-3-1 1-15,-4 3-1 16,-5 2 0-16,-2 0-1 15,-6 3 1-15,-2-1-32 16,-1-1-160-16,0-1-306 16</inkml:trace>
  <inkml:trace contextRef="#ctx0" brushRef="#br0" timeOffset="9534.3931">13673 10066 330 0,'0'0'197'0,"0"0"-122"0,0 0 67 15,0 0-49-15,0 0-30 0,0 0-30 16,5-20-15-16,-5 18 0 16,1 0 8-16,1 2-5 15,-2 0-4-15,0 0-5 16,1 0-3-16,1 0-9 16,2 0-3-16,5 13-2 15,0 5 3-15,3 7 1 16,0 1 0-16,0 2 2 15,0 1-1-15,0-1 1 16,-3 2-1-16,1-2 0 16,-1 1 0-16,-3-1 0 15,0-2 0-15,-3-3 0 16,0-6 0-16,0-4 0 16,-3-6 0-16,0-4 1 15,0-1-2-15,0-2 2 0,0 0 1 16,1 0 5-16,-1-5 7 15,2-7-6-15,-2-7-4 16,1-2-4-16,1-1-1 16,1 2-10-16,0 2-7 15,-2 6 13-15,1 5-9 16,-2 1 2-16,0 2-18 16,1 2 7-16,-1 2-5 15,3-3 8-15,0 0 2 0,2 0 10 16,2 0 5-16,-2 1 0 15,-1-1 1-15,1 1 1 16,2 1 2-16,2 1-2 16,0 0 2-16,2 0-1 15,0 0 12-15,1 0 3 16,-1 0 5-16,-1 6 1 16,-2 2 4-16,-2 0-10 15,0 4-10-15,-1 3 6 16,0 2-3-16,-2 1-6 15,2-2 2-15,1-2-4 16,1-4-8-16,6-6-56 0,-1-3-53 16,0-1-467-16</inkml:trace>
  <inkml:trace contextRef="#ctx0" brushRef="#br0" timeOffset="9815.5667">14000 10144 772 0,'0'0'76'16,"0"0"14"-16,0 0-48 16,0 0-15-16,0 0-10 15,0 0 17-15,24 44-7 16,-12-24-18-16,-2-1 2 15,-1 1 1-15,0-3-10 16,-3-3 0-16,0-5-2 16,-3-1-7-16,-1-5-9 15,-2-3-38-15,0 0-44 16,0-2-21-16,0-13-357 16</inkml:trace>
  <inkml:trace contextRef="#ctx0" brushRef="#br0" timeOffset="10003.1137">13971 10015 686 0,'0'0'82'16,"0"0"15"-16,0 0-22 16,0 0-24-16,0 0-40 15,0 0-11-15,-14-6-43 16,14 6-107-16,9 8-108 15,7 1-168-15</inkml:trace>
  <inkml:trace contextRef="#ctx0" brushRef="#br0" timeOffset="11194.3954">14246 10078 442 0,'0'0'157'0,"0"0"-92"15,0 0 66-15,0 0-60 16,0 0-27-16,0 0-28 16,-54-37-3-16,38 37 5 0,-1 1 0 15,-2 9-1 1,3 3 5-16,4 1-7 0,3-1-14 15,4-1 1-15,2 2-2 16,3-3 3-16,0-2-3 16,0-1-1-16,0-4-1 15,6-2 2-15,3 1 0 16,3-3 3-16,-1 0 1 16,-1 0-4-16,3 0 0 15,0-6-13-15,-4 1-9 16,-2 2 8-16,-3 0 1 15,-2 3 8-15,-1 0 5 16,-1 0 0-16,0 0-1 0,0 0 0 16,3 0-3-16,2 0 1 15,2 6 6-15,4 2-3 16,-2 3 9-16,4 0 0 16,0 2-2-16,1 2-3 15,-1 1 7-15,-1 1 0 16,-1 0 7-16,-2 1-7 15,-5-2 3-15,-2 1-3 16,-2-2 3-16,0 0-10 16,0-1-3-16,0-3-1 0,-11-1-2 15,-1-3 2 1,0-3 1-16,1-2 1 0,0-2-2 16,3 0 8-16,2 0 5 15,-1-10-13-15,3-8 5 16,-1-5-5-16,2-4 1 15,2-6 1-15,-1-5-1 16,2-2-1-16,-1-3-2 16,-2-3-5-16,1 1-6 15,-1-1-11-15,-2 3 4 16,3 6-8-16,2 10 9 16,0 5 18-16,0 10-5 15,0 4 6-15,0 4 6 0,0 0 2 16,0 4-3-16,0 0 12 15,0 0-13-15,0 0-3 16,3 0-1-16,6 0 0 16,1 5 4-16,5 9-2 15,-3 3-2-15,2 4 4 16,0 3-3-16,-2 3 5 16,2 0-4-16,-5 0-2 15,0 0-3-15,-2-3 3 16,-1-3 0-16,-3-5 1 15,-3 0 4-15,0-8 0 16,0-2 0-16,3-6 2 16,-3 0-7-16,2 0 7 15,-1 0-4-15,1 0 5 0,1 0 4 16,0-13-1-16,1-4-8 16,2-5-3-16,0-2-2 15,0 2-6-15,-2 2-17 16,1 4 9-16,-2 5 8 15,-1 2-3-15,-2 3 3 16,0 3 5-16,1 0 3 16,-1 0 6-16,3 3 5 15,-2 0 0-15,2 0-7 16,3 0-4-16,5 0 2 16,6 0-1-16,6 0 3 15,-4 6 3-15,1 7-4 0,-5 3 13 16,-2 7-9-16,-2 2-5 15,-1 1 13-15,2 2-13 16,-3-2 10-16,-2 0-12 16,1 0 0-16,-2 0-1 15,3-3-20-15,5-5-65 16,5-7-298-16</inkml:trace>
  <inkml:trace contextRef="#ctx0" brushRef="#br0" timeOffset="13429.5483">24573 10567 552 0,'0'0'184'16,"0"0"-139"-16,0 0 46 16,0 0-15-16,0 0-14 15,0 0-33-15,0 0-9 0,-1-19 7 16,1 18-22-16,0 1 2 15,0 0-3-15,0 0-4 16,3 1-4-16,6 16 4 16,6 7 6-16,0 4 2 15,1 3-4-15,1 1 6 16,0 0 7-16,1 2-10 0,3-4-5 16,0-1 12-1,3-3-13-15,-2 0 1 0,4-2-1 16,-4 0 2-16,-5-3-3 15,-3 1 0-15,-5-4 0 16,-7-2-11-16,-2-1-28 16,0-4-38-16,-2-2-85 15,-8-5-234-15</inkml:trace>
  <inkml:trace contextRef="#ctx0" brushRef="#br0" timeOffset="13774.8802">24621 10909 574 0,'0'0'54'16,"0"0"71"-16,0 0-26 15,0 0-42-15,0 0-14 16,0 0 0-16,75 47-14 0,-53-38-13 16,-1-1-2-16,3 1-9 15,-3-3-2-15,-5 0 0 16,-1 0-3-16,-4-3 0 15,2 0-1-15,-3-2-29 16,1-1-42-16,1 0-128 16,-2 0-523-16</inkml:trace>
  <inkml:trace contextRef="#ctx0" brushRef="#br0" timeOffset="14055.9171">24995 10774 756 0,'0'0'100'16,"0"0"-51"-16,0 0 3 15,0 0-11-15,0 0-33 16,0 0 0-16,-4 42 20 15,-6-14 4-15,-2 2-8 16,0-2-4-16,1-2-12 16,2-3-4-16,1-3-4 15,0-1 0-15,2-1-10 16,0-6-43-16,0-6-107 16,0-6-660-16</inkml:trace>
  <inkml:trace contextRef="#ctx0" brushRef="#br0" timeOffset="15524.9292">24341 10133 520 0,'0'0'157'0,"0"0"-139"16,0 0 66-16,0 0 0 16,0 0-30-16,0 0-24 0,0 0-15 31,0-34 3-31,0 24-3 0,0 0-4 16,0-3-4-16,0 1-5 15,0-4-1-15,0-4 0 16,10 0 3-16,-1-3-4 15,2 1 0-15,-4-1 0 16,-3-1 0-16,-2 1 3 16,-2 1-1-16,0 1-2 15,0 2 2-15,0 4 0 16,-2 2 0-16,-2 2-2 16,0 0 0-16,1 3-1 15,0 2 1-15,1 3 4 16,-1 0-2-16,2 1-1 15,1 2-2-15,0 0 1 16,0 0 0-16,0 0-3 16,0 0 3-16,0 11-7 0,0 8 7 15,0 3 6-15,0 6 3 16,0 4-3-16,4-2 10 16,4-1-9-16,3-2 7 15,-2-4-9-15,3-3 3 16,0-3-7-16,0-4-2 15,4-5-2-15,3-2-26 16,1-5-44-16,3-1-90 16,-5 0-494-16</inkml:trace>
  <inkml:trace contextRef="#ctx0" brushRef="#br0" timeOffset="16074.7161">24625 9849 582 0,'0'0'43'15,"0"0"65"-15,0 0-31 16,0 0-35-16,0 0-19 15,0 0-5-15,-38-9-9 16,29 9-2-16,0 0 0 16,-1 4-4-16,1 4 0 15,-1 3 2-15,1 2 6 16,1-1 12-16,0 2-2 16,4 3-9-16,2 0 6 15,2 2-11-15,0-2-4 0,0 0 1 16,0 0-4-16,8-5 2 15,2 1 0-15,2-4-2 16,2-5-1-16,0-2 1 16,0-2 3-16,2 0-2 15,-1 0-1-15,0-2 4 16,-1-11-7-16,-1-3 3 16,0-4-5-16,-1-3-9 15,2 0 2-15,-5-1-18 16,-2 2 10-16,-4 5 15 15,-3 7 3-15,0 0 2 16,0 4-1-16,-6 1-3 16,-7 2-8-16,-4 3-2 15,1 0 10-15,-2 0-26 16,6 0-5-16,3 0-146 0,9 0-151 16</inkml:trace>
  <inkml:trace contextRef="#ctx0" brushRef="#br0" timeOffset="16778.4843">24766 9823 616 0,'0'0'49'16,"0"0"-44"-16,0 0 69 15,0 0 8-15,0 0-38 16,0 0-11-16,-14 72 12 16,17-58-12-16,6-1-16 15,0-3 0-15,0-5-7 16,-3-2-9-16,2-3 5 15,-2 0 0-15,4 0-1 16,0 0-3-16,3-1-2 16,1-9-13-16,-2-4-7 15,2-2-1-15,-5 0 12 0,-3 2-3 16,-2 0 11-16,-2 5 1 16,-2 3 8-16,0 1 1 15,0 4 7-15,0 1-10 16,0 0-6-16,0 0-3 15,0 0-6-15,0 0 0 16,0 10 9-16,0 0 0 16,0 2-1-16,0-1 1 15,1-3 0-15,5-2-1 16,0 0 0-16,2-5-2 16,2-1 6-16,6 0-6 15,4 0 7-15,2 0-4 0,2-4 0 16,-5-5 5-16,-2-2-4 15,-4-3 2-15,-1-2 1 16,-4-2 6-16,-4-1-4 16,0 2 10-16,-4 1 5 15,0 2 4-15,0 2 12 16,-5 1-30-16,-4 0 5 16,-2 5-8-16,-1 0-1 15,0 1-3-15,-1 1 0 16,-3 2 0-16,-2 2 4 15,1 0-4-15,-1 0-23 16,5 0-28-16,2 3-27 16,4 6-19-16,7-1-116 15</inkml:trace>
  <inkml:trace contextRef="#ctx0" brushRef="#br0" timeOffset="18420.9081">26475 10138 282 0,'0'0'311'0,"0"0"-211"16,0 0-20-16,0 0-3 15,0 0-18-15,0 0-32 16,0 0-18-16,0-5-4 16,0 5 4-16,-1 0-6 0,-5 0-3 15,-3 5 2-15,-1 9 4 16,-2 1-5-16,-2 2 14 15,-2 0-9-15,1 1 4 0,-4 4 2 16,-2 1-1-16,-3 3 5 16,-1 2-5-16,1 2 1 15,1-1-8-15,2 4 4 16,2-2-4-16,4-2-4 16,0 0-1-16,5-4 1 15,-2-2 1-15,0-3 0 16,0-3-1-16,0-3-3 15,3-4-13-15,3-4-15 16,3-1-13-16,3-4-13 16,0-1-18-16,0 0-73 15,9 0-98-15</inkml:trace>
  <inkml:trace contextRef="#ctx0" brushRef="#br0" timeOffset="18969.0314">26119 10359 573 0,'0'0'116'0,"0"0"-93"16,0 0 69-16,0 0-8 16,0 0-51-16,0 0-9 15,-14 14-6-15,7 3 11 16,1 3-7-16,0 5-10 16,-1 0-1-16,1 2 6 15,0-1 0-15,0-3-5 16,1 0-6-16,2-3-6 15,2-3 9-15,-1-4-7 16,2 0-1-16,0-4 0 16,0 0 1-16,0-2-2 15,0-1-4-15,0-2 4 0,0-1-1 16,3-1 1-16,3 1-2 16,6-3 2-16,3 0 0 15,7 0 0-15,5 0-7 16,2-3 3-16,-2-5 3 15,0 1 0-15,-4 2 0 16,-3-1 1-16,-8 3 0 16,-3 1-2-16,-4 1 1 15,1 1-3-15,-1-2 2 16,0 2-5-16,-4 0-12 16,-1 0-21-16,0 0-29 15,0 0-73-15,-6 0-271 0</inkml:trace>
  <inkml:trace contextRef="#ctx0" brushRef="#br0" timeOffset="20227.0547">26471 9591 580 0,'0'0'36'0,"0"0"6"15,0 0 36-15,0 0 0 16,0 0-42-16,0 0-17 16,0 0-11-16,1 17 26 15,2 2 2-15,0 8-2 16,0 4-10-16,2 4 5 16,-2 2-8-16,-1 0-1 15,-1-2-11-15,-1-5 7 31,0-6-12-31,0-2-3 0,0-2 9 0,0-5-9 16,0-3-1-16,0-4 1 16,0-4 1-16,0-2-1 15,2-1 1-15,-2-1 2 0,0 0 0 16,0 0 1-16,1-4-4 16,4-9 3-16,-1-1-2 15,2-2-2-15,0 2-8 16,-2 2 3-16,-1 1-3 15,0 0-8-15,-1 2 6 16,-2 0-13-16,0 1-2 16,0 0 6-16,0 2-5 15,0 3-2-15,0 1 15 16,0 1 8-16,0 1 2 16,0 0-3-16,2 0-8 0,6 0-7 15,1 0 19 1,3 3 0-16,3 6 0 0,-3-1 9 15,3 0 4-15,-3 1 5 16,0 2-1-16,-2 0-10 16,-2 1 13-16,-2-3-17 15,-3 0-1-15,-3-1 0 16,0-1-2-16,0 0-14 16,0-4-51-16,0-2-75 15,0-1-574-15</inkml:trace>
  <inkml:trace contextRef="#ctx0" brushRef="#br0" timeOffset="20523.8124">26764 9749 775 0,'0'0'90'0,"0"0"-29"16,0 0 0-16,0 0-23 16,0 0-34-16,0 0-1 15,0 30 9-15,1-11 10 16,2 3-10-16,-1-2-1 16,-1 0-7-16,-1-4 0 15,2-6-4-15,-2-1 0 0,0-4 0 16,1-2-32-16,-1-3-39 15,3 0-62-15,1 0-262 16</inkml:trace>
  <inkml:trace contextRef="#ctx0" brushRef="#br0" timeOffset="20699.7389">26802 9614 663 0,'0'0'113'0,"0"0"-16"16,0 0-10-16,0 0-42 16,0 0-37-16,0 0-8 15,-22-18 0-15,22 18-29 16,0 0-69-16,0 6-135 16,7 6-108-16</inkml:trace>
  <inkml:trace contextRef="#ctx0" brushRef="#br0" timeOffset="21902.4866">27047 9731 709 0,'0'0'94'16,"0"0"-23"-16,0 0-6 16,0 0-20-16,0 0-16 15,0 0-29-15,-48-70-5 0,32 69-8 16,-1 1 13-16,0 0 2 16,1 1-2-16,2 13-5 15,5 3 0-15,3 4-3 16,2-1 3-16,4-1-5 15,0-1-8-15,0-4-4 16,0-4-8-16,2-3-5 16,6-1-20-16,1-4-16 15,3-1 1-15,1-1 10 16,-2 0 24-16,-1 0 17 16,-4 0 13-16,0-4 6 15,-3-4 4-15,-2 3 29 16,1-1 5-16,-1 3-4 15,1 2-11-15,-1 0-7 16,1 1 3-16,-1 0-19 0,4 0 0 16,1 0 1-16,1 2 1 15,4 10 36-15,-1 1-2 16,-1-1-9-16,0 4 2 16,-3-1-10-16,0 2 0 15,-2-1 1-15,-2 1-8 16,-2 0 3-16,0-1-4 15,0 1 3-15,-15-5 4 16,-2 1-9-16,-2-4-1 16,1-3-5-16,2-3 17 15,7-3 0-15,4 0-7 16,5 0-8-16,0 0 1 0,0-9-6 16,9-8-3-16,5-5-5 15,2-6 0-15,1-5-1 16,2-4-11-16,0-6-26 15,-2-4 13-15,1-4 8 16,-3 0 14-16,1-1-1 16,-2 2-12-16,0 6 7 15,-3 9-5-15,-2 7 6 16,-3 13 16-16,-3 8 12 16,-2 4 19-16,-1 2 3 15,2 1-1-15,-2 0-16 16,0 0-9-16,0 9-7 15,0 5 16-15,0 6 1 16,0-1 9-16,1 2 15 16,-1 2-23-16,2 3-8 0,-1-1-7 15,2 4 1-15,-1 0-2 16,-2-1-3-16,0-2 1 16,0-3-1-16,0-6-1 15,0-3 1-15,0-5 2 16,0-3 0-16,0-3-2 15,0-3 1-15,0 0 1 16,0 0 2-16,0 0-2 16,1-1 3-16,8-12-4 15,3-3-1-15,3-3-15 16,1 0-6-16,-2 2 1 16,-2 3 0-16,-5 3 1 0,-2 3 16 15,-2 0 3-15,-2 2-5 16,-1 2-2-16,0 0 0 15,0 3-2-15,0 1 8 16,2-2 0-16,-1 2 1 16,2 0-3-16,6 0 3 15,3 3 3-15,2 10 19 16,3 2 4-16,-3 2 6 16,-1 0-16-16,-1 1 4 15,-3-1-8-15,-2-2 3 16,-4 1-13-16,-1-2 0 15,-2 0 0-15,0 0-2 16,0-1-8-16,-2-5-89 0,1-2-217 16</inkml:trace>
  <inkml:trace contextRef="#ctx0" brushRef="#br0" timeOffset="25602.3731">10006 12337 499 0,'0'0'90'0,"0"0"-8"0,0 0 32 15,0 0-43-15,0 0-47 0,0 0-16 16,0 0 5-16,0 0-5 16,0 0-6-16,0 0-2 15,0 6 10-15,0 1 9 16,-6 3 0-16,-3 2 0 16,-3 4 0-16,-3 5-2 15,-1 2-3-15,-3 4 4 0,0 0 1 16,-1 0-15-16,-1 4 3 15,0 0 2-15,-3 3 0 16,0 0-9-16,-1 1 4 16,2-1-4-16,-2-4 4 15,4-4-2 1,5-5-2-16,-1-6-7 16,7-9 1-16,4-1-5 15,0-4-27-15,3-1-18 16,3 0-48-16,0-6-149 15</inkml:trace>
  <inkml:trace contextRef="#ctx0" brushRef="#br0" timeOffset="26215.8331">9672 12418 590 0,'0'0'110'15,"0"0"-50"-15,0 0 5 16,0 0-21-16,0 0-17 16,0 0 23-16,49 2-7 15,-28-2-8-15,4 0-11 16,1 0-6-16,-1-2-6 16,3-7-6-16,-1-2-3 15,0-1 3-15,2-3-6 16,-1-1 0-16,-3 1 0 0,-4 1-7 15,0 3 5-15,-6 1-2 16,-6 4 0 0,-3 2 2-16,0 3 2 0,-5 1 0 15,-1 0 0-15,0 0 0 16,0 0 0-16,2 0 0 16,-1 0-4-16,5 0 4 15,0 6 6-15,3 6 2 16,0 1 3-16,-3 3-1 15,2 6 6-15,-4 2-7 16,2 4 7-16,-3 2-5 16,-3 1-4-16,0-2-5 15,0 0 1-15,0-2-3 0,0-4 0 16,0-2 0-16,0-3-25 16,0-6-85-16,0-8-162 15</inkml:trace>
  <inkml:trace contextRef="#ctx0" brushRef="#br0" timeOffset="27216.6826">8993 13234 752 0,'0'0'112'0,"0"0"-85"0,0 0 51 16,0 0-5-16,0 0-42 15,0 0-11-15,0-1-10 16,0 1-10-16,9 0 1 16,3 3-1-16,4 6 3 15,2 7 7-15,-3 4 1 32,1 5 3-32,-3 2-8 0,-2 3 1 15,0-1 1-15,-2 0-5 16,1-4-2-16,2 0 0 15,-1-5 1-15,0-5-1 16,-3-5-2-16,4-6 1 16,-3-1-2-16,0-3 1 15,1 0 1-15,4 0 3 16,-2-10-2-16,-2-6 0 16,0-7 0-16,-5-5-1 15,-2-3-3-15,2-5-1 0,-2-6-2 16,0-2-9-1,-3 4-2-15,1 1 5 16,-1 8 3-16,0 5-3 0,0 8-2 16,-6 7 8-16,-3 5-4 15,1 6-11-15,1 0-13 16,0 0-18-16,-1 7 9 16,4 6-28-16,1 0-93 15,3-1-191-15</inkml:trace>
  <inkml:trace contextRef="#ctx0" brushRef="#br0" timeOffset="28006.435">8378 14213 650 0,'0'0'145'0,"0"0"-69"16,0 0 13-16,0 0-20 15,0 0-32-15,0 0-25 0,-3-6-12 0,3 16-3 16,6 11 3-16,6 4 13 16,3 6 1-16,1-1-2 15,-2-1 4-15,4 2-7 16,-5 1-2-16,-2-3-6 16,-4 1 0-16,-1 0-1 15,-4-5 0-15,-1-3-22 16,1-5-42-16,-1-4-32 15,2-11-58-15,0-2-314 0</inkml:trace>
  <inkml:trace contextRef="#ctx0" brushRef="#br0" timeOffset="28446.3771">8310 14167 331 0,'0'0'101'0,"0"0"-32"15,0 0 68-15,0 0-33 16,0 0-91-16,0 0-13 15,1-10 0-15,20 10 10 16,2 0 9-16,3 0-17 16,3 0 3-16,-1 0 2 15,3 0-7-15,-5 0 3 16,-7 0-3-16,-4 0 2 16,-7 8-2-16,-7 3-6 15,-1 3 6-15,0 2 3 0,0 1 6 16,0 1-8-16,0-1 5 15,-6 1 2-15,-2-1-7 16,-2-2 13-16,-3 1 4 16,-1-3-10-16,-4-1-5 15,2-4-1-15,4-1-2 16,3-4-11-16,1-3-22 16,3 0-77-16,3-3-117 15</inkml:trace>
  <inkml:trace contextRef="#ctx0" brushRef="#br0" timeOffset="28743.9531">8623 14130 480 0,'0'0'328'0,"0"0"-307"16,0 0 10-16,0 0 14 16,0 0 1-16,0 0-10 0,19 52 4 15,-11-32-16 1,-1 1-3-16,1-3-6 16,-1 1-9-16,-2-6-5 0,-1-4-1 15,-1 0 0-15,2-6-29 16,1-3-54-16,1 0-43 15,-1-6-100-15</inkml:trace>
  <inkml:trace contextRef="#ctx0" brushRef="#br0" timeOffset="29276.377">8745 14056 469 0,'0'0'137'16,"0"0"-27"-16,0 0 20 0,0 0-44 15,0 0-27-15,0 0-19 16,77 75-5-16,-61-58-15 16,-4 0-9-16,3-3-5 15,-3-3-5-15,-2-2 0 16,-3-3 1-16,1-3-2 15,-3 1 2-15,-2-4 5 16,0 0-6-16,-2 0-1 16,3-7 3-16,-2-11 9 15,-2-5-6-15,0-7-4 16,0-2 0-16,0 1-4 16,-6 1-8-16,-3 7 8 0,3 6 2 15,0 5-10 1,-3 7 10-16,5 2-22 0,-4 3-14 15,-1 0-27-15,-1 1-31 16,2 11-21-16,2 1-67 16,6-1-141-16</inkml:trace>
  <inkml:trace contextRef="#ctx0" brushRef="#br0" timeOffset="29776.4607">9002 13968 600 0,'0'0'148'0,"0"0"-93"16,0 0 10-16,0 0-18 15,0 0-11-15,0 0-10 16,-1-21-21-16,-1 21-5 15,-1 4-14-15,0 10 8 16,0 2 6-16,0 1 9 16,1 1-1-16,2-1-1 15,0 0 3-15,0 0-5 16,0 0 0-16,5 0 1 16,1-3 2-16,2-2-7 15,0-5 9-15,0-2-10 0,1-2 2 16,0-3-2-16,4 0 1 15,2 0 4-15,0-10-3 16,2-7 2-16,-1-1-2 16,-4-6 2-16,3-4-3 15,-5-2 0-15,-4-1-1 16,-3-2-9-16,-3 6 7 16,0 7-8-16,-4 8 7 15,-11 5-4-15,-6 7-19 16,-1 0 8-16,-1 4 4 15,-1 6 7-15,3 3-8 16,5-6-49-16,3 0-62 0,8-7-308 16</inkml:trace>
  <inkml:trace contextRef="#ctx0" brushRef="#br0" timeOffset="30058.2262">9167 13735 767 0,'0'0'67'0,"0"0"-10"16,0 0-30-16,0 0-24 16,0 0 6-16,0 0 12 0,45 49-5 15,-21-25 7-15,1 4-1 16,4 1-8-16,-8-1-3 15,0-2 6-15,-5-1-12 16,-7-5-3-16,0-2 1 16,-3-4-3-16,-1-5-9 15,-1-3-44-15,-1-4-42 16,0-2-65-16,-2 0-152 16</inkml:trace>
  <inkml:trace contextRef="#ctx0" brushRef="#br0" timeOffset="30230.0486">9311 13810 469 0,'0'0'187'0,"0"0"-148"16,0 0 34-16,0 0-47 15,0 0-26-15,0 0-39 16,41-63-176-16</inkml:trace>
  <inkml:trace contextRef="#ctx0" brushRef="#br0" timeOffset="30606.1188">8560 13890 572 0,'0'0'71'0,"0"0"24"16,0 0 2-16,0 0-22 15,0 0-39-15,0 0-19 16,0 0 4-16,0 0-14 16,0 0-7-16,0 0 0 15,0 6-9-15,0 0-79 16,-3 1-220-16</inkml:trace>
  <inkml:trace contextRef="#ctx0" brushRef="#br0" timeOffset="32713.3984">25261 12377 524 0,'0'0'182'0,"0"0"-173"0,0 0 31 16,0 0 33-16,0 0-33 16,0 0-26-16,0 0-10 15,-13-3 2-15,5 15 30 16,-2 3-19-16,-2 4-6 16,-4 2 12-16,-1 1-10 15,-2 4-2-15,1 0-2 16,-3 2 10-16,2 0-9 15,0 2 5-15,2 2-9 16,-3-1 3-16,4 1-1 16,0-4-2-16,0-3-4 0,2-3 0 15,2-5-2-15,3-6-3 16,3-3-24-16,1-4-36 16,5 0-43-16,0-4-94 15,0 0-205-15</inkml:trace>
  <inkml:trace contextRef="#ctx0" brushRef="#br0" timeOffset="33267.2049">24912 12483 648 0,'0'0'54'0,"0"0"-3"15,0 0 46-15,0 0-23 16,0 0-42-16,0 0-1 15,85-31-10-15,-68 24-3 16,2 0-10-16,3-4-3 16,-1 2-3-16,6-2 0 0,1 2-1 15,1 1-1-15,-1 1 1 16,-4 2-1-16,-5 2-1 16,-5 0 1-16,-4 2 0 15,-1 0 1-15,-2 0-1 16,1-1 0-16,1 1 5 15,-4 1 0-15,-2 0 0 16,-2 0 7-16,-1 0-2 16,0 0-10-16,0 11 0 15,0 4 13-15,-1 7 7 16,-7-1-8-16,0 2 4 16,1-1-1-16,0-1-5 15,1 0-6-15,1 3 1 0,-1-6-2 16,2 1-2-1,-1-5-1-15,-2-2 0 0,-1 0-19 16,1-6-75-16,-2-1-126 16</inkml:trace>
  <inkml:trace contextRef="#ctx0" brushRef="#br0" timeOffset="33921.6887">24520 13212 767 0,'0'0'165'16,"0"0"-145"-16,0 0 44 15,0 0-18-15,0 0-37 16,0 0-5-16,-2 51 12 16,2-21-3-16,3 0-1 15,7-1 2-15,-4 1-6 0,0-4-8 16,-1-3 9-16,-2-4-7 15,0-3-2-15,-3-4 0 16,0-2-2-16,0-3-51 16,0-2-38-16,0-4-128 15,-3-1-487-15</inkml:trace>
  <inkml:trace contextRef="#ctx0" brushRef="#br0" timeOffset="34359.3287">24550 13192 558 0,'0'0'55'16,"0"0"14"-16,0 0 44 15,0 0-60-15,0 0 2 16,0 0-19-16,0-39-22 16,0 35-10-16,0 1-2 15,9 0-2-15,5 2 0 16,1 1 2-16,3 0 0 16,0 0 1-16,-5 0-1 0,1 11-1 15,-1 2 9-15,-4 3-4 16,0 1 3-16,-1 0 3 15,-4 1-10-15,-2-2 11 16,-2-1-4-16,0-3 0 16,0-1-2-16,0-3 0 15,-5-1-6-15,-13 1 1 16,-1-4-1-16,-5 0-1 16,0-3-9-16,5 0-36 15,8-1-21-15,10 0-21 16,1 0-160-16</inkml:trace>
  <inkml:trace contextRef="#ctx0" brushRef="#br0" timeOffset="34625.3493">24854 13142 242 0,'0'0'597'0,"0"0"-583"16,0 0 38-16,0 0 39 15,0 0-35-15,0 0-23 16,13 74-12-16,-7-61-11 0,-3 0-7 16,-1-2-2-16,-1-3-1 15,-1-4 0-15,0-1-34 16,0-3-46-16,0 0-38 15,0 0-44-15,0-8-221 16</inkml:trace>
  <inkml:trace contextRef="#ctx0" brushRef="#br0" timeOffset="34784.8567">24842 12968 493 0,'0'0'0'0,"0"0"-10"16,0 0-180-16</inkml:trace>
  <inkml:trace contextRef="#ctx0" brushRef="#br0" timeOffset="35175.5646">24842 12968 739 0,'113'76'82'0,"-110"-64"-44"15,3 5 61-15,0 3-59 16,2 1-16-16,2 1-2 16,0 1-11-16,0 0-2 15,0-2-5-15,2-4 0 16,-5-4-3-16,1-4-1 15,-4-5 1-15,-1 0-1 16,0-4 0-16,0 0 1 16,0 0 2-16,3 0 2 15,0-9 3-15,3-7-5 0,1-4-1 16,-4-5 3 0,1 0-3-16,-3-2 1 0,-2 4-2 15,-2 3-1-15,0 6 2 16,0 4-4-16,0 3 1 15,0 2-2-15,-2 3-12 16,-1 2-5-16,2 0-18 16,-2 0-49-16,-1 1 5 15,0 10-46-15,2-4-332 16</inkml:trace>
  <inkml:trace contextRef="#ctx0" brushRef="#br0" timeOffset="35646.7046">25288 13014 902 0,'0'0'30'15,"0"0"29"-15,0 0 1 16,0 0-27-16,0 0-18 15,0 0-15-15,-34-4 4 16,26 17-6-16,-1 3 2 16,3 1 0-16,0 1 0 0,2 1 5 15,1-2 3-15,3-2-7 16,0 1 4-16,0-4 0 16,0 0-2-16,0-4-3 15,7-2 0-15,1-2 0 16,4 0 0-16,1-1 3 15,3-3 0-15,1 0 1 16,4 0-2-16,0-3 1 16,-2-10 0-16,0-2-2 15,-2-7 3-15,-5 1 0 16,-5-2 6-16,-7-2-9 16,0 4 4-16,0 1-5 0,-7 2-7 15,-9 4 0-15,0 1-10 16,2 4 5-16,3 4-5 15,4-1-28-15,4 0-24 16,0 3-30-16,3-5-267 16</inkml:trace>
  <inkml:trace contextRef="#ctx0" brushRef="#br0" timeOffset="35937.4196">25391 12805 729 0,'0'0'104'0,"0"0"-44"16,0 0 20-16,0 0-23 15,0 0-39-15,0 0-14 16,12 30 4-16,-3-1 19 16,3 4-7-16,-3 0 10 15,3-2-18-15,1-3 8 16,-1 0-9-16,0-4-6 15,3-3-3-15,-5-3 0 16,2-4 1-16,-4-4-3 16,-4-3-21-16,1-4-35 0,-5-3-68 15,0 0-120 1</inkml:trace>
  <inkml:trace contextRef="#ctx0" brushRef="#br0" timeOffset="36124.8778">25448 12962 579 0,'0'0'166'15,"0"0"-84"-15,0 0-25 16,0 0-2-16,0 0-16 0,0 0 1 16,58-23-15-1,-42 18-9-15,-1 4-16 0,0-2-17 16,-4-3-90-16,-4-1-555 15</inkml:trace>
  <inkml:trace contextRef="#ctx0" brushRef="#br1" timeOffset="49141.8668">11663 10697 271 0,'0'0'103'0,"0"0"-56"16,0 0 31-16,0 0 12 16,0 0-33-16,0 0-26 15,0 0 24-15,0-22 8 16,0 18-14-16,0 3-31 16,0-1 2-16,0 0 9 15,0 2-7-15,0 0-7 0,0 0-10 31,0 0-1-31,0 0-4 0,0 0 5 16,0 0-5-16,0 0 1 16,0 0-1-16,0 0 9 15,0 0-7-15,0 4 4 16,0 3 0-16,5 3 0 16,3 0 3-16,1 3-6 15,2 1 3-15,1 0 6 16,3 3 7-16,0 2-18 15,0 1 4-15,-1 5 1 0,2 3 2 16,0 2-3-16,5-1 1 16,-1 2-2-16,1 0 6 15,-2-3-3-15,-4-3-4 16,-2-2-3-16,-2-1-1 16,1-5 0-16,-4-3 2 15,0 0-2-15,0-3 1 16,-5-3-12-16,1-1-18 15,-4-1-13-15,0-3-33 16,0-2-108-16,0-1-168 16</inkml:trace>
  <inkml:trace contextRef="#ctx0" brushRef="#br1" timeOffset="49579.2614">11701 11084 312 0,'0'0'301'16,"0"0"-276"-16,0 0 83 0,0 0 2 16,0 0-61-16,0 0-18 15,21 36 1-15,-9-27-5 16,4-1 4-16,2 1-3 16,1-1-8-16,1-1 0 15,4 1 1-15,-4-3-5 16,0 2-3-16,-1-2-5 15,1 1 0-15,-2-5-3 16,-2 1-4-16,1 0-1 16,-4-2 0-16,-6 0 0 15,-1 0-11-15,-4 0-22 16,4 0-24-16,0 0-71 0,-3-5-130 16,0-3-421-16</inkml:trace>
  <inkml:trace contextRef="#ctx0" brushRef="#br1" timeOffset="49924.5173">11989 10937 694 0,'0'0'108'0,"0"0"-18"0,0 0-16 15,0 0-44-15,0 0-23 16,0 0-6-16,-6 14 4 16,1 5 20-16,1 5 8 15,-1 3-13-15,-2 1 0 16,1 0-2-16,0-2-6 15,0-2-7-15,1-2-2 16,1-5-3-16,1-2 0 0,2-4-26 16,1-6-68-16,0-5-126 15</inkml:trace>
  <inkml:trace contextRef="#ctx0" brushRef="#br1" timeOffset="51192.6715">11613 10396 565 0,'0'0'200'0,"0"0"-157"16,0 0 42-16,0 0-4 0,0 0-34 15,0 0-18-15,0 0-17 16,-6 0-3-16,6 0-6 0,0 0 1 15,0 0-1 1,0 0-3-16,0 0 9 0,0 0-8 16,0-3 7-16,0-3 0 15,4-5-4-15,1 2 1 16,-1-7 1-16,1 1-5 0,-1-5-2 16,-2-3-1-1,-1-1-2-15,-1-3-6 0,0 0-11 16,0 3 9-16,0 3 1 15,-4 3 4-15,-5 4 5 16,1 3 1-16,1 2 1 16,-1 4 0-16,3 2 1 15,0 3-1-15,5 0 0 16,-1 0 3-16,1 0-1 16,0 0-2-16,-2 11-8 15,2 6 8-15,0 2 0 16,0 5 1-16,0 0 3 15,0 0 1-15,5 0 7 16,6-5-11-16,0-2 2 16,1-3-5-16,1-4 2 0,-1-5-4 15,1-5-45-15,-2 0-60 16,3-4-264-16</inkml:trace>
  <inkml:trace contextRef="#ctx0" brushRef="#br1" timeOffset="51490.3826">11480 9880 857 0,'0'0'40'16,"0"0"45"-16,0 0-7 15,0 0-20-15,0 0-46 16,0 0-12-16,-10-4 0 16,10 4-2-16,0 0 2 15,0 4-25-15,4 5-22 16,3-1-74-16,4-5-235 0</inkml:trace>
  <inkml:trace contextRef="#ctx0" brushRef="#br1" timeOffset="218079.8313">12117 12613 525 0,'0'0'93'0,"0"0"-9"16,0 0-37-16,0 0 81 15,0 0-95-15,0 0-7 16,0 0 11-16,0 0 0 15,0-12-9-15,0 10 1 16,0 1-7-16,0 1 8 0,0 0-11 16,0 0-4-16,0 0-8 15,0 0-6-15,0 0-1 16,0 0 0-16,0 0-1 16,0 7-5-16,0 6 6 15,0 2 6-15,0 4-6 16,0 2 0-16,0 2-2 15,0 0 6-15,0 3-5 16,0-2 1-16,0-2-1 16,0-3-1-16,0-2 0 15,0-3-3-15,0-5-26 16,0-2 7-16,0-3-39 0,0-2-42 16,0-2-92-16,6 0-263 15</inkml:trace>
  <inkml:trace contextRef="#ctx0" brushRef="#br1" timeOffset="218876.5171">12266 12589 463 0,'0'0'90'16,"0"0"-6"-16,0 0 31 15,0 0-40-15,0 0-46 16,0 0-7-16,2-4-6 15,-2 4-3-15,0 0-2 16,0 0-5-16,0 0-5 16,0 6 2-16,0 0 2 15,0 3-2-15,-3 0-2 0,1 2-2 16,1 1 2 0,1-3 0-16,0 2-1 0,0-4-9 15,0 0-13-15,0-3 6 16,0-1-23-16,4-3 32 15,5 0-9-15,-1 0 9 16,1 0-20-16,-3-3-27 16,2-3 8-16,-2 0 22 15,-1 3 4-15,0 1 15 16,-2 1 4-16,0-1 1 16,-2 2 0-16,1 0 8 15,2-1-1-15,-1-1 4 16,1 1-2-16,1-3-1 15,1 3-4-15,0-1-2 16,4-1-1-16,-2 2 0 0,1 1 3 16,-2 0 5-16,2 0 0 15,0 0 9-15,-3 0-5 16,2 0 0-16,0 0 9 16,-3 1 2-16,1 5-12 15,-2 2 4-15,-1 1 8 16,-1 1 0-16,1-1-6 15,0 2 7-15,-3 0-9 16,0 1 1-16,0 1 2 16,0 0 10-16,0-2-12 15,-8-1-7-15,1-2-3 16,-1 0-5-16,1-4 0 0,0 1 2 16,1-2-4-16,-2-3-6 15,-1 0-16-15,-4 0-21 16,1-2-52-16,-3-8-92 15,3-6-385-15</inkml:trace>
  <inkml:trace contextRef="#ctx0" brushRef="#br1" timeOffset="219173.3306">12323 12539 447 0,'0'0'239'0,"0"0"-124"16,0 0-27-16,0 0-42 16,0 0-17-16,0 0 9 15,28-10-9-15,-11 5-14 16,-1 2-3-16,3 0-6 15,0 1-5-15,0-1 0 16,-1 0-1-16,-3 2-10 16,-3-1-19-16,-2 2-18 15,-7 0-63-15,-3 0-165 16</inkml:trace>
  <inkml:trace contextRef="#ctx0" brushRef="#br1" timeOffset="220938.5308">12783 12553 300 0,'0'0'145'15,"0"0"-115"-15,0 0 55 16,0 0 39-16,0 0-67 16,0 0-14-16,3-6-7 0,-3 6-9 15,0 0-2-15,0 0-13 16,0 0 15-16,0 0-1 16,0 0 10-16,0 0-13 15,0 0-14-15,-8 0-5 16,-7 0 0-16,-3 9-4 15,-4 5 2-15,0 0-2 16,0 1 0-16,0 4-5 16,3-2 0-16,2 3-11 15,6-3-9-15,3-2 4 16,4-3 15-16,2-1 0 16,2-3-1-16,0 0 7 0,0-4 1 15,0-2-1-15,0 1 0 16,0-1-3-16,5-2 3 15,2 0-1-15,3 0 1 16,1 0 0-16,4 0 0 16,-5 0 0-16,1 0 1 15,-1 0-1-15,-3 0 0 16,1 0 0-16,0 0 0 16,2 0 0-16,0 0 2 15,1 0 2-15,4 0 0 16,-2 0-1-16,2 0-1 15,-3 3 0-15,1 5-2 16,-4 2 0-16,-1 0 2 0,-2 1-2 16,0-1-2-1,1-3-4-15,1-1-3 0,2-4-13 16,5-2-46-16,0 0-120 16</inkml:trace>
  <inkml:trace contextRef="#ctx0" brushRef="#br1" timeOffset="221297.8192">12914 12573 717 0,'0'0'140'15,"0"0"-85"-15,0 0 35 16,0 0-24-16,0 0-35 16,0 0-13-16,18-9-7 15,2 1 1-15,3 1-5 16,4-3-5-16,0 4-2 15,-2-1-3-15,0 0-9 16,-2 4-19-16,-1 0-17 16,-3 0-20-16,-2 2-33 0,-5-1-93 15,-8 2-263-15</inkml:trace>
  <inkml:trace contextRef="#ctx0" brushRef="#br1" timeOffset="221579.0371">12990 12675 482 0,'0'0'154'0,"0"0"31"15,0 0-73-15,0 0-31 16,0 0-22-16,0 0-29 15,72 3-12-15,-52-3-8 16,4-3-8-16,-3-3-1 16,3-1-2-16,-5 4-4 15,-2-1-16-15,-4-1-36 16,-5 1-29-16,-4 1-105 16,-4-1-570-16</inkml:trace>
  <inkml:trace contextRef="#ctx0" brushRef="#br1" timeOffset="222281.9642">13394 12489 315 0,'0'0'330'16,"0"0"-251"-16,0 0 31 15,0 0-5-15,0 0-51 16,0 0-22-16,-3-14-1 16,3 14-3-16,0 0-6 15,0 0-17-15,0 4-5 16,0 10 0-16,2 3 2 16,4 5 2-16,1-2 4 0,0-1-7 15,-1-1 5-15,-3-2-3 16,-1-2-1-16,3-1-2 15,-4-2-7-15,2-2-16 16,-1-5-18-16,1 1-50 16,0-5-30-16,2 0-199 15</inkml:trace>
  <inkml:trace contextRef="#ctx0" brushRef="#br1" timeOffset="222969.2984">13526 12451 414 0,'0'0'106'0,"0"0"2"15,0 0 5-15,0 0-51 16,0 0-26-16,0 0-18 16,0-4-5-16,0 4-6 15,0 0-4-15,0 4 6 16,0 3 2-16,0 0 0 16,0 0-11-16,0-2 0 15,0 2-1-15,0 1 0 0,0-3-1 16,0-1-7-16,1-1 2 15,2 2-1-15,3-4 0 16,-2 1-6-16,1-2 9 16,-2 0 0-16,1 0 2 15,-1 0 3-15,2 0 0 16,0 0 0-16,0-3 0 16,1-2-2-16,-1 1 2 15,-1 3 0-15,1-2 0 16,-1 2 0-16,2-1 0 15,0 1-1-15,2 1 1 16,-1 0 0-16,2 0 1 16,-2 0 0-16,-2 0 2 0,-1 0 0 15,-1 0 0-15,0 0 3 16,2 1 3-16,1 5 1 16,-3 0 3-16,1 4-1 15,-1-3 4-15,0 3 1 16,-1-3 3-16,-1 3-4 15,1-3 3-15,-1 4-7 16,-1-3 3-16,0 0 1 16,0 0-5-16,0-1 3 15,0 0-2-15,-6-1 1 16,-6-1-7-16,-6 0-5 16,2-3-1-16,-2-2-37 0,4 0-35 15,3 0-78 1,3-4-193-16</inkml:trace>
  <inkml:trace contextRef="#ctx0" brushRef="#br1" timeOffset="223266.1094">13570 12412 422 0,'0'0'278'15,"0"0"-166"-15,0 0-26 0,0 0-20 16,0 0-23-16,0 0-21 16,48-17-5-16,-33 14-11 15,1-1-3-15,2 0-2 16,-3 1-1-16,1-1 0 15,-5-1-14-15,-2 3-41 16,-3 1-38-16,-5 1-136 16</inkml:trace>
  <inkml:trace contextRef="#ctx0" brushRef="#br1" timeOffset="224640.7792">13873 12504 401 0,'0'0'184'16,"0"0"-74"-16,0 0 17 15,0 0-59-15,0 0-30 16,0 0 5-16,0-1-17 0,0-1 7 15,0 2-7-15,0-1 0 16,0 0-12-16,10-1 8 16,1 1-11-16,4-2-1 15,-2 0-10-15,4 0-1 16,-1 0 1-16,2 1 0 16,-3-1 0-16,1 0-9 15,-2 2-2-15,-1-1-16 16,-1 1 1-16,-4 1-19 15,-5 0-34-15,-3 0-34 16,0 0-130-16,0 0-278 16</inkml:trace>
  <inkml:trace contextRef="#ctx0" brushRef="#br1" timeOffset="224921.9623">13971 12504 355 0,'0'0'110'0,"0"0"2"16,0 0 3-16,0 0-38 16,0 0-9-16,0 0-23 15,5 48-7-15,1-33-10 0,-3-2-8 16,0 1-13-16,0 0 3 15,-1-1-6-15,-1-2-4 16,-1-1 0-16,2-2-12 16,-2 0-52-16,2-4-54 15,0-2-164-15</inkml:trace>
  <inkml:trace contextRef="#ctx0" brushRef="#br1" timeOffset="226031.0747">13961 12386 211 0,'0'0'112'16,"0"0"-22"-16,0 0-1 16,0 0-1-16,0 0-21 15,0 0-20-15,-39-2 7 16,33 2-15-16,0 0 2 15,2 3-18-15,-3 1-11 16,1 0-1-16,1 2 6 16,2 0 1-16,-2 1-2 15,4 0-1-15,-2 2-3 0,-1 2 1 16,1 0 3-16,-2 2-6 16,1-1-1-16,-1 3 2 15,2-4 1-15,0 1-6 16,2-1 3-16,1-1 2 15,0 3-3-15,0-1 7 16,0-1-3-16,0 2-7 16,0 1 3-16,0-1 3 15,0 2-8-15,3 0-3 16,3-1 4-16,1-1 1 16,1-1-3-16,3 2-2 15,-1-3 3-15,0 0 0 0,3-1 3 16,-1 0-4-1,3-2 1-15,-3 1-1 0,3-4-2 16,-3 1 4-16,0-2-3 16,0 0 0-16,0 0-1 15,1 0 0-15,-1-3 0 16,2 1 1-16,-1-1-1 16,-1 1 0-16,1-1 0 15,-5-1 0-15,1 0 0 16,-1 0-2-16,-1 0 0 15,0 0 2-15,1 0-5 16,-1-7 7-16,5-5-2 16,-3-3 4-16,2-4 1 15,0-2-3-15,0-1-2 16,-3 0 0-16,-1 0 1 0,-3 4-1 16,-2 0 3-16,-2 0-1 15,0-1-1-15,0 2 1 16,0 0 2-16,-6 3 2 15,-3-1-3-15,1-1 0 16,-1 0 1-16,2 2 4 16,-3-1-7-16,2-1 1 15,-1 2 3-15,0 0-2 16,3 5 2-16,2-1-4 16,-2 3-1-16,0 1 0 15,-3 2 0-15,0 3-2 16,-2-2-2-16,-3 2-4 0,-5 1-4 15,-4 0-7 1,-1 0-15-16,2 0-19 0,2 3-53 16,7 3-145-16</inkml:trace>
  <inkml:trace contextRef="#ctx0" brushRef="#br1" timeOffset="227921.2518">12251 13289 302 0,'0'0'135'16,"0"0"-87"-16,0 0 82 16,0 0-30-16,0 0-15 15,0 0-52-15,-1-21-11 16,1 18 5-16,0 1 1 15,0 0 2-15,0-1-1 16,0 0-11-16,0-1 4 16,6-1-7-16,-2 0-7 15,4 1-3-15,5-2-5 16,-1 1 0-16,4 2 0 0,0-3 2 16,1 3-1-16,0 1-1 15,-1 2-1-15,-1 0-1 16,-3 0 2-16,-6 0-2 15,-3 0-1-15,-3 0-17 16,0 5-6-16,0 3-11 16,-3 3 30-16,-5-2-11 15,-2 1 15-15,1-2 3 16,0 1-2-16,-1-2-6 16,4 0-4-16,1-2-1 15,4-4-8-15,-1 0 10 16,2-1 4-16,0 0 2 15,0 0 5-15,0 0 0 16,0 0 0-16,2 0-4 0,4-1 3 16,0-2-1-16,1 0 1 15,-2 1 1-15,-1 2 0 16,-1 0-3-16,3 0 0 16,2 0 3-16,2 0 0 15,1 0 3-15,-2 0 5 16,2 0-1-16,-2 0 6 15,-1 0 0-15,4 0-6 16,-5 0 2-16,-2 0-6 16,-1 0-2-16,-1 1-1 15,0 2 0-15,0 0 0 16,0 1 0-16,-2 0 0 16,2 2 0-16,2-2 1 0,-2 2 5 15,0-1 0-15,-1 1-2 16,1 0 3-16,-2-1 4 15,-1 1-2-15,0 0 3 16,0-1-4-16,0 0 4 16,0 1-2-16,0-1 2 15,0-1 5-15,-7 1-5 16,-3-2-5-16,0-1 1 16,-2 0-3-16,0-1-2 15,-3-1-3-15,3 0-1 16,-1 0 1-16,3 0 0 15,0 0-6-15,2-1 5 0,-1-3-2 16,1-3-9-16,-1 2-10 16,-1 0-26-16,4-3-51 15,0 3-57-15,4-2-321 16</inkml:trace>
  <inkml:trace contextRef="#ctx0" brushRef="#br1" timeOffset="228764.836">12751 13132 59 0,'0'0'477'0,"0"0"-364"15,0 0 29-15,0 0-50 16,0 0-33-16,0 0-12 16,0-1-26-16,0 1-4 15,0 0-10-15,0 0 2 16,0 0-7-16,-6 2 5 16,-7 8 0-16,1 2-4 0,0-1 4 15,-4 2-7-15,2-1 0 16,1 3 2-16,2-2-2 15,2 1 0-15,0-3-7 16,5 0 2-16,2-4-3 16,2-2 2-16,0-1 4 15,0-3 2-15,0 2 0 16,0-1-3-16,0-1-4 16,0 0 6-16,2-1-5 15,7 0 6-15,3 0 2 16,-2 0-1-16,3 0-1 15,-2 0-1-15,0 0 1 0,2 0 1 16,-3 0 0-16,1 0-1 16,1 0 0-16,-5 0 1 15,1 0-1-15,0 0 0 16,-2 0 1-16,-1 0 0 16,3 0-1-16,-2 0 6 15,2 0-5-15,-3 0-1 16,1 0 1-16,-2 0-1 15,1 0-13-15,1 0-58 16,1 0-21-16,2-1-170 16</inkml:trace>
  <inkml:trace contextRef="#ctx0" brushRef="#br1" timeOffset="229139.7133">12935 13142 752 0,'0'0'134'0,"0"0"-61"16,0 0 28-16,0 0-44 0,0 0-39 16,0 0-8-16,1 0-4 15,5 0 4-15,4 0-7 16,4 0 4-16,5-1-7 16,1-5 1-16,4 2-2 15,-2 0-9-15,-2-1-4 16,-3 2-15-16,-6 1-23 15,-4 1-31-15,-4 0-72 16,-3 0-286-16</inkml:trace>
  <inkml:trace contextRef="#ctx0" brushRef="#br1" timeOffset="229389.654">13035 13200 41 0,'0'0'628'15,"0"0"-517"-15,0 0-11 16,0 0-16-16,0 0-35 16,0 0-27-16,-2 3-3 15,15-3-1-15,4 0-8 16,5 0-6-16,1-4-4 15,-5-4-4-15,-2 4-37 0,-4-1-40 16,-3-1-90-16,3-1-363 16</inkml:trace>
  <inkml:trace contextRef="#ctx0" brushRef="#br1" timeOffset="230264.4813">13247 13111 756 0,'0'0'46'15,"0"0"32"-15,0 0-29 0,0 0-8 16,0 0-30-16,0 0-8 15,-2-38-1-15,7 31-1 16,-1 3-1-16,2-1-1 16,-2 1 1-16,1 0-3 15,-2 2-1-15,1-1-2 16,4 2-8-16,1-1 8 16,0 2-1-16,3 0 2 15,-2 0 1-15,1 0 3 16,-4 2-2-16,-1 4 1 15,0 2 2-15,-3-2-1 16,-3 4 0-16,0-3 0 0,0 1-2 16,0 1-2-16,-7-2 4 15,-1 0 1-15,2-1 3 16,0 1-3-16,4-3 0 16,2 0-3-16,0-3 3 15,0-1-6-15,0 0 5 16,0 0-2-16,0 0-3 15,0 0 5-15,0 0-2 16,0 0 3-16,2 0 0 16,3 0 2-16,-1 0-1 15,-1 0-1-15,0 0-2 16,2 0-2-16,-1 0 1 16,-1 0 3-16,1-1-1 0,1 1 0 15,-1-1 1-15,1-1 6 16,-2 2 0-16,6 0 3 15,-3 0-5-15,0 0 4 16,3 0 6-16,1 0-4 16,1 2 8-16,-2 2-1 15,1 0-8-15,-1 0 6 16,0 1-5-16,0 0 3 16,-2-1-3-16,-1 2 2 15,-1 0-8-15,-2-1 8 16,-3 1 1-16,0 0-3 15,0 0 19-15,0 2-14 0,0-2-10 16,0 5 7 0,-8-3 3-16,-4 3-7 0,-3-2-1 15,2 0 1-15,-3-2-6 16,2-3 3-16,1 0-4 16,4-1-1-16,-2-3 0 15,-1 0-11-15,2 0-20 16,-3 0-12-16,-1 0-26 15,0 0-55-15,-2-3-57 16,3-1-352-16</inkml:trace>
  <inkml:trace contextRef="#ctx0" brushRef="#br1" timeOffset="231810.9591">12041 13360 122 0,'0'0'56'16,"0"0"33"-16,0 0 0 15,0 0-2-15,0 0 16 16,0 0-17-16,8 8-16 0,-8-8 26 16,0 1-35-16,0-1-7 15,0 0-3-15,0 0 6 16,0 0-12-16,0 0-9 16,0 0-8-16,-3 0-11 15,-10 0-9-15,-3 0-6 16,1 0-2-16,-4-3 7 15,2-8-7-15,-2 1 0 16,4-3-1-16,3-3-5 16,2-1-5-16,1-3-1 15,4 2-8-15,2 2-4 16,2 7 2-16,-1 1 2 16,2 3 1-16,0 2 0 0,0-1-2 15,0 0-7 1,8 0 2-16,-1 1 9 0,2 0-1 15,-1 0 2-15,1 1 7 16,1 0 8-16,-4 1 1 16,5 1 1-16,-5 0-1 15,-1 0 0-15,-3 0 0 16,-2 1 3-16,0 10 0 16,0 5 12-16,-9 2-9 15,-6 0 4-15,-3 2-10 16,0 0 4-16,0-2-4 15,5 1-1-15,3-5-4 16,4-3 4-16,4-2 0 16,2-6 0-16,0 0-1 0,0-1 2 15,0-2 0-15,15 0 2 16,4 0 2-16,5-7-3 16,3-4 5-16,-2-2-3 15,-5 0 5-15,1-1-5 16,-2 3-2-16,-4-2 4 15,1 3-5-15,-4 0 1 16,5 2 0-16,-4 1-1 16,-1 2-3-16,0 1-8 15,0 1-26-15,-3 1-108 16,-3-2-317-16</inkml:trace>
  <inkml:trace contextRef="#ctx0" brushRef="#br1" timeOffset="232529.5697">13675 13080 532 0,'0'0'278'0,"0"0"-237"15,0 0 48-15,0 0-32 16,0 0-32-16,0 0-12 16,13-21-4-16,2 15-8 0,0 1 5 15,3 1-4-15,1 0 1 16,-2-2-2-16,2 2 0 16,-4 0 0-16,1 1-1 15,-1-1 0-15,-1 1-5 16,-5 0-7-16,-3 3-5 15,-5 0-31-15,-1 0-20 16,0 0-45-16,0 0-101 16,0 0-245-16</inkml:trace>
  <inkml:trace contextRef="#ctx0" brushRef="#br1" timeOffset="232795.1003">13827 13028 469 0,'0'0'159'0,"0"0"-37"0,0 0-17 16,0 0-57-16,0 0-13 16,0 0-9-16,-2 8-16 15,2 0 11-15,0 1 29 16,0 3-22-16,0 3-7 16,0-1 2-16,0 3-6 15,3-1-11-15,0-1 1 16,2-1-7-16,-2-1 2 15,3-5-1-15,-3 1-1 16,0-5-3-16,-2-2-17 0,2 1-31 16,2-3-55-1,2 0-70-15,3-3-304 0</inkml:trace>
  <inkml:trace contextRef="#ctx0" brushRef="#br1" timeOffset="233669.8943">13834 12959 423 0,'0'0'171'0,"0"0"-56"15,0 0 10-15,0 0-48 16,0 0-22-16,0 0-37 16,-56-12 13-16,45 12-17 15,2-2-3-15,1 1-3 16,0 1-3-16,2-2-3 16,0 2 4-16,0 0-3 15,0 0-1-15,2 0 5 16,-1 0-1-16,1 0-4 15,-3 0 4-15,1 5 3 16,-1 2-7-16,0 6 3 16,1-1 7-16,0 5-9 0,0 0 1 15,0 0 3-15,3 1 3 16,0 0-6-16,-2-1-2 16,4 4 6-16,-2-3-4 15,3-1 0-15,0 1 2 16,0-1-2-16,0 0 3 15,1-2-1-15,8 1-2 16,3-4-2-16,0 0-1 16,0-1 0-16,3 0 2 15,0-2 0-15,6-2 5 16,0 0-5-16,-3-3-2 16,1 1 2-16,-2 0-1 15,0-1-2-15,-3 0 0 0,2-1 0 16,-2-2 2-1,-1 1 0-15,1-1-4 0,0-1 2 16,0 0-3-16,2 0 1 16,-1 0 0-16,0-4 2 15,-1-6 1-15,0-1-1 16,0-3-2-16,1-4 2 16,-3-1 0-16,-2-3 2 15,0-3-2-15,-4 1 0 16,-1 1-1-16,-2 2 1 15,-3 3 0-15,0 1-4 16,0-1 4-16,0 1 6 0,0-1-4 16,-11 0-1-1,0-2-1-15,-3-1-2 0,1-2 0 16,-1 3 2-16,2 3 0 16,-1 5 0-16,-1 2-1 15,3 3-3-15,-3-1 0 16,0 4 1-16,-2 0 3 15,-1 1-4-15,-2 3-2 16,-1-1-19-16,-1 1-9 16,1 0-23-16,4 0-38 15,6 0-111-15</inkml:trace>
  <inkml:trace contextRef="#ctx0" brushRef="#br1" timeOffset="235388.2681">12032 10235 123 0,'0'0'190'0,"0"0"-82"16,0 0-7-16,0 0 19 16,0 0-40-16,0 0-8 15,1-5-13-15,1 5-19 16,-2 0 2-16,0 0 1 15,0-1-6-15,0-1-10 16,0 2 3-16,0 0 0 16,0 0-7-16,0 0-13 15,0 0-1-15,0 0-9 16,0 0-1-16,-2 18 1 16,-11 4-4-16,-5 3 4 15,-3 4 1-15,-1 5 7 16,-2 7-6-16,2 5-1 0,-2 2 4 15,-1 2-5-15,-2 2-3 16,-6 1 3-16,2 3 1 16,-2 3-1-16,-2 3 0 15,4-2 0-15,4-4-2 16,9-7-3-16,5-9-6 16,10-9 1-16,3-6-2 15,0-9 1-15,0-4-13 16,0-6 5-16,0-3 0 15,0-3-32-15,0 0-29 16,0 0-28-16,0-9-315 16</inkml:trace>
  <inkml:trace contextRef="#ctx0" brushRef="#br1" timeOffset="236653.5945">15265 10101 600 0,'0'0'165'0,"0"0"-75"16,0 0 16-16,0 0-26 16,0 0-27-16,0 0-20 15,0 0-7-15,-3-9-12 16,3 9-1-16,0 0-12 16,0 0-1-16,-3 4-7 15,-1 13 7-15,-1 5 1 16,-1 4 0-16,0 3 1 15,0 0 4-15,-4 2-4 16,1 3-1-16,-2-2 0 16,-2 3-1-16,-1 1 1 15,0-2 0-15,-1 0 2 0,-3-2-3 16,1 0 1-16,0-3 0 16,0-1-1-16,1-2-1 15,2-5-7-15,1-2-7 16,5-4 2-16,4-6-9 15,1 1-2-15,3-6-15 16,0-2-6-16,0 0-47 16,0-2-63-16,0 0-94 15</inkml:trace>
  <inkml:trace contextRef="#ctx0" brushRef="#br1" timeOffset="237278.4509">14882 10430 515 0,'0'0'39'0,"0"0"99"0,0 0-8 15,0 0-45 1,0 0-31-16,0 0-22 0,31 74 13 16,-22-59-17-16,1 0 1 15,-1 2-6-15,1 0-6 16,0 1-2-16,-4 1-1 15,0 1-4-15,-2 0-2 16,-2 0 3-16,1 2-6 16,-3-1 7-16,2 0-12 15,1-1 4-15,0-1-1 16,0-4 0-16,1-3-3 16,0-1 0-16,-1-5-3 15,0-1 3-15,2 0 0 16,0-4 0-16,1 1 5 15,2-2-5-15,4 0 0 0,6 0-2 16,2-14 2-16,0 0 0 16,2-1-4-16,-2-1 3 15,-4 5 1-15,-1 1-2 16,-6 1 0-16,-1 4 2 16,-4 1-2-16,0 1 2 15,-1 0 0-15,2 0-2 16,-1 1-6-16,4 0-5 15,0 0-3-15,-1 0-5 16,-3-1 0-16,-2 1-19 16,-2-2-28-16,0 0-80 15</inkml:trace>
  <inkml:trace contextRef="#ctx0" brushRef="#br1" timeOffset="238184.4491">15368 10096 256 0,'0'0'276'15,"0"0"-177"-15,0 0 32 16,0 0-33-16,0 0-39 15,0 0-20-15,5 3-6 0,-1-6-2 16,1-9-13-16,2 1-6 16,-3-4 1-16,-1-3 1 15,-1-4-5-15,-1-1-6 16,-1-3-1-16,0-3 1 16,0 0-3-16,0 1-9 15,0 0-10-15,-1 5 9 16,-2 3-3-16,1 2 6 15,-1 3 2-15,3 2 5 16,-1 3-1-16,-1 5 1 16,1-1 0-16,-1 3 0 15,2 3 0-15,0 0 0 0,0 0 0 16,0 0 2-16,0 0 2 16,0 3-4-16,0 11 0 15,0 7 6-15,5 2 7 16,2 1 1-16,1-1-4 15,4 1-4-15,-2-4-2 16,1-3-2-16,0-3-2 16,0-4-2-16,3-5-18 15,2-2-13-15,2-3-18 16,0-3-74-16,-4-15-375 16</inkml:trace>
  <inkml:trace contextRef="#ctx0" brushRef="#br1" timeOffset="238481.2552">15217 9428 608 0,'0'0'218'0,"0"0"-164"16,0 0 52-16,0 0-12 15,0 0-49-15,0 0-25 16,-12-25-10-16,12 25-9 16,0 0-1-16,0 0-2 15,0 0-4-15,0 8 5 16,0 1 1-16,8-1 0 0,-1 1-5 16,0-1-25-16,-2 1-20 15,-2-1-93-15,-3-2-274 16</inkml:trace>
  <inkml:trace contextRef="#ctx0" brushRef="#br1" timeOffset="240808.8613">14576 13180 509 0,'0'0'118'16,"0"0"-58"-16,0 0 41 0,0 0-25 15,0 0-7-15,0 0-22 16,-34-3-20-16,31-2-1 15,1-1-13-15,-1-1-5 16,0 0-2-16,3 0 0 16,-2 1-2-16,2 2-3 15,-1 1 2-15,1-1-3 16,0 1-1-16,0-2 0 16,0 0-6-16,0 1-5 15,6-2-22-15,3 3 7 16,3 0 15-16,-2 1-1 15,1 1 2-15,-1 1 6 16,1 0-5-16,-1 0-3 0,0 0 6 16,1 0 7-16,-2 2 0 15,1 7-2-15,-1-1 2 16,0 4-1-16,-4-2 1 16,1 5 0-16,-5 0 1 15,-1 1 8-15,0 3 3 16,0-1-2-16,-7-1 7 15,-4 0-7-15,1-2 3 16,-2 1-8-16,2-3-4 16,3-5 7-16,3-2-8 15,4-3 3-15,0-2-2 16,0-1-1-16,0 0-3 16,0 0 3-16,7 0 2 15,6-3 7-15,0-4-7 0,0 1-2 16,1 1 1-16,-1-1-2 15,-1 2 2-15,3 0-3 16,-3-2 1-16,1 2-3 16,-1-2 1-16,-4 2-26 15,5-3-20-15,-2-1-19 16,1 1-110-16,-1-4-316 16</inkml:trace>
  <inkml:trace contextRef="#ctx0" brushRef="#br1" timeOffset="241386.8147">14840 13059 532 0,'0'0'143'15,"0"0"-54"-15,0 0 24 16,0 0-40-16,0 0-39 16,0 0-22-16,-5-5-6 15,5 5-6-15,0 0-5 16,-1 2 5-16,-1 4 1 16,2 3-1-16,0-3-3 0,0 2 0 15,0 0-8-15,0-3 2 16,0 1-7-16,0 0 10 15,0-2-9-15,0-1 5 16,0 0-3-16,0-1 0 16,3 0-2-16,2-2 4 15,1 0 10-15,1 0 1 16,4 0 0-16,-1 0 0 16,-1 0 0-16,1 0 1 15,-2 0 6-15,0 0 3 16,-1 0-4-16,2 0 0 15,-3 0 4-15,0 0-2 16,-2 0-2-16,1 4 8 0,-2 0-8 16,1 1 1-16,-1 3 4 15,0 0 7-15,-3 1 1 16,0-1-4-16,0 2 0 16,0 0-2-16,0 0-4 15,-6-1-5-15,-7 1-3 16,-1-4-2-16,-2-2-15 15,2 0-48-15,1-4-25 16,3 0-120-16</inkml:trace>
  <inkml:trace contextRef="#ctx0" brushRef="#br1" timeOffset="241652.3795">14841 12965 582 0,'0'0'66'16,"0"0"33"-16,0 0-15 15,0 0-45-15,0 0-25 16,81-23-9-16,-63 20-3 15,-3 0-2-15,-2 1-12 16,-1 2-41-16,-2-1-61 0,-3-1-188 16</inkml:trace>
  <inkml:trace contextRef="#ctx0" brushRef="#br1" timeOffset="242292.8874">15192 12925 664 0,'0'0'81'0,"0"0"40"15,0 0-37-15,0 0-25 16,0 0-35-16,0 0-16 15,0-3-1-15,0 3-2 16,0 0-5-16,0 0 5 0,0 9-3 16,-4 2 0-1,-4 1 1-15,-1 4 0 0,-4 1-3 16,-1 1 4-16,-1-2-1 16,2 3-3-16,1-2 1 15,6-3-1-15,3-2 4 16,3-2-4-16,0-4-1 15,0-1 1-15,0-1 4 16,0-1-3-16,0-2 0 16,0 1 4-16,3-2 2 15,6 1-5-15,-2-1 0 16,2 0 1-16,2 0-3 16,4 0 2-16,0 0-2 15,-1 0 1-15,0 0 3 0,2 0-3 16,-2 0-1-16,-1-4 5 15,-1 1-5-15,3-1 0 16,-3-1-15-16,2 0-12 16,2-2-14-16,-1 0-56 15,-3-3-116-15</inkml:trace>
  <inkml:trace contextRef="#ctx0" brushRef="#br1" timeOffset="242589.6556">15334 12931 719 0,'0'0'91'15,"0"0"-13"-15,0 0 8 16,0 0-30-16,0 0-36 15,0 0 1-15,23-9-7 16,-10 6-3-16,-3-1 5 16,2 0-13-16,0-2-3 15,0-1 0-15,-2 2-1 16,2-1-23-16,-3 2-24 16,-3 1-30-16,-1 0-49 0,-4 3-179 15</inkml:trace>
  <inkml:trace contextRef="#ctx0" brushRef="#br1" timeOffset="242823.9771">15389 12999 421 0,'0'0'92'0,"0"0"61"16,0 0-8-16,0 0-63 15,0 0-13-15,0 0-19 0,18 11 3 16,-13-9-21 0,2-2-6-16,0 0-19 0,4 0 5 15,5 0-11-15,2 0-1 16,3-9-6-16,3-1-41 16,-2 1-68-16,-4-4-110 15</inkml:trace>
  <inkml:trace contextRef="#ctx0" brushRef="#br1" timeOffset="243433.612">15581 12732 526 0,'0'0'168'16,"0"0"-49"-16,0 0-21 15,0 0-20-15,0 0-34 16,0 0-16-16,0-1-10 16,0 17-3-16,8 5 8 0,4 2-7 15,-2 5 9 1,1-4-16-16,0-2 1 0,-1-2-10 15,-4-4 1-15,0-2 7 16,-2-4-8-16,2-5-6 16,-3-1-6-16,0-4-31 15,1 0-58-15,5 0-126 16,3 0-471-16</inkml:trace>
  <inkml:trace contextRef="#ctx0" brushRef="#br1" timeOffset="244012.0596">15765 12727 507 0,'0'0'141'15,"0"0"-59"-15,0 0 23 16,0 0-43-16,0 0-33 15,0 0-25-15,-13-9-2 16,13 9 2-16,0 0-4 16,0 8 2-16,0 1 3 15,0 1-5-15,0 1 0 16,0 2 0-16,0-5 0 16,0 2-1-16,0-4-3 15,4-3-8-15,-1 2 3 0,1-4 5 16,-1-1 0-16,2 2 3 15,-1-2 1-15,1 0-1 16,-3 0 1-16,2 0 2 16,0 0 8-16,-1 0 8 15,2 0-6-15,1 0 6 16,0-2-1-16,1 1 16 16,-1-1-3-16,2 2-8 15,-2 0-2-15,1 0-7 16,0 0-1-16,-1 0-6 15,0 0-1-15,0 2 6 16,2 4 1-16,-2 3-12 0,-2 0 12 16,1 2-2-16,-2 0-5 15,-3 2 0 1,0 1 5-16,0-1 4 0,0-2-5 16,0-1-2-16,0-3-7 15,-9 0 5-15,-3-2-4 16,-2-4-1-16,-3-1-15 15,0 0-20-15,2-8-24 16,6-7-74-16,5-3-141 16</inkml:trace>
  <inkml:trace contextRef="#ctx0" brushRef="#br1" timeOffset="244246.3779">15805 12642 670 0,'0'0'71'0,"0"0"71"15,0 0-66-15,0 0-16 16,0 0-46-16,0 0-5 16,68-48-5-16,-55 46-4 15,-3 1 0-15,3-1-29 16,0 2-51-16,-3-1-77 15,0 0-381-15</inkml:trace>
  <inkml:trace contextRef="#ctx0" brushRef="#br1" timeOffset="244924.7256">16033 12658 194 0,'0'0'552'0,"0"0"-465"16,0 0 20-16,0 0-21 16,0 0-32-16,0 0-31 15,9-11-14-15,-4 19-8 16,4 10 2-16,3 4 6 16,-2 2-5-16,1 2 10 15,-3-3-9-15,2-1 10 0,-6-4-9 16,2-2-6-16,-3-4 3 15,0-4-2-15,-2-3-1 16,1-4-10-16,-1-1-10 16,-1 0-11-16,2 0-30 15,-1-5-48-15,-1-5-293 16</inkml:trace>
  <inkml:trace contextRef="#ctx0" brushRef="#br1" timeOffset="245193.8967">16059 12601 410 0,'0'0'97'0,"0"0"23"15,0 0-13-15,0 0-16 16,0 0-57-16,0 0-24 0,54-40-8 15,-44 37-2 1,0 0 2-16,4 0-2 0,1 0-2 16,-2 1-6-16,3 1-36 15,0 1-33-15,-3 0-10 16,-3 0-103-16,-4 0-134 16</inkml:trace>
  <inkml:trace contextRef="#ctx0" brushRef="#br1" timeOffset="245475.2398">16126 12747 179 0,'0'0'368'0,"0"0"-206"16,0 0-15-16,0 0-64 15,0 0-12-15,0 0-27 16,12-2-11-16,-3-3-21 16,1-3-6-16,2 2-5 15,-1-3-1-15,2 2 0 16,-1-1-1-16,0 1-19 16,0 1-28-16,-2-2-37 15,4 3-41-15,-2-2-180 16</inkml:trace>
  <inkml:trace contextRef="#ctx0" brushRef="#br1" timeOffset="246534.3066">16235 12472 459 0,'0'0'118'15,"0"0"28"-15,0 0-33 16,0 0-40-16,0 0-20 15,0 0-17-15,-45-35-6 16,40 32-11-16,-2 1-10 16,0 0-5-16,-2 2 0 15,-1 0 1-15,0 0-2 16,0 0-2-16,1 0 7 16,-3 5-3-16,1 2 0 15,0 2-2-15,0 0 5 16,1 0-6-16,-2 1 3 0,4 0 0 15,-1 0-4-15,2 0 4 16,-2 0-4-16,2 5-1 16,0 0 4-16,0 2 7 15,0 1-10-15,-1-1 1 16,4 1 3-16,-2-1-4 16,3 0-1-16,0-1 6 15,-1 0-6-15,2 3-4 16,2 0 4-16,0-1 5 15,0-1-5-15,0 0 1 16,0-2-1-16,0 0 2 16,7-2-2-16,1-1 8 0,-1 1-8 15,2-1 2-15,0-3 1 16,2 3-1-16,-1-3 1 16,3 1 2-16,-1-1-2 15,3 0 0-15,0-3-3 16,1 0 3-16,1 0-2 15,1-3 0-15,-3 0-1 16,1 0 0-16,-4-1 3 16,3 0-3-16,0-1 0 15,-2 1 1-15,1-2-1 16,-2 0 0-16,0 0-4 16,0 0 4-16,-1 0-4 15,2-3 4-15,-1-4 0 0,1 0-4 16,-1-4 0-16,3 0 1 15,-2-3 6-15,0-2 2 16,0-2-3-16,-4-1 0 16,-2-6-1-16,2-3 0 15,-3-2 1-15,-2-1-2 16,-2 2 3-16,-2 1-1 16,0 5-2-16,0 5 1 15,0 2 2-15,-6 2-2 16,-3 3 10-16,-3 0-1 15,2 0-3-15,-5-2-1 16,0 3-2-16,-3-4-1 16,1 1 0-16,0-3-1 0,0-1 2 0,1-1-3 15,2 0 0-15,1 5 2 16,4 0-6-16,3 4 6 16,1 4-6-16,2 5 5 15,-4 0-4-15,0 0-6 16,-7 0 3-16,-5 2-9 15,-5 12-16-15,-3 4-10 16,0 1-28-16,-1 1-114 16,-1 1-647-16</inkml:trace>
  <inkml:trace contextRef="#ctx0" brushRef="#br2" timeOffset="264127.5686">13065 10101 338 0,'0'0'92'0,"0"0"-29"16,0 0 54-16,0 0-15 0,0 0-39 15,0 0-29-15,0 0-9 16,0 0-4-16,0-6-8 15,0 6 2-15,-2 0 10 16,1 0-9-16,-1-2 3 16,2 2-5-16,-1 0 8 15,-1 0-14-15,-1 0-1 16,0 0 6-16,-2 0-13 16,-2 0 5-16,0 0-4 15,-1 2 2-15,1 4 5 16,-4 0-6-16,2 5 1 0,0-2-2 15,-2 5 3 1,0-3-1-16,0 3-3 0,1 0 1 16,1 0 1-16,-1 0 1 15,-2 2-3-15,6-1 0 16,-5 2 1-16,1-1 1 0,0 1-3 16,-3 1 2-1,-1-1-1-15,0 0 0 0,-1 0 4 16,2 0-3-16,-5 1-1 15,1 2 3-15,-3 2-2 16,-4-1 1-16,3-1-1 16,-3 0-2-16,5-5 2 15,5-4-2-15,1-2 4 16,8-4-6-16,2-5-4 16,0 3-13-16,3-3-12 15,-1 0-7-15,1 0-9 16,-2 0-17-16,2 0-111 15,0-3-409-15</inkml:trace>
  <inkml:trace contextRef="#ctx0" brushRef="#br2" timeOffset="264752.4351">12644 10301 562 0,'0'0'146'0,"0"0"-69"15,0 0-3-15,0 0-3 16,0 0-47-16,0 0-9 16,-3-1-5-16,3 1-10 15,-3 3-1-15,3 8 1 16,-3 3 9-16,-2 3 5 16,1 5 2-16,-5 1-4 15,0 6-7-15,2 2 2 16,-1 2-2-16,2 0 3 15,-3-5-3-15,3-3-2 16,3-4-1-16,-1-3 2 16,1-7-4-16,1-4 0 0,1-3 2 15,1-1-1-15,0-3-1 16,0 0 1-16,0 0-3 16,0 0 4-16,0 0-4 15,0 0 0-15,0 0 2 16,0 0-1-16,3 0 1 15,4 0 4-15,2 0-1 16,3 0-3-16,0 0 0 16,3-3 8-16,1-1-5 15,7-2 3-15,0-2-1 16,4-1-2-16,-1 2 1 0,1-1 0 16,-3 2-4-1,-5 0-2-15,-7 3-1 0,-5 0 3 16,-5 1-24-16,-2 1-50 15,0-5-52-15,0-2-490 16</inkml:trace>
  <inkml:trace contextRef="#ctx0" brushRef="#br2" timeOffset="265999.4018">13184 9843 560 0,'0'0'96'15,"0"0"16"-15,0 0-32 16,0 0-15-16,0 0-35 16,0 0-14-16,0 0-4 15,-3-2 1-15,3 2-3 0,0 0-2 16,0 0-4-1,0 0-2-15,0 0 4 0,0 0-2 16,0 0-2-16,1 3-2 16,7 3 13-16,2 7-4 15,1 0-8-15,-1 2 20 16,3 0-13-16,0 2 0 16,0-3 9-16,-3 2-1 15,-1 0-10-15,2-4 8 16,-4 2-10-16,-2 0-3 15,-1-2-1-15,-1-1 7 16,0 1-5-16,-3-1-2 16,0-1 1-16,0 1-2 15,0-3 2-15,0 0 1 0,0-1-2 16,-6-2-1-16,-4-2-8 16,-4-1-2-16,-1-2-14 15,-1 0-13-15,-1-10-41 16,0-5-29-16,6-4-160 15,-2-2-252-15</inkml:trace>
  <inkml:trace contextRef="#ctx0" brushRef="#br2" timeOffset="266358.718">13088 9625 94 0,'0'0'568'16,"0"0"-468"-16,0 0 6 15,0 0-24-15,0 0-14 16,0 0-29-16,-34-31-13 15,31 28-3-15,3 3 2 16,0 0-4-16,-2 0-7 16,2 0-12-16,0 0-2 0,0 0-2 15,0 0 2-15,0 0 0 16,0 0-2-16,0 0 2 16,0 0 0-16,0 0 0 15,0 0-3-15,-3 0-29 16,-5 0-58-16,-4 0-189 15</inkml:trace>
  <inkml:trace contextRef="#ctx0" brushRef="#br2" timeOffset="268340.3751">12011 13842 511 0,'0'0'79'16,"0"0"-12"-16,0 0 29 16,0 0-33-16,0 0-48 15,0 0-8-15,8 0 10 16,-4 6 5-16,3 6 7 16,-1 3 4-16,2 0-16 0,-2 5 7 15,0 2-6 1,1 1 13-16,-2 3-15 0,-1-2-1 15,-2-1-8-15,-1 1-2 16,-1-3-5-16,0-3 2 16,0 1-1-16,2-4-1 15,-2-3-6-15,3-1-25 16,-2-5-32-16,4-1-21 16,1-3-42-16,-2-2-132 15</inkml:trace>
  <inkml:trace contextRef="#ctx0" brushRef="#br2" timeOffset="269218.1274">12183 13873 463 0,'0'0'218'16,"0"0"-139"-16,0 0 14 15,0 0 2-15,0 0-40 16,0 0-26-16,0-6-1 15,0 4-14-15,0 1 1 16,0-1-5-16,0-3-3 16,0 1-4-16,0-2-1 15,0 2 3-15,0 0-5 16,0 3 1-16,0-1 3 16,0 2-4-16,0 0 1 15,0 0-4-15,0 0 5 0,0 0-2 16,0 0 0-16,0 0-3 15,0 0 1-15,0 0-3 16,0 6-5-16,0 4 10 16,0 2 0-16,0 0 1 15,0-3-1-15,0 1 0 16,0-4-1-16,0-1-1 16,0-2 2-16,0-2-2 15,0-1 2-15,0 0-3 16,0 0-4-16,4 0-4 15,2 0 4-15,2 0 7 16,-2 0 0-16,-1 0-2 0,-3 0-4 16,-1 0 6-16,2 0-2 15,-1 0 1-15,1-1 1 16,5-2 2-16,-1-2-1 16,3 2-1-16,-1 1-2 15,2-2 2-15,-1 1 3 16,1-2-3-16,-1 3 0 15,-1 1 2-15,0 1 1 16,-1 0-1-16,-1 0-1 16,3 0 0-16,-1 0 1 15,-1 4 1-15,1 3-3 16,-5-1 0-16,1 2 2 16,-1-1 0-16,-1-1 0 0,-1 5 2 15,-2-1-1 1,0 1 7-16,0 2-3 0,0 0 0 15,-8 4-2-15,-8 0-4 16,-2-1 0-16,-1-1-1 16,2-5 1-16,2-2 3 15,2-4-4-15,1-3-20 16,0-1-14-16,1 0-8 16,0-8-46-16,0-7-64 15,5-5-227-15</inkml:trace>
  <inkml:trace contextRef="#ctx0" brushRef="#br2" timeOffset="269483.5757">12183 13812 455 0,'0'0'106'15,"0"0"25"-15,0 0-18 16,0 0-32-16,0 0-20 15,0 0-24-15,-2-24-8 16,13 16-13-16,2-2-11 16,5 4 1-16,-1 0 7 15,2 3-9-15,0 0-3 16,-1 1-1-16,0 2-2 16,-1 0 1-16,0 0-15 15,4 0-41-15,-3 0-35 0,1-1-170 16</inkml:trace>
  <inkml:trace contextRef="#ctx0" brushRef="#br2" timeOffset="270065.0098">12499 13825 593 0,'0'0'196'16,"0"0"-135"-16,0 0 41 15,0 0-24-15,0 0-44 16,0 0-12-16,-13 0-15 15,13 0-3-15,0 0-4 16,11 0 1-16,2 0 18 0,1 0-7 16,0 0-6-16,1 0-5 15,1 0-1-15,3-3 3 16,3 0-3-16,0 0 1 16,2-1-2-16,-4 2 5 15,-1 1-7-15,-6 0 3 16,-4 1 0-16,-5 0-1 15,-2 0 1-15,-1 0-7 16,-1 0 5-16,0 0 2 16,0 1-1-16,0 8 1 15,0 2-2-15,0 3 1 16,0 3 1-16,-3 0 4 0,-7 2-4 16,-3 1 0-1,-1-1 1-15,-2 0 0 0,4-5 0 16,0-1-1-16,3-5 2 15,4-4-2-15,4-1 0 16,1 0 0-16,0-3-13 16,0 0-9-16,0 0 0 15,0 0-26-15,4-6-62 16,10-6-54-16,-2-1-205 16</inkml:trace>
  <inkml:trace contextRef="#ctx0" brushRef="#br2" timeOffset="270487.9121">12854 13658 670 0,'0'0'106'0,"0"0"-3"15,0 0-26-15,0 0-20 16,0 0-41-16,0 0-16 15,-3 17 0-15,3 2 14 16,0 4 9-16,0 3-9 16,0 0 0-16,3 0 4 15,-1-3-11-15,2-2-3 16,-3-4-1-16,1-4-3 16,-1-3 0-16,1-4-1 15,-1-2-38-15,1-3-25 16,3-1-76-16,2 0-140 0</inkml:trace>
  <inkml:trace contextRef="#ctx0" brushRef="#br2" timeOffset="271102.1994">12963 13673 372 0,'0'0'115'15,"0"0"11"-15,0 0-15 16,0 0-35-16,0 0-32 16,0 0-6-16,0-19-17 15,0 19 7-15,0 0-10 16,0 0-13-16,0 0-2 15,0 0-3-15,0 0-9 16,0 1 4-16,0 6 4 0,0 0 1 16,0 0-1-16,0 0 1 15,0-3-10-15,5 1-1 16,-1-1 8-16,1 0 3 16,0 0-4-16,-2-1 4 15,0 0 0-15,0-2 0 16,0 1 3-16,0-1-4 15,0 1 2-15,0-2 2 16,2 0 9-16,4 0 7 16,0 0 13-16,1 0-12 15,0 0-3-15,-2 0-5 16,-2 0-8-16,0 0 4 0,0 0-7 16,3 3 0-16,-2 4 2 15,2-2 6-15,2 3 6 16,-2 3-4-16,-2-1 1 15,-2 0-4-15,-1 4 3 16,0-1-5-16,-4 0 3 0,0 2-4 0,0-2-4 31,0-1 0-31,-5 0 5 0,-9-1-2 0,-5-5-4 16,4 0-7-16,-4-4-30 16,5-2-32-16,-1 0-55 15,5-8-191-15</inkml:trace>
  <inkml:trace contextRef="#ctx0" brushRef="#br2" timeOffset="271352.1391">12945 13624 453 0,'0'0'158'0,"0"0"-95"16,0 0 69-16,0 0-70 16,0 0-28-16,82-24-17 0,-60 21-14 15,-2-1 0 1,4 3 1-16,-2-1-4 0,0 0-19 16,-5 1-35-16,-8 1-107 15,-3-2-263-15</inkml:trace>
  <inkml:trace contextRef="#ctx0" brushRef="#br2" timeOffset="271930.1901">13419 13620 506 0,'0'0'151'0,"0"0"-52"15,0 0 4-15,0 0-24 16,0 0-25-16,0 0-22 16,-1-6-12-16,1 6-20 15,0 0 6-15,0 10-6 16,4 6 5-16,4 0 4 16,0 5 7-16,0 2-6 15,-2 4 14-15,0-2-15 16,0 3-4-16,-1-4-3 0,4-6 1 15,-3-2-2 1,-2-7-1-16,1-1-4 0,-2-6-19 16,0 0-23-16,1-2-53 15,2 0-61-15,-2-4-199 16</inkml:trace>
  <inkml:trace contextRef="#ctx0" brushRef="#br2" timeOffset="272242.5812">13411 13624 500 0,'0'0'128'16,"0"0"4"-16,0 0-38 15,0 0-24-15,0 0-53 16,0 0-5-16,18-17-3 16,-2 14 4-16,-1-1-11 15,1-1 0-15,-1 2-2 16,0 2 1-16,0-2-2 16,1 2 1-16,-1-1-26 15,2 1-28-15,-4 0-40 16,-4 1-122-16,-2 0-77 15</inkml:trace>
  <inkml:trace contextRef="#ctx0" brushRef="#br2" timeOffset="272539.4201">13475 13724 427 0,'0'0'87'0,"0"0"64"15,0 0-15-15,0 0-67 0,0 0-7 16,0 0-14-16,21-6-8 16,-8-2-22-16,-1 1-13 15,-1 0 0-15,-1 1-3 16,-1 0-4-16,0 2 1 15,0-1-11-15,0 0-26 16,0 3-11-16,0-3-25 16,2 2-52-16,-3-1-170 15</inkml:trace>
  <inkml:trace contextRef="#ctx0" brushRef="#br2" timeOffset="273622.1999">13606 13533 372 0,'0'0'87'0,"0"0"13"0,0 0-13 15,0 0 1-15,0 0-43 16,0 0-20-16,-60-18 9 16,44 16-8-16,1 2 4 15,-1-1 1-15,2 1-11 16,1-1-5-16,1 1 4 15,0 0 8-15,2 0-12 16,-1 0 1-16,2 0-1 16,-1 0 4-16,2 0-17 15,2 0 5-15,-1 0 1 16,2 0-2-16,-2 0-4 0,1 4-2 16,-2 3-1-16,-1 0 1 15,1 3 2-15,-1-1 0 16,1 1-2-16,-1 0-3 15,2 0 3-15,-1 2 1 16,2-1 3-16,2 0-4 16,-5 3-3-16,6 2 3 15,-2-2 5-15,4 5-1 16,-1-2-2-16,2 2 2 16,0 3-2-16,0 1-2 15,0 5 3-15,0 0 6 0,3-2-2 16,3-2-5-16,3-1 6 15,0-1-4-15,0-3 0 16,4-1 0-16,3-3 1 16,3 2-1-16,-1-2 1 15,4-1 0-15,2 2-4 16,-3-2 0-16,4-2 7 16,-1 0-8-16,-2-2-4 15,-2-3 4-15,-1-2 5 16,1-1-5-16,-4-1 2 15,0 0-2-15,-2 0 0 16,-2-3 4-16,0 0-4 16,-2 0-5-16,2 0 5 0,0-9 2 15,-1-2-2-15,0-4 0 16,0-3-4-16,-2-4 4 16,3-4-8-16,-2-3-2 15,2-1 8-15,-3 3-6 16,-3 2 5-16,-3 3 6 15,-1 1-6-15,-2 0 3 16,0-2 0-16,0 0 0 16,0-2 2-16,0-1 2 15,0 1-4-15,0-1 3 16,-3 3 1-16,-2 6-2 16,1 2-2-16,-1 4 2 0,-2 2 3 15,1 4 3-15,-2-1 0 16,-2-1-2-16,-6 0 1 15,-1 0-6-15,-4-3 0 16,0 1 0-16,3 1 1 16,-1 1 4-16,3 1-5 15,1 1 3-15,1 3-4 16,-2-1 0-16,1 1 0 16,-6-1 0-16,-1 1-2 15,-2 2-1-15,3 0-23 16,-3 0-7-16,5 0-35 15,1 2-89-15,1 2-430 16</inkml:trace>
  <inkml:trace contextRef="#ctx0" brushRef="#br0" timeOffset="286200.9535">10142 14566 188 0,'0'0'226'0,"0"0"-201"16,0 0 28-16,0 0 36 0,0 0-29 16,0 0-28-16,0 0 3 15,0 0 11-15,0 0-9 16,0 0-4-16,0 0-6 16,0 0 8-16,0 0 1 15,0 0-12-15,0 0-9 16,0 0-2-16,0 3-12 15,0-1 3-15,0 4-3 16,0 0-1-16,0-1 10 0,0 3-8 31,0-1 8-31,0-2-9 0,0 4 10 0,0-1-7 16,0 2 2-16,0 0-3 16,0 0 1-16,0 1-3 15,0 1 1-15,0 1-2 0,7-3 9 16,-2 4-7-1,-2 0-1-15,3 0 4 0,-2 1-1 16,1 1 1 0,-1-2 0-16,2 2-3 0,-3 0 0 15,0-1 1-15,0 1-1 16,0 1 0-16,0-2-2 16,0-1 3-16,0 0 1 15,4-1-3-15,-1 1 0 16,0 3 2-16,0 3-2 15,2 3 3-15,-1 1-2 16,-1 0 2-16,2-1-4 0,-4-3 3 16,4-2-2-16,2-2-1 15,-4-1 0-15,6 0 2 16,0 0-1-16,-3-3 0 16,0-1-1-16,4 0 0 15,-2-2 0-15,3 2 0 16,0-3 4-16,2 1-1 15,1 2-2-15,1-2-1 16,1 3 6-16,2-1-6 16,1 1 0-16,-2-1 0 15,7 0 0-15,-5 1 0 16,3-3-2-16,-2 0 2 16,-2-2 0-16,-2-1 1 15,-4-1 4-15,3-1-4 16,-3-1 0-16,6 0-1 0,-1 2 0 15,0-2 2-15,2 0 3 16,-1-3-2-16,-3 2-2 16,0 1 1-16,-1 0-2 15,2 2 2-15,3-3-2 16,2 3 1-16,2-3 0 16,0 1-1-16,-2-1 0 15,-2-1 1-15,0-1-1 16,-3 1 2-16,-1-1-2 15,-2 0-1-15,2 0 1 16,-4 0 1-16,3 0 0 16,0 0-2-16,4 2 2 0,-1-2 4 15,-1 0-4-15,-2 0 1 16,-2 0-2-16,5 0 2 16,3 0 0-16,6 0-1 15,4 0 3-15,1 0-4 16,2 0 3-16,-2 0-2 15,-2 0-1-15,-4 0 0 16,0 0 0-16,-1 0 1 16,-3-3 0-16,-5 0 0 15,1-2-1-15,-4 2 1 16,2-3-1-16,0 1 0 16,0 1-1-16,6 1 2 15,-1-3-1-15,2-1 0 0,-2 1-1 16,1 2 1-16,0-3 1 15,-3 4-1-15,3-2 2 16,0 1-2-16,-2-1 1 16,-4 2-1-16,-2 1 1 15,-2-2-1-15,1 1 1 16,0-3-1-16,1 1 0 16,2-1 2-16,1-3-2 15,-5 2 0-15,4 0 1 16,-5 0-5-16,2 0 7 15,-3 0-3-15,3-1 2 16,-3-3 1-16,1 1-6 0,-2 0 3 16,-1-2 0-16,2 1 0 15,-3 0 0-15,2 2 2 16,-3 0-3-16,0-2 6 16,-2 1-10-16,0 0 7 15,3-1-2-15,-3 1 1 16,0-1 4-16,0 0-5 15,0 1-1-15,2-2 1 16,0 0 0-16,3-1 0 16,-4 0 1-16,3 0-1 15,-2 0 0-15,-1 1 0 16,-2 1 0-16,4 2 1 16,-5 0-2-16,1 3 2 15,-2 0-1-15,0-2 1 16,-2 2 0-16,2-2-1 0,-1 0 0 15,5-3 1-15,-3 3-1 16,1-2 2-16,1-1-2 16,0-1 1-16,-1 2 0 15,0 0-1 1,0-1 0-16,-2 2 0 16,0 0 1-16,-2 1 2 15,1-3-3-15,-1 3 0 16,-1-2 4-16,2 3-2 15,-2 0 0-15,1 0-1 16,1-2-1-16,1-2 0 16,0-1 0-16,3 0-1 15,-3 2 2-15,-2 4-1 16,1-2 2-16,-2 2-2 16,0 3 0-16,0-3 0 0,0-1 0 15,0 2 1 1,0-2 0-16,0 1 0 0,1-1-1 15,1 1 0-15,-2 2 3 16,0 3-1-16,0-2-2 16,0 3 0-16,0 0 0 15,0-1 2-15,0-1-1 16,0 1-1-16,1-1-4 16,-1 1 4-16,2-2 0 15,-2 0 8-15,0 0-5 16,0-1-2-16,0 1-1 15,0 1 1-15,0-3-1 0,0 1 2 16,1 0 0 0,1-2 0-16,1 2-1 0,-2-2-1 15,-1 4 0-15,0-1 2 16,0 2-2-16,0-1-1 16,2 1 0-16,-2-1 1 15,1 0 0-15,-1 1 0 16,0 1 0-16,0-2 0 15,0 2 0-15,0-1 0 16,0 1-4-16,0 0 3 16,0 0 0-16,0 0-10 15,0 0-4-15,0 0-9 16,0 0-10-16,0 1-36 16,0 2-105-16,0-3-627 15</inkml:trace>
  <inkml:trace contextRef="#ctx0" brushRef="#br0" timeOffset="287459.1695">12254 14632 298 0,'0'0'147'15,"0"0"-30"-15,0 0-5 16,0 0-24-16,0 0-22 16,0 0-34-16,-3 0 0 15,3 2-9-15,0-1 0 16,0 0-3-16,0-1 1 0,0 2 6 16,0-2-5-16,0 0-5 15,0 0 4-15,0 0-15 16,0 1 4-16,0 1-3 15,5-1 1-15,2-1-1 16,5 0 0-16,0 0 1 16,0 0-2-16,3 0-3 15,-1 0-3-15,3 0-2 16,0-3 2-16,2-5-1 16,-1-2 1-16,-4 1-12 15,-2 1-11-15,-4 0 9 16,-2 0 3-16,-1 3-1 0,-1-3 0 15,-1 2 10-15,2 2 1 16,-1-2 1-16,-1-1 5 16,0 1-5-16,-1 2 0 15,-1 0 0-15,1 1 1 16,-1 3-1-16,-1 0 0 16,2 0 0-16,-1-2 1 15,1 1-1-15,1-2 2 16,0 2 2-16,0-1 1 15,1 1 1-15,-3 1-2 16,1 0 1-16,-2 0-3 0,0 0 0 16,0 0-2-16,0 0 5 15,0 0-3-15,0 0 1 16,0 0-2-16,0 0 14 16,0 0-3-16,0 0-4 15,0 0-3-15,0 0-5 16,0 0 0-16,0 0-6 15,0 0 5-15,0 3 2 16,0 6 0-16,1 2 1 16,1 1 7-16,1 0-1 15,-3 2 1-15,5 1-3 16,-2 1 0-16,3-1 1 0,1 1 2 16,-1-1-5-16,0 0 5 15,0-2-3-15,-2-3-2 16,1 1-2-16,-1-1 6 15,-1 0-8-15,0-3 2 16,2 0-3-16,-2-3 1 16,0-2-1-16,0 3-2 15,-2-4-16-15,2 2-15 16,-1-2-5-16,3-1-44 16,-2 0-144-16</inkml:trace>
  <inkml:trace contextRef="#ctx0" brushRef="#br0" timeOffset="289498.461">10105 14562 249 0,'0'0'127'15,"0"0"-70"-15,0 0 50 16,0 0-23-16,0 0-34 16,0 0-17-16,0-3-4 15,0 3 10-15,0 0-10 16,0 0 2-16,0-2-1 15,0 0-6-15,0 2 4 16,0 0 1-16,0 0-9 16,0 0 4-16,0 0-11 15,0 0-2-15,0 0-6 0,0 0-4 16,0 0 11 0,0 0-1-16,0 0 3 15,0 0-3-15,0 0-1 16,0 0-2-16,0 0 0 15,0 0-3-15,0 0-2 16,0 0-3-16,0 0 2 0,0 0 0 16,0 0-2-1,0 0 0-15,0 0-1 0,0 0 1 16,-8 10 0 0,2 2 0-16,-1 3 1 0,-1 2-1 15,2 0 5-15,0 3-2 0,-4-2-1 16,5 1 2-1,1-2-3-15,-1-2-1 0,2-4 1 16,2-3 0-16,1-2-2 16,-2-3 2-16,2-2-1 15,0-1 0-15,0 0-1 16,0 0 1-16,0 0 4 16,0 0-3-16,0 0 1 15,0-5-2-15,0-7-7 16,0-4 0-16,0 0-4 15,0-1-10-15,0 0 8 16,0 2 8-16,0 3-1 16,0 2 2-16,0 1 4 15,0 3 0-15,0 1 0 16,0-1-3-16,3 2 2 0,2-1 1 16,-1 2-8-1,1 0 8-15,4 0 2 0,-3-2-2 16,0 2 0-1,1 0-1-15,2 0 4 16,-3 2-5-16,-3-2 4 0,3 3 3 16,0-2-2-16,-1 1-1 15,0-1 6-15,1 0-2 16,0 1 4-16,2-1 2 16,-2 2 2-16,3 0-3 15,-3 0-8-15,1 0 2 16,2 0-2-16,3 3-1 0,2 10-1 15,0-1 9 1,0 0 6-16,-1 1 0 0,2 0-5 16,0 1-3-16,-3-1 5 15,6 0-8-15,-5-2 9 16,1 1-5-16,5-1-1 16,-3-2-6-16,-2 1 2 15,-3-6-2-15,-4-1-4 16,-4-3-2-16,-3 0-59 15,0-1-35-15,0-15-230 16</inkml:trace>
  <inkml:trace contextRef="#ctx0" brushRef="#br0" timeOffset="291624.1376">10754 15873 122 0,'0'0'92'0,"0"0"-21"16,0 0-14-16,0 0-24 16,0 0-23-16,0 0-1 15,0 0 3-15,-16 11 6 16,16-9 0-16,0 1-8 16,0 0-2-16,0 0-2 15,0 0 2-15,0 2 32 16,0-2 4-16,0 0 40 15,-4 3-31-15,-2 2-6 16,-1 1-11-16,2-2-5 0,1 0-14 16,1-4 3-16,1 0-14 15,2 0 14-15,0-1-9 16,-1-1 9-16,1 1-7 16,0 0 10-16,0 0-6 15,0 1-9-15,0-2-2 16,0-1 3-16,1 1-3 15,10-1 0-15,5 0 1 16,1 0 7-16,0 0-8 16,-2 0-5-16,2 0 1 15,-5 0-1-15,-2 0-1 16,2-2 0-16,-6 0 0 16,5-1 0-16,-1 2-1 0,0 0 1 15,1-2 3-15,2 1 0 16,-2 2-3-16,2-1 0 15,-1-1 0-15,0 1 0 16,3 1 2-16,-2-2 0 16,1 2 1-16,-4 0 19 15,-1-1-2-15,-2 1-1 16,-1-1 1-16,2 0-5 16,0 1-8-16,-1-2 4 15,5 2-7-15,-3 0 2 16,-3 0-4-16,4 0-2 15,-5 0 0-15,1 0-2 0,-2 0 1 16,1 0 1 0,-1 4-1-16,0 3 1 0,-1 0 0 15,-3 0 0-15,0 2-1 16,0 0 2-16,0-1 0 16,0-1 8-16,-4 1-5 15,-8 1 1-15,-1-2 2 16,-2 1-4-16,0-4-2 15,-1 1 1-15,0-1-1 16,-1 1-1-16,0-3 0 16,-1-2 0-16,-1 0-1 15,4 0 0-15,0-3-4 16,3-5-8-16,0 3-1 16,-1 2-10-16,-1 3-12 15,0 0-1-15,0 0-7 0,5 0-12 16,3 0-12-16,6 0-78 15,0-5-202-15</inkml:trace>
  <inkml:trace contextRef="#ctx0" brushRef="#br0" timeOffset="292304.505">10901 15792 452 0,'0'0'205'0,"0"0"-34"15,0 0-86-15,0 0-30 16,0 0-17-16,0 0 10 15,-10-15-9-15,4 13-19 0,1 1 5 16,1-1-15-16,-2 2-2 16,-2 0-6-16,-5 0-2 15,-2 0 2-15,-7 0-2 16,-5 8 4-16,-1 3-4 16,-1 1-1-16,5 3-4 15,5-1 2-15,3 0-7 16,7 2 0-16,-1 0 3 15,6-2-2-15,4 2-10 16,0-4 3-16,3 0-34 16,22-5-52-16,11-3-84 15,8-4-197-15</inkml:trace>
  <inkml:trace contextRef="#ctx0" brushRef="#br0" timeOffset="293465.3886">11194 15862 366 0,'0'0'100'16,"0"0"40"-16,0 0-19 16,0 0-13-16,0 0-51 15,0 0-10-15,-6-19-7 16,4 19-6-16,2 0-2 15,-1 0-12-15,-1 0-10 16,-1 0-9-16,0 9 1 16,-1 5 10-16,1-2 7 15,3 2-10-15,0 2 4 16,0-2-7-16,0-2 0 0,3 1-3 16,4-3-2-1,5-2 3-15,0-2 1 0,2-3-4 16,2-3-1-16,2 0 0 15,3 0-1-15,-1-3-3 16,0-8-12-16,-2-2 7 16,-3-2-12-16,-5-2 14 15,-5-3 2-15,-2 5 2 16,-3 2-1-16,0 2 4 16,0 3 1-16,0 1 5 15,-5 2-1-15,1 1 1 16,2 3-4-16,-1-2 4 15,-1 3-6-15,4 0 1 16,-3 0 0-16,0 0-1 16,0 0-2-16,-2 4 2 0,2 6 2 15,2 0 0-15,1 0 2 16,0-1 0-16,0-2-2 16,0 1 1-16,6-2-3 15,6-3 4-15,7-3-2 16,2 0 4-16,0 0-6 15,1 0 1-15,-1 0 0 16,-4 0-1-16,-1-6 1 16,-1-3 0-16,-2 1 1 15,-4-5 1-15,-1-1 0 16,1 0 0-16,-6-3-2 16,0 0-1-16,-3 2 3 0,0 2-2 15,0 1-1-15,0 4-1 16,0 5 1-16,-3-1 0 15,-11 2 0-15,-2 2-3 16,-3 0 2-16,2 0 1 16,4 0-1-16,4 0-2 15,4 6 3-15,4 0-13 16,1 2-7-16,0 1-11 16,0 1-25-16,16-3-56 15,8-1-182-15</inkml:trace>
  <inkml:trace contextRef="#ctx0" brushRef="#br0" timeOffset="294715.4929">11711 15752 526 0,'0'0'109'0,"0"0"-74"16,0 0 57-16,0 0-14 15,0 0-48-15,0 0-19 16,-40-23-8-16,32 23 10 0,-2 0 7 16,0 8 0-16,1 4 7 15,0 1-5-15,3-1 5 16,1 2-7-16,4-1 13 15,1 0-15-15,0-2-14 16,0-1 4-16,0-3-1 16,6 0-5-16,6-3 0 15,-2 1 2-15,2-4-4 16,0-1 0-16,2 0-6 16,2 0-24-16,-3-4-16 15,5-6-1-15,-4 0 19 16,0 1-1-16,-1 1 25 15,-3-1 4-15,-1 3 3 16,-5-3 15-16,-1 3 13 16,-3 1-1-16,0 4 1 0,0-1 3 15,0 2-26-15,0 0 7 16,0 0-15-16,0 0-3 16,0 0 1-16,0 3 1 15,2 8 1-15,1 0 0 16,1 1 1-16,1-3 0 15,1 0 0-15,-2-2 0 16,1-3-1-16,-1-1 0 16,2 0 0-16,0-3 0 15,3 0-5-15,2 0 4 16,-1-4 1-16,5-9 1 16,-3-1 1-16,0-2 2 0,-5 0-3 15,-1 1-2-15,-3 3 2 16,-3 2-5-16,0 1 8 15,0 4-7-15,0 4 3 16,0 1-3-16,0 0 0 16,0 0-1-16,0 5 4 15,0 8 0-15,0 3 1 16,0 4 13-16,0 1-3 16,8 2-3-16,0 1 3 15,5 0 3-15,-4 2-6 16,4-3 3-16,-4 0-6 15,0-1-1-15,-2-2-4 16,-2-2 3-16,-2-3-3 0,-3-7 0 16,0-2 0-16,0-6 2 15,0 0-2-15,0 0 3 16,0 0 2-16,0-3 9 16,0-12-7-16,-8-4-7 15,-4-3 3-15,-1-3-2 16,-2-3 2-16,0-4-2 15,6 3-1-15,0 0 0 16,3 2-3-16,3 1 6 16,0 3-6-16,0 1 6 15,2 3-6-15,-2 0-3 16,-3 4 2-16,6 1-4 0,-3-1-6 16,0 4 0-1,-2 0-2-15,1 2-1 0,2 3-5 16,2 1 7-16,0 2 5 15,0 0-6-15,3 3 6 16,17 0 9-16,2 0 0 16,4 3 2-16,-1 5 9 15,-1 1 5-15,-6-3-3 16,-2 0 1-16,-4 1-8 16,0 0-2-16,-3 0 2 15,-2 0 3-15,-2-1-7 16,-5 2 3-16,0 0 5 15,0 3 0-15,-9 2-4 16,-10 0 0-16,-4 1-4 16,-4 1 3-16,5-5-2 0,1 1-2 15,9-6 0-15,4-2-4 16,2-2-9-16,1-1-20 16,5 0-29-16,0-1-61 15,0-11-230-15</inkml:trace>
  <inkml:trace contextRef="#ctx0" brushRef="#br0" timeOffset="295170.5612">12181 15419 390 0,'0'0'111'15,"0"0"38"-15,0 0-16 16,0 0-45-16,0 0-47 16,0 0 10-16,0-34-7 15,0 33-1-15,0-1-17 16,0 1 1-16,0 1 2 15,0 0-6-15,-4 0-16 16,4 0 2-16,-3 0-8 0,1 0 3 16,-1 0-2-16,-1 0-2 15,-2 9 0-15,0 6 0 16,-1 5 2-16,2 3 2 16,4 6-1-16,1 1-2 15,0 0 5-15,0 3-3 16,6 1 0-16,7-1 2 15,5-3-5-15,6-4 4 16,4-2-4-16,5-6-1 16,4-4-2-16,5-6-6 15,1-5-39-15,5-3-80 16,-5 0-409-16</inkml:trace>
  <inkml:trace contextRef="#ctx0" brushRef="#br0" timeOffset="296198.5901">12356 15482 410 0,'0'0'299'0,"0"0"-207"0,0 0 8 15,0 0-3-15,0 0-19 16,0 0-33-16,0-14-17 16,0 14-6-16,0 0-8 15,0-2-6-15,0 2 1 16,0 0-3-16,0 0-4 16,0 0-2-16,0 8-5 15,0 6 5-15,0 6 1 16,1 3 1-16,4-1 3 15,1 2 1-15,0-4-1 16,0-3-3-16,0-3-1 16,1-5-1-16,0-4-5 0,1-1-17 15,1-4-15 1,4 0-28-16,2 0-52 0,0-12-116 16,-6-5-508-16</inkml:trace>
  <inkml:trace contextRef="#ctx0" brushRef="#br0" timeOffset="296730.437">12511 15398 128 0,'0'0'556'0,"0"0"-485"0,0 0 17 15,0 0-40-15,0 0-30 16,0 0-16-16,0 7 6 16,0 2-2-16,0 1-3 15,0-1 0-15,0-2-2 16,0-2 0-16,0-1 3 16,0 1-3-16,0-1 1 15,2 0-1-15,2 0-1 16,2 1 1-16,-2-2-1 15,1 0 0-15,-1-3-1 16,1 3 1-16,1-3 0 0,1 0-3 16,-1 0 2-1,0 0 2-15,2 0 4 0,2 0-2 16,-4 0 3-16,6 0-1 16,0 0 1-16,0 0-1 15,-2 0-3-15,4 0 1 16,-4 0-2-16,-2 0 3 15,0 5-1-15,-2 0 8 16,-4-1-1-16,4 2 1 16,-6 2-2-16,0 0 13 15,0 3-11-15,-1-2 3 16,-17 1-1-16,-3 1-7 16,-5-2-3-16,3-2-3 15,2-6-3-15,6-1-21 0,4 0-83 16,1-8-92-16</inkml:trace>
  <inkml:trace contextRef="#ctx0" brushRef="#br0" timeOffset="296980.343">12569 15291 565 0,'0'0'48'0,"0"0"5"16,0 0 31-16,0 0-22 0,0 0-45 15,0 0-3-15,63-49-3 16,-57 49-10-16,7 0-1 16,-4 0-18-16,-3 10-50 15,-3-1-79-15,-3 3-261 16</inkml:trace>
  <inkml:trace contextRef="#ctx0" brushRef="#br0" timeOffset="297277.3517">12924 15448 817 0,'0'0'39'0,"0"0"47"16,0 0 17-16,0 0-41 16,0 0-26-16,0 79-17 15,0-64-8-15,-3 2-3 16,-4-2-6-16,-1 1 0 15,1-3-2-15,-1-5-7 16,0-2-18-16,3-6-35 16,5 0-72-16,0-5-181 15</inkml:trace>
  <inkml:trace contextRef="#ctx0" brushRef="#br0" timeOffset="298409.3647">13099 15219 61 0,'0'0'224'0,"0"0"-162"16,0 0 15-16,0 0 20 0,0 0-2 15,0 0-37-15,13-25 24 16,-13 22-13-16,0-2-23 16,0 1-5-16,0-1 13 0,0 1-18 15,0-1 3 1,-3 0-18-16,-4 1-5 0,2 1-4 16,1 2-4-16,-1-1-7 15,1 2 6-15,-5 0 2 16,-4 0-8-16,-3 0 2 15,-1 0-1-15,2 0 2 16,-2 8-2-16,5 0-1 31,-1 3 0-31,1 3 1 0,7 0 0 16,-2 3 9-16,7 2-6 16,0-1 0-16,0 2-3 15,0 0 2-15,9 0 1 0,5-3-3 16,5-3-3-16,2-2 1 15,3-6 0-15,0-3 0 16,-1-3-5-16,0 0-7 16,-2 0-3-16,-2-6-6 15,-2-8-4-15,-1-3 1 16,-6-4 17-16,1-1 3 16,-5-2 1-16,-2-1-7 15,-1 5-9-15,-1 2 10 16,-1 4 9-16,-1 6 5 15,0 2-3-15,0 2 10 0,0 1 17 16,0 0-17-16,0 2-8 16,0 1 8-16,0 0-1 15,0 0-11-15,0 0 0 16,0 0-8-16,5 0 3 16,1 9 5-16,2 5 0 15,2 2 0-15,-3 2-1 16,3-4 2-16,-2 2-1 15,1-4 1-15,-3-3-1 16,3-4-21-16,-5-2-44 0,-1-3-59 16,2 0-190-1</inkml:trace>
  <inkml:trace contextRef="#ctx0" brushRef="#br0" timeOffset="299069.1197">13317 14913 559 0,'0'0'57'0,"0"0"52"0,0 0-30 16,0 0-44-16,0 0-18 15,0 0-7-15,-78-19-7 16,62 19-2-16,2 0-1 16,1 0 3-16,2 0 3 15,4 0 5-15,2 0-9 16,2 0 0-16,2 0-2 15,-1 0 4-15,2 3-8 16,0-2 3-16,0 2 1 16,0-1-1-16,0-1 0 0,2 3 1 15,5-1-3-15,1 3 3 16,-2-2 5-16,3 2 5 16,-3 1 2-16,1 2 0 15,1 1 0-15,0 4 6 16,0 4-2-16,0 1 4 15,1-1 11-15,1 3-5 16,-1 0-14-16,-2 4 4 16,1-1 4-16,1 4-9 15,-3-3-4-15,1 3 2 16,-1-3-9-16,1 3 12 16,1-2-7-16,-2-1-4 15,-1 1 5-15,1-4-1 0,1-3-3 16,0-3 2-16,1-4-4 15,1-2 1-15,3-5-1 16,1 0 3-16,6-4-1 16,4-1-2-16,-1 0-13 15,4-1-17-15,-1-10-13 16,-1-4-45-16,-6-1-140 16</inkml:trace>
  <inkml:trace contextRef="#ctx0" brushRef="#br0" timeOffset="300439.1086">13455 15036 583 0,'0'0'178'0,"0"0"-141"16,0 0 43-16,0 0-16 16,0 0-23-16,0 0-34 15,3-24-6-15,3 16 1 16,2 2-2-16,2-2 0 15,1 2-7-15,-1 2 4 16,2-3 3-16,2 1 0 16,0 2-2-16,3-3 0 15,-2 4-10-15,-3 2-7 16,1 1 3-16,-6 0 4 16,-2 9 4-16,-2 10 1 15,-3 0 2-15,0 2 2 16,-6 1 3-16,-7-2 0 15,-2-3 0-15,3-3-4 16,3-1 1-16,6-7-18 0,3-3 11 16,0-2-4-16,0-1-6 15,0 0-44-15,0 0 19 16,0 0 26-16,1-1 9 16,1-2-18-16,-2-2 3 15,5 0 6-15,-3 2 6 16,0 0 10-16,1 0-1 15,-2 2 4-15,2-2 9 16,0-1 7-16,0 1-2 16,2 0-10-16,1 1 2 15,2-1 1-15,0 2-2 16,3 0 3-16,-1 1 16 0,-1 0-11 16,1 0 3-16,1 0 6 15,-1 0 0-15,2 2-3 16,0 5-3-16,-1 1 6 15,-2-1-4-15,-1 1 2 16,0 1 2-16,-2-3 1 16,-2 2 7-16,-2-2-9 15,-2 1-4-15,0 0 6 16,0-1-5-16,0 3-1 16,0 1 11-16,-11 3-12 15,-5 0 2-15,-2 0 0 16,0-2-3-16,2 0-6 15,1-5-5-15,3-1-3 16,0-2 0-16,0-3-1 16,1 0-1-16,3 0-29 15,2-12-30-15,4-4-84 16,2-4-298-16</inkml:trace>
  <inkml:trace contextRef="#ctx0" brushRef="#br0" timeOffset="301040.8223">13601 14894 151 0,'0'0'680'16,"0"0"-638"-16,0 0 36 16,0 0 14-16,0 0-49 15,0 0-22-15,-3-8-19 16,17 6 10-16,7-1-6 16,0-1-4-16,1-1-2 15,-3-1-4-15,-3 0-7 0,-2 1-12 16,-3-4 10-16,-4 1 7 15,0-3 6-15,-3 4 0 16,-3 1 0-16,1-1 2 16,-1 2 0-16,1 1 3 15,-1-1 3-15,2 0-8 16,0 2 4-16,0 0-3 16,-1 2 1-16,-1 1-2 15,1 0 9-15,-1 0-7 16,2 0 0-16,3 6 4 15,-2 5-5-15,3 3 6 16,-1 3 0-16,0 3 2 0,1 4-4 16,0 0 1-16,1 5 0 15,-1-2 6-15,2 4-6 16,-1-3-3-16,-4-3 12 16,-1-2-10-16,-1-2-2 15,-2-3 9-15,0-2-12 16,0-1 3-16,0-4-2 15,0-3-1-15,-3-1-5 16,-12-1 0-16,-6 0-26 16,-3-2-50-16,2-1-86 15,2-3-358-15</inkml:trace>
  <inkml:trace contextRef="#ctx0" brushRef="#br0" timeOffset="301602.7074">13002 15168 372 0,'0'0'119'0,"0"0"29"15,0 0-40-15,0 0-11 16,0 0-35-16,0 0-22 15,-5-7-6-15,5 7-4 0,0 0-13 16,5 0-11-16,10 0 18 16,3 0 5-16,1 5-14 15,6 1 0-15,1-1-10 16,-1 3-4-16,1-2 0 16,-4 2-1-16,-4 0-16 15,-5 0-47-15,-5-4-50 16,-7 2-218-16</inkml:trace>
  <inkml:trace contextRef="#ctx0" brushRef="#br0" timeOffset="302407.4843">13745 14649 364 0,'0'0'42'16,"0"0"70"-16,0 0 2 15,0 0-47-15,0 0-6 16,0 0-41-16,3-5 22 16,7 3-2-16,2 2-9 0,4 0-15 15,1 0 5 1,2 0-2-16,-2 0 4 0,1 0-4 15,-2 0-5-15,1 6-1 16,0 5 9-16,0 4-10 16,1 3 1-16,-3 3-5 15,4 5 1-15,1 3 2 16,2 4 5-16,2 4-4 16,-2 2-5-16,-4 5 1 15,-2 1 3-15,-5-4-2 16,-7-2-7-16,-2-6 0 15,-2 0 0-15,-3-5-2 16,-24-2 1-16,-12 1-1 0,-17-2-24 16,-10-4-89-1,-1-5-229-15</inkml:trace>
  <inkml:trace contextRef="#ctx0" brushRef="#br0" timeOffset="303815.1696">10725 11581 369 0,'0'0'241'0,"0"0"-165"0,0 0 63 16,0 0-66-16,0 0-25 16,0 0-16-16,0 0-7 15,-51-2-3-15,32 13 5 16,3 3-11-16,-2 1 1 15,-3 2-11-15,3 3 12 16,0-2-4-16,0 2-3 16,2 2-5-16,-2-1 1 0,-3 6-1 15,-5-1-3-15,-3 6 1 0,-3 0-1 16,-4 4 3-16,-2-1-4 16,2 0-1-16,0-3 0 15,6-2 1-15,4-4-2 16,4-3 0-16,3-5-1 15,0-1 0-15,5-4 1 16,0-4-8-16,5-2-8 16,4-4-14-16,2 1-15 15,3-4-23-15,0 0-25 16,14-7-133-16</inkml:trace>
  <inkml:trace contextRef="#ctx0" brushRef="#br0" timeOffset="304352.7416">10907 11776 742 0,'0'0'46'15,"0"0"16"-15,0 0-28 16,0 0-25-16,0 0 4 15,0 0 11-15,0 54-2 16,0-35 11-16,0 2-6 16,0-1-14-16,-1 0 8 0,-1-2-10 15,2 0-3-15,-1-1 1 16,1-1-9-16,0-5 0 16,0-2 0-16,0-3 0 15,0-3-10-15,0-3-74 16,4 0-40-16,4-3-437 15</inkml:trace>
  <inkml:trace contextRef="#ctx0" brushRef="#br0" timeOffset="304977.6741">11046 11753 144 0,'0'0'669'0,"0"0"-622"15,0 0 29-15,0 0-6 16,0 0-33-16,0 0-32 16,1-8-5-16,-1 13-9 15,0 6 9-15,0 3 0 16,0-2-2-16,0 0 2 15,0-4 0-15,0-1 0 16,0 1-6-16,0-6 6 16,0 2 0-16,0-2-2 15,0-1 0-15,2 1 0 0,-1-1-2 16,-1 1 2-16,2-2-1 16,-1 1-1-16,2 1 1 15,0 1 1-15,-1-1 1 16,1-1 1-16,0 1-1 15,0-1 2-15,4 0 0 16,-1 1 2-16,2 0 6 16,-1-1 2-16,3 1 9 15,3-1-5-15,0 2 1 16,-1-1-7-16,0-1-2 16,1 2-4-16,-2 2 2 15,-2-2-1-15,-2 2-2 16,-3-2-2-16,-2 2-2 0,1 1 0 15,-3 3 1-15,0 3 1 16,0 2 7-16,0 1-1 16,-15 2 7-16,0 2-7 15,-4-6 2-15,2 0-5 16,4-9 1-16,4-1 1 16,1-3-5-16,2 0-4 15,1-4-43-15,5-14-93 16,0-6-591-16</inkml:trace>
  <inkml:trace contextRef="#ctx0" brushRef="#br0" timeOffset="305196.3716">11137 11687 792 0,'0'0'41'0,"0"0"24"16,0 0-4-16,0 0-35 15,92-44-20-15,-69 36-6 16,2 0 0-16,-1 3-49 16,-3-1-64-16,-8 0-294 15</inkml:trace>
  <inkml:trace contextRef="#ctx0" brushRef="#br0" timeOffset="306237.6337">12893 11604 545 0,'0'0'122'0,"0"0"-10"15,0 0-12-15,0 0-48 0,0 0-21 16,0 0-18-16,-21 7 2 16,10 9-1-16,0 0 7 15,-1 2 0-15,-5 2-8 16,1 3-5-16,-5 0 1 16,-4 3-9-16,-5 0 7 15,3 1-5-15,0 3-3 16,-1 0 2-16,1 3 5 15,0 1-6-15,5-1 0 16,4-2-4-16,0-3 5 16,0-6-1-16,5-4 0 15,0-2 5-15,3-3-10 0,3-5 11 16,2-4-6-16,4 1 0 16,-1-4-13-16,2 1-8 15,0-2-31-15,0 0-31 16,2 0-75-16,10-12-384 15</inkml:trace>
  <inkml:trace contextRef="#ctx0" brushRef="#br0" timeOffset="306659.5237">12997 11778 454 0,'0'0'101'0,"0"0"60"15,0 0-49-15,0 0-49 0,0 0-9 16,0 0-5-16,0 28 1 16,0-11-19-16,0 2-3 15,0 1-4-15,0 1-16 16,0 1 5-16,0 1 1 16,0-2-10-16,0 0-4 15,0-2-1-15,0-3 1 16,-1-4 1-16,1-2-1 15,0-3-6-15,0-1-14 16,0-4-34-16,0-2-46 0,0 0-92 16,3 0-489-16</inkml:trace>
  <inkml:trace contextRef="#ctx0" brushRef="#br0" timeOffset="307346.9448">13156 11812 42 0,'0'0'742'0,"0"0"-660"16,0 0 21-16,0 0-11 15,0 0-40-15,0 0-33 16,1-9-7-16,-1 9-8 0,0 0-4 15,0 0 0-15,-3 3 0 16,-6 10 0-16,0 1-12 16,0-2 4-16,5 2-11 15,4-7-1-15,0 1 4 16,0-3 4-16,0-2-15 16,0-2 2-16,0 1 5 15,1-2-9-15,4 0 9 16,3 0 4-16,0 0 7 15,0 0-6-15,-2 0 13 16,0 0-5-16,-1 0 7 16,-2 0 3-16,0 0-3 0,-1 0 0 15,1 0 0-15,0 0 11 16,1 0-8-16,1 0 11 16,2 0 11-16,-1 0-4 15,2 0-6-15,1 0-5 16,2 0-5-16,0 0-1 15,0 0-1-15,-1 0-3 16,0 3 11-16,-2 2 3 16,2 0-13-16,-4-2 3 15,-1 3 11-15,1-1-13 16,-3 1 8-16,0 1 6 16,1 0-6-16,-3 2-1 15,-1 0-1-15,0 1 3 0,0 2 3 16,0-2-8-1,0 0-2-15,-8 1 6 0,-3-2-8 16,-2 1 3-16,-4-3-5 16,4 1 0-16,0-3 4 15,0-2-8-15,0-1-2 16,1-2-9-16,-1 0-28 16,4 0-40-16,1-10-34 15,4-4-209-15</inkml:trace>
  <inkml:trace contextRef="#ctx0" brushRef="#br0" timeOffset="307628.0626">13202 11737 588 0,'0'0'216'0,"0"0"-141"16,0 0 6-16,0 0-12 15,0 0-36-15,0 0-19 16,68-32-3-16,-51 29-10 16,-2 1-1-16,-5 2 0 15,0 0-4-15,-5 0-33 16,-5 0-51-16,0 0-74 0,-16 0-379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06:59:09.515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6889 12223 371 0,'0'0'178'0,"0"0"-141"15,0 0 41-15,0 0-6 0,0 0-11 16,0 0-37-16,0 0 14 16,0 0-15-16,-25-3-11 15,22 1 7-15,0-1 9 16,-2 0-9-16,0 1 15 16,0-1 31-16,1 1-60 15,-2 0 0-15,-2 0-1 16,4 1-2-16,-2 1 1 15,-2 0-3-15,-2 0 0 16,-5 0 0-16,-2 1 0 16,0 6 2-16,0 2-2 15,1-1 0-15,1 2 0 16,0-1-1-16,6-1 0 0,0 1 1 16,3-1-2-1,5-2 2-15,-2 0-6 0,3 4 5 16,0-1 1-16,0 2-1 15,0 1 0-15,6-1 0 16,4 1 1-16,-1-1 0 16,5 1-4-16,0-3 6 15,0 1-4-15,1-1-2 16,1-3 3-16,-1-3-9 16,3-3 3-16,0 0-21 15,-6-5-2-15,6-9-7 16,-6-4 11-16,-1-4 3 0,0 0-4 15,-3-3-26 1,-1 5-36-16,-4 0 42 0,-3 2 47 16,0 4 19-16,0 4 26 15,0 2 3-15,-3 2 8 16,-1 3-20-16,2 2-5 16,1-1 6-16,1 1-12 15,0 1-16-15,0 0-9 16,0 0-2-16,0 0-3 15,8 7-3-15,3 6 8 16,1 2 2-16,6 2 5 16,2-2-2-16,5 1-3 15,3-1-2-15,6-5 4 16,5-4-4-16,3-5-35 16,0-1-85-16,-1-4-612 0</inkml:trace>
  <inkml:trace contextRef="#ctx0" brushRef="#br0" timeOffset="1296.5683">9609 10749 783 0,'0'0'62'15,"0"0"2"-15,0 0 5 16,0 0-10-16,0 0-34 16,0 0-6-16,0-8-14 15,0 8 2-15,0 0-7 16,3 0 2-16,3 1 0 0,3 9 7 16,0 1-2-1,3 3-7-15,3 4 16 0,0 6-14 16,4-1 13-16,2 6-9 15,0 0 0-15,3 5-6 16,0-2 3-16,1 0-2 16,-1-1 4-16,1 0-2 15,2-3 0-15,-3-3 2 16,3-1 3-16,-6-6-8 16,0-1 1-16,-2 0-6 15,-4-3 5-15,0-3-11 16,-5-2-20-16,-2-3-24 15,-5-3-64-15,-3-3-37 16,0 0-447-16</inkml:trace>
  <inkml:trace contextRef="#ctx0" brushRef="#br0" timeOffset="1687.1015">9714 11245 715 0,'0'0'135'0,"0"0"-85"0,0 0 18 15,0 0-6-15,0 0-21 16,0 0-6-16,56 0-6 15,-27 0-7-15,-1 0-11 16,0 0-3-16,1 0-8 16,-3 0 11-16,0 0-9 15,-5 0-2-15,0 0 0 16,-4 6-4-16,-6 1 3 16,1 0 1-16,-3-2 5 15,-2 1-5-15,-1-3 0 16,2-2-3-16,-2 1-18 15,6-2-31-15,-2 0-30 0,2-7-79 16,-3-10-371-16</inkml:trace>
  <inkml:trace contextRef="#ctx0" brushRef="#br0" timeOffset="1968.281">10106 10982 786 0,'0'0'74'0,"0"0"-6"16,0 0 5-16,0 0-19 0,0 0-45 16,0 0-5-1,-9 32 17-15,9-9 2 0,0 3 2 16,0-1-24-16,0 2 10 15,0-2-10-15,0 1-1 16,0 0 0-16,0-3-16 16,-3 0-34-16,-3-5-53 15,0-5-148-15</inkml:trace>
  <inkml:trace contextRef="#ctx0" brushRef="#br0" timeOffset="3124.2781">9554 10453 600 0,'0'0'108'0,"0"0"-100"16,0 0 48-16,0 0 17 15,0 0-36-15,0 0-7 16,-1 3-2-16,1-3 4 15,0 0-9-15,0 0 0 16,3 0 0-16,3 0-7 0,1-9 6 16,0-3-6-16,2-4-12 15,0-4 0-15,2-4-3 16,-2-4 1-16,-2-5-4 16,0 0 2-16,-5-1-2 15,-2 0 2-15,0 4-2 16,0-4-1-16,0 0 3 15,-5-2 2-15,1 6-2 16,3 7 0-16,1 9 8 16,-3 8-2-16,1 3 1 15,-1 0 4-15,2 1-6 16,-1 2-4-16,2 0 1 16,0 0 3-16,0 0-2 0,0 0-3 15,0 2-4 1,0 10-1-16,0 2 5 0,0 6 0 15,2 3 0-15,2 1 0 16,2 4 0-16,1 1 0 16,1 1 1-16,6-2-5 15,2-1 9-15,2-1-10 16,6-6-13-16,1 0-39 16,5-7-46-16,0-4-109 15</inkml:trace>
  <inkml:trace contextRef="#ctx0" brushRef="#br0" timeOffset="3733.4885">9894 10112 607 0,'0'0'117'15,"0"0"-40"-15,0 0-14 16,0 0-33-16,0 0-3 16,-79-2-20-16,69 10 10 15,2 0-16-15,2 1 0 0,2 2 3 16,1 1 1-16,1 1 3 15,-1 1 9-15,3 0-2 16,0 0-1-16,0 0 5 16,0-3-7-16,0-1-3 15,0 1-6-15,9-3-1 16,2 2 0-16,5-3-2 16,1-4 1-16,5 0-2 15,3-3 0-15,-1 0 1 16,-1-3-3-16,-4-6-5 15,-4-5-4-15,0-2 9 16,-6-2-3-16,0-3-3 0,-1-1-2 16,-3-1-4-16,-2 3 11 15,0 5 3-15,-3 1 2 16,0 3 0-16,0 5 5 16,-9 1 4-16,-7 2-4 15,-7 3 2-15,-2 0-6 16,-5 0 0-16,2 2 0 15,4 5 0-15,6-1-2 16,9-1 0-16,3-2 2 16,6-1-2-16,0 1 0 15,0 0-35-15,6-2-27 16,16 1-72-16,5-2-375 16</inkml:trace>
  <inkml:trace contextRef="#ctx0" brushRef="#br0" timeOffset="4514.5532">10064 10078 415 0,'0'0'272'16,"0"0"-251"-16,0 0 28 16,0 0 28-16,0 0-30 0,0 0-19 15,-22 48-12-15,22-33 9 16,0-1-3-16,4 1-9 16,4-4 6-16,4-1-8 15,-3-3 0-15,0-3 1 16,1-2-3-16,2-2 1 15,3 0-1-15,-2 0 1 16,2-10-7-16,2-4 1 16,-3-2-3-16,-3 0-1 15,0-3 2-15,-5 0-2 16,-1 1 0-16,-2 2-1 16,-3 5 3-16,0 1 0 15,0 4 0-15,0 2 4 0,0 3-2 16,-3-1 8-16,-4 2-12 15,4 0-6-15,0 0 6 16,0 0-1-16,3 0 1 16,-3 0 0-16,3 7 0 15,0 2-3-15,0-2 5 16,0 0-2-16,0-1 2 16,0 0 7-16,0 0-7 15,11 0 0-15,0-1-2 16,3-5 3-16,4 0-3 15,0 0 2-15,4 0-1 16,0-2-1-16,-2-8 0 0,1-1 2 16,-5-4 0-16,-4-2 0 15,2-3-1-15,-4 0 2 16,-4 0-3-16,-3 3 2 16,-3 3-2-16,0 3 1 15,-5 2 0-15,-7 3 3 16,-7 2-3-16,3 4-2 15,-1 0-6-15,-2 0 6 16,4 0-1-16,2 4 2 16,2 2 0-16,8-2-1 15,-2 3-1-15,4 0-3 16,1 4-33-16,0 2-22 16,0 2-38-16,6-2-68 0,9-1-426 15</inkml:trace>
  <inkml:trace contextRef="#ctx0" brushRef="#br0" timeOffset="5514.3513">11649 10390 344 0,'0'0'144'16,"0"0"-33"-16,0 0-9 15,0 0 8-15,0 0-50 16,0 0-30-16,0 0-3 16,3-9-2-16,-3 9-6 0,0 0-5 15,0 0-4 1,0 0-5-16,0 0-5 0,0 4 0 15,0 10 3-15,-2 8 15 16,-8 1 5-16,-2 2-1 16,-5-1-2-16,2 2-12 15,1 3-1-15,-2 2-2 16,0-1-1-16,-3 0 0 16,2 1-2-16,-2 0-1 15,-2 3-1-15,-1 2 0 16,-2 1 2-16,0 0-2 15,1-1 0-15,4-3-1 16,0-7 1-16,8-1 0 16,2-7 0-16,1-1-2 0,2-5-10 15,-2 0-10-15,2-2-11 16,0-3-13-16,-1-2 1 16,1-5-6-16,0 0-45 15,0 0-127-15</inkml:trace>
  <inkml:trace contextRef="#ctx0" brushRef="#br0" timeOffset="6092.3403">11295 10768 356 0,'0'0'246'0,"0"0"-184"16,0 0 31-16,0 0-23 16,0 0-43-16,0 0-12 15,0 23 7-15,0-6-2 16,-5 5-3-16,-3 3-6 15,-1 2 10-15,-2 3-6 16,-1-4-1-16,3 2 1 0,2-4 3 16,2-3-9-1,0 0-9-15,3 1 2 0,1-4 0 16,-1 1-2-16,1-5 0 16,1-2 0-16,0-3-1 15,0-3 1-15,0-4-1 16,0-2 0-16,0 0 1 15,0 0 0-15,4 0 1 16,8-5 1-16,1-4 5 16,1-2-4-16,-1 2-2 15,2 3 4-15,-3-2-4 16,2 5-1-16,-1-2 1 16,2 1 3-16,0 1 3 15,0-1 5-15,1 3-10 16,-2 1 5-16,2-3 6 0,-1 3-7 15,-2 0-4-15,-5 0 3 16,-4 0-10-16,-1 0 5 16,-1 0-7-16,-1 0-38 15,-1 0-59-15,0 0-153 16</inkml:trace>
  <inkml:trace contextRef="#ctx0" brushRef="#br0" timeOffset="7185.7989">11631 9955 524 0,'0'0'119'16,"0"0"15"-16,0 0-46 15,0 0-20-15,0 0-22 16,0 0-15-16,-30-16 12 16,30 16-23-16,0 0 0 15,0 0-7-15,0 0-6 16,0 0-6-16,0 0 1 0,0 0-2 16,4 7 0-1,5 5 0-15,-1 5 1 16,7 0-1-16,-6 5 2 0,4 4-2 15,-4 2 1-15,3 0 2 16,-2 0-1-16,-2 0-2 16,-2 0 0-16,-3-3 2 15,0-5-2-15,-3-3 3 16,1-4-3-16,-1-4 0 16,0-6 1-16,0-1-1 15,0-2 0-15,0 0 4 16,0 0-1-16,0 0 3 15,0-2-4-15,0-9-2 16,0-1-3-16,0-3 3 16,0-1 0-16,0 4-8 0,0 2 7 15,0 2-1-15,0 2 1 16,0 0 1-16,0 2-1 16,0 1-1-16,0-1 0 15,0 1 1-15,0-2-1 16,2 2 0-16,1 0-1 15,9-2 0-15,-3 2 1 16,1 0 2-16,5 1 0 16,-1 2 0-16,0 0 1 15,0 0 0-15,2 8 4 16,-4 3 1-16,3 1-4 16,-3 2 3-16,-1 0-3 15,-1 1 2-15,-1-4 0 0,-3-2-4 16,0 0-4-1,4 0 2-15,1-6-39 0,2-1-63 16,2-2-156-16</inkml:trace>
  <inkml:trace contextRef="#ctx0" brushRef="#br0" timeOffset="7466.9825">11939 10073 679 0,'0'0'146'15,"0"0"-82"-15,0 0-20 0,0 0 9 16,0 0 7-16,0 0-20 16,27 36-11-16,-13-19-9 15,-2 3-11-15,4-2-4 16,-5-1-2-16,-3-3-1 15,-2-2 1-15,-3-6-6 16,-3 0 3-16,0-3-35 16,0-1-44-16,0-2-68 15,0 0-367-15</inkml:trace>
  <inkml:trace contextRef="#ctx0" brushRef="#br0" timeOffset="7654.4772">11889 9947 436 0,'0'0'370'0,"0"0"-315"15,0 0-7-15,0 0 0 16,0 0-28-16,0 0-20 16,-5-1-2-16,5 1-48 15,0 9-7-15,9 3-194 16,6-1-247-16</inkml:trace>
  <inkml:trace contextRef="#ctx0" brushRef="#br0" timeOffset="9154.1173">12126 10006 667 0,'0'0'108'0,"0"0"3"15,0 0-35-15,0 0-34 16,0 0-18-16,0 0-14 16,-54-19-5-16,38 22-3 15,1 12-4-15,1 3 4 16,4 0-3-16,7-1 1 15,3 0-4-15,0-5 1 0,0-1-4 16,0-6-6-16,3-3 11 16,5-2-7-16,2 0 9 15,1 0-10-15,2-4-20 16,-3-4-14-16,1-1 21 16,-5 1 5-16,1 1 5 15,-4 0 13-15,0 3 0 16,-1 0 10-16,-2 4 5 15,0-2 4-15,1 2-7 16,1 0 12-16,-1 0-13 16,2 0-3-16,0 0 0 15,6 0 1-15,-2 4 13 0,4 6-2 16,1 3 7-16,0 1-5 16,-2 3-4-16,4 4-2 15,-4 0-4-15,-1 2 6 16,-2 1-15-16,-2-1 4 15,-5-1 2-15,0-2-7 16,0 0-1-16,-5-3 0 16,-3-4 6-16,2-4-7 15,3-6 1-15,1-3 0 16,1 0 0-16,-2 0 2 16,0-6-2-16,-2-10 5 15,-2-4-6-15,4-2-2 0,-2-8-1 16,2-4-2-16,0-9 3 15,-1-2-1-15,1-6-11 16,-3-2 1-16,3-3-7 16,0 4-18-16,0 4-3 15,3 10 2-15,0 12 17 16,0 6 13-16,0 10 9 16,0 5 0-16,0 3 2 15,0 1 8-15,0 1-3 16,2-2 1-16,4 2-4 15,4 0 3-15,0 0 0 16,1 0-3-16,4 0-2 16,-3 6 1-16,2 5 4 0,-1 3 6 15,0 3-7 1,-3 3 4-16,-1 1-10 0,-1 4 5 16,-1-2-2-16,-2-1 0 15,-1 0-3-15,1 0 0 16,-2-2 0-16,0 1 1 15,-3-2 1-15,0-4-2 16,0-4 0-16,0-4 0 16,0-3 1-16,0-2-1 15,0-2 3-15,0 0-1 16,1 0 3-16,2-3-3 16,3-10 6-16,-2-4-7 15,1-3-1-15,0-3 0 16,-2-2-1-16,-2 3-9 15,1 2-1-15,-2 6 8 0,0 6 1 16,0 2 1-16,0 3 0 16,0 3-2-16,0-2 0 15,0 2 3-15,0 0 3 16,0 0-3-16,0 0-3 16,3 4 1-16,4 9 1 15,0 6 1-15,4-1 5 16,1-1 0-16,0 0 0 15,0-2-4-15,1-3 4 16,-1-4-3-16,-3-2 0 16,1-2-1-16,-2-4 3 15,-1 0-2-15,1 0 6 0,-2 0 2 16,0-4 4-16,0-7-4 16,-2-4-3-16,2-5-2 15,0-3-3-15,-5-6 0 16,1-2-2-16,-2 0-1 15,0-1 1-15,0 2-1 16,-12 2-1-16,3 5 2 16,-1 3 0-16,-2 6 0 15,7 4 0-15,1 4 0 16,1 5 0-16,1-1 0 16,2 2 0-16,0 0 0 15,0 0 0-15,0 14-5 0,0 10 5 16,0 3 2-16,8 3 2 15,4-2 2 1,-3 0 2-16,1-4-2 0,-1-2 1 16,0-3-6-16,-1-4 11 15,-1-2-8-15,-1-3-4 16,1-3 3-16,-2-3 0 16,-1-1-3-16,-2-3 0 15,-1 0-9-15,-1 0-20 16,0 0-51-16,-12-7-396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2-05-16T07:01:26.974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10458 12678 467 0,'0'0'40'0,"0"0"75"15,0 0-12-15,0 0-35 16,0 0-44-16,0 0-4 0,0 0 3 16,-4-2 6-16,2 2-2 15,2 2 10-15,-1 4-1 16,-2 3-3-16,-2 0 0 16,-1 2-9-16,-1 2-6 15,-2 1-4-15,1 1-7 16,-2 3-3-16,-2 3 3 15,0 4-5-15,1-1-1 16,-2 3 2-16,1 0-2 16,-1 0 3-16,4 0 1 15,0-2-3-15,-3 2-1 16,2 1-1-16,-1 2 1 16,-1 2-2-16,3-1 1 15,0-3 0-15,3-1 2 16,-1-4-2-16,4-8-11 0,3-3-15 15,0-7-16-15,0-3-31 16,0-2 12-16,0-2-92 16,0-18 39-16,6-5-192 15</inkml:trace>
  <inkml:trace contextRef="#ctx0" brushRef="#br0" timeOffset="562.367">10183 12772 448 0,'0'0'184'15,"0"0"-128"-15,0 0 42 16,0 0-13-16,0 0-38 16,0 0-12-16,-8-8-14 15,8 6-8-15,3 1 4 16,5-2 10-16,3 0-8 16,0-1-7-16,2 0 2 15,-1-5-3-15,7-1-1 0,-1-4-8 16,5-2-2-1,-1-1 3-15,2 0-1 0,1 1-2 16,-4 4 0-16,0 1 2 16,-9 2-1-16,-2 4-1 15,-8-1 0-15,-2 2 4 16,0 0 0-16,0-1-1 16,0 2 0-16,0 3-1 15,0 0-2-15,0 0-1 16,0 0-3-16,4 15 3 15,2 4 1-15,3 3 4 16,0 2 6-16,0 0 4 16,0 1-7-16,3 4 3 15,1 1-7-15,1 1 4 0,1 3-2 16,-5-2-2-16,-1 1-2 16,-6-4-1-16,-3 3-30 15,0-5-52-15,0-9-225 16</inkml:trace>
  <inkml:trace contextRef="#ctx0" brushRef="#br0" timeOffset="1530.8889">9417 13764 806 0,'0'0'93'0,"0"0"-41"15,0 0 31-15,0 0-24 16,0 0-36-16,0 0-17 15,-9-17-5-15,9 17-1 16,12 0-3-16,3 6 3 0,1 10 8 16,5 3 6-1,-3 5 6-15,3 4-11 0,1 4 17 16,1 2-17-16,-1 0-3 16,0-2 10-16,-1 1-16 15,0-5 8-15,1-4-5 16,-5-4-3-16,2-7 1 15,-5-5 0-15,-3-2-1 16,-6-6 0-16,3 0 1 16,-4 0-1-16,-1-9 0 15,0-10 11-15,-3-7-7 16,0-5-1-16,0-9-2 16,-7-5-1-16,-7-7-3 15,-2 2-7-15,2 3-5 16,-2 8 2-16,7 9 9 0,0 8-4 15,4 10 8-15,0 6 0 16,3 3 0-16,1 3-3 16,1 0-11-16,0 2-11 15,0 10-27-15,0 6-38 16,3 1-66-16,10 0-265 16</inkml:trace>
  <inkml:trace contextRef="#ctx0" brushRef="#br0" timeOffset="2062.0127">10000 14202 793 0,'0'0'73'0,"0"0"-9"15,0 0 19-15,0 0-20 16,0 0-35-16,0 0-13 16,-5-12-7-16,5 12-8 15,0 0 0-15,8 12 0 16,6 5 2-16,-1 5 3 15,-1 3 5-15,0 3 6 16,1-2-6-16,1 0-7 16,-3-2 6-16,0-4-9 15,-2-2-1-15,-2-3 1 0,-1-4-18 16,0-3-7-16,-3-4-45 16,2-4-50-16,-2 0-28 15,-3-4-165-15</inkml:trace>
  <inkml:trace contextRef="#ctx0" brushRef="#br0" timeOffset="2530.6499">9912 14095 366 0,'0'0'192'0,"0"0"-105"0,0 0 6 16,0 0-19-16,0 0-42 15,0 0-16-15,-13-62-14 16,13 59 1-16,0-2-3 16,0 2 0-16,7 0 0 15,-1-3 3-15,5-2 2 16,0 2 14-16,3-3-8 15,2 1 6-15,4 2-8 16,-1 2 16-16,-1 4-20 16,0 0 4-16,-6 0-4 0,4 7-3 15,-5 8 5 1,-1 2 1-16,-1 0 0 0,-3-1-1 16,-1 0-2-16,-4 0-3 15,1-2-1-15,-2 1 5 16,0 4-4-16,-6-3-1 15,-10 1 2-15,-1-1 4 16,-1-2-7-16,4-1 0 16,2-5-16-16,1 1-16 15,3-5-34-15,0-4-26 16,5 0-98-16,0 0-147 16</inkml:trace>
  <inkml:trace contextRef="#ctx0" brushRef="#br0" timeOffset="2843.1187">10130 13924 520 0,'0'0'288'15,"0"0"-226"-15,0 0 9 16,0 0-16-16,0 0-17 16,0 0 17-16,42 35-24 15,-26-13-6-15,1-1-7 0,-1-2-10 16,-4-1-5-16,0-4-2 16,-5-3 2-16,-2-2-3 15,-1-5-7-15,-2-1-21 16,-2-3-19-16,0 0-34 15,0-4-21-15,0-15-197 16</inkml:trace>
  <inkml:trace contextRef="#ctx0" brushRef="#br0" timeOffset="3014.9525">10112 13801 476 0,'0'0'216'16,"0"0"-185"-16,0 0 11 0,0 0-39 16,0 0-3-16,0 0-127 15,-7 0-113-15</inkml:trace>
  <inkml:trace contextRef="#ctx0" brushRef="#br0" timeOffset="3358.5824">10112 13801 217 0,'100'45'297'0,"-97"-38"-174"16,3 2 12-16,1 5-36 16,4 3-39-16,2 2-1 0,2 1-8 15,0 3-13 1,3-1-12-16,0 0-3 0,0-5-8 16,-2-5 0-16,-1-4-5 15,-3-2-6-15,-1-6-2 16,-1 0 0-16,-3 0-1 15,1 0 3-15,-2-14-1 16,1-3 0-16,-5-3-2 16,-2-2 4-16,0-3-1 15,-9-1-4-15,-3 3 0 16,-2 1 2-16,1 6-2 16,2 5-2-16,0 5-4 15,-1 5-3-15,0 1-12 16,-2 0 3-16,4 0-19 15,5 1-29-15,4 7-43 0,1-1-69 16,0-3-277-16</inkml:trace>
  <inkml:trace contextRef="#ctx0" brushRef="#br0" timeOffset="3827.4011">10521 13718 869 0,'0'0'56'0,"0"0"44"0,0 0-29 16,0 0-29-16,0 0-26 16,0 0-13-16,-51 32-2 15,51-12 2-15,0 2 2 16,0 1 6-16,0 1 5 15,0-4-13-15,9-2 4 16,3-3 4-16,-2-5-10 16,-1 0 0-16,2-7 0 15,-5 0-1-15,-2-3 2 16,2 0-4-16,2-4 2 16,0-12 0-16,3-3-1 15,-3-1-2-15,-2-6-3 16,-2-1 3-16,-3 2-4 0,-1 2 2 15,0 4 5 1,0 6 2-16,-3 3-2 0,-10 4-2 16,-4 5 0-16,-2 1-3 15,0 0 5-15,2 2 0 16,4 5-9-16,4-1-5 16,3-1-12-16,0-3-20 15,4-2-31-15,2 0-65 16,0-2-191-16</inkml:trace>
  <inkml:trace contextRef="#ctx0" brushRef="#br0" timeOffset="4108.6079">10536 13547 756 0,'0'0'106'15,"0"0"0"-15,0 0-14 16,0 0-50-16,0 0-24 15,0 0-16-15,7 13-2 16,11 7 18-16,6 3-11 16,-3-2 16-16,6 6-10 15,-5-5-4-15,3-1 2 16,-5-2-1-16,-2-5-9 16,-5-3 2-16,-3-3-6 15,-5-4 3-15,-2-4-24 16,-1 0-19-16,-2 0-36 15,0 0-18-15,-2-3-105 0,-12-8-164 16,0-1 52-16</inkml:trace>
  <inkml:trace contextRef="#ctx0" brushRef="#br0" timeOffset="4249.2329">10664 13676 184 0,'0'0'233'16,"0"0"-95"-16,0 0 36 16,0 0-61-16,0 0-35 15,0 0-7-15,-14-55-11 16,16 46-32-16,7 1-5 15,4-1-9-15,-2-1-10 16,-1 2-2-16,-1-1-2 16,-7 1-90-16,-2 1-514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46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8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484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94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1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983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9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1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1C8B2-43C3-432D-B51F-F692A00D7E12}" type="datetimeFigureOut">
              <a:rPr lang="en-IN" smtClean="0"/>
              <a:t>17-05-2022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84EA-D264-452F-8930-55CD4E8B15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6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6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35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596729" y="2929895"/>
            <a:ext cx="5592533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Quick Sort Best Case Example</a:t>
            </a:r>
            <a:endParaRPr lang="en-IN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400" y="689980"/>
            <a:ext cx="7896019" cy="56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5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527"/>
          </a:xfrm>
        </p:spPr>
        <p:txBody>
          <a:bodyPr>
            <a:normAutofit/>
          </a:bodyPr>
          <a:lstStyle/>
          <a:p>
            <a:r>
              <a:rPr lang="en-IN" sz="2800" b="1" dirty="0" smtClean="0"/>
              <a:t>Quick Sort Best Case Time Complexity</a:t>
            </a:r>
            <a:endParaRPr lang="en-IN" sz="2800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43960"/>
            <a:ext cx="10515600" cy="5519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Lets T(n) be the time complexity for best </a:t>
            </a:r>
            <a:r>
              <a:rPr lang="en-US" dirty="0" smtClean="0"/>
              <a:t>cases &amp; n </a:t>
            </a:r>
            <a:r>
              <a:rPr lang="en-US" dirty="0"/>
              <a:t>= total number of </a:t>
            </a:r>
            <a:r>
              <a:rPr lang="en-US" dirty="0" smtClean="0"/>
              <a:t>elements then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T(n) = 2*T(n/2) + </a:t>
            </a:r>
            <a:r>
              <a:rPr lang="en-US" dirty="0" smtClean="0"/>
              <a:t>constant*n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2*T(n/2</a:t>
            </a:r>
            <a:r>
              <a:rPr lang="en-US" dirty="0"/>
              <a:t>) is because we are dividing array into two array of equal size</a:t>
            </a:r>
          </a:p>
          <a:p>
            <a:pPr marL="0" indent="0">
              <a:buNone/>
            </a:pPr>
            <a:r>
              <a:rPr lang="en-US" dirty="0" smtClean="0"/>
              <a:t>	constant*n </a:t>
            </a:r>
            <a:r>
              <a:rPr lang="en-US" dirty="0"/>
              <a:t>is because we will be traversing elements of array in each level of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400" b="1" dirty="0" smtClean="0"/>
              <a:t>∴</a:t>
            </a:r>
            <a:r>
              <a:rPr lang="en-IN" dirty="0" smtClean="0"/>
              <a:t> </a:t>
            </a:r>
            <a:r>
              <a:rPr lang="en-US" dirty="0" smtClean="0"/>
              <a:t>, T(n</a:t>
            </a:r>
            <a:r>
              <a:rPr lang="en-US" dirty="0"/>
              <a:t>) = 2*T(n/2) + constant*n</a:t>
            </a:r>
          </a:p>
          <a:p>
            <a:pPr marL="0" indent="0">
              <a:buNone/>
            </a:pPr>
            <a:r>
              <a:rPr lang="en-US" dirty="0" smtClean="0"/>
              <a:t>	further </a:t>
            </a:r>
            <a:r>
              <a:rPr lang="en-US" dirty="0"/>
              <a:t>we will </a:t>
            </a:r>
            <a:r>
              <a:rPr lang="en-US" dirty="0" smtClean="0"/>
              <a:t>divide array </a:t>
            </a:r>
            <a:r>
              <a:rPr lang="en-US" dirty="0"/>
              <a:t>in to array of </a:t>
            </a:r>
            <a:r>
              <a:rPr lang="en-US" dirty="0" smtClean="0"/>
              <a:t>equal size </a:t>
            </a:r>
            <a:r>
              <a:rPr lang="en-US" dirty="0"/>
              <a:t>so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T(n</a:t>
            </a:r>
            <a:r>
              <a:rPr lang="en-US" dirty="0"/>
              <a:t>) = 2*(2*T(n/4) + constant*n/2) + constant*n == 4*T(n/4) + 2*constant*n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for </a:t>
            </a:r>
            <a:r>
              <a:rPr lang="en-US" dirty="0"/>
              <a:t>this we can say that</a:t>
            </a:r>
          </a:p>
          <a:p>
            <a:pPr marL="0" indent="0">
              <a:buNone/>
            </a:pPr>
            <a:r>
              <a:rPr lang="en-US" dirty="0" smtClean="0"/>
              <a:t>	T(n</a:t>
            </a:r>
            <a:r>
              <a:rPr lang="en-US" dirty="0"/>
              <a:t>) = 2^k * T(n/(2^k)) + </a:t>
            </a:r>
            <a:r>
              <a:rPr lang="en-US" dirty="0" smtClean="0"/>
              <a:t>k*constant*n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then </a:t>
            </a:r>
            <a:r>
              <a:rPr lang="en-US" dirty="0"/>
              <a:t>n = </a:t>
            </a:r>
            <a:r>
              <a:rPr lang="en-US" dirty="0" smtClean="0"/>
              <a:t>2^k and k </a:t>
            </a:r>
            <a:r>
              <a:rPr lang="en-US" dirty="0"/>
              <a:t>= log2(n)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1" dirty="0" smtClean="0"/>
              <a:t>	∴</a:t>
            </a:r>
            <a:r>
              <a:rPr lang="en-US" dirty="0" smtClean="0"/>
              <a:t>, T(n</a:t>
            </a:r>
            <a:r>
              <a:rPr lang="en-US" dirty="0"/>
              <a:t>) = n * T(1) + n*</a:t>
            </a:r>
            <a:r>
              <a:rPr lang="en-US" dirty="0" err="1"/>
              <a:t>logn</a:t>
            </a:r>
            <a:r>
              <a:rPr lang="en-US" dirty="0"/>
              <a:t> = O(n*log2(n))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6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 rot="16200000">
            <a:off x="-1840076" y="2686547"/>
            <a:ext cx="6079227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Quick Sort Worst Case Example</a:t>
            </a:r>
            <a:endParaRPr lang="en-IN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042" y="309715"/>
            <a:ext cx="4674010" cy="64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50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38"/>
            <a:ext cx="10515600" cy="6672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Quick Sort Worst Case Time Complexity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57108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lets T(n) ne total time complexity for worst </a:t>
            </a:r>
            <a:r>
              <a:rPr lang="en-IN" dirty="0" smtClean="0"/>
              <a:t>case and n </a:t>
            </a:r>
            <a:r>
              <a:rPr lang="en-IN" dirty="0"/>
              <a:t>= total number of elements</a:t>
            </a:r>
          </a:p>
          <a:p>
            <a:pPr marL="0" indent="0" algn="ctr">
              <a:buNone/>
            </a:pPr>
            <a:r>
              <a:rPr lang="en-IN" dirty="0" smtClean="0"/>
              <a:t>T(n</a:t>
            </a:r>
            <a:r>
              <a:rPr lang="en-IN" dirty="0"/>
              <a:t>) = T(n-1) + constant*n</a:t>
            </a:r>
          </a:p>
          <a:p>
            <a:pPr marL="0" indent="0">
              <a:buNone/>
            </a:pPr>
            <a:r>
              <a:rPr lang="en-IN" dirty="0"/>
              <a:t>as we are dividing array into two parts one consist of single element and other of n-1</a:t>
            </a:r>
          </a:p>
          <a:p>
            <a:pPr marL="0" indent="0">
              <a:buNone/>
            </a:pPr>
            <a:r>
              <a:rPr lang="en-IN" dirty="0"/>
              <a:t>and we will traverse individual array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T(n</a:t>
            </a:r>
            <a:r>
              <a:rPr lang="en-IN" dirty="0"/>
              <a:t>) = T(n-2) + constant*(n-1) + constant*n =  T(n-2) + 2*constant*n - constant</a:t>
            </a:r>
          </a:p>
          <a:p>
            <a:pPr marL="0" indent="0">
              <a:buNone/>
            </a:pPr>
            <a:r>
              <a:rPr lang="en-IN" dirty="0" smtClean="0"/>
              <a:t>	T(n</a:t>
            </a:r>
            <a:r>
              <a:rPr lang="en-IN" dirty="0"/>
              <a:t>) = T(n-3) + 3*constant*n - 2*constant - constant</a:t>
            </a:r>
          </a:p>
          <a:p>
            <a:pPr marL="0" indent="0">
              <a:buNone/>
            </a:pPr>
            <a:r>
              <a:rPr lang="en-IN" dirty="0" smtClean="0"/>
              <a:t>	T(n</a:t>
            </a:r>
            <a:r>
              <a:rPr lang="en-IN" dirty="0"/>
              <a:t>) = T(n-k) + k*constant*n - (k-1)*constant ..... - 2*constant - constant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	T(n</a:t>
            </a:r>
            <a:r>
              <a:rPr lang="en-IN" dirty="0"/>
              <a:t>) = T(n-k) + k*constant*n - constant*[(k-1) ....  + 3 + 2 + 1]</a:t>
            </a:r>
          </a:p>
          <a:p>
            <a:pPr marL="0" indent="0">
              <a:buNone/>
            </a:pPr>
            <a:r>
              <a:rPr lang="en-IN" dirty="0" smtClean="0"/>
              <a:t>	T(n</a:t>
            </a:r>
            <a:r>
              <a:rPr lang="en-IN" dirty="0"/>
              <a:t>) = T(n-k) + k*n*constant - constant*[k*(k-1)/2]</a:t>
            </a:r>
          </a:p>
          <a:p>
            <a:pPr marL="0" indent="0">
              <a:buNone/>
            </a:pPr>
            <a:r>
              <a:rPr lang="en-IN" dirty="0" smtClean="0"/>
              <a:t>	put </a:t>
            </a:r>
            <a:r>
              <a:rPr lang="en-IN" dirty="0"/>
              <a:t>n=k</a:t>
            </a:r>
          </a:p>
          <a:p>
            <a:pPr marL="0" indent="0">
              <a:buNone/>
            </a:pPr>
            <a:r>
              <a:rPr lang="en-IN" dirty="0" smtClean="0"/>
              <a:t>	T(n</a:t>
            </a:r>
            <a:r>
              <a:rPr lang="en-IN" dirty="0"/>
              <a:t>) = T(0) + constant*n*n - constant*[n*(n-1)/2]</a:t>
            </a:r>
          </a:p>
          <a:p>
            <a:pPr marL="0" indent="0">
              <a:buNone/>
            </a:pPr>
            <a:r>
              <a:rPr lang="en-IN" dirty="0" smtClean="0"/>
              <a:t>	removing </a:t>
            </a:r>
            <a:r>
              <a:rPr lang="en-IN" dirty="0"/>
              <a:t>constant terms</a:t>
            </a:r>
          </a:p>
          <a:p>
            <a:pPr marL="0" indent="0" algn="ctr">
              <a:buNone/>
            </a:pPr>
            <a:r>
              <a:rPr lang="en-IN" dirty="0"/>
              <a:t>T(n) = n*n - n*(n-1)/2</a:t>
            </a:r>
          </a:p>
          <a:p>
            <a:pPr marL="0" indent="0" algn="ctr">
              <a:buNone/>
            </a:pPr>
            <a:r>
              <a:rPr lang="en-IN" dirty="0"/>
              <a:t>T(n) = O(n^2)</a:t>
            </a:r>
          </a:p>
        </p:txBody>
      </p:sp>
    </p:spTree>
    <p:extLst>
      <p:ext uri="{BB962C8B-B14F-4D97-AF65-F5344CB8AC3E}">
        <p14:creationId xmlns:p14="http://schemas.microsoft.com/office/powerpoint/2010/main" val="227937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38"/>
            <a:ext cx="10515600" cy="6672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Quick Sort Average Case Time Complexity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224"/>
                <a:ext cx="10515600" cy="572555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600" dirty="0" smtClean="0"/>
                  <a:t>lets T(n) be total time taken then </a:t>
                </a:r>
                <a:r>
                  <a:rPr lang="en-US" sz="1600" dirty="0"/>
                  <a:t>for average we will consider random element as pivot</a:t>
                </a:r>
              </a:p>
              <a:p>
                <a:pPr marL="0" indent="0">
                  <a:buNone/>
                </a:pPr>
                <a:r>
                  <a:rPr lang="en-US" sz="1600" dirty="0"/>
                  <a:t>lets index </a:t>
                </a:r>
                <a:r>
                  <a:rPr lang="en-US" sz="1600" dirty="0" err="1" smtClean="0"/>
                  <a:t>i</a:t>
                </a:r>
                <a:r>
                  <a:rPr lang="en-US" sz="1600" baseline="30000" dirty="0" err="1" smtClean="0"/>
                  <a:t>th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be </a:t>
                </a:r>
                <a:r>
                  <a:rPr lang="en-US" sz="1600" dirty="0" smtClean="0"/>
                  <a:t>pivot then </a:t>
                </a:r>
                <a:r>
                  <a:rPr lang="en-US" sz="1600" dirty="0"/>
                  <a:t>time complexity will be</a:t>
                </a:r>
              </a:p>
              <a:p>
                <a:pPr marL="0" indent="0" algn="ctr">
                  <a:buNone/>
                </a:pPr>
                <a:r>
                  <a:rPr lang="en-US" sz="1600" dirty="0"/>
                  <a:t>T(n) = T(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 + T(n-</a:t>
                </a:r>
                <a:r>
                  <a:rPr lang="en-US" sz="1600" dirty="0" err="1"/>
                  <a:t>i</a:t>
                </a:r>
                <a:r>
                  <a:rPr lang="en-US" sz="1600" dirty="0"/>
                  <a:t>)</a:t>
                </a:r>
              </a:p>
              <a:p>
                <a:pPr marL="0" indent="0">
                  <a:buNone/>
                </a:pPr>
                <a:r>
                  <a:rPr lang="en-IN" sz="1600" b="1" dirty="0" smtClean="0"/>
                  <a:t>	∴</a:t>
                </a:r>
                <a:r>
                  <a:rPr lang="en-IN" sz="1600" dirty="0" smtClean="0"/>
                  <a:t> </a:t>
                </a:r>
                <a:r>
                  <a:rPr lang="en-US" sz="1600" dirty="0"/>
                  <a:t>, </a:t>
                </a:r>
                <a:r>
                  <a:rPr lang="en-US" sz="1600" dirty="0" smtClean="0"/>
                  <a:t>T(n</a:t>
                </a:r>
                <a:r>
                  <a:rPr lang="en-US" sz="1600" dirty="0"/>
                  <a:t>) =  1/n 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/>
                  <a:t>+ 1/n*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As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600" b="0" i="1" smtClean="0">
                        <a:latin typeface="Cambria Math" panose="02040503050406030204" pitchFamily="18" charset="0"/>
                      </a:rPr>
                      <m:t>𝑎𝑛𝑑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I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IN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dirty="0" smtClean="0"/>
                  <a:t> equal </a:t>
                </a:r>
                <a:r>
                  <a:rPr lang="en-US" sz="1600" dirty="0"/>
                  <a:t>likely functions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sz="1600" dirty="0" smtClean="0"/>
                  <a:t>	T(n</a:t>
                </a:r>
                <a:r>
                  <a:rPr lang="en-US" sz="1600" dirty="0"/>
                  <a:t>) = 2/n*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 smtClean="0"/>
              </a:p>
              <a:p>
                <a:pPr marL="0" indent="0">
                  <a:buNone/>
                </a:pPr>
                <a:r>
                  <a:rPr lang="en-US" sz="1600" dirty="0" smtClean="0"/>
                  <a:t>	multiply </a:t>
                </a:r>
                <a:r>
                  <a:rPr lang="en-US" sz="1600" dirty="0"/>
                  <a:t>both side by n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n*T(n</a:t>
                </a:r>
                <a:r>
                  <a:rPr lang="en-US" sz="1600" dirty="0"/>
                  <a:t>) = 2*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/>
                  <a:t>  ............(</a:t>
                </a:r>
                <a:r>
                  <a:rPr lang="en-US" sz="1600" dirty="0"/>
                  <a:t>1)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put </a:t>
                </a:r>
                <a:r>
                  <a:rPr lang="en-US" sz="1600" dirty="0"/>
                  <a:t>n = n-1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	 </a:t>
                </a:r>
                <a:r>
                  <a:rPr lang="en-US" sz="1600" dirty="0"/>
                  <a:t>(n-1)*T(n-1) = 2</a:t>
                </a:r>
                <a:r>
                  <a:rPr lang="en-US" sz="1600" dirty="0" smtClean="0"/>
                  <a:t>*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  <m:sup/>
                      <m:e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600" dirty="0" smtClean="0"/>
                  <a:t>  ............(</a:t>
                </a:r>
                <a:r>
                  <a:rPr lang="en-US" sz="1600" dirty="0"/>
                  <a:t>2)</a:t>
                </a:r>
              </a:p>
              <a:p>
                <a:pPr marL="0" indent="0">
                  <a:buNone/>
                </a:pPr>
                <a:r>
                  <a:rPr lang="en-US" sz="16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1600" dirty="0"/>
                  <a:t>	</a:t>
                </a:r>
                <a:r>
                  <a:rPr lang="en-US" sz="1600" dirty="0" smtClean="0"/>
                  <a:t>subtract </a:t>
                </a:r>
                <a:r>
                  <a:rPr lang="en-US" sz="1600" dirty="0"/>
                  <a:t>1 and </a:t>
                </a:r>
                <a:r>
                  <a:rPr lang="en-US" sz="1600" dirty="0" smtClean="0"/>
                  <a:t>2 then </a:t>
                </a:r>
                <a:r>
                  <a:rPr lang="en-US" sz="1600" dirty="0"/>
                  <a:t>we will get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	 </a:t>
                </a:r>
                <a:r>
                  <a:rPr lang="en-US" sz="1600" dirty="0"/>
                  <a:t>n*T(n) - (n-1)*T(n-1) = 2*T(n-1) + </a:t>
                </a:r>
                <a:r>
                  <a:rPr lang="en-US" sz="1600" dirty="0" smtClean="0"/>
                  <a:t>c*n</a:t>
                </a:r>
                <a:r>
                  <a:rPr lang="en-US" sz="1600" baseline="30000" dirty="0" smtClean="0"/>
                  <a:t>2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-</a:t>
                </a:r>
                <a:r>
                  <a:rPr lang="en-US" sz="1600" dirty="0" smtClean="0"/>
                  <a:t> </a:t>
                </a:r>
                <a:r>
                  <a:rPr lang="en-US" sz="1600" dirty="0"/>
                  <a:t>c*(</a:t>
                </a:r>
                <a:r>
                  <a:rPr lang="en-US" sz="1600" dirty="0" smtClean="0"/>
                  <a:t>n-1)</a:t>
                </a:r>
                <a:r>
                  <a:rPr lang="en-US" sz="1600" baseline="30000" dirty="0" smtClean="0"/>
                  <a:t>2</a:t>
                </a: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  </a:t>
                </a:r>
                <a:r>
                  <a:rPr lang="en-US" sz="1600" dirty="0" smtClean="0"/>
                  <a:t>	n*T(n</a:t>
                </a:r>
                <a:r>
                  <a:rPr lang="en-US" sz="1600" dirty="0"/>
                  <a:t>) = T(n-1)[2+n-1] + 2*c*n - c</a:t>
                </a:r>
              </a:p>
              <a:p>
                <a:pPr marL="0" indent="0">
                  <a:buNone/>
                </a:pPr>
                <a:r>
                  <a:rPr lang="en-US" sz="1600" dirty="0"/>
                  <a:t> </a:t>
                </a:r>
                <a:r>
                  <a:rPr lang="en-US" sz="1600" dirty="0" smtClean="0"/>
                  <a:t>	 </a:t>
                </a:r>
                <a:r>
                  <a:rPr lang="en-US" sz="1600" dirty="0"/>
                  <a:t>n*T(n) = T(n-1)*(n+1) + 2*c*n [removed c as it was constant</a:t>
                </a:r>
                <a:r>
                  <a:rPr lang="en-US" sz="1600" dirty="0" smtClean="0"/>
                  <a:t>]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224"/>
                <a:ext cx="10515600" cy="5725550"/>
              </a:xfrm>
              <a:blipFill>
                <a:blip r:embed="rId2"/>
                <a:stretch>
                  <a:fillRect l="-348" t="-7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53957"/>
              </p:ext>
            </p:extLst>
          </p:nvPr>
        </p:nvGraphicFramePr>
        <p:xfrm>
          <a:off x="8123901" y="2802193"/>
          <a:ext cx="2332707" cy="2054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777569">
                  <a:extLst>
                    <a:ext uri="{9D8B030D-6E8A-4147-A177-3AD203B41FA5}">
                      <a16:colId xmlns:a16="http://schemas.microsoft.com/office/drawing/2014/main" val="1725170356"/>
                    </a:ext>
                  </a:extLst>
                </a:gridCol>
                <a:gridCol w="777569">
                  <a:extLst>
                    <a:ext uri="{9D8B030D-6E8A-4147-A177-3AD203B41FA5}">
                      <a16:colId xmlns:a16="http://schemas.microsoft.com/office/drawing/2014/main" val="954074211"/>
                    </a:ext>
                  </a:extLst>
                </a:gridCol>
                <a:gridCol w="777569">
                  <a:extLst>
                    <a:ext uri="{9D8B030D-6E8A-4147-A177-3AD203B41FA5}">
                      <a16:colId xmlns:a16="http://schemas.microsoft.com/office/drawing/2014/main" val="1425301242"/>
                    </a:ext>
                  </a:extLst>
                </a:gridCol>
              </a:tblGrid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  <a:latin typeface="+mn-lt"/>
                        </a:rPr>
                        <a:t>i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T(i)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T(n-i)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086809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1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T(1)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T(n-1)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51381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2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T(2)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T(n-2)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2896001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3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T(3)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T(n-3)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14195879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.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.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.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5695595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.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.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.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27862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n-3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T(n-3)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T(3)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3822937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n-2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T(n-2)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T(2)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625316"/>
                  </a:ext>
                </a:extLst>
              </a:tr>
              <a:tr h="17376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n-1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  <a:latin typeface="+mn-lt"/>
                        </a:rPr>
                        <a:t>T(n-1)</a:t>
                      </a:r>
                      <a:endParaRPr lang="en-IN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  <a:latin typeface="+mn-lt"/>
                        </a:rPr>
                        <a:t>T(1)</a:t>
                      </a:r>
                      <a:endParaRPr lang="en-IN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440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49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6638"/>
            <a:ext cx="10515600" cy="667262"/>
          </a:xfrm>
        </p:spPr>
        <p:txBody>
          <a:bodyPr>
            <a:normAutofit/>
          </a:bodyPr>
          <a:lstStyle/>
          <a:p>
            <a:r>
              <a:rPr lang="en-IN" sz="3600" dirty="0" smtClean="0"/>
              <a:t>Quick Sort Average Case Time Complexity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1224"/>
            <a:ext cx="10515600" cy="5710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divide </a:t>
            </a:r>
            <a:r>
              <a:rPr lang="en-US" sz="1600" dirty="0"/>
              <a:t>both side by n*(n+1),</a:t>
            </a:r>
          </a:p>
          <a:p>
            <a:pPr marL="0" indent="0">
              <a:buNone/>
            </a:pPr>
            <a:r>
              <a:rPr lang="en-US" sz="1600" dirty="0"/>
              <a:t>  T(n)/(n+1) = T(n-1)/n + 2*c/(n+1) .............(3)</a:t>
            </a:r>
          </a:p>
          <a:p>
            <a:pPr marL="0" indent="0">
              <a:buNone/>
            </a:pPr>
            <a:r>
              <a:rPr lang="en-US" sz="1600" dirty="0" smtClean="0"/>
              <a:t>put </a:t>
            </a:r>
            <a:r>
              <a:rPr lang="en-US" sz="1600" dirty="0"/>
              <a:t>n = n-1,</a:t>
            </a:r>
          </a:p>
          <a:p>
            <a:pPr marL="0" indent="0">
              <a:buNone/>
            </a:pPr>
            <a:r>
              <a:rPr lang="en-US" sz="1600" dirty="0"/>
              <a:t>  T(n-1)/n = T(n-2)/(n-1) + 2*</a:t>
            </a:r>
            <a:r>
              <a:rPr lang="en-US" sz="1600" dirty="0" err="1"/>
              <a:t>c/n</a:t>
            </a:r>
            <a:r>
              <a:rPr lang="en-US" sz="1600" dirty="0"/>
              <a:t>   ............(4)</a:t>
            </a:r>
          </a:p>
          <a:p>
            <a:pPr marL="0" indent="0">
              <a:buNone/>
            </a:pPr>
            <a:r>
              <a:rPr lang="en-US" sz="1600" dirty="0" smtClean="0"/>
              <a:t>put </a:t>
            </a:r>
            <a:r>
              <a:rPr lang="en-US" sz="1600" dirty="0"/>
              <a:t>n = n-2,</a:t>
            </a:r>
          </a:p>
          <a:p>
            <a:pPr marL="0" indent="0">
              <a:buNone/>
            </a:pPr>
            <a:r>
              <a:rPr lang="en-US" sz="1600" dirty="0"/>
              <a:t>  T(n-2</a:t>
            </a:r>
            <a:r>
              <a:rPr lang="en-US" sz="1600" dirty="0" smtClean="0"/>
              <a:t>)/(n-1) </a:t>
            </a:r>
            <a:r>
              <a:rPr lang="en-US" sz="1600" dirty="0"/>
              <a:t>= T(n-3)/(n-2) + 2*c/(n-1)   ............(5)</a:t>
            </a:r>
          </a:p>
          <a:p>
            <a:pPr marL="0" indent="0">
              <a:buNone/>
            </a:pPr>
            <a:r>
              <a:rPr lang="en-US" sz="1600" dirty="0" smtClean="0"/>
              <a:t>by </a:t>
            </a:r>
            <a:r>
              <a:rPr lang="en-US" sz="1600" dirty="0"/>
              <a:t>putting 4 in 3 and then 3 in 2 we will get</a:t>
            </a:r>
          </a:p>
          <a:p>
            <a:pPr marL="0" indent="0">
              <a:buNone/>
            </a:pPr>
            <a:r>
              <a:rPr lang="en-US" sz="1600" dirty="0"/>
              <a:t>  T(n)/(n+1) = T(n-2)/(n-1) + 2*c/(n-1) + 2*</a:t>
            </a:r>
            <a:r>
              <a:rPr lang="en-US" sz="1600" dirty="0" err="1"/>
              <a:t>c/n</a:t>
            </a:r>
            <a:r>
              <a:rPr lang="en-US" sz="1600" dirty="0"/>
              <a:t> + 2*c/(n+1)</a:t>
            </a:r>
          </a:p>
          <a:p>
            <a:pPr marL="0" indent="0">
              <a:buNone/>
            </a:pPr>
            <a:r>
              <a:rPr lang="en-US" sz="1600" dirty="0" smtClean="0"/>
              <a:t>also </a:t>
            </a:r>
            <a:r>
              <a:rPr lang="en-US" sz="1600" dirty="0"/>
              <a:t>we can find equation for T(n-2) by putting n = n-2 in (3)</a:t>
            </a:r>
          </a:p>
          <a:p>
            <a:pPr marL="0" indent="0">
              <a:buNone/>
            </a:pPr>
            <a:r>
              <a:rPr lang="en-US" sz="1600" dirty="0" smtClean="0"/>
              <a:t>at </a:t>
            </a:r>
            <a:r>
              <a:rPr lang="en-US" sz="1600" dirty="0"/>
              <a:t>last we will get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T(n)/(n+1) = T(1)/2 + 2*c * [1/(n-1) + 1/n + 1/(n+1) + .....]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T(n)/(n+1) = T(1)/2 + 2*c*log(n) + C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T(n) = 2*c*log(n) * (n+1)</a:t>
            </a:r>
          </a:p>
          <a:p>
            <a:pPr marL="0" indent="0">
              <a:buNone/>
            </a:pPr>
            <a:r>
              <a:rPr lang="en-US" sz="1600" dirty="0" smtClean="0"/>
              <a:t>now </a:t>
            </a:r>
            <a:r>
              <a:rPr lang="en-US" sz="1600" dirty="0"/>
              <a:t>by removing constants,</a:t>
            </a:r>
          </a:p>
          <a:p>
            <a:pPr marL="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T(n) = log(n)*(n+1)</a:t>
            </a:r>
          </a:p>
          <a:p>
            <a:pPr marL="0" indent="0" algn="ctr">
              <a:buNone/>
            </a:pPr>
            <a:r>
              <a:rPr lang="en-IN" sz="1600" b="1" dirty="0"/>
              <a:t>∴</a:t>
            </a:r>
            <a:r>
              <a:rPr lang="en-US" sz="1600" dirty="0" smtClean="0"/>
              <a:t>, T(n</a:t>
            </a:r>
            <a:r>
              <a:rPr lang="en-US" sz="1600" dirty="0"/>
              <a:t>) = O(n*log(n))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6638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Quick Sort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Quick sort is a divide-and-conquer sorting algorithm.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Partitioning is static in the case of Merge Sort algorithm. The list is divided into two near halves.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In Quick sort, partitioning is dynamic and the sizes of the two lists are not be the same. It depends on the elements present in the list.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4632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084" cy="301225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Algorithm Partition( a, low, high)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v = a[low];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low+1; j = high</a:t>
            </a:r>
            <a:r>
              <a:rPr lang="en-US" sz="2000" b="1" dirty="0"/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while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= j ) do</a:t>
            </a:r>
            <a:br>
              <a:rPr lang="en-US" sz="2000" b="1" dirty="0" smtClean="0"/>
            </a:b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while( a[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] &lt;= v &amp;&amp;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&lt;= high) do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= i+1;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while( a[j] &gt; v &amp;&amp; j &gt; low) do j=j-1;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 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&lt; j) then swap( 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], a[j]);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}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swap( v, a[j]);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return j;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9284" y="365125"/>
            <a:ext cx="4987413" cy="20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(a, low, high)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( low &lt; high)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{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k=partition( a, low,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( a, low, k-1);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 a, k+1,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r>
              <a:rPr lang="en-US" sz="2000" b="1" dirty="0"/>
              <a:t>}</a:t>
            </a:r>
            <a:endParaRPr lang="en-IN" sz="2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226" y="3966702"/>
            <a:ext cx="7258050" cy="723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103120" y="2493720"/>
              <a:ext cx="7733160" cy="339732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2680" y="2485080"/>
                <a:ext cx="7754400" cy="34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5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084" cy="301225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Algorithm Partition( a, low, high)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v = a[low];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low+1; j = high</a:t>
            </a:r>
            <a:r>
              <a:rPr lang="en-US" sz="2000" b="1" dirty="0"/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while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= j ) do</a:t>
            </a:r>
            <a:br>
              <a:rPr lang="en-US" sz="2000" b="1" dirty="0" smtClean="0"/>
            </a:b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while( a[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] &lt;= v &amp;&amp;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&lt;= high) do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= i+1;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while( a[j] &gt; v &amp;&amp; j &gt; low) do j=j-1;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 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&lt; j) then swap( 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], a[j]);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}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swap( v, a[j]);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return j;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9284" y="365125"/>
            <a:ext cx="4987413" cy="20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(a, low, high)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( low &lt; high)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{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k=partition( a, low,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( a, low, k-1);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 a, k+1,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r>
              <a:rPr lang="en-US" sz="2000" b="1" dirty="0"/>
              <a:t>}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24895"/>
            <a:ext cx="7315200" cy="7715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2209680" y="2289960"/>
              <a:ext cx="7797240" cy="3248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0320" y="2280960"/>
                <a:ext cx="7817760" cy="326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03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084" cy="301225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Algorithm Partition( a, low, high)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v = a[low];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low+1; j = high</a:t>
            </a:r>
            <a:r>
              <a:rPr lang="en-US" sz="2000" b="1" dirty="0"/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while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= j ) do</a:t>
            </a:r>
            <a:br>
              <a:rPr lang="en-US" sz="2000" b="1" dirty="0" smtClean="0"/>
            </a:b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while( a[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] &lt;= v &amp;&amp;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&lt;= high) do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= i+1;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while( a[j] &gt; v &amp;&amp; j &gt; low) do j=j-1;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 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&lt; j) then swap( 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], a[j]);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}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swap( v, a[j]);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return j;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9284" y="365125"/>
            <a:ext cx="4987413" cy="20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(a, low, high)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( low &lt; high)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{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k=partition( a, low,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( a, low, k-1);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 a, k+1,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r>
              <a:rPr lang="en-US" sz="2000" b="1" dirty="0"/>
              <a:t>}</a:t>
            </a:r>
            <a:endParaRPr lang="en-IN" sz="2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3791563"/>
            <a:ext cx="7505700" cy="838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306160" y="3286080"/>
              <a:ext cx="7498800" cy="23918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96080" y="3276360"/>
                <a:ext cx="7519320" cy="241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69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084" cy="301225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Algorithm Partition( a, low, high)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v = a[low];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low+1; j = high</a:t>
            </a:r>
            <a:r>
              <a:rPr lang="en-US" sz="2000" b="1" dirty="0"/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while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= j ) do</a:t>
            </a:r>
            <a:br>
              <a:rPr lang="en-US" sz="2000" b="1" dirty="0" smtClean="0"/>
            </a:b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while( a[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] &lt;= v &amp;&amp;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&lt;= high) do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= i+1;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while( a[j] &gt; v &amp;&amp; j &gt; low) do j=j-1;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 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&lt; j) then swap( 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], a[j]);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}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swap( v, a[j]);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return j;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9284" y="365125"/>
            <a:ext cx="4987413" cy="20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(a, low, high)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( low &lt; high)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{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k=partition( a, low,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( a, low, k-1);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 a, k+1,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r>
              <a:rPr lang="en-US" sz="2000" b="1" dirty="0"/>
              <a:t>}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3773895"/>
            <a:ext cx="7400925" cy="962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404440" y="3385080"/>
              <a:ext cx="7462800" cy="2394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5080" y="3374640"/>
                <a:ext cx="7482240" cy="24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2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084" cy="301225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Algorithm Partition( a, low, high)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v = a[low];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low+1; j = high</a:t>
            </a:r>
            <a:r>
              <a:rPr lang="en-US" sz="2000" b="1" dirty="0"/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while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= j ) do</a:t>
            </a:r>
            <a:br>
              <a:rPr lang="en-US" sz="2000" b="1" dirty="0" smtClean="0"/>
            </a:b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while( a[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] &lt;= v &amp;&amp;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&lt;= high) do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= i+1;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while( a[j] &gt; v &amp;&amp; j &gt; low) do j=j-1;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 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&lt; j) then swap( 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], a[j]);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}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swap( v, a[j]);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return j;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9284" y="365125"/>
            <a:ext cx="4987413" cy="20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(a, low, high)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( low &lt; high)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{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k=partition( a, low,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( a, low, k-1);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 a, k+1,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r>
              <a:rPr lang="en-US" sz="2000" b="1" dirty="0"/>
              <a:t>}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62" y="3875751"/>
            <a:ext cx="7305675" cy="876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396520" y="3483000"/>
              <a:ext cx="2116800" cy="983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6800" y="3472560"/>
                <a:ext cx="2137320" cy="10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386880" y="4532040"/>
              <a:ext cx="483840" cy="66888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6800" y="4521960"/>
                <a:ext cx="504360" cy="68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059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710084" cy="3012256"/>
          </a:xfrm>
        </p:spPr>
        <p:txBody>
          <a:bodyPr>
            <a:normAutofit fontScale="90000"/>
          </a:bodyPr>
          <a:lstStyle/>
          <a:p>
            <a:r>
              <a:rPr lang="en-US" sz="2000" b="1" dirty="0" smtClean="0"/>
              <a:t>Algorithm Partition( a, low, high)</a:t>
            </a:r>
            <a:br>
              <a:rPr lang="en-US" sz="2000" b="1" dirty="0" smtClean="0"/>
            </a:br>
            <a:r>
              <a:rPr lang="en-US" sz="2000" b="1" dirty="0" smtClean="0"/>
              <a:t>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v = a[low];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= low+1; j = high</a:t>
            </a:r>
            <a:r>
              <a:rPr lang="en-US" sz="2000" b="1" dirty="0"/>
              <a:t>;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>	while (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&lt; = j ) do</a:t>
            </a:r>
            <a:br>
              <a:rPr lang="en-US" sz="2000" b="1" dirty="0" smtClean="0"/>
            </a:br>
            <a:r>
              <a:rPr lang="en-US" sz="2000" b="1" dirty="0" smtClean="0"/>
              <a:t>	{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FF0000"/>
                </a:solidFill>
              </a:rPr>
              <a:t>while( a[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] &lt;= v &amp;&amp;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&lt;= high) do </a:t>
            </a:r>
            <a:r>
              <a:rPr lang="en-US" sz="2000" b="1" dirty="0" err="1" smtClean="0">
                <a:solidFill>
                  <a:srgbClr val="FF0000"/>
                </a:solidFill>
              </a:rPr>
              <a:t>i</a:t>
            </a:r>
            <a:r>
              <a:rPr lang="en-US" sz="2000" b="1" dirty="0" smtClean="0">
                <a:solidFill>
                  <a:srgbClr val="FF0000"/>
                </a:solidFill>
              </a:rPr>
              <a:t> = i+1;</a:t>
            </a:r>
            <a:br>
              <a:rPr lang="en-US" sz="2000" b="1" dirty="0" smtClean="0">
                <a:solidFill>
                  <a:srgbClr val="FF000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while( a[j] &gt; v &amp;&amp; j &gt; low) do j=j-1;</a:t>
            </a:r>
            <a:br>
              <a:rPr lang="en-US" sz="2000" b="1" dirty="0" smtClean="0">
                <a:solidFill>
                  <a:srgbClr val="00B050"/>
                </a:solidFill>
              </a:rPr>
            </a:br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smtClean="0">
                <a:solidFill>
                  <a:srgbClr val="002060"/>
                </a:solidFill>
              </a:rPr>
              <a:t>if (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 &lt; j) then swap( a[</a:t>
            </a:r>
            <a:r>
              <a:rPr lang="en-US" sz="2000" b="1" dirty="0" err="1" smtClean="0">
                <a:solidFill>
                  <a:srgbClr val="002060"/>
                </a:solidFill>
              </a:rPr>
              <a:t>i</a:t>
            </a:r>
            <a:r>
              <a:rPr lang="en-US" sz="2000" b="1" dirty="0" smtClean="0">
                <a:solidFill>
                  <a:srgbClr val="002060"/>
                </a:solidFill>
              </a:rPr>
              <a:t>], a[j]);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}</a:t>
            </a:r>
            <a:br>
              <a:rPr lang="en-US" sz="2000" b="1" dirty="0" smtClean="0">
                <a:solidFill>
                  <a:srgbClr val="002060"/>
                </a:solidFill>
              </a:rPr>
            </a:b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2000" b="1" dirty="0" smtClean="0"/>
              <a:t>swap( v, a[j]);</a:t>
            </a:r>
            <a:br>
              <a:rPr lang="en-US" sz="2000" b="1" dirty="0" smtClean="0"/>
            </a:br>
            <a:r>
              <a:rPr lang="en-US" sz="2000" b="1" dirty="0"/>
              <a:t>	</a:t>
            </a:r>
            <a:r>
              <a:rPr lang="en-US" sz="2000" b="1" dirty="0" smtClean="0"/>
              <a:t>return j;</a:t>
            </a:r>
            <a:br>
              <a:rPr lang="en-US" sz="2000" b="1" dirty="0" smtClean="0"/>
            </a:br>
            <a:r>
              <a:rPr lang="en-US" sz="2000" b="1" dirty="0" smtClean="0"/>
              <a:t>}</a:t>
            </a:r>
            <a:endParaRPr lang="en-IN" sz="2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29284" y="365125"/>
            <a:ext cx="4987413" cy="20831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/>
              <a:t>Algorithm 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(a, low, high)</a:t>
            </a:r>
          </a:p>
          <a:p>
            <a:r>
              <a:rPr lang="en-US" sz="2000" b="1" dirty="0" smtClean="0"/>
              <a:t>{ 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if ( low &lt; high)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{	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k=partition( a, low,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( a, low, k-1);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	</a:t>
            </a:r>
            <a:r>
              <a:rPr lang="en-US" sz="2000" b="1" dirty="0" err="1" smtClean="0"/>
              <a:t>QuickSort</a:t>
            </a:r>
            <a:r>
              <a:rPr lang="en-US" sz="2000" b="1" dirty="0" smtClean="0"/>
              <a:t> ( a, k+1, high);</a:t>
            </a:r>
          </a:p>
          <a:p>
            <a:r>
              <a:rPr lang="en-US" sz="2000" b="1" dirty="0"/>
              <a:t>	</a:t>
            </a:r>
            <a:r>
              <a:rPr lang="en-US" sz="2000" b="1" dirty="0" smtClean="0"/>
              <a:t>}</a:t>
            </a:r>
          </a:p>
          <a:p>
            <a:r>
              <a:rPr lang="en-US" sz="2000" b="1" dirty="0"/>
              <a:t>}</a:t>
            </a:r>
            <a:endParaRPr lang="en-IN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62" y="4092217"/>
            <a:ext cx="7153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544" y="206472"/>
            <a:ext cx="6221877" cy="6474542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 rot="16200000">
            <a:off x="-1956613" y="2862080"/>
            <a:ext cx="6312303" cy="1325563"/>
          </a:xfrm>
        </p:spPr>
        <p:txBody>
          <a:bodyPr>
            <a:normAutofit/>
          </a:bodyPr>
          <a:lstStyle/>
          <a:p>
            <a:r>
              <a:rPr lang="en-IN" sz="3600" dirty="0" smtClean="0"/>
              <a:t>Quick Sort Average Case Example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04476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15EBE5D284974A853BCE8CDB6C6C69" ma:contentTypeVersion="8" ma:contentTypeDescription="Create a new document." ma:contentTypeScope="" ma:versionID="d007a1f4c043d94a31cc9f3330abece3">
  <xsd:schema xmlns:xsd="http://www.w3.org/2001/XMLSchema" xmlns:xs="http://www.w3.org/2001/XMLSchema" xmlns:p="http://schemas.microsoft.com/office/2006/metadata/properties" xmlns:ns2="4c77d7f4-9a94-4f4b-b75a-69aef4f7a65e" xmlns:ns3="f91735f6-1bcb-4387-92fc-c81c5acd89f4" targetNamespace="http://schemas.microsoft.com/office/2006/metadata/properties" ma:root="true" ma:fieldsID="d22befe4e3bd8bd6db5a8b95a8ad79d0" ns2:_="" ns3:_="">
    <xsd:import namespace="4c77d7f4-9a94-4f4b-b75a-69aef4f7a65e"/>
    <xsd:import namespace="f91735f6-1bcb-4387-92fc-c81c5acd89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7d7f4-9a94-4f4b-b75a-69aef4f7a6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b889b2e-da23-4818-ac74-9ab3f6e3e9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1735f6-1bcb-4387-92fc-c81c5acd89f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6454fe5-ed02-4780-b467-cd529577d52e}" ma:internalName="TaxCatchAll" ma:showField="CatchAllData" ma:web="f91735f6-1bcb-4387-92fc-c81c5acd89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77d7f4-9a94-4f4b-b75a-69aef4f7a65e">
      <Terms xmlns="http://schemas.microsoft.com/office/infopath/2007/PartnerControls"/>
    </lcf76f155ced4ddcb4097134ff3c332f>
    <TaxCatchAll xmlns="f91735f6-1bcb-4387-92fc-c81c5acd89f4" xsi:nil="true"/>
  </documentManagement>
</p:properties>
</file>

<file path=customXml/itemProps1.xml><?xml version="1.0" encoding="utf-8"?>
<ds:datastoreItem xmlns:ds="http://schemas.openxmlformats.org/officeDocument/2006/customXml" ds:itemID="{526276BF-D50F-4103-B551-44B3EB04A4CC}"/>
</file>

<file path=customXml/itemProps2.xml><?xml version="1.0" encoding="utf-8"?>
<ds:datastoreItem xmlns:ds="http://schemas.openxmlformats.org/officeDocument/2006/customXml" ds:itemID="{9E9DFF94-8C56-462D-98EA-80FB2D557684}"/>
</file>

<file path=customXml/itemProps3.xml><?xml version="1.0" encoding="utf-8"?>
<ds:datastoreItem xmlns:ds="http://schemas.openxmlformats.org/officeDocument/2006/customXml" ds:itemID="{E11B1538-C932-41F7-9531-DB96F917311A}"/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557</Words>
  <Application>Microsoft Office PowerPoint</Application>
  <PresentationFormat>Widescreen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Office Theme</vt:lpstr>
      <vt:lpstr>Quick Sort</vt:lpstr>
      <vt:lpstr>Quick Sort</vt:lpstr>
      <vt:lpstr>Algorithm Partition( a, low, high) {  v = a[low]; i = low+1; j = high;  while ( i &lt; = j ) do  {   while( a[i] &lt;= v &amp;&amp; i &lt;= high) do i = i+1;   while( a[j] &gt; v &amp;&amp; j &gt; low) do j=j-1;   if (i &lt; j) then swap( a[i], a[j]);  }  swap( v, a[j]);  return j; }</vt:lpstr>
      <vt:lpstr>Algorithm Partition( a, low, high) {  v = a[low]; i = low+1; j = high;  while ( i &lt; = j ) do  {   while( a[i] &lt;= v &amp;&amp; i &lt;= high) do i = i+1;   while( a[j] &gt; v &amp;&amp; j &gt; low) do j=j-1;   if (i &lt; j) then swap( a[i], a[j]);  }  swap( v, a[j]);  return j; }</vt:lpstr>
      <vt:lpstr>Algorithm Partition( a, low, high) {  v = a[low]; i = low+1; j = high;  while ( i &lt; = j ) do  {   while( a[i] &lt;= v &amp;&amp; i &lt;= high) do i = i+1;   while( a[j] &gt; v &amp;&amp; j &gt; low) do j=j-1;   if (i &lt; j) then swap( a[i], a[j]);  }  swap( v, a[j]);  return j; }</vt:lpstr>
      <vt:lpstr>Algorithm Partition( a, low, high) {  v = a[low]; i = low+1; j = high;  while ( i &lt; = j ) do  {   while( a[i] &lt;= v &amp;&amp; i &lt;= high) do i = i+1;   while( a[j] &gt; v &amp;&amp; j &gt; low) do j=j-1;   if (i &lt; j) then swap( a[i], a[j]);  }  swap( v, a[j]);  return j; }</vt:lpstr>
      <vt:lpstr>Algorithm Partition( a, low, high) {  v = a[low]; i = low+1; j = high;  while ( i &lt; = j ) do  {   while( a[i] &lt;= v &amp;&amp; i &lt;= high) do i = i+1;   while( a[j] &gt; v &amp;&amp; j &gt; low) do j=j-1;   if (i &lt; j) then swap( a[i], a[j]);  }  swap( v, a[j]);  return j; }</vt:lpstr>
      <vt:lpstr>Algorithm Partition( a, low, high) {  v = a[low]; i = low+1; j = high;  while ( i &lt; = j ) do  {   while( a[i] &lt;= v &amp;&amp; i &lt;= high) do i = i+1;   while( a[j] &gt; v &amp;&amp; j &gt; low) do j=j-1;   if (i &lt; j) then swap( a[i], a[j]);  }  swap( v, a[j]);  return j; }</vt:lpstr>
      <vt:lpstr>Quick Sort Average Case Example</vt:lpstr>
      <vt:lpstr>Quick Sort Best Case Example</vt:lpstr>
      <vt:lpstr>Quick Sort Best Case Time Complexity</vt:lpstr>
      <vt:lpstr>Quick Sort Worst Case Example</vt:lpstr>
      <vt:lpstr>Quick Sort Worst Case Time Complexity</vt:lpstr>
      <vt:lpstr>Quick Sort Average Case Time Complexity</vt:lpstr>
      <vt:lpstr>Quick Sort Average Case Time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 Example-1</dc:title>
  <dc:creator>SUJATHA PATHELLA</dc:creator>
  <cp:lastModifiedBy>SUJATHA PATHELLA</cp:lastModifiedBy>
  <cp:revision>42</cp:revision>
  <dcterms:created xsi:type="dcterms:W3CDTF">2022-05-16T00:37:46Z</dcterms:created>
  <dcterms:modified xsi:type="dcterms:W3CDTF">2022-05-17T03:43:40Z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0x0101007915EBE5D284974A853BCE8CDB6C6C69</vt:lpwstr>
  </property>
</Properties>
</file>