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1" r:id="rId6"/>
    <p:sldId id="262" r:id="rId7"/>
    <p:sldId id="273" r:id="rId8"/>
    <p:sldId id="263" r:id="rId9"/>
    <p:sldId id="264" r:id="rId10"/>
    <p:sldId id="270" r:id="rId11"/>
    <p:sldId id="265" r:id="rId12"/>
    <p:sldId id="267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8-02T05:03:3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19280 5221 0,'35'-18'797,"-17"18"-797,17 0 16,-18 0-16,19 0 16,-19 0-16,1 0 15,0 0-15,17 0 16</inkml:trace>
  <inkml:trace contextRef="#ctx0" brushRef="#br0" timeOffset="5219.1341">19174 4851 0,'0'-18'219,"17"0"-219,1 18 31,17 0 31,-17 0 48,0 0-32,-1 0-31,1 0 218,0 0-171,-18 18 172,0 0-188,0 17-63,0-17 17,0 17 46,0-17 47,0-1-63,0 1-30,0 17-1,-18-17-16,18-1 48,0 1-47,0 17 15,0-17 0,-18 0 47,18-1-31,0 1 16,0-1-1,0 1 438,18-18-453,0 0-47,-1 0 16,1 18-16,17-18 15,-17 0 1,-1 0-16,1 0 15,17 0 17,-17 0 46,17 0 0,-17 0 125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Branch &amp; Bound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Branch and Bound is a state space search method in which all the children of a node are generated before expanding any of its children.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" y="2743200"/>
            <a:ext cx="908069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7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Bounding     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does not kill the node that promised to lead to a solution with value ≤ U.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Branch &amp; Bound algorithms can be applied to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optimization problems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only deal with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minimization problems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because a maximization problem is easily converted into a minimization problem by changing the sign of the objective function.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Searching for an optimal solution is equivalent to searching for a least cost answer node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46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Bounding     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482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. 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function will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estimate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objective function value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and not the cost of reaching an answer node.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Any node representing a feasible solution will be an answer node.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FIFOBB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live nodes are stored in a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queue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and deleted from a queue.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LCBB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live nodes are added to a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min-heap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and deleted from a min-heap.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48200"/>
              </a:xfrm>
              <a:blipFill rotWithShape="1">
                <a:blip r:embed="rId2"/>
                <a:stretch>
                  <a:fillRect l="-815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7A79-459D-47BC-9F90-D5BD94D498D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How to expand the tree?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best-first search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scheme</a:t>
            </a:r>
          </a:p>
          <a:p>
            <a:pPr algn="just">
              <a:lnSpc>
                <a:spcPct val="15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That is, by expanding the node with the best lower bound. 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two nodes have the same lower bounds, expand the node with the lower upper bound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229600" cy="16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28" y="381000"/>
            <a:ext cx="6666130" cy="63212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02640" y="1733400"/>
              <a:ext cx="140040" cy="15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6893280" y="1724040"/>
                <a:ext cx="15876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LC-Search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458200" cy="45720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In FIFO and LIFO Branch &amp; Bound, the selection rule for the next E-node is rigid.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 expansion of all live-nodes is required before the node leading to an answer node.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 search for answer node can be speeded up by using a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ranking function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(.)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live nodes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(.)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the estimated additional computational effort or additional cost needed to reach an answer node from the live node 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458200" cy="4572000"/>
              </a:xfrm>
              <a:blipFill rotWithShape="1">
                <a:blip r:embed="rId2"/>
                <a:stretch>
                  <a:fillRect l="-793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LC-Search     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cost (of node X ) could be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 The number of nodes in the sub tree that need to be generated before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answer node is generated ( or )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2. The number of levels the nearest answer node is from X.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cost measure 1 is used then the search would always generate the minimum number of nodes every Branch &amp; Bound algorithm must generate.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cost measure 2 is used then the only nodes to become E-nodes are the nodes on the path from the root to the nearest answer node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41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LC-Search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(Contd..)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X ) is defined as below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 = f ( h( X ) )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latin typeface="Cambria Math"/>
                            <a:cs typeface="Times New Roman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( X 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h ( X 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the cost of reaching X from the root and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f ( . 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any non-decreasing function.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the estimated additional effort or cost needed to reach an answer node from X.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 search strategy that uses a cost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) = f ( h ( X ) )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select the next E-node, would always choose for its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next E-node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, a live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node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with least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)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. Hence such a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strategy is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called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Least cost search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LC-Search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10600" cy="5181600"/>
              </a:xfrm>
              <a:blipFill rotWithShape="1">
                <a:blip r:embed="rId2"/>
                <a:stretch>
                  <a:fillRect l="-849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8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LC-Search       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BFS and DFS are special cases of LC-Search.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LC-Search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 = 0 and f ( h ( X ) ) = level of X is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BFS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LC-Search with f ( h ( X ) ) = 0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 &gt;=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Y ) where Y is child of X is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DFS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LC-Search with Bounding functions is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LC Branch and Bound Search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actual cost of X is denoted with c( X 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Thus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 X ) is an estimation of c( X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86" r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LC-Search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An LC-Search expands the node with minimum cost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But it is not necessary that LC-Search always finds an answer node with minimum cost.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For two nodes with X and Y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Y 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, it may be possible that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c( X ) &gt; c( Y 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Even if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c( X )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&lt;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c( Y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it may also be possible that a minimum cost answer node may not be found.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 minimum cost answer node is found if all live nodes are examined and terminated only when no more live nodes are available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Control abstractions for LC-search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3" y="1524000"/>
            <a:ext cx="574635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Bounding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4102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Three strategies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FIFO, LIFO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 LC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are available to find minimum cost answer node.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 cost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)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)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≤ c( X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used to provide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lower bounds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on solutions.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U is an upper bound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, on the cost of a minimum cost solution, then all live nodes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 &gt; U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may be killed as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c( X ) ≥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 &gt; U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In case an answer node with cost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has already been reached,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all live nodes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X ) &gt; U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may be killed.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starting value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may be obtained by some heuristic or may be set to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∞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410200"/>
              </a:xfrm>
              <a:blipFill rotWithShape="1">
                <a:blip r:embed="rId2"/>
                <a:stretch>
                  <a:fillRect l="-793" r="-180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Bounding  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458200" cy="49530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Each time a new answer node is found the value of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may be updated.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 small positive constant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€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is introduced such that for any two feasible nodes X and Y with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U ( X ) &lt; U ( Y 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, then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U(X) &lt; U ( X ) + € U ( Y )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This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€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is needed to distinguish between the case when a solution with cost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U ( X )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has been found and the case when such a solution has been found.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When such a solution is not found the upper bound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is updated to 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min{ U, U ( X ) +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€ }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and the live nodes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Y )  ≥ U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may be killed.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458200" cy="4953000"/>
              </a:xfrm>
              <a:blipFill rotWithShape="1">
                <a:blip r:embed="rId2"/>
                <a:stretch>
                  <a:fillRect l="-793"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493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新細明體</vt:lpstr>
      <vt:lpstr>Times New Roman</vt:lpstr>
      <vt:lpstr>Office Theme</vt:lpstr>
      <vt:lpstr>Branch &amp; Bound</vt:lpstr>
      <vt:lpstr>LC-Search</vt:lpstr>
      <vt:lpstr>                       LC-Search         (Contd..)</vt:lpstr>
      <vt:lpstr>LC-Search            (Contd..)</vt:lpstr>
      <vt:lpstr>                      LC-Search         (Contd..)</vt:lpstr>
      <vt:lpstr>                      LC-Search         (Contd..)</vt:lpstr>
      <vt:lpstr>Control abstractions for LC-search</vt:lpstr>
      <vt:lpstr>Bounding</vt:lpstr>
      <vt:lpstr>                       Bounding         (Contd..)</vt:lpstr>
      <vt:lpstr>                        Bounding         (Contd..)</vt:lpstr>
      <vt:lpstr>                        Bounding         (Contd..)</vt:lpstr>
      <vt:lpstr>How to expand the tree?</vt:lpstr>
      <vt:lpstr>0/1 Knapsack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kishan chand</cp:lastModifiedBy>
  <cp:revision>75</cp:revision>
  <dcterms:created xsi:type="dcterms:W3CDTF">2006-08-16T00:00:00Z</dcterms:created>
  <dcterms:modified xsi:type="dcterms:W3CDTF">2022-08-02T05:03:55Z</dcterms:modified>
</cp:coreProperties>
</file>