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2" r:id="rId21"/>
    <p:sldId id="277" r:id="rId22"/>
    <p:sldId id="278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109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313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36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709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934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71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502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63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0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D96D8-CC83-428F-BF6C-A3FF2FEC2DEE}" type="datetimeFigureOut">
              <a:rPr lang="en-IN" smtClean="0"/>
              <a:t>22-07-2022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E6A2A-1E84-4795-A9EB-572AE4B37D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169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27168"/>
            <a:ext cx="9144000" cy="2387600"/>
          </a:xfrm>
        </p:spPr>
        <p:txBody>
          <a:bodyPr>
            <a:normAutofit/>
          </a:bodyPr>
          <a:lstStyle/>
          <a:p>
            <a:r>
              <a:rPr lang="en-IN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6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6523" y="2114701"/>
            <a:ext cx="10515600" cy="286861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27" y="4835833"/>
            <a:ext cx="10539973" cy="7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76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7697" y="1786778"/>
            <a:ext cx="10515600" cy="9150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277" y="3107631"/>
            <a:ext cx="7597877" cy="353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178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4683" y="2112174"/>
            <a:ext cx="10515600" cy="96621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44" y="3726595"/>
            <a:ext cx="10569678" cy="247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2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84" y="489471"/>
            <a:ext cx="8526855" cy="600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9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36327"/>
            <a:ext cx="10515600" cy="1861804"/>
          </a:xfrm>
          <a:prstGeom prst="rect">
            <a:avLst/>
          </a:prstGeom>
        </p:spPr>
      </p:pic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026" y="4370391"/>
            <a:ext cx="10515600" cy="181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11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191" y="1766632"/>
            <a:ext cx="10381618" cy="477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2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49692"/>
            <a:ext cx="10515600" cy="1903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48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169" y="641108"/>
            <a:ext cx="8662031" cy="598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37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259" y="244984"/>
            <a:ext cx="6290748" cy="6475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622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62" y="2360018"/>
            <a:ext cx="3529890" cy="268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710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09" y="464242"/>
            <a:ext cx="6683413" cy="6194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75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247" y="1911298"/>
            <a:ext cx="5326307" cy="310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78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Strongly Connected Components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Given a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directed graph </a:t>
            </a:r>
            <a:r>
              <a:rPr lang="en-US" dirty="0">
                <a:solidFill>
                  <a:srgbClr val="FF0000"/>
                </a:solidFill>
                <a:latin typeface="Cambria Math" panose="02040503050406030204" pitchFamily="18" charset="0"/>
              </a:rPr>
              <a:t>𝐺 = (𝑉, 𝐸)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Strongly Connected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Component is a maximal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sub-graph such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that there is a directed path 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between every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pair of vertices</a:t>
            </a:r>
            <a:r>
              <a:rPr lang="en-US" dirty="0" smtClean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0" y="3761761"/>
            <a:ext cx="48006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433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766" y="1256378"/>
            <a:ext cx="3709580" cy="4062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124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314" y="1168656"/>
            <a:ext cx="8553450" cy="463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678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042" y="1312607"/>
            <a:ext cx="86106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281112"/>
            <a:ext cx="770572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622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452" y="349045"/>
            <a:ext cx="7210899" cy="650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7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857250"/>
            <a:ext cx="110299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05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2" y="637744"/>
            <a:ext cx="10057672" cy="58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505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Biconnected Components and DFS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4845" y="2432928"/>
            <a:ext cx="10515600" cy="1446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296" y="4398311"/>
            <a:ext cx="10780149" cy="4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8639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955" y="1415845"/>
            <a:ext cx="10683601" cy="491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3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98" y="451143"/>
            <a:ext cx="10263495" cy="598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5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112" y="1485900"/>
            <a:ext cx="886777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70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63</Words>
  <Application>Microsoft Office PowerPoint</Application>
  <PresentationFormat>Widescreen</PresentationFormat>
  <Paragraphs>10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Office Theme</vt:lpstr>
      <vt:lpstr>Graphs</vt:lpstr>
      <vt:lpstr>PowerPoint Presentation</vt:lpstr>
      <vt:lpstr>PowerPoint Presentation</vt:lpstr>
      <vt:lpstr>PowerPoint Presentation</vt:lpstr>
      <vt:lpstr>PowerPoint Presentation</vt:lpstr>
      <vt:lpstr>Biconnected Components and DFS</vt:lpstr>
      <vt:lpstr>PowerPoint Presentation</vt:lpstr>
      <vt:lpstr>PowerPoint Presentation</vt:lpstr>
      <vt:lpstr>PowerPoint Presentation</vt:lpstr>
      <vt:lpstr>Biconnected Components and DFS</vt:lpstr>
      <vt:lpstr>Biconnected Components and DFS</vt:lpstr>
      <vt:lpstr>Biconnected Components and DFS</vt:lpstr>
      <vt:lpstr>PowerPoint Presentation</vt:lpstr>
      <vt:lpstr>Biconnected Components and DFS</vt:lpstr>
      <vt:lpstr>Biconnected Components and DFS</vt:lpstr>
      <vt:lpstr>Biconnected Components and DFS</vt:lpstr>
      <vt:lpstr>PowerPoint Presentation</vt:lpstr>
      <vt:lpstr>PowerPoint Presentation</vt:lpstr>
      <vt:lpstr>PowerPoint Presentation</vt:lpstr>
      <vt:lpstr>PowerPoint Presentation</vt:lpstr>
      <vt:lpstr>Strongly Connected Components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kishan chand</dc:creator>
  <cp:lastModifiedBy>kishan chand</cp:lastModifiedBy>
  <cp:revision>10</cp:revision>
  <dcterms:created xsi:type="dcterms:W3CDTF">2022-07-19T02:18:56Z</dcterms:created>
  <dcterms:modified xsi:type="dcterms:W3CDTF">2022-07-22T04:57:46Z</dcterms:modified>
</cp:coreProperties>
</file>