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692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Cook theorem 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in P if and only if P = NP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err="1" smtClean="0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It determines whether a formula is true for some assignment of truth values to the variables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Let L1 and L2 be problems. Problem L1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reduces to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L2 ( also written L1 α L2 ) if and only if there is a way to solve L1 by a deterministic polynomial time using a deterministic algorithm that solves L2 in polynomial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problems L1 and L2 are said to be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 equivalent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and only if L1 α L2 and L2 α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L1.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4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problem L 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NP-hard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and only if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satisfiabiliy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reduces to L (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α L).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	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Optimization problems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problem L is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NP-complete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if and only if L is NP-hard and L Є NP.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Ex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: Decision problems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Optimization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problems can’t be NP- complete whereas decision problems can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2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2440"/>
            <a:ext cx="5181600" cy="2499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524000"/>
            <a:ext cx="8153400" cy="2570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problem that is NP-complete has the property that it can be solved in polynomial time if and only if all other NP-complete problems can also be solved in polynomial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 NP-hard problem can be solved in polynomial time, then all NP-complete problems can be solved in polynomial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04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BACKTRACKING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effective for decision problems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we get a solution then we will terminate the search procedure in Backtracking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BRANCH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BOUND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applicable to Optimization problems ( only for minimization problems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continue the search procedure until we get an optimal solution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DYNAMIC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PROGRAMMING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make more than one decision at a time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applicable when sub problems are not independent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solves every sub problem just once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GREEDY METHOD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will make one decision at a time.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5149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Non Polynomial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any algebraic expression that consists of more than 2 terms in which the only allowable exponents are whole numbers, the variable is never used as a divisor and never appears under a radical sign. Technically, many consider polynomials to consist of 4 terms or more because 2 and 3 term equations are named.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Monomial (One term): 3w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Binomial (Two terms): 3w - 4x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Trinomial (Three terms): 3w - 4x + 6y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  : 3w-4x+6y+7z 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Non Polynomial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in x is an expression that can be written in the form: a*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b*x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... + c*x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Where 'n' is a non-negative integer, 'a', 'b', and 'c' are constant scalars, where a ≠ 0.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algebra class, it is usually written in the form of a function f such as: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f(x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= 3x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+ 4x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+ 1x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3x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+4x+1</a:t>
            </a:r>
          </a:p>
          <a:p>
            <a:pPr algn="just">
              <a:lnSpc>
                <a:spcPct val="150000"/>
              </a:lnSpc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value of x for which f(x) = 0 is a root of the equation and a zero of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27553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Non Polynomial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a finite length expression constructed from variables (also known as in determinates) and constants, by using the operations of addition, subtraction, multiplication, and constant non-negative whole number exponents. For example,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− 4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+ 7 is a polynomial, but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− 4/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+ 7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3/2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not, because its second term involves division by the variable </a:t>
            </a:r>
            <a:r>
              <a:rPr lang="en-US" sz="22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and also because its third term contains an exponent that is not a whole number.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consists only of powers of the variables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the variables multiplied by themselves or one another. A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non-polynomial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can include any other function such as trigonometric, exponential, logarithmic etc.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Polynomial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Non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Polynomial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Polynomial problems :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Problems whose solutions are bounded by polynomials of small degree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	Ex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 Ο(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logn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), Ο( n ), Ο(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nlogn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), Ο( </a:t>
                </a:r>
                <a:r>
                  <a:rPr lang="en-US" sz="2200" dirty="0" err="1">
                    <a:latin typeface="Times New Roman" pitchFamily="18" charset="0"/>
                    <a:cs typeface="Times New Roman" pitchFamily="18" charset="0"/>
                  </a:rPr>
                  <a:t>mn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200" b="1" dirty="0">
                    <a:latin typeface="Times New Roman" pitchFamily="18" charset="0"/>
                    <a:cs typeface="Times New Roman" pitchFamily="18" charset="0"/>
                  </a:rPr>
                  <a:t>Non Polynomial problems :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Problems whose best-known algorithms are non-polynomial.		</a:t>
                </a:r>
                <a:endParaRPr lang="en-US" sz="22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200" dirty="0" smtClean="0">
                    <a:latin typeface="Times New Roman" pitchFamily="18" charset="0"/>
                    <a:cs typeface="Times New Roman" pitchFamily="18" charset="0"/>
                  </a:rPr>
                  <a:t>		Ex </a:t>
                </a:r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: Ο(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2 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), Ο(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𝑛</m:t>
                        </m:r>
                        <m:r>
                          <a:rPr lang="en-US" sz="2200" i="1">
                            <a:latin typeface="Cambria Math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sz="2200" dirty="0">
                    <a:latin typeface="Times New Roman" pitchFamily="18" charset="0"/>
                    <a:cs typeface="Times New Roman" pitchFamily="18" charset="0"/>
                  </a:rPr>
                  <a:t> )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r="-192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22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Decision problem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Any problem for which the answer is either zero or one is called a decision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Optimization problem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Any problem that involves the identification of an optimal value of a given cost function is known as optimization problem.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Deterministic algorithm  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 algorithm that has the property that the result of every operation is uniquely defined.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Non deterministic algorithm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An algorithm operations, whose outcomes are not uniquely defined but are limited to specified set of possibilities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Non deterministic algorithm</a:t>
            </a:r>
            <a:endParaRPr lang="en-IN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43200"/>
            <a:ext cx="5973832" cy="2375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8393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Non deterministic algorithm</a:t>
            </a:r>
            <a:endParaRPr lang="en-IN" sz="3600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083" y="1600200"/>
            <a:ext cx="5972174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1131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NP-hard and NP- complete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867400" cy="52578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The classes NP-hard and NP- </a:t>
            </a:r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pPr algn="just">
              <a:lnSpc>
                <a:spcPct val="15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algorithm A is of polynomial complexity if there exists a polynomial P( ) such that the computing time of A is Ο( P( n ) ) for every input of size n.</a:t>
            </a:r>
          </a:p>
          <a:p>
            <a:pPr lvl="0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 set of all decision problems solvable by deterministic algorithms in polynomial time.</a:t>
            </a:r>
          </a:p>
          <a:p>
            <a:pPr lvl="0" algn="just">
              <a:lnSpc>
                <a:spcPct val="150000"/>
              </a:lnSpc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is the set of all decision problems solvable by nondeterministic algorithms in polynomial time.</a:t>
            </a: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024706"/>
            <a:ext cx="2733675" cy="1630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2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769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Times New Roman</vt:lpstr>
      <vt:lpstr>Office Theme</vt:lpstr>
      <vt:lpstr>NP-hard and NP- complete</vt:lpstr>
      <vt:lpstr>Polynomial Vs Non Polynomial</vt:lpstr>
      <vt:lpstr>Polynomial Vs Non Polynomial</vt:lpstr>
      <vt:lpstr>Polynomial Vs Non Polynomial</vt:lpstr>
      <vt:lpstr>Polynomial Vs Non Polynomial</vt:lpstr>
      <vt:lpstr>NP-hard and NP- complete</vt:lpstr>
      <vt:lpstr>Non deterministic algorithm</vt:lpstr>
      <vt:lpstr>Non deterministic algorithm</vt:lpstr>
      <vt:lpstr>NP-hard and NP- complete</vt:lpstr>
      <vt:lpstr>NP-hard and NP- complete</vt:lpstr>
      <vt:lpstr>NP-hard and NP- complete</vt:lpstr>
      <vt:lpstr>NP-hard and NP- complete</vt:lpstr>
      <vt:lpstr>NP-hard and NP- complete</vt:lpstr>
      <vt:lpstr>NP-hard and NP- complete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kishan chand</cp:lastModifiedBy>
  <cp:revision>22</cp:revision>
  <dcterms:created xsi:type="dcterms:W3CDTF">2006-08-16T00:00:00Z</dcterms:created>
  <dcterms:modified xsi:type="dcterms:W3CDTF">2022-08-03T03:18:08Z</dcterms:modified>
</cp:coreProperties>
</file>