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872">
          <p15:clr>
            <a:srgbClr val="000000"/>
          </p15:clr>
        </p15:guide>
        <p15:guide id="2" orient="horz" pos="4185">
          <p15:clr>
            <a:srgbClr val="000000"/>
          </p15:clr>
        </p15:guide>
        <p15:guide id="3" pos="2898">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872" orient="horz"/>
        <p:guide pos="4185" orient="horz"/>
        <p:guide pos="2898"/>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2" Type="http://schemas.openxmlformats.org/officeDocument/2006/relationships/slide" Target="slides/slide46.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1:notes"/>
          <p:cNvSpPr txBox="1"/>
          <p:nvPr/>
        </p:nvSpPr>
        <p:spPr>
          <a:xfrm>
            <a:off x="3886200" y="0"/>
            <a:ext cx="29718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r>
              <a:rPr b="0" i="0" lang="en-US" sz="1200" u="none">
                <a:solidFill>
                  <a:srgbClr val="000000"/>
                </a:solidFill>
                <a:latin typeface="Times New Roman"/>
                <a:ea typeface="Times New Roman"/>
                <a:cs typeface="Times New Roman"/>
                <a:sym typeface="Times New Roman"/>
              </a:rPr>
              <a:t>*</a:t>
            </a:r>
            <a:endParaRPr/>
          </a:p>
        </p:txBody>
      </p:sp>
      <p:sp>
        <p:nvSpPr>
          <p:cNvPr id="76" name="Google Shape;76;p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77" name="Google Shape;7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78" name="Google Shape;78;p1:notes"/>
          <p:cNvSpPr txBox="1"/>
          <p:nvPr>
            <p:ph idx="1" type="body"/>
          </p:nvPr>
        </p:nvSpPr>
        <p:spPr>
          <a:xfrm>
            <a:off x="914400" y="4343400"/>
            <a:ext cx="5029200" cy="41148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 name="Google Shape;8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3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3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3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3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3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3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3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3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4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4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4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4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4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0" name="Google Shape;380;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4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4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4" name="Google Shape;394;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2"/>
          <p:cNvSpPr txBox="1"/>
          <p:nvPr>
            <p:ph type="ctrTitle"/>
          </p:nvPr>
        </p:nvSpPr>
        <p:spPr>
          <a:xfrm>
            <a:off x="1293813" y="762000"/>
            <a:ext cx="7772400" cy="1143000"/>
          </a:xfrm>
          <a:prstGeom prst="rect">
            <a:avLst/>
          </a:prstGeom>
          <a:noFill/>
          <a:ln>
            <a:noFill/>
          </a:ln>
        </p:spPr>
        <p:txBody>
          <a:bodyPr anchorCtr="0" anchor="b" bIns="46025" lIns="92075" spcFirstLastPara="1" rIns="92075" wrap="square" tIns="460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 name="Google Shape;18;p2"/>
          <p:cNvSpPr txBox="1"/>
          <p:nvPr>
            <p:ph idx="1" type="subTitle"/>
          </p:nvPr>
        </p:nvSpPr>
        <p:spPr>
          <a:xfrm>
            <a:off x="685800" y="3429000"/>
            <a:ext cx="6400800" cy="1752600"/>
          </a:xfrm>
          <a:prstGeom prst="rect">
            <a:avLst/>
          </a:prstGeom>
          <a:noFill/>
          <a:ln>
            <a:noFill/>
          </a:ln>
        </p:spPr>
        <p:txBody>
          <a:bodyPr anchorCtr="0" anchor="ctr" bIns="46025" lIns="92075" spcFirstLastPara="1" rIns="92075" wrap="square" tIns="46025">
            <a:noAutofit/>
          </a:bodyPr>
          <a:lstStyle>
            <a:lvl1pPr lvl="0" rtl="0" algn="ctr">
              <a:spcBef>
                <a:spcPts val="640"/>
              </a:spcBef>
              <a:spcAft>
                <a:spcPts val="0"/>
              </a:spcAft>
              <a:buSzPts val="3200"/>
              <a:buFont typeface="Noto Sans Symbols"/>
              <a:buNone/>
              <a:defRPr/>
            </a:lvl1pPr>
            <a:lvl2pPr lvl="1" rtl="0" algn="l">
              <a:spcBef>
                <a:spcPts val="360"/>
              </a:spcBef>
              <a:spcAft>
                <a:spcPts val="0"/>
              </a:spcAft>
              <a:buSzPts val="1800"/>
              <a:buChar char="–"/>
              <a:defRPr/>
            </a:lvl2pPr>
            <a:lvl3pPr lvl="2" rtl="0" algn="l">
              <a:spcBef>
                <a:spcPts val="360"/>
              </a:spcBef>
              <a:spcAft>
                <a:spcPts val="0"/>
              </a:spcAft>
              <a:buSzPts val="1800"/>
              <a:buChar char="●"/>
              <a:defRPr/>
            </a:lvl3pPr>
            <a:lvl4pPr lvl="3" rtl="0" algn="l">
              <a:spcBef>
                <a:spcPts val="360"/>
              </a:spcBef>
              <a:spcAft>
                <a:spcPts val="0"/>
              </a:spcAft>
              <a:buSzPts val="1800"/>
              <a:buChar char="–"/>
              <a:defRPr/>
            </a:lvl4pPr>
            <a:lvl5pPr lvl="4" rtl="0" algn="l">
              <a:spcBef>
                <a:spcPts val="360"/>
              </a:spcBef>
              <a:spcAft>
                <a:spcPts val="0"/>
              </a:spcAft>
              <a:buSzPts val="1800"/>
              <a:buChar char="•"/>
              <a:defRPr/>
            </a:lvl5pPr>
            <a:lvl6pPr lvl="5" rtl="0" algn="l">
              <a:spcBef>
                <a:spcPts val="360"/>
              </a:spcBef>
              <a:spcAft>
                <a:spcPts val="0"/>
              </a:spcAft>
              <a:buSzPts val="1800"/>
              <a:buChar char="•"/>
              <a:defRPr/>
            </a:lvl6pPr>
            <a:lvl7pPr lvl="6" rtl="0" algn="l">
              <a:spcBef>
                <a:spcPts val="360"/>
              </a:spcBef>
              <a:spcAft>
                <a:spcPts val="0"/>
              </a:spcAft>
              <a:buSzPts val="1800"/>
              <a:buChar char="•"/>
              <a:defRPr/>
            </a:lvl7pPr>
            <a:lvl8pPr lvl="7" rtl="0" algn="l">
              <a:spcBef>
                <a:spcPts val="360"/>
              </a:spcBef>
              <a:spcAft>
                <a:spcPts val="0"/>
              </a:spcAft>
              <a:buSzPts val="1800"/>
              <a:buChar char="•"/>
              <a:defRPr/>
            </a:lvl8pPr>
            <a:lvl9pPr lvl="8" rtl="0" algn="l">
              <a:spcBef>
                <a:spcPts val="360"/>
              </a:spcBef>
              <a:spcAft>
                <a:spcPts val="0"/>
              </a:spcAft>
              <a:buSzPts val="1800"/>
              <a:buChar char="•"/>
              <a:defRPr/>
            </a:lvl9pPr>
          </a:lstStyle>
          <a:p/>
        </p:txBody>
      </p:sp>
      <p:sp>
        <p:nvSpPr>
          <p:cNvPr id="19" name="Google Shape;19;p2"/>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 name="Google Shape;20;p2"/>
          <p:cNvSpPr txBox="1"/>
          <p:nvPr>
            <p:ph idx="11" type="ftr"/>
          </p:nvPr>
        </p:nvSpPr>
        <p:spPr>
          <a:xfrm>
            <a:off x="3124200" y="6505575"/>
            <a:ext cx="2895600" cy="200100"/>
          </a:xfrm>
          <a:prstGeom prst="rect">
            <a:avLst/>
          </a:prstGeom>
          <a:noFill/>
          <a:ln>
            <a:noFill/>
          </a:ln>
        </p:spPr>
        <p:txBody>
          <a:bodyPr anchorCtr="0" anchor="ctr" bIns="46025" lIns="92075" spcFirstLastPara="1" rIns="92075" wrap="square" tIns="46025">
            <a:noAutofit/>
          </a:bodyPr>
          <a:lstStyle>
            <a:lvl1pPr lvl="0" rtl="0" algn="ctr">
              <a:lnSpc>
                <a:spcPct val="90000"/>
              </a:lnSpc>
              <a:spcBef>
                <a:spcPts val="0"/>
              </a:spcBef>
              <a:spcAft>
                <a:spcPts val="0"/>
              </a:spcAft>
              <a:buSzPts val="1400"/>
              <a:buNone/>
              <a:defRPr sz="12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 name="Google Shape;21;p2"/>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rtl="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5" name="Shape 65"/>
        <p:cNvGrpSpPr/>
        <p:nvPr/>
      </p:nvGrpSpPr>
      <p:grpSpPr>
        <a:xfrm>
          <a:off x="0" y="0"/>
          <a:ext cx="0" cy="0"/>
          <a:chOff x="0" y="0"/>
          <a:chExt cx="0" cy="0"/>
        </a:xfrm>
      </p:grpSpPr>
      <p:sp>
        <p:nvSpPr>
          <p:cNvPr id="66" name="Google Shape;66;p12"/>
          <p:cNvSpPr txBox="1"/>
          <p:nvPr>
            <p:ph type="title"/>
          </p:nvPr>
        </p:nvSpPr>
        <p:spPr>
          <a:xfrm>
            <a:off x="1284287" y="609600"/>
            <a:ext cx="7173900" cy="1143000"/>
          </a:xfrm>
          <a:prstGeom prst="rect">
            <a:avLst/>
          </a:prstGeom>
          <a:noFill/>
          <a:ln>
            <a:noFill/>
          </a:ln>
        </p:spPr>
        <p:txBody>
          <a:bodyPr anchorCtr="0" anchor="ctr" bIns="46025" lIns="92075" spcFirstLastPara="1" rIns="92075" wrap="square" tIns="460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7" name="Google Shape;67;p12"/>
          <p:cNvSpPr txBox="1"/>
          <p:nvPr>
            <p:ph idx="1" type="body"/>
          </p:nvPr>
        </p:nvSpPr>
        <p:spPr>
          <a:xfrm>
            <a:off x="685800" y="1981200"/>
            <a:ext cx="3810000" cy="4114800"/>
          </a:xfrm>
          <a:prstGeom prst="rect">
            <a:avLst/>
          </a:prstGeom>
          <a:noFill/>
          <a:ln>
            <a:noFill/>
          </a:ln>
        </p:spPr>
        <p:txBody>
          <a:bodyPr anchorCtr="0" anchor="t" bIns="45700" lIns="91425" spcFirstLastPara="1" rIns="91425" wrap="square" tIns="45700">
            <a:noAutofit/>
          </a:bodyPr>
          <a:lstStyle>
            <a:lvl1pPr indent="-406400" lvl="0" marL="457200" rtl="0" algn="l">
              <a:spcBef>
                <a:spcPts val="560"/>
              </a:spcBef>
              <a:spcAft>
                <a:spcPts val="0"/>
              </a:spcAft>
              <a:buSzPts val="2800"/>
              <a:buChar char="●"/>
              <a:defRPr sz="2800"/>
            </a:lvl1pPr>
            <a:lvl2pPr indent="-381000" lvl="1" marL="914400" rtl="0" algn="l">
              <a:spcBef>
                <a:spcPts val="480"/>
              </a:spcBef>
              <a:spcAft>
                <a:spcPts val="0"/>
              </a:spcAft>
              <a:buSzPts val="2400"/>
              <a:buFont typeface="Times New Roman"/>
              <a:buChar char="–"/>
              <a:defRPr sz="2400"/>
            </a:lvl2pPr>
            <a:lvl3pPr indent="-355600" lvl="2" marL="1371600" rtl="0" algn="l">
              <a:spcBef>
                <a:spcPts val="400"/>
              </a:spcBef>
              <a:spcAft>
                <a:spcPts val="0"/>
              </a:spcAft>
              <a:buSzPts val="2000"/>
              <a:buChar char="●"/>
              <a:defRPr sz="2000"/>
            </a:lvl3pPr>
            <a:lvl4pPr indent="-342900" lvl="3" marL="1828800" rtl="0" algn="l">
              <a:spcBef>
                <a:spcPts val="360"/>
              </a:spcBef>
              <a:spcAft>
                <a:spcPts val="0"/>
              </a:spcAft>
              <a:buSzPts val="1800"/>
              <a:buFont typeface="Times New Roman"/>
              <a:buChar char="–"/>
              <a:defRPr sz="1800"/>
            </a:lvl4pPr>
            <a:lvl5pPr indent="-342900" lvl="4" marL="2286000" rtl="0" algn="l">
              <a:spcBef>
                <a:spcPts val="360"/>
              </a:spcBef>
              <a:spcAft>
                <a:spcPts val="0"/>
              </a:spcAft>
              <a:buSzPts val="1800"/>
              <a:buFont typeface="Times New Roman"/>
              <a:buChar char="•"/>
              <a:defRPr sz="1800"/>
            </a:lvl5pPr>
            <a:lvl6pPr indent="-342900" lvl="5" marL="2743200" rtl="0" algn="l">
              <a:spcBef>
                <a:spcPts val="360"/>
              </a:spcBef>
              <a:spcAft>
                <a:spcPts val="0"/>
              </a:spcAft>
              <a:buSzPts val="1800"/>
              <a:buFont typeface="Times New Roman"/>
              <a:buChar char="•"/>
              <a:defRPr sz="1800"/>
            </a:lvl6pPr>
            <a:lvl7pPr indent="-342900" lvl="6" marL="3200400" rtl="0" algn="l">
              <a:spcBef>
                <a:spcPts val="360"/>
              </a:spcBef>
              <a:spcAft>
                <a:spcPts val="0"/>
              </a:spcAft>
              <a:buSzPts val="1800"/>
              <a:buFont typeface="Times New Roman"/>
              <a:buChar char="•"/>
              <a:defRPr sz="1800"/>
            </a:lvl7pPr>
            <a:lvl8pPr indent="-342900" lvl="7" marL="3657600" rtl="0" algn="l">
              <a:spcBef>
                <a:spcPts val="360"/>
              </a:spcBef>
              <a:spcAft>
                <a:spcPts val="0"/>
              </a:spcAft>
              <a:buSzPts val="1800"/>
              <a:buFont typeface="Times New Roman"/>
              <a:buChar char="•"/>
              <a:defRPr sz="1800"/>
            </a:lvl8pPr>
            <a:lvl9pPr indent="-342900" lvl="8" marL="4114800" rtl="0" algn="l">
              <a:spcBef>
                <a:spcPts val="360"/>
              </a:spcBef>
              <a:spcAft>
                <a:spcPts val="0"/>
              </a:spcAft>
              <a:buSzPts val="1800"/>
              <a:buFont typeface="Times New Roman"/>
              <a:buChar char="•"/>
              <a:defRPr sz="1800"/>
            </a:lvl9pPr>
          </a:lstStyle>
          <a:p/>
        </p:txBody>
      </p:sp>
      <p:sp>
        <p:nvSpPr>
          <p:cNvPr id="68" name="Google Shape;68;p12"/>
          <p:cNvSpPr txBox="1"/>
          <p:nvPr>
            <p:ph idx="2" type="body"/>
          </p:nvPr>
        </p:nvSpPr>
        <p:spPr>
          <a:xfrm>
            <a:off x="4648200" y="1981200"/>
            <a:ext cx="3810000" cy="4114800"/>
          </a:xfrm>
          <a:prstGeom prst="rect">
            <a:avLst/>
          </a:prstGeom>
          <a:noFill/>
          <a:ln>
            <a:noFill/>
          </a:ln>
        </p:spPr>
        <p:txBody>
          <a:bodyPr anchorCtr="0" anchor="t" bIns="45700" lIns="91425" spcFirstLastPara="1" rIns="91425" wrap="square" tIns="45700">
            <a:noAutofit/>
          </a:bodyPr>
          <a:lstStyle>
            <a:lvl1pPr indent="-406400" lvl="0" marL="457200" rtl="0" algn="l">
              <a:spcBef>
                <a:spcPts val="560"/>
              </a:spcBef>
              <a:spcAft>
                <a:spcPts val="0"/>
              </a:spcAft>
              <a:buSzPts val="2800"/>
              <a:buChar char="●"/>
              <a:defRPr sz="2800"/>
            </a:lvl1pPr>
            <a:lvl2pPr indent="-381000" lvl="1" marL="914400" rtl="0" algn="l">
              <a:spcBef>
                <a:spcPts val="480"/>
              </a:spcBef>
              <a:spcAft>
                <a:spcPts val="0"/>
              </a:spcAft>
              <a:buSzPts val="2400"/>
              <a:buFont typeface="Times New Roman"/>
              <a:buChar char="–"/>
              <a:defRPr sz="2400"/>
            </a:lvl2pPr>
            <a:lvl3pPr indent="-355600" lvl="2" marL="1371600" rtl="0" algn="l">
              <a:spcBef>
                <a:spcPts val="400"/>
              </a:spcBef>
              <a:spcAft>
                <a:spcPts val="0"/>
              </a:spcAft>
              <a:buSzPts val="2000"/>
              <a:buChar char="●"/>
              <a:defRPr sz="2000"/>
            </a:lvl3pPr>
            <a:lvl4pPr indent="-342900" lvl="3" marL="1828800" rtl="0" algn="l">
              <a:spcBef>
                <a:spcPts val="360"/>
              </a:spcBef>
              <a:spcAft>
                <a:spcPts val="0"/>
              </a:spcAft>
              <a:buSzPts val="1800"/>
              <a:buFont typeface="Times New Roman"/>
              <a:buChar char="–"/>
              <a:defRPr sz="1800"/>
            </a:lvl4pPr>
            <a:lvl5pPr indent="-342900" lvl="4" marL="2286000" rtl="0" algn="l">
              <a:spcBef>
                <a:spcPts val="360"/>
              </a:spcBef>
              <a:spcAft>
                <a:spcPts val="0"/>
              </a:spcAft>
              <a:buSzPts val="1800"/>
              <a:buFont typeface="Times New Roman"/>
              <a:buChar char="•"/>
              <a:defRPr sz="1800"/>
            </a:lvl5pPr>
            <a:lvl6pPr indent="-342900" lvl="5" marL="2743200" rtl="0" algn="l">
              <a:spcBef>
                <a:spcPts val="360"/>
              </a:spcBef>
              <a:spcAft>
                <a:spcPts val="0"/>
              </a:spcAft>
              <a:buSzPts val="1800"/>
              <a:buFont typeface="Times New Roman"/>
              <a:buChar char="•"/>
              <a:defRPr sz="1800"/>
            </a:lvl6pPr>
            <a:lvl7pPr indent="-342900" lvl="6" marL="3200400" rtl="0" algn="l">
              <a:spcBef>
                <a:spcPts val="360"/>
              </a:spcBef>
              <a:spcAft>
                <a:spcPts val="0"/>
              </a:spcAft>
              <a:buSzPts val="1800"/>
              <a:buFont typeface="Times New Roman"/>
              <a:buChar char="•"/>
              <a:defRPr sz="1800"/>
            </a:lvl7pPr>
            <a:lvl8pPr indent="-342900" lvl="7" marL="3657600" rtl="0" algn="l">
              <a:spcBef>
                <a:spcPts val="360"/>
              </a:spcBef>
              <a:spcAft>
                <a:spcPts val="0"/>
              </a:spcAft>
              <a:buSzPts val="1800"/>
              <a:buFont typeface="Times New Roman"/>
              <a:buChar char="•"/>
              <a:defRPr sz="1800"/>
            </a:lvl8pPr>
            <a:lvl9pPr indent="-342900" lvl="8" marL="4114800" rtl="0" algn="l">
              <a:spcBef>
                <a:spcPts val="360"/>
              </a:spcBef>
              <a:spcAft>
                <a:spcPts val="0"/>
              </a:spcAft>
              <a:buSzPts val="1800"/>
              <a:buFont typeface="Times New Roman"/>
              <a:buChar char="•"/>
              <a:defRPr sz="1800"/>
            </a:lvl9pPr>
          </a:lstStyle>
          <a:p/>
        </p:txBody>
      </p:sp>
      <p:sp>
        <p:nvSpPr>
          <p:cNvPr id="69" name="Google Shape;69;p12"/>
          <p:cNvSpPr txBox="1"/>
          <p:nvPr>
            <p:ph idx="12" type="sldNum"/>
          </p:nvPr>
        </p:nvSpPr>
        <p:spPr>
          <a:xfrm>
            <a:off x="7153275" y="6386512"/>
            <a:ext cx="1905000" cy="387300"/>
          </a:xfrm>
          <a:prstGeom prst="rect">
            <a:avLst/>
          </a:prstGeom>
          <a:noFill/>
          <a:ln>
            <a:noFill/>
          </a:ln>
        </p:spPr>
        <p:txBody>
          <a:bodyPr anchorCtr="0" anchor="ctr" bIns="46025" lIns="92075" spcFirstLastPara="1" rIns="92075" wrap="square" tIns="46025">
            <a:noAutofit/>
          </a:bodyPr>
          <a:lstStyle>
            <a:lvl1pPr indent="0" lvl="0" marL="0" marR="0" rtl="0" algn="r">
              <a:lnSpc>
                <a:spcPct val="100000"/>
              </a:lnSpc>
              <a:spcBef>
                <a:spcPts val="0"/>
              </a:spcBef>
              <a:spcAft>
                <a:spcPts val="0"/>
              </a:spcAft>
              <a:buClr>
                <a:schemeClr val="dk1"/>
              </a:buClr>
              <a:buSzPts val="1600"/>
              <a:buFont typeface="Times New Roman"/>
              <a:buNone/>
              <a:defRPr b="1" i="0" sz="1600" u="non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1600"/>
              <a:buFont typeface="Times New Roman"/>
              <a:buNone/>
              <a:defRPr b="1" i="0" sz="1600" u="non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1600"/>
              <a:buFont typeface="Times New Roman"/>
              <a:buNone/>
              <a:defRPr b="1" i="0" sz="1600" u="non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1600"/>
              <a:buFont typeface="Times New Roman"/>
              <a:buNone/>
              <a:defRPr b="1" i="0" sz="1600" u="non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1600"/>
              <a:buFont typeface="Times New Roman"/>
              <a:buNone/>
              <a:defRPr b="1" i="0" sz="1600" u="non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1600"/>
              <a:buFont typeface="Times New Roman"/>
              <a:buNone/>
              <a:defRPr b="1" i="0" sz="1600" u="non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1600"/>
              <a:buFont typeface="Times New Roman"/>
              <a:buNone/>
              <a:defRPr b="1" i="0" sz="1600" u="non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1600"/>
              <a:buFont typeface="Times New Roman"/>
              <a:buNone/>
              <a:defRPr b="1" i="0" sz="1600" u="non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1600"/>
              <a:buFont typeface="Times New Roman"/>
              <a:buNone/>
              <a:defRPr b="1" i="0" sz="16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r>
              <a:rPr lang="en-US"/>
              <a:t>Chapter 17-</a:t>
            </a: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0" name="Shape 70"/>
        <p:cNvGrpSpPr/>
        <p:nvPr/>
      </p:nvGrpSpPr>
      <p:grpSpPr>
        <a:xfrm>
          <a:off x="0" y="0"/>
          <a:ext cx="0" cy="0"/>
          <a:chOff x="0" y="0"/>
          <a:chExt cx="0" cy="0"/>
        </a:xfrm>
      </p:grpSpPr>
      <p:sp>
        <p:nvSpPr>
          <p:cNvPr id="71" name="Google Shape;71;p13"/>
          <p:cNvSpPr txBox="1"/>
          <p:nvPr>
            <p:ph type="title"/>
          </p:nvPr>
        </p:nvSpPr>
        <p:spPr>
          <a:xfrm>
            <a:off x="722313" y="4406900"/>
            <a:ext cx="7772400" cy="1362000"/>
          </a:xfrm>
          <a:prstGeom prst="rect">
            <a:avLst/>
          </a:prstGeom>
          <a:noFill/>
          <a:ln>
            <a:noFill/>
          </a:ln>
        </p:spPr>
        <p:txBody>
          <a:bodyPr anchorCtr="0" anchor="t" bIns="46025" lIns="92075" spcFirstLastPara="1" rIns="92075" wrap="square" tIns="46025">
            <a:noAutofit/>
          </a:bodyPr>
          <a:lstStyle>
            <a:lvl1pPr lvl="0" rtl="0" algn="l">
              <a:spcBef>
                <a:spcPts val="0"/>
              </a:spcBef>
              <a:spcAft>
                <a:spcPts val="0"/>
              </a:spcAft>
              <a:buSzPts val="1400"/>
              <a:buNone/>
              <a:defRPr b="1" sz="4000" cap="none"/>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2" name="Google Shape;72;p13"/>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Autofit/>
          </a:bodyPr>
          <a:lstStyle>
            <a:lvl1pPr indent="-228600" lvl="0" marL="457200" rtl="0" algn="l">
              <a:spcBef>
                <a:spcPts val="400"/>
              </a:spcBef>
              <a:spcAft>
                <a:spcPts val="0"/>
              </a:spcAft>
              <a:buSzPts val="2000"/>
              <a:buNone/>
              <a:defRPr sz="2000"/>
            </a:lvl1pPr>
            <a:lvl2pPr indent="-228600" lvl="1" marL="914400" rtl="0" algn="l">
              <a:spcBef>
                <a:spcPts val="360"/>
              </a:spcBef>
              <a:spcAft>
                <a:spcPts val="0"/>
              </a:spcAft>
              <a:buSzPts val="1800"/>
              <a:buFont typeface="Times New Roman"/>
              <a:buNone/>
              <a:defRPr sz="1800"/>
            </a:lvl2pPr>
            <a:lvl3pPr indent="-228600" lvl="2" marL="1371600" rtl="0" algn="l">
              <a:spcBef>
                <a:spcPts val="320"/>
              </a:spcBef>
              <a:spcAft>
                <a:spcPts val="0"/>
              </a:spcAft>
              <a:buSzPts val="1600"/>
              <a:buNone/>
              <a:defRPr sz="1600"/>
            </a:lvl3pPr>
            <a:lvl4pPr indent="-228600" lvl="3" marL="1828800" rtl="0" algn="l">
              <a:spcBef>
                <a:spcPts val="280"/>
              </a:spcBef>
              <a:spcAft>
                <a:spcPts val="0"/>
              </a:spcAft>
              <a:buSzPts val="1400"/>
              <a:buFont typeface="Times New Roman"/>
              <a:buNone/>
              <a:defRPr sz="1400"/>
            </a:lvl4pPr>
            <a:lvl5pPr indent="-228600" lvl="4" marL="2286000" rtl="0" algn="l">
              <a:spcBef>
                <a:spcPts val="280"/>
              </a:spcBef>
              <a:spcAft>
                <a:spcPts val="0"/>
              </a:spcAft>
              <a:buSzPts val="1400"/>
              <a:buFont typeface="Times New Roman"/>
              <a:buNone/>
              <a:defRPr sz="1400"/>
            </a:lvl5pPr>
            <a:lvl6pPr indent="-228600" lvl="5" marL="2743200" rtl="0" algn="l">
              <a:spcBef>
                <a:spcPts val="280"/>
              </a:spcBef>
              <a:spcAft>
                <a:spcPts val="0"/>
              </a:spcAft>
              <a:buSzPts val="1400"/>
              <a:buFont typeface="Times New Roman"/>
              <a:buNone/>
              <a:defRPr sz="1400"/>
            </a:lvl6pPr>
            <a:lvl7pPr indent="-228600" lvl="6" marL="3200400" rtl="0" algn="l">
              <a:spcBef>
                <a:spcPts val="280"/>
              </a:spcBef>
              <a:spcAft>
                <a:spcPts val="0"/>
              </a:spcAft>
              <a:buSzPts val="1400"/>
              <a:buFont typeface="Times New Roman"/>
              <a:buNone/>
              <a:defRPr sz="1400"/>
            </a:lvl7pPr>
            <a:lvl8pPr indent="-228600" lvl="7" marL="3657600" rtl="0" algn="l">
              <a:spcBef>
                <a:spcPts val="280"/>
              </a:spcBef>
              <a:spcAft>
                <a:spcPts val="0"/>
              </a:spcAft>
              <a:buSzPts val="1400"/>
              <a:buFont typeface="Times New Roman"/>
              <a:buNone/>
              <a:defRPr sz="1400"/>
            </a:lvl8pPr>
            <a:lvl9pPr indent="-228600" lvl="8" marL="4114800" rtl="0" algn="l">
              <a:spcBef>
                <a:spcPts val="280"/>
              </a:spcBef>
              <a:spcAft>
                <a:spcPts val="0"/>
              </a:spcAft>
              <a:buSzPts val="1400"/>
              <a:buFont typeface="Times New Roman"/>
              <a:buNone/>
              <a:defRPr sz="1400"/>
            </a:lvl9pPr>
          </a:lstStyle>
          <a:p/>
        </p:txBody>
      </p:sp>
      <p:sp>
        <p:nvSpPr>
          <p:cNvPr id="73" name="Google Shape;73;p13"/>
          <p:cNvSpPr txBox="1"/>
          <p:nvPr>
            <p:ph idx="12" type="sldNum"/>
          </p:nvPr>
        </p:nvSpPr>
        <p:spPr>
          <a:xfrm>
            <a:off x="7153275" y="6386512"/>
            <a:ext cx="1905000" cy="387300"/>
          </a:xfrm>
          <a:prstGeom prst="rect">
            <a:avLst/>
          </a:prstGeom>
          <a:noFill/>
          <a:ln>
            <a:noFill/>
          </a:ln>
        </p:spPr>
        <p:txBody>
          <a:bodyPr anchorCtr="0" anchor="ctr" bIns="46025" lIns="92075" spcFirstLastPara="1" rIns="92075" wrap="square" tIns="46025">
            <a:noAutofit/>
          </a:bodyPr>
          <a:lstStyle>
            <a:lvl1pPr indent="0" lvl="0" marL="0" marR="0" rtl="0" algn="r">
              <a:lnSpc>
                <a:spcPct val="100000"/>
              </a:lnSpc>
              <a:spcBef>
                <a:spcPts val="0"/>
              </a:spcBef>
              <a:spcAft>
                <a:spcPts val="0"/>
              </a:spcAft>
              <a:buClr>
                <a:schemeClr val="dk1"/>
              </a:buClr>
              <a:buSzPts val="1600"/>
              <a:buFont typeface="Times New Roman"/>
              <a:buNone/>
              <a:defRPr b="1" i="0" sz="1600" u="non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1600"/>
              <a:buFont typeface="Times New Roman"/>
              <a:buNone/>
              <a:defRPr b="1" i="0" sz="1600" u="non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1600"/>
              <a:buFont typeface="Times New Roman"/>
              <a:buNone/>
              <a:defRPr b="1" i="0" sz="1600" u="non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1600"/>
              <a:buFont typeface="Times New Roman"/>
              <a:buNone/>
              <a:defRPr b="1" i="0" sz="1600" u="non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1600"/>
              <a:buFont typeface="Times New Roman"/>
              <a:buNone/>
              <a:defRPr b="1" i="0" sz="1600" u="non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1600"/>
              <a:buFont typeface="Times New Roman"/>
              <a:buNone/>
              <a:defRPr b="1" i="0" sz="1600" u="non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1600"/>
              <a:buFont typeface="Times New Roman"/>
              <a:buNone/>
              <a:defRPr b="1" i="0" sz="1600" u="non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1600"/>
              <a:buFont typeface="Times New Roman"/>
              <a:buNone/>
              <a:defRPr b="1" i="0" sz="1600" u="non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1600"/>
              <a:buFont typeface="Times New Roman"/>
              <a:buNone/>
              <a:defRPr b="1" i="0" sz="16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r>
              <a:rPr lang="en-US"/>
              <a:t>Chapter 17-</a:t>
            </a: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1" name="Shape 31"/>
        <p:cNvGrpSpPr/>
        <p:nvPr/>
      </p:nvGrpSpPr>
      <p:grpSpPr>
        <a:xfrm>
          <a:off x="0" y="0"/>
          <a:ext cx="0" cy="0"/>
          <a:chOff x="0" y="0"/>
          <a:chExt cx="0" cy="0"/>
        </a:xfrm>
      </p:grpSpPr>
      <p:sp>
        <p:nvSpPr>
          <p:cNvPr id="32" name="Google Shape;32;p4"/>
          <p:cNvSpPr txBox="1"/>
          <p:nvPr>
            <p:ph type="title"/>
          </p:nvPr>
        </p:nvSpPr>
        <p:spPr>
          <a:xfrm>
            <a:off x="1284287" y="609600"/>
            <a:ext cx="7173900" cy="1143000"/>
          </a:xfrm>
          <a:prstGeom prst="rect">
            <a:avLst/>
          </a:prstGeom>
          <a:noFill/>
          <a:ln>
            <a:noFill/>
          </a:ln>
        </p:spPr>
        <p:txBody>
          <a:bodyPr anchorCtr="0" anchor="ctr" bIns="46025" lIns="92075" spcFirstLastPara="1" rIns="92075" wrap="square" tIns="460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 name="Google Shape;33;p4"/>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SzPts val="1800"/>
              <a:buChar char="●"/>
              <a:defRPr/>
            </a:lvl1pPr>
            <a:lvl2pPr indent="-342900" lvl="1" marL="914400" rtl="0" algn="l">
              <a:spcBef>
                <a:spcPts val="360"/>
              </a:spcBef>
              <a:spcAft>
                <a:spcPts val="0"/>
              </a:spcAft>
              <a:buSzPts val="1800"/>
              <a:buChar char="–"/>
              <a:defRPr/>
            </a:lvl2pPr>
            <a:lvl3pPr indent="-342900" lvl="2" marL="1371600" rtl="0" algn="l">
              <a:spcBef>
                <a:spcPts val="360"/>
              </a:spcBef>
              <a:spcAft>
                <a:spcPts val="0"/>
              </a:spcAft>
              <a:buSzPts val="1800"/>
              <a:buChar char="●"/>
              <a:defRPr/>
            </a:lvl3pPr>
            <a:lvl4pPr indent="-342900" lvl="3" marL="1828800" rtl="0" algn="l">
              <a:spcBef>
                <a:spcPts val="360"/>
              </a:spcBef>
              <a:spcAft>
                <a:spcPts val="0"/>
              </a:spcAft>
              <a:buSzPts val="1800"/>
              <a:buChar char="–"/>
              <a:defRPr/>
            </a:lvl4pPr>
            <a:lvl5pPr indent="-342900" lvl="4" marL="2286000" rtl="0" algn="l">
              <a:spcBef>
                <a:spcPts val="360"/>
              </a:spcBef>
              <a:spcAft>
                <a:spcPts val="0"/>
              </a:spcAft>
              <a:buSzPts val="180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34" name="Google Shape;34;p4"/>
          <p:cNvSpPr txBox="1"/>
          <p:nvPr>
            <p:ph idx="12" type="sldNum"/>
          </p:nvPr>
        </p:nvSpPr>
        <p:spPr>
          <a:xfrm>
            <a:off x="7153275" y="6386512"/>
            <a:ext cx="1905000" cy="387300"/>
          </a:xfrm>
          <a:prstGeom prst="rect">
            <a:avLst/>
          </a:prstGeom>
          <a:noFill/>
          <a:ln>
            <a:noFill/>
          </a:ln>
        </p:spPr>
        <p:txBody>
          <a:bodyPr anchorCtr="0" anchor="ctr" bIns="46025" lIns="92075" spcFirstLastPara="1" rIns="92075" wrap="square" tIns="46025">
            <a:noAutofit/>
          </a:bodyPr>
          <a:lstStyle>
            <a:lvl1pPr indent="0" lvl="0" marL="0" marR="0" rtl="0" algn="r">
              <a:lnSpc>
                <a:spcPct val="100000"/>
              </a:lnSpc>
              <a:spcBef>
                <a:spcPts val="0"/>
              </a:spcBef>
              <a:spcAft>
                <a:spcPts val="0"/>
              </a:spcAft>
              <a:buClr>
                <a:schemeClr val="dk1"/>
              </a:buClr>
              <a:buSzPts val="1600"/>
              <a:buFont typeface="Times New Roman"/>
              <a:buNone/>
              <a:defRPr b="1" i="0" sz="1600" u="non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1600"/>
              <a:buFont typeface="Times New Roman"/>
              <a:buNone/>
              <a:defRPr b="1" i="0" sz="1600" u="non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1600"/>
              <a:buFont typeface="Times New Roman"/>
              <a:buNone/>
              <a:defRPr b="1" i="0" sz="1600" u="non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1600"/>
              <a:buFont typeface="Times New Roman"/>
              <a:buNone/>
              <a:defRPr b="1" i="0" sz="1600" u="non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1600"/>
              <a:buFont typeface="Times New Roman"/>
              <a:buNone/>
              <a:defRPr b="1" i="0" sz="1600" u="non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1600"/>
              <a:buFont typeface="Times New Roman"/>
              <a:buNone/>
              <a:defRPr b="1" i="0" sz="1600" u="non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1600"/>
              <a:buFont typeface="Times New Roman"/>
              <a:buNone/>
              <a:defRPr b="1" i="0" sz="1600" u="non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1600"/>
              <a:buFont typeface="Times New Roman"/>
              <a:buNone/>
              <a:defRPr b="1" i="0" sz="1600" u="non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1600"/>
              <a:buFont typeface="Times New Roman"/>
              <a:buNone/>
              <a:defRPr b="1" i="0" sz="16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r>
              <a:rPr lang="en-US"/>
              <a:t>Chapter 17-</a:t>
            </a: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5" name="Shape 35"/>
        <p:cNvGrpSpPr/>
        <p:nvPr/>
      </p:nvGrpSpPr>
      <p:grpSpPr>
        <a:xfrm>
          <a:off x="0" y="0"/>
          <a:ext cx="0" cy="0"/>
          <a:chOff x="0" y="0"/>
          <a:chExt cx="0" cy="0"/>
        </a:xfrm>
      </p:grpSpPr>
      <p:sp>
        <p:nvSpPr>
          <p:cNvPr id="36" name="Google Shape;36;p5"/>
          <p:cNvSpPr txBox="1"/>
          <p:nvPr>
            <p:ph type="title"/>
          </p:nvPr>
        </p:nvSpPr>
        <p:spPr>
          <a:xfrm rot="5400000">
            <a:off x="4743450" y="2381250"/>
            <a:ext cx="5486400" cy="1943100"/>
          </a:xfrm>
          <a:prstGeom prst="rect">
            <a:avLst/>
          </a:prstGeom>
          <a:noFill/>
          <a:ln>
            <a:noFill/>
          </a:ln>
        </p:spPr>
        <p:txBody>
          <a:bodyPr anchorCtr="0" anchor="ctr" bIns="46025" lIns="92075" spcFirstLastPara="1" rIns="92075" wrap="square" tIns="460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 name="Google Shape;37;p5"/>
          <p:cNvSpPr txBox="1"/>
          <p:nvPr>
            <p:ph idx="1" type="body"/>
          </p:nvPr>
        </p:nvSpPr>
        <p:spPr>
          <a:xfrm rot="5400000">
            <a:off x="781050" y="514350"/>
            <a:ext cx="5486400" cy="56769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SzPts val="1800"/>
              <a:buChar char="●"/>
              <a:defRPr/>
            </a:lvl1pPr>
            <a:lvl2pPr indent="-342900" lvl="1" marL="914400" rtl="0" algn="l">
              <a:spcBef>
                <a:spcPts val="360"/>
              </a:spcBef>
              <a:spcAft>
                <a:spcPts val="0"/>
              </a:spcAft>
              <a:buSzPts val="1800"/>
              <a:buChar char="–"/>
              <a:defRPr/>
            </a:lvl2pPr>
            <a:lvl3pPr indent="-342900" lvl="2" marL="1371600" rtl="0" algn="l">
              <a:spcBef>
                <a:spcPts val="360"/>
              </a:spcBef>
              <a:spcAft>
                <a:spcPts val="0"/>
              </a:spcAft>
              <a:buSzPts val="1800"/>
              <a:buChar char="●"/>
              <a:defRPr/>
            </a:lvl3pPr>
            <a:lvl4pPr indent="-342900" lvl="3" marL="1828800" rtl="0" algn="l">
              <a:spcBef>
                <a:spcPts val="360"/>
              </a:spcBef>
              <a:spcAft>
                <a:spcPts val="0"/>
              </a:spcAft>
              <a:buSzPts val="1800"/>
              <a:buChar char="–"/>
              <a:defRPr/>
            </a:lvl4pPr>
            <a:lvl5pPr indent="-342900" lvl="4" marL="2286000" rtl="0" algn="l">
              <a:spcBef>
                <a:spcPts val="360"/>
              </a:spcBef>
              <a:spcAft>
                <a:spcPts val="0"/>
              </a:spcAft>
              <a:buSzPts val="180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38" name="Google Shape;38;p5"/>
          <p:cNvSpPr txBox="1"/>
          <p:nvPr>
            <p:ph idx="12" type="sldNum"/>
          </p:nvPr>
        </p:nvSpPr>
        <p:spPr>
          <a:xfrm>
            <a:off x="7153275" y="6386512"/>
            <a:ext cx="1905000" cy="387300"/>
          </a:xfrm>
          <a:prstGeom prst="rect">
            <a:avLst/>
          </a:prstGeom>
          <a:noFill/>
          <a:ln>
            <a:noFill/>
          </a:ln>
        </p:spPr>
        <p:txBody>
          <a:bodyPr anchorCtr="0" anchor="ctr" bIns="46025" lIns="92075" spcFirstLastPara="1" rIns="92075" wrap="square" tIns="46025">
            <a:noAutofit/>
          </a:bodyPr>
          <a:lstStyle>
            <a:lvl1pPr indent="0" lvl="0" marL="0" marR="0" rtl="0" algn="r">
              <a:lnSpc>
                <a:spcPct val="100000"/>
              </a:lnSpc>
              <a:spcBef>
                <a:spcPts val="0"/>
              </a:spcBef>
              <a:spcAft>
                <a:spcPts val="0"/>
              </a:spcAft>
              <a:buClr>
                <a:schemeClr val="dk1"/>
              </a:buClr>
              <a:buSzPts val="1600"/>
              <a:buFont typeface="Times New Roman"/>
              <a:buNone/>
              <a:defRPr b="1" i="0" sz="1600" u="non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1600"/>
              <a:buFont typeface="Times New Roman"/>
              <a:buNone/>
              <a:defRPr b="1" i="0" sz="1600" u="non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1600"/>
              <a:buFont typeface="Times New Roman"/>
              <a:buNone/>
              <a:defRPr b="1" i="0" sz="1600" u="non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1600"/>
              <a:buFont typeface="Times New Roman"/>
              <a:buNone/>
              <a:defRPr b="1" i="0" sz="1600" u="non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1600"/>
              <a:buFont typeface="Times New Roman"/>
              <a:buNone/>
              <a:defRPr b="1" i="0" sz="1600" u="non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1600"/>
              <a:buFont typeface="Times New Roman"/>
              <a:buNone/>
              <a:defRPr b="1" i="0" sz="1600" u="non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1600"/>
              <a:buFont typeface="Times New Roman"/>
              <a:buNone/>
              <a:defRPr b="1" i="0" sz="1600" u="non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1600"/>
              <a:buFont typeface="Times New Roman"/>
              <a:buNone/>
              <a:defRPr b="1" i="0" sz="1600" u="non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1600"/>
              <a:buFont typeface="Times New Roman"/>
              <a:buNone/>
              <a:defRPr b="1" i="0" sz="16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r>
              <a:rPr lang="en-US"/>
              <a:t>Chapter 17-</a:t>
            </a: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9" name="Shape 39"/>
        <p:cNvGrpSpPr/>
        <p:nvPr/>
      </p:nvGrpSpPr>
      <p:grpSpPr>
        <a:xfrm>
          <a:off x="0" y="0"/>
          <a:ext cx="0" cy="0"/>
          <a:chOff x="0" y="0"/>
          <a:chExt cx="0" cy="0"/>
        </a:xfrm>
      </p:grpSpPr>
      <p:sp>
        <p:nvSpPr>
          <p:cNvPr id="40" name="Google Shape;40;p6"/>
          <p:cNvSpPr txBox="1"/>
          <p:nvPr>
            <p:ph type="title"/>
          </p:nvPr>
        </p:nvSpPr>
        <p:spPr>
          <a:xfrm>
            <a:off x="1284287" y="609600"/>
            <a:ext cx="7173900" cy="1143000"/>
          </a:xfrm>
          <a:prstGeom prst="rect">
            <a:avLst/>
          </a:prstGeom>
          <a:noFill/>
          <a:ln>
            <a:noFill/>
          </a:ln>
        </p:spPr>
        <p:txBody>
          <a:bodyPr anchorCtr="0" anchor="ctr" bIns="46025" lIns="92075" spcFirstLastPara="1" rIns="92075" wrap="square" tIns="460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1" name="Google Shape;41;p6"/>
          <p:cNvSpPr txBox="1"/>
          <p:nvPr>
            <p:ph idx="1" type="body"/>
          </p:nvPr>
        </p:nvSpPr>
        <p:spPr>
          <a:xfrm rot="5400000">
            <a:off x="2514600" y="152400"/>
            <a:ext cx="4114800" cy="77724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SzPts val="1800"/>
              <a:buChar char="●"/>
              <a:defRPr/>
            </a:lvl1pPr>
            <a:lvl2pPr indent="-342900" lvl="1" marL="914400" rtl="0" algn="l">
              <a:spcBef>
                <a:spcPts val="360"/>
              </a:spcBef>
              <a:spcAft>
                <a:spcPts val="0"/>
              </a:spcAft>
              <a:buSzPts val="1800"/>
              <a:buChar char="–"/>
              <a:defRPr/>
            </a:lvl2pPr>
            <a:lvl3pPr indent="-342900" lvl="2" marL="1371600" rtl="0" algn="l">
              <a:spcBef>
                <a:spcPts val="360"/>
              </a:spcBef>
              <a:spcAft>
                <a:spcPts val="0"/>
              </a:spcAft>
              <a:buSzPts val="1800"/>
              <a:buChar char="●"/>
              <a:defRPr/>
            </a:lvl3pPr>
            <a:lvl4pPr indent="-342900" lvl="3" marL="1828800" rtl="0" algn="l">
              <a:spcBef>
                <a:spcPts val="360"/>
              </a:spcBef>
              <a:spcAft>
                <a:spcPts val="0"/>
              </a:spcAft>
              <a:buSzPts val="1800"/>
              <a:buChar char="–"/>
              <a:defRPr/>
            </a:lvl4pPr>
            <a:lvl5pPr indent="-342900" lvl="4" marL="2286000" rtl="0" algn="l">
              <a:spcBef>
                <a:spcPts val="360"/>
              </a:spcBef>
              <a:spcAft>
                <a:spcPts val="0"/>
              </a:spcAft>
              <a:buSzPts val="180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42" name="Google Shape;42;p6"/>
          <p:cNvSpPr txBox="1"/>
          <p:nvPr>
            <p:ph idx="12" type="sldNum"/>
          </p:nvPr>
        </p:nvSpPr>
        <p:spPr>
          <a:xfrm>
            <a:off x="7153275" y="6386512"/>
            <a:ext cx="1905000" cy="387300"/>
          </a:xfrm>
          <a:prstGeom prst="rect">
            <a:avLst/>
          </a:prstGeom>
          <a:noFill/>
          <a:ln>
            <a:noFill/>
          </a:ln>
        </p:spPr>
        <p:txBody>
          <a:bodyPr anchorCtr="0" anchor="ctr" bIns="46025" lIns="92075" spcFirstLastPara="1" rIns="92075" wrap="square" tIns="46025">
            <a:noAutofit/>
          </a:bodyPr>
          <a:lstStyle>
            <a:lvl1pPr indent="0" lvl="0" marL="0" marR="0" rtl="0" algn="r">
              <a:lnSpc>
                <a:spcPct val="100000"/>
              </a:lnSpc>
              <a:spcBef>
                <a:spcPts val="0"/>
              </a:spcBef>
              <a:spcAft>
                <a:spcPts val="0"/>
              </a:spcAft>
              <a:buClr>
                <a:schemeClr val="dk1"/>
              </a:buClr>
              <a:buSzPts val="1600"/>
              <a:buFont typeface="Times New Roman"/>
              <a:buNone/>
              <a:defRPr b="1" i="0" sz="1600" u="non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1600"/>
              <a:buFont typeface="Times New Roman"/>
              <a:buNone/>
              <a:defRPr b="1" i="0" sz="1600" u="non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1600"/>
              <a:buFont typeface="Times New Roman"/>
              <a:buNone/>
              <a:defRPr b="1" i="0" sz="1600" u="non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1600"/>
              <a:buFont typeface="Times New Roman"/>
              <a:buNone/>
              <a:defRPr b="1" i="0" sz="1600" u="non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1600"/>
              <a:buFont typeface="Times New Roman"/>
              <a:buNone/>
              <a:defRPr b="1" i="0" sz="1600" u="non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1600"/>
              <a:buFont typeface="Times New Roman"/>
              <a:buNone/>
              <a:defRPr b="1" i="0" sz="1600" u="non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1600"/>
              <a:buFont typeface="Times New Roman"/>
              <a:buNone/>
              <a:defRPr b="1" i="0" sz="1600" u="non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1600"/>
              <a:buFont typeface="Times New Roman"/>
              <a:buNone/>
              <a:defRPr b="1" i="0" sz="1600" u="non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1600"/>
              <a:buFont typeface="Times New Roman"/>
              <a:buNone/>
              <a:defRPr b="1" i="0" sz="16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r>
              <a:rPr lang="en-US"/>
              <a:t>Chapter 17-</a:t>
            </a: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3" name="Shape 43"/>
        <p:cNvGrpSpPr/>
        <p:nvPr/>
      </p:nvGrpSpPr>
      <p:grpSpPr>
        <a:xfrm>
          <a:off x="0" y="0"/>
          <a:ext cx="0" cy="0"/>
          <a:chOff x="0" y="0"/>
          <a:chExt cx="0" cy="0"/>
        </a:xfrm>
      </p:grpSpPr>
      <p:sp>
        <p:nvSpPr>
          <p:cNvPr id="44" name="Google Shape;44;p7"/>
          <p:cNvSpPr txBox="1"/>
          <p:nvPr>
            <p:ph type="title"/>
          </p:nvPr>
        </p:nvSpPr>
        <p:spPr>
          <a:xfrm>
            <a:off x="1792288" y="4800600"/>
            <a:ext cx="5486400" cy="566700"/>
          </a:xfrm>
          <a:prstGeom prst="rect">
            <a:avLst/>
          </a:prstGeom>
          <a:noFill/>
          <a:ln>
            <a:noFill/>
          </a:ln>
        </p:spPr>
        <p:txBody>
          <a:bodyPr anchorCtr="0" anchor="b" bIns="46025" lIns="92075" spcFirstLastPara="1" rIns="92075" wrap="square" tIns="46025">
            <a:noAutofit/>
          </a:bodyPr>
          <a:lstStyle>
            <a:lvl1pPr lvl="0" rtl="0" algn="l">
              <a:spcBef>
                <a:spcPts val="0"/>
              </a:spcBef>
              <a:spcAft>
                <a:spcPts val="0"/>
              </a:spcAft>
              <a:buSzPts val="1400"/>
              <a:buNone/>
              <a:defRPr b="1"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5" name="Google Shape;45;p7"/>
          <p:cNvSpPr/>
          <p:nvPr>
            <p:ph idx="2" type="pic"/>
          </p:nvPr>
        </p:nvSpPr>
        <p:spPr>
          <a:xfrm>
            <a:off x="1792288" y="612775"/>
            <a:ext cx="5486400" cy="4114800"/>
          </a:xfrm>
          <a:prstGeom prst="rect">
            <a:avLst/>
          </a:prstGeom>
          <a:noFill/>
          <a:ln>
            <a:noFill/>
          </a:ln>
        </p:spPr>
      </p:sp>
      <p:sp>
        <p:nvSpPr>
          <p:cNvPr id="46" name="Google Shape;46;p7"/>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Autofit/>
          </a:bodyPr>
          <a:lstStyle>
            <a:lvl1pPr indent="-228600" lvl="0" marL="457200" rtl="0" algn="l">
              <a:spcBef>
                <a:spcPts val="280"/>
              </a:spcBef>
              <a:spcAft>
                <a:spcPts val="0"/>
              </a:spcAft>
              <a:buSzPts val="1400"/>
              <a:buNone/>
              <a:defRPr sz="1400"/>
            </a:lvl1pPr>
            <a:lvl2pPr indent="-228600" lvl="1" marL="914400" rtl="0" algn="l">
              <a:spcBef>
                <a:spcPts val="240"/>
              </a:spcBef>
              <a:spcAft>
                <a:spcPts val="0"/>
              </a:spcAft>
              <a:buSzPts val="1200"/>
              <a:buFont typeface="Times New Roman"/>
              <a:buNone/>
              <a:defRPr sz="1200"/>
            </a:lvl2pPr>
            <a:lvl3pPr indent="-228600" lvl="2" marL="1371600" rtl="0" algn="l">
              <a:spcBef>
                <a:spcPts val="200"/>
              </a:spcBef>
              <a:spcAft>
                <a:spcPts val="0"/>
              </a:spcAft>
              <a:buSzPts val="1000"/>
              <a:buNone/>
              <a:defRPr sz="1000"/>
            </a:lvl3pPr>
            <a:lvl4pPr indent="-228600" lvl="3" marL="1828800" rtl="0" algn="l">
              <a:spcBef>
                <a:spcPts val="180"/>
              </a:spcBef>
              <a:spcAft>
                <a:spcPts val="0"/>
              </a:spcAft>
              <a:buSzPts val="900"/>
              <a:buFont typeface="Times New Roman"/>
              <a:buNone/>
              <a:defRPr sz="900"/>
            </a:lvl4pPr>
            <a:lvl5pPr indent="-228600" lvl="4" marL="2286000" rtl="0" algn="l">
              <a:spcBef>
                <a:spcPts val="180"/>
              </a:spcBef>
              <a:spcAft>
                <a:spcPts val="0"/>
              </a:spcAft>
              <a:buSzPts val="900"/>
              <a:buFont typeface="Times New Roman"/>
              <a:buNone/>
              <a:defRPr sz="900"/>
            </a:lvl5pPr>
            <a:lvl6pPr indent="-228600" lvl="5" marL="2743200" rtl="0" algn="l">
              <a:spcBef>
                <a:spcPts val="180"/>
              </a:spcBef>
              <a:spcAft>
                <a:spcPts val="0"/>
              </a:spcAft>
              <a:buSzPts val="900"/>
              <a:buFont typeface="Times New Roman"/>
              <a:buNone/>
              <a:defRPr sz="900"/>
            </a:lvl6pPr>
            <a:lvl7pPr indent="-228600" lvl="6" marL="3200400" rtl="0" algn="l">
              <a:spcBef>
                <a:spcPts val="180"/>
              </a:spcBef>
              <a:spcAft>
                <a:spcPts val="0"/>
              </a:spcAft>
              <a:buSzPts val="900"/>
              <a:buFont typeface="Times New Roman"/>
              <a:buNone/>
              <a:defRPr sz="900"/>
            </a:lvl7pPr>
            <a:lvl8pPr indent="-228600" lvl="7" marL="3657600" rtl="0" algn="l">
              <a:spcBef>
                <a:spcPts val="180"/>
              </a:spcBef>
              <a:spcAft>
                <a:spcPts val="0"/>
              </a:spcAft>
              <a:buSzPts val="900"/>
              <a:buFont typeface="Times New Roman"/>
              <a:buNone/>
              <a:defRPr sz="900"/>
            </a:lvl8pPr>
            <a:lvl9pPr indent="-228600" lvl="8" marL="4114800" rtl="0" algn="l">
              <a:spcBef>
                <a:spcPts val="180"/>
              </a:spcBef>
              <a:spcAft>
                <a:spcPts val="0"/>
              </a:spcAft>
              <a:buSzPts val="900"/>
              <a:buFont typeface="Times New Roman"/>
              <a:buNone/>
              <a:defRPr sz="900"/>
            </a:lvl9pPr>
          </a:lstStyle>
          <a:p/>
        </p:txBody>
      </p:sp>
      <p:sp>
        <p:nvSpPr>
          <p:cNvPr id="47" name="Google Shape;47;p7"/>
          <p:cNvSpPr txBox="1"/>
          <p:nvPr>
            <p:ph idx="12" type="sldNum"/>
          </p:nvPr>
        </p:nvSpPr>
        <p:spPr>
          <a:xfrm>
            <a:off x="7153275" y="6386512"/>
            <a:ext cx="1905000" cy="387300"/>
          </a:xfrm>
          <a:prstGeom prst="rect">
            <a:avLst/>
          </a:prstGeom>
          <a:noFill/>
          <a:ln>
            <a:noFill/>
          </a:ln>
        </p:spPr>
        <p:txBody>
          <a:bodyPr anchorCtr="0" anchor="ctr" bIns="46025" lIns="92075" spcFirstLastPara="1" rIns="92075" wrap="square" tIns="46025">
            <a:noAutofit/>
          </a:bodyPr>
          <a:lstStyle>
            <a:lvl1pPr indent="0" lvl="0" marL="0" marR="0" rtl="0" algn="r">
              <a:lnSpc>
                <a:spcPct val="100000"/>
              </a:lnSpc>
              <a:spcBef>
                <a:spcPts val="0"/>
              </a:spcBef>
              <a:spcAft>
                <a:spcPts val="0"/>
              </a:spcAft>
              <a:buClr>
                <a:schemeClr val="dk1"/>
              </a:buClr>
              <a:buSzPts val="1600"/>
              <a:buFont typeface="Times New Roman"/>
              <a:buNone/>
              <a:defRPr b="1" i="0" sz="1600" u="non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1600"/>
              <a:buFont typeface="Times New Roman"/>
              <a:buNone/>
              <a:defRPr b="1" i="0" sz="1600" u="non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1600"/>
              <a:buFont typeface="Times New Roman"/>
              <a:buNone/>
              <a:defRPr b="1" i="0" sz="1600" u="non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1600"/>
              <a:buFont typeface="Times New Roman"/>
              <a:buNone/>
              <a:defRPr b="1" i="0" sz="1600" u="non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1600"/>
              <a:buFont typeface="Times New Roman"/>
              <a:buNone/>
              <a:defRPr b="1" i="0" sz="1600" u="non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1600"/>
              <a:buFont typeface="Times New Roman"/>
              <a:buNone/>
              <a:defRPr b="1" i="0" sz="1600" u="non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1600"/>
              <a:buFont typeface="Times New Roman"/>
              <a:buNone/>
              <a:defRPr b="1" i="0" sz="1600" u="non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1600"/>
              <a:buFont typeface="Times New Roman"/>
              <a:buNone/>
              <a:defRPr b="1" i="0" sz="1600" u="non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1600"/>
              <a:buFont typeface="Times New Roman"/>
              <a:buNone/>
              <a:defRPr b="1" i="0" sz="16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r>
              <a:rPr lang="en-US"/>
              <a:t>Chapter 17-</a:t>
            </a: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8" name="Shape 48"/>
        <p:cNvGrpSpPr/>
        <p:nvPr/>
      </p:nvGrpSpPr>
      <p:grpSpPr>
        <a:xfrm>
          <a:off x="0" y="0"/>
          <a:ext cx="0" cy="0"/>
          <a:chOff x="0" y="0"/>
          <a:chExt cx="0" cy="0"/>
        </a:xfrm>
      </p:grpSpPr>
      <p:sp>
        <p:nvSpPr>
          <p:cNvPr id="49" name="Google Shape;49;p8"/>
          <p:cNvSpPr txBox="1"/>
          <p:nvPr>
            <p:ph type="title"/>
          </p:nvPr>
        </p:nvSpPr>
        <p:spPr>
          <a:xfrm>
            <a:off x="457200" y="273050"/>
            <a:ext cx="3008400" cy="1162200"/>
          </a:xfrm>
          <a:prstGeom prst="rect">
            <a:avLst/>
          </a:prstGeom>
          <a:noFill/>
          <a:ln>
            <a:noFill/>
          </a:ln>
        </p:spPr>
        <p:txBody>
          <a:bodyPr anchorCtr="0" anchor="b" bIns="46025" lIns="92075" spcFirstLastPara="1" rIns="92075" wrap="square" tIns="46025">
            <a:noAutofit/>
          </a:bodyPr>
          <a:lstStyle>
            <a:lvl1pPr lvl="0" rtl="0" algn="l">
              <a:spcBef>
                <a:spcPts val="0"/>
              </a:spcBef>
              <a:spcAft>
                <a:spcPts val="0"/>
              </a:spcAft>
              <a:buSzPts val="1400"/>
              <a:buNone/>
              <a:defRPr b="1"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0" name="Google Shape;50;p8"/>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Autofit/>
          </a:bodyPr>
          <a:lstStyle>
            <a:lvl1pPr indent="-431800" lvl="0" marL="457200" rtl="0" algn="l">
              <a:spcBef>
                <a:spcPts val="640"/>
              </a:spcBef>
              <a:spcAft>
                <a:spcPts val="0"/>
              </a:spcAft>
              <a:buSzPts val="3200"/>
              <a:buChar char="●"/>
              <a:defRPr sz="3200"/>
            </a:lvl1pPr>
            <a:lvl2pPr indent="-406400" lvl="1" marL="914400" rtl="0" algn="l">
              <a:spcBef>
                <a:spcPts val="560"/>
              </a:spcBef>
              <a:spcAft>
                <a:spcPts val="0"/>
              </a:spcAft>
              <a:buSzPts val="2800"/>
              <a:buFont typeface="Times New Roman"/>
              <a:buChar char="–"/>
              <a:defRPr sz="2800"/>
            </a:lvl2pPr>
            <a:lvl3pPr indent="-381000" lvl="2" marL="1371600" rtl="0" algn="l">
              <a:spcBef>
                <a:spcPts val="480"/>
              </a:spcBef>
              <a:spcAft>
                <a:spcPts val="0"/>
              </a:spcAft>
              <a:buSzPts val="2400"/>
              <a:buChar char="●"/>
              <a:defRPr sz="2400"/>
            </a:lvl3pPr>
            <a:lvl4pPr indent="-355600" lvl="3" marL="1828800" rtl="0" algn="l">
              <a:spcBef>
                <a:spcPts val="400"/>
              </a:spcBef>
              <a:spcAft>
                <a:spcPts val="0"/>
              </a:spcAft>
              <a:buSzPts val="2000"/>
              <a:buFont typeface="Times New Roman"/>
              <a:buChar char="–"/>
              <a:defRPr sz="2000"/>
            </a:lvl4pPr>
            <a:lvl5pPr indent="-355600" lvl="4" marL="2286000" rtl="0" algn="l">
              <a:spcBef>
                <a:spcPts val="400"/>
              </a:spcBef>
              <a:spcAft>
                <a:spcPts val="0"/>
              </a:spcAft>
              <a:buSzPts val="2000"/>
              <a:buFont typeface="Times New Roman"/>
              <a:buChar char="•"/>
              <a:defRPr sz="2000"/>
            </a:lvl5pPr>
            <a:lvl6pPr indent="-355600" lvl="5" marL="2743200" rtl="0" algn="l">
              <a:spcBef>
                <a:spcPts val="400"/>
              </a:spcBef>
              <a:spcAft>
                <a:spcPts val="0"/>
              </a:spcAft>
              <a:buSzPts val="2000"/>
              <a:buFont typeface="Times New Roman"/>
              <a:buChar char="•"/>
              <a:defRPr sz="2000"/>
            </a:lvl6pPr>
            <a:lvl7pPr indent="-355600" lvl="6" marL="3200400" rtl="0" algn="l">
              <a:spcBef>
                <a:spcPts val="400"/>
              </a:spcBef>
              <a:spcAft>
                <a:spcPts val="0"/>
              </a:spcAft>
              <a:buSzPts val="2000"/>
              <a:buFont typeface="Times New Roman"/>
              <a:buChar char="•"/>
              <a:defRPr sz="2000"/>
            </a:lvl7pPr>
            <a:lvl8pPr indent="-355600" lvl="7" marL="3657600" rtl="0" algn="l">
              <a:spcBef>
                <a:spcPts val="400"/>
              </a:spcBef>
              <a:spcAft>
                <a:spcPts val="0"/>
              </a:spcAft>
              <a:buSzPts val="2000"/>
              <a:buFont typeface="Times New Roman"/>
              <a:buChar char="•"/>
              <a:defRPr sz="2000"/>
            </a:lvl8pPr>
            <a:lvl9pPr indent="-355600" lvl="8" marL="4114800" rtl="0" algn="l">
              <a:spcBef>
                <a:spcPts val="400"/>
              </a:spcBef>
              <a:spcAft>
                <a:spcPts val="0"/>
              </a:spcAft>
              <a:buSzPts val="2000"/>
              <a:buFont typeface="Times New Roman"/>
              <a:buChar char="•"/>
              <a:defRPr sz="2000"/>
            </a:lvl9pPr>
          </a:lstStyle>
          <a:p/>
        </p:txBody>
      </p:sp>
      <p:sp>
        <p:nvSpPr>
          <p:cNvPr id="51" name="Google Shape;51;p8"/>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Autofit/>
          </a:bodyPr>
          <a:lstStyle>
            <a:lvl1pPr indent="-228600" lvl="0" marL="457200" rtl="0" algn="l">
              <a:spcBef>
                <a:spcPts val="280"/>
              </a:spcBef>
              <a:spcAft>
                <a:spcPts val="0"/>
              </a:spcAft>
              <a:buSzPts val="1400"/>
              <a:buNone/>
              <a:defRPr sz="1400"/>
            </a:lvl1pPr>
            <a:lvl2pPr indent="-228600" lvl="1" marL="914400" rtl="0" algn="l">
              <a:spcBef>
                <a:spcPts val="240"/>
              </a:spcBef>
              <a:spcAft>
                <a:spcPts val="0"/>
              </a:spcAft>
              <a:buSzPts val="1200"/>
              <a:buFont typeface="Times New Roman"/>
              <a:buNone/>
              <a:defRPr sz="1200"/>
            </a:lvl2pPr>
            <a:lvl3pPr indent="-228600" lvl="2" marL="1371600" rtl="0" algn="l">
              <a:spcBef>
                <a:spcPts val="200"/>
              </a:spcBef>
              <a:spcAft>
                <a:spcPts val="0"/>
              </a:spcAft>
              <a:buSzPts val="1000"/>
              <a:buNone/>
              <a:defRPr sz="1000"/>
            </a:lvl3pPr>
            <a:lvl4pPr indent="-228600" lvl="3" marL="1828800" rtl="0" algn="l">
              <a:spcBef>
                <a:spcPts val="180"/>
              </a:spcBef>
              <a:spcAft>
                <a:spcPts val="0"/>
              </a:spcAft>
              <a:buSzPts val="900"/>
              <a:buFont typeface="Times New Roman"/>
              <a:buNone/>
              <a:defRPr sz="900"/>
            </a:lvl4pPr>
            <a:lvl5pPr indent="-228600" lvl="4" marL="2286000" rtl="0" algn="l">
              <a:spcBef>
                <a:spcPts val="180"/>
              </a:spcBef>
              <a:spcAft>
                <a:spcPts val="0"/>
              </a:spcAft>
              <a:buSzPts val="900"/>
              <a:buFont typeface="Times New Roman"/>
              <a:buNone/>
              <a:defRPr sz="900"/>
            </a:lvl5pPr>
            <a:lvl6pPr indent="-228600" lvl="5" marL="2743200" rtl="0" algn="l">
              <a:spcBef>
                <a:spcPts val="180"/>
              </a:spcBef>
              <a:spcAft>
                <a:spcPts val="0"/>
              </a:spcAft>
              <a:buSzPts val="900"/>
              <a:buFont typeface="Times New Roman"/>
              <a:buNone/>
              <a:defRPr sz="900"/>
            </a:lvl6pPr>
            <a:lvl7pPr indent="-228600" lvl="6" marL="3200400" rtl="0" algn="l">
              <a:spcBef>
                <a:spcPts val="180"/>
              </a:spcBef>
              <a:spcAft>
                <a:spcPts val="0"/>
              </a:spcAft>
              <a:buSzPts val="900"/>
              <a:buFont typeface="Times New Roman"/>
              <a:buNone/>
              <a:defRPr sz="900"/>
            </a:lvl7pPr>
            <a:lvl8pPr indent="-228600" lvl="7" marL="3657600" rtl="0" algn="l">
              <a:spcBef>
                <a:spcPts val="180"/>
              </a:spcBef>
              <a:spcAft>
                <a:spcPts val="0"/>
              </a:spcAft>
              <a:buSzPts val="900"/>
              <a:buFont typeface="Times New Roman"/>
              <a:buNone/>
              <a:defRPr sz="900"/>
            </a:lvl8pPr>
            <a:lvl9pPr indent="-228600" lvl="8" marL="4114800" rtl="0" algn="l">
              <a:spcBef>
                <a:spcPts val="180"/>
              </a:spcBef>
              <a:spcAft>
                <a:spcPts val="0"/>
              </a:spcAft>
              <a:buSzPts val="900"/>
              <a:buFont typeface="Times New Roman"/>
              <a:buNone/>
              <a:defRPr sz="900"/>
            </a:lvl9pPr>
          </a:lstStyle>
          <a:p/>
        </p:txBody>
      </p:sp>
      <p:sp>
        <p:nvSpPr>
          <p:cNvPr id="52" name="Google Shape;52;p8"/>
          <p:cNvSpPr txBox="1"/>
          <p:nvPr>
            <p:ph idx="12" type="sldNum"/>
          </p:nvPr>
        </p:nvSpPr>
        <p:spPr>
          <a:xfrm>
            <a:off x="7153275" y="6386512"/>
            <a:ext cx="1905000" cy="387300"/>
          </a:xfrm>
          <a:prstGeom prst="rect">
            <a:avLst/>
          </a:prstGeom>
          <a:noFill/>
          <a:ln>
            <a:noFill/>
          </a:ln>
        </p:spPr>
        <p:txBody>
          <a:bodyPr anchorCtr="0" anchor="ctr" bIns="46025" lIns="92075" spcFirstLastPara="1" rIns="92075" wrap="square" tIns="46025">
            <a:noAutofit/>
          </a:bodyPr>
          <a:lstStyle>
            <a:lvl1pPr indent="0" lvl="0" marL="0" marR="0" rtl="0" algn="r">
              <a:lnSpc>
                <a:spcPct val="100000"/>
              </a:lnSpc>
              <a:spcBef>
                <a:spcPts val="0"/>
              </a:spcBef>
              <a:spcAft>
                <a:spcPts val="0"/>
              </a:spcAft>
              <a:buClr>
                <a:schemeClr val="dk1"/>
              </a:buClr>
              <a:buSzPts val="1600"/>
              <a:buFont typeface="Times New Roman"/>
              <a:buNone/>
              <a:defRPr b="1" i="0" sz="1600" u="non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1600"/>
              <a:buFont typeface="Times New Roman"/>
              <a:buNone/>
              <a:defRPr b="1" i="0" sz="1600" u="non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1600"/>
              <a:buFont typeface="Times New Roman"/>
              <a:buNone/>
              <a:defRPr b="1" i="0" sz="1600" u="non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1600"/>
              <a:buFont typeface="Times New Roman"/>
              <a:buNone/>
              <a:defRPr b="1" i="0" sz="1600" u="non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1600"/>
              <a:buFont typeface="Times New Roman"/>
              <a:buNone/>
              <a:defRPr b="1" i="0" sz="1600" u="non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1600"/>
              <a:buFont typeface="Times New Roman"/>
              <a:buNone/>
              <a:defRPr b="1" i="0" sz="1600" u="non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1600"/>
              <a:buFont typeface="Times New Roman"/>
              <a:buNone/>
              <a:defRPr b="1" i="0" sz="1600" u="non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1600"/>
              <a:buFont typeface="Times New Roman"/>
              <a:buNone/>
              <a:defRPr b="1" i="0" sz="1600" u="non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1600"/>
              <a:buFont typeface="Times New Roman"/>
              <a:buNone/>
              <a:defRPr b="1" i="0" sz="16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r>
              <a:rPr lang="en-US"/>
              <a:t>Chapter 17-</a:t>
            </a: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9"/>
          <p:cNvSpPr txBox="1"/>
          <p:nvPr>
            <p:ph idx="12" type="sldNum"/>
          </p:nvPr>
        </p:nvSpPr>
        <p:spPr>
          <a:xfrm>
            <a:off x="7153275" y="6386512"/>
            <a:ext cx="1905000" cy="387300"/>
          </a:xfrm>
          <a:prstGeom prst="rect">
            <a:avLst/>
          </a:prstGeom>
          <a:noFill/>
          <a:ln>
            <a:noFill/>
          </a:ln>
        </p:spPr>
        <p:txBody>
          <a:bodyPr anchorCtr="0" anchor="ctr" bIns="46025" lIns="92075" spcFirstLastPara="1" rIns="92075" wrap="square" tIns="46025">
            <a:noAutofit/>
          </a:bodyPr>
          <a:lstStyle>
            <a:lvl1pPr indent="0" lvl="0" marL="0" marR="0" rtl="0" algn="r">
              <a:lnSpc>
                <a:spcPct val="100000"/>
              </a:lnSpc>
              <a:spcBef>
                <a:spcPts val="0"/>
              </a:spcBef>
              <a:spcAft>
                <a:spcPts val="0"/>
              </a:spcAft>
              <a:buClr>
                <a:schemeClr val="dk1"/>
              </a:buClr>
              <a:buSzPts val="1600"/>
              <a:buFont typeface="Times New Roman"/>
              <a:buNone/>
              <a:defRPr b="1" i="0" sz="1600" u="non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1600"/>
              <a:buFont typeface="Times New Roman"/>
              <a:buNone/>
              <a:defRPr b="1" i="0" sz="1600" u="non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1600"/>
              <a:buFont typeface="Times New Roman"/>
              <a:buNone/>
              <a:defRPr b="1" i="0" sz="1600" u="non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1600"/>
              <a:buFont typeface="Times New Roman"/>
              <a:buNone/>
              <a:defRPr b="1" i="0" sz="1600" u="non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1600"/>
              <a:buFont typeface="Times New Roman"/>
              <a:buNone/>
              <a:defRPr b="1" i="0" sz="1600" u="non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1600"/>
              <a:buFont typeface="Times New Roman"/>
              <a:buNone/>
              <a:defRPr b="1" i="0" sz="1600" u="non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1600"/>
              <a:buFont typeface="Times New Roman"/>
              <a:buNone/>
              <a:defRPr b="1" i="0" sz="1600" u="non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1600"/>
              <a:buFont typeface="Times New Roman"/>
              <a:buNone/>
              <a:defRPr b="1" i="0" sz="1600" u="non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1600"/>
              <a:buFont typeface="Times New Roman"/>
              <a:buNone/>
              <a:defRPr b="1" i="0" sz="16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r>
              <a:rPr lang="en-US"/>
              <a:t>Chapter 17-</a:t>
            </a: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10"/>
          <p:cNvSpPr txBox="1"/>
          <p:nvPr>
            <p:ph type="title"/>
          </p:nvPr>
        </p:nvSpPr>
        <p:spPr>
          <a:xfrm>
            <a:off x="1284287" y="609600"/>
            <a:ext cx="7173900" cy="1143000"/>
          </a:xfrm>
          <a:prstGeom prst="rect">
            <a:avLst/>
          </a:prstGeom>
          <a:noFill/>
          <a:ln>
            <a:noFill/>
          </a:ln>
        </p:spPr>
        <p:txBody>
          <a:bodyPr anchorCtr="0" anchor="ctr" bIns="46025" lIns="92075" spcFirstLastPara="1" rIns="92075" wrap="square" tIns="460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7" name="Google Shape;57;p10"/>
          <p:cNvSpPr txBox="1"/>
          <p:nvPr>
            <p:ph idx="12" type="sldNum"/>
          </p:nvPr>
        </p:nvSpPr>
        <p:spPr>
          <a:xfrm>
            <a:off x="7153275" y="6386512"/>
            <a:ext cx="1905000" cy="387300"/>
          </a:xfrm>
          <a:prstGeom prst="rect">
            <a:avLst/>
          </a:prstGeom>
          <a:noFill/>
          <a:ln>
            <a:noFill/>
          </a:ln>
        </p:spPr>
        <p:txBody>
          <a:bodyPr anchorCtr="0" anchor="ctr" bIns="46025" lIns="92075" spcFirstLastPara="1" rIns="92075" wrap="square" tIns="46025">
            <a:noAutofit/>
          </a:bodyPr>
          <a:lstStyle>
            <a:lvl1pPr indent="0" lvl="0" marL="0" marR="0" rtl="0" algn="r">
              <a:lnSpc>
                <a:spcPct val="100000"/>
              </a:lnSpc>
              <a:spcBef>
                <a:spcPts val="0"/>
              </a:spcBef>
              <a:spcAft>
                <a:spcPts val="0"/>
              </a:spcAft>
              <a:buClr>
                <a:schemeClr val="dk1"/>
              </a:buClr>
              <a:buSzPts val="1600"/>
              <a:buFont typeface="Times New Roman"/>
              <a:buNone/>
              <a:defRPr b="1" i="0" sz="1600" u="non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1600"/>
              <a:buFont typeface="Times New Roman"/>
              <a:buNone/>
              <a:defRPr b="1" i="0" sz="1600" u="non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1600"/>
              <a:buFont typeface="Times New Roman"/>
              <a:buNone/>
              <a:defRPr b="1" i="0" sz="1600" u="non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1600"/>
              <a:buFont typeface="Times New Roman"/>
              <a:buNone/>
              <a:defRPr b="1" i="0" sz="1600" u="non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1600"/>
              <a:buFont typeface="Times New Roman"/>
              <a:buNone/>
              <a:defRPr b="1" i="0" sz="1600" u="non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1600"/>
              <a:buFont typeface="Times New Roman"/>
              <a:buNone/>
              <a:defRPr b="1" i="0" sz="1600" u="non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1600"/>
              <a:buFont typeface="Times New Roman"/>
              <a:buNone/>
              <a:defRPr b="1" i="0" sz="1600" u="non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1600"/>
              <a:buFont typeface="Times New Roman"/>
              <a:buNone/>
              <a:defRPr b="1" i="0" sz="1600" u="non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1600"/>
              <a:buFont typeface="Times New Roman"/>
              <a:buNone/>
              <a:defRPr b="1" i="0" sz="16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r>
              <a:rPr lang="en-US"/>
              <a:t>Chapter 17-</a:t>
            </a: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11"/>
          <p:cNvSpPr txBox="1"/>
          <p:nvPr>
            <p:ph type="title"/>
          </p:nvPr>
        </p:nvSpPr>
        <p:spPr>
          <a:xfrm>
            <a:off x="457200" y="274638"/>
            <a:ext cx="8229600" cy="1143000"/>
          </a:xfrm>
          <a:prstGeom prst="rect">
            <a:avLst/>
          </a:prstGeom>
          <a:noFill/>
          <a:ln>
            <a:noFill/>
          </a:ln>
        </p:spPr>
        <p:txBody>
          <a:bodyPr anchorCtr="0" anchor="ctr" bIns="46025" lIns="92075" spcFirstLastPara="1" rIns="92075" wrap="square" tIns="460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0" name="Google Shape;60;p11"/>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Autofit/>
          </a:bodyPr>
          <a:lstStyle>
            <a:lvl1pPr indent="-228600" lvl="0" marL="457200" rtl="0" algn="l">
              <a:spcBef>
                <a:spcPts val="480"/>
              </a:spcBef>
              <a:spcAft>
                <a:spcPts val="0"/>
              </a:spcAft>
              <a:buSzPts val="2400"/>
              <a:buNone/>
              <a:defRPr b="1" sz="2400"/>
            </a:lvl1pPr>
            <a:lvl2pPr indent="-228600" lvl="1" marL="914400" rtl="0" algn="l">
              <a:spcBef>
                <a:spcPts val="400"/>
              </a:spcBef>
              <a:spcAft>
                <a:spcPts val="0"/>
              </a:spcAft>
              <a:buSzPts val="2000"/>
              <a:buFont typeface="Times New Roman"/>
              <a:buNone/>
              <a:defRPr b="1" sz="2000"/>
            </a:lvl2pPr>
            <a:lvl3pPr indent="-228600" lvl="2" marL="1371600" rtl="0" algn="l">
              <a:spcBef>
                <a:spcPts val="360"/>
              </a:spcBef>
              <a:spcAft>
                <a:spcPts val="0"/>
              </a:spcAft>
              <a:buSzPts val="1800"/>
              <a:buNone/>
              <a:defRPr b="1" sz="1800"/>
            </a:lvl3pPr>
            <a:lvl4pPr indent="-228600" lvl="3" marL="1828800" rtl="0" algn="l">
              <a:spcBef>
                <a:spcPts val="320"/>
              </a:spcBef>
              <a:spcAft>
                <a:spcPts val="0"/>
              </a:spcAft>
              <a:buSzPts val="1600"/>
              <a:buFont typeface="Times New Roman"/>
              <a:buNone/>
              <a:defRPr b="1" sz="1600"/>
            </a:lvl4pPr>
            <a:lvl5pPr indent="-228600" lvl="4" marL="2286000" rtl="0" algn="l">
              <a:spcBef>
                <a:spcPts val="320"/>
              </a:spcBef>
              <a:spcAft>
                <a:spcPts val="0"/>
              </a:spcAft>
              <a:buSzPts val="1600"/>
              <a:buFont typeface="Times New Roman"/>
              <a:buNone/>
              <a:defRPr b="1" sz="1600"/>
            </a:lvl5pPr>
            <a:lvl6pPr indent="-228600" lvl="5" marL="2743200" rtl="0" algn="l">
              <a:spcBef>
                <a:spcPts val="320"/>
              </a:spcBef>
              <a:spcAft>
                <a:spcPts val="0"/>
              </a:spcAft>
              <a:buSzPts val="1600"/>
              <a:buFont typeface="Times New Roman"/>
              <a:buNone/>
              <a:defRPr b="1" sz="1600"/>
            </a:lvl6pPr>
            <a:lvl7pPr indent="-228600" lvl="6" marL="3200400" rtl="0" algn="l">
              <a:spcBef>
                <a:spcPts val="320"/>
              </a:spcBef>
              <a:spcAft>
                <a:spcPts val="0"/>
              </a:spcAft>
              <a:buSzPts val="1600"/>
              <a:buFont typeface="Times New Roman"/>
              <a:buNone/>
              <a:defRPr b="1" sz="1600"/>
            </a:lvl7pPr>
            <a:lvl8pPr indent="-228600" lvl="7" marL="3657600" rtl="0" algn="l">
              <a:spcBef>
                <a:spcPts val="320"/>
              </a:spcBef>
              <a:spcAft>
                <a:spcPts val="0"/>
              </a:spcAft>
              <a:buSzPts val="1600"/>
              <a:buFont typeface="Times New Roman"/>
              <a:buNone/>
              <a:defRPr b="1" sz="1600"/>
            </a:lvl8pPr>
            <a:lvl9pPr indent="-228600" lvl="8" marL="4114800" rtl="0" algn="l">
              <a:spcBef>
                <a:spcPts val="320"/>
              </a:spcBef>
              <a:spcAft>
                <a:spcPts val="0"/>
              </a:spcAft>
              <a:buSzPts val="1600"/>
              <a:buFont typeface="Times New Roman"/>
              <a:buNone/>
              <a:defRPr b="1" sz="1600"/>
            </a:lvl9pPr>
          </a:lstStyle>
          <a:p/>
        </p:txBody>
      </p:sp>
      <p:sp>
        <p:nvSpPr>
          <p:cNvPr id="61" name="Google Shape;61;p11"/>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Autofit/>
          </a:bodyPr>
          <a:lstStyle>
            <a:lvl1pPr indent="-381000" lvl="0" marL="457200" rtl="0" algn="l">
              <a:spcBef>
                <a:spcPts val="480"/>
              </a:spcBef>
              <a:spcAft>
                <a:spcPts val="0"/>
              </a:spcAft>
              <a:buSzPts val="2400"/>
              <a:buChar char="●"/>
              <a:defRPr sz="2400"/>
            </a:lvl1pPr>
            <a:lvl2pPr indent="-355600" lvl="1" marL="914400" rtl="0" algn="l">
              <a:spcBef>
                <a:spcPts val="400"/>
              </a:spcBef>
              <a:spcAft>
                <a:spcPts val="0"/>
              </a:spcAft>
              <a:buSzPts val="2000"/>
              <a:buFont typeface="Times New Roman"/>
              <a:buChar char="–"/>
              <a:defRPr sz="2000"/>
            </a:lvl2pPr>
            <a:lvl3pPr indent="-342900" lvl="2" marL="1371600" rtl="0" algn="l">
              <a:spcBef>
                <a:spcPts val="360"/>
              </a:spcBef>
              <a:spcAft>
                <a:spcPts val="0"/>
              </a:spcAft>
              <a:buSzPts val="1800"/>
              <a:buChar char="●"/>
              <a:defRPr sz="1800"/>
            </a:lvl3pPr>
            <a:lvl4pPr indent="-330200" lvl="3" marL="1828800" rtl="0" algn="l">
              <a:spcBef>
                <a:spcPts val="320"/>
              </a:spcBef>
              <a:spcAft>
                <a:spcPts val="0"/>
              </a:spcAft>
              <a:buSzPts val="1600"/>
              <a:buFont typeface="Times New Roman"/>
              <a:buChar char="–"/>
              <a:defRPr sz="1600"/>
            </a:lvl4pPr>
            <a:lvl5pPr indent="-330200" lvl="4" marL="2286000" rtl="0" algn="l">
              <a:spcBef>
                <a:spcPts val="320"/>
              </a:spcBef>
              <a:spcAft>
                <a:spcPts val="0"/>
              </a:spcAft>
              <a:buSzPts val="1600"/>
              <a:buFont typeface="Times New Roman"/>
              <a:buChar char="•"/>
              <a:defRPr sz="1600"/>
            </a:lvl5pPr>
            <a:lvl6pPr indent="-330200" lvl="5" marL="2743200" rtl="0" algn="l">
              <a:spcBef>
                <a:spcPts val="320"/>
              </a:spcBef>
              <a:spcAft>
                <a:spcPts val="0"/>
              </a:spcAft>
              <a:buSzPts val="1600"/>
              <a:buFont typeface="Times New Roman"/>
              <a:buChar char="•"/>
              <a:defRPr sz="1600"/>
            </a:lvl6pPr>
            <a:lvl7pPr indent="-330200" lvl="6" marL="3200400" rtl="0" algn="l">
              <a:spcBef>
                <a:spcPts val="320"/>
              </a:spcBef>
              <a:spcAft>
                <a:spcPts val="0"/>
              </a:spcAft>
              <a:buSzPts val="1600"/>
              <a:buFont typeface="Times New Roman"/>
              <a:buChar char="•"/>
              <a:defRPr sz="1600"/>
            </a:lvl7pPr>
            <a:lvl8pPr indent="-330200" lvl="7" marL="3657600" rtl="0" algn="l">
              <a:spcBef>
                <a:spcPts val="320"/>
              </a:spcBef>
              <a:spcAft>
                <a:spcPts val="0"/>
              </a:spcAft>
              <a:buSzPts val="1600"/>
              <a:buFont typeface="Times New Roman"/>
              <a:buChar char="•"/>
              <a:defRPr sz="1600"/>
            </a:lvl8pPr>
            <a:lvl9pPr indent="-330200" lvl="8" marL="4114800" rtl="0" algn="l">
              <a:spcBef>
                <a:spcPts val="320"/>
              </a:spcBef>
              <a:spcAft>
                <a:spcPts val="0"/>
              </a:spcAft>
              <a:buSzPts val="1600"/>
              <a:buFont typeface="Times New Roman"/>
              <a:buChar char="•"/>
              <a:defRPr sz="1600"/>
            </a:lvl9pPr>
          </a:lstStyle>
          <a:p/>
        </p:txBody>
      </p:sp>
      <p:sp>
        <p:nvSpPr>
          <p:cNvPr id="62" name="Google Shape;62;p11"/>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Autofit/>
          </a:bodyPr>
          <a:lstStyle>
            <a:lvl1pPr indent="-228600" lvl="0" marL="457200" rtl="0" algn="l">
              <a:spcBef>
                <a:spcPts val="480"/>
              </a:spcBef>
              <a:spcAft>
                <a:spcPts val="0"/>
              </a:spcAft>
              <a:buSzPts val="2400"/>
              <a:buNone/>
              <a:defRPr b="1" sz="2400"/>
            </a:lvl1pPr>
            <a:lvl2pPr indent="-228600" lvl="1" marL="914400" rtl="0" algn="l">
              <a:spcBef>
                <a:spcPts val="400"/>
              </a:spcBef>
              <a:spcAft>
                <a:spcPts val="0"/>
              </a:spcAft>
              <a:buSzPts val="2000"/>
              <a:buFont typeface="Times New Roman"/>
              <a:buNone/>
              <a:defRPr b="1" sz="2000"/>
            </a:lvl2pPr>
            <a:lvl3pPr indent="-228600" lvl="2" marL="1371600" rtl="0" algn="l">
              <a:spcBef>
                <a:spcPts val="360"/>
              </a:spcBef>
              <a:spcAft>
                <a:spcPts val="0"/>
              </a:spcAft>
              <a:buSzPts val="1800"/>
              <a:buNone/>
              <a:defRPr b="1" sz="1800"/>
            </a:lvl3pPr>
            <a:lvl4pPr indent="-228600" lvl="3" marL="1828800" rtl="0" algn="l">
              <a:spcBef>
                <a:spcPts val="320"/>
              </a:spcBef>
              <a:spcAft>
                <a:spcPts val="0"/>
              </a:spcAft>
              <a:buSzPts val="1600"/>
              <a:buFont typeface="Times New Roman"/>
              <a:buNone/>
              <a:defRPr b="1" sz="1600"/>
            </a:lvl4pPr>
            <a:lvl5pPr indent="-228600" lvl="4" marL="2286000" rtl="0" algn="l">
              <a:spcBef>
                <a:spcPts val="320"/>
              </a:spcBef>
              <a:spcAft>
                <a:spcPts val="0"/>
              </a:spcAft>
              <a:buSzPts val="1600"/>
              <a:buFont typeface="Times New Roman"/>
              <a:buNone/>
              <a:defRPr b="1" sz="1600"/>
            </a:lvl5pPr>
            <a:lvl6pPr indent="-228600" lvl="5" marL="2743200" rtl="0" algn="l">
              <a:spcBef>
                <a:spcPts val="320"/>
              </a:spcBef>
              <a:spcAft>
                <a:spcPts val="0"/>
              </a:spcAft>
              <a:buSzPts val="1600"/>
              <a:buFont typeface="Times New Roman"/>
              <a:buNone/>
              <a:defRPr b="1" sz="1600"/>
            </a:lvl6pPr>
            <a:lvl7pPr indent="-228600" lvl="6" marL="3200400" rtl="0" algn="l">
              <a:spcBef>
                <a:spcPts val="320"/>
              </a:spcBef>
              <a:spcAft>
                <a:spcPts val="0"/>
              </a:spcAft>
              <a:buSzPts val="1600"/>
              <a:buFont typeface="Times New Roman"/>
              <a:buNone/>
              <a:defRPr b="1" sz="1600"/>
            </a:lvl7pPr>
            <a:lvl8pPr indent="-228600" lvl="7" marL="3657600" rtl="0" algn="l">
              <a:spcBef>
                <a:spcPts val="320"/>
              </a:spcBef>
              <a:spcAft>
                <a:spcPts val="0"/>
              </a:spcAft>
              <a:buSzPts val="1600"/>
              <a:buFont typeface="Times New Roman"/>
              <a:buNone/>
              <a:defRPr b="1" sz="1600"/>
            </a:lvl8pPr>
            <a:lvl9pPr indent="-228600" lvl="8" marL="4114800" rtl="0" algn="l">
              <a:spcBef>
                <a:spcPts val="320"/>
              </a:spcBef>
              <a:spcAft>
                <a:spcPts val="0"/>
              </a:spcAft>
              <a:buSzPts val="1600"/>
              <a:buFont typeface="Times New Roman"/>
              <a:buNone/>
              <a:defRPr b="1" sz="1600"/>
            </a:lvl9pPr>
          </a:lstStyle>
          <a:p/>
        </p:txBody>
      </p:sp>
      <p:sp>
        <p:nvSpPr>
          <p:cNvPr id="63" name="Google Shape;63;p11"/>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Autofit/>
          </a:bodyPr>
          <a:lstStyle>
            <a:lvl1pPr indent="-381000" lvl="0" marL="457200" rtl="0" algn="l">
              <a:spcBef>
                <a:spcPts val="480"/>
              </a:spcBef>
              <a:spcAft>
                <a:spcPts val="0"/>
              </a:spcAft>
              <a:buSzPts val="2400"/>
              <a:buChar char="●"/>
              <a:defRPr sz="2400"/>
            </a:lvl1pPr>
            <a:lvl2pPr indent="-355600" lvl="1" marL="914400" rtl="0" algn="l">
              <a:spcBef>
                <a:spcPts val="400"/>
              </a:spcBef>
              <a:spcAft>
                <a:spcPts val="0"/>
              </a:spcAft>
              <a:buSzPts val="2000"/>
              <a:buFont typeface="Times New Roman"/>
              <a:buChar char="–"/>
              <a:defRPr sz="2000"/>
            </a:lvl2pPr>
            <a:lvl3pPr indent="-342900" lvl="2" marL="1371600" rtl="0" algn="l">
              <a:spcBef>
                <a:spcPts val="360"/>
              </a:spcBef>
              <a:spcAft>
                <a:spcPts val="0"/>
              </a:spcAft>
              <a:buSzPts val="1800"/>
              <a:buChar char="●"/>
              <a:defRPr sz="1800"/>
            </a:lvl3pPr>
            <a:lvl4pPr indent="-330200" lvl="3" marL="1828800" rtl="0" algn="l">
              <a:spcBef>
                <a:spcPts val="320"/>
              </a:spcBef>
              <a:spcAft>
                <a:spcPts val="0"/>
              </a:spcAft>
              <a:buSzPts val="1600"/>
              <a:buFont typeface="Times New Roman"/>
              <a:buChar char="–"/>
              <a:defRPr sz="1600"/>
            </a:lvl4pPr>
            <a:lvl5pPr indent="-330200" lvl="4" marL="2286000" rtl="0" algn="l">
              <a:spcBef>
                <a:spcPts val="320"/>
              </a:spcBef>
              <a:spcAft>
                <a:spcPts val="0"/>
              </a:spcAft>
              <a:buSzPts val="1600"/>
              <a:buFont typeface="Times New Roman"/>
              <a:buChar char="•"/>
              <a:defRPr sz="1600"/>
            </a:lvl5pPr>
            <a:lvl6pPr indent="-330200" lvl="5" marL="2743200" rtl="0" algn="l">
              <a:spcBef>
                <a:spcPts val="320"/>
              </a:spcBef>
              <a:spcAft>
                <a:spcPts val="0"/>
              </a:spcAft>
              <a:buSzPts val="1600"/>
              <a:buFont typeface="Times New Roman"/>
              <a:buChar char="•"/>
              <a:defRPr sz="1600"/>
            </a:lvl6pPr>
            <a:lvl7pPr indent="-330200" lvl="6" marL="3200400" rtl="0" algn="l">
              <a:spcBef>
                <a:spcPts val="320"/>
              </a:spcBef>
              <a:spcAft>
                <a:spcPts val="0"/>
              </a:spcAft>
              <a:buSzPts val="1600"/>
              <a:buFont typeface="Times New Roman"/>
              <a:buChar char="•"/>
              <a:defRPr sz="1600"/>
            </a:lvl7pPr>
            <a:lvl8pPr indent="-330200" lvl="7" marL="3657600" rtl="0" algn="l">
              <a:spcBef>
                <a:spcPts val="320"/>
              </a:spcBef>
              <a:spcAft>
                <a:spcPts val="0"/>
              </a:spcAft>
              <a:buSzPts val="1600"/>
              <a:buFont typeface="Times New Roman"/>
              <a:buChar char="•"/>
              <a:defRPr sz="1600"/>
            </a:lvl8pPr>
            <a:lvl9pPr indent="-330200" lvl="8" marL="4114800" rtl="0" algn="l">
              <a:spcBef>
                <a:spcPts val="320"/>
              </a:spcBef>
              <a:spcAft>
                <a:spcPts val="0"/>
              </a:spcAft>
              <a:buSzPts val="1600"/>
              <a:buFont typeface="Times New Roman"/>
              <a:buChar char="•"/>
              <a:defRPr sz="1600"/>
            </a:lvl9pPr>
          </a:lstStyle>
          <a:p/>
        </p:txBody>
      </p:sp>
      <p:sp>
        <p:nvSpPr>
          <p:cNvPr id="64" name="Google Shape;64;p11"/>
          <p:cNvSpPr txBox="1"/>
          <p:nvPr>
            <p:ph idx="12" type="sldNum"/>
          </p:nvPr>
        </p:nvSpPr>
        <p:spPr>
          <a:xfrm>
            <a:off x="7153275" y="6386512"/>
            <a:ext cx="1905000" cy="387300"/>
          </a:xfrm>
          <a:prstGeom prst="rect">
            <a:avLst/>
          </a:prstGeom>
          <a:noFill/>
          <a:ln>
            <a:noFill/>
          </a:ln>
        </p:spPr>
        <p:txBody>
          <a:bodyPr anchorCtr="0" anchor="ctr" bIns="46025" lIns="92075" spcFirstLastPara="1" rIns="92075" wrap="square" tIns="46025">
            <a:noAutofit/>
          </a:bodyPr>
          <a:lstStyle>
            <a:lvl1pPr indent="0" lvl="0" marL="0" marR="0" rtl="0" algn="r">
              <a:lnSpc>
                <a:spcPct val="100000"/>
              </a:lnSpc>
              <a:spcBef>
                <a:spcPts val="0"/>
              </a:spcBef>
              <a:spcAft>
                <a:spcPts val="0"/>
              </a:spcAft>
              <a:buClr>
                <a:schemeClr val="dk1"/>
              </a:buClr>
              <a:buSzPts val="1600"/>
              <a:buFont typeface="Times New Roman"/>
              <a:buNone/>
              <a:defRPr b="1" i="0" sz="1600" u="non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1600"/>
              <a:buFont typeface="Times New Roman"/>
              <a:buNone/>
              <a:defRPr b="1" i="0" sz="1600" u="non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1600"/>
              <a:buFont typeface="Times New Roman"/>
              <a:buNone/>
              <a:defRPr b="1" i="0" sz="1600" u="non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1600"/>
              <a:buFont typeface="Times New Roman"/>
              <a:buNone/>
              <a:defRPr b="1" i="0" sz="1600" u="non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1600"/>
              <a:buFont typeface="Times New Roman"/>
              <a:buNone/>
              <a:defRPr b="1" i="0" sz="1600" u="non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1600"/>
              <a:buFont typeface="Times New Roman"/>
              <a:buNone/>
              <a:defRPr b="1" i="0" sz="1600" u="non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1600"/>
              <a:buFont typeface="Times New Roman"/>
              <a:buNone/>
              <a:defRPr b="1" i="0" sz="1600" u="non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1600"/>
              <a:buFont typeface="Times New Roman"/>
              <a:buNone/>
              <a:defRPr b="1" i="0" sz="1600" u="non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1600"/>
              <a:buFont typeface="Times New Roman"/>
              <a:buNone/>
              <a:defRPr b="1" i="0" sz="16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r>
              <a:rPr lang="en-US"/>
              <a:t>Chapter 17-</a:t>
            </a: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image" Target="../media/image2.jpg"/><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cxnSp>
        <p:nvCxnSpPr>
          <p:cNvPr id="10" name="Google Shape;10;p1"/>
          <p:cNvCxnSpPr/>
          <p:nvPr/>
        </p:nvCxnSpPr>
        <p:spPr>
          <a:xfrm>
            <a:off x="369887" y="6370637"/>
            <a:ext cx="8351700" cy="0"/>
          </a:xfrm>
          <a:prstGeom prst="straightConnector1">
            <a:avLst/>
          </a:prstGeom>
          <a:noFill/>
          <a:ln cap="flat" cmpd="sng" w="9525">
            <a:solidFill>
              <a:schemeClr val="dk1"/>
            </a:solidFill>
            <a:prstDash val="solid"/>
            <a:miter lim="800000"/>
            <a:headEnd len="med" w="med" type="none"/>
            <a:tailEnd len="med" w="med" type="none"/>
          </a:ln>
        </p:spPr>
      </p:cxnSp>
      <p:sp>
        <p:nvSpPr>
          <p:cNvPr id="11" name="Google Shape;11;p1"/>
          <p:cNvSpPr txBox="1"/>
          <p:nvPr>
            <p:ph type="title"/>
          </p:nvPr>
        </p:nvSpPr>
        <p:spPr>
          <a:xfrm>
            <a:off x="1284287" y="609600"/>
            <a:ext cx="7173900" cy="1143000"/>
          </a:xfrm>
          <a:prstGeom prst="rect">
            <a:avLst/>
          </a:prstGeom>
          <a:noFill/>
          <a:ln>
            <a:noFill/>
          </a:ln>
        </p:spPr>
        <p:txBody>
          <a:bodyPr anchorCtr="0" anchor="ctr" bIns="46025" lIns="92075" spcFirstLastPara="1" rIns="92075" wrap="square" tIns="46025">
            <a:noAutofit/>
          </a:bodyPr>
          <a:lstStyle>
            <a:lvl1pPr lvl="0" marR="0" rtl="0" algn="ctr">
              <a:spcBef>
                <a:spcPts val="0"/>
              </a:spcBef>
              <a:spcAft>
                <a:spcPts val="0"/>
              </a:spcAft>
              <a:buSzPts val="1400"/>
              <a:buNone/>
              <a:defRPr b="0" i="0" sz="3600" u="none" cap="none" strike="noStrike">
                <a:solidFill>
                  <a:srgbClr val="333399"/>
                </a:solidFill>
                <a:latin typeface="Arial"/>
                <a:ea typeface="Arial"/>
                <a:cs typeface="Arial"/>
                <a:sym typeface="Arial"/>
              </a:defRPr>
            </a:lvl1pPr>
            <a:lvl2pPr lvl="1" marR="0" rtl="0" algn="ctr">
              <a:spcBef>
                <a:spcPts val="0"/>
              </a:spcBef>
              <a:spcAft>
                <a:spcPts val="0"/>
              </a:spcAft>
              <a:buSzPts val="1400"/>
              <a:buNone/>
              <a:defRPr b="0" i="0" sz="3600" u="none" cap="none" strike="noStrike">
                <a:solidFill>
                  <a:srgbClr val="333399"/>
                </a:solidFill>
                <a:latin typeface="Arial"/>
                <a:ea typeface="Arial"/>
                <a:cs typeface="Arial"/>
                <a:sym typeface="Arial"/>
              </a:defRPr>
            </a:lvl2pPr>
            <a:lvl3pPr lvl="2" marR="0" rtl="0" algn="ctr">
              <a:spcBef>
                <a:spcPts val="0"/>
              </a:spcBef>
              <a:spcAft>
                <a:spcPts val="0"/>
              </a:spcAft>
              <a:buSzPts val="1400"/>
              <a:buNone/>
              <a:defRPr b="0" i="0" sz="3600" u="none" cap="none" strike="noStrike">
                <a:solidFill>
                  <a:srgbClr val="333399"/>
                </a:solidFill>
                <a:latin typeface="Arial"/>
                <a:ea typeface="Arial"/>
                <a:cs typeface="Arial"/>
                <a:sym typeface="Arial"/>
              </a:defRPr>
            </a:lvl3pPr>
            <a:lvl4pPr lvl="3" marR="0" rtl="0" algn="ctr">
              <a:spcBef>
                <a:spcPts val="0"/>
              </a:spcBef>
              <a:spcAft>
                <a:spcPts val="0"/>
              </a:spcAft>
              <a:buSzPts val="1400"/>
              <a:buNone/>
              <a:defRPr b="0" i="0" sz="3600" u="none" cap="none" strike="noStrike">
                <a:solidFill>
                  <a:srgbClr val="333399"/>
                </a:solidFill>
                <a:latin typeface="Arial"/>
                <a:ea typeface="Arial"/>
                <a:cs typeface="Arial"/>
                <a:sym typeface="Arial"/>
              </a:defRPr>
            </a:lvl4pPr>
            <a:lvl5pPr lvl="4" marR="0" rtl="0" algn="ctr">
              <a:spcBef>
                <a:spcPts val="0"/>
              </a:spcBef>
              <a:spcAft>
                <a:spcPts val="0"/>
              </a:spcAft>
              <a:buSzPts val="1400"/>
              <a:buNone/>
              <a:defRPr b="0" i="0" sz="3600" u="none" cap="none" strike="noStrike">
                <a:solidFill>
                  <a:srgbClr val="333399"/>
                </a:solidFill>
                <a:latin typeface="Arial"/>
                <a:ea typeface="Arial"/>
                <a:cs typeface="Arial"/>
                <a:sym typeface="Arial"/>
              </a:defRPr>
            </a:lvl5pPr>
            <a:lvl6pPr lvl="5" marR="0" rtl="0" algn="ctr">
              <a:spcBef>
                <a:spcPts val="0"/>
              </a:spcBef>
              <a:spcAft>
                <a:spcPts val="0"/>
              </a:spcAft>
              <a:buSzPts val="1400"/>
              <a:buNone/>
              <a:defRPr b="0" i="0" sz="3600" u="none" cap="none" strike="noStrike">
                <a:solidFill>
                  <a:srgbClr val="333399"/>
                </a:solidFill>
                <a:latin typeface="Arial"/>
                <a:ea typeface="Arial"/>
                <a:cs typeface="Arial"/>
                <a:sym typeface="Arial"/>
              </a:defRPr>
            </a:lvl6pPr>
            <a:lvl7pPr lvl="6" marR="0" rtl="0" algn="ctr">
              <a:spcBef>
                <a:spcPts val="0"/>
              </a:spcBef>
              <a:spcAft>
                <a:spcPts val="0"/>
              </a:spcAft>
              <a:buSzPts val="1400"/>
              <a:buNone/>
              <a:defRPr b="0" i="0" sz="3600" u="none" cap="none" strike="noStrike">
                <a:solidFill>
                  <a:srgbClr val="333399"/>
                </a:solidFill>
                <a:latin typeface="Arial"/>
                <a:ea typeface="Arial"/>
                <a:cs typeface="Arial"/>
                <a:sym typeface="Arial"/>
              </a:defRPr>
            </a:lvl7pPr>
            <a:lvl8pPr lvl="7" marR="0" rtl="0" algn="ctr">
              <a:spcBef>
                <a:spcPts val="0"/>
              </a:spcBef>
              <a:spcAft>
                <a:spcPts val="0"/>
              </a:spcAft>
              <a:buSzPts val="1400"/>
              <a:buNone/>
              <a:defRPr b="0" i="0" sz="3600" u="none" cap="none" strike="noStrike">
                <a:solidFill>
                  <a:srgbClr val="333399"/>
                </a:solidFill>
                <a:latin typeface="Arial"/>
                <a:ea typeface="Arial"/>
                <a:cs typeface="Arial"/>
                <a:sym typeface="Arial"/>
              </a:defRPr>
            </a:lvl8pPr>
            <a:lvl9pPr lvl="8" marR="0" rtl="0" algn="ctr">
              <a:spcBef>
                <a:spcPts val="0"/>
              </a:spcBef>
              <a:spcAft>
                <a:spcPts val="0"/>
              </a:spcAft>
              <a:buSzPts val="1400"/>
              <a:buNone/>
              <a:defRPr b="0" i="0" sz="3600" u="none" cap="none" strike="noStrike">
                <a:solidFill>
                  <a:srgbClr val="333399"/>
                </a:solidFill>
                <a:latin typeface="Arial"/>
                <a:ea typeface="Arial"/>
                <a:cs typeface="Arial"/>
                <a:sym typeface="Arial"/>
              </a:defRPr>
            </a:lvl9pPr>
          </a:lstStyle>
          <a:p/>
        </p:txBody>
      </p:sp>
      <p:sp>
        <p:nvSpPr>
          <p:cNvPr id="12" name="Google Shape;12;p1"/>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rgbClr val="FF0000"/>
              </a:buClr>
              <a:buSzPts val="3200"/>
              <a:buFont typeface="Noto Sans Symbols"/>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rgbClr val="FF0000"/>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rgbClr val="FF0000"/>
              </a:buClr>
              <a:buSzPts val="2400"/>
              <a:buFont typeface="Noto Sans Symbols"/>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rgbClr val="FF0000"/>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rgbClr val="FF0000"/>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rgbClr val="FF0000"/>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rgbClr val="FF0000"/>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rgbClr val="FF0000"/>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rgbClr val="FF0000"/>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3" name="Google Shape;13;p1"/>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14" name="Google Shape;14;p1"/>
          <p:cNvSpPr txBox="1"/>
          <p:nvPr>
            <p:ph idx="11" type="ftr"/>
          </p:nvPr>
        </p:nvSpPr>
        <p:spPr>
          <a:xfrm>
            <a:off x="3124200" y="6505575"/>
            <a:ext cx="2895600" cy="200100"/>
          </a:xfrm>
          <a:prstGeom prst="rect">
            <a:avLst/>
          </a:prstGeom>
          <a:noFill/>
          <a:ln>
            <a:noFill/>
          </a:ln>
        </p:spPr>
        <p:txBody>
          <a:bodyPr anchorCtr="0" anchor="ctr" bIns="46025" lIns="92075" spcFirstLastPara="1" rIns="92075" wrap="square" tIns="46025">
            <a:noAutofit/>
          </a:bodyPr>
          <a:lstStyle>
            <a:lvl1pPr lvl="0" marR="0" rtl="0" algn="ctr">
              <a:lnSpc>
                <a:spcPct val="90000"/>
              </a:lnSpc>
              <a:spcBef>
                <a:spcPts val="0"/>
              </a:spcBef>
              <a:spcAft>
                <a:spcPts val="0"/>
              </a:spcAft>
              <a:buSzPts val="1400"/>
              <a:buNone/>
              <a:defRPr b="0" i="0" sz="1200" u="none" cap="none" strike="noStrike">
                <a:solidFill>
                  <a:schemeClr val="lt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15" name="Google Shape;15;p1"/>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rtl="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 name="Shape 22"/>
        <p:cNvGrpSpPr/>
        <p:nvPr/>
      </p:nvGrpSpPr>
      <p:grpSpPr>
        <a:xfrm>
          <a:off x="0" y="0"/>
          <a:ext cx="0" cy="0"/>
          <a:chOff x="0" y="0"/>
          <a:chExt cx="0" cy="0"/>
        </a:xfrm>
      </p:grpSpPr>
      <p:pic>
        <p:nvPicPr>
          <p:cNvPr descr="C:\WINDOWS\Desktop\Elmasri and Navathe ppt\sent_to_author_for_approvel\square.jpg" id="23" name="Google Shape;23;p3"/>
          <p:cNvPicPr preferRelativeResize="0"/>
          <p:nvPr/>
        </p:nvPicPr>
        <p:blipFill rotWithShape="1">
          <a:blip r:embed="rId1">
            <a:alphaModFix/>
          </a:blip>
          <a:srcRect b="0" l="0" r="0" t="0"/>
          <a:stretch/>
        </p:blipFill>
        <p:spPr>
          <a:xfrm>
            <a:off x="7678737" y="6454775"/>
            <a:ext cx="1479550" cy="660400"/>
          </a:xfrm>
          <a:prstGeom prst="rect">
            <a:avLst/>
          </a:prstGeom>
          <a:noFill/>
          <a:ln>
            <a:noFill/>
          </a:ln>
        </p:spPr>
      </p:pic>
      <p:sp>
        <p:nvSpPr>
          <p:cNvPr id="24" name="Google Shape;24;p3"/>
          <p:cNvSpPr txBox="1"/>
          <p:nvPr>
            <p:ph type="title"/>
          </p:nvPr>
        </p:nvSpPr>
        <p:spPr>
          <a:xfrm>
            <a:off x="1284287" y="609600"/>
            <a:ext cx="7173900" cy="1143000"/>
          </a:xfrm>
          <a:prstGeom prst="rect">
            <a:avLst/>
          </a:prstGeom>
          <a:noFill/>
          <a:ln>
            <a:noFill/>
          </a:ln>
        </p:spPr>
        <p:txBody>
          <a:bodyPr anchorCtr="0" anchor="ctr" bIns="46025" lIns="92075" spcFirstLastPara="1" rIns="92075" wrap="square" tIns="46025">
            <a:noAutofit/>
          </a:bodyPr>
          <a:lstStyle>
            <a:lvl1pPr lvl="0" marR="0" rtl="0" algn="ctr">
              <a:spcBef>
                <a:spcPts val="0"/>
              </a:spcBef>
              <a:spcAft>
                <a:spcPts val="0"/>
              </a:spcAft>
              <a:buSzPts val="1400"/>
              <a:buNone/>
              <a:defRPr b="0" i="0" sz="3600" u="none" cap="none" strike="noStrike">
                <a:solidFill>
                  <a:srgbClr val="333399"/>
                </a:solidFill>
                <a:latin typeface="Arial"/>
                <a:ea typeface="Arial"/>
                <a:cs typeface="Arial"/>
                <a:sym typeface="Arial"/>
              </a:defRPr>
            </a:lvl1pPr>
            <a:lvl2pPr lvl="1" marR="0" rtl="0" algn="ctr">
              <a:spcBef>
                <a:spcPts val="0"/>
              </a:spcBef>
              <a:spcAft>
                <a:spcPts val="0"/>
              </a:spcAft>
              <a:buSzPts val="1400"/>
              <a:buNone/>
              <a:defRPr b="0" i="0" sz="3600" u="none" cap="none" strike="noStrike">
                <a:solidFill>
                  <a:srgbClr val="333399"/>
                </a:solidFill>
                <a:latin typeface="Arial"/>
                <a:ea typeface="Arial"/>
                <a:cs typeface="Arial"/>
                <a:sym typeface="Arial"/>
              </a:defRPr>
            </a:lvl2pPr>
            <a:lvl3pPr lvl="2" marR="0" rtl="0" algn="ctr">
              <a:spcBef>
                <a:spcPts val="0"/>
              </a:spcBef>
              <a:spcAft>
                <a:spcPts val="0"/>
              </a:spcAft>
              <a:buSzPts val="1400"/>
              <a:buNone/>
              <a:defRPr b="0" i="0" sz="3600" u="none" cap="none" strike="noStrike">
                <a:solidFill>
                  <a:srgbClr val="333399"/>
                </a:solidFill>
                <a:latin typeface="Arial"/>
                <a:ea typeface="Arial"/>
                <a:cs typeface="Arial"/>
                <a:sym typeface="Arial"/>
              </a:defRPr>
            </a:lvl3pPr>
            <a:lvl4pPr lvl="3" marR="0" rtl="0" algn="ctr">
              <a:spcBef>
                <a:spcPts val="0"/>
              </a:spcBef>
              <a:spcAft>
                <a:spcPts val="0"/>
              </a:spcAft>
              <a:buSzPts val="1400"/>
              <a:buNone/>
              <a:defRPr b="0" i="0" sz="3600" u="none" cap="none" strike="noStrike">
                <a:solidFill>
                  <a:srgbClr val="333399"/>
                </a:solidFill>
                <a:latin typeface="Arial"/>
                <a:ea typeface="Arial"/>
                <a:cs typeface="Arial"/>
                <a:sym typeface="Arial"/>
              </a:defRPr>
            </a:lvl4pPr>
            <a:lvl5pPr lvl="4" marR="0" rtl="0" algn="ctr">
              <a:spcBef>
                <a:spcPts val="0"/>
              </a:spcBef>
              <a:spcAft>
                <a:spcPts val="0"/>
              </a:spcAft>
              <a:buSzPts val="1400"/>
              <a:buNone/>
              <a:defRPr b="0" i="0" sz="3600" u="none" cap="none" strike="noStrike">
                <a:solidFill>
                  <a:srgbClr val="333399"/>
                </a:solidFill>
                <a:latin typeface="Arial"/>
                <a:ea typeface="Arial"/>
                <a:cs typeface="Arial"/>
                <a:sym typeface="Arial"/>
              </a:defRPr>
            </a:lvl5pPr>
            <a:lvl6pPr lvl="5" marR="0" rtl="0" algn="ctr">
              <a:spcBef>
                <a:spcPts val="0"/>
              </a:spcBef>
              <a:spcAft>
                <a:spcPts val="0"/>
              </a:spcAft>
              <a:buSzPts val="1400"/>
              <a:buNone/>
              <a:defRPr b="0" i="0" sz="3600" u="none" cap="none" strike="noStrike">
                <a:solidFill>
                  <a:srgbClr val="333399"/>
                </a:solidFill>
                <a:latin typeface="Arial"/>
                <a:ea typeface="Arial"/>
                <a:cs typeface="Arial"/>
                <a:sym typeface="Arial"/>
              </a:defRPr>
            </a:lvl6pPr>
            <a:lvl7pPr lvl="6" marR="0" rtl="0" algn="ctr">
              <a:spcBef>
                <a:spcPts val="0"/>
              </a:spcBef>
              <a:spcAft>
                <a:spcPts val="0"/>
              </a:spcAft>
              <a:buSzPts val="1400"/>
              <a:buNone/>
              <a:defRPr b="0" i="0" sz="3600" u="none" cap="none" strike="noStrike">
                <a:solidFill>
                  <a:srgbClr val="333399"/>
                </a:solidFill>
                <a:latin typeface="Arial"/>
                <a:ea typeface="Arial"/>
                <a:cs typeface="Arial"/>
                <a:sym typeface="Arial"/>
              </a:defRPr>
            </a:lvl7pPr>
            <a:lvl8pPr lvl="7" marR="0" rtl="0" algn="ctr">
              <a:spcBef>
                <a:spcPts val="0"/>
              </a:spcBef>
              <a:spcAft>
                <a:spcPts val="0"/>
              </a:spcAft>
              <a:buSzPts val="1400"/>
              <a:buNone/>
              <a:defRPr b="0" i="0" sz="3600" u="none" cap="none" strike="noStrike">
                <a:solidFill>
                  <a:srgbClr val="333399"/>
                </a:solidFill>
                <a:latin typeface="Arial"/>
                <a:ea typeface="Arial"/>
                <a:cs typeface="Arial"/>
                <a:sym typeface="Arial"/>
              </a:defRPr>
            </a:lvl8pPr>
            <a:lvl9pPr lvl="8" marR="0" rtl="0" algn="ctr">
              <a:spcBef>
                <a:spcPts val="0"/>
              </a:spcBef>
              <a:spcAft>
                <a:spcPts val="0"/>
              </a:spcAft>
              <a:buSzPts val="1400"/>
              <a:buNone/>
              <a:defRPr b="0" i="0" sz="3600" u="none" cap="none" strike="noStrike">
                <a:solidFill>
                  <a:srgbClr val="333399"/>
                </a:solidFill>
                <a:latin typeface="Arial"/>
                <a:ea typeface="Arial"/>
                <a:cs typeface="Arial"/>
                <a:sym typeface="Arial"/>
              </a:defRPr>
            </a:lvl9pPr>
          </a:lstStyle>
          <a:p/>
        </p:txBody>
      </p:sp>
      <p:sp>
        <p:nvSpPr>
          <p:cNvPr id="25" name="Google Shape;25;p3"/>
          <p:cNvSpPr txBox="1"/>
          <p:nvPr>
            <p:ph idx="12" type="sldNum"/>
          </p:nvPr>
        </p:nvSpPr>
        <p:spPr>
          <a:xfrm>
            <a:off x="7153275" y="6386512"/>
            <a:ext cx="1905000" cy="387300"/>
          </a:xfrm>
          <a:prstGeom prst="rect">
            <a:avLst/>
          </a:prstGeom>
          <a:noFill/>
          <a:ln>
            <a:noFill/>
          </a:ln>
        </p:spPr>
        <p:txBody>
          <a:bodyPr anchorCtr="0" anchor="ctr" bIns="46025" lIns="92075" spcFirstLastPara="1" rIns="92075" wrap="square" tIns="46025">
            <a:noAutofit/>
          </a:bodyPr>
          <a:lstStyle>
            <a:lvl1pPr indent="0" lvl="0" marL="0" marR="0" rtl="0" algn="r">
              <a:lnSpc>
                <a:spcPct val="100000"/>
              </a:lnSpc>
              <a:spcBef>
                <a:spcPts val="0"/>
              </a:spcBef>
              <a:spcAft>
                <a:spcPts val="0"/>
              </a:spcAft>
              <a:buClr>
                <a:schemeClr val="dk1"/>
              </a:buClr>
              <a:buSzPts val="1600"/>
              <a:buFont typeface="Times New Roman"/>
              <a:buNone/>
              <a:defRPr b="1" i="0" sz="1600" u="non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1600"/>
              <a:buFont typeface="Times New Roman"/>
              <a:buNone/>
              <a:defRPr b="1" i="0" sz="1600" u="non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1600"/>
              <a:buFont typeface="Times New Roman"/>
              <a:buNone/>
              <a:defRPr b="1" i="0" sz="1600" u="non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1600"/>
              <a:buFont typeface="Times New Roman"/>
              <a:buNone/>
              <a:defRPr b="1" i="0" sz="1600" u="non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1600"/>
              <a:buFont typeface="Times New Roman"/>
              <a:buNone/>
              <a:defRPr b="1" i="0" sz="1600" u="non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1600"/>
              <a:buFont typeface="Times New Roman"/>
              <a:buNone/>
              <a:defRPr b="1" i="0" sz="1600" u="non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1600"/>
              <a:buFont typeface="Times New Roman"/>
              <a:buNone/>
              <a:defRPr b="1" i="0" sz="1600" u="non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1600"/>
              <a:buFont typeface="Times New Roman"/>
              <a:buNone/>
              <a:defRPr b="1" i="0" sz="1600" u="non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1600"/>
              <a:buFont typeface="Times New Roman"/>
              <a:buNone/>
              <a:defRPr b="1" i="0" sz="16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r>
              <a:rPr lang="en-US"/>
              <a:t>Chapter 17-</a:t>
            </a:r>
            <a:fld id="{00000000-1234-1234-1234-123412341234}" type="slidenum">
              <a:rPr lang="en-US"/>
              <a:t>‹#›</a:t>
            </a:fld>
            <a:endParaRPr b="0" sz="1400">
              <a:solidFill>
                <a:srgbClr val="000000"/>
              </a:solidFill>
              <a:latin typeface="Arial"/>
              <a:ea typeface="Arial"/>
              <a:cs typeface="Arial"/>
              <a:sym typeface="Arial"/>
            </a:endParaRPr>
          </a:p>
        </p:txBody>
      </p:sp>
      <p:sp>
        <p:nvSpPr>
          <p:cNvPr id="26" name="Google Shape;26;p3"/>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rgbClr val="FF0000"/>
              </a:buClr>
              <a:buSzPts val="3200"/>
              <a:buFont typeface="Noto Sans Symbols"/>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rgbClr val="FF0000"/>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rgbClr val="FF0000"/>
              </a:buClr>
              <a:buSzPts val="2400"/>
              <a:buFont typeface="Noto Sans Symbols"/>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rgbClr val="FF0000"/>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rgbClr val="FF0000"/>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rgbClr val="FF0000"/>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rgbClr val="FF0000"/>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rgbClr val="FF0000"/>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rgbClr val="FF0000"/>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27" name="Google Shape;27;p3"/>
          <p:cNvSpPr txBox="1"/>
          <p:nvPr/>
        </p:nvSpPr>
        <p:spPr>
          <a:xfrm>
            <a:off x="2608262" y="6443662"/>
            <a:ext cx="40641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Copyright © 2004 Ramez Elmasri and Shamkant Navathe</a:t>
            </a:r>
            <a:endParaRPr/>
          </a:p>
        </p:txBody>
      </p:sp>
      <p:sp>
        <p:nvSpPr>
          <p:cNvPr id="28" name="Google Shape;28;p3"/>
          <p:cNvSpPr txBox="1"/>
          <p:nvPr/>
        </p:nvSpPr>
        <p:spPr>
          <a:xfrm>
            <a:off x="825500" y="6280150"/>
            <a:ext cx="75771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666699"/>
              </a:buClr>
              <a:buSzPts val="1400"/>
              <a:buFont typeface="Arial"/>
              <a:buNone/>
            </a:pPr>
            <a:r>
              <a:rPr b="1" i="0" lang="en-US" sz="1400" u="none">
                <a:solidFill>
                  <a:srgbClr val="666699"/>
                </a:solidFill>
                <a:latin typeface="Arial"/>
                <a:ea typeface="Arial"/>
                <a:cs typeface="Arial"/>
                <a:sym typeface="Arial"/>
              </a:rPr>
              <a:t>Elmasri/Navathe, Fundamentals of Database Systems, Fourth Edition </a:t>
            </a:r>
            <a:endParaRPr/>
          </a:p>
        </p:txBody>
      </p:sp>
      <p:pic>
        <p:nvPicPr>
          <p:cNvPr descr="C:\WINDOWS\Desktop\Elmasri and Navathe ppt\sent_to_author_for_approvel\bar2.Jpg" id="29" name="Google Shape;29;p3"/>
          <p:cNvPicPr preferRelativeResize="0"/>
          <p:nvPr/>
        </p:nvPicPr>
        <p:blipFill rotWithShape="1">
          <a:blip r:embed="rId2">
            <a:alphaModFix/>
          </a:blip>
          <a:srcRect b="0" l="0" r="0" t="0"/>
          <a:stretch/>
        </p:blipFill>
        <p:spPr>
          <a:xfrm>
            <a:off x="-3175" y="0"/>
            <a:ext cx="307975" cy="6900863"/>
          </a:xfrm>
          <a:prstGeom prst="rect">
            <a:avLst/>
          </a:prstGeom>
          <a:noFill/>
          <a:ln>
            <a:noFill/>
          </a:ln>
        </p:spPr>
      </p:pic>
      <p:cxnSp>
        <p:nvCxnSpPr>
          <p:cNvPr id="30" name="Google Shape;30;p3"/>
          <p:cNvCxnSpPr/>
          <p:nvPr/>
        </p:nvCxnSpPr>
        <p:spPr>
          <a:xfrm rot="10800000">
            <a:off x="304687" y="6443662"/>
            <a:ext cx="8853600" cy="0"/>
          </a:xfrm>
          <a:prstGeom prst="straightConnector1">
            <a:avLst/>
          </a:prstGeom>
          <a:noFill/>
          <a:ln cap="flat" cmpd="sng" w="9525">
            <a:solidFill>
              <a:schemeClr val="dk1"/>
            </a:solidFill>
            <a:prstDash val="solid"/>
            <a:miter lim="800000"/>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4"/>
          <p:cNvSpPr txBox="1"/>
          <p:nvPr/>
        </p:nvSpPr>
        <p:spPr>
          <a:xfrm>
            <a:off x="0" y="0"/>
            <a:ext cx="9144000" cy="7170600"/>
          </a:xfrm>
          <a:prstGeom prst="rect">
            <a:avLst/>
          </a:prstGeom>
          <a:solidFill>
            <a:schemeClr val="l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sp>
        <p:nvSpPr>
          <p:cNvPr id="81" name="Google Shape;81;p14"/>
          <p:cNvSpPr txBox="1"/>
          <p:nvPr>
            <p:ph type="ctrTitle"/>
          </p:nvPr>
        </p:nvSpPr>
        <p:spPr>
          <a:xfrm>
            <a:off x="560387" y="957262"/>
            <a:ext cx="7772400" cy="3213000"/>
          </a:xfrm>
          <a:prstGeom prst="rect">
            <a:avLst/>
          </a:prstGeom>
          <a:noFill/>
          <a:ln>
            <a:noFill/>
          </a:ln>
        </p:spPr>
        <p:txBody>
          <a:bodyPr anchorCtr="0" anchor="b" bIns="46025" lIns="92075" spcFirstLastPara="1" rIns="92075" wrap="square" tIns="46025">
            <a:noAutofit/>
          </a:bodyPr>
          <a:lstStyle/>
          <a:p>
            <a:pPr indent="0" lvl="0" marL="0" rtl="0" algn="ctr">
              <a:lnSpc>
                <a:spcPct val="100000"/>
              </a:lnSpc>
              <a:spcBef>
                <a:spcPts val="0"/>
              </a:spcBef>
              <a:spcAft>
                <a:spcPts val="0"/>
              </a:spcAft>
              <a:buClr>
                <a:srgbClr val="333399"/>
              </a:buClr>
              <a:buSzPts val="3200"/>
              <a:buFont typeface="Arial"/>
              <a:buNone/>
            </a:pPr>
            <a:br>
              <a:rPr b="1" i="0" lang="en-US" sz="3200" u="none">
                <a:solidFill>
                  <a:srgbClr val="333399"/>
                </a:solidFill>
                <a:latin typeface="Arial"/>
                <a:ea typeface="Arial"/>
                <a:cs typeface="Arial"/>
                <a:sym typeface="Arial"/>
              </a:rPr>
            </a:br>
            <a:br>
              <a:rPr b="1" i="0" lang="en-US" sz="4400" u="none">
                <a:solidFill>
                  <a:srgbClr val="333399"/>
                </a:solidFill>
                <a:latin typeface="Arial"/>
                <a:ea typeface="Arial"/>
                <a:cs typeface="Arial"/>
                <a:sym typeface="Arial"/>
              </a:rPr>
            </a:br>
            <a:r>
              <a:rPr b="1" i="0" lang="en-US" sz="4400" u="none">
                <a:solidFill>
                  <a:srgbClr val="333399"/>
                </a:solidFill>
                <a:latin typeface="Arial"/>
                <a:ea typeface="Arial"/>
                <a:cs typeface="Arial"/>
                <a:sym typeface="Arial"/>
              </a:rPr>
              <a:t>Lec 8</a:t>
            </a:r>
            <a:br>
              <a:rPr b="1" i="0" lang="en-US" sz="4000" u="none">
                <a:solidFill>
                  <a:srgbClr val="333399"/>
                </a:solidFill>
                <a:latin typeface="Arial"/>
                <a:ea typeface="Arial"/>
                <a:cs typeface="Arial"/>
                <a:sym typeface="Arial"/>
              </a:rPr>
            </a:br>
            <a:br>
              <a:rPr b="1" i="0" lang="en-US" sz="3200" u="none">
                <a:solidFill>
                  <a:srgbClr val="333399"/>
                </a:solidFill>
                <a:latin typeface="Arial"/>
                <a:ea typeface="Arial"/>
                <a:cs typeface="Arial"/>
                <a:sym typeface="Arial"/>
              </a:rPr>
            </a:br>
            <a:r>
              <a:rPr b="1" i="0" lang="en-US" sz="3200" u="none">
                <a:solidFill>
                  <a:srgbClr val="333399"/>
                </a:solidFill>
                <a:latin typeface="Arial"/>
                <a:ea typeface="Arial"/>
                <a:cs typeface="Arial"/>
                <a:sym typeface="Arial"/>
              </a:rPr>
              <a:t>Introduction to Transaction Processing Concepts and Theory</a:t>
            </a:r>
            <a:endParaRPr/>
          </a:p>
        </p:txBody>
      </p:sp>
      <p:sp>
        <p:nvSpPr>
          <p:cNvPr id="82" name="Google Shape;82;p14"/>
          <p:cNvSpPr txBox="1"/>
          <p:nvPr/>
        </p:nvSpPr>
        <p:spPr>
          <a:xfrm>
            <a:off x="2635250" y="6408737"/>
            <a:ext cx="40641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808080"/>
              </a:buClr>
              <a:buSzPts val="1000"/>
              <a:buFont typeface="Times New Roman"/>
              <a:buNone/>
            </a:pPr>
            <a:r>
              <a:rPr b="0" i="0" lang="en-US" sz="1000" u="none">
                <a:solidFill>
                  <a:srgbClr val="808080"/>
                </a:solidFill>
                <a:latin typeface="Times New Roman"/>
                <a:ea typeface="Times New Roman"/>
                <a:cs typeface="Times New Roman"/>
                <a:sym typeface="Times New Roman"/>
              </a:rPr>
              <a:t>Copyright © 2004 Pearson Education, Inc.</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nvSpPr>
        <p:spPr>
          <a:xfrm>
            <a:off x="7153275" y="6386512"/>
            <a:ext cx="1905000" cy="3873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Chapter 17-</a:t>
            </a:r>
            <a:fld id="{00000000-1234-1234-1234-123412341234}" type="slidenum">
              <a:rPr b="1" i="0" lang="en-US" sz="1600" u="none">
                <a:solidFill>
                  <a:schemeClr val="dk1"/>
                </a:solidFill>
                <a:latin typeface="Times New Roman"/>
                <a:ea typeface="Times New Roman"/>
                <a:cs typeface="Times New Roman"/>
                <a:sym typeface="Times New Roman"/>
              </a:rPr>
              <a:t>‹#›</a:t>
            </a:fld>
            <a:endParaRPr/>
          </a:p>
        </p:txBody>
      </p:sp>
      <p:sp>
        <p:nvSpPr>
          <p:cNvPr id="144" name="Google Shape;144;p23"/>
          <p:cNvSpPr txBox="1"/>
          <p:nvPr>
            <p:ph idx="1" type="body"/>
          </p:nvPr>
        </p:nvSpPr>
        <p:spPr>
          <a:xfrm>
            <a:off x="685800" y="1552575"/>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800"/>
              <a:buNone/>
            </a:pPr>
            <a:r>
              <a:rPr b="1" i="0" lang="en-US" sz="2800" u="none">
                <a:solidFill>
                  <a:schemeClr val="dk1"/>
                </a:solidFill>
                <a:latin typeface="Times New Roman"/>
                <a:ea typeface="Times New Roman"/>
                <a:cs typeface="Times New Roman"/>
                <a:sym typeface="Times New Roman"/>
              </a:rPr>
              <a:t>Why Concurrency Control is needed:</a:t>
            </a:r>
            <a:endParaRPr/>
          </a:p>
          <a:p>
            <a:pPr indent="-342900" lvl="0" marL="342900" rtl="0" algn="l">
              <a:lnSpc>
                <a:spcPct val="100000"/>
              </a:lnSpc>
              <a:spcBef>
                <a:spcPts val="480"/>
              </a:spcBef>
              <a:spcAft>
                <a:spcPts val="0"/>
              </a:spcAft>
              <a:buClr>
                <a:srgbClr val="FF0000"/>
              </a:buClr>
              <a:buSzPts val="2400"/>
              <a:buFont typeface="Noto Sans Symbols"/>
              <a:buChar char="●"/>
            </a:pPr>
            <a:r>
              <a:rPr b="1" i="0" lang="en-US" sz="2400" u="none">
                <a:solidFill>
                  <a:schemeClr val="dk1"/>
                </a:solidFill>
                <a:latin typeface="Palatino"/>
                <a:ea typeface="Palatino"/>
                <a:cs typeface="Palatino"/>
                <a:sym typeface="Palatino"/>
              </a:rPr>
              <a:t>The Lost Update Problem.</a:t>
            </a:r>
            <a:r>
              <a:rPr b="0" i="0" lang="en-US" sz="2400" u="none">
                <a:solidFill>
                  <a:schemeClr val="dk1"/>
                </a:solidFill>
                <a:latin typeface="Times New Roman"/>
                <a:ea typeface="Times New Roman"/>
                <a:cs typeface="Times New Roman"/>
                <a:sym typeface="Times New Roman"/>
              </a:rPr>
              <a:t> </a:t>
            </a:r>
            <a:endParaRPr/>
          </a:p>
          <a:p>
            <a:pPr indent="-342900" lvl="0" marL="342900" rtl="0" algn="l">
              <a:lnSpc>
                <a:spcPct val="100000"/>
              </a:lnSpc>
              <a:spcBef>
                <a:spcPts val="480"/>
              </a:spcBef>
              <a:spcAft>
                <a:spcPts val="0"/>
              </a:spcAft>
              <a:buSzPts val="2400"/>
              <a:buNone/>
            </a:pPr>
            <a:r>
              <a:rPr b="0" i="0" lang="en-US" sz="2400" u="none">
                <a:solidFill>
                  <a:schemeClr val="dk1"/>
                </a:solidFill>
                <a:latin typeface="Palatino"/>
                <a:ea typeface="Palatino"/>
                <a:cs typeface="Palatino"/>
                <a:sym typeface="Palatino"/>
              </a:rPr>
              <a:t>	This occurs when two transactions that access the same database items have their operations interleaved in a way that makes the value of some database item incorrect. </a:t>
            </a:r>
            <a:endParaRPr/>
          </a:p>
        </p:txBody>
      </p:sp>
      <p:sp>
        <p:nvSpPr>
          <p:cNvPr id="145" name="Google Shape;145;p23"/>
          <p:cNvSpPr txBox="1"/>
          <p:nvPr>
            <p:ph type="title"/>
          </p:nvPr>
        </p:nvSpPr>
        <p:spPr>
          <a:xfrm>
            <a:off x="838200" y="409575"/>
            <a:ext cx="7937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333399"/>
              </a:buClr>
              <a:buSzPts val="3200"/>
              <a:buFont typeface="Arial"/>
              <a:buNone/>
            </a:pPr>
            <a:r>
              <a:rPr b="0" i="0" lang="en-US" sz="3200" u="none">
                <a:solidFill>
                  <a:srgbClr val="333399"/>
                </a:solidFill>
                <a:latin typeface="Arial"/>
                <a:ea typeface="Arial"/>
                <a:cs typeface="Arial"/>
                <a:sym typeface="Arial"/>
              </a:rPr>
              <a:t>1-Introduction to Transaction Processing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nvSpPr>
        <p:spPr>
          <a:xfrm>
            <a:off x="7153275" y="6386512"/>
            <a:ext cx="1905000" cy="3873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Chapter 17-</a:t>
            </a:r>
            <a:fld id="{00000000-1234-1234-1234-123412341234}" type="slidenum">
              <a:rPr b="1" i="0" lang="en-US" sz="1600" u="none">
                <a:solidFill>
                  <a:schemeClr val="dk1"/>
                </a:solidFill>
                <a:latin typeface="Times New Roman"/>
                <a:ea typeface="Times New Roman"/>
                <a:cs typeface="Times New Roman"/>
                <a:sym typeface="Times New Roman"/>
              </a:rPr>
              <a:t>‹#›</a:t>
            </a:fld>
            <a:endParaRPr/>
          </a:p>
        </p:txBody>
      </p:sp>
      <p:sp>
        <p:nvSpPr>
          <p:cNvPr id="151" name="Google Shape;151;p24"/>
          <p:cNvSpPr txBox="1"/>
          <p:nvPr>
            <p:ph type="title"/>
          </p:nvPr>
        </p:nvSpPr>
        <p:spPr>
          <a:xfrm>
            <a:off x="1284287" y="609600"/>
            <a:ext cx="71739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333399"/>
              </a:buClr>
              <a:buSzPts val="2400"/>
              <a:buFont typeface="Arial"/>
              <a:buNone/>
            </a:pPr>
            <a:r>
              <a:rPr b="0" i="0" lang="en-US" sz="2400" u="none">
                <a:solidFill>
                  <a:srgbClr val="333399"/>
                </a:solidFill>
                <a:latin typeface="Arial"/>
                <a:ea typeface="Arial"/>
                <a:cs typeface="Arial"/>
                <a:sym typeface="Arial"/>
              </a:rPr>
              <a:t>Some problems  that occur when concurrent execution is uncontrolled. (a) The lost update problem. </a:t>
            </a:r>
            <a:endParaRPr/>
          </a:p>
        </p:txBody>
      </p:sp>
      <p:pic>
        <p:nvPicPr>
          <p:cNvPr descr="31755_FIG1903a.gif                                             0001035BEeyore                         B91DCF3B:" id="152" name="Google Shape;152;p24"/>
          <p:cNvPicPr preferRelativeResize="0"/>
          <p:nvPr>
            <p:ph idx="1" type="body"/>
          </p:nvPr>
        </p:nvPicPr>
        <p:blipFill rotWithShape="1">
          <a:blip r:embed="rId3">
            <a:alphaModFix/>
          </a:blip>
          <a:srcRect b="0" l="0" r="0" t="0"/>
          <a:stretch/>
        </p:blipFill>
        <p:spPr>
          <a:xfrm>
            <a:off x="685800" y="2392362"/>
            <a:ext cx="7772400" cy="3291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900112" y="609600"/>
            <a:ext cx="7558200" cy="11430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Clr>
                <a:srgbClr val="333399"/>
              </a:buClr>
              <a:buSzPts val="3200"/>
              <a:buFont typeface="Arial"/>
              <a:buNone/>
            </a:pPr>
            <a:r>
              <a:rPr b="0" i="0" lang="en-US" sz="3200" u="none">
                <a:solidFill>
                  <a:srgbClr val="333399"/>
                </a:solidFill>
                <a:latin typeface="Arial"/>
                <a:ea typeface="Arial"/>
                <a:cs typeface="Arial"/>
                <a:sym typeface="Arial"/>
              </a:rPr>
              <a:t>1-Introduction to Transaction Processing</a:t>
            </a:r>
            <a:endParaRPr/>
          </a:p>
        </p:txBody>
      </p:sp>
      <p:sp>
        <p:nvSpPr>
          <p:cNvPr id="158" name="Google Shape;158;p25"/>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0000"/>
              </a:buClr>
              <a:buSzPts val="2400"/>
              <a:buFont typeface="Noto Sans Symbols"/>
              <a:buNone/>
            </a:pPr>
            <a:r>
              <a:rPr b="1" i="0" lang="en-US" sz="2400" u="none" cap="none" strike="noStrike">
                <a:solidFill>
                  <a:schemeClr val="dk1"/>
                </a:solidFill>
                <a:latin typeface="Times New Roman"/>
                <a:ea typeface="Times New Roman"/>
                <a:cs typeface="Times New Roman"/>
                <a:sym typeface="Times New Roman"/>
              </a:rPr>
              <a:t>Why Concurrency Control is needed:</a:t>
            </a:r>
            <a:endParaRPr b="1" i="0" sz="2400" u="none" cap="none" strike="noStrike">
              <a:solidFill>
                <a:schemeClr val="dk1"/>
              </a:solidFill>
              <a:latin typeface="Palatino"/>
              <a:ea typeface="Palatino"/>
              <a:cs typeface="Palatino"/>
              <a:sym typeface="Palatino"/>
            </a:endParaRPr>
          </a:p>
          <a:p>
            <a:pPr indent="-342900" lvl="0" marL="342900" marR="0" rtl="0" algn="l">
              <a:lnSpc>
                <a:spcPct val="100000"/>
              </a:lnSpc>
              <a:spcBef>
                <a:spcPts val="480"/>
              </a:spcBef>
              <a:spcAft>
                <a:spcPts val="0"/>
              </a:spcAft>
              <a:buClr>
                <a:srgbClr val="FF0000"/>
              </a:buClr>
              <a:buSzPts val="2400"/>
              <a:buFont typeface="Noto Sans Symbols"/>
              <a:buChar char="●"/>
            </a:pPr>
            <a:r>
              <a:rPr b="1" i="0" lang="en-US" sz="2400" u="none" cap="none" strike="noStrike">
                <a:solidFill>
                  <a:schemeClr val="dk1"/>
                </a:solidFill>
                <a:latin typeface="Palatino"/>
                <a:ea typeface="Palatino"/>
                <a:cs typeface="Palatino"/>
                <a:sym typeface="Palatino"/>
              </a:rPr>
              <a:t>The Temporary Update (or Dirty Read) Problem.</a:t>
            </a:r>
            <a:r>
              <a:rPr b="0" i="0" lang="en-US" sz="2400" u="none" cap="none" strike="noStrike">
                <a:solidFill>
                  <a:schemeClr val="dk1"/>
                </a:solidFill>
                <a:latin typeface="Times New Roman"/>
                <a:ea typeface="Times New Roman"/>
                <a:cs typeface="Times New Roman"/>
                <a:sym typeface="Times New Roman"/>
              </a:rPr>
              <a:t> </a:t>
            </a:r>
            <a:endParaRPr/>
          </a:p>
          <a:p>
            <a:pPr indent="-342900" lvl="0" marL="342900" marR="0" rtl="0" algn="l">
              <a:lnSpc>
                <a:spcPct val="100000"/>
              </a:lnSpc>
              <a:spcBef>
                <a:spcPts val="480"/>
              </a:spcBef>
              <a:spcAft>
                <a:spcPts val="0"/>
              </a:spcAft>
              <a:buClr>
                <a:srgbClr val="FF0000"/>
              </a:buClr>
              <a:buSzPts val="2400"/>
              <a:buFont typeface="Noto Sans Symbols"/>
              <a:buNone/>
            </a:pPr>
            <a:r>
              <a:rPr b="0" i="0" lang="en-US" sz="2400" u="none" cap="none" strike="noStrike">
                <a:solidFill>
                  <a:schemeClr val="dk1"/>
                </a:solidFill>
                <a:latin typeface="Palatino"/>
                <a:ea typeface="Palatino"/>
                <a:cs typeface="Palatino"/>
                <a:sym typeface="Palatino"/>
              </a:rPr>
              <a:t>	This occurs when one transaction updates a database item and then the transaction fails for some reason. The updated item is accessed by another transaction before it is changed back to its original value.</a:t>
            </a:r>
            <a:r>
              <a:rPr b="0" i="0" lang="en-US" sz="2400" u="none" cap="none" strike="noStrike">
                <a:solidFill>
                  <a:schemeClr val="dk1"/>
                </a:solidFill>
                <a:latin typeface="Times New Roman"/>
                <a:ea typeface="Times New Roman"/>
                <a:cs typeface="Times New Roman"/>
                <a:sym typeface="Times New Roman"/>
              </a:rPr>
              <a:t> </a:t>
            </a:r>
            <a:endParaRPr/>
          </a:p>
          <a:p>
            <a:pPr indent="-190500" lvl="0" marL="342900" marR="0" rtl="0" algn="l">
              <a:spcBef>
                <a:spcPts val="480"/>
              </a:spcBef>
              <a:spcAft>
                <a:spcPts val="0"/>
              </a:spcAft>
              <a:buClr>
                <a:srgbClr val="FF0000"/>
              </a:buClr>
              <a:buSzPts val="2400"/>
              <a:buFont typeface="Noto Sans Symbols"/>
              <a:buNone/>
            </a:pPr>
            <a:r>
              <a:t/>
            </a:r>
            <a:endParaRPr b="0" i="0" sz="2400" u="none">
              <a:solidFill>
                <a:schemeClr val="dk1"/>
              </a:solidFill>
              <a:latin typeface="Times New Roman"/>
              <a:ea typeface="Times New Roman"/>
              <a:cs typeface="Times New Roman"/>
              <a:sym typeface="Times New Roman"/>
            </a:endParaRPr>
          </a:p>
        </p:txBody>
      </p:sp>
      <p:sp>
        <p:nvSpPr>
          <p:cNvPr id="159" name="Google Shape;159;p25"/>
          <p:cNvSpPr txBox="1"/>
          <p:nvPr/>
        </p:nvSpPr>
        <p:spPr>
          <a:xfrm>
            <a:off x="7153275" y="6386512"/>
            <a:ext cx="1905000" cy="3873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Chapter 17-</a:t>
            </a:r>
            <a:fld id="{00000000-1234-1234-1234-123412341234}" type="slidenum">
              <a:rPr b="1" i="0" lang="en-US" sz="16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nvSpPr>
        <p:spPr>
          <a:xfrm>
            <a:off x="7153275" y="6386512"/>
            <a:ext cx="1905000" cy="3873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Chapter 17-</a:t>
            </a:r>
            <a:fld id="{00000000-1234-1234-1234-123412341234}" type="slidenum">
              <a:rPr b="1" i="0" lang="en-US" sz="1600" u="none">
                <a:solidFill>
                  <a:schemeClr val="dk1"/>
                </a:solidFill>
                <a:latin typeface="Times New Roman"/>
                <a:ea typeface="Times New Roman"/>
                <a:cs typeface="Times New Roman"/>
                <a:sym typeface="Times New Roman"/>
              </a:rPr>
              <a:t>‹#›</a:t>
            </a:fld>
            <a:endParaRPr/>
          </a:p>
        </p:txBody>
      </p:sp>
      <p:sp>
        <p:nvSpPr>
          <p:cNvPr id="165" name="Google Shape;165;p26"/>
          <p:cNvSpPr txBox="1"/>
          <p:nvPr>
            <p:ph type="title"/>
          </p:nvPr>
        </p:nvSpPr>
        <p:spPr>
          <a:xfrm>
            <a:off x="1284287" y="609600"/>
            <a:ext cx="71739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333399"/>
              </a:buClr>
              <a:buSzPts val="2400"/>
              <a:buFont typeface="Arial"/>
              <a:buNone/>
            </a:pPr>
            <a:r>
              <a:rPr b="0" i="0" lang="en-US" sz="2400" u="none">
                <a:solidFill>
                  <a:srgbClr val="333399"/>
                </a:solidFill>
                <a:latin typeface="Arial"/>
                <a:ea typeface="Arial"/>
                <a:cs typeface="Arial"/>
                <a:sym typeface="Arial"/>
              </a:rPr>
              <a:t>Some problems  that occur when concurrent execution is uncontrolled. (b) The temporary update problem.</a:t>
            </a:r>
            <a:endParaRPr/>
          </a:p>
        </p:txBody>
      </p:sp>
      <p:pic>
        <p:nvPicPr>
          <p:cNvPr descr="31755_FIG1903b.gif                                             0001035BEeyore                         B91DCF3B:" id="166" name="Google Shape;166;p26"/>
          <p:cNvPicPr preferRelativeResize="0"/>
          <p:nvPr>
            <p:ph idx="1" type="body"/>
          </p:nvPr>
        </p:nvPicPr>
        <p:blipFill rotWithShape="1">
          <a:blip r:embed="rId3">
            <a:alphaModFix/>
          </a:blip>
          <a:srcRect b="0" l="0" r="0" t="0"/>
          <a:stretch/>
        </p:blipFill>
        <p:spPr>
          <a:xfrm>
            <a:off x="685800" y="2079625"/>
            <a:ext cx="7772400" cy="3918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nvSpPr>
        <p:spPr>
          <a:xfrm>
            <a:off x="7153275" y="6386512"/>
            <a:ext cx="1905000" cy="3873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Chapter 17-</a:t>
            </a:r>
            <a:fld id="{00000000-1234-1234-1234-123412341234}" type="slidenum">
              <a:rPr b="1" i="0" lang="en-US" sz="1600" u="none">
                <a:solidFill>
                  <a:schemeClr val="dk1"/>
                </a:solidFill>
                <a:latin typeface="Times New Roman"/>
                <a:ea typeface="Times New Roman"/>
                <a:cs typeface="Times New Roman"/>
                <a:sym typeface="Times New Roman"/>
              </a:rPr>
              <a:t>‹#›</a:t>
            </a:fld>
            <a:endParaRPr/>
          </a:p>
        </p:txBody>
      </p:sp>
      <p:sp>
        <p:nvSpPr>
          <p:cNvPr id="172" name="Google Shape;172;p27"/>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800"/>
              <a:buNone/>
            </a:pPr>
            <a:r>
              <a:rPr b="1" i="0" lang="en-US" sz="2800" u="none">
                <a:solidFill>
                  <a:schemeClr val="dk1"/>
                </a:solidFill>
                <a:latin typeface="Times New Roman"/>
                <a:ea typeface="Times New Roman"/>
                <a:cs typeface="Times New Roman"/>
                <a:sym typeface="Times New Roman"/>
              </a:rPr>
              <a:t>Why Concurrency Control is needed (cont.):</a:t>
            </a:r>
            <a:endParaRPr/>
          </a:p>
          <a:p>
            <a:pPr indent="-342900" lvl="0" marL="342900" rtl="0" algn="l">
              <a:lnSpc>
                <a:spcPct val="100000"/>
              </a:lnSpc>
              <a:spcBef>
                <a:spcPts val="480"/>
              </a:spcBef>
              <a:spcAft>
                <a:spcPts val="0"/>
              </a:spcAft>
              <a:buClr>
                <a:srgbClr val="FF0000"/>
              </a:buClr>
              <a:buSzPts val="2400"/>
              <a:buFont typeface="Noto Sans Symbols"/>
              <a:buChar char="●"/>
            </a:pPr>
            <a:r>
              <a:rPr b="1" i="0" lang="en-US" sz="2400" u="none">
                <a:solidFill>
                  <a:schemeClr val="dk1"/>
                </a:solidFill>
                <a:latin typeface="Palatino"/>
                <a:ea typeface="Palatino"/>
                <a:cs typeface="Palatino"/>
                <a:sym typeface="Palatino"/>
              </a:rPr>
              <a:t>The Incorrect Summary Problem .</a:t>
            </a:r>
            <a:r>
              <a:rPr b="0" i="0" lang="en-US" sz="2400" u="none">
                <a:solidFill>
                  <a:schemeClr val="dk1"/>
                </a:solidFill>
                <a:latin typeface="Times New Roman"/>
                <a:ea typeface="Times New Roman"/>
                <a:cs typeface="Times New Roman"/>
                <a:sym typeface="Times New Roman"/>
              </a:rPr>
              <a:t> </a:t>
            </a:r>
            <a:endParaRPr/>
          </a:p>
          <a:p>
            <a:pPr indent="-342900" lvl="0" marL="342900" rtl="0" algn="l">
              <a:lnSpc>
                <a:spcPct val="100000"/>
              </a:lnSpc>
              <a:spcBef>
                <a:spcPts val="480"/>
              </a:spcBef>
              <a:spcAft>
                <a:spcPts val="0"/>
              </a:spcAft>
              <a:buSzPts val="2400"/>
              <a:buNone/>
            </a:pPr>
            <a:r>
              <a:rPr b="0" i="0" lang="en-US" sz="2400" u="none">
                <a:solidFill>
                  <a:schemeClr val="dk1"/>
                </a:solidFill>
                <a:latin typeface="Palatino"/>
                <a:ea typeface="Palatino"/>
                <a:cs typeface="Palatino"/>
                <a:sym typeface="Palatino"/>
              </a:rPr>
              <a:t>	If one transaction is calculating an aggregate summary function on a number of records while other transactions are updating some of these records, the aggregate function may </a:t>
            </a:r>
            <a:r>
              <a:rPr b="0" i="0" lang="en-US" sz="2400" u="sng">
                <a:solidFill>
                  <a:schemeClr val="dk1"/>
                </a:solidFill>
                <a:latin typeface="Palatino"/>
                <a:ea typeface="Palatino"/>
                <a:cs typeface="Palatino"/>
                <a:sym typeface="Palatino"/>
              </a:rPr>
              <a:t>calculate some values before they are updated and others after they are updated</a:t>
            </a:r>
            <a:r>
              <a:rPr b="0" i="0" lang="en-US" sz="2400" u="none">
                <a:solidFill>
                  <a:schemeClr val="dk1"/>
                </a:solidFill>
                <a:latin typeface="Palatino"/>
                <a:ea typeface="Palatino"/>
                <a:cs typeface="Palatino"/>
                <a:sym typeface="Palatino"/>
              </a:rPr>
              <a:t>. </a:t>
            </a:r>
            <a:endParaRPr/>
          </a:p>
        </p:txBody>
      </p:sp>
      <p:sp>
        <p:nvSpPr>
          <p:cNvPr id="173" name="Google Shape;173;p27"/>
          <p:cNvSpPr txBox="1"/>
          <p:nvPr>
            <p:ph type="title"/>
          </p:nvPr>
        </p:nvSpPr>
        <p:spPr>
          <a:xfrm>
            <a:off x="838200" y="609600"/>
            <a:ext cx="7937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333399"/>
              </a:buClr>
              <a:buSzPts val="3200"/>
              <a:buFont typeface="Arial"/>
              <a:buNone/>
            </a:pPr>
            <a:r>
              <a:rPr b="0" i="0" lang="en-US" sz="3200" u="none">
                <a:solidFill>
                  <a:srgbClr val="333399"/>
                </a:solidFill>
                <a:latin typeface="Arial"/>
                <a:ea typeface="Arial"/>
                <a:cs typeface="Arial"/>
                <a:sym typeface="Arial"/>
              </a:rPr>
              <a:t>1-Introduction to Transaction Processing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nvSpPr>
        <p:spPr>
          <a:xfrm>
            <a:off x="7153275" y="6386512"/>
            <a:ext cx="1905000" cy="3873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Chapter 17-</a:t>
            </a:r>
            <a:fld id="{00000000-1234-1234-1234-123412341234}" type="slidenum">
              <a:rPr b="1" i="0" lang="en-US" sz="1600" u="none">
                <a:solidFill>
                  <a:schemeClr val="dk1"/>
                </a:solidFill>
                <a:latin typeface="Times New Roman"/>
                <a:ea typeface="Times New Roman"/>
                <a:cs typeface="Times New Roman"/>
                <a:sym typeface="Times New Roman"/>
              </a:rPr>
              <a:t>‹#›</a:t>
            </a:fld>
            <a:endParaRPr/>
          </a:p>
        </p:txBody>
      </p:sp>
      <p:sp>
        <p:nvSpPr>
          <p:cNvPr id="179" name="Google Shape;179;p28"/>
          <p:cNvSpPr txBox="1"/>
          <p:nvPr>
            <p:ph type="title"/>
          </p:nvPr>
        </p:nvSpPr>
        <p:spPr>
          <a:xfrm>
            <a:off x="762000" y="609600"/>
            <a:ext cx="8212200" cy="6684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333399"/>
              </a:buClr>
              <a:buSzPts val="2400"/>
              <a:buFont typeface="Arial"/>
              <a:buNone/>
            </a:pPr>
            <a:r>
              <a:rPr b="1" i="0" lang="en-US" sz="2400" u="none">
                <a:solidFill>
                  <a:srgbClr val="333399"/>
                </a:solidFill>
                <a:latin typeface="Arial"/>
                <a:ea typeface="Arial"/>
                <a:cs typeface="Arial"/>
                <a:sym typeface="Arial"/>
              </a:rPr>
              <a:t> </a:t>
            </a:r>
            <a:r>
              <a:rPr b="0" i="0" lang="en-US" sz="2400" u="none">
                <a:solidFill>
                  <a:srgbClr val="333399"/>
                </a:solidFill>
                <a:latin typeface="Arial"/>
                <a:ea typeface="Arial"/>
                <a:cs typeface="Arial"/>
                <a:sym typeface="Arial"/>
              </a:rPr>
              <a:t>Some problems  that occur when concurrent execution is uncontrolled. (c) The incorrect summary problem.</a:t>
            </a:r>
            <a:endParaRPr/>
          </a:p>
        </p:txBody>
      </p:sp>
      <p:pic>
        <p:nvPicPr>
          <p:cNvPr descr="31755_FIG1903c.gif                                             0001035BEeyore                         B91DCF3B:" id="180" name="Google Shape;180;p28"/>
          <p:cNvPicPr preferRelativeResize="0"/>
          <p:nvPr>
            <p:ph idx="1" type="body"/>
          </p:nvPr>
        </p:nvPicPr>
        <p:blipFill rotWithShape="1">
          <a:blip r:embed="rId3">
            <a:alphaModFix/>
          </a:blip>
          <a:srcRect b="0" l="0" r="0" t="0"/>
          <a:stretch/>
        </p:blipFill>
        <p:spPr>
          <a:xfrm>
            <a:off x="901700" y="1647825"/>
            <a:ext cx="7327800" cy="4613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nvSpPr>
        <p:spPr>
          <a:xfrm>
            <a:off x="7153275" y="6386512"/>
            <a:ext cx="1905000" cy="3873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Chapter 17-</a:t>
            </a:r>
            <a:fld id="{00000000-1234-1234-1234-123412341234}" type="slidenum">
              <a:rPr b="1" i="0" lang="en-US" sz="1600" u="none">
                <a:solidFill>
                  <a:schemeClr val="dk1"/>
                </a:solidFill>
                <a:latin typeface="Times New Roman"/>
                <a:ea typeface="Times New Roman"/>
                <a:cs typeface="Times New Roman"/>
                <a:sym typeface="Times New Roman"/>
              </a:rPr>
              <a:t>‹#›</a:t>
            </a:fld>
            <a:endParaRPr/>
          </a:p>
        </p:txBody>
      </p:sp>
      <p:sp>
        <p:nvSpPr>
          <p:cNvPr id="186" name="Google Shape;186;p29"/>
          <p:cNvSpPr txBox="1"/>
          <p:nvPr>
            <p:ph idx="1" type="body"/>
          </p:nvPr>
        </p:nvSpPr>
        <p:spPr>
          <a:xfrm>
            <a:off x="685800" y="1371600"/>
            <a:ext cx="8089800" cy="47244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800"/>
              <a:buNone/>
            </a:pPr>
            <a:r>
              <a:rPr b="1" i="0" lang="en-US" sz="2800" u="none">
                <a:solidFill>
                  <a:schemeClr val="dk1"/>
                </a:solidFill>
                <a:latin typeface="Times New Roman"/>
                <a:ea typeface="Times New Roman"/>
                <a:cs typeface="Times New Roman"/>
                <a:sym typeface="Times New Roman"/>
              </a:rPr>
              <a:t>Why recovery is needed:</a:t>
            </a:r>
            <a:r>
              <a:rPr b="1" i="0" lang="en-US" sz="2400" u="none">
                <a:solidFill>
                  <a:schemeClr val="dk1"/>
                </a:solidFill>
                <a:latin typeface="Times New Roman"/>
                <a:ea typeface="Times New Roman"/>
                <a:cs typeface="Times New Roman"/>
                <a:sym typeface="Times New Roman"/>
              </a:rPr>
              <a:t> </a:t>
            </a:r>
            <a:endParaRPr/>
          </a:p>
          <a:p>
            <a:pPr indent="-342900" lvl="0" marL="342900" rtl="0" algn="l">
              <a:lnSpc>
                <a:spcPct val="90000"/>
              </a:lnSpc>
              <a:spcBef>
                <a:spcPts val="480"/>
              </a:spcBef>
              <a:spcAft>
                <a:spcPts val="0"/>
              </a:spcAft>
              <a:buSzPts val="2400"/>
              <a:buNone/>
            </a:pPr>
            <a:r>
              <a:rPr b="0" i="0" lang="en-US" sz="2400" u="none">
                <a:solidFill>
                  <a:schemeClr val="dk1"/>
                </a:solidFill>
                <a:latin typeface="Palatino"/>
                <a:ea typeface="Palatino"/>
                <a:cs typeface="Palatino"/>
                <a:sym typeface="Palatino"/>
              </a:rPr>
              <a:t>(What causes a Transaction to fail)</a:t>
            </a:r>
            <a:endParaRPr/>
          </a:p>
          <a:p>
            <a:pPr indent="-342900" lvl="0" marL="342900" rtl="0" algn="l">
              <a:lnSpc>
                <a:spcPct val="90000"/>
              </a:lnSpc>
              <a:spcBef>
                <a:spcPts val="480"/>
              </a:spcBef>
              <a:spcAft>
                <a:spcPts val="0"/>
              </a:spcAft>
              <a:buSzPts val="2000"/>
              <a:buNone/>
            </a:pPr>
            <a:r>
              <a:rPr b="0" i="0" lang="en-US" sz="2000" u="none">
                <a:solidFill>
                  <a:schemeClr val="dk1"/>
                </a:solidFill>
                <a:latin typeface="Palatino"/>
                <a:ea typeface="Palatino"/>
                <a:cs typeface="Palatino"/>
                <a:sym typeface="Palatino"/>
              </a:rPr>
              <a:t>1.	</a:t>
            </a:r>
            <a:r>
              <a:rPr b="1" i="0" lang="en-US" sz="2400" u="none">
                <a:solidFill>
                  <a:schemeClr val="dk1"/>
                </a:solidFill>
                <a:latin typeface="Palatino"/>
                <a:ea typeface="Palatino"/>
                <a:cs typeface="Palatino"/>
                <a:sym typeface="Palatino"/>
              </a:rPr>
              <a:t>A computer failure (system crash):</a:t>
            </a:r>
            <a:r>
              <a:rPr b="0" i="0" lang="en-US" sz="2000" u="none">
                <a:solidFill>
                  <a:schemeClr val="dk1"/>
                </a:solidFill>
                <a:latin typeface="Palatino"/>
                <a:ea typeface="Palatino"/>
                <a:cs typeface="Palatino"/>
                <a:sym typeface="Palatino"/>
              </a:rPr>
              <a:t> </a:t>
            </a:r>
            <a:r>
              <a:rPr b="0" i="0" lang="en-US" sz="2400" u="none">
                <a:solidFill>
                  <a:schemeClr val="dk1"/>
                </a:solidFill>
                <a:latin typeface="Palatino"/>
                <a:ea typeface="Palatino"/>
                <a:cs typeface="Palatino"/>
                <a:sym typeface="Palatino"/>
              </a:rPr>
              <a:t>A hardware or software error occurs in the computer system during transaction execution. If the hardware crashes, the contents of the computer’s internal memory may be lost.</a:t>
            </a:r>
            <a:endParaRPr/>
          </a:p>
          <a:p>
            <a:pPr indent="-342900" lvl="0" marL="342900" rtl="0" algn="l">
              <a:lnSpc>
                <a:spcPct val="90000"/>
              </a:lnSpc>
              <a:spcBef>
                <a:spcPts val="480"/>
              </a:spcBef>
              <a:spcAft>
                <a:spcPts val="0"/>
              </a:spcAft>
              <a:buSzPts val="2000"/>
              <a:buNone/>
            </a:pPr>
            <a:r>
              <a:rPr b="0" i="0" lang="en-US" sz="2000" u="none">
                <a:solidFill>
                  <a:schemeClr val="dk1"/>
                </a:solidFill>
                <a:latin typeface="Palatino"/>
                <a:ea typeface="Palatino"/>
                <a:cs typeface="Palatino"/>
                <a:sym typeface="Palatino"/>
              </a:rPr>
              <a:t>2.	</a:t>
            </a:r>
            <a:r>
              <a:rPr b="1" i="0" lang="en-US" sz="2400" u="none">
                <a:solidFill>
                  <a:schemeClr val="dk1"/>
                </a:solidFill>
                <a:latin typeface="Palatino"/>
                <a:ea typeface="Palatino"/>
                <a:cs typeface="Palatino"/>
                <a:sym typeface="Palatino"/>
              </a:rPr>
              <a:t>A transaction or system error :</a:t>
            </a:r>
            <a:r>
              <a:rPr b="0" i="0" lang="en-US" sz="2000" u="none">
                <a:solidFill>
                  <a:schemeClr val="dk1"/>
                </a:solidFill>
                <a:latin typeface="Palatino"/>
                <a:ea typeface="Palatino"/>
                <a:cs typeface="Palatino"/>
                <a:sym typeface="Palatino"/>
              </a:rPr>
              <a:t> </a:t>
            </a:r>
            <a:r>
              <a:rPr b="0" i="0" lang="en-US" sz="2400" u="none">
                <a:solidFill>
                  <a:schemeClr val="dk1"/>
                </a:solidFill>
                <a:latin typeface="Palatino"/>
                <a:ea typeface="Palatino"/>
                <a:cs typeface="Palatino"/>
                <a:sym typeface="Palatino"/>
              </a:rPr>
              <a:t>Some operation in the transaction may cause it to fail, such as integer overflow or division by zero. Transaction failure may also occur because of erroneous parameter values or because of a logical programming error. In addition, the user may interrupt the transaction during its execution.</a:t>
            </a:r>
            <a:endParaRPr/>
          </a:p>
          <a:p>
            <a:pPr indent="-342900" lvl="0" marL="342900" rtl="0" algn="l">
              <a:lnSpc>
                <a:spcPct val="90000"/>
              </a:lnSpc>
              <a:spcBef>
                <a:spcPts val="480"/>
              </a:spcBef>
              <a:spcAft>
                <a:spcPts val="0"/>
              </a:spcAft>
              <a:buSzPts val="2400"/>
              <a:buNone/>
            </a:pPr>
            <a:r>
              <a:rPr b="0" i="0" lang="en-US" sz="2400" u="none">
                <a:solidFill>
                  <a:schemeClr val="dk1"/>
                </a:solidFill>
                <a:latin typeface="Palatino"/>
                <a:ea typeface="Palatino"/>
                <a:cs typeface="Palatino"/>
                <a:sym typeface="Palatino"/>
              </a:rPr>
              <a:t> </a:t>
            </a:r>
            <a:endParaRPr/>
          </a:p>
        </p:txBody>
      </p:sp>
      <p:sp>
        <p:nvSpPr>
          <p:cNvPr id="187" name="Google Shape;187;p29"/>
          <p:cNvSpPr txBox="1"/>
          <p:nvPr>
            <p:ph type="title"/>
          </p:nvPr>
        </p:nvSpPr>
        <p:spPr>
          <a:xfrm>
            <a:off x="685800" y="228600"/>
            <a:ext cx="80898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333399"/>
              </a:buClr>
              <a:buSzPts val="3200"/>
              <a:buFont typeface="Arial"/>
              <a:buNone/>
            </a:pPr>
            <a:r>
              <a:rPr b="0" i="0" lang="en-US" sz="3200" u="none">
                <a:solidFill>
                  <a:srgbClr val="333399"/>
                </a:solidFill>
                <a:latin typeface="Arial"/>
                <a:ea typeface="Arial"/>
                <a:cs typeface="Arial"/>
                <a:sym typeface="Arial"/>
              </a:rPr>
              <a:t>1-Introduction to Transaction Processing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0"/>
          <p:cNvSpPr txBox="1"/>
          <p:nvPr/>
        </p:nvSpPr>
        <p:spPr>
          <a:xfrm>
            <a:off x="7153275" y="6386512"/>
            <a:ext cx="1905000" cy="3873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Chapter 17-</a:t>
            </a:r>
            <a:fld id="{00000000-1234-1234-1234-123412341234}" type="slidenum">
              <a:rPr b="1" i="0" lang="en-US" sz="1600" u="none">
                <a:solidFill>
                  <a:schemeClr val="dk1"/>
                </a:solidFill>
                <a:latin typeface="Times New Roman"/>
                <a:ea typeface="Times New Roman"/>
                <a:cs typeface="Times New Roman"/>
                <a:sym typeface="Times New Roman"/>
              </a:rPr>
              <a:t>‹#›</a:t>
            </a:fld>
            <a:endParaRPr/>
          </a:p>
        </p:txBody>
      </p:sp>
      <p:sp>
        <p:nvSpPr>
          <p:cNvPr id="193" name="Google Shape;193;p30"/>
          <p:cNvSpPr txBox="1"/>
          <p:nvPr>
            <p:ph idx="1" type="body"/>
          </p:nvPr>
        </p:nvSpPr>
        <p:spPr>
          <a:xfrm>
            <a:off x="685800" y="1143000"/>
            <a:ext cx="8089800" cy="4724400"/>
          </a:xfrm>
          <a:prstGeom prst="rect">
            <a:avLst/>
          </a:prstGeom>
          <a:noFill/>
          <a:ln>
            <a:noFill/>
          </a:ln>
        </p:spPr>
        <p:txBody>
          <a:bodyPr anchorCtr="0" anchor="t" bIns="45700" lIns="91425" spcFirstLastPara="1" rIns="91425" wrap="square" tIns="45700">
            <a:noAutofit/>
          </a:bodyPr>
          <a:lstStyle/>
          <a:p>
            <a:pPr indent="-533400" lvl="0" marL="533400" rtl="0" algn="l">
              <a:lnSpc>
                <a:spcPct val="90000"/>
              </a:lnSpc>
              <a:spcBef>
                <a:spcPts val="0"/>
              </a:spcBef>
              <a:spcAft>
                <a:spcPts val="0"/>
              </a:spcAft>
              <a:buSzPts val="2400"/>
              <a:buNone/>
            </a:pPr>
            <a:r>
              <a:rPr b="0" i="0" lang="en-US" sz="2400" u="none">
                <a:solidFill>
                  <a:schemeClr val="dk1"/>
                </a:solidFill>
                <a:latin typeface="Palatino"/>
                <a:ea typeface="Palatino"/>
                <a:cs typeface="Palatino"/>
                <a:sym typeface="Palatino"/>
              </a:rPr>
              <a:t>3.</a:t>
            </a:r>
            <a:r>
              <a:rPr b="1" i="0" lang="en-US" sz="2400" u="none">
                <a:solidFill>
                  <a:schemeClr val="dk1"/>
                </a:solidFill>
                <a:latin typeface="Palatino"/>
                <a:ea typeface="Palatino"/>
                <a:cs typeface="Palatino"/>
                <a:sym typeface="Palatino"/>
              </a:rPr>
              <a:t> Local errors or exception conditions</a:t>
            </a:r>
            <a:r>
              <a:rPr b="0" i="0" lang="en-US" sz="2400" u="none">
                <a:solidFill>
                  <a:schemeClr val="dk1"/>
                </a:solidFill>
                <a:latin typeface="Palatino"/>
                <a:ea typeface="Palatino"/>
                <a:cs typeface="Palatino"/>
                <a:sym typeface="Palatino"/>
              </a:rPr>
              <a:t> detected by the transaction: </a:t>
            </a:r>
            <a:endParaRPr/>
          </a:p>
          <a:p>
            <a:pPr indent="-533400" lvl="0" marL="533400" rtl="0" algn="l">
              <a:lnSpc>
                <a:spcPct val="90000"/>
              </a:lnSpc>
              <a:spcBef>
                <a:spcPts val="480"/>
              </a:spcBef>
              <a:spcAft>
                <a:spcPts val="0"/>
              </a:spcAft>
              <a:buSzPts val="2400"/>
              <a:buNone/>
            </a:pPr>
            <a:r>
              <a:rPr b="0" i="0" lang="en-US" sz="2400" u="none">
                <a:solidFill>
                  <a:schemeClr val="dk1"/>
                </a:solidFill>
                <a:latin typeface="Palatino"/>
                <a:ea typeface="Palatino"/>
                <a:cs typeface="Palatino"/>
                <a:sym typeface="Palatino"/>
              </a:rPr>
              <a:t>	certain conditions necessitate cancellation of the transaction. For example, data for the transaction may not be found. A condition, such as insufficient account balance in a banking database, may cause a transaction, such as a fund withdrawal from that account, to be canceled. </a:t>
            </a:r>
            <a:endParaRPr/>
          </a:p>
          <a:p>
            <a:pPr indent="-533400" lvl="0" marL="533400" rtl="0" algn="l">
              <a:lnSpc>
                <a:spcPct val="90000"/>
              </a:lnSpc>
              <a:spcBef>
                <a:spcPts val="480"/>
              </a:spcBef>
              <a:spcAft>
                <a:spcPts val="0"/>
              </a:spcAft>
              <a:buSzPts val="2400"/>
              <a:buNone/>
            </a:pPr>
            <a:r>
              <a:rPr b="0" i="0" lang="en-US" sz="2400" u="none">
                <a:solidFill>
                  <a:schemeClr val="dk1"/>
                </a:solidFill>
                <a:latin typeface="Palatino"/>
                <a:ea typeface="Palatino"/>
                <a:cs typeface="Palatino"/>
                <a:sym typeface="Palatino"/>
              </a:rPr>
              <a:t>4.	</a:t>
            </a:r>
            <a:r>
              <a:rPr b="1" i="0" lang="en-US" sz="2400" u="none">
                <a:solidFill>
                  <a:schemeClr val="dk1"/>
                </a:solidFill>
                <a:latin typeface="Palatino"/>
                <a:ea typeface="Palatino"/>
                <a:cs typeface="Palatino"/>
                <a:sym typeface="Palatino"/>
              </a:rPr>
              <a:t>Concurrency control enforcement:</a:t>
            </a:r>
            <a:r>
              <a:rPr b="0" i="0" lang="en-US" sz="2400" u="none">
                <a:solidFill>
                  <a:schemeClr val="dk1"/>
                </a:solidFill>
                <a:latin typeface="Palatino"/>
                <a:ea typeface="Palatino"/>
                <a:cs typeface="Palatino"/>
                <a:sym typeface="Palatino"/>
              </a:rPr>
              <a:t> The concurrency control method may decide to abort the transaction, to be restarted later, because it violates serializability or because several transactions are in a state of deadlock. </a:t>
            </a:r>
            <a:endParaRPr/>
          </a:p>
        </p:txBody>
      </p:sp>
      <p:sp>
        <p:nvSpPr>
          <p:cNvPr id="194" name="Google Shape;194;p30"/>
          <p:cNvSpPr txBox="1"/>
          <p:nvPr>
            <p:ph type="title"/>
          </p:nvPr>
        </p:nvSpPr>
        <p:spPr>
          <a:xfrm>
            <a:off x="685800" y="0"/>
            <a:ext cx="80898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333399"/>
              </a:buClr>
              <a:buSzPts val="3200"/>
              <a:buFont typeface="Arial"/>
              <a:buNone/>
            </a:pPr>
            <a:r>
              <a:rPr b="0" i="0" lang="en-US" sz="3200" u="none">
                <a:solidFill>
                  <a:srgbClr val="333399"/>
                </a:solidFill>
                <a:latin typeface="Arial"/>
                <a:ea typeface="Arial"/>
                <a:cs typeface="Arial"/>
                <a:sym typeface="Arial"/>
              </a:rPr>
              <a:t>1-Introduction to Transaction Processing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nvSpPr>
        <p:spPr>
          <a:xfrm>
            <a:off x="7153275" y="6386512"/>
            <a:ext cx="1905000" cy="3873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Chapter 17-</a:t>
            </a:r>
            <a:fld id="{00000000-1234-1234-1234-123412341234}" type="slidenum">
              <a:rPr b="1" i="0" lang="en-US" sz="1600" u="none">
                <a:solidFill>
                  <a:schemeClr val="dk1"/>
                </a:solidFill>
                <a:latin typeface="Times New Roman"/>
                <a:ea typeface="Times New Roman"/>
                <a:cs typeface="Times New Roman"/>
                <a:sym typeface="Times New Roman"/>
              </a:rPr>
              <a:t>‹#›</a:t>
            </a:fld>
            <a:endParaRPr/>
          </a:p>
        </p:txBody>
      </p:sp>
      <p:sp>
        <p:nvSpPr>
          <p:cNvPr id="200" name="Google Shape;200;p31"/>
          <p:cNvSpPr txBox="1"/>
          <p:nvPr>
            <p:ph idx="1" type="body"/>
          </p:nvPr>
        </p:nvSpPr>
        <p:spPr>
          <a:xfrm>
            <a:off x="685800" y="1371600"/>
            <a:ext cx="8089800" cy="4724400"/>
          </a:xfrm>
          <a:prstGeom prst="rect">
            <a:avLst/>
          </a:prstGeom>
          <a:noFill/>
          <a:ln>
            <a:noFill/>
          </a:ln>
        </p:spPr>
        <p:txBody>
          <a:bodyPr anchorCtr="0" anchor="t" bIns="45700" lIns="91425" spcFirstLastPara="1" rIns="91425" wrap="square" tIns="45700">
            <a:noAutofit/>
          </a:bodyPr>
          <a:lstStyle/>
          <a:p>
            <a:pPr indent="-609600" lvl="0" marL="609600" rtl="0" algn="l">
              <a:lnSpc>
                <a:spcPct val="100000"/>
              </a:lnSpc>
              <a:spcBef>
                <a:spcPts val="0"/>
              </a:spcBef>
              <a:spcAft>
                <a:spcPts val="0"/>
              </a:spcAft>
              <a:buSzPts val="2800"/>
              <a:buNone/>
            </a:pPr>
            <a:r>
              <a:rPr b="1" i="0" lang="en-US" sz="2800" u="none">
                <a:solidFill>
                  <a:schemeClr val="dk1"/>
                </a:solidFill>
                <a:latin typeface="Times New Roman"/>
                <a:ea typeface="Times New Roman"/>
                <a:cs typeface="Times New Roman"/>
                <a:sym typeface="Times New Roman"/>
              </a:rPr>
              <a:t> </a:t>
            </a:r>
            <a:r>
              <a:rPr b="0" i="0" lang="en-US" sz="2400" u="none">
                <a:solidFill>
                  <a:schemeClr val="dk1"/>
                </a:solidFill>
                <a:latin typeface="Palatino"/>
                <a:ea typeface="Palatino"/>
                <a:cs typeface="Palatino"/>
                <a:sym typeface="Palatino"/>
              </a:rPr>
              <a:t>5.	</a:t>
            </a:r>
            <a:r>
              <a:rPr b="1" i="0" lang="en-US" sz="2400" u="none">
                <a:solidFill>
                  <a:schemeClr val="dk1"/>
                </a:solidFill>
                <a:latin typeface="Palatino"/>
                <a:ea typeface="Palatino"/>
                <a:cs typeface="Palatino"/>
                <a:sym typeface="Palatino"/>
              </a:rPr>
              <a:t>Disk failure:</a:t>
            </a:r>
            <a:r>
              <a:rPr b="0" i="0" lang="en-US" sz="2400" u="none">
                <a:solidFill>
                  <a:schemeClr val="dk1"/>
                </a:solidFill>
                <a:latin typeface="Palatino"/>
                <a:ea typeface="Palatino"/>
                <a:cs typeface="Palatino"/>
                <a:sym typeface="Palatino"/>
              </a:rPr>
              <a:t> Some disk blocks may lose their data because of a read or write malfunction or because of a disk read/write head crash. This may happen during a read or a write operation of the transaction. </a:t>
            </a:r>
            <a:endParaRPr/>
          </a:p>
          <a:p>
            <a:pPr indent="-609600" lvl="0" marL="609600" rtl="0" algn="l">
              <a:lnSpc>
                <a:spcPct val="100000"/>
              </a:lnSpc>
              <a:spcBef>
                <a:spcPts val="480"/>
              </a:spcBef>
              <a:spcAft>
                <a:spcPts val="0"/>
              </a:spcAft>
              <a:buSzPts val="2400"/>
              <a:buNone/>
            </a:pPr>
            <a:r>
              <a:t/>
            </a:r>
            <a:endParaRPr b="0" i="0" sz="2400" u="none">
              <a:solidFill>
                <a:schemeClr val="dk1"/>
              </a:solidFill>
              <a:latin typeface="Palatino"/>
              <a:ea typeface="Palatino"/>
              <a:cs typeface="Palatino"/>
              <a:sym typeface="Palatino"/>
            </a:endParaRPr>
          </a:p>
          <a:p>
            <a:pPr indent="-609600" lvl="0" marL="609600" rtl="0" algn="l">
              <a:lnSpc>
                <a:spcPct val="100000"/>
              </a:lnSpc>
              <a:spcBef>
                <a:spcPts val="480"/>
              </a:spcBef>
              <a:spcAft>
                <a:spcPts val="0"/>
              </a:spcAft>
              <a:buSzPts val="2400"/>
              <a:buNone/>
            </a:pPr>
            <a:r>
              <a:rPr b="0" i="0" lang="en-US" sz="2400" u="none">
                <a:solidFill>
                  <a:schemeClr val="dk1"/>
                </a:solidFill>
                <a:latin typeface="Palatino"/>
                <a:ea typeface="Palatino"/>
                <a:cs typeface="Palatino"/>
                <a:sym typeface="Palatino"/>
              </a:rPr>
              <a:t>6.     </a:t>
            </a:r>
            <a:r>
              <a:rPr b="1" i="0" lang="en-US" sz="2400" u="none">
                <a:solidFill>
                  <a:schemeClr val="dk1"/>
                </a:solidFill>
                <a:latin typeface="Palatino"/>
                <a:ea typeface="Palatino"/>
                <a:cs typeface="Palatino"/>
                <a:sym typeface="Palatino"/>
              </a:rPr>
              <a:t>Physical problems and catastrophes:</a:t>
            </a:r>
            <a:r>
              <a:rPr b="0" i="0" lang="en-US" sz="2400" u="none">
                <a:solidFill>
                  <a:schemeClr val="dk1"/>
                </a:solidFill>
                <a:latin typeface="Palatino"/>
                <a:ea typeface="Palatino"/>
                <a:cs typeface="Palatino"/>
                <a:sym typeface="Palatino"/>
              </a:rPr>
              <a:t> This refers to an endless list of problems that includes power or air-conditioning failure, fire, theft, sabotage, overwriting disks or tapes by mistake, and mounting of a wrong tape by the operator. </a:t>
            </a:r>
            <a:endParaRPr/>
          </a:p>
        </p:txBody>
      </p:sp>
      <p:sp>
        <p:nvSpPr>
          <p:cNvPr id="201" name="Google Shape;201;p31"/>
          <p:cNvSpPr txBox="1"/>
          <p:nvPr>
            <p:ph type="title"/>
          </p:nvPr>
        </p:nvSpPr>
        <p:spPr>
          <a:xfrm>
            <a:off x="685800" y="228600"/>
            <a:ext cx="80898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333399"/>
              </a:buClr>
              <a:buSzPts val="3200"/>
              <a:buFont typeface="Arial"/>
              <a:buNone/>
            </a:pPr>
            <a:r>
              <a:rPr b="0" i="0" lang="en-US" sz="3200" u="none">
                <a:solidFill>
                  <a:srgbClr val="333399"/>
                </a:solidFill>
                <a:latin typeface="Arial"/>
                <a:ea typeface="Arial"/>
                <a:cs typeface="Arial"/>
                <a:sym typeface="Arial"/>
              </a:rPr>
              <a:t>1-Introduction to Transaction Processing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2"/>
          <p:cNvSpPr txBox="1"/>
          <p:nvPr/>
        </p:nvSpPr>
        <p:spPr>
          <a:xfrm>
            <a:off x="7153275" y="6386512"/>
            <a:ext cx="1905000" cy="3873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Chapter 17-</a:t>
            </a:r>
            <a:fld id="{00000000-1234-1234-1234-123412341234}" type="slidenum">
              <a:rPr b="1" i="0" lang="en-US" sz="1600" u="none">
                <a:solidFill>
                  <a:schemeClr val="dk1"/>
                </a:solidFill>
                <a:latin typeface="Times New Roman"/>
                <a:ea typeface="Times New Roman"/>
                <a:cs typeface="Times New Roman"/>
                <a:sym typeface="Times New Roman"/>
              </a:rPr>
              <a:t>‹#›</a:t>
            </a:fld>
            <a:endParaRPr/>
          </a:p>
        </p:txBody>
      </p:sp>
      <p:sp>
        <p:nvSpPr>
          <p:cNvPr id="207" name="Google Shape;207;p32"/>
          <p:cNvSpPr txBox="1"/>
          <p:nvPr>
            <p:ph type="title"/>
          </p:nvPr>
        </p:nvSpPr>
        <p:spPr>
          <a:xfrm>
            <a:off x="1016000" y="355600"/>
            <a:ext cx="74421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333399"/>
              </a:buClr>
              <a:buSzPts val="3200"/>
              <a:buFont typeface="Arial"/>
              <a:buNone/>
            </a:pPr>
            <a:r>
              <a:rPr b="0" i="0" lang="en-US" sz="3200" u="none">
                <a:solidFill>
                  <a:srgbClr val="333399"/>
                </a:solidFill>
                <a:latin typeface="Arial"/>
                <a:ea typeface="Arial"/>
                <a:cs typeface="Arial"/>
                <a:sym typeface="Arial"/>
              </a:rPr>
              <a:t>2-Transaction and System Concepts</a:t>
            </a:r>
            <a:endParaRPr/>
          </a:p>
        </p:txBody>
      </p:sp>
      <p:sp>
        <p:nvSpPr>
          <p:cNvPr id="208" name="Google Shape;208;p32"/>
          <p:cNvSpPr txBox="1"/>
          <p:nvPr>
            <p:ph idx="1" type="body"/>
          </p:nvPr>
        </p:nvSpPr>
        <p:spPr>
          <a:xfrm>
            <a:off x="685800" y="14986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400"/>
              <a:buNone/>
            </a:pPr>
            <a:r>
              <a:rPr b="0" i="0" lang="en-US" sz="2400" u="none">
                <a:solidFill>
                  <a:schemeClr val="dk1"/>
                </a:solidFill>
                <a:latin typeface="Palatino"/>
                <a:ea typeface="Palatino"/>
                <a:cs typeface="Palatino"/>
                <a:sym typeface="Palatino"/>
              </a:rPr>
              <a:t>A </a:t>
            </a:r>
            <a:r>
              <a:rPr b="1" i="0" lang="en-US" sz="2400" u="none">
                <a:solidFill>
                  <a:schemeClr val="dk1"/>
                </a:solidFill>
                <a:latin typeface="Palatino"/>
                <a:ea typeface="Palatino"/>
                <a:cs typeface="Palatino"/>
                <a:sym typeface="Palatino"/>
              </a:rPr>
              <a:t>transaction</a:t>
            </a:r>
            <a:r>
              <a:rPr b="0" i="0" lang="en-US" sz="2400" u="none">
                <a:solidFill>
                  <a:schemeClr val="dk1"/>
                </a:solidFill>
                <a:latin typeface="Palatino"/>
                <a:ea typeface="Palatino"/>
                <a:cs typeface="Palatino"/>
                <a:sym typeface="Palatino"/>
              </a:rPr>
              <a:t> is an atomic unit of work that is either completed in its entirety or not done at all. For recovery purposes, the system needs to keep track of when the transaction starts, terminates, and commits or aborts.</a:t>
            </a:r>
            <a:endParaRPr/>
          </a:p>
          <a:p>
            <a:pPr indent="-342900" lvl="0" marL="342900" rtl="0" algn="l">
              <a:lnSpc>
                <a:spcPct val="90000"/>
              </a:lnSpc>
              <a:spcBef>
                <a:spcPts val="480"/>
              </a:spcBef>
              <a:spcAft>
                <a:spcPts val="0"/>
              </a:spcAft>
              <a:buSzPts val="2400"/>
              <a:buNone/>
            </a:pPr>
            <a:r>
              <a:rPr b="1" i="0" lang="en-US" sz="2400" u="none">
                <a:solidFill>
                  <a:schemeClr val="dk1"/>
                </a:solidFill>
                <a:latin typeface="Palatino"/>
                <a:ea typeface="Palatino"/>
                <a:cs typeface="Palatino"/>
                <a:sym typeface="Palatino"/>
              </a:rPr>
              <a:t>Transaction states</a:t>
            </a:r>
            <a:r>
              <a:rPr b="0" i="0" lang="en-US" sz="2400" u="none">
                <a:solidFill>
                  <a:schemeClr val="dk1"/>
                </a:solidFill>
                <a:latin typeface="Palatino"/>
                <a:ea typeface="Palatino"/>
                <a:cs typeface="Palatino"/>
                <a:sym typeface="Palatino"/>
              </a:rPr>
              <a:t>:</a:t>
            </a:r>
            <a:endParaRPr/>
          </a:p>
          <a:p>
            <a:pPr indent="-342900" lvl="0" marL="342900" rtl="0" algn="l">
              <a:lnSpc>
                <a:spcPct val="90000"/>
              </a:lnSpc>
              <a:spcBef>
                <a:spcPts val="480"/>
              </a:spcBef>
              <a:spcAft>
                <a:spcPts val="0"/>
              </a:spcAft>
              <a:buClr>
                <a:srgbClr val="FF0000"/>
              </a:buClr>
              <a:buSzPts val="2400"/>
              <a:buFont typeface="Noto Sans Symbols"/>
              <a:buChar char="●"/>
            </a:pPr>
            <a:r>
              <a:rPr b="0" i="0" lang="en-US" sz="2400" u="none">
                <a:solidFill>
                  <a:schemeClr val="dk1"/>
                </a:solidFill>
                <a:latin typeface="Palatino"/>
                <a:ea typeface="Palatino"/>
                <a:cs typeface="Palatino"/>
                <a:sym typeface="Palatino"/>
              </a:rPr>
              <a:t>Active state</a:t>
            </a:r>
            <a:endParaRPr/>
          </a:p>
          <a:p>
            <a:pPr indent="-342900" lvl="0" marL="342900" rtl="0" algn="l">
              <a:lnSpc>
                <a:spcPct val="90000"/>
              </a:lnSpc>
              <a:spcBef>
                <a:spcPts val="480"/>
              </a:spcBef>
              <a:spcAft>
                <a:spcPts val="0"/>
              </a:spcAft>
              <a:buClr>
                <a:srgbClr val="FF0000"/>
              </a:buClr>
              <a:buSzPts val="2400"/>
              <a:buFont typeface="Noto Sans Symbols"/>
              <a:buChar char="●"/>
            </a:pPr>
            <a:r>
              <a:rPr b="0" i="0" lang="en-US" sz="2400" u="none">
                <a:solidFill>
                  <a:schemeClr val="dk1"/>
                </a:solidFill>
                <a:latin typeface="Palatino"/>
                <a:ea typeface="Palatino"/>
                <a:cs typeface="Palatino"/>
                <a:sym typeface="Palatino"/>
              </a:rPr>
              <a:t>Partially committed state</a:t>
            </a:r>
            <a:endParaRPr/>
          </a:p>
          <a:p>
            <a:pPr indent="-342900" lvl="0" marL="342900" rtl="0" algn="l">
              <a:lnSpc>
                <a:spcPct val="90000"/>
              </a:lnSpc>
              <a:spcBef>
                <a:spcPts val="480"/>
              </a:spcBef>
              <a:spcAft>
                <a:spcPts val="0"/>
              </a:spcAft>
              <a:buClr>
                <a:srgbClr val="FF0000"/>
              </a:buClr>
              <a:buSzPts val="2400"/>
              <a:buFont typeface="Noto Sans Symbols"/>
              <a:buChar char="●"/>
            </a:pPr>
            <a:r>
              <a:rPr b="0" i="0" lang="en-US" sz="2400" u="none">
                <a:solidFill>
                  <a:schemeClr val="dk1"/>
                </a:solidFill>
                <a:latin typeface="Palatino"/>
                <a:ea typeface="Palatino"/>
                <a:cs typeface="Palatino"/>
                <a:sym typeface="Palatino"/>
              </a:rPr>
              <a:t>Committed state</a:t>
            </a:r>
            <a:endParaRPr/>
          </a:p>
          <a:p>
            <a:pPr indent="-342900" lvl="0" marL="342900" rtl="0" algn="l">
              <a:lnSpc>
                <a:spcPct val="90000"/>
              </a:lnSpc>
              <a:spcBef>
                <a:spcPts val="480"/>
              </a:spcBef>
              <a:spcAft>
                <a:spcPts val="0"/>
              </a:spcAft>
              <a:buClr>
                <a:srgbClr val="FF0000"/>
              </a:buClr>
              <a:buSzPts val="2400"/>
              <a:buFont typeface="Noto Sans Symbols"/>
              <a:buChar char="●"/>
            </a:pPr>
            <a:r>
              <a:rPr b="0" i="0" lang="en-US" sz="2400" u="none">
                <a:solidFill>
                  <a:schemeClr val="dk1"/>
                </a:solidFill>
                <a:latin typeface="Palatino"/>
                <a:ea typeface="Palatino"/>
                <a:cs typeface="Palatino"/>
                <a:sym typeface="Palatino"/>
              </a:rPr>
              <a:t>Failed state</a:t>
            </a:r>
            <a:endParaRPr/>
          </a:p>
          <a:p>
            <a:pPr indent="-342900" lvl="0" marL="342900" rtl="0" algn="l">
              <a:lnSpc>
                <a:spcPct val="90000"/>
              </a:lnSpc>
              <a:spcBef>
                <a:spcPts val="480"/>
              </a:spcBef>
              <a:spcAft>
                <a:spcPts val="0"/>
              </a:spcAft>
              <a:buClr>
                <a:srgbClr val="FF0000"/>
              </a:buClr>
              <a:buSzPts val="2400"/>
              <a:buFont typeface="Noto Sans Symbols"/>
              <a:buChar char="●"/>
            </a:pPr>
            <a:r>
              <a:rPr b="0" i="0" lang="en-US" sz="2400" u="none">
                <a:solidFill>
                  <a:schemeClr val="dk1"/>
                </a:solidFill>
                <a:latin typeface="Palatino"/>
                <a:ea typeface="Palatino"/>
                <a:cs typeface="Palatino"/>
                <a:sym typeface="Palatino"/>
              </a:rPr>
              <a:t>Terminated State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5"/>
          <p:cNvSpPr txBox="1"/>
          <p:nvPr/>
        </p:nvSpPr>
        <p:spPr>
          <a:xfrm>
            <a:off x="7153275" y="6386512"/>
            <a:ext cx="1905000" cy="3873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Chapter 17-</a:t>
            </a:r>
            <a:fld id="{00000000-1234-1234-1234-123412341234}" type="slidenum">
              <a:rPr b="1" i="0" lang="en-US" sz="1600" u="none">
                <a:solidFill>
                  <a:schemeClr val="dk1"/>
                </a:solidFill>
                <a:latin typeface="Times New Roman"/>
                <a:ea typeface="Times New Roman"/>
                <a:cs typeface="Times New Roman"/>
                <a:sym typeface="Times New Roman"/>
              </a:rPr>
              <a:t>‹#›</a:t>
            </a:fld>
            <a:endParaRPr/>
          </a:p>
        </p:txBody>
      </p:sp>
      <p:sp>
        <p:nvSpPr>
          <p:cNvPr id="88" name="Google Shape;88;p15"/>
          <p:cNvSpPr txBox="1"/>
          <p:nvPr>
            <p:ph type="title"/>
          </p:nvPr>
        </p:nvSpPr>
        <p:spPr>
          <a:xfrm>
            <a:off x="250825" y="303212"/>
            <a:ext cx="8534400" cy="8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333399"/>
              </a:buClr>
              <a:buSzPts val="3200"/>
              <a:buFont typeface="Arial"/>
              <a:buNone/>
            </a:pPr>
            <a:r>
              <a:rPr b="0" i="0" lang="en-US" sz="3200" u="none">
                <a:solidFill>
                  <a:srgbClr val="333399"/>
                </a:solidFill>
                <a:latin typeface="Arial"/>
                <a:ea typeface="Arial"/>
                <a:cs typeface="Arial"/>
                <a:sym typeface="Arial"/>
              </a:rPr>
              <a:t>Chapter Outline</a:t>
            </a:r>
            <a:endParaRPr/>
          </a:p>
        </p:txBody>
      </p:sp>
      <p:sp>
        <p:nvSpPr>
          <p:cNvPr id="89" name="Google Shape;89;p15"/>
          <p:cNvSpPr txBox="1"/>
          <p:nvPr>
            <p:ph idx="1" type="body"/>
          </p:nvPr>
        </p:nvSpPr>
        <p:spPr>
          <a:xfrm>
            <a:off x="685800" y="1389062"/>
            <a:ext cx="8458200" cy="4114800"/>
          </a:xfrm>
          <a:prstGeom prst="rect">
            <a:avLst/>
          </a:prstGeom>
          <a:noFill/>
          <a:ln>
            <a:noFill/>
          </a:ln>
        </p:spPr>
        <p:txBody>
          <a:bodyPr anchorCtr="0" anchor="t" bIns="45700" lIns="91425" spcFirstLastPara="1" rIns="91425" wrap="square" tIns="45700">
            <a:noAutofit/>
          </a:bodyPr>
          <a:lstStyle/>
          <a:p>
            <a:pPr indent="-533400" lvl="0" marL="533400" rtl="0" algn="l">
              <a:lnSpc>
                <a:spcPct val="100000"/>
              </a:lnSpc>
              <a:spcBef>
                <a:spcPts val="0"/>
              </a:spcBef>
              <a:spcAft>
                <a:spcPts val="0"/>
              </a:spcAft>
              <a:buClr>
                <a:srgbClr val="FF0000"/>
              </a:buClr>
              <a:buSzPts val="2800"/>
              <a:buFont typeface="Arial"/>
              <a:buAutoNum type="arabicPeriod"/>
            </a:pPr>
            <a:r>
              <a:rPr b="0" i="0" lang="en-US" sz="2800" u="none">
                <a:solidFill>
                  <a:schemeClr val="dk1"/>
                </a:solidFill>
                <a:latin typeface="Times New Roman"/>
                <a:ea typeface="Times New Roman"/>
                <a:cs typeface="Times New Roman"/>
                <a:sym typeface="Times New Roman"/>
              </a:rPr>
              <a:t>Introduction to Transaction Processing.</a:t>
            </a:r>
            <a:endParaRPr/>
          </a:p>
          <a:p>
            <a:pPr indent="-533400" lvl="0" marL="533400" rtl="0" algn="l">
              <a:lnSpc>
                <a:spcPct val="100000"/>
              </a:lnSpc>
              <a:spcBef>
                <a:spcPts val="560"/>
              </a:spcBef>
              <a:spcAft>
                <a:spcPts val="0"/>
              </a:spcAft>
              <a:buClr>
                <a:srgbClr val="FF0000"/>
              </a:buClr>
              <a:buSzPts val="2800"/>
              <a:buFont typeface="Arial"/>
              <a:buAutoNum type="arabicPeriod"/>
            </a:pPr>
            <a:r>
              <a:rPr b="0" i="0" lang="en-US" sz="2800" u="none">
                <a:solidFill>
                  <a:schemeClr val="dk1"/>
                </a:solidFill>
                <a:latin typeface="Times New Roman"/>
                <a:ea typeface="Times New Roman"/>
                <a:cs typeface="Times New Roman"/>
                <a:sym typeface="Times New Roman"/>
              </a:rPr>
              <a:t>Transaction and System Concepts.</a:t>
            </a:r>
            <a:endParaRPr/>
          </a:p>
          <a:p>
            <a:pPr indent="-533400" lvl="0" marL="533400" rtl="0" algn="l">
              <a:lnSpc>
                <a:spcPct val="100000"/>
              </a:lnSpc>
              <a:spcBef>
                <a:spcPts val="560"/>
              </a:spcBef>
              <a:spcAft>
                <a:spcPts val="0"/>
              </a:spcAft>
              <a:buClr>
                <a:srgbClr val="FF0000"/>
              </a:buClr>
              <a:buSzPts val="2800"/>
              <a:buFont typeface="Arial"/>
              <a:buAutoNum type="arabicPeriod"/>
            </a:pPr>
            <a:r>
              <a:rPr b="0" i="0" lang="en-US" sz="2800" u="none">
                <a:solidFill>
                  <a:schemeClr val="dk1"/>
                </a:solidFill>
                <a:latin typeface="Times New Roman"/>
                <a:ea typeface="Times New Roman"/>
                <a:cs typeface="Times New Roman"/>
                <a:sym typeface="Times New Roman"/>
              </a:rPr>
              <a:t>Desirable Properties of Transactions.</a:t>
            </a:r>
            <a:endParaRPr/>
          </a:p>
          <a:p>
            <a:pPr indent="-533400" lvl="0" marL="533400" rtl="0" algn="l">
              <a:lnSpc>
                <a:spcPct val="100000"/>
              </a:lnSpc>
              <a:spcBef>
                <a:spcPts val="560"/>
              </a:spcBef>
              <a:spcAft>
                <a:spcPts val="0"/>
              </a:spcAft>
              <a:buClr>
                <a:srgbClr val="FF0000"/>
              </a:buClr>
              <a:buSzPts val="2800"/>
              <a:buFont typeface="Arial"/>
              <a:buAutoNum type="arabicPeriod"/>
            </a:pPr>
            <a:r>
              <a:rPr b="0" i="0" lang="en-US" sz="2800" u="none">
                <a:solidFill>
                  <a:schemeClr val="dk1"/>
                </a:solidFill>
                <a:latin typeface="Times New Roman"/>
                <a:ea typeface="Times New Roman"/>
                <a:cs typeface="Times New Roman"/>
                <a:sym typeface="Times New Roman"/>
              </a:rPr>
              <a:t>Characterizing Schedules based on Recoverability.</a:t>
            </a:r>
            <a:endParaRPr/>
          </a:p>
          <a:p>
            <a:pPr indent="-533400" lvl="0" marL="533400" rtl="0" algn="l">
              <a:lnSpc>
                <a:spcPct val="100000"/>
              </a:lnSpc>
              <a:spcBef>
                <a:spcPts val="560"/>
              </a:spcBef>
              <a:spcAft>
                <a:spcPts val="0"/>
              </a:spcAft>
              <a:buClr>
                <a:srgbClr val="FF0000"/>
              </a:buClr>
              <a:buSzPts val="2800"/>
              <a:buFont typeface="Arial"/>
              <a:buAutoNum type="arabicPeriod"/>
            </a:pPr>
            <a:r>
              <a:rPr b="0" i="0" lang="en-US" sz="2800" u="none">
                <a:solidFill>
                  <a:schemeClr val="dk1"/>
                </a:solidFill>
                <a:latin typeface="Times New Roman"/>
                <a:ea typeface="Times New Roman"/>
                <a:cs typeface="Times New Roman"/>
                <a:sym typeface="Times New Roman"/>
              </a:rPr>
              <a:t>Characterizing Schedules based on Serializability.</a:t>
            </a:r>
            <a:endParaRPr/>
          </a:p>
          <a:p>
            <a:pPr indent="-165100" lvl="0" marL="342900" rtl="0" algn="l">
              <a:spcBef>
                <a:spcPts val="560"/>
              </a:spcBef>
              <a:spcAft>
                <a:spcPts val="0"/>
              </a:spcAft>
              <a:buSzPts val="2800"/>
              <a:buNone/>
            </a:pPr>
            <a:r>
              <a:t/>
            </a:r>
            <a:endParaRPr b="0" i="0" sz="2800" u="none">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3"/>
          <p:cNvSpPr txBox="1"/>
          <p:nvPr/>
        </p:nvSpPr>
        <p:spPr>
          <a:xfrm>
            <a:off x="7153275" y="6386512"/>
            <a:ext cx="1905000" cy="3873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Chapter 17-</a:t>
            </a:r>
            <a:fld id="{00000000-1234-1234-1234-123412341234}" type="slidenum">
              <a:rPr b="1" i="0" lang="en-US" sz="1600" u="none">
                <a:solidFill>
                  <a:schemeClr val="dk1"/>
                </a:solidFill>
                <a:latin typeface="Times New Roman"/>
                <a:ea typeface="Times New Roman"/>
                <a:cs typeface="Times New Roman"/>
                <a:sym typeface="Times New Roman"/>
              </a:rPr>
              <a:t>‹#›</a:t>
            </a:fld>
            <a:endParaRPr/>
          </a:p>
        </p:txBody>
      </p:sp>
      <p:sp>
        <p:nvSpPr>
          <p:cNvPr id="214" name="Google Shape;214;p33"/>
          <p:cNvSpPr txBox="1"/>
          <p:nvPr>
            <p:ph type="title"/>
          </p:nvPr>
        </p:nvSpPr>
        <p:spPr>
          <a:xfrm>
            <a:off x="1016000" y="231775"/>
            <a:ext cx="74421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333399"/>
              </a:buClr>
              <a:buSzPts val="3200"/>
              <a:buFont typeface="Arial"/>
              <a:buNone/>
            </a:pPr>
            <a:r>
              <a:rPr b="0" i="0" lang="en-US" sz="3200" u="none">
                <a:solidFill>
                  <a:srgbClr val="333399"/>
                </a:solidFill>
                <a:latin typeface="Arial"/>
                <a:ea typeface="Arial"/>
                <a:cs typeface="Arial"/>
                <a:sym typeface="Arial"/>
              </a:rPr>
              <a:t>2-Transaction and System Concepts</a:t>
            </a:r>
            <a:endParaRPr/>
          </a:p>
        </p:txBody>
      </p:sp>
      <p:sp>
        <p:nvSpPr>
          <p:cNvPr id="215" name="Google Shape;215;p33"/>
          <p:cNvSpPr txBox="1"/>
          <p:nvPr>
            <p:ph idx="1" type="body"/>
          </p:nvPr>
        </p:nvSpPr>
        <p:spPr>
          <a:xfrm>
            <a:off x="490537" y="1173162"/>
            <a:ext cx="85677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400"/>
              <a:buNone/>
            </a:pPr>
            <a:r>
              <a:rPr b="0" i="0" lang="en-US" sz="2400" u="sng">
                <a:solidFill>
                  <a:schemeClr val="dk1"/>
                </a:solidFill>
                <a:latin typeface="Palatino"/>
                <a:ea typeface="Palatino"/>
                <a:cs typeface="Palatino"/>
                <a:sym typeface="Palatino"/>
              </a:rPr>
              <a:t>Recovery manager keeps track of the following operations:</a:t>
            </a:r>
            <a:endParaRPr/>
          </a:p>
          <a:p>
            <a:pPr indent="-342900" lvl="0" marL="342900" rtl="0" algn="l">
              <a:lnSpc>
                <a:spcPct val="90000"/>
              </a:lnSpc>
              <a:spcBef>
                <a:spcPts val="480"/>
              </a:spcBef>
              <a:spcAft>
                <a:spcPts val="0"/>
              </a:spcAft>
              <a:buSzPts val="2400"/>
              <a:buNone/>
            </a:pPr>
            <a:r>
              <a:t/>
            </a:r>
            <a:endParaRPr b="0" i="0" sz="2400" u="sng">
              <a:solidFill>
                <a:schemeClr val="dk1"/>
              </a:solidFill>
              <a:latin typeface="Palatino"/>
              <a:ea typeface="Palatino"/>
              <a:cs typeface="Palatino"/>
              <a:sym typeface="Palatino"/>
            </a:endParaRPr>
          </a:p>
          <a:p>
            <a:pPr indent="-342900" lvl="0" marL="342900" rtl="0" algn="l">
              <a:lnSpc>
                <a:spcPct val="90000"/>
              </a:lnSpc>
              <a:spcBef>
                <a:spcPts val="480"/>
              </a:spcBef>
              <a:spcAft>
                <a:spcPts val="0"/>
              </a:spcAft>
              <a:buClr>
                <a:srgbClr val="FF0000"/>
              </a:buClr>
              <a:buSzPts val="2400"/>
              <a:buFont typeface="Noto Sans Symbols"/>
              <a:buChar char="●"/>
            </a:pPr>
            <a:r>
              <a:rPr b="1" i="0" lang="en-US" sz="2400" u="none">
                <a:solidFill>
                  <a:schemeClr val="dk1"/>
                </a:solidFill>
                <a:latin typeface="Palatino"/>
                <a:ea typeface="Palatino"/>
                <a:cs typeface="Palatino"/>
                <a:sym typeface="Palatino"/>
              </a:rPr>
              <a:t>begin_transaction: </a:t>
            </a:r>
            <a:r>
              <a:rPr b="0" i="0" lang="en-US" sz="2400" u="none">
                <a:solidFill>
                  <a:schemeClr val="dk1"/>
                </a:solidFill>
                <a:latin typeface="Palatino"/>
                <a:ea typeface="Palatino"/>
                <a:cs typeface="Palatino"/>
                <a:sym typeface="Palatino"/>
              </a:rPr>
              <a:t>This marks the beginning of transaction execution.</a:t>
            </a:r>
            <a:endParaRPr/>
          </a:p>
          <a:p>
            <a:pPr indent="-342900" lvl="0" marL="342900" rtl="0" algn="l">
              <a:lnSpc>
                <a:spcPct val="90000"/>
              </a:lnSpc>
              <a:spcBef>
                <a:spcPts val="480"/>
              </a:spcBef>
              <a:spcAft>
                <a:spcPts val="0"/>
              </a:spcAft>
              <a:buClr>
                <a:srgbClr val="FF0000"/>
              </a:buClr>
              <a:buSzPts val="2400"/>
              <a:buFont typeface="Noto Sans Symbols"/>
              <a:buChar char="●"/>
            </a:pPr>
            <a:r>
              <a:rPr b="1" i="0" lang="en-US" sz="2400" u="none">
                <a:solidFill>
                  <a:schemeClr val="dk1"/>
                </a:solidFill>
                <a:latin typeface="Palatino"/>
                <a:ea typeface="Palatino"/>
                <a:cs typeface="Palatino"/>
                <a:sym typeface="Palatino"/>
              </a:rPr>
              <a:t>read or write:</a:t>
            </a:r>
            <a:r>
              <a:rPr b="0" i="0" lang="en-US" sz="2400" u="none">
                <a:solidFill>
                  <a:schemeClr val="dk1"/>
                </a:solidFill>
                <a:latin typeface="Palatino"/>
                <a:ea typeface="Palatino"/>
                <a:cs typeface="Palatino"/>
                <a:sym typeface="Palatino"/>
              </a:rPr>
              <a:t> These specify read or write operations on the database items that are executed as part of a transaction.</a:t>
            </a:r>
            <a:endParaRPr/>
          </a:p>
          <a:p>
            <a:pPr indent="-342900" lvl="0" marL="342900" rtl="0" algn="l">
              <a:lnSpc>
                <a:spcPct val="90000"/>
              </a:lnSpc>
              <a:spcBef>
                <a:spcPts val="480"/>
              </a:spcBef>
              <a:spcAft>
                <a:spcPts val="0"/>
              </a:spcAft>
              <a:buClr>
                <a:srgbClr val="FF0000"/>
              </a:buClr>
              <a:buSzPts val="2400"/>
              <a:buFont typeface="Noto Sans Symbols"/>
              <a:buChar char="●"/>
            </a:pPr>
            <a:r>
              <a:rPr b="1" i="0" lang="en-US" sz="2400" u="none">
                <a:solidFill>
                  <a:schemeClr val="dk1"/>
                </a:solidFill>
                <a:latin typeface="Palatino"/>
                <a:ea typeface="Palatino"/>
                <a:cs typeface="Palatino"/>
                <a:sym typeface="Palatino"/>
              </a:rPr>
              <a:t>end_transaction:</a:t>
            </a:r>
            <a:r>
              <a:rPr b="0" i="0" lang="en-US" sz="2400" u="none">
                <a:solidFill>
                  <a:schemeClr val="dk1"/>
                </a:solidFill>
                <a:latin typeface="Palatino"/>
                <a:ea typeface="Palatino"/>
                <a:cs typeface="Palatino"/>
                <a:sym typeface="Palatino"/>
              </a:rPr>
              <a:t> This specifies that read and write transaction operations have ended and marks the end limit of transaction execution. At this point it may be necessary to check whether the changes introduced by the transaction can be permanently applied to the database or whether the transaction has to be aborted because it violates concurrency control or for some other reason.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4"/>
          <p:cNvSpPr txBox="1"/>
          <p:nvPr/>
        </p:nvSpPr>
        <p:spPr>
          <a:xfrm>
            <a:off x="7153275" y="6386512"/>
            <a:ext cx="1905000" cy="3873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Chapter 17-</a:t>
            </a:r>
            <a:fld id="{00000000-1234-1234-1234-123412341234}" type="slidenum">
              <a:rPr b="1" i="0" lang="en-US" sz="1600" u="none">
                <a:solidFill>
                  <a:schemeClr val="dk1"/>
                </a:solidFill>
                <a:latin typeface="Times New Roman"/>
                <a:ea typeface="Times New Roman"/>
                <a:cs typeface="Times New Roman"/>
                <a:sym typeface="Times New Roman"/>
              </a:rPr>
              <a:t>‹#›</a:t>
            </a:fld>
            <a:endParaRPr/>
          </a:p>
        </p:txBody>
      </p:sp>
      <p:sp>
        <p:nvSpPr>
          <p:cNvPr id="221" name="Google Shape;221;p34"/>
          <p:cNvSpPr txBox="1"/>
          <p:nvPr>
            <p:ph type="title"/>
          </p:nvPr>
        </p:nvSpPr>
        <p:spPr>
          <a:xfrm>
            <a:off x="1016000" y="609600"/>
            <a:ext cx="74421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333399"/>
              </a:buClr>
              <a:buSzPts val="3200"/>
              <a:buFont typeface="Arial"/>
              <a:buNone/>
            </a:pPr>
            <a:r>
              <a:rPr b="0" i="0" lang="en-US" sz="3200" u="none">
                <a:solidFill>
                  <a:srgbClr val="333399"/>
                </a:solidFill>
                <a:latin typeface="Arial"/>
                <a:ea typeface="Arial"/>
                <a:cs typeface="Arial"/>
                <a:sym typeface="Arial"/>
              </a:rPr>
              <a:t>2-Transaction and System Concepts</a:t>
            </a:r>
            <a:endParaRPr/>
          </a:p>
        </p:txBody>
      </p:sp>
      <p:sp>
        <p:nvSpPr>
          <p:cNvPr id="222" name="Google Shape;222;p34"/>
          <p:cNvSpPr txBox="1"/>
          <p:nvPr>
            <p:ph idx="1" type="body"/>
          </p:nvPr>
        </p:nvSpPr>
        <p:spPr>
          <a:xfrm>
            <a:off x="685800" y="1981200"/>
            <a:ext cx="81660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FF0000"/>
              </a:buClr>
              <a:buSzPts val="2400"/>
              <a:buFont typeface="Noto Sans Symbols"/>
              <a:buChar char="●"/>
            </a:pPr>
            <a:r>
              <a:rPr b="1" i="0" lang="en-US" sz="2400" u="none">
                <a:solidFill>
                  <a:schemeClr val="dk1"/>
                </a:solidFill>
                <a:latin typeface="Palatino"/>
                <a:ea typeface="Palatino"/>
                <a:cs typeface="Palatino"/>
                <a:sym typeface="Palatino"/>
              </a:rPr>
              <a:t>commit_transaction:</a:t>
            </a:r>
            <a:r>
              <a:rPr b="0" i="0" lang="en-US" sz="2400" u="none">
                <a:solidFill>
                  <a:schemeClr val="dk1"/>
                </a:solidFill>
                <a:latin typeface="Palatino"/>
                <a:ea typeface="Palatino"/>
                <a:cs typeface="Palatino"/>
                <a:sym typeface="Palatino"/>
              </a:rPr>
              <a:t> This signals a </a:t>
            </a:r>
            <a:r>
              <a:rPr b="0" i="1" lang="en-US" sz="2400" u="none">
                <a:solidFill>
                  <a:schemeClr val="dk1"/>
                </a:solidFill>
                <a:latin typeface="Palatino"/>
                <a:ea typeface="Palatino"/>
                <a:cs typeface="Palatino"/>
                <a:sym typeface="Palatino"/>
              </a:rPr>
              <a:t>successful end</a:t>
            </a:r>
            <a:r>
              <a:rPr b="0" i="0" lang="en-US" sz="2400" u="none">
                <a:solidFill>
                  <a:schemeClr val="dk1"/>
                </a:solidFill>
                <a:latin typeface="Palatino"/>
                <a:ea typeface="Palatino"/>
                <a:cs typeface="Palatino"/>
                <a:sym typeface="Palatino"/>
              </a:rPr>
              <a:t> of the transaction so that any changes (updates) executed by the transaction can be safely </a:t>
            </a:r>
            <a:r>
              <a:rPr b="1" i="0" lang="en-US" sz="2400" u="none">
                <a:solidFill>
                  <a:schemeClr val="dk1"/>
                </a:solidFill>
                <a:latin typeface="Palatino"/>
                <a:ea typeface="Palatino"/>
                <a:cs typeface="Palatino"/>
                <a:sym typeface="Palatino"/>
              </a:rPr>
              <a:t>committed</a:t>
            </a:r>
            <a:r>
              <a:rPr b="0" i="0" lang="en-US" sz="2400" u="none">
                <a:solidFill>
                  <a:schemeClr val="dk1"/>
                </a:solidFill>
                <a:latin typeface="Palatino"/>
                <a:ea typeface="Palatino"/>
                <a:cs typeface="Palatino"/>
                <a:sym typeface="Palatino"/>
              </a:rPr>
              <a:t> to the database and will not be undone.</a:t>
            </a:r>
            <a:endParaRPr/>
          </a:p>
          <a:p>
            <a:pPr indent="-342900" lvl="0" marL="342900" rtl="0" algn="l">
              <a:lnSpc>
                <a:spcPct val="100000"/>
              </a:lnSpc>
              <a:spcBef>
                <a:spcPts val="480"/>
              </a:spcBef>
              <a:spcAft>
                <a:spcPts val="0"/>
              </a:spcAft>
              <a:buClr>
                <a:srgbClr val="FF0000"/>
              </a:buClr>
              <a:buSzPts val="2400"/>
              <a:buFont typeface="Noto Sans Symbols"/>
              <a:buChar char="●"/>
            </a:pPr>
            <a:r>
              <a:rPr b="1" i="0" lang="en-US" sz="2400" u="none">
                <a:solidFill>
                  <a:schemeClr val="dk1"/>
                </a:solidFill>
                <a:latin typeface="Palatino"/>
                <a:ea typeface="Palatino"/>
                <a:cs typeface="Palatino"/>
                <a:sym typeface="Palatino"/>
              </a:rPr>
              <a:t>rollback (or abort): </a:t>
            </a:r>
            <a:r>
              <a:rPr b="0" i="0" lang="en-US" sz="2400" u="none">
                <a:solidFill>
                  <a:schemeClr val="dk1"/>
                </a:solidFill>
                <a:latin typeface="Palatino"/>
                <a:ea typeface="Palatino"/>
                <a:cs typeface="Palatino"/>
                <a:sym typeface="Palatino"/>
              </a:rPr>
              <a:t>This signals that the transaction has </a:t>
            </a:r>
            <a:r>
              <a:rPr b="0" i="1" lang="en-US" sz="2400" u="none">
                <a:solidFill>
                  <a:schemeClr val="dk1"/>
                </a:solidFill>
                <a:latin typeface="Palatino"/>
                <a:ea typeface="Palatino"/>
                <a:cs typeface="Palatino"/>
                <a:sym typeface="Palatino"/>
              </a:rPr>
              <a:t>ended unsuccessfully,</a:t>
            </a:r>
            <a:r>
              <a:rPr b="0" i="0" lang="en-US" sz="2400" u="none">
                <a:solidFill>
                  <a:schemeClr val="dk1"/>
                </a:solidFill>
                <a:latin typeface="Palatino"/>
                <a:ea typeface="Palatino"/>
                <a:cs typeface="Palatino"/>
                <a:sym typeface="Palatino"/>
              </a:rPr>
              <a:t> so that any changes or effects that the transaction may have applied to the database must be </a:t>
            </a:r>
            <a:r>
              <a:rPr b="0" i="1" lang="en-US" sz="2400" u="none">
                <a:solidFill>
                  <a:schemeClr val="dk1"/>
                </a:solidFill>
                <a:latin typeface="Palatino"/>
                <a:ea typeface="Palatino"/>
                <a:cs typeface="Palatino"/>
                <a:sym typeface="Palatino"/>
              </a:rPr>
              <a:t>undone.</a:t>
            </a:r>
            <a:r>
              <a:rPr b="0" i="0" lang="en-US" sz="2400" u="none">
                <a:solidFill>
                  <a:schemeClr val="dk1"/>
                </a:solidFill>
                <a:latin typeface="Palatino"/>
                <a:ea typeface="Palatino"/>
                <a:cs typeface="Palatino"/>
                <a:sym typeface="Palatino"/>
              </a:rPr>
              <a: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5"/>
          <p:cNvSpPr txBox="1"/>
          <p:nvPr/>
        </p:nvSpPr>
        <p:spPr>
          <a:xfrm>
            <a:off x="7153275" y="6386512"/>
            <a:ext cx="1905000" cy="3873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Chapter 17-</a:t>
            </a:r>
            <a:fld id="{00000000-1234-1234-1234-123412341234}" type="slidenum">
              <a:rPr b="1" i="0" lang="en-US" sz="1600" u="none">
                <a:solidFill>
                  <a:schemeClr val="dk1"/>
                </a:solidFill>
                <a:latin typeface="Times New Roman"/>
                <a:ea typeface="Times New Roman"/>
                <a:cs typeface="Times New Roman"/>
                <a:sym typeface="Times New Roman"/>
              </a:rPr>
              <a:t>‹#›</a:t>
            </a:fld>
            <a:endParaRPr/>
          </a:p>
        </p:txBody>
      </p:sp>
      <p:sp>
        <p:nvSpPr>
          <p:cNvPr id="228" name="Google Shape;228;p35"/>
          <p:cNvSpPr txBox="1"/>
          <p:nvPr>
            <p:ph type="title"/>
          </p:nvPr>
        </p:nvSpPr>
        <p:spPr>
          <a:xfrm>
            <a:off x="1016000" y="609600"/>
            <a:ext cx="74421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333399"/>
              </a:buClr>
              <a:buSzPts val="3200"/>
              <a:buFont typeface="Arial"/>
              <a:buNone/>
            </a:pPr>
            <a:r>
              <a:rPr b="0" i="0" lang="en-US" sz="3200" u="none">
                <a:solidFill>
                  <a:srgbClr val="333399"/>
                </a:solidFill>
                <a:latin typeface="Arial"/>
                <a:ea typeface="Arial"/>
                <a:cs typeface="Arial"/>
                <a:sym typeface="Arial"/>
              </a:rPr>
              <a:t>2-Transaction and System Concepts</a:t>
            </a:r>
            <a:endParaRPr/>
          </a:p>
        </p:txBody>
      </p:sp>
      <p:sp>
        <p:nvSpPr>
          <p:cNvPr id="229" name="Google Shape;229;p35"/>
          <p:cNvSpPr txBox="1"/>
          <p:nvPr>
            <p:ph idx="1" type="body"/>
          </p:nvPr>
        </p:nvSpPr>
        <p:spPr>
          <a:xfrm>
            <a:off x="685800" y="1981200"/>
            <a:ext cx="81660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FF0000"/>
              </a:buClr>
              <a:buSzPts val="2800"/>
              <a:buFont typeface="Noto Sans Symbols"/>
              <a:buChar char="●"/>
            </a:pPr>
            <a:r>
              <a:rPr b="1" i="0" lang="en-US" sz="2800" u="none">
                <a:solidFill>
                  <a:schemeClr val="dk1"/>
                </a:solidFill>
                <a:latin typeface="Palatino"/>
                <a:ea typeface="Palatino"/>
                <a:cs typeface="Palatino"/>
                <a:sym typeface="Palatino"/>
              </a:rPr>
              <a:t>undo:</a:t>
            </a:r>
            <a:r>
              <a:rPr b="0" i="0" lang="en-US" sz="2800" u="none">
                <a:solidFill>
                  <a:schemeClr val="dk1"/>
                </a:solidFill>
                <a:latin typeface="Palatino"/>
                <a:ea typeface="Palatino"/>
                <a:cs typeface="Palatino"/>
                <a:sym typeface="Palatino"/>
              </a:rPr>
              <a:t> Similar to rollback except that it applies to a single operation rather than to a whole transaction.</a:t>
            </a:r>
            <a:endParaRPr/>
          </a:p>
          <a:p>
            <a:pPr indent="-342900" lvl="0" marL="342900" rtl="0" algn="l">
              <a:lnSpc>
                <a:spcPct val="100000"/>
              </a:lnSpc>
              <a:spcBef>
                <a:spcPts val="560"/>
              </a:spcBef>
              <a:spcAft>
                <a:spcPts val="0"/>
              </a:spcAft>
              <a:buClr>
                <a:srgbClr val="FF0000"/>
              </a:buClr>
              <a:buSzPts val="2800"/>
              <a:buFont typeface="Noto Sans Symbols"/>
              <a:buChar char="●"/>
            </a:pPr>
            <a:r>
              <a:rPr b="1" i="0" lang="en-US" sz="2800" u="none">
                <a:solidFill>
                  <a:schemeClr val="dk1"/>
                </a:solidFill>
                <a:latin typeface="Palatino"/>
                <a:ea typeface="Palatino"/>
                <a:cs typeface="Palatino"/>
                <a:sym typeface="Palatino"/>
              </a:rPr>
              <a:t>redo:</a:t>
            </a:r>
            <a:r>
              <a:rPr b="0" i="0" lang="en-US" sz="2800" u="none">
                <a:solidFill>
                  <a:schemeClr val="dk1"/>
                </a:solidFill>
                <a:latin typeface="Palatino"/>
                <a:ea typeface="Palatino"/>
                <a:cs typeface="Palatino"/>
                <a:sym typeface="Palatino"/>
              </a:rPr>
              <a:t> This specifies that certain </a:t>
            </a:r>
            <a:r>
              <a:rPr b="0" i="1" lang="en-US" sz="2800" u="none">
                <a:solidFill>
                  <a:schemeClr val="dk1"/>
                </a:solidFill>
                <a:latin typeface="Palatino"/>
                <a:ea typeface="Palatino"/>
                <a:cs typeface="Palatino"/>
                <a:sym typeface="Palatino"/>
              </a:rPr>
              <a:t>transaction operations</a:t>
            </a:r>
            <a:r>
              <a:rPr b="0" i="0" lang="en-US" sz="2800" u="none">
                <a:solidFill>
                  <a:schemeClr val="dk1"/>
                </a:solidFill>
                <a:latin typeface="Palatino"/>
                <a:ea typeface="Palatino"/>
                <a:cs typeface="Palatino"/>
                <a:sym typeface="Palatino"/>
              </a:rPr>
              <a:t> must be </a:t>
            </a:r>
            <a:r>
              <a:rPr b="0" i="1" lang="en-US" sz="2800" u="none">
                <a:solidFill>
                  <a:schemeClr val="dk1"/>
                </a:solidFill>
                <a:latin typeface="Palatino"/>
                <a:ea typeface="Palatino"/>
                <a:cs typeface="Palatino"/>
                <a:sym typeface="Palatino"/>
              </a:rPr>
              <a:t>redone</a:t>
            </a:r>
            <a:r>
              <a:rPr b="0" i="0" lang="en-US" sz="2800" u="none">
                <a:solidFill>
                  <a:schemeClr val="dk1"/>
                </a:solidFill>
                <a:latin typeface="Palatino"/>
                <a:ea typeface="Palatino"/>
                <a:cs typeface="Palatino"/>
                <a:sym typeface="Palatino"/>
              </a:rPr>
              <a:t> to ensure that all the operations of a committed transaction have been applied successfully to the database.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6"/>
          <p:cNvSpPr txBox="1"/>
          <p:nvPr/>
        </p:nvSpPr>
        <p:spPr>
          <a:xfrm>
            <a:off x="7153275" y="6386512"/>
            <a:ext cx="1905000" cy="3873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Chapter 17-</a:t>
            </a:r>
            <a:fld id="{00000000-1234-1234-1234-123412341234}" type="slidenum">
              <a:rPr b="1" i="0" lang="en-US" sz="1600" u="none">
                <a:solidFill>
                  <a:schemeClr val="dk1"/>
                </a:solidFill>
                <a:latin typeface="Times New Roman"/>
                <a:ea typeface="Times New Roman"/>
                <a:cs typeface="Times New Roman"/>
                <a:sym typeface="Times New Roman"/>
              </a:rPr>
              <a:t>‹#›</a:t>
            </a:fld>
            <a:endParaRPr/>
          </a:p>
        </p:txBody>
      </p:sp>
      <p:sp>
        <p:nvSpPr>
          <p:cNvPr id="235" name="Google Shape;235;p36"/>
          <p:cNvSpPr txBox="1"/>
          <p:nvPr>
            <p:ph type="title"/>
          </p:nvPr>
        </p:nvSpPr>
        <p:spPr>
          <a:xfrm>
            <a:off x="1284287" y="609600"/>
            <a:ext cx="71739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333399"/>
              </a:buClr>
              <a:buSzPts val="2400"/>
              <a:buFont typeface="Arial"/>
              <a:buNone/>
            </a:pPr>
            <a:r>
              <a:rPr b="0" i="0" lang="en-US" sz="2400" u="none">
                <a:solidFill>
                  <a:srgbClr val="333399"/>
                </a:solidFill>
                <a:latin typeface="Arial"/>
                <a:ea typeface="Arial"/>
                <a:cs typeface="Arial"/>
                <a:sym typeface="Arial"/>
              </a:rPr>
              <a:t>State transition diagram illustrating the states for transaction execution.</a:t>
            </a:r>
            <a:endParaRPr/>
          </a:p>
        </p:txBody>
      </p:sp>
      <p:pic>
        <p:nvPicPr>
          <p:cNvPr descr="31755_FIG1904.gif                                              0001035BEeyore                         B91DCF3B:" id="236" name="Google Shape;236;p36"/>
          <p:cNvPicPr preferRelativeResize="0"/>
          <p:nvPr>
            <p:ph idx="1" type="body"/>
          </p:nvPr>
        </p:nvPicPr>
        <p:blipFill rotWithShape="1">
          <a:blip r:embed="rId3">
            <a:alphaModFix/>
          </a:blip>
          <a:srcRect b="0" l="0" r="0" t="0"/>
          <a:stretch/>
        </p:blipFill>
        <p:spPr>
          <a:xfrm>
            <a:off x="685800" y="2617787"/>
            <a:ext cx="7772400" cy="2840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7"/>
          <p:cNvSpPr txBox="1"/>
          <p:nvPr/>
        </p:nvSpPr>
        <p:spPr>
          <a:xfrm>
            <a:off x="7153275" y="6386512"/>
            <a:ext cx="1905000" cy="3873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Chapter 17-</a:t>
            </a:r>
            <a:fld id="{00000000-1234-1234-1234-123412341234}" type="slidenum">
              <a:rPr b="1" i="0" lang="en-US" sz="1600" u="none">
                <a:solidFill>
                  <a:schemeClr val="dk1"/>
                </a:solidFill>
                <a:latin typeface="Times New Roman"/>
                <a:ea typeface="Times New Roman"/>
                <a:cs typeface="Times New Roman"/>
                <a:sym typeface="Times New Roman"/>
              </a:rPr>
              <a:t>‹#›</a:t>
            </a:fld>
            <a:endParaRPr/>
          </a:p>
        </p:txBody>
      </p:sp>
      <p:sp>
        <p:nvSpPr>
          <p:cNvPr id="242" name="Google Shape;242;p37"/>
          <p:cNvSpPr txBox="1"/>
          <p:nvPr>
            <p:ph type="title"/>
          </p:nvPr>
        </p:nvSpPr>
        <p:spPr>
          <a:xfrm>
            <a:off x="1016000" y="609600"/>
            <a:ext cx="74421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333399"/>
              </a:buClr>
              <a:buSzPts val="3200"/>
              <a:buFont typeface="Arial"/>
              <a:buNone/>
            </a:pPr>
            <a:r>
              <a:rPr b="0" i="0" lang="en-US" sz="3200" u="none">
                <a:solidFill>
                  <a:srgbClr val="333399"/>
                </a:solidFill>
                <a:latin typeface="Arial"/>
                <a:ea typeface="Arial"/>
                <a:cs typeface="Arial"/>
                <a:sym typeface="Arial"/>
              </a:rPr>
              <a:t>2-Transaction and System Concepts</a:t>
            </a:r>
            <a:endParaRPr/>
          </a:p>
        </p:txBody>
      </p:sp>
      <p:sp>
        <p:nvSpPr>
          <p:cNvPr id="243" name="Google Shape;243;p37"/>
          <p:cNvSpPr txBox="1"/>
          <p:nvPr>
            <p:ph idx="1" type="body"/>
          </p:nvPr>
        </p:nvSpPr>
        <p:spPr>
          <a:xfrm>
            <a:off x="685800" y="1981200"/>
            <a:ext cx="81660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800"/>
              <a:buNone/>
            </a:pPr>
            <a:r>
              <a:rPr b="1" i="0" lang="en-US" sz="2800" u="none">
                <a:solidFill>
                  <a:schemeClr val="dk1"/>
                </a:solidFill>
                <a:latin typeface="Palatino"/>
                <a:ea typeface="Palatino"/>
                <a:cs typeface="Palatino"/>
                <a:sym typeface="Palatino"/>
              </a:rPr>
              <a:t>The System Log</a:t>
            </a:r>
            <a:endParaRPr/>
          </a:p>
          <a:p>
            <a:pPr indent="-342900" lvl="0" marL="342900" rtl="0" algn="l">
              <a:lnSpc>
                <a:spcPct val="90000"/>
              </a:lnSpc>
              <a:spcBef>
                <a:spcPts val="480"/>
              </a:spcBef>
              <a:spcAft>
                <a:spcPts val="0"/>
              </a:spcAft>
              <a:buClr>
                <a:srgbClr val="FF0000"/>
              </a:buClr>
              <a:buSzPts val="2400"/>
              <a:buFont typeface="Noto Sans Symbols"/>
              <a:buChar char="●"/>
            </a:pPr>
            <a:r>
              <a:rPr b="1" i="0" lang="en-US" sz="2400" u="none">
                <a:solidFill>
                  <a:schemeClr val="dk1"/>
                </a:solidFill>
                <a:latin typeface="Palatino"/>
                <a:ea typeface="Palatino"/>
                <a:cs typeface="Palatino"/>
                <a:sym typeface="Palatino"/>
              </a:rPr>
              <a:t>Log or Journal</a:t>
            </a:r>
            <a:r>
              <a:rPr b="0" i="0" lang="en-US" sz="2400" u="none">
                <a:solidFill>
                  <a:schemeClr val="dk1"/>
                </a:solidFill>
                <a:latin typeface="Palatino"/>
                <a:ea typeface="Palatino"/>
                <a:cs typeface="Palatino"/>
                <a:sym typeface="Palatino"/>
              </a:rPr>
              <a:t> : The log keeps track of all transaction operations that affect the values of database items. This information may be needed to permit recovery from transaction failures. The log is kept on disk, so it is not affected by any type of failure except for disk or catastrophic failure. In addition, the log is periodically backed up to archival storage (tape) to guard against such catastrophic failures.  </a:t>
            </a:r>
            <a:endParaRPr/>
          </a:p>
          <a:p>
            <a:pPr indent="-342900" lvl="0" marL="342900" rtl="0" algn="l">
              <a:lnSpc>
                <a:spcPct val="90000"/>
              </a:lnSpc>
              <a:spcBef>
                <a:spcPts val="480"/>
              </a:spcBef>
              <a:spcAft>
                <a:spcPts val="0"/>
              </a:spcAft>
              <a:buClr>
                <a:srgbClr val="FF0000"/>
              </a:buClr>
              <a:buSzPts val="2400"/>
              <a:buFont typeface="Noto Sans Symbols"/>
              <a:buChar char="●"/>
            </a:pPr>
            <a:r>
              <a:rPr b="0" i="0" lang="en-US" sz="2400" u="none">
                <a:solidFill>
                  <a:schemeClr val="dk1"/>
                </a:solidFill>
                <a:latin typeface="Palatino"/>
                <a:ea typeface="Palatino"/>
                <a:cs typeface="Palatino"/>
                <a:sym typeface="Palatino"/>
              </a:rPr>
              <a:t>in the following discussion refers to a unique </a:t>
            </a:r>
            <a:r>
              <a:rPr b="1" i="0" lang="en-US" sz="2400" u="none">
                <a:solidFill>
                  <a:schemeClr val="dk1"/>
                </a:solidFill>
                <a:latin typeface="Palatino"/>
                <a:ea typeface="Palatino"/>
                <a:cs typeface="Palatino"/>
                <a:sym typeface="Palatino"/>
              </a:rPr>
              <a:t>transaction-id</a:t>
            </a:r>
            <a:r>
              <a:rPr b="0" i="0" lang="en-US" sz="2400" u="none">
                <a:solidFill>
                  <a:schemeClr val="dk1"/>
                </a:solidFill>
                <a:latin typeface="Palatino"/>
                <a:ea typeface="Palatino"/>
                <a:cs typeface="Palatino"/>
                <a:sym typeface="Palatino"/>
              </a:rPr>
              <a:t> that is generated automatically by the system and is used to identify each transaction: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8"/>
          <p:cNvSpPr txBox="1"/>
          <p:nvPr/>
        </p:nvSpPr>
        <p:spPr>
          <a:xfrm>
            <a:off x="7153275" y="6386512"/>
            <a:ext cx="1905000" cy="3873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Chapter 17-</a:t>
            </a:r>
            <a:fld id="{00000000-1234-1234-1234-123412341234}" type="slidenum">
              <a:rPr b="1" i="0" lang="en-US" sz="1600" u="none">
                <a:solidFill>
                  <a:schemeClr val="dk1"/>
                </a:solidFill>
                <a:latin typeface="Times New Roman"/>
                <a:ea typeface="Times New Roman"/>
                <a:cs typeface="Times New Roman"/>
                <a:sym typeface="Times New Roman"/>
              </a:rPr>
              <a:t>‹#›</a:t>
            </a:fld>
            <a:endParaRPr/>
          </a:p>
        </p:txBody>
      </p:sp>
      <p:sp>
        <p:nvSpPr>
          <p:cNvPr id="249" name="Google Shape;249;p38"/>
          <p:cNvSpPr txBox="1"/>
          <p:nvPr>
            <p:ph type="title"/>
          </p:nvPr>
        </p:nvSpPr>
        <p:spPr>
          <a:xfrm>
            <a:off x="1016000" y="330200"/>
            <a:ext cx="74421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333399"/>
              </a:buClr>
              <a:buSzPts val="3200"/>
              <a:buFont typeface="Arial"/>
              <a:buNone/>
            </a:pPr>
            <a:r>
              <a:rPr b="0" i="0" lang="en-US" sz="3200" u="none">
                <a:solidFill>
                  <a:srgbClr val="333399"/>
                </a:solidFill>
                <a:latin typeface="Arial"/>
                <a:ea typeface="Arial"/>
                <a:cs typeface="Arial"/>
                <a:sym typeface="Arial"/>
              </a:rPr>
              <a:t>2-Transaction and System Concepts</a:t>
            </a:r>
            <a:endParaRPr/>
          </a:p>
        </p:txBody>
      </p:sp>
      <p:sp>
        <p:nvSpPr>
          <p:cNvPr id="250" name="Google Shape;250;p38"/>
          <p:cNvSpPr txBox="1"/>
          <p:nvPr>
            <p:ph idx="1" type="body"/>
          </p:nvPr>
        </p:nvSpPr>
        <p:spPr>
          <a:xfrm>
            <a:off x="685800" y="1473200"/>
            <a:ext cx="8166000" cy="4343400"/>
          </a:xfrm>
          <a:prstGeom prst="rect">
            <a:avLst/>
          </a:prstGeom>
          <a:noFill/>
          <a:ln>
            <a:noFill/>
          </a:ln>
        </p:spPr>
        <p:txBody>
          <a:bodyPr anchorCtr="0" anchor="t" bIns="45700" lIns="91425" spcFirstLastPara="1" rIns="91425" wrap="square" tIns="45700">
            <a:noAutofit/>
          </a:bodyPr>
          <a:lstStyle/>
          <a:p>
            <a:pPr indent="-533400" lvl="0" marL="533400" rtl="0" algn="l">
              <a:lnSpc>
                <a:spcPct val="90000"/>
              </a:lnSpc>
              <a:spcBef>
                <a:spcPts val="0"/>
              </a:spcBef>
              <a:spcAft>
                <a:spcPts val="0"/>
              </a:spcAft>
              <a:buSzPts val="2400"/>
              <a:buNone/>
            </a:pPr>
            <a:r>
              <a:rPr b="1" i="0" lang="en-US" sz="2400" u="none">
                <a:solidFill>
                  <a:schemeClr val="dk1"/>
                </a:solidFill>
                <a:latin typeface="Palatino"/>
                <a:ea typeface="Palatino"/>
                <a:cs typeface="Palatino"/>
                <a:sym typeface="Palatino"/>
              </a:rPr>
              <a:t>Types of log record: </a:t>
            </a:r>
            <a:endParaRPr/>
          </a:p>
          <a:p>
            <a:pPr indent="-533400" lvl="0" marL="533400" rtl="0" algn="l">
              <a:lnSpc>
                <a:spcPct val="90000"/>
              </a:lnSpc>
              <a:spcBef>
                <a:spcPts val="480"/>
              </a:spcBef>
              <a:spcAft>
                <a:spcPts val="0"/>
              </a:spcAft>
              <a:buClr>
                <a:srgbClr val="FF0000"/>
              </a:buClr>
              <a:buSzPts val="2400"/>
              <a:buFont typeface="Noto Sans Symbols"/>
              <a:buAutoNum type="arabicPeriod"/>
            </a:pPr>
            <a:r>
              <a:rPr b="0" i="0" lang="en-US" sz="2400" u="none">
                <a:solidFill>
                  <a:schemeClr val="dk1"/>
                </a:solidFill>
                <a:latin typeface="Palatino"/>
                <a:ea typeface="Palatino"/>
                <a:cs typeface="Palatino"/>
                <a:sym typeface="Palatino"/>
              </a:rPr>
              <a:t>[start_transaction,T]: Records that transaction T has started execution.</a:t>
            </a:r>
            <a:endParaRPr/>
          </a:p>
          <a:p>
            <a:pPr indent="-533400" lvl="0" marL="533400" rtl="0" algn="l">
              <a:lnSpc>
                <a:spcPct val="90000"/>
              </a:lnSpc>
              <a:spcBef>
                <a:spcPts val="480"/>
              </a:spcBef>
              <a:spcAft>
                <a:spcPts val="0"/>
              </a:spcAft>
              <a:buClr>
                <a:srgbClr val="FF0000"/>
              </a:buClr>
              <a:buSzPts val="2400"/>
              <a:buFont typeface="Noto Sans Symbols"/>
              <a:buAutoNum type="arabicPeriod"/>
            </a:pPr>
            <a:r>
              <a:rPr b="0" i="0" lang="en-US" sz="2400" u="none">
                <a:solidFill>
                  <a:schemeClr val="dk1"/>
                </a:solidFill>
                <a:latin typeface="Palatino"/>
                <a:ea typeface="Palatino"/>
                <a:cs typeface="Palatino"/>
                <a:sym typeface="Palatino"/>
              </a:rPr>
              <a:t>[write_item,T,X,old_value,new_value]: Records that transaction T has changed the value of database item X from old_value to new_value.</a:t>
            </a:r>
            <a:endParaRPr/>
          </a:p>
          <a:p>
            <a:pPr indent="-533400" lvl="0" marL="533400" rtl="0" algn="l">
              <a:lnSpc>
                <a:spcPct val="90000"/>
              </a:lnSpc>
              <a:spcBef>
                <a:spcPts val="480"/>
              </a:spcBef>
              <a:spcAft>
                <a:spcPts val="0"/>
              </a:spcAft>
              <a:buClr>
                <a:srgbClr val="FF0000"/>
              </a:buClr>
              <a:buSzPts val="2400"/>
              <a:buFont typeface="Noto Sans Symbols"/>
              <a:buAutoNum type="arabicPeriod"/>
            </a:pPr>
            <a:r>
              <a:rPr b="0" i="0" lang="en-US" sz="2400" u="none">
                <a:solidFill>
                  <a:schemeClr val="dk1"/>
                </a:solidFill>
                <a:latin typeface="Palatino"/>
                <a:ea typeface="Palatino"/>
                <a:cs typeface="Palatino"/>
                <a:sym typeface="Palatino"/>
              </a:rPr>
              <a:t>[read_item,T,X]: Records that transaction T  has read the value of database item X.</a:t>
            </a:r>
            <a:endParaRPr/>
          </a:p>
          <a:p>
            <a:pPr indent="-533400" lvl="0" marL="533400" rtl="0" algn="l">
              <a:lnSpc>
                <a:spcPct val="90000"/>
              </a:lnSpc>
              <a:spcBef>
                <a:spcPts val="480"/>
              </a:spcBef>
              <a:spcAft>
                <a:spcPts val="0"/>
              </a:spcAft>
              <a:buClr>
                <a:srgbClr val="FF0000"/>
              </a:buClr>
              <a:buSzPts val="2400"/>
              <a:buFont typeface="Noto Sans Symbols"/>
              <a:buAutoNum type="arabicPeriod"/>
            </a:pPr>
            <a:r>
              <a:rPr b="0" i="0" lang="en-US" sz="2400" u="none">
                <a:solidFill>
                  <a:schemeClr val="dk1"/>
                </a:solidFill>
                <a:latin typeface="Palatino"/>
                <a:ea typeface="Palatino"/>
                <a:cs typeface="Palatino"/>
                <a:sym typeface="Palatino"/>
              </a:rPr>
              <a:t>[commit,T]: Records that transaction T has completed successfully, and affirms that its effect can be committed (recorded permanently) to the database.</a:t>
            </a:r>
            <a:endParaRPr/>
          </a:p>
          <a:p>
            <a:pPr indent="-533400" lvl="0" marL="533400" rtl="0" algn="l">
              <a:lnSpc>
                <a:spcPct val="90000"/>
              </a:lnSpc>
              <a:spcBef>
                <a:spcPts val="480"/>
              </a:spcBef>
              <a:spcAft>
                <a:spcPts val="0"/>
              </a:spcAft>
              <a:buClr>
                <a:srgbClr val="FF0000"/>
              </a:buClr>
              <a:buSzPts val="2400"/>
              <a:buFont typeface="Noto Sans Symbols"/>
              <a:buAutoNum type="arabicPeriod"/>
            </a:pPr>
            <a:r>
              <a:rPr b="0" i="0" lang="en-US" sz="2400" u="none">
                <a:solidFill>
                  <a:schemeClr val="dk1"/>
                </a:solidFill>
                <a:latin typeface="Palatino"/>
                <a:ea typeface="Palatino"/>
                <a:cs typeface="Palatino"/>
                <a:sym typeface="Palatino"/>
              </a:rPr>
              <a:t>[abort,T]: Records that transaction T has been aborted.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9"/>
          <p:cNvSpPr txBox="1"/>
          <p:nvPr/>
        </p:nvSpPr>
        <p:spPr>
          <a:xfrm>
            <a:off x="7153275" y="6386512"/>
            <a:ext cx="1905000" cy="3873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Chapter 17-</a:t>
            </a:r>
            <a:fld id="{00000000-1234-1234-1234-123412341234}" type="slidenum">
              <a:rPr b="1" i="0" lang="en-US" sz="1600" u="none">
                <a:solidFill>
                  <a:schemeClr val="dk1"/>
                </a:solidFill>
                <a:latin typeface="Times New Roman"/>
                <a:ea typeface="Times New Roman"/>
                <a:cs typeface="Times New Roman"/>
                <a:sym typeface="Times New Roman"/>
              </a:rPr>
              <a:t>‹#›</a:t>
            </a:fld>
            <a:endParaRPr/>
          </a:p>
        </p:txBody>
      </p:sp>
      <p:sp>
        <p:nvSpPr>
          <p:cNvPr id="256" name="Google Shape;256;p39"/>
          <p:cNvSpPr txBox="1"/>
          <p:nvPr>
            <p:ph type="title"/>
          </p:nvPr>
        </p:nvSpPr>
        <p:spPr>
          <a:xfrm>
            <a:off x="1016000" y="330200"/>
            <a:ext cx="74421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333399"/>
              </a:buClr>
              <a:buSzPts val="3200"/>
              <a:buFont typeface="Arial"/>
              <a:buNone/>
            </a:pPr>
            <a:r>
              <a:rPr b="0" i="0" lang="en-US" sz="3200" u="none">
                <a:solidFill>
                  <a:srgbClr val="333399"/>
                </a:solidFill>
                <a:latin typeface="Arial"/>
                <a:ea typeface="Arial"/>
                <a:cs typeface="Arial"/>
                <a:sym typeface="Arial"/>
              </a:rPr>
              <a:t>2-Transaction and System Concepts</a:t>
            </a:r>
            <a:endParaRPr/>
          </a:p>
        </p:txBody>
      </p:sp>
      <p:sp>
        <p:nvSpPr>
          <p:cNvPr id="257" name="Google Shape;257;p39"/>
          <p:cNvSpPr txBox="1"/>
          <p:nvPr>
            <p:ph idx="1" type="body"/>
          </p:nvPr>
        </p:nvSpPr>
        <p:spPr>
          <a:xfrm>
            <a:off x="685800" y="1255712"/>
            <a:ext cx="8166000" cy="4343400"/>
          </a:xfrm>
          <a:prstGeom prst="rect">
            <a:avLst/>
          </a:prstGeom>
          <a:noFill/>
          <a:ln>
            <a:noFill/>
          </a:ln>
        </p:spPr>
        <p:txBody>
          <a:bodyPr anchorCtr="0" anchor="t" bIns="45700" lIns="91425" spcFirstLastPara="1" rIns="91425" wrap="square" tIns="45700">
            <a:noAutofit/>
          </a:bodyPr>
          <a:lstStyle/>
          <a:p>
            <a:pPr indent="-533400" lvl="0" marL="533400" rtl="0" algn="l">
              <a:lnSpc>
                <a:spcPct val="90000"/>
              </a:lnSpc>
              <a:spcBef>
                <a:spcPts val="0"/>
              </a:spcBef>
              <a:spcAft>
                <a:spcPts val="0"/>
              </a:spcAft>
              <a:buSzPts val="2800"/>
              <a:buNone/>
            </a:pPr>
            <a:r>
              <a:rPr b="1" i="0" lang="en-US" sz="2800" u="none">
                <a:solidFill>
                  <a:schemeClr val="dk1"/>
                </a:solidFill>
                <a:latin typeface="Palatino"/>
                <a:ea typeface="Palatino"/>
                <a:cs typeface="Palatino"/>
                <a:sym typeface="Palatino"/>
              </a:rPr>
              <a:t>Recovery using log records:</a:t>
            </a:r>
            <a:endParaRPr b="0" i="0" sz="2800" u="none">
              <a:solidFill>
                <a:schemeClr val="dk1"/>
              </a:solidFill>
              <a:latin typeface="Palatino"/>
              <a:ea typeface="Palatino"/>
              <a:cs typeface="Palatino"/>
              <a:sym typeface="Palatino"/>
            </a:endParaRPr>
          </a:p>
          <a:p>
            <a:pPr indent="-533400" lvl="0" marL="533400" rtl="0" algn="l">
              <a:lnSpc>
                <a:spcPct val="90000"/>
              </a:lnSpc>
              <a:spcBef>
                <a:spcPts val="480"/>
              </a:spcBef>
              <a:spcAft>
                <a:spcPts val="0"/>
              </a:spcAft>
              <a:buSzPts val="2400"/>
              <a:buNone/>
            </a:pPr>
            <a:r>
              <a:rPr b="0" i="0" lang="en-US" sz="2400" u="none">
                <a:solidFill>
                  <a:schemeClr val="dk1"/>
                </a:solidFill>
                <a:latin typeface="Palatino"/>
                <a:ea typeface="Palatino"/>
                <a:cs typeface="Palatino"/>
                <a:sym typeface="Palatino"/>
              </a:rPr>
              <a:t>If the system crashes, we can recover to a consistent database state by examining the log and using one of the techniques.</a:t>
            </a:r>
            <a:endParaRPr/>
          </a:p>
          <a:p>
            <a:pPr indent="-533400" lvl="0" marL="533400" rtl="0" algn="l">
              <a:lnSpc>
                <a:spcPct val="90000"/>
              </a:lnSpc>
              <a:spcBef>
                <a:spcPts val="480"/>
              </a:spcBef>
              <a:spcAft>
                <a:spcPts val="0"/>
              </a:spcAft>
              <a:buClr>
                <a:srgbClr val="FF0000"/>
              </a:buClr>
              <a:buSzPts val="2400"/>
              <a:buFont typeface="Noto Sans Symbols"/>
              <a:buAutoNum type="arabicPeriod"/>
            </a:pPr>
            <a:r>
              <a:rPr b="0" i="0" lang="en-US" sz="2400" u="none">
                <a:solidFill>
                  <a:schemeClr val="dk1"/>
                </a:solidFill>
                <a:latin typeface="Palatino"/>
                <a:ea typeface="Palatino"/>
                <a:cs typeface="Palatino"/>
                <a:sym typeface="Palatino"/>
              </a:rPr>
              <a:t>Because the log contains a record of every write operation that changes the value of some database item, it is possible to </a:t>
            </a:r>
            <a:r>
              <a:rPr b="1" i="0" lang="en-US" sz="2400" u="none">
                <a:solidFill>
                  <a:schemeClr val="dk1"/>
                </a:solidFill>
                <a:latin typeface="Palatino"/>
                <a:ea typeface="Palatino"/>
                <a:cs typeface="Palatino"/>
                <a:sym typeface="Palatino"/>
              </a:rPr>
              <a:t>undo</a:t>
            </a:r>
            <a:r>
              <a:rPr b="0" i="0" lang="en-US" sz="2400" u="none">
                <a:solidFill>
                  <a:schemeClr val="dk1"/>
                </a:solidFill>
                <a:latin typeface="Palatino"/>
                <a:ea typeface="Palatino"/>
                <a:cs typeface="Palatino"/>
                <a:sym typeface="Palatino"/>
              </a:rPr>
              <a:t> the effect of these write operations of a transaction T by tracing backward through the log and resetting all items changed by a write operation of T to their old_values.</a:t>
            </a:r>
            <a:endParaRPr/>
          </a:p>
          <a:p>
            <a:pPr indent="-533400" lvl="0" marL="533400" rtl="0" algn="l">
              <a:lnSpc>
                <a:spcPct val="90000"/>
              </a:lnSpc>
              <a:spcBef>
                <a:spcPts val="480"/>
              </a:spcBef>
              <a:spcAft>
                <a:spcPts val="0"/>
              </a:spcAft>
              <a:buClr>
                <a:srgbClr val="FF0000"/>
              </a:buClr>
              <a:buSzPts val="2400"/>
              <a:buFont typeface="Noto Sans Symbols"/>
              <a:buAutoNum type="arabicPeriod"/>
            </a:pPr>
            <a:r>
              <a:rPr b="0" i="0" lang="en-US" sz="2400" u="none">
                <a:solidFill>
                  <a:schemeClr val="dk1"/>
                </a:solidFill>
                <a:latin typeface="Palatino"/>
                <a:ea typeface="Palatino"/>
                <a:cs typeface="Palatino"/>
                <a:sym typeface="Palatino"/>
              </a:rPr>
              <a:t>We can also </a:t>
            </a:r>
            <a:r>
              <a:rPr b="1" i="0" lang="en-US" sz="2400" u="none">
                <a:solidFill>
                  <a:schemeClr val="dk1"/>
                </a:solidFill>
                <a:latin typeface="Palatino"/>
                <a:ea typeface="Palatino"/>
                <a:cs typeface="Palatino"/>
                <a:sym typeface="Palatino"/>
              </a:rPr>
              <a:t>redo</a:t>
            </a:r>
            <a:r>
              <a:rPr b="0" i="0" lang="en-US" sz="2400" u="none">
                <a:solidFill>
                  <a:schemeClr val="dk1"/>
                </a:solidFill>
                <a:latin typeface="Palatino"/>
                <a:ea typeface="Palatino"/>
                <a:cs typeface="Palatino"/>
                <a:sym typeface="Palatino"/>
              </a:rPr>
              <a:t> the effect of the write operations of a transaction T by tracing forward through the log and setting all items changed by a write operation of T (that did not get done permanently) to their new_values.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0"/>
          <p:cNvSpPr txBox="1"/>
          <p:nvPr/>
        </p:nvSpPr>
        <p:spPr>
          <a:xfrm>
            <a:off x="7153275" y="6386512"/>
            <a:ext cx="1905000" cy="3873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Chapter 17-</a:t>
            </a:r>
            <a:fld id="{00000000-1234-1234-1234-123412341234}" type="slidenum">
              <a:rPr b="1" i="0" lang="en-US" sz="1600" u="none">
                <a:solidFill>
                  <a:schemeClr val="dk1"/>
                </a:solidFill>
                <a:latin typeface="Times New Roman"/>
                <a:ea typeface="Times New Roman"/>
                <a:cs typeface="Times New Roman"/>
                <a:sym typeface="Times New Roman"/>
              </a:rPr>
              <a:t>‹#›</a:t>
            </a:fld>
            <a:endParaRPr/>
          </a:p>
        </p:txBody>
      </p:sp>
      <p:sp>
        <p:nvSpPr>
          <p:cNvPr id="263" name="Google Shape;263;p40"/>
          <p:cNvSpPr txBox="1"/>
          <p:nvPr>
            <p:ph type="title"/>
          </p:nvPr>
        </p:nvSpPr>
        <p:spPr>
          <a:xfrm>
            <a:off x="1016000" y="330200"/>
            <a:ext cx="74421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333399"/>
              </a:buClr>
              <a:buSzPts val="3200"/>
              <a:buFont typeface="Arial"/>
              <a:buNone/>
            </a:pPr>
            <a:r>
              <a:rPr b="0" i="0" lang="en-US" sz="3200" u="none">
                <a:solidFill>
                  <a:srgbClr val="333399"/>
                </a:solidFill>
                <a:latin typeface="Arial"/>
                <a:ea typeface="Arial"/>
                <a:cs typeface="Arial"/>
                <a:sym typeface="Arial"/>
              </a:rPr>
              <a:t>2-Transaction and System Concepts</a:t>
            </a:r>
            <a:endParaRPr/>
          </a:p>
        </p:txBody>
      </p:sp>
      <p:sp>
        <p:nvSpPr>
          <p:cNvPr id="264" name="Google Shape;264;p40"/>
          <p:cNvSpPr txBox="1"/>
          <p:nvPr>
            <p:ph idx="1" type="body"/>
          </p:nvPr>
        </p:nvSpPr>
        <p:spPr>
          <a:xfrm>
            <a:off x="685800" y="1473200"/>
            <a:ext cx="8166000" cy="4343400"/>
          </a:xfrm>
          <a:prstGeom prst="rect">
            <a:avLst/>
          </a:prstGeom>
          <a:noFill/>
          <a:ln>
            <a:noFill/>
          </a:ln>
        </p:spPr>
        <p:txBody>
          <a:bodyPr anchorCtr="0" anchor="t" bIns="45700" lIns="91425" spcFirstLastPara="1" rIns="91425" wrap="square" tIns="45700">
            <a:noAutofit/>
          </a:bodyPr>
          <a:lstStyle/>
          <a:p>
            <a:pPr indent="-533400" lvl="0" marL="533400" rtl="0" algn="l">
              <a:lnSpc>
                <a:spcPct val="90000"/>
              </a:lnSpc>
              <a:spcBef>
                <a:spcPts val="0"/>
              </a:spcBef>
              <a:spcAft>
                <a:spcPts val="0"/>
              </a:spcAft>
              <a:buSzPts val="2800"/>
              <a:buNone/>
            </a:pPr>
            <a:r>
              <a:rPr b="1" i="0" lang="en-US" sz="2800" u="none">
                <a:solidFill>
                  <a:schemeClr val="dk1"/>
                </a:solidFill>
                <a:latin typeface="Palatino"/>
                <a:ea typeface="Palatino"/>
                <a:cs typeface="Palatino"/>
                <a:sym typeface="Palatino"/>
              </a:rPr>
              <a:t>Commit Point of a Transaction:</a:t>
            </a:r>
            <a:endParaRPr b="0" i="0" sz="2800" u="none">
              <a:solidFill>
                <a:schemeClr val="dk1"/>
              </a:solidFill>
              <a:latin typeface="Palatino"/>
              <a:ea typeface="Palatino"/>
              <a:cs typeface="Palatino"/>
              <a:sym typeface="Palatino"/>
            </a:endParaRPr>
          </a:p>
          <a:p>
            <a:pPr indent="-533400" lvl="0" marL="533400" rtl="0" algn="l">
              <a:lnSpc>
                <a:spcPct val="90000"/>
              </a:lnSpc>
              <a:spcBef>
                <a:spcPts val="560"/>
              </a:spcBef>
              <a:spcAft>
                <a:spcPts val="0"/>
              </a:spcAft>
              <a:buClr>
                <a:srgbClr val="FF0000"/>
              </a:buClr>
              <a:buSzPts val="2400"/>
              <a:buFont typeface="Noto Sans Symbols"/>
              <a:buChar char="●"/>
            </a:pPr>
            <a:r>
              <a:rPr b="1" i="0" lang="en-US" sz="2400" u="none">
                <a:solidFill>
                  <a:schemeClr val="dk1"/>
                </a:solidFill>
                <a:latin typeface="Palatino"/>
                <a:ea typeface="Palatino"/>
                <a:cs typeface="Palatino"/>
                <a:sym typeface="Palatino"/>
              </a:rPr>
              <a:t>Definition: </a:t>
            </a:r>
            <a:r>
              <a:rPr b="0" i="0" lang="en-US" sz="2400" u="none">
                <a:solidFill>
                  <a:schemeClr val="dk1"/>
                </a:solidFill>
                <a:latin typeface="Palatino"/>
                <a:ea typeface="Palatino"/>
                <a:cs typeface="Palatino"/>
                <a:sym typeface="Palatino"/>
              </a:rPr>
              <a:t>A transaction T reaches its </a:t>
            </a:r>
            <a:r>
              <a:rPr b="1" i="0" lang="en-US" sz="2400" u="none">
                <a:solidFill>
                  <a:schemeClr val="dk1"/>
                </a:solidFill>
                <a:latin typeface="Palatino"/>
                <a:ea typeface="Palatino"/>
                <a:cs typeface="Palatino"/>
                <a:sym typeface="Palatino"/>
              </a:rPr>
              <a:t>commit point</a:t>
            </a:r>
            <a:r>
              <a:rPr b="0" i="0" lang="en-US" sz="2400" u="none">
                <a:solidFill>
                  <a:schemeClr val="dk1"/>
                </a:solidFill>
                <a:latin typeface="Palatino"/>
                <a:ea typeface="Palatino"/>
                <a:cs typeface="Palatino"/>
                <a:sym typeface="Palatino"/>
              </a:rPr>
              <a:t> when all its operations that access the database have been executed successfully </a:t>
            </a:r>
            <a:r>
              <a:rPr b="0" i="1" lang="en-US" sz="2400" u="none">
                <a:solidFill>
                  <a:schemeClr val="dk1"/>
                </a:solidFill>
                <a:latin typeface="Palatino"/>
                <a:ea typeface="Palatino"/>
                <a:cs typeface="Palatino"/>
                <a:sym typeface="Palatino"/>
              </a:rPr>
              <a:t>and</a:t>
            </a:r>
            <a:r>
              <a:rPr b="0" i="0" lang="en-US" sz="2400" u="none">
                <a:solidFill>
                  <a:schemeClr val="dk1"/>
                </a:solidFill>
                <a:latin typeface="Palatino"/>
                <a:ea typeface="Palatino"/>
                <a:cs typeface="Palatino"/>
                <a:sym typeface="Palatino"/>
              </a:rPr>
              <a:t> the effect of all the transaction operations on the database has been recorded in the log. Beyond the commit point, the transaction is said to be </a:t>
            </a:r>
            <a:r>
              <a:rPr b="1" i="0" lang="en-US" sz="2400" u="none">
                <a:solidFill>
                  <a:schemeClr val="dk1"/>
                </a:solidFill>
                <a:latin typeface="Palatino"/>
                <a:ea typeface="Palatino"/>
                <a:cs typeface="Palatino"/>
                <a:sym typeface="Palatino"/>
              </a:rPr>
              <a:t>committed,</a:t>
            </a:r>
            <a:r>
              <a:rPr b="0" i="0" lang="en-US" sz="2400" u="none">
                <a:solidFill>
                  <a:schemeClr val="dk1"/>
                </a:solidFill>
                <a:latin typeface="Palatino"/>
                <a:ea typeface="Palatino"/>
                <a:cs typeface="Palatino"/>
                <a:sym typeface="Palatino"/>
              </a:rPr>
              <a:t> and its effect is assumed to be </a:t>
            </a:r>
            <a:r>
              <a:rPr b="0" i="1" lang="en-US" sz="2400" u="none">
                <a:solidFill>
                  <a:schemeClr val="dk1"/>
                </a:solidFill>
                <a:latin typeface="Palatino"/>
                <a:ea typeface="Palatino"/>
                <a:cs typeface="Palatino"/>
                <a:sym typeface="Palatino"/>
              </a:rPr>
              <a:t>permanently recorded</a:t>
            </a:r>
            <a:r>
              <a:rPr b="0" i="0" lang="en-US" sz="2400" u="none">
                <a:solidFill>
                  <a:schemeClr val="dk1"/>
                </a:solidFill>
                <a:latin typeface="Palatino"/>
                <a:ea typeface="Palatino"/>
                <a:cs typeface="Palatino"/>
                <a:sym typeface="Palatino"/>
              </a:rPr>
              <a:t> in the database.  The transaction then writes an entry [commit,T] into the log.</a:t>
            </a:r>
            <a:r>
              <a:rPr b="0" i="0" lang="en-US" sz="2800" u="none">
                <a:solidFill>
                  <a:schemeClr val="dk1"/>
                </a:solidFill>
                <a:latin typeface="Palatino"/>
                <a:ea typeface="Palatino"/>
                <a:cs typeface="Palatino"/>
                <a:sym typeface="Palatino"/>
              </a:rPr>
              <a:t> </a:t>
            </a:r>
            <a:endParaRPr/>
          </a:p>
          <a:p>
            <a:pPr indent="-533400" lvl="0" marL="533400" rtl="0" algn="l">
              <a:lnSpc>
                <a:spcPct val="90000"/>
              </a:lnSpc>
              <a:spcBef>
                <a:spcPts val="480"/>
              </a:spcBef>
              <a:spcAft>
                <a:spcPts val="0"/>
              </a:spcAft>
              <a:buClr>
                <a:srgbClr val="FF0000"/>
              </a:buClr>
              <a:buSzPts val="2400"/>
              <a:buFont typeface="Noto Sans Symbols"/>
              <a:buChar char="●"/>
            </a:pPr>
            <a:r>
              <a:rPr b="1" i="0" lang="en-US" sz="2400" u="none">
                <a:solidFill>
                  <a:schemeClr val="dk1"/>
                </a:solidFill>
                <a:latin typeface="Palatino"/>
                <a:ea typeface="Palatino"/>
                <a:cs typeface="Palatino"/>
                <a:sym typeface="Palatino"/>
              </a:rPr>
              <a:t>Roll Back of transactions: </a:t>
            </a:r>
            <a:r>
              <a:rPr b="0" i="0" lang="en-US" sz="2400" u="none">
                <a:solidFill>
                  <a:schemeClr val="dk1"/>
                </a:solidFill>
                <a:latin typeface="Palatino"/>
                <a:ea typeface="Palatino"/>
                <a:cs typeface="Palatino"/>
                <a:sym typeface="Palatino"/>
              </a:rPr>
              <a:t> Needed for transactions that have a [start_transaction,T] entry into the log but no commit entry [commit,T] into the log.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1"/>
          <p:cNvSpPr txBox="1"/>
          <p:nvPr/>
        </p:nvSpPr>
        <p:spPr>
          <a:xfrm>
            <a:off x="7153275" y="6386512"/>
            <a:ext cx="1905000" cy="3873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Chapter 17-</a:t>
            </a:r>
            <a:fld id="{00000000-1234-1234-1234-123412341234}" type="slidenum">
              <a:rPr b="1" i="0" lang="en-US" sz="1600" u="none">
                <a:solidFill>
                  <a:schemeClr val="dk1"/>
                </a:solidFill>
                <a:latin typeface="Times New Roman"/>
                <a:ea typeface="Times New Roman"/>
                <a:cs typeface="Times New Roman"/>
                <a:sym typeface="Times New Roman"/>
              </a:rPr>
              <a:t>‹#›</a:t>
            </a:fld>
            <a:endParaRPr/>
          </a:p>
        </p:txBody>
      </p:sp>
      <p:sp>
        <p:nvSpPr>
          <p:cNvPr id="270" name="Google Shape;270;p41"/>
          <p:cNvSpPr txBox="1"/>
          <p:nvPr>
            <p:ph type="title"/>
          </p:nvPr>
        </p:nvSpPr>
        <p:spPr>
          <a:xfrm>
            <a:off x="1016000" y="71437"/>
            <a:ext cx="74421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333399"/>
              </a:buClr>
              <a:buSzPts val="3200"/>
              <a:buFont typeface="Arial"/>
              <a:buNone/>
            </a:pPr>
            <a:r>
              <a:rPr b="0" i="0" lang="en-US" sz="3200" u="none">
                <a:solidFill>
                  <a:srgbClr val="333399"/>
                </a:solidFill>
                <a:latin typeface="Arial"/>
                <a:ea typeface="Arial"/>
                <a:cs typeface="Arial"/>
                <a:sym typeface="Arial"/>
              </a:rPr>
              <a:t>2-Transaction and System Concepts</a:t>
            </a:r>
            <a:endParaRPr/>
          </a:p>
        </p:txBody>
      </p:sp>
      <p:sp>
        <p:nvSpPr>
          <p:cNvPr id="271" name="Google Shape;271;p41"/>
          <p:cNvSpPr txBox="1"/>
          <p:nvPr>
            <p:ph idx="1" type="body"/>
          </p:nvPr>
        </p:nvSpPr>
        <p:spPr>
          <a:xfrm>
            <a:off x="685800" y="1214437"/>
            <a:ext cx="8166000" cy="4343400"/>
          </a:xfrm>
          <a:prstGeom prst="rect">
            <a:avLst/>
          </a:prstGeom>
          <a:noFill/>
          <a:ln>
            <a:noFill/>
          </a:ln>
        </p:spPr>
        <p:txBody>
          <a:bodyPr anchorCtr="0" anchor="t" bIns="45700" lIns="91425" spcFirstLastPara="1" rIns="91425" wrap="square" tIns="45700">
            <a:noAutofit/>
          </a:bodyPr>
          <a:lstStyle/>
          <a:p>
            <a:pPr indent="-533400" lvl="0" marL="533400" rtl="0" algn="l">
              <a:lnSpc>
                <a:spcPct val="90000"/>
              </a:lnSpc>
              <a:spcBef>
                <a:spcPts val="0"/>
              </a:spcBef>
              <a:spcAft>
                <a:spcPts val="0"/>
              </a:spcAft>
              <a:buClr>
                <a:srgbClr val="FF0000"/>
              </a:buClr>
              <a:buSzPts val="2400"/>
              <a:buFont typeface="Noto Sans Symbols"/>
              <a:buChar char="●"/>
            </a:pPr>
            <a:r>
              <a:rPr b="1" i="0" lang="en-US" sz="2400" u="none">
                <a:solidFill>
                  <a:schemeClr val="dk1"/>
                </a:solidFill>
                <a:latin typeface="Palatino"/>
                <a:ea typeface="Palatino"/>
                <a:cs typeface="Palatino"/>
                <a:sym typeface="Palatino"/>
              </a:rPr>
              <a:t>Redoing transactions:</a:t>
            </a:r>
            <a:r>
              <a:rPr b="0" i="0" lang="en-US" sz="2400" u="none">
                <a:solidFill>
                  <a:schemeClr val="dk1"/>
                </a:solidFill>
                <a:latin typeface="Palatino"/>
                <a:ea typeface="Palatino"/>
                <a:cs typeface="Palatino"/>
                <a:sym typeface="Palatino"/>
              </a:rPr>
              <a:t> Transactions that have written their commit entry in the log must also have recorded all their write operations in the log; otherwise they would not be committed, so their effect on the database can be </a:t>
            </a:r>
            <a:r>
              <a:rPr b="0" i="1" lang="en-US" sz="2400" u="none">
                <a:solidFill>
                  <a:schemeClr val="dk1"/>
                </a:solidFill>
                <a:latin typeface="Palatino"/>
                <a:ea typeface="Palatino"/>
                <a:cs typeface="Palatino"/>
                <a:sym typeface="Palatino"/>
              </a:rPr>
              <a:t>redone</a:t>
            </a:r>
            <a:r>
              <a:rPr b="0" i="0" lang="en-US" sz="2400" u="none">
                <a:solidFill>
                  <a:schemeClr val="dk1"/>
                </a:solidFill>
                <a:latin typeface="Palatino"/>
                <a:ea typeface="Palatino"/>
                <a:cs typeface="Palatino"/>
                <a:sym typeface="Palatino"/>
              </a:rPr>
              <a:t> from the log entries. (Notice that the log file must be kept on disk.  At the time of a system crash, only the log entries that have been </a:t>
            </a:r>
            <a:r>
              <a:rPr b="0" i="1" lang="en-US" sz="2400" u="none">
                <a:solidFill>
                  <a:schemeClr val="dk1"/>
                </a:solidFill>
                <a:latin typeface="Palatino"/>
                <a:ea typeface="Palatino"/>
                <a:cs typeface="Palatino"/>
                <a:sym typeface="Palatino"/>
              </a:rPr>
              <a:t>written back to disk</a:t>
            </a:r>
            <a:r>
              <a:rPr b="0" i="0" lang="en-US" sz="2400" u="none">
                <a:solidFill>
                  <a:schemeClr val="dk1"/>
                </a:solidFill>
                <a:latin typeface="Palatino"/>
                <a:ea typeface="Palatino"/>
                <a:cs typeface="Palatino"/>
                <a:sym typeface="Palatino"/>
              </a:rPr>
              <a:t> are considered in the recovery process because the contents of main memory may be lost.)</a:t>
            </a:r>
            <a:endParaRPr/>
          </a:p>
          <a:p>
            <a:pPr indent="-533400" lvl="0" marL="533400" rtl="0" algn="l">
              <a:lnSpc>
                <a:spcPct val="90000"/>
              </a:lnSpc>
              <a:spcBef>
                <a:spcPts val="480"/>
              </a:spcBef>
              <a:spcAft>
                <a:spcPts val="0"/>
              </a:spcAft>
              <a:buClr>
                <a:srgbClr val="FF0000"/>
              </a:buClr>
              <a:buSzPts val="2400"/>
              <a:buFont typeface="Noto Sans Symbols"/>
              <a:buChar char="●"/>
            </a:pPr>
            <a:r>
              <a:rPr b="1" i="0" lang="en-US" sz="2400" u="none">
                <a:solidFill>
                  <a:schemeClr val="dk1"/>
                </a:solidFill>
                <a:latin typeface="Palatino"/>
                <a:ea typeface="Palatino"/>
                <a:cs typeface="Palatino"/>
                <a:sym typeface="Palatino"/>
              </a:rPr>
              <a:t>Force writing a log: </a:t>
            </a:r>
            <a:r>
              <a:rPr b="0" i="0" lang="en-US" sz="2400" u="none">
                <a:solidFill>
                  <a:schemeClr val="dk1"/>
                </a:solidFill>
                <a:latin typeface="Palatino"/>
                <a:ea typeface="Palatino"/>
                <a:cs typeface="Palatino"/>
                <a:sym typeface="Palatino"/>
              </a:rPr>
              <a:t> </a:t>
            </a:r>
            <a:r>
              <a:rPr b="0" i="1" lang="en-US" sz="2400" u="none">
                <a:solidFill>
                  <a:schemeClr val="dk1"/>
                </a:solidFill>
                <a:latin typeface="Palatino"/>
                <a:ea typeface="Palatino"/>
                <a:cs typeface="Palatino"/>
                <a:sym typeface="Palatino"/>
              </a:rPr>
              <a:t>before</a:t>
            </a:r>
            <a:r>
              <a:rPr b="0" i="0" lang="en-US" sz="2400" u="none">
                <a:solidFill>
                  <a:schemeClr val="dk1"/>
                </a:solidFill>
                <a:latin typeface="Palatino"/>
                <a:ea typeface="Palatino"/>
                <a:cs typeface="Palatino"/>
                <a:sym typeface="Palatino"/>
              </a:rPr>
              <a:t> a transaction reaches its commit point, any portion of the log that has not been written to the disk yet must now be written to the disk. This process is called force-writing the log file before committing a transaction.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2"/>
          <p:cNvSpPr txBox="1"/>
          <p:nvPr/>
        </p:nvSpPr>
        <p:spPr>
          <a:xfrm>
            <a:off x="7153275" y="6386512"/>
            <a:ext cx="1905000" cy="3873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Chapter 17-</a:t>
            </a:r>
            <a:fld id="{00000000-1234-1234-1234-123412341234}" type="slidenum">
              <a:rPr b="1" i="0" lang="en-US" sz="1600" u="none">
                <a:solidFill>
                  <a:schemeClr val="dk1"/>
                </a:solidFill>
                <a:latin typeface="Times New Roman"/>
                <a:ea typeface="Times New Roman"/>
                <a:cs typeface="Times New Roman"/>
                <a:sym typeface="Times New Roman"/>
              </a:rPr>
              <a:t>‹#›</a:t>
            </a:fld>
            <a:endParaRPr/>
          </a:p>
        </p:txBody>
      </p:sp>
      <p:sp>
        <p:nvSpPr>
          <p:cNvPr id="277" name="Google Shape;277;p42"/>
          <p:cNvSpPr txBox="1"/>
          <p:nvPr>
            <p:ph type="title"/>
          </p:nvPr>
        </p:nvSpPr>
        <p:spPr>
          <a:xfrm>
            <a:off x="685800" y="436562"/>
            <a:ext cx="79755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333399"/>
              </a:buClr>
              <a:buSzPts val="3200"/>
              <a:buFont typeface="Arial"/>
              <a:buNone/>
            </a:pPr>
            <a:r>
              <a:rPr b="0" i="0" lang="en-US" sz="3200" u="none">
                <a:solidFill>
                  <a:srgbClr val="333399"/>
                </a:solidFill>
                <a:latin typeface="Arial"/>
                <a:ea typeface="Arial"/>
                <a:cs typeface="Arial"/>
                <a:sym typeface="Arial"/>
              </a:rPr>
              <a:t>3-Desirable Properties of Transactions</a:t>
            </a:r>
            <a:endParaRPr/>
          </a:p>
        </p:txBody>
      </p:sp>
      <p:sp>
        <p:nvSpPr>
          <p:cNvPr id="278" name="Google Shape;278;p42"/>
          <p:cNvSpPr txBox="1"/>
          <p:nvPr>
            <p:ph idx="1" type="body"/>
          </p:nvPr>
        </p:nvSpPr>
        <p:spPr>
          <a:xfrm>
            <a:off x="685800" y="1981200"/>
            <a:ext cx="81660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800"/>
              <a:buNone/>
            </a:pPr>
            <a:r>
              <a:rPr b="1" i="0" lang="en-US" sz="2800" u="none">
                <a:solidFill>
                  <a:schemeClr val="dk1"/>
                </a:solidFill>
                <a:latin typeface="Palatino"/>
                <a:ea typeface="Palatino"/>
                <a:cs typeface="Palatino"/>
                <a:sym typeface="Palatino"/>
              </a:rPr>
              <a:t>ACID properties:</a:t>
            </a:r>
            <a:endParaRPr/>
          </a:p>
          <a:p>
            <a:pPr indent="-342900" lvl="0" marL="342900" rtl="0" algn="l">
              <a:lnSpc>
                <a:spcPct val="100000"/>
              </a:lnSpc>
              <a:spcBef>
                <a:spcPts val="560"/>
              </a:spcBef>
              <a:spcAft>
                <a:spcPts val="0"/>
              </a:spcAft>
              <a:buClr>
                <a:srgbClr val="FF0000"/>
              </a:buClr>
              <a:buSzPts val="2800"/>
              <a:buFont typeface="Noto Sans Symbols"/>
              <a:buChar char="●"/>
            </a:pPr>
            <a:r>
              <a:rPr b="1" i="0" lang="en-US" sz="2800" u="none">
                <a:solidFill>
                  <a:schemeClr val="dk1"/>
                </a:solidFill>
                <a:latin typeface="Palatino"/>
                <a:ea typeface="Palatino"/>
                <a:cs typeface="Palatino"/>
                <a:sym typeface="Palatino"/>
              </a:rPr>
              <a:t>Atomicity</a:t>
            </a:r>
            <a:r>
              <a:rPr b="0" i="0" lang="en-US" sz="2800" u="none">
                <a:solidFill>
                  <a:schemeClr val="dk1"/>
                </a:solidFill>
                <a:latin typeface="Palatino"/>
                <a:ea typeface="Palatino"/>
                <a:cs typeface="Palatino"/>
                <a:sym typeface="Palatino"/>
              </a:rPr>
              <a:t>: A transaction is an atomic unit of processing; it is either performed in its entirety or not performed at all.</a:t>
            </a:r>
            <a:endParaRPr/>
          </a:p>
          <a:p>
            <a:pPr indent="-165100" lvl="0" marL="342900" rtl="0" algn="l">
              <a:lnSpc>
                <a:spcPct val="100000"/>
              </a:lnSpc>
              <a:spcBef>
                <a:spcPts val="560"/>
              </a:spcBef>
              <a:spcAft>
                <a:spcPts val="0"/>
              </a:spcAft>
              <a:buClr>
                <a:srgbClr val="FF0000"/>
              </a:buClr>
              <a:buSzPts val="2800"/>
              <a:buFont typeface="Noto Sans Symbols"/>
              <a:buNone/>
            </a:pPr>
            <a:r>
              <a:t/>
            </a:r>
            <a:endParaRPr b="0" i="0" sz="2800" u="none">
              <a:solidFill>
                <a:schemeClr val="dk1"/>
              </a:solidFill>
              <a:latin typeface="Palatino"/>
              <a:ea typeface="Palatino"/>
              <a:cs typeface="Palatino"/>
              <a:sym typeface="Palatino"/>
            </a:endParaRPr>
          </a:p>
          <a:p>
            <a:pPr indent="-342900" lvl="0" marL="342900" rtl="0" algn="l">
              <a:lnSpc>
                <a:spcPct val="100000"/>
              </a:lnSpc>
              <a:spcBef>
                <a:spcPts val="560"/>
              </a:spcBef>
              <a:spcAft>
                <a:spcPts val="0"/>
              </a:spcAft>
              <a:buClr>
                <a:srgbClr val="FF0000"/>
              </a:buClr>
              <a:buSzPts val="2800"/>
              <a:buFont typeface="Noto Sans Symbols"/>
              <a:buChar char="●"/>
            </a:pPr>
            <a:r>
              <a:rPr b="1" i="0" lang="en-US" sz="2800" u="none">
                <a:solidFill>
                  <a:schemeClr val="dk1"/>
                </a:solidFill>
                <a:latin typeface="Palatino"/>
                <a:ea typeface="Palatino"/>
                <a:cs typeface="Palatino"/>
                <a:sym typeface="Palatino"/>
              </a:rPr>
              <a:t>Consistency preservation</a:t>
            </a:r>
            <a:r>
              <a:rPr b="0" i="0" lang="en-US" sz="2800" u="none">
                <a:solidFill>
                  <a:schemeClr val="dk1"/>
                </a:solidFill>
                <a:latin typeface="Palatino"/>
                <a:ea typeface="Palatino"/>
                <a:cs typeface="Palatino"/>
                <a:sym typeface="Palatino"/>
              </a:rPr>
              <a:t>: A correct execution of the transaction must take the database from one consistent state to another.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6"/>
          <p:cNvSpPr txBox="1"/>
          <p:nvPr/>
        </p:nvSpPr>
        <p:spPr>
          <a:xfrm>
            <a:off x="7153275" y="6386512"/>
            <a:ext cx="1905000" cy="3873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Chapter 17-</a:t>
            </a:r>
            <a:fld id="{00000000-1234-1234-1234-123412341234}" type="slidenum">
              <a:rPr b="1" i="0" lang="en-US" sz="1600" u="none">
                <a:solidFill>
                  <a:schemeClr val="dk1"/>
                </a:solidFill>
                <a:latin typeface="Times New Roman"/>
                <a:ea typeface="Times New Roman"/>
                <a:cs typeface="Times New Roman"/>
                <a:sym typeface="Times New Roman"/>
              </a:rPr>
              <a:t>‹#›</a:t>
            </a:fld>
            <a:endParaRPr/>
          </a:p>
        </p:txBody>
      </p:sp>
      <p:sp>
        <p:nvSpPr>
          <p:cNvPr id="95" name="Google Shape;95;p16"/>
          <p:cNvSpPr txBox="1"/>
          <p:nvPr>
            <p:ph type="title"/>
          </p:nvPr>
        </p:nvSpPr>
        <p:spPr>
          <a:xfrm>
            <a:off x="838200" y="431800"/>
            <a:ext cx="8102700" cy="11430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Clr>
                <a:srgbClr val="333399"/>
              </a:buClr>
              <a:buSzPts val="3200"/>
              <a:buFont typeface="Arial"/>
              <a:buNone/>
            </a:pPr>
            <a:r>
              <a:rPr b="0" i="0" lang="en-US" sz="3200" u="none">
                <a:solidFill>
                  <a:srgbClr val="333399"/>
                </a:solidFill>
                <a:latin typeface="Arial"/>
                <a:ea typeface="Arial"/>
                <a:cs typeface="Arial"/>
                <a:sym typeface="Arial"/>
              </a:rPr>
              <a:t>1-Introduction to Transaction Processing</a:t>
            </a:r>
            <a:endParaRPr/>
          </a:p>
        </p:txBody>
      </p:sp>
      <p:sp>
        <p:nvSpPr>
          <p:cNvPr id="96" name="Google Shape;96;p16"/>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FF0000"/>
              </a:buClr>
              <a:buSzPts val="2800"/>
              <a:buFont typeface="Noto Sans Symbols"/>
              <a:buChar char="●"/>
            </a:pPr>
            <a:r>
              <a:rPr b="1" i="0" lang="en-US" sz="2800" u="none">
                <a:solidFill>
                  <a:schemeClr val="dk1"/>
                </a:solidFill>
                <a:latin typeface="Times New Roman"/>
                <a:ea typeface="Times New Roman"/>
                <a:cs typeface="Times New Roman"/>
                <a:sym typeface="Times New Roman"/>
              </a:rPr>
              <a:t>Single-User System:</a:t>
            </a:r>
            <a:r>
              <a:rPr b="0" i="0" lang="en-US" sz="2800" u="none">
                <a:solidFill>
                  <a:schemeClr val="dk1"/>
                </a:solidFill>
                <a:latin typeface="Times New Roman"/>
                <a:ea typeface="Times New Roman"/>
                <a:cs typeface="Times New Roman"/>
                <a:sym typeface="Times New Roman"/>
              </a:rPr>
              <a:t> </a:t>
            </a:r>
            <a:r>
              <a:rPr b="0" i="0" lang="en-US" sz="2400" u="none">
                <a:solidFill>
                  <a:schemeClr val="dk1"/>
                </a:solidFill>
                <a:latin typeface="Times New Roman"/>
                <a:ea typeface="Times New Roman"/>
                <a:cs typeface="Times New Roman"/>
                <a:sym typeface="Times New Roman"/>
              </a:rPr>
              <a:t>At most one user at a time can use the system.</a:t>
            </a:r>
            <a:r>
              <a:rPr b="0" i="0" lang="en-US" sz="2800" u="none">
                <a:solidFill>
                  <a:schemeClr val="dk1"/>
                </a:solidFill>
                <a:latin typeface="Times New Roman"/>
                <a:ea typeface="Times New Roman"/>
                <a:cs typeface="Times New Roman"/>
                <a:sym typeface="Times New Roman"/>
              </a:rPr>
              <a:t> </a:t>
            </a:r>
            <a:endParaRPr/>
          </a:p>
          <a:p>
            <a:pPr indent="-342900" lvl="0" marL="342900" rtl="0" algn="l">
              <a:lnSpc>
                <a:spcPct val="100000"/>
              </a:lnSpc>
              <a:spcBef>
                <a:spcPts val="560"/>
              </a:spcBef>
              <a:spcAft>
                <a:spcPts val="0"/>
              </a:spcAft>
              <a:buClr>
                <a:srgbClr val="FF0000"/>
              </a:buClr>
              <a:buSzPts val="2800"/>
              <a:buFont typeface="Noto Sans Symbols"/>
              <a:buChar char="●"/>
            </a:pPr>
            <a:r>
              <a:rPr b="1" i="0" lang="en-US" sz="2800" u="none">
                <a:solidFill>
                  <a:schemeClr val="dk1"/>
                </a:solidFill>
                <a:latin typeface="Times New Roman"/>
                <a:ea typeface="Times New Roman"/>
                <a:cs typeface="Times New Roman"/>
                <a:sym typeface="Times New Roman"/>
              </a:rPr>
              <a:t>Multiuser System</a:t>
            </a:r>
            <a:r>
              <a:rPr b="0" i="0" lang="en-US" sz="2800" u="none">
                <a:solidFill>
                  <a:schemeClr val="dk1"/>
                </a:solidFill>
                <a:latin typeface="Times New Roman"/>
                <a:ea typeface="Times New Roman"/>
                <a:cs typeface="Times New Roman"/>
                <a:sym typeface="Times New Roman"/>
              </a:rPr>
              <a:t>: </a:t>
            </a:r>
            <a:r>
              <a:rPr b="0" i="0" lang="en-US" sz="2400" u="none">
                <a:solidFill>
                  <a:schemeClr val="dk1"/>
                </a:solidFill>
                <a:latin typeface="Times New Roman"/>
                <a:ea typeface="Times New Roman"/>
                <a:cs typeface="Times New Roman"/>
                <a:sym typeface="Times New Roman"/>
              </a:rPr>
              <a:t>Many users can access the system concurrently.</a:t>
            </a:r>
            <a:endParaRPr/>
          </a:p>
          <a:p>
            <a:pPr indent="-342900" lvl="0" marL="342900" rtl="0" algn="l">
              <a:lnSpc>
                <a:spcPct val="100000"/>
              </a:lnSpc>
              <a:spcBef>
                <a:spcPts val="560"/>
              </a:spcBef>
              <a:spcAft>
                <a:spcPts val="0"/>
              </a:spcAft>
              <a:buClr>
                <a:srgbClr val="FF0000"/>
              </a:buClr>
              <a:buSzPts val="2800"/>
              <a:buFont typeface="Noto Sans Symbols"/>
              <a:buChar char="●"/>
            </a:pPr>
            <a:r>
              <a:rPr b="1" i="0" lang="en-US" sz="2800" u="none">
                <a:solidFill>
                  <a:schemeClr val="dk1"/>
                </a:solidFill>
                <a:latin typeface="Times New Roman"/>
                <a:ea typeface="Times New Roman"/>
                <a:cs typeface="Times New Roman"/>
                <a:sym typeface="Times New Roman"/>
              </a:rPr>
              <a:t>Concurrency</a:t>
            </a:r>
            <a:endParaRPr/>
          </a:p>
          <a:p>
            <a:pPr indent="-285750" lvl="1" marL="742950" rtl="0" algn="l">
              <a:lnSpc>
                <a:spcPct val="100000"/>
              </a:lnSpc>
              <a:spcBef>
                <a:spcPts val="480"/>
              </a:spcBef>
              <a:spcAft>
                <a:spcPts val="0"/>
              </a:spcAft>
              <a:buClr>
                <a:srgbClr val="FF0000"/>
              </a:buClr>
              <a:buSzPts val="2400"/>
              <a:buFont typeface="Times New Roman"/>
              <a:buChar char="–"/>
            </a:pPr>
            <a:r>
              <a:rPr b="1" i="0" lang="en-US" sz="2400" u="none">
                <a:solidFill>
                  <a:schemeClr val="dk1"/>
                </a:solidFill>
                <a:latin typeface="Times New Roman"/>
                <a:ea typeface="Times New Roman"/>
                <a:cs typeface="Times New Roman"/>
                <a:sym typeface="Times New Roman"/>
              </a:rPr>
              <a:t>Interleaved processing</a:t>
            </a:r>
            <a:r>
              <a:rPr b="0" i="0" lang="en-US" sz="2400" u="none">
                <a:solidFill>
                  <a:schemeClr val="dk1"/>
                </a:solidFill>
                <a:latin typeface="Times New Roman"/>
                <a:ea typeface="Times New Roman"/>
                <a:cs typeface="Times New Roman"/>
                <a:sym typeface="Times New Roman"/>
              </a:rPr>
              <a:t>: concurrent execution of processes is interleaved in a single CPU</a:t>
            </a:r>
            <a:endParaRPr/>
          </a:p>
          <a:p>
            <a:pPr indent="-285750" lvl="1" marL="742950" rtl="0" algn="l">
              <a:lnSpc>
                <a:spcPct val="100000"/>
              </a:lnSpc>
              <a:spcBef>
                <a:spcPts val="480"/>
              </a:spcBef>
              <a:spcAft>
                <a:spcPts val="0"/>
              </a:spcAft>
              <a:buClr>
                <a:srgbClr val="FF0000"/>
              </a:buClr>
              <a:buSzPts val="2400"/>
              <a:buFont typeface="Times New Roman"/>
              <a:buChar char="–"/>
            </a:pPr>
            <a:r>
              <a:rPr b="1" i="0" lang="en-US" sz="2400" u="none">
                <a:solidFill>
                  <a:schemeClr val="dk1"/>
                </a:solidFill>
                <a:latin typeface="Times New Roman"/>
                <a:ea typeface="Times New Roman"/>
                <a:cs typeface="Times New Roman"/>
                <a:sym typeface="Times New Roman"/>
              </a:rPr>
              <a:t>Parallel processing</a:t>
            </a:r>
            <a:r>
              <a:rPr b="0" i="0" lang="en-US" sz="2400" u="none">
                <a:solidFill>
                  <a:schemeClr val="dk1"/>
                </a:solidFill>
                <a:latin typeface="Times New Roman"/>
                <a:ea typeface="Times New Roman"/>
                <a:cs typeface="Times New Roman"/>
                <a:sym typeface="Times New Roman"/>
              </a:rPr>
              <a:t>: processes are concurrently executed in multiple CPUs.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3"/>
          <p:cNvSpPr txBox="1"/>
          <p:nvPr/>
        </p:nvSpPr>
        <p:spPr>
          <a:xfrm>
            <a:off x="7153275" y="6386512"/>
            <a:ext cx="1905000" cy="3873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Chapter 17-</a:t>
            </a:r>
            <a:fld id="{00000000-1234-1234-1234-123412341234}" type="slidenum">
              <a:rPr b="1" i="0" lang="en-US" sz="1600" u="none">
                <a:solidFill>
                  <a:schemeClr val="dk1"/>
                </a:solidFill>
                <a:latin typeface="Times New Roman"/>
                <a:ea typeface="Times New Roman"/>
                <a:cs typeface="Times New Roman"/>
                <a:sym typeface="Times New Roman"/>
              </a:rPr>
              <a:t>‹#›</a:t>
            </a:fld>
            <a:endParaRPr/>
          </a:p>
        </p:txBody>
      </p:sp>
      <p:sp>
        <p:nvSpPr>
          <p:cNvPr id="284" name="Google Shape;284;p43"/>
          <p:cNvSpPr txBox="1"/>
          <p:nvPr>
            <p:ph type="title"/>
          </p:nvPr>
        </p:nvSpPr>
        <p:spPr>
          <a:xfrm>
            <a:off x="876300" y="609600"/>
            <a:ext cx="79755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333399"/>
              </a:buClr>
              <a:buSzPts val="3200"/>
              <a:buFont typeface="Arial"/>
              <a:buNone/>
            </a:pPr>
            <a:r>
              <a:rPr b="0" i="0" lang="en-US" sz="3200" u="none">
                <a:solidFill>
                  <a:srgbClr val="333399"/>
                </a:solidFill>
                <a:latin typeface="Arial"/>
                <a:ea typeface="Arial"/>
                <a:cs typeface="Arial"/>
                <a:sym typeface="Arial"/>
              </a:rPr>
              <a:t>3-Desirable Properties of Transactions</a:t>
            </a:r>
            <a:endParaRPr/>
          </a:p>
        </p:txBody>
      </p:sp>
      <p:sp>
        <p:nvSpPr>
          <p:cNvPr id="285" name="Google Shape;285;p43"/>
          <p:cNvSpPr txBox="1"/>
          <p:nvPr>
            <p:ph idx="1" type="body"/>
          </p:nvPr>
        </p:nvSpPr>
        <p:spPr>
          <a:xfrm>
            <a:off x="685800" y="1981200"/>
            <a:ext cx="81660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FF0000"/>
              </a:buClr>
              <a:buSzPts val="2400"/>
              <a:buFont typeface="Noto Sans Symbols"/>
              <a:buChar char="●"/>
            </a:pPr>
            <a:r>
              <a:rPr b="1" i="0" lang="en-US" sz="2400" u="none">
                <a:solidFill>
                  <a:schemeClr val="dk1"/>
                </a:solidFill>
                <a:latin typeface="Palatino"/>
                <a:ea typeface="Palatino"/>
                <a:cs typeface="Palatino"/>
                <a:sym typeface="Palatino"/>
              </a:rPr>
              <a:t>Isolation</a:t>
            </a:r>
            <a:r>
              <a:rPr b="0" i="0" lang="en-US" sz="2400" u="none">
                <a:solidFill>
                  <a:schemeClr val="dk1"/>
                </a:solidFill>
                <a:latin typeface="Palatino"/>
                <a:ea typeface="Palatino"/>
                <a:cs typeface="Palatino"/>
                <a:sym typeface="Palatino"/>
              </a:rPr>
              <a:t>: A transaction should not make its updates visible to other transactions until it is committed; this property, when enforced strictly, solves the temporary update problem and makes cascading rollbacks of transactions  unnecessary.</a:t>
            </a:r>
            <a:endParaRPr/>
          </a:p>
          <a:p>
            <a:pPr indent="-190500" lvl="0" marL="342900" rtl="0" algn="l">
              <a:lnSpc>
                <a:spcPct val="100000"/>
              </a:lnSpc>
              <a:spcBef>
                <a:spcPts val="480"/>
              </a:spcBef>
              <a:spcAft>
                <a:spcPts val="0"/>
              </a:spcAft>
              <a:buClr>
                <a:srgbClr val="FF0000"/>
              </a:buClr>
              <a:buSzPts val="2400"/>
              <a:buFont typeface="Noto Sans Symbols"/>
              <a:buNone/>
            </a:pPr>
            <a:r>
              <a:t/>
            </a:r>
            <a:endParaRPr b="0" i="0" sz="2400" u="none">
              <a:solidFill>
                <a:schemeClr val="dk1"/>
              </a:solidFill>
              <a:latin typeface="Palatino"/>
              <a:ea typeface="Palatino"/>
              <a:cs typeface="Palatino"/>
              <a:sym typeface="Palatino"/>
            </a:endParaRPr>
          </a:p>
          <a:p>
            <a:pPr indent="-342900" lvl="0" marL="342900" rtl="0" algn="l">
              <a:lnSpc>
                <a:spcPct val="100000"/>
              </a:lnSpc>
              <a:spcBef>
                <a:spcPts val="480"/>
              </a:spcBef>
              <a:spcAft>
                <a:spcPts val="0"/>
              </a:spcAft>
              <a:buClr>
                <a:srgbClr val="FF0000"/>
              </a:buClr>
              <a:buSzPts val="2400"/>
              <a:buFont typeface="Noto Sans Symbols"/>
              <a:buChar char="●"/>
            </a:pPr>
            <a:r>
              <a:rPr b="1" i="0" lang="en-US" sz="2400" u="none">
                <a:solidFill>
                  <a:schemeClr val="dk1"/>
                </a:solidFill>
                <a:latin typeface="Palatino"/>
                <a:ea typeface="Palatino"/>
                <a:cs typeface="Palatino"/>
                <a:sym typeface="Palatino"/>
              </a:rPr>
              <a:t>Durability or permanency</a:t>
            </a:r>
            <a:r>
              <a:rPr b="0" i="0" lang="en-US" sz="2400" u="none">
                <a:solidFill>
                  <a:schemeClr val="dk1"/>
                </a:solidFill>
                <a:latin typeface="Palatino"/>
                <a:ea typeface="Palatino"/>
                <a:cs typeface="Palatino"/>
                <a:sym typeface="Palatino"/>
              </a:rPr>
              <a:t>: Once a transaction changes the database and the changes are committed, these changes must never be lost because of subsequent failure.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4"/>
          <p:cNvSpPr txBox="1"/>
          <p:nvPr/>
        </p:nvSpPr>
        <p:spPr>
          <a:xfrm>
            <a:off x="7153275" y="6386512"/>
            <a:ext cx="1905000" cy="3873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Chapter 17-</a:t>
            </a:r>
            <a:fld id="{00000000-1234-1234-1234-123412341234}" type="slidenum">
              <a:rPr b="1" i="0" lang="en-US" sz="1600" u="none">
                <a:solidFill>
                  <a:schemeClr val="dk1"/>
                </a:solidFill>
                <a:latin typeface="Times New Roman"/>
                <a:ea typeface="Times New Roman"/>
                <a:cs typeface="Times New Roman"/>
                <a:sym typeface="Times New Roman"/>
              </a:rPr>
              <a:t>‹#›</a:t>
            </a:fld>
            <a:endParaRPr/>
          </a:p>
        </p:txBody>
      </p:sp>
      <p:sp>
        <p:nvSpPr>
          <p:cNvPr id="291" name="Google Shape;291;p44"/>
          <p:cNvSpPr txBox="1"/>
          <p:nvPr>
            <p:ph type="title"/>
          </p:nvPr>
        </p:nvSpPr>
        <p:spPr>
          <a:xfrm>
            <a:off x="685800" y="4572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333399"/>
              </a:buClr>
              <a:buSzPts val="3200"/>
              <a:buFont typeface="Arial"/>
              <a:buNone/>
            </a:pPr>
            <a:r>
              <a:rPr b="0" i="0" lang="en-US" sz="3200" u="none">
                <a:solidFill>
                  <a:srgbClr val="333399"/>
                </a:solidFill>
                <a:latin typeface="Arial"/>
                <a:ea typeface="Arial"/>
                <a:cs typeface="Arial"/>
                <a:sym typeface="Arial"/>
              </a:rPr>
              <a:t>4-Characterizing Schedules based on Recoverability</a:t>
            </a:r>
            <a:endParaRPr/>
          </a:p>
        </p:txBody>
      </p:sp>
      <p:sp>
        <p:nvSpPr>
          <p:cNvPr id="292" name="Google Shape;292;p44"/>
          <p:cNvSpPr txBox="1"/>
          <p:nvPr>
            <p:ph idx="1" type="body"/>
          </p:nvPr>
        </p:nvSpPr>
        <p:spPr>
          <a:xfrm>
            <a:off x="685800" y="1981200"/>
            <a:ext cx="81660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FF0000"/>
              </a:buClr>
              <a:buSzPts val="2400"/>
              <a:buFont typeface="Noto Sans Symbols"/>
              <a:buChar char="●"/>
            </a:pPr>
            <a:r>
              <a:rPr b="1" i="0" lang="en-US" sz="2400" u="none">
                <a:solidFill>
                  <a:schemeClr val="dk1"/>
                </a:solidFill>
                <a:latin typeface="Times New Roman"/>
                <a:ea typeface="Times New Roman"/>
                <a:cs typeface="Times New Roman"/>
                <a:sym typeface="Times New Roman"/>
              </a:rPr>
              <a:t>Transaction schedule or history: </a:t>
            </a:r>
            <a:r>
              <a:rPr b="0" i="0" lang="en-US" sz="2400" u="none">
                <a:solidFill>
                  <a:schemeClr val="dk1"/>
                </a:solidFill>
                <a:latin typeface="Times New Roman"/>
                <a:ea typeface="Times New Roman"/>
                <a:cs typeface="Times New Roman"/>
                <a:sym typeface="Times New Roman"/>
              </a:rPr>
              <a:t>When transactions are executing concurrently in an interleaved fashion, the order of execution of operations from the various transactions forms what is known as a transaction schedule (or history). </a:t>
            </a:r>
            <a:endParaRPr/>
          </a:p>
          <a:p>
            <a:pPr indent="-342900" lvl="0" marL="342900" rtl="0" algn="l">
              <a:lnSpc>
                <a:spcPct val="90000"/>
              </a:lnSpc>
              <a:spcBef>
                <a:spcPts val="480"/>
              </a:spcBef>
              <a:spcAft>
                <a:spcPts val="0"/>
              </a:spcAft>
              <a:buSzPts val="2400"/>
              <a:buNone/>
            </a:pPr>
            <a:r>
              <a:t/>
            </a:r>
            <a:endParaRPr b="0" i="0" sz="2400" u="none">
              <a:solidFill>
                <a:schemeClr val="dk1"/>
              </a:solidFill>
              <a:latin typeface="Times New Roman"/>
              <a:ea typeface="Times New Roman"/>
              <a:cs typeface="Times New Roman"/>
              <a:sym typeface="Times New Roman"/>
            </a:endParaRPr>
          </a:p>
          <a:p>
            <a:pPr indent="-342900" lvl="0" marL="342900" rtl="0" algn="l">
              <a:lnSpc>
                <a:spcPct val="90000"/>
              </a:lnSpc>
              <a:spcBef>
                <a:spcPts val="480"/>
              </a:spcBef>
              <a:spcAft>
                <a:spcPts val="0"/>
              </a:spcAft>
              <a:buClr>
                <a:srgbClr val="FF0000"/>
              </a:buClr>
              <a:buSzPts val="2400"/>
              <a:buFont typeface="Noto Sans Symbols"/>
              <a:buChar char="●"/>
            </a:pPr>
            <a:r>
              <a:rPr b="0" i="0" lang="en-US" sz="2400" u="none">
                <a:solidFill>
                  <a:schemeClr val="dk1"/>
                </a:solidFill>
                <a:latin typeface="Times New Roman"/>
                <a:ea typeface="Times New Roman"/>
                <a:cs typeface="Times New Roman"/>
                <a:sym typeface="Times New Roman"/>
              </a:rPr>
              <a:t>A </a:t>
            </a:r>
            <a:r>
              <a:rPr b="1" i="0" lang="en-US" sz="2400" u="none">
                <a:solidFill>
                  <a:schemeClr val="dk1"/>
                </a:solidFill>
                <a:latin typeface="Times New Roman"/>
                <a:ea typeface="Times New Roman"/>
                <a:cs typeface="Times New Roman"/>
                <a:sym typeface="Times New Roman"/>
              </a:rPr>
              <a:t>schedule</a:t>
            </a:r>
            <a:r>
              <a:rPr b="0" i="0" lang="en-US" sz="2400" u="none">
                <a:solidFill>
                  <a:schemeClr val="dk1"/>
                </a:solidFill>
                <a:latin typeface="Times New Roman"/>
                <a:ea typeface="Times New Roman"/>
                <a:cs typeface="Times New Roman"/>
                <a:sym typeface="Times New Roman"/>
              </a:rPr>
              <a:t> (or </a:t>
            </a:r>
            <a:r>
              <a:rPr b="1" i="0" lang="en-US" sz="2400" u="none">
                <a:solidFill>
                  <a:schemeClr val="dk1"/>
                </a:solidFill>
                <a:latin typeface="Times New Roman"/>
                <a:ea typeface="Times New Roman"/>
                <a:cs typeface="Times New Roman"/>
                <a:sym typeface="Times New Roman"/>
              </a:rPr>
              <a:t>history</a:t>
            </a:r>
            <a:r>
              <a:rPr b="0" i="0" lang="en-US" sz="2400" u="none">
                <a:solidFill>
                  <a:schemeClr val="dk1"/>
                </a:solidFill>
                <a:latin typeface="Times New Roman"/>
                <a:ea typeface="Times New Roman"/>
                <a:cs typeface="Times New Roman"/>
                <a:sym typeface="Times New Roman"/>
              </a:rPr>
              <a:t>) S of n transactions T1, T2, ..., Tn :</a:t>
            </a:r>
            <a:endParaRPr/>
          </a:p>
          <a:p>
            <a:pPr indent="-342900" lvl="0" marL="342900" rtl="0" algn="l">
              <a:lnSpc>
                <a:spcPct val="90000"/>
              </a:lnSpc>
              <a:spcBef>
                <a:spcPts val="480"/>
              </a:spcBef>
              <a:spcAft>
                <a:spcPts val="0"/>
              </a:spcAft>
              <a:buSzPts val="2400"/>
              <a:buNone/>
            </a:pPr>
            <a:r>
              <a:rPr b="0" i="0" lang="en-US" sz="2400" u="none">
                <a:solidFill>
                  <a:schemeClr val="dk1"/>
                </a:solidFill>
                <a:latin typeface="Times New Roman"/>
                <a:ea typeface="Times New Roman"/>
                <a:cs typeface="Times New Roman"/>
                <a:sym typeface="Times New Roman"/>
              </a:rPr>
              <a:t>	It is an ordering of the operations of the transactions subject to the constraint that, for each transaction Ti that participates in S, the operations of T1 in S must appear in the same order in which they occur in T1. Note, however, that operations from other transactions Tj </a:t>
            </a:r>
            <a:r>
              <a:rPr b="0" i="0" lang="en-US" sz="2400" u="sng">
                <a:solidFill>
                  <a:schemeClr val="dk1"/>
                </a:solidFill>
                <a:latin typeface="Times New Roman"/>
                <a:ea typeface="Times New Roman"/>
                <a:cs typeface="Times New Roman"/>
                <a:sym typeface="Times New Roman"/>
              </a:rPr>
              <a:t>can be interleaved</a:t>
            </a:r>
            <a:r>
              <a:rPr b="0" i="0" lang="en-US" sz="2400" u="none">
                <a:solidFill>
                  <a:schemeClr val="dk1"/>
                </a:solidFill>
                <a:latin typeface="Times New Roman"/>
                <a:ea typeface="Times New Roman"/>
                <a:cs typeface="Times New Roman"/>
                <a:sym typeface="Times New Roman"/>
              </a:rPr>
              <a:t> with the operations of Ti in S.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5"/>
          <p:cNvSpPr txBox="1"/>
          <p:nvPr>
            <p:ph type="title"/>
          </p:nvPr>
        </p:nvSpPr>
        <p:spPr>
          <a:xfrm>
            <a:off x="1284287" y="609600"/>
            <a:ext cx="71739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333399"/>
              </a:buClr>
              <a:buSzPts val="3200"/>
              <a:buFont typeface="Arial"/>
              <a:buNone/>
            </a:pPr>
            <a:r>
              <a:rPr b="0" i="0" lang="en-US" sz="3200" u="none">
                <a:solidFill>
                  <a:srgbClr val="333399"/>
                </a:solidFill>
                <a:latin typeface="Arial"/>
                <a:ea typeface="Arial"/>
                <a:cs typeface="Arial"/>
                <a:sym typeface="Arial"/>
              </a:rPr>
              <a:t>4-Characterizing Schedules based on Recoverability</a:t>
            </a:r>
            <a:endParaRPr/>
          </a:p>
        </p:txBody>
      </p:sp>
      <p:sp>
        <p:nvSpPr>
          <p:cNvPr id="298" name="Google Shape;298;p45"/>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0000"/>
              </a:buClr>
              <a:buSzPts val="2400"/>
              <a:buFont typeface="Noto Sans Symbols"/>
              <a:buChar char="●"/>
            </a:pPr>
            <a:r>
              <a:rPr b="0" i="0" lang="en-US" sz="2400" u="none">
                <a:solidFill>
                  <a:schemeClr val="dk1"/>
                </a:solidFill>
                <a:latin typeface="Times New Roman"/>
                <a:ea typeface="Times New Roman"/>
                <a:cs typeface="Times New Roman"/>
                <a:sym typeface="Times New Roman"/>
              </a:rPr>
              <a:t>To describe a schedule uses the symbols </a:t>
            </a:r>
            <a:r>
              <a:rPr b="0" i="1" lang="en-US" sz="2400" u="none">
                <a:solidFill>
                  <a:schemeClr val="dk1"/>
                </a:solidFill>
                <a:latin typeface="Times New Roman"/>
                <a:ea typeface="Times New Roman"/>
                <a:cs typeface="Times New Roman"/>
                <a:sym typeface="Times New Roman"/>
              </a:rPr>
              <a:t>r, w, c</a:t>
            </a:r>
            <a:r>
              <a:rPr b="0" i="0" lang="en-US" sz="2400" u="none">
                <a:solidFill>
                  <a:schemeClr val="dk1"/>
                </a:solidFill>
                <a:latin typeface="Times New Roman"/>
                <a:ea typeface="Times New Roman"/>
                <a:cs typeface="Times New Roman"/>
                <a:sym typeface="Times New Roman"/>
              </a:rPr>
              <a:t>, and </a:t>
            </a:r>
            <a:r>
              <a:rPr b="0" i="1" lang="en-US" sz="2400" u="none">
                <a:solidFill>
                  <a:schemeClr val="dk1"/>
                </a:solidFill>
                <a:latin typeface="Times New Roman"/>
                <a:ea typeface="Times New Roman"/>
                <a:cs typeface="Times New Roman"/>
                <a:sym typeface="Times New Roman"/>
              </a:rPr>
              <a:t>a</a:t>
            </a:r>
            <a:r>
              <a:rPr b="0" i="0" lang="en-US" sz="2400" u="none">
                <a:solidFill>
                  <a:schemeClr val="dk1"/>
                </a:solidFill>
                <a:latin typeface="Times New Roman"/>
                <a:ea typeface="Times New Roman"/>
                <a:cs typeface="Times New Roman"/>
                <a:sym typeface="Times New Roman"/>
              </a:rPr>
              <a:t> for the operations </a:t>
            </a:r>
            <a:r>
              <a:rPr b="0" i="0" lang="en-US" sz="2400" u="none">
                <a:solidFill>
                  <a:schemeClr val="dk1"/>
                </a:solidFill>
                <a:latin typeface="Consolas"/>
                <a:ea typeface="Consolas"/>
                <a:cs typeface="Consolas"/>
                <a:sym typeface="Consolas"/>
              </a:rPr>
              <a:t>read_item, write_item, commit </a:t>
            </a:r>
            <a:r>
              <a:rPr b="0" i="0" lang="en-US" sz="2400" u="none">
                <a:solidFill>
                  <a:schemeClr val="dk1"/>
                </a:solidFill>
                <a:latin typeface="Times New Roman"/>
                <a:ea typeface="Times New Roman"/>
                <a:cs typeface="Times New Roman"/>
                <a:sym typeface="Times New Roman"/>
              </a:rPr>
              <a:t>and </a:t>
            </a:r>
            <a:r>
              <a:rPr b="0" i="0" lang="en-US" sz="2400" u="none">
                <a:solidFill>
                  <a:schemeClr val="dk1"/>
                </a:solidFill>
                <a:latin typeface="Consolas"/>
                <a:ea typeface="Consolas"/>
                <a:cs typeface="Consolas"/>
                <a:sym typeface="Consolas"/>
              </a:rPr>
              <a:t>abort</a:t>
            </a:r>
            <a:r>
              <a:rPr b="0" i="0" lang="en-US" sz="2400" u="none">
                <a:solidFill>
                  <a:schemeClr val="dk1"/>
                </a:solidFill>
                <a:latin typeface="Times New Roman"/>
                <a:ea typeface="Times New Roman"/>
                <a:cs typeface="Times New Roman"/>
                <a:sym typeface="Times New Roman"/>
              </a:rPr>
              <a:t>, and appends as subscript the transaction id to each operation in the schedule.</a:t>
            </a:r>
            <a:endParaRPr/>
          </a:p>
          <a:p>
            <a:pPr indent="-342900" lvl="0" marL="342900" marR="0" rtl="0" algn="l">
              <a:lnSpc>
                <a:spcPct val="100000"/>
              </a:lnSpc>
              <a:spcBef>
                <a:spcPts val="480"/>
              </a:spcBef>
              <a:spcAft>
                <a:spcPts val="0"/>
              </a:spcAft>
              <a:buClr>
                <a:srgbClr val="FF0000"/>
              </a:buClr>
              <a:buSzPts val="2400"/>
              <a:buFont typeface="Noto Sans Symbols"/>
              <a:buChar char="●"/>
            </a:pPr>
            <a:r>
              <a:rPr b="0" i="0" lang="en-US" sz="2400" u="none">
                <a:solidFill>
                  <a:schemeClr val="dk1"/>
                </a:solidFill>
                <a:latin typeface="Times New Roman"/>
                <a:ea typeface="Times New Roman"/>
                <a:cs typeface="Times New Roman"/>
                <a:sym typeface="Times New Roman"/>
              </a:rPr>
              <a:t>For example, the schedule of previous figure which we shall call S</a:t>
            </a:r>
            <a:r>
              <a:rPr b="0" i="0" lang="en-US" sz="1800" u="none">
                <a:solidFill>
                  <a:schemeClr val="dk1"/>
                </a:solidFill>
                <a:latin typeface="Times New Roman"/>
                <a:ea typeface="Times New Roman"/>
                <a:cs typeface="Times New Roman"/>
                <a:sym typeface="Times New Roman"/>
              </a:rPr>
              <a:t>a</a:t>
            </a:r>
            <a:r>
              <a:rPr b="0" i="0" lang="en-US" sz="2400" u="none">
                <a:solidFill>
                  <a:schemeClr val="dk1"/>
                </a:solidFill>
                <a:latin typeface="Times New Roman"/>
                <a:ea typeface="Times New Roman"/>
                <a:cs typeface="Times New Roman"/>
                <a:sym typeface="Times New Roman"/>
              </a:rPr>
              <a:t>, can be written as follows:</a:t>
            </a:r>
            <a:endParaRPr/>
          </a:p>
          <a:p>
            <a:pPr indent="-342900" lvl="0" marL="342900" marR="0" rtl="0" algn="l">
              <a:lnSpc>
                <a:spcPct val="100000"/>
              </a:lnSpc>
              <a:spcBef>
                <a:spcPts val="480"/>
              </a:spcBef>
              <a:spcAft>
                <a:spcPts val="0"/>
              </a:spcAft>
              <a:buClr>
                <a:srgbClr val="FF0000"/>
              </a:buClr>
              <a:buSzPts val="2400"/>
              <a:buFont typeface="Noto Sans Symbols"/>
              <a:buNone/>
            </a:pPr>
            <a:r>
              <a:rPr b="0" i="0" lang="en-US" sz="2400" u="none">
                <a:solidFill>
                  <a:schemeClr val="dk1"/>
                </a:solidFill>
                <a:latin typeface="Times New Roman"/>
                <a:ea typeface="Times New Roman"/>
                <a:cs typeface="Times New Roman"/>
                <a:sym typeface="Times New Roman"/>
              </a:rPr>
              <a:t>	S</a:t>
            </a:r>
            <a:r>
              <a:rPr b="0" i="0" lang="en-US" sz="2000" u="none">
                <a:solidFill>
                  <a:schemeClr val="dk1"/>
                </a:solidFill>
                <a:latin typeface="Times New Roman"/>
                <a:ea typeface="Times New Roman"/>
                <a:cs typeface="Times New Roman"/>
                <a:sym typeface="Times New Roman"/>
              </a:rPr>
              <a:t>a</a:t>
            </a:r>
            <a:r>
              <a:rPr b="0" i="0" lang="en-US" sz="2400" u="none">
                <a:solidFill>
                  <a:schemeClr val="dk1"/>
                </a:solidFill>
                <a:latin typeface="Times New Roman"/>
                <a:ea typeface="Times New Roman"/>
                <a:cs typeface="Times New Roman"/>
                <a:sym typeface="Times New Roman"/>
              </a:rPr>
              <a:t>: r</a:t>
            </a:r>
            <a:r>
              <a:rPr b="0" i="0" lang="en-US" sz="1600" u="none">
                <a:solidFill>
                  <a:schemeClr val="dk1"/>
                </a:solidFill>
                <a:latin typeface="Times New Roman"/>
                <a:ea typeface="Times New Roman"/>
                <a:cs typeface="Times New Roman"/>
                <a:sym typeface="Times New Roman"/>
              </a:rPr>
              <a:t>1 </a:t>
            </a:r>
            <a:r>
              <a:rPr b="0" i="0" lang="en-US" sz="2400" u="none">
                <a:solidFill>
                  <a:schemeClr val="dk1"/>
                </a:solidFill>
                <a:latin typeface="Times New Roman"/>
                <a:ea typeface="Times New Roman"/>
                <a:cs typeface="Times New Roman"/>
                <a:sym typeface="Times New Roman"/>
              </a:rPr>
              <a:t>(X); r</a:t>
            </a:r>
            <a:r>
              <a:rPr b="0" i="0" lang="en-US" sz="1600" u="none">
                <a:solidFill>
                  <a:schemeClr val="dk1"/>
                </a:solidFill>
                <a:latin typeface="Times New Roman"/>
                <a:ea typeface="Times New Roman"/>
                <a:cs typeface="Times New Roman"/>
                <a:sym typeface="Times New Roman"/>
              </a:rPr>
              <a:t>2 </a:t>
            </a:r>
            <a:r>
              <a:rPr b="0" i="0" lang="en-US" sz="2400" u="none">
                <a:solidFill>
                  <a:schemeClr val="dk1"/>
                </a:solidFill>
                <a:latin typeface="Times New Roman"/>
                <a:ea typeface="Times New Roman"/>
                <a:cs typeface="Times New Roman"/>
                <a:sym typeface="Times New Roman"/>
              </a:rPr>
              <a:t>(X); w</a:t>
            </a:r>
            <a:r>
              <a:rPr b="0" i="0" lang="en-US" sz="1600" u="none">
                <a:solidFill>
                  <a:schemeClr val="dk1"/>
                </a:solidFill>
                <a:latin typeface="Times New Roman"/>
                <a:ea typeface="Times New Roman"/>
                <a:cs typeface="Times New Roman"/>
                <a:sym typeface="Times New Roman"/>
              </a:rPr>
              <a:t>1 </a:t>
            </a:r>
            <a:r>
              <a:rPr b="0" i="0" lang="en-US" sz="2400" u="none">
                <a:solidFill>
                  <a:schemeClr val="dk1"/>
                </a:solidFill>
                <a:latin typeface="Times New Roman"/>
                <a:ea typeface="Times New Roman"/>
                <a:cs typeface="Times New Roman"/>
                <a:sym typeface="Times New Roman"/>
              </a:rPr>
              <a:t>(X); r</a:t>
            </a:r>
            <a:r>
              <a:rPr b="0" i="0" lang="en-US" sz="1600" u="none">
                <a:solidFill>
                  <a:schemeClr val="dk1"/>
                </a:solidFill>
                <a:latin typeface="Times New Roman"/>
                <a:ea typeface="Times New Roman"/>
                <a:cs typeface="Times New Roman"/>
                <a:sym typeface="Times New Roman"/>
              </a:rPr>
              <a:t>1 </a:t>
            </a:r>
            <a:r>
              <a:rPr b="0" i="0" lang="en-US" sz="2400" u="none">
                <a:solidFill>
                  <a:schemeClr val="dk1"/>
                </a:solidFill>
                <a:latin typeface="Times New Roman"/>
                <a:ea typeface="Times New Roman"/>
                <a:cs typeface="Times New Roman"/>
                <a:sym typeface="Times New Roman"/>
              </a:rPr>
              <a:t>(Y); w</a:t>
            </a:r>
            <a:r>
              <a:rPr b="0" i="0" lang="en-US" sz="1600" u="none">
                <a:solidFill>
                  <a:schemeClr val="dk1"/>
                </a:solidFill>
                <a:latin typeface="Times New Roman"/>
                <a:ea typeface="Times New Roman"/>
                <a:cs typeface="Times New Roman"/>
                <a:sym typeface="Times New Roman"/>
              </a:rPr>
              <a:t>2 </a:t>
            </a:r>
            <a:r>
              <a:rPr b="0" i="0" lang="en-US" sz="2400" u="none">
                <a:solidFill>
                  <a:schemeClr val="dk1"/>
                </a:solidFill>
                <a:latin typeface="Times New Roman"/>
                <a:ea typeface="Times New Roman"/>
                <a:cs typeface="Times New Roman"/>
                <a:sym typeface="Times New Roman"/>
              </a:rPr>
              <a:t>(X); w</a:t>
            </a:r>
            <a:r>
              <a:rPr b="0" i="0" lang="en-US" sz="1600" u="none">
                <a:solidFill>
                  <a:schemeClr val="dk1"/>
                </a:solidFill>
                <a:latin typeface="Times New Roman"/>
                <a:ea typeface="Times New Roman"/>
                <a:cs typeface="Times New Roman"/>
                <a:sym typeface="Times New Roman"/>
              </a:rPr>
              <a:t>1 </a:t>
            </a:r>
            <a:r>
              <a:rPr b="0" i="0" lang="en-US" sz="2400" u="none">
                <a:solidFill>
                  <a:schemeClr val="dk1"/>
                </a:solidFill>
                <a:latin typeface="Times New Roman"/>
                <a:ea typeface="Times New Roman"/>
                <a:cs typeface="Times New Roman"/>
                <a:sym typeface="Times New Roman"/>
              </a:rPr>
              <a:t>(Y);</a:t>
            </a:r>
            <a:endParaRPr/>
          </a:p>
        </p:txBody>
      </p:sp>
      <p:sp>
        <p:nvSpPr>
          <p:cNvPr id="299" name="Google Shape;299;p45"/>
          <p:cNvSpPr txBox="1"/>
          <p:nvPr/>
        </p:nvSpPr>
        <p:spPr>
          <a:xfrm>
            <a:off x="7153275" y="6386512"/>
            <a:ext cx="1905000" cy="3873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Chapter 17-</a:t>
            </a:r>
            <a:fld id="{00000000-1234-1234-1234-123412341234}" type="slidenum">
              <a:rPr b="1" i="0" lang="en-US" sz="16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6"/>
          <p:cNvSpPr txBox="1"/>
          <p:nvPr>
            <p:ph type="title"/>
          </p:nvPr>
        </p:nvSpPr>
        <p:spPr>
          <a:xfrm>
            <a:off x="1284287" y="609600"/>
            <a:ext cx="71739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333399"/>
              </a:buClr>
              <a:buSzPts val="3200"/>
              <a:buFont typeface="Arial"/>
              <a:buNone/>
            </a:pPr>
            <a:r>
              <a:rPr b="0" i="0" lang="en-US" sz="3200" u="none">
                <a:solidFill>
                  <a:srgbClr val="333399"/>
                </a:solidFill>
                <a:latin typeface="Arial"/>
                <a:ea typeface="Arial"/>
                <a:cs typeface="Arial"/>
                <a:sym typeface="Arial"/>
              </a:rPr>
              <a:t>4-Characterizing Schedules based on Recoverability</a:t>
            </a:r>
            <a:endParaRPr/>
          </a:p>
        </p:txBody>
      </p:sp>
      <p:sp>
        <p:nvSpPr>
          <p:cNvPr id="305" name="Google Shape;305;p46"/>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0000"/>
              </a:buClr>
              <a:buSzPts val="2400"/>
              <a:buFont typeface="Noto Sans Symbols"/>
              <a:buChar char="●"/>
            </a:pPr>
            <a:r>
              <a:rPr b="0" i="0" lang="en-US" sz="2400" u="none">
                <a:solidFill>
                  <a:schemeClr val="dk1"/>
                </a:solidFill>
                <a:latin typeface="Times New Roman"/>
                <a:ea typeface="Times New Roman"/>
                <a:cs typeface="Times New Roman"/>
                <a:sym typeface="Times New Roman"/>
              </a:rPr>
              <a:t>Two operations in the schedule are said to conflict if they satisfy all three of the following conditions:</a:t>
            </a:r>
            <a:endParaRPr/>
          </a:p>
          <a:p>
            <a:pPr indent="-342900" lvl="0" marL="342900" marR="0" rtl="0" algn="l">
              <a:lnSpc>
                <a:spcPct val="100000"/>
              </a:lnSpc>
              <a:spcBef>
                <a:spcPts val="480"/>
              </a:spcBef>
              <a:spcAft>
                <a:spcPts val="0"/>
              </a:spcAft>
              <a:buClr>
                <a:srgbClr val="FF0000"/>
              </a:buClr>
              <a:buSzPts val="2400"/>
              <a:buFont typeface="Arial"/>
              <a:buAutoNum type="arabicPeriod"/>
            </a:pPr>
            <a:r>
              <a:rPr b="0" i="0" lang="en-US" sz="2400" u="none">
                <a:solidFill>
                  <a:schemeClr val="dk1"/>
                </a:solidFill>
                <a:latin typeface="Times New Roman"/>
                <a:ea typeface="Times New Roman"/>
                <a:cs typeface="Times New Roman"/>
                <a:sym typeface="Times New Roman"/>
              </a:rPr>
              <a:t>the belong to different transactions.</a:t>
            </a:r>
            <a:endParaRPr/>
          </a:p>
          <a:p>
            <a:pPr indent="-342900" lvl="0" marL="342900" marR="0" rtl="0" algn="l">
              <a:lnSpc>
                <a:spcPct val="100000"/>
              </a:lnSpc>
              <a:spcBef>
                <a:spcPts val="480"/>
              </a:spcBef>
              <a:spcAft>
                <a:spcPts val="0"/>
              </a:spcAft>
              <a:buClr>
                <a:srgbClr val="FF0000"/>
              </a:buClr>
              <a:buSzPts val="2400"/>
              <a:buFont typeface="Arial"/>
              <a:buAutoNum type="arabicPeriod"/>
            </a:pPr>
            <a:r>
              <a:rPr b="0" i="0" lang="en-US" sz="2400" u="none">
                <a:solidFill>
                  <a:schemeClr val="dk1"/>
                </a:solidFill>
                <a:latin typeface="Times New Roman"/>
                <a:ea typeface="Times New Roman"/>
                <a:cs typeface="Times New Roman"/>
                <a:sym typeface="Times New Roman"/>
              </a:rPr>
              <a:t>they access the same item X.</a:t>
            </a:r>
            <a:endParaRPr/>
          </a:p>
          <a:p>
            <a:pPr indent="-342900" lvl="0" marL="342900" marR="0" rtl="0" algn="l">
              <a:lnSpc>
                <a:spcPct val="100000"/>
              </a:lnSpc>
              <a:spcBef>
                <a:spcPts val="480"/>
              </a:spcBef>
              <a:spcAft>
                <a:spcPts val="0"/>
              </a:spcAft>
              <a:buClr>
                <a:srgbClr val="FF0000"/>
              </a:buClr>
              <a:buSzPts val="2400"/>
              <a:buFont typeface="Arial"/>
              <a:buAutoNum type="arabicPeriod"/>
            </a:pPr>
            <a:r>
              <a:rPr b="0" i="0" lang="en-US" sz="2400" u="none">
                <a:solidFill>
                  <a:schemeClr val="dk1"/>
                </a:solidFill>
                <a:latin typeface="Times New Roman"/>
                <a:ea typeface="Times New Roman"/>
                <a:cs typeface="Times New Roman"/>
                <a:sym typeface="Times New Roman"/>
              </a:rPr>
              <a:t>At least one of the operations is a </a:t>
            </a:r>
            <a:r>
              <a:rPr b="0" i="0" lang="en-US" sz="2400" u="none">
                <a:solidFill>
                  <a:schemeClr val="dk1"/>
                </a:solidFill>
                <a:latin typeface="Consolas"/>
                <a:ea typeface="Consolas"/>
                <a:cs typeface="Consolas"/>
                <a:sym typeface="Consolas"/>
              </a:rPr>
              <a:t>write_item(X).</a:t>
            </a:r>
            <a:endParaRPr/>
          </a:p>
          <a:p>
            <a:pPr indent="-342900" lvl="0" marL="342900" marR="0" rtl="0" algn="l">
              <a:lnSpc>
                <a:spcPct val="100000"/>
              </a:lnSpc>
              <a:spcBef>
                <a:spcPts val="480"/>
              </a:spcBef>
              <a:spcAft>
                <a:spcPts val="0"/>
              </a:spcAft>
              <a:buClr>
                <a:srgbClr val="FF0000"/>
              </a:buClr>
              <a:buSzPts val="2400"/>
              <a:buFont typeface="Noto Sans Symbols"/>
              <a:buNone/>
            </a:pPr>
            <a:r>
              <a:rPr b="0" i="0" lang="en-US" sz="2400" u="none">
                <a:solidFill>
                  <a:schemeClr val="dk1"/>
                </a:solidFill>
                <a:latin typeface="Times New Roman"/>
                <a:ea typeface="Times New Roman"/>
                <a:cs typeface="Times New Roman"/>
                <a:sym typeface="Times New Roman"/>
              </a:rPr>
              <a:t>For example:</a:t>
            </a:r>
            <a:endParaRPr/>
          </a:p>
          <a:p>
            <a:pPr indent="-342900" lvl="0" marL="342900" marR="0" rtl="0" algn="l">
              <a:lnSpc>
                <a:spcPct val="100000"/>
              </a:lnSpc>
              <a:spcBef>
                <a:spcPts val="480"/>
              </a:spcBef>
              <a:spcAft>
                <a:spcPts val="0"/>
              </a:spcAft>
              <a:buClr>
                <a:srgbClr val="FF0000"/>
              </a:buClr>
              <a:buSzPts val="2400"/>
              <a:buFont typeface="Noto Sans Symbols"/>
              <a:buNone/>
            </a:pPr>
            <a:r>
              <a:rPr b="0" i="0" lang="en-US" sz="2400" u="none">
                <a:solidFill>
                  <a:schemeClr val="dk1"/>
                </a:solidFill>
                <a:latin typeface="Times New Roman"/>
                <a:ea typeface="Times New Roman"/>
                <a:cs typeface="Times New Roman"/>
                <a:sym typeface="Times New Roman"/>
              </a:rPr>
              <a:t>	In S</a:t>
            </a:r>
            <a:r>
              <a:rPr b="0" i="0" lang="en-US" sz="2000" u="none">
                <a:solidFill>
                  <a:schemeClr val="dk1"/>
                </a:solidFill>
                <a:latin typeface="Times New Roman"/>
                <a:ea typeface="Times New Roman"/>
                <a:cs typeface="Times New Roman"/>
                <a:sym typeface="Times New Roman"/>
              </a:rPr>
              <a:t>a</a:t>
            </a:r>
            <a:r>
              <a:rPr b="0" i="0" lang="en-US" sz="2400" u="none">
                <a:solidFill>
                  <a:schemeClr val="dk1"/>
                </a:solidFill>
                <a:latin typeface="Times New Roman"/>
                <a:ea typeface="Times New Roman"/>
                <a:cs typeface="Times New Roman"/>
                <a:sym typeface="Times New Roman"/>
              </a:rPr>
              <a:t> the operations r</a:t>
            </a:r>
            <a:r>
              <a:rPr b="0" i="0" lang="en-US" sz="1600" u="none">
                <a:solidFill>
                  <a:schemeClr val="dk1"/>
                </a:solidFill>
                <a:latin typeface="Times New Roman"/>
                <a:ea typeface="Times New Roman"/>
                <a:cs typeface="Times New Roman"/>
                <a:sym typeface="Times New Roman"/>
              </a:rPr>
              <a:t>1</a:t>
            </a:r>
            <a:r>
              <a:rPr b="0" i="0" lang="en-US" sz="2400" u="none">
                <a:solidFill>
                  <a:schemeClr val="dk1"/>
                </a:solidFill>
                <a:latin typeface="Times New Roman"/>
                <a:ea typeface="Times New Roman"/>
                <a:cs typeface="Times New Roman"/>
                <a:sym typeface="Times New Roman"/>
              </a:rPr>
              <a:t> (X) and w</a:t>
            </a:r>
            <a:r>
              <a:rPr b="0" i="0" lang="en-US" sz="1600" u="none">
                <a:solidFill>
                  <a:schemeClr val="dk1"/>
                </a:solidFill>
                <a:latin typeface="Times New Roman"/>
                <a:ea typeface="Times New Roman"/>
                <a:cs typeface="Times New Roman"/>
                <a:sym typeface="Times New Roman"/>
              </a:rPr>
              <a:t>2</a:t>
            </a:r>
            <a:r>
              <a:rPr b="0" i="0" lang="en-US" sz="2400" u="none">
                <a:solidFill>
                  <a:schemeClr val="dk1"/>
                </a:solidFill>
                <a:latin typeface="Times New Roman"/>
                <a:ea typeface="Times New Roman"/>
                <a:cs typeface="Times New Roman"/>
                <a:sym typeface="Times New Roman"/>
              </a:rPr>
              <a:t> (X) conflict.</a:t>
            </a:r>
            <a:endParaRPr/>
          </a:p>
          <a:p>
            <a:pPr indent="-342900" lvl="0" marL="342900" marR="0" rtl="0" algn="l">
              <a:lnSpc>
                <a:spcPct val="100000"/>
              </a:lnSpc>
              <a:spcBef>
                <a:spcPts val="480"/>
              </a:spcBef>
              <a:spcAft>
                <a:spcPts val="0"/>
              </a:spcAft>
              <a:buClr>
                <a:srgbClr val="FF0000"/>
              </a:buClr>
              <a:buSzPts val="2400"/>
              <a:buFont typeface="Noto Sans Symbols"/>
              <a:buNone/>
            </a:pPr>
            <a:r>
              <a:rPr b="0" i="0" lang="en-US" sz="2400" u="none">
                <a:solidFill>
                  <a:schemeClr val="dk1"/>
                </a:solidFill>
                <a:latin typeface="Times New Roman"/>
                <a:ea typeface="Times New Roman"/>
                <a:cs typeface="Times New Roman"/>
                <a:sym typeface="Times New Roman"/>
              </a:rPr>
              <a:t>	r</a:t>
            </a:r>
            <a:r>
              <a:rPr b="0" i="0" lang="en-US" sz="1600" u="none">
                <a:solidFill>
                  <a:schemeClr val="dk1"/>
                </a:solidFill>
                <a:latin typeface="Times New Roman"/>
                <a:ea typeface="Times New Roman"/>
                <a:cs typeface="Times New Roman"/>
                <a:sym typeface="Times New Roman"/>
              </a:rPr>
              <a:t>1</a:t>
            </a:r>
            <a:r>
              <a:rPr b="0" i="0" lang="en-US" sz="2400" u="none">
                <a:solidFill>
                  <a:schemeClr val="dk1"/>
                </a:solidFill>
                <a:latin typeface="Times New Roman"/>
                <a:ea typeface="Times New Roman"/>
                <a:cs typeface="Times New Roman"/>
                <a:sym typeface="Times New Roman"/>
              </a:rPr>
              <a:t> (X) and w</a:t>
            </a:r>
            <a:r>
              <a:rPr b="0" i="0" lang="en-US" sz="1600" u="none">
                <a:solidFill>
                  <a:schemeClr val="dk1"/>
                </a:solidFill>
                <a:latin typeface="Times New Roman"/>
                <a:ea typeface="Times New Roman"/>
                <a:cs typeface="Times New Roman"/>
                <a:sym typeface="Times New Roman"/>
              </a:rPr>
              <a:t>1</a:t>
            </a:r>
            <a:r>
              <a:rPr b="0" i="0" lang="en-US" sz="2400" u="none">
                <a:solidFill>
                  <a:schemeClr val="dk1"/>
                </a:solidFill>
                <a:latin typeface="Times New Roman"/>
                <a:ea typeface="Times New Roman"/>
                <a:cs typeface="Times New Roman"/>
                <a:sym typeface="Times New Roman"/>
              </a:rPr>
              <a:t> (X) do not conflict.</a:t>
            </a:r>
            <a:endParaRPr/>
          </a:p>
          <a:p>
            <a:pPr indent="-342900" lvl="0" marL="342900" marR="0" rtl="0" algn="l">
              <a:lnSpc>
                <a:spcPct val="100000"/>
              </a:lnSpc>
              <a:spcBef>
                <a:spcPts val="480"/>
              </a:spcBef>
              <a:spcAft>
                <a:spcPts val="0"/>
              </a:spcAft>
              <a:buClr>
                <a:srgbClr val="FF0000"/>
              </a:buClr>
              <a:buSzPts val="2400"/>
              <a:buFont typeface="Noto Sans Symbols"/>
              <a:buNone/>
            </a:pPr>
            <a:r>
              <a:rPr b="0" i="0" lang="en-US" sz="2400" u="none">
                <a:solidFill>
                  <a:schemeClr val="dk1"/>
                </a:solidFill>
                <a:latin typeface="Times New Roman"/>
                <a:ea typeface="Times New Roman"/>
                <a:cs typeface="Times New Roman"/>
                <a:sym typeface="Times New Roman"/>
              </a:rPr>
              <a:t>And so on.</a:t>
            </a:r>
            <a:endParaRPr/>
          </a:p>
        </p:txBody>
      </p:sp>
      <p:sp>
        <p:nvSpPr>
          <p:cNvPr id="306" name="Google Shape;306;p46"/>
          <p:cNvSpPr txBox="1"/>
          <p:nvPr/>
        </p:nvSpPr>
        <p:spPr>
          <a:xfrm>
            <a:off x="7153275" y="6386512"/>
            <a:ext cx="1905000" cy="3873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Chapter 17-</a:t>
            </a:r>
            <a:fld id="{00000000-1234-1234-1234-123412341234}" type="slidenum">
              <a:rPr b="1" i="0" lang="en-US" sz="16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7"/>
          <p:cNvSpPr txBox="1"/>
          <p:nvPr/>
        </p:nvSpPr>
        <p:spPr>
          <a:xfrm>
            <a:off x="7153275" y="6386512"/>
            <a:ext cx="1905000" cy="3873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Chapter 17-</a:t>
            </a:r>
            <a:fld id="{00000000-1234-1234-1234-123412341234}" type="slidenum">
              <a:rPr b="1" i="0" lang="en-US" sz="1600" u="none">
                <a:solidFill>
                  <a:schemeClr val="dk1"/>
                </a:solidFill>
                <a:latin typeface="Times New Roman"/>
                <a:ea typeface="Times New Roman"/>
                <a:cs typeface="Times New Roman"/>
                <a:sym typeface="Times New Roman"/>
              </a:rPr>
              <a:t>‹#›</a:t>
            </a:fld>
            <a:endParaRPr/>
          </a:p>
        </p:txBody>
      </p:sp>
      <p:sp>
        <p:nvSpPr>
          <p:cNvPr id="312" name="Google Shape;312;p47"/>
          <p:cNvSpPr txBox="1"/>
          <p:nvPr>
            <p:ph type="title"/>
          </p:nvPr>
        </p:nvSpPr>
        <p:spPr>
          <a:xfrm>
            <a:off x="685800" y="219075"/>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333399"/>
              </a:buClr>
              <a:buSzPts val="3200"/>
              <a:buFont typeface="Arial"/>
              <a:buNone/>
            </a:pPr>
            <a:r>
              <a:rPr b="0" i="0" lang="en-US" sz="3200" u="none">
                <a:solidFill>
                  <a:srgbClr val="333399"/>
                </a:solidFill>
                <a:latin typeface="Arial"/>
                <a:ea typeface="Arial"/>
                <a:cs typeface="Arial"/>
                <a:sym typeface="Arial"/>
              </a:rPr>
              <a:t>4-Characterizing Schedules based on Recoverability</a:t>
            </a:r>
            <a:endParaRPr/>
          </a:p>
        </p:txBody>
      </p:sp>
      <p:sp>
        <p:nvSpPr>
          <p:cNvPr id="313" name="Google Shape;313;p47"/>
          <p:cNvSpPr txBox="1"/>
          <p:nvPr>
            <p:ph idx="1" type="body"/>
          </p:nvPr>
        </p:nvSpPr>
        <p:spPr>
          <a:xfrm>
            <a:off x="685800" y="1600200"/>
            <a:ext cx="8166000" cy="47862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800"/>
              <a:buNone/>
            </a:pPr>
            <a:r>
              <a:rPr b="1" i="0" lang="en-US" sz="2800" u="none">
                <a:solidFill>
                  <a:schemeClr val="dk1"/>
                </a:solidFill>
                <a:latin typeface="Times New Roman"/>
                <a:ea typeface="Times New Roman"/>
                <a:cs typeface="Times New Roman"/>
                <a:sym typeface="Times New Roman"/>
              </a:rPr>
              <a:t>Schedules classified on recoverability:</a:t>
            </a:r>
            <a:endParaRPr/>
          </a:p>
          <a:p>
            <a:pPr indent="-342900" lvl="0" marL="342900" rtl="0" algn="l">
              <a:lnSpc>
                <a:spcPct val="90000"/>
              </a:lnSpc>
              <a:spcBef>
                <a:spcPts val="560"/>
              </a:spcBef>
              <a:spcAft>
                <a:spcPts val="0"/>
              </a:spcAft>
              <a:buClr>
                <a:srgbClr val="FF0000"/>
              </a:buClr>
              <a:buSzPts val="2800"/>
              <a:buFont typeface="Noto Sans Symbols"/>
              <a:buChar char="●"/>
            </a:pPr>
            <a:r>
              <a:rPr b="1" i="0" lang="en-US" sz="2800" u="none">
                <a:solidFill>
                  <a:schemeClr val="dk1"/>
                </a:solidFill>
                <a:latin typeface="Times New Roman"/>
                <a:ea typeface="Times New Roman"/>
                <a:cs typeface="Times New Roman"/>
                <a:sym typeface="Times New Roman"/>
              </a:rPr>
              <a:t>Recoverable schedule:</a:t>
            </a:r>
            <a:r>
              <a:rPr b="1" i="0"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Times New Roman"/>
                <a:ea typeface="Times New Roman"/>
                <a:cs typeface="Times New Roman"/>
                <a:sym typeface="Times New Roman"/>
              </a:rPr>
              <a:t>One where no transaction needs to be rolled back. </a:t>
            </a:r>
            <a:endParaRPr/>
          </a:p>
          <a:p>
            <a:pPr indent="-342900" lvl="0" marL="342900" rtl="0" algn="l">
              <a:lnSpc>
                <a:spcPct val="90000"/>
              </a:lnSpc>
              <a:spcBef>
                <a:spcPts val="480"/>
              </a:spcBef>
              <a:spcAft>
                <a:spcPts val="0"/>
              </a:spcAft>
              <a:buSzPts val="2400"/>
              <a:buNone/>
            </a:pPr>
            <a:r>
              <a:rPr b="0" i="0" lang="en-US" sz="2400" u="none">
                <a:solidFill>
                  <a:schemeClr val="dk1"/>
                </a:solidFill>
                <a:latin typeface="Times New Roman"/>
                <a:ea typeface="Times New Roman"/>
                <a:cs typeface="Times New Roman"/>
                <a:sym typeface="Times New Roman"/>
              </a:rPr>
              <a:t> 	A schedule S is </a:t>
            </a:r>
            <a:r>
              <a:rPr b="1" i="0" lang="en-US" sz="2400" u="none">
                <a:solidFill>
                  <a:schemeClr val="dk1"/>
                </a:solidFill>
                <a:latin typeface="Times New Roman"/>
                <a:ea typeface="Times New Roman"/>
                <a:cs typeface="Times New Roman"/>
                <a:sym typeface="Times New Roman"/>
              </a:rPr>
              <a:t>recoverable</a:t>
            </a:r>
            <a:r>
              <a:rPr b="0" i="0" lang="en-US" sz="2400" u="none">
                <a:solidFill>
                  <a:schemeClr val="dk1"/>
                </a:solidFill>
                <a:latin typeface="Times New Roman"/>
                <a:ea typeface="Times New Roman"/>
                <a:cs typeface="Times New Roman"/>
                <a:sym typeface="Times New Roman"/>
              </a:rPr>
              <a:t> if no transaction T in S commits until all transactions T’ that have written an item that T reads have committed.</a:t>
            </a:r>
            <a:endParaRPr/>
          </a:p>
          <a:p>
            <a:pPr indent="-342900" lvl="0" marL="342900" rtl="0" algn="l">
              <a:lnSpc>
                <a:spcPct val="90000"/>
              </a:lnSpc>
              <a:spcBef>
                <a:spcPts val="480"/>
              </a:spcBef>
              <a:spcAft>
                <a:spcPts val="0"/>
              </a:spcAft>
              <a:buSzPts val="2400"/>
              <a:buNone/>
            </a:pPr>
            <a:r>
              <a:rPr b="0" i="0" lang="en-US" sz="2400" u="none">
                <a:solidFill>
                  <a:schemeClr val="dk1"/>
                </a:solidFill>
                <a:latin typeface="Times New Roman"/>
                <a:ea typeface="Times New Roman"/>
                <a:cs typeface="Times New Roman"/>
                <a:sym typeface="Times New Roman"/>
              </a:rPr>
              <a:t>S: r</a:t>
            </a:r>
            <a:r>
              <a:rPr b="0" i="0" lang="en-US" sz="1600" u="none">
                <a:solidFill>
                  <a:schemeClr val="dk1"/>
                </a:solidFill>
                <a:latin typeface="Times New Roman"/>
                <a:ea typeface="Times New Roman"/>
                <a:cs typeface="Times New Roman"/>
                <a:sym typeface="Times New Roman"/>
              </a:rPr>
              <a:t>1 </a:t>
            </a:r>
            <a:r>
              <a:rPr b="0" i="0" lang="en-US" sz="2400" u="none">
                <a:solidFill>
                  <a:schemeClr val="dk1"/>
                </a:solidFill>
                <a:latin typeface="Times New Roman"/>
                <a:ea typeface="Times New Roman"/>
                <a:cs typeface="Times New Roman"/>
                <a:sym typeface="Times New Roman"/>
              </a:rPr>
              <a:t>(X); r</a:t>
            </a:r>
            <a:r>
              <a:rPr b="0" i="0" lang="en-US" sz="1600" u="none">
                <a:solidFill>
                  <a:schemeClr val="dk1"/>
                </a:solidFill>
                <a:latin typeface="Times New Roman"/>
                <a:ea typeface="Times New Roman"/>
                <a:cs typeface="Times New Roman"/>
                <a:sym typeface="Times New Roman"/>
              </a:rPr>
              <a:t>2 </a:t>
            </a:r>
            <a:r>
              <a:rPr b="0" i="0" lang="en-US" sz="2400" u="none">
                <a:solidFill>
                  <a:schemeClr val="dk1"/>
                </a:solidFill>
                <a:latin typeface="Times New Roman"/>
                <a:ea typeface="Times New Roman"/>
                <a:cs typeface="Times New Roman"/>
                <a:sym typeface="Times New Roman"/>
              </a:rPr>
              <a:t>(X); w</a:t>
            </a:r>
            <a:r>
              <a:rPr b="0" i="0" lang="en-US" sz="1600" u="none">
                <a:solidFill>
                  <a:schemeClr val="dk1"/>
                </a:solidFill>
                <a:latin typeface="Times New Roman"/>
                <a:ea typeface="Times New Roman"/>
                <a:cs typeface="Times New Roman"/>
                <a:sym typeface="Times New Roman"/>
              </a:rPr>
              <a:t>1 </a:t>
            </a:r>
            <a:r>
              <a:rPr b="0" i="0" lang="en-US" sz="2400" u="none">
                <a:solidFill>
                  <a:schemeClr val="dk1"/>
                </a:solidFill>
                <a:latin typeface="Times New Roman"/>
                <a:ea typeface="Times New Roman"/>
                <a:cs typeface="Times New Roman"/>
                <a:sym typeface="Times New Roman"/>
              </a:rPr>
              <a:t>(X); r</a:t>
            </a:r>
            <a:r>
              <a:rPr b="0" i="0" lang="en-US" sz="1600" u="none">
                <a:solidFill>
                  <a:schemeClr val="dk1"/>
                </a:solidFill>
                <a:latin typeface="Times New Roman"/>
                <a:ea typeface="Times New Roman"/>
                <a:cs typeface="Times New Roman"/>
                <a:sym typeface="Times New Roman"/>
              </a:rPr>
              <a:t>1 </a:t>
            </a:r>
            <a:r>
              <a:rPr b="0" i="0" lang="en-US" sz="2400" u="none">
                <a:solidFill>
                  <a:schemeClr val="dk1"/>
                </a:solidFill>
                <a:latin typeface="Times New Roman"/>
                <a:ea typeface="Times New Roman"/>
                <a:cs typeface="Times New Roman"/>
                <a:sym typeface="Times New Roman"/>
              </a:rPr>
              <a:t>(Y); w</a:t>
            </a:r>
            <a:r>
              <a:rPr b="0" i="0" lang="en-US" sz="1600" u="none">
                <a:solidFill>
                  <a:schemeClr val="dk1"/>
                </a:solidFill>
                <a:latin typeface="Times New Roman"/>
                <a:ea typeface="Times New Roman"/>
                <a:cs typeface="Times New Roman"/>
                <a:sym typeface="Times New Roman"/>
              </a:rPr>
              <a:t>2 </a:t>
            </a:r>
            <a:r>
              <a:rPr b="0" i="0" lang="en-US" sz="2400" u="none">
                <a:solidFill>
                  <a:schemeClr val="dk1"/>
                </a:solidFill>
                <a:latin typeface="Times New Roman"/>
                <a:ea typeface="Times New Roman"/>
                <a:cs typeface="Times New Roman"/>
                <a:sym typeface="Times New Roman"/>
              </a:rPr>
              <a:t>(X); c</a:t>
            </a:r>
            <a:r>
              <a:rPr b="0" i="0" lang="en-US" sz="1600" u="none">
                <a:solidFill>
                  <a:schemeClr val="dk1"/>
                </a:solidFill>
                <a:latin typeface="Times New Roman"/>
                <a:ea typeface="Times New Roman"/>
                <a:cs typeface="Times New Roman"/>
                <a:sym typeface="Times New Roman"/>
              </a:rPr>
              <a:t>2</a:t>
            </a:r>
            <a:r>
              <a:rPr b="0" i="0" lang="en-US" sz="2400" u="none">
                <a:solidFill>
                  <a:schemeClr val="dk1"/>
                </a:solidFill>
                <a:latin typeface="Times New Roman"/>
                <a:ea typeface="Times New Roman"/>
                <a:cs typeface="Times New Roman"/>
                <a:sym typeface="Times New Roman"/>
              </a:rPr>
              <a:t>; w</a:t>
            </a:r>
            <a:r>
              <a:rPr b="0" i="0" lang="en-US" sz="1600" u="none">
                <a:solidFill>
                  <a:schemeClr val="dk1"/>
                </a:solidFill>
                <a:latin typeface="Times New Roman"/>
                <a:ea typeface="Times New Roman"/>
                <a:cs typeface="Times New Roman"/>
                <a:sym typeface="Times New Roman"/>
              </a:rPr>
              <a:t>1 </a:t>
            </a:r>
            <a:r>
              <a:rPr b="0" i="0" lang="en-US" sz="2400" u="none">
                <a:solidFill>
                  <a:schemeClr val="dk1"/>
                </a:solidFill>
                <a:latin typeface="Times New Roman"/>
                <a:ea typeface="Times New Roman"/>
                <a:cs typeface="Times New Roman"/>
                <a:sym typeface="Times New Roman"/>
              </a:rPr>
              <a:t>(Y); c</a:t>
            </a:r>
            <a:r>
              <a:rPr b="0" i="0" lang="en-US" sz="1600" u="none">
                <a:solidFill>
                  <a:schemeClr val="dk1"/>
                </a:solidFill>
                <a:latin typeface="Times New Roman"/>
                <a:ea typeface="Times New Roman"/>
                <a:cs typeface="Times New Roman"/>
                <a:sym typeface="Times New Roman"/>
              </a:rPr>
              <a:t>1</a:t>
            </a:r>
            <a:r>
              <a:rPr b="0" i="0" lang="en-US" sz="2400" u="none">
                <a:solidFill>
                  <a:schemeClr val="dk1"/>
                </a:solidFill>
                <a:latin typeface="Times New Roman"/>
                <a:ea typeface="Times New Roman"/>
                <a:cs typeface="Times New Roman"/>
                <a:sym typeface="Times New Roman"/>
              </a:rPr>
              <a: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8"/>
          <p:cNvSpPr txBox="1"/>
          <p:nvPr/>
        </p:nvSpPr>
        <p:spPr>
          <a:xfrm>
            <a:off x="7153275" y="6386512"/>
            <a:ext cx="1905000" cy="3873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Chapter 17-</a:t>
            </a:r>
            <a:fld id="{00000000-1234-1234-1234-123412341234}" type="slidenum">
              <a:rPr b="1" i="0" lang="en-US" sz="1600" u="none">
                <a:solidFill>
                  <a:schemeClr val="dk1"/>
                </a:solidFill>
                <a:latin typeface="Times New Roman"/>
                <a:ea typeface="Times New Roman"/>
                <a:cs typeface="Times New Roman"/>
                <a:sym typeface="Times New Roman"/>
              </a:rPr>
              <a:t>‹#›</a:t>
            </a:fld>
            <a:endParaRPr/>
          </a:p>
        </p:txBody>
      </p:sp>
      <p:sp>
        <p:nvSpPr>
          <p:cNvPr id="319" name="Google Shape;319;p48"/>
          <p:cNvSpPr txBox="1"/>
          <p:nvPr>
            <p:ph type="title"/>
          </p:nvPr>
        </p:nvSpPr>
        <p:spPr>
          <a:xfrm>
            <a:off x="685800" y="4572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333399"/>
              </a:buClr>
              <a:buSzPts val="3200"/>
              <a:buFont typeface="Arial"/>
              <a:buNone/>
            </a:pPr>
            <a:r>
              <a:rPr b="0" i="0" lang="en-US" sz="3200" u="none">
                <a:solidFill>
                  <a:srgbClr val="333399"/>
                </a:solidFill>
                <a:latin typeface="Arial"/>
                <a:ea typeface="Arial"/>
                <a:cs typeface="Arial"/>
                <a:sym typeface="Arial"/>
              </a:rPr>
              <a:t>4-Characterizing Schedules based on Recoverability</a:t>
            </a:r>
            <a:endParaRPr/>
          </a:p>
        </p:txBody>
      </p:sp>
      <p:sp>
        <p:nvSpPr>
          <p:cNvPr id="320" name="Google Shape;320;p48"/>
          <p:cNvSpPr txBox="1"/>
          <p:nvPr>
            <p:ph idx="1" type="body"/>
          </p:nvPr>
        </p:nvSpPr>
        <p:spPr>
          <a:xfrm>
            <a:off x="685800" y="1765300"/>
            <a:ext cx="8166000" cy="4330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FF0000"/>
              </a:buClr>
              <a:buSzPts val="2800"/>
              <a:buFont typeface="Noto Sans Symbols"/>
              <a:buChar char="●"/>
            </a:pPr>
            <a:r>
              <a:rPr b="1" i="0" lang="en-US" sz="2800" u="none">
                <a:solidFill>
                  <a:schemeClr val="dk1"/>
                </a:solidFill>
                <a:latin typeface="Times New Roman"/>
                <a:ea typeface="Times New Roman"/>
                <a:cs typeface="Times New Roman"/>
                <a:sym typeface="Times New Roman"/>
              </a:rPr>
              <a:t>Cascadeless schedule:</a:t>
            </a:r>
            <a:r>
              <a:rPr b="0" i="0" lang="en-US" sz="2800" u="none">
                <a:solidFill>
                  <a:schemeClr val="dk1"/>
                </a:solidFill>
                <a:latin typeface="Times New Roman"/>
                <a:ea typeface="Times New Roman"/>
                <a:cs typeface="Times New Roman"/>
                <a:sym typeface="Times New Roman"/>
              </a:rPr>
              <a:t> One where every transaction reads only  the items that are written by committed transactions.</a:t>
            </a:r>
            <a:endParaRPr/>
          </a:p>
          <a:p>
            <a:pPr indent="-342900" lvl="0" marL="342900" rtl="0" algn="l">
              <a:lnSpc>
                <a:spcPct val="90000"/>
              </a:lnSpc>
              <a:spcBef>
                <a:spcPts val="560"/>
              </a:spcBef>
              <a:spcAft>
                <a:spcPts val="0"/>
              </a:spcAft>
              <a:buSzPts val="2800"/>
              <a:buNone/>
            </a:pPr>
            <a:r>
              <a:rPr b="1" i="0" lang="en-US" sz="2800" u="none">
                <a:solidFill>
                  <a:schemeClr val="dk1"/>
                </a:solidFill>
                <a:latin typeface="Times New Roman"/>
                <a:ea typeface="Times New Roman"/>
                <a:cs typeface="Times New Roman"/>
                <a:sym typeface="Times New Roman"/>
              </a:rPr>
              <a:t>	Schedules requiring cascaded rollback</a:t>
            </a:r>
            <a:r>
              <a:rPr b="0" i="0" lang="en-US" sz="2800" u="none">
                <a:solidFill>
                  <a:schemeClr val="dk1"/>
                </a:solidFill>
                <a:latin typeface="Times New Roman"/>
                <a:ea typeface="Times New Roman"/>
                <a:cs typeface="Times New Roman"/>
                <a:sym typeface="Times New Roman"/>
              </a:rPr>
              <a:t>: A schedule in which uncommitted transactions that read an item from a failed transaction must be rolled back. </a:t>
            </a:r>
            <a:endParaRPr/>
          </a:p>
          <a:p>
            <a:pPr indent="-342900" lvl="0" marL="342900" rtl="0" algn="l">
              <a:lnSpc>
                <a:spcPct val="90000"/>
              </a:lnSpc>
              <a:spcBef>
                <a:spcPts val="560"/>
              </a:spcBef>
              <a:spcAft>
                <a:spcPts val="0"/>
              </a:spcAft>
              <a:buSzPts val="2800"/>
              <a:buNone/>
            </a:pPr>
            <a:r>
              <a:rPr b="0" i="0" lang="en-US" sz="2800" u="none">
                <a:solidFill>
                  <a:schemeClr val="dk1"/>
                </a:solidFill>
                <a:latin typeface="Times New Roman"/>
                <a:ea typeface="Times New Roman"/>
                <a:cs typeface="Times New Roman"/>
                <a:sym typeface="Times New Roman"/>
              </a:rPr>
              <a:t>S: r</a:t>
            </a:r>
            <a:r>
              <a:rPr b="0" i="0" lang="en-US" sz="1800" u="none">
                <a:solidFill>
                  <a:schemeClr val="dk1"/>
                </a:solidFill>
                <a:latin typeface="Times New Roman"/>
                <a:ea typeface="Times New Roman"/>
                <a:cs typeface="Times New Roman"/>
                <a:sym typeface="Times New Roman"/>
              </a:rPr>
              <a:t>1</a:t>
            </a:r>
            <a:r>
              <a:rPr b="0" i="0" lang="en-US" sz="2800" u="none">
                <a:solidFill>
                  <a:schemeClr val="dk1"/>
                </a:solidFill>
                <a:latin typeface="Times New Roman"/>
                <a:ea typeface="Times New Roman"/>
                <a:cs typeface="Times New Roman"/>
                <a:sym typeface="Times New Roman"/>
              </a:rPr>
              <a:t>(X); w</a:t>
            </a:r>
            <a:r>
              <a:rPr b="0" i="0" lang="en-US" sz="1800" u="none">
                <a:solidFill>
                  <a:schemeClr val="dk1"/>
                </a:solidFill>
                <a:latin typeface="Times New Roman"/>
                <a:ea typeface="Times New Roman"/>
                <a:cs typeface="Times New Roman"/>
                <a:sym typeface="Times New Roman"/>
              </a:rPr>
              <a:t>1</a:t>
            </a:r>
            <a:r>
              <a:rPr b="0" i="0" lang="en-US" sz="2800" u="none">
                <a:solidFill>
                  <a:schemeClr val="dk1"/>
                </a:solidFill>
                <a:latin typeface="Times New Roman"/>
                <a:ea typeface="Times New Roman"/>
                <a:cs typeface="Times New Roman"/>
                <a:sym typeface="Times New Roman"/>
              </a:rPr>
              <a:t>(X); r</a:t>
            </a:r>
            <a:r>
              <a:rPr b="0" i="0" lang="en-US" sz="1800" u="none">
                <a:solidFill>
                  <a:schemeClr val="dk1"/>
                </a:solidFill>
                <a:latin typeface="Times New Roman"/>
                <a:ea typeface="Times New Roman"/>
                <a:cs typeface="Times New Roman"/>
                <a:sym typeface="Times New Roman"/>
              </a:rPr>
              <a:t>2</a:t>
            </a:r>
            <a:r>
              <a:rPr b="0" i="0" lang="en-US" sz="2800" u="none">
                <a:solidFill>
                  <a:schemeClr val="dk1"/>
                </a:solidFill>
                <a:latin typeface="Times New Roman"/>
                <a:ea typeface="Times New Roman"/>
                <a:cs typeface="Times New Roman"/>
                <a:sym typeface="Times New Roman"/>
              </a:rPr>
              <a:t>(X); r</a:t>
            </a:r>
            <a:r>
              <a:rPr b="0" i="0" lang="en-US" sz="1800" u="none">
                <a:solidFill>
                  <a:schemeClr val="dk1"/>
                </a:solidFill>
                <a:latin typeface="Times New Roman"/>
                <a:ea typeface="Times New Roman"/>
                <a:cs typeface="Times New Roman"/>
                <a:sym typeface="Times New Roman"/>
              </a:rPr>
              <a:t>1</a:t>
            </a:r>
            <a:r>
              <a:rPr b="0" i="0" lang="en-US" sz="2800" u="none">
                <a:solidFill>
                  <a:schemeClr val="dk1"/>
                </a:solidFill>
                <a:latin typeface="Times New Roman"/>
                <a:ea typeface="Times New Roman"/>
                <a:cs typeface="Times New Roman"/>
                <a:sym typeface="Times New Roman"/>
              </a:rPr>
              <a:t>(Y); w</a:t>
            </a:r>
            <a:r>
              <a:rPr b="0" i="0" lang="en-US" sz="1800" u="none">
                <a:solidFill>
                  <a:schemeClr val="dk1"/>
                </a:solidFill>
                <a:latin typeface="Times New Roman"/>
                <a:ea typeface="Times New Roman"/>
                <a:cs typeface="Times New Roman"/>
                <a:sym typeface="Times New Roman"/>
              </a:rPr>
              <a:t>2</a:t>
            </a:r>
            <a:r>
              <a:rPr b="0" i="0" lang="en-US" sz="2800" u="none">
                <a:solidFill>
                  <a:schemeClr val="dk1"/>
                </a:solidFill>
                <a:latin typeface="Times New Roman"/>
                <a:ea typeface="Times New Roman"/>
                <a:cs typeface="Times New Roman"/>
                <a:sym typeface="Times New Roman"/>
              </a:rPr>
              <a:t>(X); w</a:t>
            </a:r>
            <a:r>
              <a:rPr b="0" i="0" lang="en-US" sz="1800" u="none">
                <a:solidFill>
                  <a:schemeClr val="dk1"/>
                </a:solidFill>
                <a:latin typeface="Times New Roman"/>
                <a:ea typeface="Times New Roman"/>
                <a:cs typeface="Times New Roman"/>
                <a:sym typeface="Times New Roman"/>
              </a:rPr>
              <a:t>1</a:t>
            </a:r>
            <a:r>
              <a:rPr b="0" i="0" lang="en-US" sz="2800" u="none">
                <a:solidFill>
                  <a:schemeClr val="dk1"/>
                </a:solidFill>
                <a:latin typeface="Times New Roman"/>
                <a:ea typeface="Times New Roman"/>
                <a:cs typeface="Times New Roman"/>
                <a:sym typeface="Times New Roman"/>
              </a:rPr>
              <a:t>(Y); a</a:t>
            </a:r>
            <a:r>
              <a:rPr b="0" i="0" lang="en-US" sz="1800" u="none">
                <a:solidFill>
                  <a:schemeClr val="dk1"/>
                </a:solidFill>
                <a:latin typeface="Times New Roman"/>
                <a:ea typeface="Times New Roman"/>
                <a:cs typeface="Times New Roman"/>
                <a:sym typeface="Times New Roman"/>
              </a:rPr>
              <a:t>1</a:t>
            </a:r>
            <a:r>
              <a:rPr b="0" i="0" lang="en-US" sz="2800" u="none">
                <a:solidFill>
                  <a:schemeClr val="dk1"/>
                </a:solidFill>
                <a:latin typeface="Times New Roman"/>
                <a:ea typeface="Times New Roman"/>
                <a:cs typeface="Times New Roman"/>
                <a:sym typeface="Times New Roman"/>
              </a:rPr>
              <a:t>; a</a:t>
            </a:r>
            <a:r>
              <a:rPr b="0" i="0" lang="en-US" sz="1800" u="none">
                <a:solidFill>
                  <a:schemeClr val="dk1"/>
                </a:solidFill>
                <a:latin typeface="Times New Roman"/>
                <a:ea typeface="Times New Roman"/>
                <a:cs typeface="Times New Roman"/>
                <a:sym typeface="Times New Roman"/>
              </a:rPr>
              <a:t>2</a:t>
            </a:r>
            <a:r>
              <a:rPr b="0" i="0" lang="en-US" sz="2800" u="none">
                <a:solidFill>
                  <a:schemeClr val="dk1"/>
                </a:solidFill>
                <a:latin typeface="Times New Roman"/>
                <a:ea typeface="Times New Roman"/>
                <a:cs typeface="Times New Roman"/>
                <a:sym typeface="Times New Roman"/>
              </a:rPr>
              <a:t>;</a:t>
            </a:r>
            <a:endParaRPr b="1" i="0" sz="2800" u="none">
              <a:solidFill>
                <a:schemeClr val="dk1"/>
              </a:solidFill>
              <a:latin typeface="Times New Roman"/>
              <a:ea typeface="Times New Roman"/>
              <a:cs typeface="Times New Roman"/>
              <a:sym typeface="Times New Roman"/>
            </a:endParaRPr>
          </a:p>
          <a:p>
            <a:pPr indent="-342900" lvl="0" marL="342900" rtl="0" algn="l">
              <a:lnSpc>
                <a:spcPct val="100000"/>
              </a:lnSpc>
              <a:spcBef>
                <a:spcPts val="560"/>
              </a:spcBef>
              <a:spcAft>
                <a:spcPts val="0"/>
              </a:spcAft>
              <a:buClr>
                <a:srgbClr val="FF0000"/>
              </a:buClr>
              <a:buSzPts val="2800"/>
              <a:buFont typeface="Noto Sans Symbols"/>
              <a:buChar char="●"/>
            </a:pPr>
            <a:r>
              <a:rPr b="1" i="0" lang="en-US" sz="2800" u="none">
                <a:solidFill>
                  <a:schemeClr val="dk1"/>
                </a:solidFill>
                <a:latin typeface="Times New Roman"/>
                <a:ea typeface="Times New Roman"/>
                <a:cs typeface="Times New Roman"/>
                <a:sym typeface="Times New Roman"/>
              </a:rPr>
              <a:t>Strict Schedules: </a:t>
            </a:r>
            <a:r>
              <a:rPr b="0" i="0" lang="en-US" sz="2800" u="none">
                <a:solidFill>
                  <a:schemeClr val="dk1"/>
                </a:solidFill>
                <a:latin typeface="Times New Roman"/>
                <a:ea typeface="Times New Roman"/>
                <a:cs typeface="Times New Roman"/>
                <a:sym typeface="Times New Roman"/>
              </a:rPr>
              <a:t>A schedule in which a transaction can neither read or write an item X until the last transaction that wrote X has committed.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9"/>
          <p:cNvSpPr txBox="1"/>
          <p:nvPr/>
        </p:nvSpPr>
        <p:spPr>
          <a:xfrm>
            <a:off x="7153275" y="6386512"/>
            <a:ext cx="1905000" cy="3873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Chapter 17-</a:t>
            </a:r>
            <a:fld id="{00000000-1234-1234-1234-123412341234}" type="slidenum">
              <a:rPr b="1" i="0" lang="en-US" sz="1600" u="none">
                <a:solidFill>
                  <a:schemeClr val="dk1"/>
                </a:solidFill>
                <a:latin typeface="Times New Roman"/>
                <a:ea typeface="Times New Roman"/>
                <a:cs typeface="Times New Roman"/>
                <a:sym typeface="Times New Roman"/>
              </a:rPr>
              <a:t>‹#›</a:t>
            </a:fld>
            <a:endParaRPr/>
          </a:p>
        </p:txBody>
      </p:sp>
      <p:sp>
        <p:nvSpPr>
          <p:cNvPr id="326" name="Google Shape;326;p49"/>
          <p:cNvSpPr txBox="1"/>
          <p:nvPr>
            <p:ph type="title"/>
          </p:nvPr>
        </p:nvSpPr>
        <p:spPr>
          <a:xfrm>
            <a:off x="685800" y="4572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333399"/>
              </a:buClr>
              <a:buSzPts val="3200"/>
              <a:buFont typeface="Arial"/>
              <a:buNone/>
            </a:pPr>
            <a:r>
              <a:rPr b="0" i="0" lang="en-US" sz="3200" u="none">
                <a:solidFill>
                  <a:srgbClr val="333399"/>
                </a:solidFill>
                <a:latin typeface="Arial"/>
                <a:ea typeface="Arial"/>
                <a:cs typeface="Arial"/>
                <a:sym typeface="Arial"/>
              </a:rPr>
              <a:t>5-Characterizing Schedules based on Serializability</a:t>
            </a:r>
            <a:endParaRPr/>
          </a:p>
        </p:txBody>
      </p:sp>
      <p:sp>
        <p:nvSpPr>
          <p:cNvPr id="327" name="Google Shape;327;p49"/>
          <p:cNvSpPr txBox="1"/>
          <p:nvPr>
            <p:ph idx="1" type="body"/>
          </p:nvPr>
        </p:nvSpPr>
        <p:spPr>
          <a:xfrm>
            <a:off x="685800" y="1981200"/>
            <a:ext cx="81660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FF0000"/>
              </a:buClr>
              <a:buSzPts val="2800"/>
              <a:buFont typeface="Noto Sans Symbols"/>
              <a:buChar char="●"/>
            </a:pPr>
            <a:r>
              <a:rPr b="1" i="0" lang="en-US" sz="2800" u="none">
                <a:solidFill>
                  <a:schemeClr val="dk1"/>
                </a:solidFill>
                <a:latin typeface="Times New Roman"/>
                <a:ea typeface="Times New Roman"/>
                <a:cs typeface="Times New Roman"/>
                <a:sym typeface="Times New Roman"/>
              </a:rPr>
              <a:t>Serial schedule</a:t>
            </a:r>
            <a:r>
              <a:rPr b="0" i="0" lang="en-US" sz="2800" u="none">
                <a:solidFill>
                  <a:schemeClr val="dk1"/>
                </a:solidFill>
                <a:latin typeface="Times New Roman"/>
                <a:ea typeface="Times New Roman"/>
                <a:cs typeface="Times New Roman"/>
                <a:sym typeface="Times New Roman"/>
              </a:rPr>
              <a:t>: A schedule S is </a:t>
            </a:r>
            <a:r>
              <a:rPr b="1" i="0" lang="en-US" sz="2800" u="none">
                <a:solidFill>
                  <a:schemeClr val="dk1"/>
                </a:solidFill>
                <a:latin typeface="Times New Roman"/>
                <a:ea typeface="Times New Roman"/>
                <a:cs typeface="Times New Roman"/>
                <a:sym typeface="Times New Roman"/>
              </a:rPr>
              <a:t>serial</a:t>
            </a:r>
            <a:r>
              <a:rPr b="0" i="0" lang="en-US" sz="2800" u="none">
                <a:solidFill>
                  <a:schemeClr val="dk1"/>
                </a:solidFill>
                <a:latin typeface="Times New Roman"/>
                <a:ea typeface="Times New Roman"/>
                <a:cs typeface="Times New Roman"/>
                <a:sym typeface="Times New Roman"/>
              </a:rPr>
              <a:t> if, for every transaction T participating in the schedule, all the operations of T are executed consecutively in the schedule. Otherwise, the schedule is called </a:t>
            </a:r>
            <a:r>
              <a:rPr b="1" i="0" lang="en-US" sz="2800" u="none">
                <a:solidFill>
                  <a:schemeClr val="dk1"/>
                </a:solidFill>
                <a:latin typeface="Times New Roman"/>
                <a:ea typeface="Times New Roman"/>
                <a:cs typeface="Times New Roman"/>
                <a:sym typeface="Times New Roman"/>
              </a:rPr>
              <a:t>nonserial schedule.</a:t>
            </a:r>
            <a:endParaRPr/>
          </a:p>
          <a:p>
            <a:pPr indent="-342900" lvl="0" marL="342900" rtl="0" algn="l">
              <a:lnSpc>
                <a:spcPct val="100000"/>
              </a:lnSpc>
              <a:spcBef>
                <a:spcPts val="560"/>
              </a:spcBef>
              <a:spcAft>
                <a:spcPts val="0"/>
              </a:spcAft>
              <a:buClr>
                <a:srgbClr val="FF0000"/>
              </a:buClr>
              <a:buSzPts val="2800"/>
              <a:buFont typeface="Noto Sans Symbols"/>
              <a:buChar char="●"/>
            </a:pPr>
            <a:r>
              <a:rPr b="1" i="0" lang="en-US" sz="2800" u="none">
                <a:solidFill>
                  <a:schemeClr val="dk1"/>
                </a:solidFill>
                <a:latin typeface="Times New Roman"/>
                <a:ea typeface="Times New Roman"/>
                <a:cs typeface="Times New Roman"/>
                <a:sym typeface="Times New Roman"/>
              </a:rPr>
              <a:t>Serializable schedule</a:t>
            </a:r>
            <a:r>
              <a:rPr b="0" i="0" lang="en-US" sz="2800" u="none">
                <a:solidFill>
                  <a:schemeClr val="dk1"/>
                </a:solidFill>
                <a:latin typeface="Times New Roman"/>
                <a:ea typeface="Times New Roman"/>
                <a:cs typeface="Times New Roman"/>
                <a:sym typeface="Times New Roman"/>
              </a:rPr>
              <a:t>: A schedule S is </a:t>
            </a:r>
            <a:r>
              <a:rPr b="1" i="0" lang="en-US" sz="2800" u="none">
                <a:solidFill>
                  <a:schemeClr val="dk1"/>
                </a:solidFill>
                <a:latin typeface="Times New Roman"/>
                <a:ea typeface="Times New Roman"/>
                <a:cs typeface="Times New Roman"/>
                <a:sym typeface="Times New Roman"/>
              </a:rPr>
              <a:t>serializable</a:t>
            </a:r>
            <a:r>
              <a:rPr b="0" i="0" lang="en-US" sz="2800" u="none">
                <a:solidFill>
                  <a:schemeClr val="dk1"/>
                </a:solidFill>
                <a:latin typeface="Times New Roman"/>
                <a:ea typeface="Times New Roman"/>
                <a:cs typeface="Times New Roman"/>
                <a:sym typeface="Times New Roman"/>
              </a:rPr>
              <a:t> if it is equivalent to some serial schedule of the same n transactions.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0"/>
          <p:cNvSpPr txBox="1"/>
          <p:nvPr>
            <p:ph type="title"/>
          </p:nvPr>
        </p:nvSpPr>
        <p:spPr>
          <a:xfrm>
            <a:off x="1284287" y="609600"/>
            <a:ext cx="71739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t/>
            </a:r>
            <a:endParaRPr sz="3600">
              <a:solidFill>
                <a:srgbClr val="333399"/>
              </a:solidFill>
              <a:latin typeface="Arial"/>
              <a:ea typeface="Arial"/>
              <a:cs typeface="Arial"/>
              <a:sym typeface="Arial"/>
            </a:endParaRPr>
          </a:p>
        </p:txBody>
      </p:sp>
      <p:sp>
        <p:nvSpPr>
          <p:cNvPr id="333" name="Google Shape;333;p50"/>
          <p:cNvSpPr txBox="1"/>
          <p:nvPr/>
        </p:nvSpPr>
        <p:spPr>
          <a:xfrm>
            <a:off x="7153275" y="6386512"/>
            <a:ext cx="1905000" cy="3873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Chapter 17-</a:t>
            </a:r>
            <a:fld id="{00000000-1234-1234-1234-123412341234}" type="slidenum">
              <a:rPr b="1" i="0" lang="en-US" sz="1600" u="none">
                <a:solidFill>
                  <a:schemeClr val="dk1"/>
                </a:solidFill>
                <a:latin typeface="Times New Roman"/>
                <a:ea typeface="Times New Roman"/>
                <a:cs typeface="Times New Roman"/>
                <a:sym typeface="Times New Roman"/>
              </a:rPr>
              <a:t>‹#›</a:t>
            </a:fld>
            <a:endParaRPr/>
          </a:p>
        </p:txBody>
      </p:sp>
      <p:sp>
        <p:nvSpPr>
          <p:cNvPr id="334" name="Google Shape;334;p50"/>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rgbClr val="FF0000"/>
              </a:buClr>
              <a:buSzPts val="3200"/>
              <a:buFont typeface="Noto Sans Symbols"/>
              <a:buNone/>
            </a:pPr>
            <a:r>
              <a:t/>
            </a:r>
            <a:endParaRPr sz="3200">
              <a:solidFill>
                <a:schemeClr val="dk1"/>
              </a:solidFill>
              <a:latin typeface="Times New Roman"/>
              <a:ea typeface="Times New Roman"/>
              <a:cs typeface="Times New Roman"/>
              <a:sym typeface="Times New Roman"/>
            </a:endParaRPr>
          </a:p>
        </p:txBody>
      </p:sp>
      <p:pic>
        <p:nvPicPr>
          <p:cNvPr id="335" name="Google Shape;335;p50"/>
          <p:cNvPicPr preferRelativeResize="0"/>
          <p:nvPr/>
        </p:nvPicPr>
        <p:blipFill rotWithShape="1">
          <a:blip r:embed="rId3">
            <a:alphaModFix/>
          </a:blip>
          <a:srcRect b="8854" l="18124" r="26602" t="12996"/>
          <a:stretch/>
        </p:blipFill>
        <p:spPr>
          <a:xfrm>
            <a:off x="131762" y="219075"/>
            <a:ext cx="8926512" cy="6554788"/>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1"/>
          <p:cNvSpPr txBox="1"/>
          <p:nvPr/>
        </p:nvSpPr>
        <p:spPr>
          <a:xfrm>
            <a:off x="7153275" y="6386512"/>
            <a:ext cx="1905000" cy="3873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Chapter 17-</a:t>
            </a:r>
            <a:fld id="{00000000-1234-1234-1234-123412341234}" type="slidenum">
              <a:rPr b="1" i="0" lang="en-US" sz="1600" u="none">
                <a:solidFill>
                  <a:schemeClr val="dk1"/>
                </a:solidFill>
                <a:latin typeface="Times New Roman"/>
                <a:ea typeface="Times New Roman"/>
                <a:cs typeface="Times New Roman"/>
                <a:sym typeface="Times New Roman"/>
              </a:rPr>
              <a:t>‹#›</a:t>
            </a:fld>
            <a:endParaRPr/>
          </a:p>
        </p:txBody>
      </p:sp>
      <p:sp>
        <p:nvSpPr>
          <p:cNvPr id="341" name="Google Shape;341;p51"/>
          <p:cNvSpPr txBox="1"/>
          <p:nvPr>
            <p:ph type="title"/>
          </p:nvPr>
        </p:nvSpPr>
        <p:spPr>
          <a:xfrm>
            <a:off x="685800" y="4572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333399"/>
              </a:buClr>
              <a:buSzPts val="3200"/>
              <a:buFont typeface="Arial"/>
              <a:buNone/>
            </a:pPr>
            <a:r>
              <a:rPr b="0" i="0" lang="en-US" sz="3200" u="none">
                <a:solidFill>
                  <a:srgbClr val="333399"/>
                </a:solidFill>
                <a:latin typeface="Arial"/>
                <a:ea typeface="Arial"/>
                <a:cs typeface="Arial"/>
                <a:sym typeface="Arial"/>
              </a:rPr>
              <a:t>5-Characterizing Schedules based on Serializability</a:t>
            </a:r>
            <a:endParaRPr/>
          </a:p>
        </p:txBody>
      </p:sp>
      <p:sp>
        <p:nvSpPr>
          <p:cNvPr id="342" name="Google Shape;342;p51"/>
          <p:cNvSpPr txBox="1"/>
          <p:nvPr>
            <p:ph idx="1" type="body"/>
          </p:nvPr>
        </p:nvSpPr>
        <p:spPr>
          <a:xfrm>
            <a:off x="685800" y="1981200"/>
            <a:ext cx="81660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FF0000"/>
              </a:buClr>
              <a:buSzPts val="2800"/>
              <a:buFont typeface="Noto Sans Symbols"/>
              <a:buChar char="●"/>
            </a:pPr>
            <a:r>
              <a:rPr b="1" i="0" lang="en-US" sz="2800" u="none">
                <a:solidFill>
                  <a:schemeClr val="dk1"/>
                </a:solidFill>
                <a:latin typeface="Times New Roman"/>
                <a:ea typeface="Times New Roman"/>
                <a:cs typeface="Times New Roman"/>
                <a:sym typeface="Times New Roman"/>
              </a:rPr>
              <a:t>Result equivalent</a:t>
            </a:r>
            <a:r>
              <a:rPr b="0" i="0" lang="en-US" sz="2800" u="none">
                <a:solidFill>
                  <a:schemeClr val="dk1"/>
                </a:solidFill>
                <a:latin typeface="Times New Roman"/>
                <a:ea typeface="Times New Roman"/>
                <a:cs typeface="Times New Roman"/>
                <a:sym typeface="Times New Roman"/>
              </a:rPr>
              <a:t>: Two schedules are called result equivalent if they produce the same final state of the database.</a:t>
            </a:r>
            <a:endParaRPr/>
          </a:p>
          <a:p>
            <a:pPr indent="-342900" lvl="0" marL="342900" rtl="0" algn="l">
              <a:lnSpc>
                <a:spcPct val="100000"/>
              </a:lnSpc>
              <a:spcBef>
                <a:spcPts val="560"/>
              </a:spcBef>
              <a:spcAft>
                <a:spcPts val="0"/>
              </a:spcAft>
              <a:buClr>
                <a:srgbClr val="FF0000"/>
              </a:buClr>
              <a:buSzPts val="2800"/>
              <a:buFont typeface="Noto Sans Symbols"/>
              <a:buChar char="●"/>
            </a:pPr>
            <a:r>
              <a:rPr b="1" i="0" lang="en-US" sz="2800" u="none">
                <a:solidFill>
                  <a:schemeClr val="dk1"/>
                </a:solidFill>
                <a:latin typeface="Times New Roman"/>
                <a:ea typeface="Times New Roman"/>
                <a:cs typeface="Times New Roman"/>
                <a:sym typeface="Times New Roman"/>
              </a:rPr>
              <a:t>Conflict equivalent</a:t>
            </a:r>
            <a:r>
              <a:rPr b="0" i="0" lang="en-US" sz="2800" u="none">
                <a:solidFill>
                  <a:schemeClr val="dk1"/>
                </a:solidFill>
                <a:latin typeface="Times New Roman"/>
                <a:ea typeface="Times New Roman"/>
                <a:cs typeface="Times New Roman"/>
                <a:sym typeface="Times New Roman"/>
              </a:rPr>
              <a:t>: Two schedules are said to be conflict equivalent if the order of any two conflicting operations is the same in both schedules.</a:t>
            </a:r>
            <a:endParaRPr/>
          </a:p>
          <a:p>
            <a:pPr indent="-342900" lvl="0" marL="342900" rtl="0" algn="l">
              <a:lnSpc>
                <a:spcPct val="100000"/>
              </a:lnSpc>
              <a:spcBef>
                <a:spcPts val="560"/>
              </a:spcBef>
              <a:spcAft>
                <a:spcPts val="0"/>
              </a:spcAft>
              <a:buClr>
                <a:srgbClr val="FF0000"/>
              </a:buClr>
              <a:buSzPts val="2800"/>
              <a:buFont typeface="Noto Sans Symbols"/>
              <a:buChar char="●"/>
            </a:pPr>
            <a:r>
              <a:rPr b="1" i="0" lang="en-US" sz="2800" u="none">
                <a:solidFill>
                  <a:schemeClr val="dk1"/>
                </a:solidFill>
                <a:latin typeface="Times New Roman"/>
                <a:ea typeface="Times New Roman"/>
                <a:cs typeface="Times New Roman"/>
                <a:sym typeface="Times New Roman"/>
              </a:rPr>
              <a:t>Conflict serializable</a:t>
            </a:r>
            <a:r>
              <a:rPr b="0" i="0" lang="en-US" sz="2800" u="none">
                <a:solidFill>
                  <a:schemeClr val="dk1"/>
                </a:solidFill>
                <a:latin typeface="Times New Roman"/>
                <a:ea typeface="Times New Roman"/>
                <a:cs typeface="Times New Roman"/>
                <a:sym typeface="Times New Roman"/>
              </a:rPr>
              <a:t>: A schedule S is said to be conflict serializable if it is conflict equivalent to some serial schedule 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2"/>
          <p:cNvSpPr txBox="1"/>
          <p:nvPr>
            <p:ph type="title"/>
          </p:nvPr>
        </p:nvSpPr>
        <p:spPr>
          <a:xfrm>
            <a:off x="1284287" y="1181100"/>
            <a:ext cx="7173900" cy="11430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Clr>
                <a:srgbClr val="333399"/>
              </a:buClr>
              <a:buSzPts val="2800"/>
              <a:buFont typeface="Arial"/>
              <a:buNone/>
            </a:pPr>
            <a:r>
              <a:rPr b="0" i="0" lang="en-US" sz="2800" u="none">
                <a:solidFill>
                  <a:srgbClr val="333399"/>
                </a:solidFill>
                <a:latin typeface="Arial"/>
                <a:ea typeface="Arial"/>
                <a:cs typeface="Arial"/>
                <a:sym typeface="Arial"/>
              </a:rPr>
              <a:t>Two schedules that are result equivalent for the initial value of X=100 but are not result equivalent in general</a:t>
            </a:r>
            <a:br>
              <a:rPr b="0" i="0" lang="en-US" sz="3600" u="none">
                <a:solidFill>
                  <a:srgbClr val="333399"/>
                </a:solidFill>
                <a:latin typeface="Arial"/>
                <a:ea typeface="Arial"/>
                <a:cs typeface="Arial"/>
                <a:sym typeface="Arial"/>
              </a:rPr>
            </a:br>
            <a:br>
              <a:rPr b="0" i="0" lang="en-US" sz="3600" u="none">
                <a:solidFill>
                  <a:srgbClr val="333399"/>
                </a:solidFill>
                <a:latin typeface="Arial"/>
                <a:ea typeface="Arial"/>
                <a:cs typeface="Arial"/>
                <a:sym typeface="Arial"/>
              </a:rPr>
            </a:br>
            <a:endParaRPr/>
          </a:p>
        </p:txBody>
      </p:sp>
      <p:sp>
        <p:nvSpPr>
          <p:cNvPr id="348" name="Google Shape;348;p52"/>
          <p:cNvSpPr txBox="1"/>
          <p:nvPr/>
        </p:nvSpPr>
        <p:spPr>
          <a:xfrm>
            <a:off x="7153275" y="6386512"/>
            <a:ext cx="1905000" cy="3873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Chapter 17-</a:t>
            </a:r>
            <a:fld id="{00000000-1234-1234-1234-123412341234}" type="slidenum">
              <a:rPr b="1" i="0" lang="en-US" sz="1600" u="none">
                <a:solidFill>
                  <a:schemeClr val="dk1"/>
                </a:solidFill>
                <a:latin typeface="Times New Roman"/>
                <a:ea typeface="Times New Roman"/>
                <a:cs typeface="Times New Roman"/>
                <a:sym typeface="Times New Roman"/>
              </a:rPr>
              <a:t>‹#›</a:t>
            </a:fld>
            <a:endParaRPr/>
          </a:p>
        </p:txBody>
      </p:sp>
      <p:pic>
        <p:nvPicPr>
          <p:cNvPr id="349" name="Google Shape;349;p52"/>
          <p:cNvPicPr preferRelativeResize="0"/>
          <p:nvPr>
            <p:ph idx="1" type="body"/>
          </p:nvPr>
        </p:nvPicPr>
        <p:blipFill rotWithShape="1">
          <a:blip r:embed="rId3">
            <a:alphaModFix/>
          </a:blip>
          <a:srcRect b="37367" l="4809" r="65753" t="46379"/>
          <a:stretch/>
        </p:blipFill>
        <p:spPr>
          <a:xfrm>
            <a:off x="1857375" y="2730500"/>
            <a:ext cx="5295900" cy="1827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7"/>
          <p:cNvSpPr txBox="1"/>
          <p:nvPr>
            <p:ph type="title"/>
          </p:nvPr>
        </p:nvSpPr>
        <p:spPr>
          <a:xfrm>
            <a:off x="1284287" y="609600"/>
            <a:ext cx="71739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333399"/>
              </a:buClr>
              <a:buSzPts val="2800"/>
              <a:buFont typeface="Arial"/>
              <a:buNone/>
            </a:pPr>
            <a:r>
              <a:rPr b="0" i="0" lang="en-US" sz="2800" u="none">
                <a:solidFill>
                  <a:srgbClr val="333399"/>
                </a:solidFill>
                <a:latin typeface="Arial"/>
                <a:ea typeface="Arial"/>
                <a:cs typeface="Arial"/>
                <a:sym typeface="Arial"/>
              </a:rPr>
              <a:t>Interleaved processing versus parallel processing of concurrent transactions</a:t>
            </a:r>
            <a:endParaRPr/>
          </a:p>
        </p:txBody>
      </p:sp>
      <p:sp>
        <p:nvSpPr>
          <p:cNvPr id="102" name="Google Shape;102;p17"/>
          <p:cNvSpPr txBox="1"/>
          <p:nvPr/>
        </p:nvSpPr>
        <p:spPr>
          <a:xfrm>
            <a:off x="7153275" y="6386512"/>
            <a:ext cx="1905000" cy="3873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Chapter 17-</a:t>
            </a:r>
            <a:fld id="{00000000-1234-1234-1234-123412341234}" type="slidenum">
              <a:rPr b="1" i="0" lang="en-US" sz="1600" u="none">
                <a:solidFill>
                  <a:schemeClr val="dk1"/>
                </a:solidFill>
                <a:latin typeface="Times New Roman"/>
                <a:ea typeface="Times New Roman"/>
                <a:cs typeface="Times New Roman"/>
                <a:sym typeface="Times New Roman"/>
              </a:rPr>
              <a:t>‹#›</a:t>
            </a:fld>
            <a:endParaRPr/>
          </a:p>
        </p:txBody>
      </p:sp>
      <p:pic>
        <p:nvPicPr>
          <p:cNvPr id="103" name="Google Shape;103;p17"/>
          <p:cNvPicPr preferRelativeResize="0"/>
          <p:nvPr>
            <p:ph idx="1" type="body"/>
          </p:nvPr>
        </p:nvPicPr>
        <p:blipFill rotWithShape="1">
          <a:blip r:embed="rId3">
            <a:alphaModFix/>
          </a:blip>
          <a:srcRect b="32725" l="19320" r="32727" t="35765"/>
          <a:stretch/>
        </p:blipFill>
        <p:spPr>
          <a:xfrm>
            <a:off x="477837" y="2387600"/>
            <a:ext cx="8242200" cy="33861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3"/>
          <p:cNvSpPr txBox="1"/>
          <p:nvPr/>
        </p:nvSpPr>
        <p:spPr>
          <a:xfrm>
            <a:off x="7153275" y="6386512"/>
            <a:ext cx="1905000" cy="3873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Chapter 17-</a:t>
            </a:r>
            <a:fld id="{00000000-1234-1234-1234-123412341234}" type="slidenum">
              <a:rPr b="1" i="0" lang="en-US" sz="1600" u="none">
                <a:solidFill>
                  <a:schemeClr val="dk1"/>
                </a:solidFill>
                <a:latin typeface="Times New Roman"/>
                <a:ea typeface="Times New Roman"/>
                <a:cs typeface="Times New Roman"/>
                <a:sym typeface="Times New Roman"/>
              </a:rPr>
              <a:t>‹#›</a:t>
            </a:fld>
            <a:endParaRPr/>
          </a:p>
        </p:txBody>
      </p:sp>
      <p:sp>
        <p:nvSpPr>
          <p:cNvPr id="355" name="Google Shape;355;p53"/>
          <p:cNvSpPr txBox="1"/>
          <p:nvPr>
            <p:ph type="title"/>
          </p:nvPr>
        </p:nvSpPr>
        <p:spPr>
          <a:xfrm>
            <a:off x="685800" y="4572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333399"/>
              </a:buClr>
              <a:buSzPts val="3200"/>
              <a:buFont typeface="Arial"/>
              <a:buNone/>
            </a:pPr>
            <a:r>
              <a:rPr b="0" i="0" lang="en-US" sz="3200" u="none">
                <a:solidFill>
                  <a:srgbClr val="333399"/>
                </a:solidFill>
                <a:latin typeface="Arial"/>
                <a:ea typeface="Arial"/>
                <a:cs typeface="Arial"/>
                <a:sym typeface="Arial"/>
              </a:rPr>
              <a:t>5-Characterizing Schedules based on Serializability</a:t>
            </a:r>
            <a:endParaRPr/>
          </a:p>
        </p:txBody>
      </p:sp>
      <p:sp>
        <p:nvSpPr>
          <p:cNvPr id="356" name="Google Shape;356;p53"/>
          <p:cNvSpPr txBox="1"/>
          <p:nvPr>
            <p:ph idx="1" type="body"/>
          </p:nvPr>
        </p:nvSpPr>
        <p:spPr>
          <a:xfrm>
            <a:off x="482600" y="1765300"/>
            <a:ext cx="8496300" cy="4114800"/>
          </a:xfrm>
          <a:prstGeom prst="rect">
            <a:avLst/>
          </a:prstGeom>
          <a:noFill/>
          <a:ln>
            <a:noFill/>
          </a:ln>
        </p:spPr>
        <p:txBody>
          <a:bodyPr anchorCtr="0" anchor="t" bIns="45700" lIns="91425" spcFirstLastPara="1" rIns="91425" wrap="square" tIns="45700">
            <a:noAutofit/>
          </a:bodyPr>
          <a:lstStyle/>
          <a:p>
            <a:pPr indent="-609600" lvl="0" marL="609600" rtl="0" algn="l">
              <a:lnSpc>
                <a:spcPct val="100000"/>
              </a:lnSpc>
              <a:spcBef>
                <a:spcPts val="0"/>
              </a:spcBef>
              <a:spcAft>
                <a:spcPts val="0"/>
              </a:spcAft>
              <a:buSzPts val="2800"/>
              <a:buNone/>
            </a:pPr>
            <a:r>
              <a:rPr b="1" i="0" lang="en-US" sz="2800" u="none">
                <a:solidFill>
                  <a:schemeClr val="dk1"/>
                </a:solidFill>
                <a:latin typeface="Times New Roman"/>
                <a:ea typeface="Times New Roman"/>
                <a:cs typeface="Times New Roman"/>
                <a:sym typeface="Times New Roman"/>
              </a:rPr>
              <a:t>Testing conflict serializability of a Schedule S </a:t>
            </a:r>
            <a:endParaRPr/>
          </a:p>
          <a:p>
            <a:pPr indent="-609600" lvl="0" marL="609600" rtl="0" algn="l">
              <a:lnSpc>
                <a:spcPct val="100000"/>
              </a:lnSpc>
              <a:spcBef>
                <a:spcPts val="400"/>
              </a:spcBef>
              <a:spcAft>
                <a:spcPts val="0"/>
              </a:spcAft>
              <a:buClr>
                <a:srgbClr val="FF0000"/>
              </a:buClr>
              <a:buSzPts val="2000"/>
              <a:buFont typeface="Arial"/>
              <a:buAutoNum type="arabicPeriod"/>
            </a:pPr>
            <a:r>
              <a:rPr b="0" i="0" lang="en-US" sz="2000" u="none">
                <a:solidFill>
                  <a:schemeClr val="dk1"/>
                </a:solidFill>
                <a:latin typeface="Times New Roman"/>
                <a:ea typeface="Times New Roman"/>
                <a:cs typeface="Times New Roman"/>
                <a:sym typeface="Times New Roman"/>
              </a:rPr>
              <a:t>For each transaction Ti participating in schedule S,create a node labeled Ti in the precedence graph.</a:t>
            </a:r>
            <a:endParaRPr/>
          </a:p>
          <a:p>
            <a:pPr indent="-609600" lvl="0" marL="609600" rtl="0" algn="l">
              <a:lnSpc>
                <a:spcPct val="100000"/>
              </a:lnSpc>
              <a:spcBef>
                <a:spcPts val="400"/>
              </a:spcBef>
              <a:spcAft>
                <a:spcPts val="0"/>
              </a:spcAft>
              <a:buClr>
                <a:srgbClr val="FF0000"/>
              </a:buClr>
              <a:buSzPts val="2000"/>
              <a:buFont typeface="Arial"/>
              <a:buAutoNum type="arabicPeriod"/>
            </a:pPr>
            <a:r>
              <a:rPr b="0" i="0" lang="en-US" sz="2000" u="none">
                <a:solidFill>
                  <a:schemeClr val="dk1"/>
                </a:solidFill>
                <a:latin typeface="Times New Roman"/>
                <a:ea typeface="Times New Roman"/>
                <a:cs typeface="Times New Roman"/>
                <a:sym typeface="Times New Roman"/>
              </a:rPr>
              <a:t>For each case in S where Tj executes a read_item(X) after Ti executes a write_item(X), create an edge (Tj🡪Ti) in the precedence graph.</a:t>
            </a:r>
            <a:endParaRPr/>
          </a:p>
          <a:p>
            <a:pPr indent="-609600" lvl="0" marL="609600" rtl="0" algn="l">
              <a:lnSpc>
                <a:spcPct val="100000"/>
              </a:lnSpc>
              <a:spcBef>
                <a:spcPts val="400"/>
              </a:spcBef>
              <a:spcAft>
                <a:spcPts val="0"/>
              </a:spcAft>
              <a:buClr>
                <a:srgbClr val="FF0000"/>
              </a:buClr>
              <a:buSzPts val="2000"/>
              <a:buFont typeface="Arial"/>
              <a:buAutoNum type="arabicPeriod"/>
            </a:pPr>
            <a:r>
              <a:rPr b="0" i="0" lang="en-US" sz="2000" u="none">
                <a:solidFill>
                  <a:schemeClr val="dk1"/>
                </a:solidFill>
                <a:latin typeface="Times New Roman"/>
                <a:ea typeface="Times New Roman"/>
                <a:cs typeface="Times New Roman"/>
                <a:sym typeface="Times New Roman"/>
              </a:rPr>
              <a:t>For each case in S where Tj executes a write_item(X) after Ti executes a read_itern (X) ,create an edge (Tj🡪Ti) in the precedence graph.</a:t>
            </a:r>
            <a:endParaRPr/>
          </a:p>
          <a:p>
            <a:pPr indent="-609600" lvl="0" marL="609600" rtl="0" algn="l">
              <a:lnSpc>
                <a:spcPct val="100000"/>
              </a:lnSpc>
              <a:spcBef>
                <a:spcPts val="400"/>
              </a:spcBef>
              <a:spcAft>
                <a:spcPts val="0"/>
              </a:spcAft>
              <a:buClr>
                <a:srgbClr val="FF0000"/>
              </a:buClr>
              <a:buSzPts val="2000"/>
              <a:buFont typeface="Arial"/>
              <a:buAutoNum type="arabicPeriod"/>
            </a:pPr>
            <a:r>
              <a:rPr b="0" i="0" lang="en-US" sz="2000" u="none">
                <a:solidFill>
                  <a:schemeClr val="dk1"/>
                </a:solidFill>
                <a:latin typeface="Times New Roman"/>
                <a:ea typeface="Times New Roman"/>
                <a:cs typeface="Times New Roman"/>
                <a:sym typeface="Times New Roman"/>
              </a:rPr>
              <a:t>For each case in S where Tj executes a write_item(X) after Ti executes a write_item(X), create an edge (Tj🡪Ti) in the precedence graph.</a:t>
            </a:r>
            <a:endParaRPr/>
          </a:p>
          <a:p>
            <a:pPr indent="-609600" lvl="0" marL="609600" rtl="0" algn="l">
              <a:lnSpc>
                <a:spcPct val="100000"/>
              </a:lnSpc>
              <a:spcBef>
                <a:spcPts val="400"/>
              </a:spcBef>
              <a:spcAft>
                <a:spcPts val="0"/>
              </a:spcAft>
              <a:buClr>
                <a:srgbClr val="FF0000"/>
              </a:buClr>
              <a:buSzPts val="2000"/>
              <a:buFont typeface="Arial"/>
              <a:buAutoNum type="arabicPeriod"/>
            </a:pPr>
            <a:r>
              <a:rPr b="0" i="0" lang="en-US" sz="2000" u="none">
                <a:solidFill>
                  <a:schemeClr val="dk1"/>
                </a:solidFill>
                <a:latin typeface="Times New Roman"/>
                <a:ea typeface="Times New Roman"/>
                <a:cs typeface="Times New Roman"/>
                <a:sym typeface="Times New Roman"/>
              </a:rPr>
              <a:t>The schedule S is serializable if and only if the precedence graph has no cycles.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4"/>
          <p:cNvSpPr txBox="1"/>
          <p:nvPr/>
        </p:nvSpPr>
        <p:spPr>
          <a:xfrm>
            <a:off x="7153275" y="6386512"/>
            <a:ext cx="1905000" cy="3873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Chapter 17-</a:t>
            </a:r>
            <a:fld id="{00000000-1234-1234-1234-123412341234}" type="slidenum">
              <a:rPr b="1" i="0" lang="en-US" sz="1600" u="none">
                <a:solidFill>
                  <a:schemeClr val="dk1"/>
                </a:solidFill>
                <a:latin typeface="Times New Roman"/>
                <a:ea typeface="Times New Roman"/>
                <a:cs typeface="Times New Roman"/>
                <a:sym typeface="Times New Roman"/>
              </a:rPr>
              <a:t>‹#›</a:t>
            </a:fld>
            <a:endParaRPr/>
          </a:p>
        </p:txBody>
      </p:sp>
      <p:sp>
        <p:nvSpPr>
          <p:cNvPr id="362" name="Google Shape;362;p54"/>
          <p:cNvSpPr txBox="1"/>
          <p:nvPr>
            <p:ph type="title"/>
          </p:nvPr>
        </p:nvSpPr>
        <p:spPr>
          <a:xfrm>
            <a:off x="1284287" y="831850"/>
            <a:ext cx="7173900" cy="11430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Clr>
                <a:srgbClr val="333399"/>
              </a:buClr>
              <a:buSzPts val="2000"/>
              <a:buFont typeface="Arial"/>
              <a:buNone/>
            </a:pPr>
            <a:r>
              <a:rPr b="0" i="0" lang="en-US" sz="2000" u="none">
                <a:solidFill>
                  <a:srgbClr val="333399"/>
                </a:solidFill>
                <a:latin typeface="Arial"/>
                <a:ea typeface="Arial"/>
                <a:cs typeface="Arial"/>
                <a:sym typeface="Arial"/>
              </a:rPr>
              <a:t>Constructing the precedence graphs for schedules </a:t>
            </a:r>
            <a:r>
              <a:rPr b="0" i="1" lang="en-US" sz="2000" u="none">
                <a:solidFill>
                  <a:srgbClr val="333399"/>
                </a:solidFill>
                <a:latin typeface="Arial"/>
                <a:ea typeface="Arial"/>
                <a:cs typeface="Arial"/>
                <a:sym typeface="Arial"/>
              </a:rPr>
              <a:t>A </a:t>
            </a:r>
            <a:r>
              <a:rPr b="0" i="0" lang="en-US" sz="2000" u="none">
                <a:solidFill>
                  <a:srgbClr val="333399"/>
                </a:solidFill>
                <a:latin typeface="Arial"/>
                <a:ea typeface="Arial"/>
                <a:cs typeface="Arial"/>
                <a:sym typeface="Arial"/>
              </a:rPr>
              <a:t>and </a:t>
            </a:r>
            <a:r>
              <a:rPr b="0" i="1" lang="en-US" sz="2000" u="none">
                <a:solidFill>
                  <a:srgbClr val="333399"/>
                </a:solidFill>
                <a:latin typeface="Arial"/>
                <a:ea typeface="Arial"/>
                <a:cs typeface="Arial"/>
                <a:sym typeface="Arial"/>
              </a:rPr>
              <a:t>D</a:t>
            </a:r>
            <a:r>
              <a:rPr b="0" i="0" lang="en-US" sz="2000" u="none">
                <a:solidFill>
                  <a:srgbClr val="333399"/>
                </a:solidFill>
                <a:latin typeface="Arial"/>
                <a:ea typeface="Arial"/>
                <a:cs typeface="Arial"/>
                <a:sym typeface="Arial"/>
              </a:rPr>
              <a:t> from to test for conflict serializability. </a:t>
            </a:r>
            <a:br>
              <a:rPr b="0" i="0" lang="en-US" sz="2000" u="none">
                <a:solidFill>
                  <a:srgbClr val="333399"/>
                </a:solidFill>
                <a:latin typeface="Arial"/>
                <a:ea typeface="Arial"/>
                <a:cs typeface="Arial"/>
                <a:sym typeface="Arial"/>
              </a:rPr>
            </a:br>
            <a:r>
              <a:rPr b="0" i="0" lang="en-US" sz="2000" u="none">
                <a:solidFill>
                  <a:srgbClr val="333399"/>
                </a:solidFill>
                <a:latin typeface="Arial"/>
                <a:ea typeface="Arial"/>
                <a:cs typeface="Arial"/>
                <a:sym typeface="Arial"/>
              </a:rPr>
              <a:t>(a) Precedence graph for serial schedule </a:t>
            </a:r>
            <a:r>
              <a:rPr b="0" i="1" lang="en-US" sz="2000" u="none">
                <a:solidFill>
                  <a:srgbClr val="333399"/>
                </a:solidFill>
                <a:latin typeface="Arial"/>
                <a:ea typeface="Arial"/>
                <a:cs typeface="Arial"/>
                <a:sym typeface="Arial"/>
              </a:rPr>
              <a:t>A</a:t>
            </a:r>
            <a:r>
              <a:rPr b="0" i="0" lang="en-US" sz="2000" u="none">
                <a:solidFill>
                  <a:srgbClr val="333399"/>
                </a:solidFill>
                <a:latin typeface="Arial"/>
                <a:ea typeface="Arial"/>
                <a:cs typeface="Arial"/>
                <a:sym typeface="Arial"/>
              </a:rPr>
              <a:t>. </a:t>
            </a:r>
            <a:br>
              <a:rPr b="0" i="0" lang="en-US" sz="2000" u="none">
                <a:solidFill>
                  <a:srgbClr val="333399"/>
                </a:solidFill>
                <a:latin typeface="Arial"/>
                <a:ea typeface="Arial"/>
                <a:cs typeface="Arial"/>
                <a:sym typeface="Arial"/>
              </a:rPr>
            </a:br>
            <a:r>
              <a:rPr b="0" i="0" lang="en-US" sz="2000" u="none">
                <a:solidFill>
                  <a:srgbClr val="333399"/>
                </a:solidFill>
                <a:latin typeface="Arial"/>
                <a:ea typeface="Arial"/>
                <a:cs typeface="Arial"/>
                <a:sym typeface="Arial"/>
              </a:rPr>
              <a:t>(b) Precedence graph for serial schedule </a:t>
            </a:r>
            <a:r>
              <a:rPr b="0" i="1" lang="en-US" sz="2000" u="none">
                <a:solidFill>
                  <a:srgbClr val="333399"/>
                </a:solidFill>
                <a:latin typeface="Arial"/>
                <a:ea typeface="Arial"/>
                <a:cs typeface="Arial"/>
                <a:sym typeface="Arial"/>
              </a:rPr>
              <a:t>B</a:t>
            </a:r>
            <a:r>
              <a:rPr b="0" i="0" lang="en-US" sz="2000" u="none">
                <a:solidFill>
                  <a:srgbClr val="333399"/>
                </a:solidFill>
                <a:latin typeface="Arial"/>
                <a:ea typeface="Arial"/>
                <a:cs typeface="Arial"/>
                <a:sym typeface="Arial"/>
              </a:rPr>
              <a:t>. </a:t>
            </a:r>
            <a:br>
              <a:rPr b="0" i="0" lang="en-US" sz="2000" u="none">
                <a:solidFill>
                  <a:srgbClr val="333399"/>
                </a:solidFill>
                <a:latin typeface="Arial"/>
                <a:ea typeface="Arial"/>
                <a:cs typeface="Arial"/>
                <a:sym typeface="Arial"/>
              </a:rPr>
            </a:br>
            <a:r>
              <a:rPr b="0" i="0" lang="en-US" sz="2000" u="none">
                <a:solidFill>
                  <a:srgbClr val="333399"/>
                </a:solidFill>
                <a:latin typeface="Arial"/>
                <a:ea typeface="Arial"/>
                <a:cs typeface="Arial"/>
                <a:sym typeface="Arial"/>
              </a:rPr>
              <a:t>(c) Precedence graph for schedule </a:t>
            </a:r>
            <a:r>
              <a:rPr b="0" i="1" lang="en-US" sz="2000" u="none">
                <a:solidFill>
                  <a:srgbClr val="333399"/>
                </a:solidFill>
                <a:latin typeface="Arial"/>
                <a:ea typeface="Arial"/>
                <a:cs typeface="Arial"/>
                <a:sym typeface="Arial"/>
              </a:rPr>
              <a:t>C</a:t>
            </a:r>
            <a:r>
              <a:rPr b="0" i="0" lang="en-US" sz="2000" u="none">
                <a:solidFill>
                  <a:srgbClr val="333399"/>
                </a:solidFill>
                <a:latin typeface="Arial"/>
                <a:ea typeface="Arial"/>
                <a:cs typeface="Arial"/>
                <a:sym typeface="Arial"/>
              </a:rPr>
              <a:t> (not serializable). </a:t>
            </a:r>
            <a:br>
              <a:rPr b="0" i="0" lang="en-US" sz="2000" u="none">
                <a:solidFill>
                  <a:srgbClr val="333399"/>
                </a:solidFill>
                <a:latin typeface="Arial"/>
                <a:ea typeface="Arial"/>
                <a:cs typeface="Arial"/>
                <a:sym typeface="Arial"/>
              </a:rPr>
            </a:br>
            <a:r>
              <a:rPr b="0" i="0" lang="en-US" sz="2000" u="none">
                <a:solidFill>
                  <a:srgbClr val="333399"/>
                </a:solidFill>
                <a:latin typeface="Arial"/>
                <a:ea typeface="Arial"/>
                <a:cs typeface="Arial"/>
                <a:sym typeface="Arial"/>
              </a:rPr>
              <a:t>(d) Precedence graph for schedule </a:t>
            </a:r>
            <a:r>
              <a:rPr b="0" i="1" lang="en-US" sz="2000" u="none">
                <a:solidFill>
                  <a:srgbClr val="333399"/>
                </a:solidFill>
                <a:latin typeface="Arial"/>
                <a:ea typeface="Arial"/>
                <a:cs typeface="Arial"/>
                <a:sym typeface="Arial"/>
              </a:rPr>
              <a:t>D</a:t>
            </a:r>
            <a:r>
              <a:rPr b="0" i="0" lang="en-US" sz="2000" u="none">
                <a:solidFill>
                  <a:srgbClr val="333399"/>
                </a:solidFill>
                <a:latin typeface="Arial"/>
                <a:ea typeface="Arial"/>
                <a:cs typeface="Arial"/>
                <a:sym typeface="Arial"/>
              </a:rPr>
              <a:t> (serializable, equivalent to schedule </a:t>
            </a:r>
            <a:r>
              <a:rPr b="0" i="1" lang="en-US" sz="2000" u="none">
                <a:solidFill>
                  <a:srgbClr val="333399"/>
                </a:solidFill>
                <a:latin typeface="Arial"/>
                <a:ea typeface="Arial"/>
                <a:cs typeface="Arial"/>
                <a:sym typeface="Arial"/>
              </a:rPr>
              <a:t>A</a:t>
            </a:r>
            <a:r>
              <a:rPr b="0" i="0" lang="en-US" sz="2000" u="none">
                <a:solidFill>
                  <a:srgbClr val="333399"/>
                </a:solidFill>
                <a:latin typeface="Arial"/>
                <a:ea typeface="Arial"/>
                <a:cs typeface="Arial"/>
                <a:sym typeface="Arial"/>
              </a:rPr>
              <a:t>).</a:t>
            </a:r>
            <a:endParaRPr/>
          </a:p>
        </p:txBody>
      </p:sp>
      <p:pic>
        <p:nvPicPr>
          <p:cNvPr descr="31755_FIG1907.gif                                              0001035BEeyore                         B91DCF3B:" id="363" name="Google Shape;363;p54"/>
          <p:cNvPicPr preferRelativeResize="0"/>
          <p:nvPr>
            <p:ph idx="1" type="body"/>
          </p:nvPr>
        </p:nvPicPr>
        <p:blipFill rotWithShape="1">
          <a:blip r:embed="rId3">
            <a:alphaModFix/>
          </a:blip>
          <a:srcRect b="0" l="0" r="0" t="0"/>
          <a:stretch/>
        </p:blipFill>
        <p:spPr>
          <a:xfrm>
            <a:off x="863600" y="2768600"/>
            <a:ext cx="7365900" cy="33321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5"/>
          <p:cNvSpPr txBox="1"/>
          <p:nvPr/>
        </p:nvSpPr>
        <p:spPr>
          <a:xfrm>
            <a:off x="7153275" y="6386512"/>
            <a:ext cx="1905000" cy="3873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Chapter 17-</a:t>
            </a:r>
            <a:fld id="{00000000-1234-1234-1234-123412341234}" type="slidenum">
              <a:rPr b="1" i="0" lang="en-US" sz="1600" u="none">
                <a:solidFill>
                  <a:schemeClr val="dk1"/>
                </a:solidFill>
                <a:latin typeface="Times New Roman"/>
                <a:ea typeface="Times New Roman"/>
                <a:cs typeface="Times New Roman"/>
                <a:sym typeface="Times New Roman"/>
              </a:rPr>
              <a:t>‹#›</a:t>
            </a:fld>
            <a:endParaRPr/>
          </a:p>
        </p:txBody>
      </p:sp>
      <p:sp>
        <p:nvSpPr>
          <p:cNvPr id="369" name="Google Shape;369;p55"/>
          <p:cNvSpPr txBox="1"/>
          <p:nvPr>
            <p:ph type="title"/>
          </p:nvPr>
        </p:nvSpPr>
        <p:spPr>
          <a:xfrm>
            <a:off x="1284287" y="609600"/>
            <a:ext cx="71739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333399"/>
              </a:buClr>
              <a:buSzPts val="2400"/>
              <a:buFont typeface="Arial"/>
              <a:buNone/>
            </a:pPr>
            <a:r>
              <a:rPr b="0" i="0" lang="en-US" sz="2400" u="none">
                <a:solidFill>
                  <a:srgbClr val="333399"/>
                </a:solidFill>
                <a:latin typeface="Arial"/>
                <a:ea typeface="Arial"/>
                <a:cs typeface="Arial"/>
                <a:sym typeface="Arial"/>
              </a:rPr>
              <a:t>Another example of serializability testing. (a) The READ and WRITE operations of three transactions </a:t>
            </a:r>
            <a:r>
              <a:rPr b="0" i="1" lang="en-US" sz="2400" u="none">
                <a:solidFill>
                  <a:srgbClr val="333399"/>
                </a:solidFill>
                <a:latin typeface="Arial"/>
                <a:ea typeface="Arial"/>
                <a:cs typeface="Arial"/>
                <a:sym typeface="Arial"/>
              </a:rPr>
              <a:t>T</a:t>
            </a:r>
            <a:r>
              <a:rPr b="0" baseline="-25000" i="0" lang="en-US" sz="2400" u="none">
                <a:solidFill>
                  <a:srgbClr val="333399"/>
                </a:solidFill>
                <a:latin typeface="Arial"/>
                <a:ea typeface="Arial"/>
                <a:cs typeface="Arial"/>
                <a:sym typeface="Arial"/>
              </a:rPr>
              <a:t>1</a:t>
            </a:r>
            <a:r>
              <a:rPr b="0" i="0" lang="en-US" sz="2400" u="none">
                <a:solidFill>
                  <a:srgbClr val="333399"/>
                </a:solidFill>
                <a:latin typeface="Arial"/>
                <a:ea typeface="Arial"/>
                <a:cs typeface="Arial"/>
                <a:sym typeface="Arial"/>
              </a:rPr>
              <a:t>, </a:t>
            </a:r>
            <a:r>
              <a:rPr b="0" i="1" lang="en-US" sz="2400" u="none">
                <a:solidFill>
                  <a:srgbClr val="333399"/>
                </a:solidFill>
                <a:latin typeface="Arial"/>
                <a:ea typeface="Arial"/>
                <a:cs typeface="Arial"/>
                <a:sym typeface="Arial"/>
              </a:rPr>
              <a:t>T</a:t>
            </a:r>
            <a:r>
              <a:rPr b="0" baseline="-25000" i="0" lang="en-US" sz="2400" u="none">
                <a:solidFill>
                  <a:srgbClr val="333399"/>
                </a:solidFill>
                <a:latin typeface="Arial"/>
                <a:ea typeface="Arial"/>
                <a:cs typeface="Arial"/>
                <a:sym typeface="Arial"/>
              </a:rPr>
              <a:t>2</a:t>
            </a:r>
            <a:r>
              <a:rPr b="0" i="0" lang="en-US" sz="2400" u="none">
                <a:solidFill>
                  <a:srgbClr val="333399"/>
                </a:solidFill>
                <a:latin typeface="Arial"/>
                <a:ea typeface="Arial"/>
                <a:cs typeface="Arial"/>
                <a:sym typeface="Arial"/>
              </a:rPr>
              <a:t>, and </a:t>
            </a:r>
            <a:r>
              <a:rPr b="0" i="1" lang="en-US" sz="2400" u="none">
                <a:solidFill>
                  <a:srgbClr val="333399"/>
                </a:solidFill>
                <a:latin typeface="Arial"/>
                <a:ea typeface="Arial"/>
                <a:cs typeface="Arial"/>
                <a:sym typeface="Arial"/>
              </a:rPr>
              <a:t>T</a:t>
            </a:r>
            <a:r>
              <a:rPr b="0" baseline="-25000" i="0" lang="en-US" sz="2400" u="none">
                <a:solidFill>
                  <a:srgbClr val="333399"/>
                </a:solidFill>
                <a:latin typeface="Arial"/>
                <a:ea typeface="Arial"/>
                <a:cs typeface="Arial"/>
                <a:sym typeface="Arial"/>
              </a:rPr>
              <a:t>3</a:t>
            </a:r>
            <a:r>
              <a:rPr b="0" i="0" lang="en-US" sz="2400" u="none">
                <a:solidFill>
                  <a:srgbClr val="333399"/>
                </a:solidFill>
                <a:latin typeface="Arial"/>
                <a:ea typeface="Arial"/>
                <a:cs typeface="Arial"/>
                <a:sym typeface="Arial"/>
              </a:rPr>
              <a:t>. </a:t>
            </a:r>
            <a:endParaRPr/>
          </a:p>
        </p:txBody>
      </p:sp>
      <p:pic>
        <p:nvPicPr>
          <p:cNvPr descr="31755_FIG1908a.gif                                             0001035BEeyore                         B91DCF3B:" id="370" name="Google Shape;370;p55"/>
          <p:cNvPicPr preferRelativeResize="0"/>
          <p:nvPr>
            <p:ph idx="1" type="body"/>
          </p:nvPr>
        </p:nvPicPr>
        <p:blipFill rotWithShape="1">
          <a:blip r:embed="rId3">
            <a:alphaModFix/>
          </a:blip>
          <a:srcRect b="0" l="0" r="0" t="0"/>
          <a:stretch/>
        </p:blipFill>
        <p:spPr>
          <a:xfrm>
            <a:off x="685800" y="2903537"/>
            <a:ext cx="7772400" cy="22686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6"/>
          <p:cNvSpPr txBox="1"/>
          <p:nvPr/>
        </p:nvSpPr>
        <p:spPr>
          <a:xfrm>
            <a:off x="7153275" y="6386512"/>
            <a:ext cx="1905000" cy="3873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Chapter 17-</a:t>
            </a:r>
            <a:fld id="{00000000-1234-1234-1234-123412341234}" type="slidenum">
              <a:rPr b="1" i="0" lang="en-US" sz="1600" u="none">
                <a:solidFill>
                  <a:schemeClr val="dk1"/>
                </a:solidFill>
                <a:latin typeface="Times New Roman"/>
                <a:ea typeface="Times New Roman"/>
                <a:cs typeface="Times New Roman"/>
                <a:sym typeface="Times New Roman"/>
              </a:rPr>
              <a:t>‹#›</a:t>
            </a:fld>
            <a:endParaRPr/>
          </a:p>
        </p:txBody>
      </p:sp>
      <p:sp>
        <p:nvSpPr>
          <p:cNvPr id="376" name="Google Shape;376;p56"/>
          <p:cNvSpPr txBox="1"/>
          <p:nvPr>
            <p:ph type="title"/>
          </p:nvPr>
        </p:nvSpPr>
        <p:spPr>
          <a:xfrm>
            <a:off x="606425" y="211137"/>
            <a:ext cx="8316900" cy="11175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333399"/>
              </a:buClr>
              <a:buSzPts val="2400"/>
              <a:buFont typeface="Arial"/>
              <a:buNone/>
            </a:pPr>
            <a:r>
              <a:rPr b="1" i="0" lang="en-US" sz="2400" u="none">
                <a:solidFill>
                  <a:srgbClr val="333399"/>
                </a:solidFill>
                <a:latin typeface="Arial"/>
                <a:ea typeface="Arial"/>
                <a:cs typeface="Arial"/>
                <a:sym typeface="Arial"/>
              </a:rPr>
              <a:t>(continued)</a:t>
            </a:r>
            <a:br>
              <a:rPr b="1" i="0" lang="en-US" sz="2400" u="none">
                <a:solidFill>
                  <a:srgbClr val="333399"/>
                </a:solidFill>
                <a:latin typeface="Arial"/>
                <a:ea typeface="Arial"/>
                <a:cs typeface="Arial"/>
                <a:sym typeface="Arial"/>
              </a:rPr>
            </a:br>
            <a:r>
              <a:rPr b="0" i="0" lang="en-US" sz="2400" u="none">
                <a:solidFill>
                  <a:srgbClr val="333399"/>
                </a:solidFill>
                <a:latin typeface="Arial"/>
                <a:ea typeface="Arial"/>
                <a:cs typeface="Arial"/>
                <a:sym typeface="Arial"/>
              </a:rPr>
              <a:t>Another example of serializability testing. (b) Schedule </a:t>
            </a:r>
            <a:r>
              <a:rPr b="0" i="1" lang="en-US" sz="2400" u="none">
                <a:solidFill>
                  <a:srgbClr val="333399"/>
                </a:solidFill>
                <a:latin typeface="Arial"/>
                <a:ea typeface="Arial"/>
                <a:cs typeface="Arial"/>
                <a:sym typeface="Arial"/>
              </a:rPr>
              <a:t>E</a:t>
            </a:r>
            <a:r>
              <a:rPr b="0" i="0" lang="en-US" sz="2400" u="none">
                <a:solidFill>
                  <a:srgbClr val="333399"/>
                </a:solidFill>
                <a:latin typeface="Arial"/>
                <a:ea typeface="Arial"/>
                <a:cs typeface="Arial"/>
                <a:sym typeface="Arial"/>
              </a:rPr>
              <a:t>.</a:t>
            </a:r>
            <a:endParaRPr/>
          </a:p>
        </p:txBody>
      </p:sp>
      <p:pic>
        <p:nvPicPr>
          <p:cNvPr descr="31755_FIG1908b.gif                                             0001035BEeyore                         B91DCF3B:" id="377" name="Google Shape;377;p56"/>
          <p:cNvPicPr preferRelativeResize="0"/>
          <p:nvPr>
            <p:ph idx="1" type="body"/>
          </p:nvPr>
        </p:nvPicPr>
        <p:blipFill rotWithShape="1">
          <a:blip r:embed="rId3">
            <a:alphaModFix/>
          </a:blip>
          <a:srcRect b="0" l="0" r="0" t="0"/>
          <a:stretch/>
        </p:blipFill>
        <p:spPr>
          <a:xfrm>
            <a:off x="1177925" y="1485900"/>
            <a:ext cx="6607200" cy="46101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57"/>
          <p:cNvSpPr txBox="1"/>
          <p:nvPr/>
        </p:nvSpPr>
        <p:spPr>
          <a:xfrm>
            <a:off x="7153275" y="6386512"/>
            <a:ext cx="1905000" cy="3873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Chapter 17-</a:t>
            </a:r>
            <a:fld id="{00000000-1234-1234-1234-123412341234}" type="slidenum">
              <a:rPr b="1" i="0" lang="en-US" sz="1600" u="none">
                <a:solidFill>
                  <a:schemeClr val="dk1"/>
                </a:solidFill>
                <a:latin typeface="Times New Roman"/>
                <a:ea typeface="Times New Roman"/>
                <a:cs typeface="Times New Roman"/>
                <a:sym typeface="Times New Roman"/>
              </a:rPr>
              <a:t>‹#›</a:t>
            </a:fld>
            <a:endParaRPr/>
          </a:p>
        </p:txBody>
      </p:sp>
      <p:sp>
        <p:nvSpPr>
          <p:cNvPr id="383" name="Google Shape;383;p57"/>
          <p:cNvSpPr txBox="1"/>
          <p:nvPr>
            <p:ph type="title"/>
          </p:nvPr>
        </p:nvSpPr>
        <p:spPr>
          <a:xfrm>
            <a:off x="457200" y="228600"/>
            <a:ext cx="82803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333399"/>
              </a:buClr>
              <a:buSzPts val="2400"/>
              <a:buFont typeface="Arial"/>
              <a:buNone/>
            </a:pPr>
            <a:r>
              <a:rPr b="1" i="0" lang="en-US" sz="2400" u="none">
                <a:solidFill>
                  <a:srgbClr val="333399"/>
                </a:solidFill>
                <a:latin typeface="Arial"/>
                <a:ea typeface="Arial"/>
                <a:cs typeface="Arial"/>
                <a:sym typeface="Arial"/>
              </a:rPr>
              <a:t>(continued)</a:t>
            </a:r>
            <a:br>
              <a:rPr b="1" i="0" lang="en-US" sz="2400" u="none">
                <a:solidFill>
                  <a:srgbClr val="333399"/>
                </a:solidFill>
                <a:latin typeface="Arial"/>
                <a:ea typeface="Arial"/>
                <a:cs typeface="Arial"/>
                <a:sym typeface="Arial"/>
              </a:rPr>
            </a:br>
            <a:r>
              <a:rPr b="0" i="0" lang="en-US" sz="2400" u="none">
                <a:solidFill>
                  <a:srgbClr val="333399"/>
                </a:solidFill>
                <a:latin typeface="Arial"/>
                <a:ea typeface="Arial"/>
                <a:cs typeface="Arial"/>
                <a:sym typeface="Arial"/>
              </a:rPr>
              <a:t>Another example of serializability testing. (c) Schedule </a:t>
            </a:r>
            <a:r>
              <a:rPr b="0" i="1" lang="en-US" sz="2400" u="none">
                <a:solidFill>
                  <a:srgbClr val="333399"/>
                </a:solidFill>
                <a:latin typeface="Arial"/>
                <a:ea typeface="Arial"/>
                <a:cs typeface="Arial"/>
                <a:sym typeface="Arial"/>
              </a:rPr>
              <a:t>F</a:t>
            </a:r>
            <a:r>
              <a:rPr b="0" i="0" lang="en-US" sz="2400" u="none">
                <a:solidFill>
                  <a:srgbClr val="333399"/>
                </a:solidFill>
                <a:latin typeface="Arial"/>
                <a:ea typeface="Arial"/>
                <a:cs typeface="Arial"/>
                <a:sym typeface="Arial"/>
              </a:rPr>
              <a:t>.</a:t>
            </a:r>
            <a:endParaRPr/>
          </a:p>
        </p:txBody>
      </p:sp>
      <p:pic>
        <p:nvPicPr>
          <p:cNvPr descr="31755_FIG1908c.gif                                             0001035BEeyore                         B91DCF3B:" id="384" name="Google Shape;384;p57"/>
          <p:cNvPicPr preferRelativeResize="0"/>
          <p:nvPr>
            <p:ph idx="1" type="body"/>
          </p:nvPr>
        </p:nvPicPr>
        <p:blipFill rotWithShape="1">
          <a:blip r:embed="rId3">
            <a:alphaModFix/>
          </a:blip>
          <a:srcRect b="0" l="0" r="0" t="0"/>
          <a:stretch/>
        </p:blipFill>
        <p:spPr>
          <a:xfrm>
            <a:off x="1106487" y="1371600"/>
            <a:ext cx="6738900" cy="48132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58"/>
          <p:cNvSpPr txBox="1"/>
          <p:nvPr>
            <p:ph type="title"/>
          </p:nvPr>
        </p:nvSpPr>
        <p:spPr>
          <a:xfrm>
            <a:off x="668337" y="609600"/>
            <a:ext cx="77898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333399"/>
              </a:buClr>
              <a:buSzPts val="3200"/>
              <a:buFont typeface="Arial"/>
              <a:buNone/>
            </a:pPr>
            <a:r>
              <a:rPr b="0" i="0" lang="en-US" sz="3200" u="none">
                <a:solidFill>
                  <a:srgbClr val="333399"/>
                </a:solidFill>
                <a:latin typeface="Arial"/>
                <a:ea typeface="Arial"/>
                <a:cs typeface="Arial"/>
                <a:sym typeface="Arial"/>
              </a:rPr>
              <a:t>Precedence graph for schedule E</a:t>
            </a:r>
            <a:endParaRPr/>
          </a:p>
        </p:txBody>
      </p:sp>
      <p:sp>
        <p:nvSpPr>
          <p:cNvPr id="390" name="Google Shape;390;p58"/>
          <p:cNvSpPr txBox="1"/>
          <p:nvPr/>
        </p:nvSpPr>
        <p:spPr>
          <a:xfrm>
            <a:off x="7153275" y="6386512"/>
            <a:ext cx="1905000" cy="3873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Chapter 17-</a:t>
            </a:r>
            <a:fld id="{00000000-1234-1234-1234-123412341234}" type="slidenum">
              <a:rPr b="1" i="0" lang="en-US" sz="1600" u="none">
                <a:solidFill>
                  <a:schemeClr val="dk1"/>
                </a:solidFill>
                <a:latin typeface="Times New Roman"/>
                <a:ea typeface="Times New Roman"/>
                <a:cs typeface="Times New Roman"/>
                <a:sym typeface="Times New Roman"/>
              </a:rPr>
              <a:t>‹#›</a:t>
            </a:fld>
            <a:endParaRPr/>
          </a:p>
        </p:txBody>
      </p:sp>
      <p:pic>
        <p:nvPicPr>
          <p:cNvPr id="391" name="Google Shape;391;p58"/>
          <p:cNvPicPr preferRelativeResize="0"/>
          <p:nvPr>
            <p:ph idx="1" type="body"/>
          </p:nvPr>
        </p:nvPicPr>
        <p:blipFill rotWithShape="1">
          <a:blip r:embed="rId3">
            <a:alphaModFix/>
          </a:blip>
          <a:srcRect b="20782" l="17249" r="10787" t="34773"/>
          <a:stretch/>
        </p:blipFill>
        <p:spPr>
          <a:xfrm>
            <a:off x="477837" y="2374900"/>
            <a:ext cx="7670700" cy="31797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9"/>
          <p:cNvSpPr txBox="1"/>
          <p:nvPr>
            <p:ph type="title"/>
          </p:nvPr>
        </p:nvSpPr>
        <p:spPr>
          <a:xfrm>
            <a:off x="1050925" y="609600"/>
            <a:ext cx="74073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333399"/>
              </a:buClr>
              <a:buSzPts val="3200"/>
              <a:buFont typeface="Arial"/>
              <a:buNone/>
            </a:pPr>
            <a:r>
              <a:rPr b="0" i="0" lang="en-US" sz="3200" u="none">
                <a:solidFill>
                  <a:srgbClr val="333399"/>
                </a:solidFill>
                <a:latin typeface="Arial"/>
                <a:ea typeface="Arial"/>
                <a:cs typeface="Arial"/>
                <a:sym typeface="Arial"/>
              </a:rPr>
              <a:t>Precedence graph for schedule F</a:t>
            </a:r>
            <a:endParaRPr/>
          </a:p>
        </p:txBody>
      </p:sp>
      <p:sp>
        <p:nvSpPr>
          <p:cNvPr id="397" name="Google Shape;397;p59"/>
          <p:cNvSpPr txBox="1"/>
          <p:nvPr/>
        </p:nvSpPr>
        <p:spPr>
          <a:xfrm>
            <a:off x="7153275" y="6386512"/>
            <a:ext cx="1905000" cy="3873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Chapter 17-</a:t>
            </a:r>
            <a:fld id="{00000000-1234-1234-1234-123412341234}" type="slidenum">
              <a:rPr b="1" i="0" lang="en-US" sz="1600" u="none">
                <a:solidFill>
                  <a:schemeClr val="dk1"/>
                </a:solidFill>
                <a:latin typeface="Times New Roman"/>
                <a:ea typeface="Times New Roman"/>
                <a:cs typeface="Times New Roman"/>
                <a:sym typeface="Times New Roman"/>
              </a:rPr>
              <a:t>‹#›</a:t>
            </a:fld>
            <a:endParaRPr/>
          </a:p>
        </p:txBody>
      </p:sp>
      <p:pic>
        <p:nvPicPr>
          <p:cNvPr id="398" name="Google Shape;398;p59"/>
          <p:cNvPicPr preferRelativeResize="0"/>
          <p:nvPr>
            <p:ph idx="1" type="body"/>
          </p:nvPr>
        </p:nvPicPr>
        <p:blipFill rotWithShape="1">
          <a:blip r:embed="rId3">
            <a:alphaModFix/>
          </a:blip>
          <a:srcRect b="30734" l="18487" r="13517" t="32116"/>
          <a:stretch/>
        </p:blipFill>
        <p:spPr>
          <a:xfrm>
            <a:off x="496887" y="2470150"/>
            <a:ext cx="8234400" cy="2811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txBox="1"/>
          <p:nvPr/>
        </p:nvSpPr>
        <p:spPr>
          <a:xfrm>
            <a:off x="7153275" y="6386512"/>
            <a:ext cx="1905000" cy="3873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Chapter 17-</a:t>
            </a:r>
            <a:fld id="{00000000-1234-1234-1234-123412341234}" type="slidenum">
              <a:rPr b="1" i="0" lang="en-US" sz="1600" u="none">
                <a:solidFill>
                  <a:schemeClr val="dk1"/>
                </a:solidFill>
                <a:latin typeface="Times New Roman"/>
                <a:ea typeface="Times New Roman"/>
                <a:cs typeface="Times New Roman"/>
                <a:sym typeface="Times New Roman"/>
              </a:rPr>
              <a:t>‹#›</a:t>
            </a:fld>
            <a:endParaRPr/>
          </a:p>
        </p:txBody>
      </p:sp>
      <p:sp>
        <p:nvSpPr>
          <p:cNvPr id="109" name="Google Shape;109;p18"/>
          <p:cNvSpPr txBox="1"/>
          <p:nvPr>
            <p:ph type="title"/>
          </p:nvPr>
        </p:nvSpPr>
        <p:spPr>
          <a:xfrm>
            <a:off x="927100" y="609600"/>
            <a:ext cx="77598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333399"/>
              </a:buClr>
              <a:buSzPts val="3200"/>
              <a:buFont typeface="Arial"/>
              <a:buNone/>
            </a:pPr>
            <a:r>
              <a:rPr b="0" i="0" lang="en-US" sz="3200" u="none">
                <a:solidFill>
                  <a:srgbClr val="333399"/>
                </a:solidFill>
                <a:latin typeface="Arial"/>
                <a:ea typeface="Arial"/>
                <a:cs typeface="Arial"/>
                <a:sym typeface="Arial"/>
              </a:rPr>
              <a:t>1-Introduction to Transaction Processing</a:t>
            </a:r>
            <a:endParaRPr/>
          </a:p>
        </p:txBody>
      </p:sp>
      <p:sp>
        <p:nvSpPr>
          <p:cNvPr id="110" name="Google Shape;110;p18"/>
          <p:cNvSpPr txBox="1"/>
          <p:nvPr>
            <p:ph idx="1" type="body"/>
          </p:nvPr>
        </p:nvSpPr>
        <p:spPr>
          <a:xfrm>
            <a:off x="685800" y="1752600"/>
            <a:ext cx="7772400" cy="4597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FF0000"/>
              </a:buClr>
              <a:buSzPts val="2800"/>
              <a:buFont typeface="Noto Sans Symbols"/>
              <a:buChar char="●"/>
            </a:pPr>
            <a:r>
              <a:rPr b="1" i="0" lang="en-US" sz="2800" u="none">
                <a:solidFill>
                  <a:schemeClr val="dk1"/>
                </a:solidFill>
                <a:latin typeface="Times New Roman"/>
                <a:ea typeface="Times New Roman"/>
                <a:cs typeface="Times New Roman"/>
                <a:sym typeface="Times New Roman"/>
              </a:rPr>
              <a:t>A Transaction: </a:t>
            </a:r>
            <a:r>
              <a:rPr b="0" i="0" lang="en-US" sz="2400" u="none">
                <a:solidFill>
                  <a:schemeClr val="dk1"/>
                </a:solidFill>
                <a:latin typeface="Times New Roman"/>
                <a:ea typeface="Times New Roman"/>
                <a:cs typeface="Times New Roman"/>
                <a:sym typeface="Times New Roman"/>
              </a:rPr>
              <a:t>logical unit of database processing that includes one or more access operations (read -retrieval, write - insert or update, delete).</a:t>
            </a:r>
            <a:endParaRPr/>
          </a:p>
          <a:p>
            <a:pPr indent="-342900" lvl="0" marL="342900" rtl="0" algn="l">
              <a:lnSpc>
                <a:spcPct val="90000"/>
              </a:lnSpc>
              <a:spcBef>
                <a:spcPts val="560"/>
              </a:spcBef>
              <a:spcAft>
                <a:spcPts val="0"/>
              </a:spcAft>
              <a:buClr>
                <a:srgbClr val="FF0000"/>
              </a:buClr>
              <a:buSzPts val="2800"/>
              <a:buFont typeface="Noto Sans Symbols"/>
              <a:buChar char="●"/>
            </a:pPr>
            <a:r>
              <a:rPr b="1" i="0" lang="en-US" sz="2800" u="none">
                <a:solidFill>
                  <a:schemeClr val="dk1"/>
                </a:solidFill>
                <a:latin typeface="Times New Roman"/>
                <a:ea typeface="Times New Roman"/>
                <a:cs typeface="Times New Roman"/>
                <a:sym typeface="Times New Roman"/>
              </a:rPr>
              <a:t>A transaction (set of operations) </a:t>
            </a:r>
            <a:r>
              <a:rPr b="0" i="0" lang="en-US" sz="2400" u="none">
                <a:solidFill>
                  <a:schemeClr val="dk1"/>
                </a:solidFill>
                <a:latin typeface="Times New Roman"/>
                <a:ea typeface="Times New Roman"/>
                <a:cs typeface="Times New Roman"/>
                <a:sym typeface="Times New Roman"/>
              </a:rPr>
              <a:t>may be stand-alone specified in a high level language like SQL submitted interactively, or may be embedded within a program.</a:t>
            </a:r>
            <a:endParaRPr/>
          </a:p>
          <a:p>
            <a:pPr indent="-342900" lvl="0" marL="342900" rtl="0" algn="l">
              <a:lnSpc>
                <a:spcPct val="90000"/>
              </a:lnSpc>
              <a:spcBef>
                <a:spcPts val="560"/>
              </a:spcBef>
              <a:spcAft>
                <a:spcPts val="0"/>
              </a:spcAft>
              <a:buClr>
                <a:srgbClr val="FF0000"/>
              </a:buClr>
              <a:buSzPts val="2800"/>
              <a:buFont typeface="Noto Sans Symbols"/>
              <a:buChar char="●"/>
            </a:pPr>
            <a:r>
              <a:rPr b="1" i="0" lang="en-US" sz="2800" u="none">
                <a:solidFill>
                  <a:schemeClr val="dk1"/>
                </a:solidFill>
                <a:latin typeface="Times New Roman"/>
                <a:ea typeface="Times New Roman"/>
                <a:cs typeface="Times New Roman"/>
                <a:sym typeface="Times New Roman"/>
              </a:rPr>
              <a:t>Transaction boundaries</a:t>
            </a:r>
            <a:r>
              <a:rPr b="0" i="0" lang="en-US" sz="2800" u="none">
                <a:solidFill>
                  <a:schemeClr val="dk1"/>
                </a:solidFill>
                <a:latin typeface="Times New Roman"/>
                <a:ea typeface="Times New Roman"/>
                <a:cs typeface="Times New Roman"/>
                <a:sym typeface="Times New Roman"/>
              </a:rPr>
              <a:t>: </a:t>
            </a:r>
            <a:r>
              <a:rPr b="0" i="0" lang="en-US" sz="2400" u="none">
                <a:solidFill>
                  <a:schemeClr val="dk1"/>
                </a:solidFill>
                <a:latin typeface="Times New Roman"/>
                <a:ea typeface="Times New Roman"/>
                <a:cs typeface="Times New Roman"/>
                <a:sym typeface="Times New Roman"/>
              </a:rPr>
              <a:t>Begin and End transaction.</a:t>
            </a:r>
            <a:endParaRPr/>
          </a:p>
          <a:p>
            <a:pPr indent="-342900" lvl="0" marL="342900" rtl="0" algn="l">
              <a:lnSpc>
                <a:spcPct val="90000"/>
              </a:lnSpc>
              <a:spcBef>
                <a:spcPts val="560"/>
              </a:spcBef>
              <a:spcAft>
                <a:spcPts val="0"/>
              </a:spcAft>
              <a:buClr>
                <a:srgbClr val="FF0000"/>
              </a:buClr>
              <a:buSzPts val="2800"/>
              <a:buFont typeface="Noto Sans Symbols"/>
              <a:buChar char="●"/>
            </a:pPr>
            <a:r>
              <a:rPr b="0" i="0" lang="en-US" sz="2800" u="none">
                <a:solidFill>
                  <a:schemeClr val="dk1"/>
                </a:solidFill>
                <a:latin typeface="Times New Roman"/>
                <a:ea typeface="Times New Roman"/>
                <a:cs typeface="Times New Roman"/>
                <a:sym typeface="Times New Roman"/>
              </a:rPr>
              <a:t>An </a:t>
            </a:r>
            <a:r>
              <a:rPr b="1" i="0" lang="en-US" sz="2800" u="none">
                <a:solidFill>
                  <a:schemeClr val="dk1"/>
                </a:solidFill>
                <a:latin typeface="Times New Roman"/>
                <a:ea typeface="Times New Roman"/>
                <a:cs typeface="Times New Roman"/>
                <a:sym typeface="Times New Roman"/>
              </a:rPr>
              <a:t>application program</a:t>
            </a:r>
            <a:r>
              <a:rPr b="0" i="0" lang="en-US" sz="2800" u="none">
                <a:solidFill>
                  <a:schemeClr val="dk1"/>
                </a:solidFill>
                <a:latin typeface="Times New Roman"/>
                <a:ea typeface="Times New Roman"/>
                <a:cs typeface="Times New Roman"/>
                <a:sym typeface="Times New Roman"/>
              </a:rPr>
              <a:t> may contain several transactions separated by the Begin and End transaction boundaries.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9"/>
          <p:cNvSpPr txBox="1"/>
          <p:nvPr/>
        </p:nvSpPr>
        <p:spPr>
          <a:xfrm>
            <a:off x="7153275" y="6386512"/>
            <a:ext cx="1905000" cy="3873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Chapter 17-</a:t>
            </a:r>
            <a:fld id="{00000000-1234-1234-1234-123412341234}" type="slidenum">
              <a:rPr b="1" i="0" lang="en-US" sz="1600" u="none">
                <a:solidFill>
                  <a:schemeClr val="dk1"/>
                </a:solidFill>
                <a:latin typeface="Times New Roman"/>
                <a:ea typeface="Times New Roman"/>
                <a:cs typeface="Times New Roman"/>
                <a:sym typeface="Times New Roman"/>
              </a:rPr>
              <a:t>‹#›</a:t>
            </a:fld>
            <a:endParaRPr/>
          </a:p>
        </p:txBody>
      </p:sp>
      <p:sp>
        <p:nvSpPr>
          <p:cNvPr id="116" name="Google Shape;116;p19"/>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333399"/>
              </a:buClr>
              <a:buSzPts val="3200"/>
              <a:buFont typeface="Arial"/>
              <a:buNone/>
            </a:pPr>
            <a:r>
              <a:rPr b="0" i="0" lang="en-US" sz="3200" u="none">
                <a:solidFill>
                  <a:srgbClr val="333399"/>
                </a:solidFill>
                <a:latin typeface="Arial"/>
                <a:ea typeface="Arial"/>
                <a:cs typeface="Arial"/>
                <a:sym typeface="Arial"/>
              </a:rPr>
              <a:t>1-Introduction to Transaction Processing</a:t>
            </a:r>
            <a:endParaRPr/>
          </a:p>
        </p:txBody>
      </p:sp>
      <p:sp>
        <p:nvSpPr>
          <p:cNvPr id="117" name="Google Shape;117;p19"/>
          <p:cNvSpPr txBox="1"/>
          <p:nvPr>
            <p:ph idx="1" type="body"/>
          </p:nvPr>
        </p:nvSpPr>
        <p:spPr>
          <a:xfrm>
            <a:off x="685800" y="1752600"/>
            <a:ext cx="7772400" cy="46356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800"/>
              <a:buNone/>
            </a:pPr>
            <a:r>
              <a:rPr b="1" i="0" lang="en-US" sz="2800" u="none">
                <a:solidFill>
                  <a:schemeClr val="dk1"/>
                </a:solidFill>
                <a:latin typeface="Times New Roman"/>
                <a:ea typeface="Times New Roman"/>
                <a:cs typeface="Times New Roman"/>
                <a:sym typeface="Times New Roman"/>
              </a:rPr>
              <a:t>SIMPLE MODEL OF A DATABASE (for purposes of discussing transactions):</a:t>
            </a:r>
            <a:endParaRPr b="0" i="0" sz="2800" u="none">
              <a:solidFill>
                <a:schemeClr val="dk1"/>
              </a:solidFill>
              <a:latin typeface="Times New Roman"/>
              <a:ea typeface="Times New Roman"/>
              <a:cs typeface="Times New Roman"/>
              <a:sym typeface="Times New Roman"/>
            </a:endParaRPr>
          </a:p>
          <a:p>
            <a:pPr indent="-342900" lvl="0" marL="342900" rtl="0" algn="l">
              <a:lnSpc>
                <a:spcPct val="90000"/>
              </a:lnSpc>
              <a:spcBef>
                <a:spcPts val="560"/>
              </a:spcBef>
              <a:spcAft>
                <a:spcPts val="0"/>
              </a:spcAft>
              <a:buClr>
                <a:srgbClr val="FF0000"/>
              </a:buClr>
              <a:buSzPts val="2800"/>
              <a:buFont typeface="Noto Sans Symbols"/>
              <a:buChar char="●"/>
            </a:pPr>
            <a:r>
              <a:rPr b="1" i="0" lang="en-US" sz="2800" u="none">
                <a:solidFill>
                  <a:schemeClr val="dk1"/>
                </a:solidFill>
                <a:latin typeface="Times New Roman"/>
                <a:ea typeface="Times New Roman"/>
                <a:cs typeface="Times New Roman"/>
                <a:sym typeface="Times New Roman"/>
              </a:rPr>
              <a:t>A database - </a:t>
            </a:r>
            <a:r>
              <a:rPr b="0" i="0" lang="en-US" sz="2400" u="none">
                <a:solidFill>
                  <a:schemeClr val="dk1"/>
                </a:solidFill>
                <a:latin typeface="Times New Roman"/>
                <a:ea typeface="Times New Roman"/>
                <a:cs typeface="Times New Roman"/>
                <a:sym typeface="Times New Roman"/>
              </a:rPr>
              <a:t>collection of named data items</a:t>
            </a:r>
            <a:endParaRPr/>
          </a:p>
          <a:p>
            <a:pPr indent="-342900" lvl="0" marL="342900" rtl="0" algn="l">
              <a:lnSpc>
                <a:spcPct val="90000"/>
              </a:lnSpc>
              <a:spcBef>
                <a:spcPts val="560"/>
              </a:spcBef>
              <a:spcAft>
                <a:spcPts val="0"/>
              </a:spcAft>
              <a:buClr>
                <a:srgbClr val="FF0000"/>
              </a:buClr>
              <a:buSzPts val="2800"/>
              <a:buFont typeface="Noto Sans Symbols"/>
              <a:buChar char="●"/>
            </a:pPr>
            <a:r>
              <a:rPr b="1" i="0" lang="en-US" sz="2800" u="none">
                <a:solidFill>
                  <a:schemeClr val="dk1"/>
                </a:solidFill>
                <a:latin typeface="Times New Roman"/>
                <a:ea typeface="Times New Roman"/>
                <a:cs typeface="Times New Roman"/>
                <a:sym typeface="Times New Roman"/>
              </a:rPr>
              <a:t>Granularity of data</a:t>
            </a:r>
            <a:r>
              <a:rPr b="0" i="0" lang="en-US" sz="2400" u="none">
                <a:solidFill>
                  <a:schemeClr val="dk1"/>
                </a:solidFill>
                <a:latin typeface="Times New Roman"/>
                <a:ea typeface="Times New Roman"/>
                <a:cs typeface="Times New Roman"/>
                <a:sym typeface="Times New Roman"/>
              </a:rPr>
              <a:t> - a field, a record , or a whole disk block</a:t>
            </a:r>
            <a:r>
              <a:rPr b="1" i="0" lang="en-US" sz="2800" u="none">
                <a:solidFill>
                  <a:schemeClr val="dk1"/>
                </a:solidFill>
                <a:latin typeface="Times New Roman"/>
                <a:ea typeface="Times New Roman"/>
                <a:cs typeface="Times New Roman"/>
                <a:sym typeface="Times New Roman"/>
              </a:rPr>
              <a:t> </a:t>
            </a:r>
            <a:r>
              <a:rPr b="0" i="0" lang="en-US" sz="2400" u="none">
                <a:solidFill>
                  <a:schemeClr val="dk1"/>
                </a:solidFill>
                <a:latin typeface="Times New Roman"/>
                <a:ea typeface="Times New Roman"/>
                <a:cs typeface="Times New Roman"/>
                <a:sym typeface="Times New Roman"/>
              </a:rPr>
              <a:t>(Concepts are independent of granularity)</a:t>
            </a:r>
            <a:endParaRPr/>
          </a:p>
          <a:p>
            <a:pPr indent="-342900" lvl="0" marL="342900" rtl="0" algn="l">
              <a:lnSpc>
                <a:spcPct val="90000"/>
              </a:lnSpc>
              <a:spcBef>
                <a:spcPts val="560"/>
              </a:spcBef>
              <a:spcAft>
                <a:spcPts val="0"/>
              </a:spcAft>
              <a:buClr>
                <a:srgbClr val="FF0000"/>
              </a:buClr>
              <a:buSzPts val="2800"/>
              <a:buFont typeface="Noto Sans Symbols"/>
              <a:buChar char="●"/>
            </a:pPr>
            <a:r>
              <a:rPr b="0" i="0" lang="en-US" sz="2800" u="none">
                <a:solidFill>
                  <a:schemeClr val="dk1"/>
                </a:solidFill>
                <a:latin typeface="Times New Roman"/>
                <a:ea typeface="Times New Roman"/>
                <a:cs typeface="Times New Roman"/>
                <a:sym typeface="Times New Roman"/>
              </a:rPr>
              <a:t>Basic operations are</a:t>
            </a:r>
            <a:r>
              <a:rPr b="1" i="0" lang="en-US" sz="2800" u="none">
                <a:solidFill>
                  <a:schemeClr val="dk1"/>
                </a:solidFill>
                <a:latin typeface="Times New Roman"/>
                <a:ea typeface="Times New Roman"/>
                <a:cs typeface="Times New Roman"/>
                <a:sym typeface="Times New Roman"/>
              </a:rPr>
              <a:t> read </a:t>
            </a:r>
            <a:r>
              <a:rPr b="0" i="0" lang="en-US" sz="2800" u="none">
                <a:solidFill>
                  <a:schemeClr val="dk1"/>
                </a:solidFill>
                <a:latin typeface="Times New Roman"/>
                <a:ea typeface="Times New Roman"/>
                <a:cs typeface="Times New Roman"/>
                <a:sym typeface="Times New Roman"/>
              </a:rPr>
              <a:t>and</a:t>
            </a:r>
            <a:r>
              <a:rPr b="1" i="0" lang="en-US" sz="2800" u="none">
                <a:solidFill>
                  <a:schemeClr val="dk1"/>
                </a:solidFill>
                <a:latin typeface="Times New Roman"/>
                <a:ea typeface="Times New Roman"/>
                <a:cs typeface="Times New Roman"/>
                <a:sym typeface="Times New Roman"/>
              </a:rPr>
              <a:t> write</a:t>
            </a:r>
            <a:endParaRPr/>
          </a:p>
          <a:p>
            <a:pPr indent="-285750" lvl="1" marL="742950" rtl="0" algn="l">
              <a:lnSpc>
                <a:spcPct val="90000"/>
              </a:lnSpc>
              <a:spcBef>
                <a:spcPts val="480"/>
              </a:spcBef>
              <a:spcAft>
                <a:spcPts val="0"/>
              </a:spcAft>
              <a:buClr>
                <a:srgbClr val="FF0000"/>
              </a:buClr>
              <a:buSzPts val="2400"/>
              <a:buFont typeface="Times New Roman"/>
              <a:buChar char="–"/>
            </a:pPr>
            <a:r>
              <a:rPr b="1" i="0" lang="en-US" sz="2400" u="none">
                <a:solidFill>
                  <a:schemeClr val="dk1"/>
                </a:solidFill>
                <a:latin typeface="Times New Roman"/>
                <a:ea typeface="Times New Roman"/>
                <a:cs typeface="Times New Roman"/>
                <a:sym typeface="Times New Roman"/>
              </a:rPr>
              <a:t>read_item(X)</a:t>
            </a:r>
            <a:r>
              <a:rPr b="0" i="0" lang="en-US" sz="2400" u="none">
                <a:solidFill>
                  <a:schemeClr val="dk1"/>
                </a:solidFill>
                <a:latin typeface="Times New Roman"/>
                <a:ea typeface="Times New Roman"/>
                <a:cs typeface="Times New Roman"/>
                <a:sym typeface="Times New Roman"/>
              </a:rPr>
              <a:t>: Reads a database item named X into a program variable. To simplify our notation, we assume that </a:t>
            </a:r>
            <a:r>
              <a:rPr b="0" i="1" lang="en-US" sz="2400" u="none">
                <a:solidFill>
                  <a:schemeClr val="dk1"/>
                </a:solidFill>
                <a:latin typeface="Times New Roman"/>
                <a:ea typeface="Times New Roman"/>
                <a:cs typeface="Times New Roman"/>
                <a:sym typeface="Times New Roman"/>
              </a:rPr>
              <a:t>the program variable is also named X.</a:t>
            </a:r>
            <a:endParaRPr/>
          </a:p>
          <a:p>
            <a:pPr indent="-285750" lvl="1" marL="742950" rtl="0" algn="l">
              <a:lnSpc>
                <a:spcPct val="90000"/>
              </a:lnSpc>
              <a:spcBef>
                <a:spcPts val="480"/>
              </a:spcBef>
              <a:spcAft>
                <a:spcPts val="0"/>
              </a:spcAft>
              <a:buClr>
                <a:srgbClr val="FF0000"/>
              </a:buClr>
              <a:buSzPts val="2400"/>
              <a:buFont typeface="Times New Roman"/>
              <a:buChar char="–"/>
            </a:pPr>
            <a:r>
              <a:rPr b="1" i="0" lang="en-US" sz="2400" u="none">
                <a:solidFill>
                  <a:schemeClr val="dk1"/>
                </a:solidFill>
                <a:latin typeface="Times New Roman"/>
                <a:ea typeface="Times New Roman"/>
                <a:cs typeface="Times New Roman"/>
                <a:sym typeface="Times New Roman"/>
              </a:rPr>
              <a:t>write_item(X)</a:t>
            </a:r>
            <a:r>
              <a:rPr b="0" i="0" lang="en-US" sz="2400" u="none">
                <a:solidFill>
                  <a:schemeClr val="dk1"/>
                </a:solidFill>
                <a:latin typeface="Times New Roman"/>
                <a:ea typeface="Times New Roman"/>
                <a:cs typeface="Times New Roman"/>
                <a:sym typeface="Times New Roman"/>
              </a:rPr>
              <a:t>: Writes the value of program variable X into the database item named X.</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txBox="1"/>
          <p:nvPr/>
        </p:nvSpPr>
        <p:spPr>
          <a:xfrm>
            <a:off x="7153275" y="6386512"/>
            <a:ext cx="1905000" cy="3873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Chapter 17-</a:t>
            </a:r>
            <a:fld id="{00000000-1234-1234-1234-123412341234}" type="slidenum">
              <a:rPr b="1" i="0" lang="en-US" sz="1600" u="none">
                <a:solidFill>
                  <a:schemeClr val="dk1"/>
                </a:solidFill>
                <a:latin typeface="Times New Roman"/>
                <a:ea typeface="Times New Roman"/>
                <a:cs typeface="Times New Roman"/>
                <a:sym typeface="Times New Roman"/>
              </a:rPr>
              <a:t>‹#›</a:t>
            </a:fld>
            <a:endParaRPr/>
          </a:p>
        </p:txBody>
      </p:sp>
      <p:sp>
        <p:nvSpPr>
          <p:cNvPr id="123" name="Google Shape;123;p20"/>
          <p:cNvSpPr txBox="1"/>
          <p:nvPr>
            <p:ph type="title"/>
          </p:nvPr>
        </p:nvSpPr>
        <p:spPr>
          <a:xfrm>
            <a:off x="838200" y="609600"/>
            <a:ext cx="7937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333399"/>
              </a:buClr>
              <a:buSzPts val="3200"/>
              <a:buFont typeface="Arial"/>
              <a:buNone/>
            </a:pPr>
            <a:r>
              <a:rPr b="0" i="0" lang="en-US" sz="3200" u="none">
                <a:solidFill>
                  <a:srgbClr val="333399"/>
                </a:solidFill>
                <a:latin typeface="Arial"/>
                <a:ea typeface="Arial"/>
                <a:cs typeface="Arial"/>
                <a:sym typeface="Arial"/>
              </a:rPr>
              <a:t>1-Introduction to Transaction Processing</a:t>
            </a:r>
            <a:endParaRPr/>
          </a:p>
        </p:txBody>
      </p:sp>
      <p:sp>
        <p:nvSpPr>
          <p:cNvPr id="124" name="Google Shape;124;p20"/>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533400" lvl="0" marL="533400" rtl="0" algn="l">
              <a:lnSpc>
                <a:spcPct val="90000"/>
              </a:lnSpc>
              <a:spcBef>
                <a:spcPts val="0"/>
              </a:spcBef>
              <a:spcAft>
                <a:spcPts val="0"/>
              </a:spcAft>
              <a:buSzPts val="2400"/>
              <a:buNone/>
            </a:pPr>
            <a:r>
              <a:rPr b="1" i="0" lang="en-US" sz="2400" u="none">
                <a:solidFill>
                  <a:schemeClr val="dk1"/>
                </a:solidFill>
                <a:latin typeface="Palatino"/>
                <a:ea typeface="Palatino"/>
                <a:cs typeface="Palatino"/>
                <a:sym typeface="Palatino"/>
              </a:rPr>
              <a:t>READ AND WRITE OPERATIONS:</a:t>
            </a:r>
            <a:endParaRPr/>
          </a:p>
          <a:p>
            <a:pPr indent="-533400" lvl="0" marL="533400" rtl="0" algn="l">
              <a:lnSpc>
                <a:spcPct val="90000"/>
              </a:lnSpc>
              <a:spcBef>
                <a:spcPts val="480"/>
              </a:spcBef>
              <a:spcAft>
                <a:spcPts val="0"/>
              </a:spcAft>
              <a:buClr>
                <a:srgbClr val="FF0000"/>
              </a:buClr>
              <a:buSzPts val="2400"/>
              <a:buFont typeface="Noto Sans Symbols"/>
              <a:buChar char="●"/>
            </a:pPr>
            <a:r>
              <a:rPr b="0" i="0" lang="en-US" sz="2400" u="none">
                <a:solidFill>
                  <a:schemeClr val="dk1"/>
                </a:solidFill>
                <a:latin typeface="Palatino"/>
                <a:ea typeface="Palatino"/>
                <a:cs typeface="Palatino"/>
                <a:sym typeface="Palatino"/>
              </a:rPr>
              <a:t>Basic unit of data transfer from the disk to the computer main memory is </a:t>
            </a:r>
            <a:r>
              <a:rPr b="0" i="0" lang="en-US" sz="2400" u="sng">
                <a:solidFill>
                  <a:schemeClr val="dk1"/>
                </a:solidFill>
                <a:latin typeface="Palatino"/>
                <a:ea typeface="Palatino"/>
                <a:cs typeface="Palatino"/>
                <a:sym typeface="Palatino"/>
              </a:rPr>
              <a:t>one block</a:t>
            </a:r>
            <a:r>
              <a:rPr b="0" i="0" lang="en-US" sz="2400" u="none">
                <a:solidFill>
                  <a:schemeClr val="dk1"/>
                </a:solidFill>
                <a:latin typeface="Palatino"/>
                <a:ea typeface="Palatino"/>
                <a:cs typeface="Palatino"/>
                <a:sym typeface="Palatino"/>
              </a:rPr>
              <a:t>. In general, a data item (what is read or written) will be the field of some record in the database, although it may be a larger unit such as a record or even a whole block.</a:t>
            </a:r>
            <a:endParaRPr/>
          </a:p>
          <a:p>
            <a:pPr indent="-533400" lvl="0" marL="533400" rtl="0" algn="l">
              <a:lnSpc>
                <a:spcPct val="90000"/>
              </a:lnSpc>
              <a:spcBef>
                <a:spcPts val="480"/>
              </a:spcBef>
              <a:spcAft>
                <a:spcPts val="0"/>
              </a:spcAft>
              <a:buClr>
                <a:srgbClr val="FF0000"/>
              </a:buClr>
              <a:buSzPts val="2400"/>
              <a:buFont typeface="Noto Sans Symbols"/>
              <a:buChar char="●"/>
            </a:pPr>
            <a:r>
              <a:rPr b="1" i="0" lang="en-US" sz="2400" u="none">
                <a:solidFill>
                  <a:schemeClr val="dk1"/>
                </a:solidFill>
                <a:latin typeface="Palatino"/>
                <a:ea typeface="Palatino"/>
                <a:cs typeface="Palatino"/>
                <a:sym typeface="Palatino"/>
              </a:rPr>
              <a:t>read_item(X) command includes the following steps:</a:t>
            </a:r>
            <a:endParaRPr/>
          </a:p>
          <a:p>
            <a:pPr indent="-533400" lvl="0" marL="533400" rtl="0" algn="l">
              <a:lnSpc>
                <a:spcPct val="90000"/>
              </a:lnSpc>
              <a:spcBef>
                <a:spcPts val="400"/>
              </a:spcBef>
              <a:spcAft>
                <a:spcPts val="0"/>
              </a:spcAft>
              <a:buClr>
                <a:srgbClr val="FF0000"/>
              </a:buClr>
              <a:buSzPts val="2000"/>
              <a:buFont typeface="Noto Sans Symbols"/>
              <a:buAutoNum type="arabicPeriod"/>
            </a:pPr>
            <a:r>
              <a:rPr b="0" i="0" lang="en-US" sz="2000" u="none">
                <a:solidFill>
                  <a:schemeClr val="dk1"/>
                </a:solidFill>
                <a:latin typeface="Palatino"/>
                <a:ea typeface="Palatino"/>
                <a:cs typeface="Palatino"/>
                <a:sym typeface="Palatino"/>
              </a:rPr>
              <a:t>Find the address of the disk block that contains item X.</a:t>
            </a:r>
            <a:endParaRPr/>
          </a:p>
          <a:p>
            <a:pPr indent="-533400" lvl="0" marL="533400" rtl="0" algn="l">
              <a:lnSpc>
                <a:spcPct val="90000"/>
              </a:lnSpc>
              <a:spcBef>
                <a:spcPts val="400"/>
              </a:spcBef>
              <a:spcAft>
                <a:spcPts val="0"/>
              </a:spcAft>
              <a:buClr>
                <a:srgbClr val="FF0000"/>
              </a:buClr>
              <a:buSzPts val="2000"/>
              <a:buFont typeface="Noto Sans Symbols"/>
              <a:buAutoNum type="arabicPeriod"/>
            </a:pPr>
            <a:r>
              <a:rPr b="0" i="0" lang="en-US" sz="2000" u="none">
                <a:solidFill>
                  <a:schemeClr val="dk1"/>
                </a:solidFill>
                <a:latin typeface="Palatino"/>
                <a:ea typeface="Palatino"/>
                <a:cs typeface="Palatino"/>
                <a:sym typeface="Palatino"/>
              </a:rPr>
              <a:t>Copy that disk block into a buffer in main memory (if that disk block is not already in some main memory buffer).</a:t>
            </a:r>
            <a:endParaRPr/>
          </a:p>
          <a:p>
            <a:pPr indent="-533400" lvl="0" marL="533400" rtl="0" algn="l">
              <a:lnSpc>
                <a:spcPct val="90000"/>
              </a:lnSpc>
              <a:spcBef>
                <a:spcPts val="560"/>
              </a:spcBef>
              <a:spcAft>
                <a:spcPts val="0"/>
              </a:spcAft>
              <a:buClr>
                <a:srgbClr val="FF0000"/>
              </a:buClr>
              <a:buSzPts val="2000"/>
              <a:buFont typeface="Noto Sans Symbols"/>
              <a:buAutoNum type="arabicPeriod"/>
            </a:pPr>
            <a:r>
              <a:rPr b="0" i="0" lang="en-US" sz="2000" u="none">
                <a:solidFill>
                  <a:schemeClr val="dk1"/>
                </a:solidFill>
                <a:latin typeface="Palatino"/>
                <a:ea typeface="Palatino"/>
                <a:cs typeface="Palatino"/>
                <a:sym typeface="Palatino"/>
              </a:rPr>
              <a:t>Copy item X from the buffer to the program variable named X.  </a:t>
            </a:r>
            <a:r>
              <a:rPr b="0" i="0" lang="en-US" sz="2800" u="none">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1"/>
          <p:cNvSpPr txBox="1"/>
          <p:nvPr/>
        </p:nvSpPr>
        <p:spPr>
          <a:xfrm>
            <a:off x="7153275" y="6386512"/>
            <a:ext cx="1905000" cy="3873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Chapter 17-</a:t>
            </a:r>
            <a:fld id="{00000000-1234-1234-1234-123412341234}" type="slidenum">
              <a:rPr b="1" i="0" lang="en-US" sz="1600" u="none">
                <a:solidFill>
                  <a:schemeClr val="dk1"/>
                </a:solidFill>
                <a:latin typeface="Times New Roman"/>
                <a:ea typeface="Times New Roman"/>
                <a:cs typeface="Times New Roman"/>
                <a:sym typeface="Times New Roman"/>
              </a:rPr>
              <a:t>‹#›</a:t>
            </a:fld>
            <a:endParaRPr/>
          </a:p>
        </p:txBody>
      </p:sp>
      <p:sp>
        <p:nvSpPr>
          <p:cNvPr id="130" name="Google Shape;130;p21"/>
          <p:cNvSpPr txBox="1"/>
          <p:nvPr>
            <p:ph idx="1" type="body"/>
          </p:nvPr>
        </p:nvSpPr>
        <p:spPr>
          <a:xfrm>
            <a:off x="685800" y="1555750"/>
            <a:ext cx="7772400" cy="4114800"/>
          </a:xfrm>
          <a:prstGeom prst="rect">
            <a:avLst/>
          </a:prstGeom>
          <a:noFill/>
          <a:ln>
            <a:noFill/>
          </a:ln>
        </p:spPr>
        <p:txBody>
          <a:bodyPr anchorCtr="0" anchor="t" bIns="45700" lIns="91425" spcFirstLastPara="1" rIns="91425" wrap="square" tIns="45700">
            <a:noAutofit/>
          </a:bodyPr>
          <a:lstStyle/>
          <a:p>
            <a:pPr indent="-609600" lvl="0" marL="609600" rtl="0" algn="l">
              <a:lnSpc>
                <a:spcPct val="90000"/>
              </a:lnSpc>
              <a:spcBef>
                <a:spcPts val="0"/>
              </a:spcBef>
              <a:spcAft>
                <a:spcPts val="0"/>
              </a:spcAft>
              <a:buSzPts val="2800"/>
              <a:buNone/>
            </a:pPr>
            <a:r>
              <a:rPr b="1" i="0" lang="en-US" sz="2800" u="none">
                <a:solidFill>
                  <a:schemeClr val="dk1"/>
                </a:solidFill>
                <a:latin typeface="Palatino"/>
                <a:ea typeface="Palatino"/>
                <a:cs typeface="Palatino"/>
                <a:sym typeface="Palatino"/>
              </a:rPr>
              <a:t>READ AND WRITE OPERATIONS (cont.):</a:t>
            </a:r>
            <a:endParaRPr/>
          </a:p>
          <a:p>
            <a:pPr indent="-609600" lvl="0" marL="609600" rtl="0" algn="just">
              <a:lnSpc>
                <a:spcPct val="90000"/>
              </a:lnSpc>
              <a:spcBef>
                <a:spcPts val="480"/>
              </a:spcBef>
              <a:spcAft>
                <a:spcPts val="0"/>
              </a:spcAft>
              <a:buClr>
                <a:srgbClr val="FF0000"/>
              </a:buClr>
              <a:buSzPts val="2400"/>
              <a:buFont typeface="Noto Sans Symbols"/>
              <a:buChar char="●"/>
            </a:pPr>
            <a:r>
              <a:rPr b="1" i="0" lang="en-US" sz="2400" u="none">
                <a:solidFill>
                  <a:schemeClr val="dk1"/>
                </a:solidFill>
                <a:latin typeface="Palatino"/>
                <a:ea typeface="Palatino"/>
                <a:cs typeface="Palatino"/>
                <a:sym typeface="Palatino"/>
              </a:rPr>
              <a:t>write_item(X) command includes the following steps:</a:t>
            </a:r>
            <a:endParaRPr b="0" i="0" sz="2400" u="none">
              <a:solidFill>
                <a:schemeClr val="dk1"/>
              </a:solidFill>
              <a:latin typeface="Palatino"/>
              <a:ea typeface="Palatino"/>
              <a:cs typeface="Palatino"/>
              <a:sym typeface="Palatino"/>
            </a:endParaRPr>
          </a:p>
          <a:p>
            <a:pPr indent="-609600" lvl="0" marL="609600" rtl="0" algn="just">
              <a:lnSpc>
                <a:spcPct val="90000"/>
              </a:lnSpc>
              <a:spcBef>
                <a:spcPts val="480"/>
              </a:spcBef>
              <a:spcAft>
                <a:spcPts val="0"/>
              </a:spcAft>
              <a:buClr>
                <a:srgbClr val="FF0000"/>
              </a:buClr>
              <a:buSzPts val="2400"/>
              <a:buFont typeface="Noto Sans Symbols"/>
              <a:buAutoNum type="arabicPeriod"/>
            </a:pPr>
            <a:r>
              <a:rPr b="0" i="0" lang="en-US" sz="2400" u="none">
                <a:solidFill>
                  <a:schemeClr val="dk1"/>
                </a:solidFill>
                <a:latin typeface="Palatino"/>
                <a:ea typeface="Palatino"/>
                <a:cs typeface="Palatino"/>
                <a:sym typeface="Palatino"/>
              </a:rPr>
              <a:t>Find the address of the disk block that contains item X.</a:t>
            </a:r>
            <a:endParaRPr/>
          </a:p>
          <a:p>
            <a:pPr indent="-609600" lvl="0" marL="609600" rtl="0" algn="just">
              <a:lnSpc>
                <a:spcPct val="90000"/>
              </a:lnSpc>
              <a:spcBef>
                <a:spcPts val="480"/>
              </a:spcBef>
              <a:spcAft>
                <a:spcPts val="0"/>
              </a:spcAft>
              <a:buClr>
                <a:srgbClr val="FF0000"/>
              </a:buClr>
              <a:buSzPts val="2400"/>
              <a:buFont typeface="Noto Sans Symbols"/>
              <a:buAutoNum type="arabicPeriod"/>
            </a:pPr>
            <a:r>
              <a:rPr b="0" i="0" lang="en-US" sz="2400" u="none">
                <a:solidFill>
                  <a:schemeClr val="dk1"/>
                </a:solidFill>
                <a:latin typeface="Palatino"/>
                <a:ea typeface="Palatino"/>
                <a:cs typeface="Palatino"/>
                <a:sym typeface="Palatino"/>
              </a:rPr>
              <a:t>Copy that disk block into a buffer in main memory (if that disk block is not already in some main memory buffer).</a:t>
            </a:r>
            <a:endParaRPr/>
          </a:p>
          <a:p>
            <a:pPr indent="-609600" lvl="0" marL="609600" rtl="0" algn="just">
              <a:lnSpc>
                <a:spcPct val="90000"/>
              </a:lnSpc>
              <a:spcBef>
                <a:spcPts val="480"/>
              </a:spcBef>
              <a:spcAft>
                <a:spcPts val="0"/>
              </a:spcAft>
              <a:buClr>
                <a:srgbClr val="FF0000"/>
              </a:buClr>
              <a:buSzPts val="2400"/>
              <a:buFont typeface="Noto Sans Symbols"/>
              <a:buAutoNum type="arabicPeriod"/>
            </a:pPr>
            <a:r>
              <a:rPr b="0" i="0" lang="en-US" sz="2400" u="none">
                <a:solidFill>
                  <a:schemeClr val="dk1"/>
                </a:solidFill>
                <a:latin typeface="Palatino"/>
                <a:ea typeface="Palatino"/>
                <a:cs typeface="Palatino"/>
                <a:sym typeface="Palatino"/>
              </a:rPr>
              <a:t>Copy item X from the program variable named X into its correct location in the buffer.</a:t>
            </a:r>
            <a:endParaRPr/>
          </a:p>
          <a:p>
            <a:pPr indent="-609600" lvl="0" marL="609600" rtl="0" algn="just">
              <a:lnSpc>
                <a:spcPct val="90000"/>
              </a:lnSpc>
              <a:spcBef>
                <a:spcPts val="480"/>
              </a:spcBef>
              <a:spcAft>
                <a:spcPts val="0"/>
              </a:spcAft>
              <a:buClr>
                <a:srgbClr val="FF0000"/>
              </a:buClr>
              <a:buSzPts val="2400"/>
              <a:buFont typeface="Noto Sans Symbols"/>
              <a:buAutoNum type="arabicPeriod"/>
            </a:pPr>
            <a:r>
              <a:rPr b="0" i="0" lang="en-US" sz="2400" u="none">
                <a:solidFill>
                  <a:schemeClr val="dk1"/>
                </a:solidFill>
                <a:latin typeface="Palatino"/>
                <a:ea typeface="Palatino"/>
                <a:cs typeface="Palatino"/>
                <a:sym typeface="Palatino"/>
              </a:rPr>
              <a:t>Store the updated block from the buffer back to disk (either immediately or at some later point in time). </a:t>
            </a:r>
            <a:endParaRPr/>
          </a:p>
        </p:txBody>
      </p:sp>
      <p:sp>
        <p:nvSpPr>
          <p:cNvPr id="131" name="Google Shape;131;p21"/>
          <p:cNvSpPr txBox="1"/>
          <p:nvPr>
            <p:ph type="title"/>
          </p:nvPr>
        </p:nvSpPr>
        <p:spPr>
          <a:xfrm>
            <a:off x="838200" y="609600"/>
            <a:ext cx="7937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333399"/>
              </a:buClr>
              <a:buSzPts val="3200"/>
              <a:buFont typeface="Arial"/>
              <a:buNone/>
            </a:pPr>
            <a:r>
              <a:rPr b="0" i="0" lang="en-US" sz="3200" u="none">
                <a:solidFill>
                  <a:srgbClr val="333399"/>
                </a:solidFill>
                <a:latin typeface="Arial"/>
                <a:ea typeface="Arial"/>
                <a:cs typeface="Arial"/>
                <a:sym typeface="Arial"/>
              </a:rPr>
              <a:t>1-Introduction to Transaction Processing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2"/>
          <p:cNvSpPr txBox="1"/>
          <p:nvPr/>
        </p:nvSpPr>
        <p:spPr>
          <a:xfrm>
            <a:off x="7153275" y="6386512"/>
            <a:ext cx="1905000" cy="3873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Chapter 17-</a:t>
            </a:r>
            <a:fld id="{00000000-1234-1234-1234-123412341234}" type="slidenum">
              <a:rPr b="1" i="0" lang="en-US" sz="1600" u="none">
                <a:solidFill>
                  <a:schemeClr val="dk1"/>
                </a:solidFill>
                <a:latin typeface="Times New Roman"/>
                <a:ea typeface="Times New Roman"/>
                <a:cs typeface="Times New Roman"/>
                <a:sym typeface="Times New Roman"/>
              </a:rPr>
              <a:t>‹#›</a:t>
            </a:fld>
            <a:endParaRPr/>
          </a:p>
        </p:txBody>
      </p:sp>
      <p:sp>
        <p:nvSpPr>
          <p:cNvPr id="137" name="Google Shape;137;p22"/>
          <p:cNvSpPr txBox="1"/>
          <p:nvPr>
            <p:ph type="title"/>
          </p:nvPr>
        </p:nvSpPr>
        <p:spPr>
          <a:xfrm>
            <a:off x="1284287" y="609600"/>
            <a:ext cx="71739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333399"/>
              </a:buClr>
              <a:buSzPts val="2400"/>
              <a:buFont typeface="Arial"/>
              <a:buNone/>
            </a:pPr>
            <a:r>
              <a:rPr b="0" i="0" lang="en-US" sz="2400" u="none">
                <a:solidFill>
                  <a:srgbClr val="333399"/>
                </a:solidFill>
                <a:latin typeface="Arial"/>
                <a:ea typeface="Arial"/>
                <a:cs typeface="Arial"/>
                <a:sym typeface="Arial"/>
              </a:rPr>
              <a:t>Two sample transactions. (a) Transaction </a:t>
            </a:r>
            <a:r>
              <a:rPr b="0" i="1" lang="en-US" sz="2400" u="none">
                <a:solidFill>
                  <a:srgbClr val="333399"/>
                </a:solidFill>
                <a:latin typeface="Arial"/>
                <a:ea typeface="Arial"/>
                <a:cs typeface="Arial"/>
                <a:sym typeface="Arial"/>
              </a:rPr>
              <a:t>T</a:t>
            </a:r>
            <a:r>
              <a:rPr b="0" baseline="-25000" i="0" lang="en-US" sz="2400" u="none">
                <a:solidFill>
                  <a:srgbClr val="333399"/>
                </a:solidFill>
                <a:latin typeface="Arial"/>
                <a:ea typeface="Arial"/>
                <a:cs typeface="Arial"/>
                <a:sym typeface="Arial"/>
              </a:rPr>
              <a:t>1</a:t>
            </a:r>
            <a:r>
              <a:rPr b="0" i="0" lang="en-US" sz="2400" u="none">
                <a:solidFill>
                  <a:srgbClr val="333399"/>
                </a:solidFill>
                <a:latin typeface="Arial"/>
                <a:ea typeface="Arial"/>
                <a:cs typeface="Arial"/>
                <a:sym typeface="Arial"/>
              </a:rPr>
              <a:t>. </a:t>
            </a:r>
            <a:br>
              <a:rPr b="0" i="0" lang="en-US" sz="2400" u="none">
                <a:solidFill>
                  <a:srgbClr val="333399"/>
                </a:solidFill>
                <a:latin typeface="Arial"/>
                <a:ea typeface="Arial"/>
                <a:cs typeface="Arial"/>
                <a:sym typeface="Arial"/>
              </a:rPr>
            </a:br>
            <a:r>
              <a:rPr b="0" i="0" lang="en-US" sz="2400" u="none">
                <a:solidFill>
                  <a:srgbClr val="333399"/>
                </a:solidFill>
                <a:latin typeface="Arial"/>
                <a:ea typeface="Arial"/>
                <a:cs typeface="Arial"/>
                <a:sym typeface="Arial"/>
              </a:rPr>
              <a:t>(b) Transaction </a:t>
            </a:r>
            <a:r>
              <a:rPr b="0" i="1" lang="en-US" sz="2400" u="none">
                <a:solidFill>
                  <a:srgbClr val="333399"/>
                </a:solidFill>
                <a:latin typeface="Arial"/>
                <a:ea typeface="Arial"/>
                <a:cs typeface="Arial"/>
                <a:sym typeface="Arial"/>
              </a:rPr>
              <a:t>T</a:t>
            </a:r>
            <a:r>
              <a:rPr b="0" baseline="-25000" i="0" lang="en-US" sz="2400" u="none">
                <a:solidFill>
                  <a:srgbClr val="333399"/>
                </a:solidFill>
                <a:latin typeface="Arial"/>
                <a:ea typeface="Arial"/>
                <a:cs typeface="Arial"/>
                <a:sym typeface="Arial"/>
              </a:rPr>
              <a:t>2</a:t>
            </a:r>
            <a:r>
              <a:rPr b="0" i="0" lang="en-US" sz="2400" u="none">
                <a:solidFill>
                  <a:srgbClr val="333399"/>
                </a:solidFill>
                <a:latin typeface="Arial"/>
                <a:ea typeface="Arial"/>
                <a:cs typeface="Arial"/>
                <a:sym typeface="Arial"/>
              </a:rPr>
              <a:t>.</a:t>
            </a:r>
            <a:endParaRPr/>
          </a:p>
        </p:txBody>
      </p:sp>
      <p:pic>
        <p:nvPicPr>
          <p:cNvPr descr="31755_FIG1902.gif                                              0001035BEeyore                         B91DCF3B:" id="138" name="Google Shape;138;p22"/>
          <p:cNvPicPr preferRelativeResize="0"/>
          <p:nvPr>
            <p:ph idx="1" type="body"/>
          </p:nvPr>
        </p:nvPicPr>
        <p:blipFill rotWithShape="1">
          <a:blip r:embed="rId3">
            <a:alphaModFix/>
          </a:blip>
          <a:srcRect b="0" l="0" r="0" t="0"/>
          <a:stretch/>
        </p:blipFill>
        <p:spPr>
          <a:xfrm>
            <a:off x="685800" y="2387600"/>
            <a:ext cx="7772400" cy="3300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_Soaring">
  <a:themeElements>
    <a:clrScheme name="">
      <a:dk1>
        <a:srgbClr val="000000"/>
      </a:dk1>
      <a:lt1>
        <a:srgbClr val="FFFFFF"/>
      </a:lt1>
      <a:dk2>
        <a:srgbClr val="3366CC"/>
      </a:dk2>
      <a:lt2>
        <a:srgbClr val="FFCC66"/>
      </a:lt2>
      <a:accent1>
        <a:srgbClr val="00FFFF"/>
      </a:accent1>
      <a:accent2>
        <a:srgbClr val="3366FF"/>
      </a:accent2>
      <a:accent3>
        <a:srgbClr val="ADB8E2"/>
      </a:accent3>
      <a:accent4>
        <a:srgbClr val="DADADA"/>
      </a:accent4>
      <a:accent5>
        <a:srgbClr val="AAFFFF"/>
      </a:accent5>
      <a:accent6>
        <a:srgbClr val="2D5CE7"/>
      </a:accent6>
      <a:hlink>
        <a:srgbClr val="FF0033"/>
      </a:hlink>
      <a:folHlink>
        <a:srgbClr val="FFFF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oaring">
  <a:themeElements>
    <a:clrScheme name="">
      <a:dk1>
        <a:srgbClr val="000000"/>
      </a:dk1>
      <a:lt1>
        <a:srgbClr val="FFFFFF"/>
      </a:lt1>
      <a:dk2>
        <a:srgbClr val="3366CC"/>
      </a:dk2>
      <a:lt2>
        <a:srgbClr val="FFCC66"/>
      </a:lt2>
      <a:accent1>
        <a:srgbClr val="00FFFF"/>
      </a:accent1>
      <a:accent2>
        <a:srgbClr val="3366FF"/>
      </a:accent2>
      <a:accent3>
        <a:srgbClr val="ADB8E2"/>
      </a:accent3>
      <a:accent4>
        <a:srgbClr val="DADADA"/>
      </a:accent4>
      <a:accent5>
        <a:srgbClr val="AAFFFF"/>
      </a:accent5>
      <a:accent6>
        <a:srgbClr val="2D5CE7"/>
      </a:accent6>
      <a:hlink>
        <a:srgbClr val="FF0033"/>
      </a:hlink>
      <a:folHlink>
        <a:srgbClr val="FFFF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