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9ECC-C321-4DAC-BA7D-A7CB80FBDA1E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9A0C7-8953-4F24-8CE1-6BB17B1503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9A0C7-8953-4F24-8CE1-6BB17B15037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1/1/2033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3. Project Execution or Implementation</a:t>
            </a:r>
            <a:endParaRPr lang="en-US" u="sng" dirty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The project team is designed and allocated with the specific task or assignments along with dead line or schedule</a:t>
            </a:r>
          </a:p>
          <a:p>
            <a:pPr>
              <a:buNone/>
            </a:pPr>
            <a:r>
              <a:rPr lang="en-US" sz="1600" dirty="0" smtClean="0"/>
              <a:t>Each team member or responsible to carry the assignments and complete the task on the stipulated time</a:t>
            </a:r>
          </a:p>
          <a:p>
            <a:pPr>
              <a:buNone/>
            </a:pPr>
            <a:r>
              <a:rPr lang="en-US" sz="1600" dirty="0" smtClean="0"/>
              <a:t>The reporting activities involves review of the meeting. These status and progress reports are collected on daily and weekly basis.</a:t>
            </a:r>
          </a:p>
          <a:p>
            <a:pPr>
              <a:buNone/>
            </a:pPr>
            <a:r>
              <a:rPr lang="en-US" sz="1600" dirty="0" smtClean="0"/>
              <a:t>It tracks the effort and cost of the project to determine whether the projecting id progressing In the right direction or not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4. Control and Validation</a:t>
            </a:r>
          </a:p>
          <a:p>
            <a:pPr>
              <a:buNone/>
            </a:pPr>
            <a:r>
              <a:rPr lang="en-US" sz="2800" dirty="0" smtClean="0"/>
              <a:t>Validation is a supporting activity which is implemented from the starting point i.e. first day to the last day of a project</a:t>
            </a:r>
          </a:p>
          <a:p>
            <a:pPr>
              <a:buNone/>
            </a:pPr>
            <a:r>
              <a:rPr lang="en-US" sz="2800" dirty="0" smtClean="0"/>
              <a:t>Each and every activity, and delivery is defined by validation criteria.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5. Closeout and Evaluation</a:t>
            </a:r>
          </a:p>
          <a:p>
            <a:pPr>
              <a:buNone/>
            </a:pPr>
            <a:r>
              <a:rPr lang="en-US" sz="2400" dirty="0" smtClean="0"/>
              <a:t>The acceptance of the project from the client where analysis and verification of the deliverables are done by the client.</a:t>
            </a:r>
          </a:p>
          <a:p>
            <a:pPr>
              <a:buNone/>
            </a:pPr>
            <a:r>
              <a:rPr lang="en-US" sz="2400" dirty="0" smtClean="0"/>
              <a:t>Evaluation focuses on identifying the mistakes made by project team and taking necessary actions.</a:t>
            </a:r>
          </a:p>
          <a:p>
            <a:pPr>
              <a:buNone/>
            </a:pPr>
            <a:r>
              <a:rPr lang="en-US" sz="2400" dirty="0" smtClean="0"/>
              <a:t>Project completion is the end of project. It includes-</a:t>
            </a:r>
          </a:p>
          <a:p>
            <a:pPr>
              <a:buNone/>
            </a:pPr>
            <a:r>
              <a:rPr lang="en-US" sz="2400" dirty="0" smtClean="0"/>
              <a:t>	-the disbanding the project team</a:t>
            </a:r>
          </a:p>
          <a:p>
            <a:pPr>
              <a:buNone/>
            </a:pPr>
            <a:r>
              <a:rPr lang="en-US" sz="2400" dirty="0" smtClean="0"/>
              <a:t>	- handing over the project to the user</a:t>
            </a:r>
          </a:p>
          <a:p>
            <a:pPr>
              <a:buNone/>
            </a:pPr>
            <a:r>
              <a:rPr lang="en-US" sz="2400" dirty="0" smtClean="0"/>
              <a:t>	-making final reports and accounting</a:t>
            </a:r>
          </a:p>
          <a:p>
            <a:pPr>
              <a:buNone/>
            </a:pPr>
            <a:r>
              <a:rPr lang="en-US" sz="2400" dirty="0" smtClean="0"/>
              <a:t>	-report writing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u="sng" dirty="0" smtClean="0"/>
              <a:t>Project Selection</a:t>
            </a:r>
          </a:p>
          <a:p>
            <a:pPr>
              <a:buNone/>
            </a:pPr>
            <a:r>
              <a:rPr lang="en-US" sz="2800" dirty="0" smtClean="0"/>
              <a:t>Selection is divided into three major activities. They are</a:t>
            </a:r>
          </a:p>
          <a:p>
            <a:pPr>
              <a:buNone/>
            </a:pPr>
            <a:r>
              <a:rPr lang="en-US" sz="2800" dirty="0" smtClean="0"/>
              <a:t>	1. Project Identification</a:t>
            </a:r>
          </a:p>
          <a:p>
            <a:pPr>
              <a:buNone/>
            </a:pPr>
            <a:r>
              <a:rPr lang="en-US" sz="2800" dirty="0" smtClean="0"/>
              <a:t>	2. Project appraisal</a:t>
            </a:r>
          </a:p>
          <a:p>
            <a:pPr>
              <a:buNone/>
            </a:pPr>
            <a:r>
              <a:rPr lang="en-US" sz="2800" dirty="0" smtClean="0"/>
              <a:t>	3. Project selection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u="sng" dirty="0" smtClean="0"/>
              <a:t>Project Management Tools</a:t>
            </a:r>
          </a:p>
          <a:p>
            <a:pPr>
              <a:buNone/>
            </a:pPr>
            <a:r>
              <a:rPr lang="en-US" sz="2800" dirty="0" smtClean="0"/>
              <a:t>These tools can be specifically designed tools or regular productivity tools that can be adopted for project management work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Project plan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Milestone checklist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Gantt chart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Project management software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Project reviews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Delivery reviews</a:t>
            </a:r>
          </a:p>
          <a:p>
            <a:pPr marL="914400" lvl="1" indent="-514350">
              <a:buAutoNum type="arabicPeriod"/>
            </a:pPr>
            <a:r>
              <a:rPr lang="en-US" sz="2000" dirty="0" smtClean="0"/>
              <a:t>Score cards</a:t>
            </a:r>
          </a:p>
          <a:p>
            <a:pPr marL="914400" lvl="1" indent="-514350">
              <a:buAutoNum type="arabicPeriod"/>
            </a:pPr>
            <a:endParaRPr lang="en-US" sz="20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</a:p>
          <a:p>
            <a:pPr>
              <a:buNone/>
            </a:pPr>
            <a:r>
              <a:rPr lang="en-US" dirty="0" smtClean="0"/>
              <a:t>Introduction to the project Management</a:t>
            </a:r>
          </a:p>
          <a:p>
            <a:pPr>
              <a:buNone/>
            </a:pPr>
            <a:r>
              <a:rPr lang="en-US" dirty="0" smtClean="0"/>
              <a:t>Project Management process</a:t>
            </a:r>
          </a:p>
          <a:p>
            <a:pPr>
              <a:buNone/>
            </a:pPr>
            <a:r>
              <a:rPr lang="en-US" dirty="0" smtClean="0"/>
              <a:t>Project selection process</a:t>
            </a:r>
          </a:p>
          <a:p>
            <a:pPr>
              <a:buNone/>
            </a:pPr>
            <a:r>
              <a:rPr lang="en-US" dirty="0" smtClean="0"/>
              <a:t>Project types</a:t>
            </a:r>
          </a:p>
          <a:p>
            <a:pPr>
              <a:buNone/>
            </a:pPr>
            <a:r>
              <a:rPr lang="en-US" dirty="0" smtClean="0"/>
              <a:t>It is temporary endeavor to achieve a goal</a:t>
            </a:r>
          </a:p>
          <a:p>
            <a:pPr>
              <a:buNone/>
            </a:pPr>
            <a:r>
              <a:rPr lang="en-US" dirty="0" smtClean="0"/>
              <a:t>It is a group activity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designed to produce unique product, service or results </a:t>
            </a:r>
          </a:p>
          <a:p>
            <a:r>
              <a:rPr lang="en-US" dirty="0" smtClean="0"/>
              <a:t>It is a temporary</a:t>
            </a:r>
          </a:p>
          <a:p>
            <a:r>
              <a:rPr lang="en-US" dirty="0" smtClean="0"/>
              <a:t>Has a defined beginning and end in time</a:t>
            </a:r>
          </a:p>
          <a:p>
            <a:r>
              <a:rPr lang="en-US" dirty="0" smtClean="0"/>
              <a:t>Has defined scope and resources</a:t>
            </a:r>
          </a:p>
          <a:p>
            <a:r>
              <a:rPr lang="en-US" dirty="0" smtClean="0"/>
              <a:t>It is unique and not a routine operation</a:t>
            </a:r>
          </a:p>
          <a:p>
            <a:r>
              <a:rPr lang="en-US" dirty="0" smtClean="0"/>
              <a:t>It is specific set of operation designed to accomplish goal. Project is collaborative effort</a:t>
            </a:r>
          </a:p>
          <a:p>
            <a:r>
              <a:rPr lang="en-US" dirty="0" smtClean="0"/>
              <a:t>It is an enterprise which involves research , or design to plan carefully to achieve a goal or aim.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an undertaking or venture to accomplish the goal or objectives</a:t>
            </a:r>
          </a:p>
          <a:p>
            <a:r>
              <a:rPr lang="en-US" dirty="0" smtClean="0"/>
              <a:t>It is a set of interrelated jobs whose accomplishment leads to the completion of the project</a:t>
            </a:r>
          </a:p>
          <a:p>
            <a:r>
              <a:rPr lang="en-US" dirty="0" smtClean="0"/>
              <a:t>“Each and every project has a purpose or a goal, the accomplishment of which is used to measure the degree of success of the project on completion”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Stages of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Stages of Project</a:t>
            </a:r>
          </a:p>
          <a:p>
            <a:r>
              <a:rPr lang="en-US" dirty="0" smtClean="0"/>
              <a:t>1. Project identification and selection</a:t>
            </a:r>
          </a:p>
          <a:p>
            <a:r>
              <a:rPr lang="en-US" dirty="0" smtClean="0"/>
              <a:t>2. Project planning and scheduling</a:t>
            </a:r>
          </a:p>
          <a:p>
            <a:r>
              <a:rPr lang="en-US" dirty="0" smtClean="0"/>
              <a:t>3.Project Implementation</a:t>
            </a:r>
          </a:p>
          <a:p>
            <a:r>
              <a:rPr lang="en-US" dirty="0" smtClean="0"/>
              <a:t>4. Project completion and handover to the end- user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Areas of Project Management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Integration</a:t>
            </a:r>
          </a:p>
          <a:p>
            <a:r>
              <a:rPr lang="en-US" dirty="0" smtClean="0"/>
              <a:t>Scope</a:t>
            </a:r>
          </a:p>
          <a:p>
            <a:r>
              <a:rPr lang="en-US" dirty="0" smtClean="0"/>
              <a:t>Time</a:t>
            </a:r>
          </a:p>
          <a:p>
            <a:r>
              <a:rPr lang="en-US" dirty="0" smtClean="0"/>
              <a:t>Cost</a:t>
            </a:r>
          </a:p>
          <a:p>
            <a:r>
              <a:rPr lang="en-US" dirty="0" smtClean="0"/>
              <a:t>Quality</a:t>
            </a:r>
          </a:p>
          <a:p>
            <a:r>
              <a:rPr lang="en-US" dirty="0" smtClean="0"/>
              <a:t>Procurement</a:t>
            </a:r>
          </a:p>
          <a:p>
            <a:r>
              <a:rPr lang="en-US" dirty="0" smtClean="0"/>
              <a:t>Human resources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smtClean="0"/>
              <a:t>Risk-management</a:t>
            </a:r>
          </a:p>
          <a:p>
            <a:r>
              <a:rPr lang="en-US" dirty="0" smtClean="0"/>
              <a:t>Stakeholder management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 Process is the application of knowledge skills and techniques to design, execute project effectively.</a:t>
            </a:r>
          </a:p>
          <a:p>
            <a:r>
              <a:rPr lang="en-US" dirty="0" smtClean="0"/>
              <a:t>It is strategic competence for organizations to enable them to achieve the project results.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main project management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Project initiation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Data collection is used and analyzed to assess the needs and requirements of client for analyzing, designing, structuring team and further for implementation </a:t>
            </a:r>
          </a:p>
          <a:p>
            <a:pPr marL="514350" indent="-514350">
              <a:buAutoNum type="arabicPeriod"/>
            </a:pPr>
            <a:r>
              <a:rPr lang="en-US" dirty="0" smtClean="0"/>
              <a:t>Project Planning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000" dirty="0" smtClean="0"/>
              <a:t>-</a:t>
            </a:r>
            <a:r>
              <a:rPr lang="en-US" dirty="0" smtClean="0"/>
              <a:t> </a:t>
            </a:r>
            <a:r>
              <a:rPr lang="en-US" sz="2000" dirty="0" smtClean="0"/>
              <a:t>requires careful planning</a:t>
            </a:r>
          </a:p>
          <a:p>
            <a:pPr marL="514350" indent="-514350">
              <a:buNone/>
            </a:pPr>
            <a:r>
              <a:rPr lang="en-US" sz="2000" dirty="0" smtClean="0"/>
              <a:t>	- involve paper work</a:t>
            </a:r>
          </a:p>
          <a:p>
            <a:pPr marL="514350" indent="-514350">
              <a:buNone/>
            </a:pPr>
            <a:r>
              <a:rPr lang="en-US" sz="2000" dirty="0" smtClean="0"/>
              <a:t>	- detailed information and analysis helps to avoid the mistakes</a:t>
            </a:r>
          </a:p>
          <a:p>
            <a:pPr marL="514350" indent="-514350">
              <a:buNone/>
            </a:pPr>
            <a:r>
              <a:rPr lang="en-US" sz="2000" dirty="0" smtClean="0"/>
              <a:t>	- involves preparation of the project plan</a:t>
            </a:r>
          </a:p>
          <a:p>
            <a:pPr marL="514350" indent="-514350">
              <a:buNone/>
            </a:pPr>
            <a:r>
              <a:rPr lang="en-US" sz="2000" dirty="0" smtClean="0"/>
              <a:t>	- this is the active phase where project manager and team have to contribute to achieve the realistic project plan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 involves use of networking techniques, analysis, simulations and analytical models to identify the problems faced at every stage</a:t>
            </a:r>
          </a:p>
          <a:p>
            <a:r>
              <a:rPr lang="en-US" dirty="0" smtClean="0"/>
              <a:t>Major Activities are:</a:t>
            </a:r>
          </a:p>
          <a:p>
            <a:pPr lvl="1"/>
            <a:r>
              <a:rPr lang="en-US" dirty="0" smtClean="0"/>
              <a:t> forming a project team</a:t>
            </a:r>
          </a:p>
          <a:p>
            <a:pPr lvl="1"/>
            <a:r>
              <a:rPr lang="en-US" dirty="0" smtClean="0"/>
              <a:t>Project manager</a:t>
            </a:r>
          </a:p>
          <a:p>
            <a:pPr lvl="1"/>
            <a:r>
              <a:rPr lang="en-US" dirty="0" smtClean="0"/>
              <a:t>Defining the scope of the project</a:t>
            </a:r>
          </a:p>
          <a:p>
            <a:pPr lvl="1"/>
            <a:r>
              <a:rPr lang="en-US" dirty="0" smtClean="0"/>
              <a:t>Work breakdown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Project time &amp; duration</a:t>
            </a:r>
          </a:p>
          <a:p>
            <a:pPr lvl="1"/>
            <a:r>
              <a:rPr lang="en-US" dirty="0" smtClean="0"/>
              <a:t>Project cost assessment</a:t>
            </a:r>
          </a:p>
          <a:p>
            <a:pPr lvl="1"/>
            <a:r>
              <a:rPr lang="en-US" dirty="0" smtClean="0"/>
              <a:t>Resources considerations and allocations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533</Words>
  <Application>Microsoft Office PowerPoint</Application>
  <PresentationFormat>On-screen Show (4:3)</PresentationFormat>
  <Paragraphs>92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Management</vt:lpstr>
      <vt:lpstr>Slide 2</vt:lpstr>
      <vt:lpstr>Slide 3</vt:lpstr>
      <vt:lpstr>Definition </vt:lpstr>
      <vt:lpstr>Stages of Project </vt:lpstr>
      <vt:lpstr>Areas of Project Management Knowledge</vt:lpstr>
      <vt:lpstr>Project Management Process</vt:lpstr>
      <vt:lpstr>5 main project management processes</vt:lpstr>
      <vt:lpstr>Cont…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english</dc:creator>
  <cp:lastModifiedBy>Windows User</cp:lastModifiedBy>
  <cp:revision>13</cp:revision>
  <dcterms:created xsi:type="dcterms:W3CDTF">2006-08-16T00:00:00Z</dcterms:created>
  <dcterms:modified xsi:type="dcterms:W3CDTF">2032-12-31T18:40:34Z</dcterms:modified>
</cp:coreProperties>
</file>