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1B120C-2265-43E9-A9EE-E168EFAAA6A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D39D6B-5BB6-48B5-898A-95A0207328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8097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C18D9-92A5-B260-F225-CBEB84CB7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DA15F2-07EE-FAE9-C91B-44E82F9A1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2D708D-084B-B8BD-4501-B656CBBFD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E7F-84BA-489F-8B80-1233F848674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C99E2-C252-0412-B00F-4E8F2EF6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70A3-F9CB-E82A-5E09-E5F9FE08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52A-C645-4CA4-BB4F-F5720F9D3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027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AAB4-4527-2297-F70F-A03121DED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227E7-177B-2A92-81EA-5ABB4FBE13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192CD-34E5-CF0B-FA0B-CBF7AAD5C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E7F-84BA-489F-8B80-1233F848674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FF212-3957-8673-E671-159AAE380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4FA2-2665-365F-1B03-C1D93C1C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52A-C645-4CA4-BB4F-F5720F9D3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575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195AB9-8A33-B5C8-9C09-42C37B7848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EA09F-7735-C208-845E-3B18904D6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4BD70-988B-AC79-44EA-506FA3639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E7F-84BA-489F-8B80-1233F848674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98C6-DF5F-0649-6888-1761B2BCB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BD64C-561B-0B42-94AF-DAD13AB43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52A-C645-4CA4-BB4F-F5720F9D3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64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0641-F25D-B49D-7448-D593AA0F3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ADA7C-0C8E-D4A6-57D5-E4F9BFA3B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F29163-B065-A591-62C2-3EB407AD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E7F-84BA-489F-8B80-1233F848674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E3B7-118B-F266-1BD0-781F74EF1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46D82-C1C7-C829-4ABF-FC9375E2D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52A-C645-4CA4-BB4F-F5720F9D3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250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4227-2F03-BECA-1A4A-232F22F4D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C87B86-09E6-AAF8-40F1-7DD8E2FA5E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C5339-9829-EDB3-8210-A70ABAD5E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E7F-84BA-489F-8B80-1233F848674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CBFF8-549E-CACC-2006-099303D9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120DE-445D-5A68-3DDB-1454FDCE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52A-C645-4CA4-BB4F-F5720F9D3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01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2F960-D9B6-A3FE-267D-FA25DE25B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B63F1-582D-06BF-02C4-C1B9126D81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8F826-FE10-D746-0203-51DF82C80E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4C8CB-2F07-74D9-CACB-9B8CE59E1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E7F-84BA-489F-8B80-1233F848674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29DEF4-F233-52EA-2909-ACAFA5B39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229F5-8824-1B4C-56C7-F221966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52A-C645-4CA4-BB4F-F5720F9D3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41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D9E4-93F0-42EE-F00B-411CC8792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C6FF72-3259-8770-9870-FA0D103DC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2FF2A-3A2D-AE76-1D6F-81EE02C63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DC2B80-DFE9-0135-6C95-9D4EBAF40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2CA3F-5A2C-A65D-11BA-D86F9B83B1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BD8714-822A-0A36-2AC3-4D2363E80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E7F-84BA-489F-8B80-1233F848674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4C3B9D-19E0-6D98-E3F1-3B756EF7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936E96-C761-EE1E-82D0-3C8294C46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52A-C645-4CA4-BB4F-F5720F9D3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2110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1729-E7FC-266E-ACF9-F92A412D5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C64889-9C61-5660-6C0E-970EF2BA3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E7F-84BA-489F-8B80-1233F848674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B4178-82A0-35BA-C264-5F5AA2B66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90FAB0-D6C2-9A8D-9150-40F4FF20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52A-C645-4CA4-BB4F-F5720F9D3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340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8D220-7E4B-15CB-83F1-D9BD99D8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E7F-84BA-489F-8B80-1233F848674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1D314B-F331-10A7-15B5-D77AB18FB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E88026-1B36-D401-A896-6967E1BC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52A-C645-4CA4-BB4F-F5720F9D3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12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CA13B-D381-775A-2D23-EAD44C77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5634-412F-CB5D-6DEA-5AA4CB427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B44CB-6758-F106-837F-36DD5E3D3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94F951-6A6B-F15C-9F86-02675CB17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E7F-84BA-489F-8B80-1233F848674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AF5A1-3934-9D80-7638-ED7F45A51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7B7B69-14B5-3ECD-1022-8DF5A1F67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52A-C645-4CA4-BB4F-F5720F9D3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712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FF3C7-1ECB-AD18-87EA-DC2492FF8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F3DC1E-78A3-3F2B-F4EF-354164328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A18C5-36C4-3FB3-8D5D-5B193E17E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E561E-4347-4182-8A6E-D8FEBE053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DE7F-84BA-489F-8B80-1233F848674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08C88C-E888-06D7-C4C8-BAAEE1E9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DE1A4-E9CA-887A-6720-EB41A62A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0F52A-C645-4CA4-BB4F-F5720F9D3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6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4310AD-4488-2FF1-20A8-6118ECA1D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38DEC-0C93-C97B-49FF-63EE03B78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AF3DD-5327-7E80-A7D0-C8FFCE2E6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DDE7F-84BA-489F-8B80-1233F8486741}" type="datetimeFigureOut">
              <a:rPr lang="en-IN" smtClean="0"/>
              <a:t>05-04-2024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3D8A3-3F2F-39EB-F887-D566987E2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74FD9-1A3C-6152-5D40-C3B2540222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20F52A-C645-4CA4-BB4F-F5720F9D3A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430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94714483-7072-431F-9DBE-87F44E4D4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95892E1-F4A5-4991-AC52-4F417B14A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CF597F8-76AA-44FA-8E6A-06223B66C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6E12753-0A63-43EE-B28A-C989D033EA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B26FA385-76DA-40E9-9257-AA3E07FF6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62D75CA-F374-4878-8106-3EA5E970D6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938667A5-74E3-4EFD-8C45-F48F47427C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1512EE2-F4CC-4E18-9CDA-B92C111224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99E503B-9B4D-4EE3-A50F-15AC374F61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E2683E3F-F855-4549-84F8-42064EC0F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FC90B1E-0223-4440-AF22-8F32F6F0C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2D2E879-0004-4D84-8137-1C09334038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3BE75A2-0D83-4F8E-84CC-D3BCD565B1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90F7F49-1039-49EF-A9BD-153DB590B6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E85F508-9EA4-4B4D-8171-648670650E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832F3179-0CD5-40C8-9939-D8355006F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CE155D-684B-4F5E-B835-C52765E310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04F84AF8-E1A7-41D4-A102-8F87CAE37E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ED126F1-DB23-4314-B6C7-FE89E3C58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ACB2B6F-8883-4A00-88DD-98CDDD46B8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3B9A2180-808A-4423-BB2B-6464B290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" name="Picture 19" descr="3D black and red cube illustration">
            <a:extLst>
              <a:ext uri="{FF2B5EF4-FFF2-40B4-BE49-F238E27FC236}">
                <a16:creationId xmlns:a16="http://schemas.microsoft.com/office/drawing/2014/main" id="{E2FA54AB-4EDE-70CD-AD12-F7FF26F90B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bg1">
                <a:tint val="45000"/>
                <a:satMod val="400000"/>
              </a:schemeClr>
            </a:duotone>
            <a:alphaModFix amt="25000"/>
          </a:blip>
          <a:srcRect l="18827" r="27840"/>
          <a:stretch/>
        </p:blipFill>
        <p:spPr>
          <a:xfrm>
            <a:off x="3455505" y="29548"/>
            <a:ext cx="5345608" cy="60138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4FE94F-2920-4A34-96EA-F4C8B13B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6426" y="368375"/>
            <a:ext cx="7315200" cy="2702018"/>
          </a:xfrm>
          <a:noFill/>
        </p:spPr>
        <p:txBody>
          <a:bodyPr anchor="b"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Virtual Volunteer Network for Real-time Disaster Response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2160-001C-49F8-E19A-ED200271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552" y="3269129"/>
            <a:ext cx="7315200" cy="2615906"/>
          </a:xfrm>
          <a:noFill/>
        </p:spPr>
        <p:txBody>
          <a:bodyPr anchor="t">
            <a:norm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 Empowering Communities, Enhancing Resilience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C011C-7FFF-11A8-CD98-991E1A0F9C70}"/>
              </a:ext>
            </a:extLst>
          </p:cNvPr>
          <p:cNvSpPr txBox="1"/>
          <p:nvPr/>
        </p:nvSpPr>
        <p:spPr>
          <a:xfrm>
            <a:off x="5637178" y="2986391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C5A26E-F9F0-C5D7-BEC5-1ABB3232570A}"/>
              </a:ext>
            </a:extLst>
          </p:cNvPr>
          <p:cNvSpPr txBox="1"/>
          <p:nvPr/>
        </p:nvSpPr>
        <p:spPr>
          <a:xfrm>
            <a:off x="7728541" y="4286215"/>
            <a:ext cx="353099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2"/>
                </a:solidFill>
              </a:rPr>
              <a:t>Team 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SRIHARI MADDINENI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BHARGAV KOMMINENI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AVINASH KATTA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chemeClr val="accent2"/>
                </a:solidFill>
              </a:rPr>
              <a:t>SAI AKHIL YAKKALA </a:t>
            </a:r>
            <a:endParaRPr lang="en-IN" sz="20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2247C-8D78-0804-7557-75C2FA142168}"/>
              </a:ext>
            </a:extLst>
          </p:cNvPr>
          <p:cNvSpPr txBox="1"/>
          <p:nvPr/>
        </p:nvSpPr>
        <p:spPr>
          <a:xfrm>
            <a:off x="11337036" y="6497040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Slide 1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3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4FE94F-2920-4A34-96EA-F4C8B13B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54" y="270913"/>
            <a:ext cx="11622289" cy="1147076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2160-001C-49F8-E19A-ED200271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525" y="2834455"/>
            <a:ext cx="10944053" cy="2607079"/>
          </a:xfrm>
          <a:noFill/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Recap of the Virtual Volunteer Network's significance and impact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 Call to Action: Support and collaboration for implementing the VVN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algn="l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77423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4FE94F-2920-4A34-96EA-F4C8B13B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54" y="270913"/>
            <a:ext cx="11622289" cy="1147076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IN" sz="4800">
                <a:solidFill>
                  <a:schemeClr val="bg1"/>
                </a:solidFill>
              </a:rPr>
              <a:t>Challenges in Traditional Disaster Response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2160-001C-49F8-E19A-ED200271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525" y="2834455"/>
            <a:ext cx="9077573" cy="2607079"/>
          </a:xfrm>
          <a:noFill/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IN">
                <a:solidFill>
                  <a:schemeClr val="bg1"/>
                </a:solidFill>
              </a:rPr>
              <a:t>Lack of real-time information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 Communication gaps between authorities and volunteers</a:t>
            </a:r>
            <a:endParaRPr lang="en-IN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>
                <a:solidFill>
                  <a:schemeClr val="bg1"/>
                </a:solidFill>
              </a:rPr>
              <a:t>Impact on response efficiency and community resilience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232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4FE94F-2920-4A34-96EA-F4C8B13B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54" y="270913"/>
            <a:ext cx="11622289" cy="1147076"/>
          </a:xfrm>
          <a:noFill/>
        </p:spPr>
        <p:txBody>
          <a:bodyPr anchor="b">
            <a:normAutofit fontScale="90000"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Introduction to the Virtual Volunteer Network (VVN)</a:t>
            </a:r>
            <a:endParaRPr lang="en-IN" sz="4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2160-001C-49F8-E19A-ED200271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525" y="2062949"/>
            <a:ext cx="9077573" cy="3378585"/>
          </a:xfrm>
          <a:noFill/>
        </p:spPr>
        <p:txBody>
          <a:bodyPr anchor="t"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 Key Features: 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Real-time mapping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Volunteer coordination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Emergency alerts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Resource management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Crowd-sourced data collection  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Analytics dashboard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0729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4FE94F-2920-4A34-96EA-F4C8B13B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54" y="270913"/>
            <a:ext cx="11622289" cy="1147076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</a:rPr>
              <a:t>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2160-001C-49F8-E19A-ED200271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525" y="2282523"/>
            <a:ext cx="11463018" cy="3159012"/>
          </a:xfrm>
          <a:noFill/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Faster Response Times: Deployment of volunteers and resources to critical areas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Improved Coordination: Seamless communication between stakeholders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Effective Resource Allocation: Optimization of available resources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Enhanced Situational Awareness: Real-time updates for strategic planning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79917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4FE94F-2920-4A34-96EA-F4C8B13B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54" y="270913"/>
            <a:ext cx="11622289" cy="1147076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</a:rPr>
              <a:t>Development of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2160-001C-49F8-E19A-ED200271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525" y="2834455"/>
            <a:ext cx="9077573" cy="2607079"/>
          </a:xfrm>
          <a:noFill/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Design and development of the VVN platform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Focus on user experience, scalability, and data security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6322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4FE94F-2920-4A34-96EA-F4C8B13B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54" y="270913"/>
            <a:ext cx="11622289" cy="1147076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</a:rPr>
              <a:t>Pilot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2160-001C-49F8-E19A-ED200271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525" y="2834455"/>
            <a:ext cx="9077573" cy="2607079"/>
          </a:xfrm>
          <a:noFill/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Conduct pilot tests in disaster - prone regions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Gather feedback and refine the platform based on user input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897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4FE94F-2920-4A34-96EA-F4C8B13B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54" y="270913"/>
            <a:ext cx="11622289" cy="1147076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</a:rPr>
              <a:t>Deployment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2160-001C-49F8-E19A-ED200271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525" y="2834455"/>
            <a:ext cx="10944053" cy="2607079"/>
          </a:xfrm>
          <a:noFill/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Roll out the VVN platform nationwide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Collaboration with government agencies, NGOs, and tech partners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0022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4FE94F-2920-4A34-96EA-F4C8B13B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54" y="270913"/>
            <a:ext cx="11622289" cy="1147076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</a:rPr>
              <a:t>Training and Awareness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2160-001C-49F8-E19A-ED200271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525" y="2834455"/>
            <a:ext cx="10944053" cy="2607079"/>
          </a:xfrm>
          <a:noFill/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Conduct training sessions for volunteers and stakeholders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Educate on platform usage, emergency protocols, and safety measures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338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1677DE1-3AA4-4DEF-9B91-986D6C1307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C27E76-C885-46A9-B0EE-5D89E9301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8ED93F6-E5ED-425C-B76D-1E0CFC63E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23005E1-064D-41AC-97A9-EC6D02120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DD457E8-ED3B-498D-8786-AC15A7054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159505-1A20-4017-B7B3-AC2F37D241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FD5B35B-3A5B-4161-8834-3D7A9BBE53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36940A9-0DCC-4E1F-9334-52B07D32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B8071DEB-F646-48FE-A186-063D30214E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AD2DAA8B-CC80-4D45-AD74-C755DBC1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CE77FF8-0A1D-4DDC-AB7D-2656DFC3C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6F2AB6A-155C-416C-A7B0-EB9D7545D3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8D4EA03-356E-4E81-83FF-331C2841EC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98E8CA-FEB5-41C8-A811-921B3BA9A2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6B39F3F-4FC4-487F-AF67-08D6603EA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54FE94F-2920-4A34-96EA-F4C8B13B50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254" y="270913"/>
            <a:ext cx="11622289" cy="1147076"/>
          </a:xfrm>
          <a:noFill/>
        </p:spPr>
        <p:txBody>
          <a:bodyPr anchor="b">
            <a:normAutofit/>
          </a:bodyPr>
          <a:lstStyle/>
          <a:p>
            <a:pPr algn="l"/>
            <a:r>
              <a:rPr lang="en-IN" sz="4800" dirty="0">
                <a:solidFill>
                  <a:schemeClr val="bg1"/>
                </a:solidFill>
              </a:rPr>
              <a:t>Continuous Improvement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2160-001C-49F8-E19A-ED2002710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525" y="2834455"/>
            <a:ext cx="10944053" cy="2607079"/>
          </a:xfrm>
          <a:noFill/>
        </p:spPr>
        <p:txBody>
          <a:bodyPr anchor="t"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Monitor platform performance and user feedback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Update and iterate based on technological advancements and user needs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6F54490-0AEE-42D1-ADBC-9285945DD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6262FB0-BE3C-47F4-B19B-2A6F3F401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BB584BC-D991-490D-BC4A-C7CEE2ECC0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F09230B-08D6-42F7-9503-AFE259555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A5DAA-8A62-46B3-962D-E8BC3DF80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E803A94-07B1-4673-A313-63F97F6BDC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51092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230</Words>
  <Application>Microsoft Office PowerPoint</Application>
  <PresentationFormat>Widescreen</PresentationFormat>
  <Paragraphs>44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Virtual Volunteer Network for Real-time Disaster Response</vt:lpstr>
      <vt:lpstr>Challenges in Traditional Disaster Response</vt:lpstr>
      <vt:lpstr>Introduction to the Virtual Volunteer Network (VVN)</vt:lpstr>
      <vt:lpstr>Impact</vt:lpstr>
      <vt:lpstr>Development of App</vt:lpstr>
      <vt:lpstr>Pilot Testing</vt:lpstr>
      <vt:lpstr>Deployment</vt:lpstr>
      <vt:lpstr>Training and Awareness</vt:lpstr>
      <vt:lpstr>Continuous Improvement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Volunteer Network for Real-time Disaster Response</dc:title>
  <dc:creator>SRIHARI MADDINENI</dc:creator>
  <cp:lastModifiedBy>SRIHARI MADDINENI</cp:lastModifiedBy>
  <cp:revision>4</cp:revision>
  <dcterms:created xsi:type="dcterms:W3CDTF">2024-04-05T16:43:35Z</dcterms:created>
  <dcterms:modified xsi:type="dcterms:W3CDTF">2024-04-05T17:25:38Z</dcterms:modified>
</cp:coreProperties>
</file>