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C2541-2106-42AF-B24A-EA7B27FF829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3AA61D-502F-4FA6-93D9-377110867CEC}">
      <dgm:prSet/>
      <dgm:spPr/>
      <dgm:t>
        <a:bodyPr/>
        <a:lstStyle/>
        <a:p>
          <a:pPr>
            <a:defRPr cap="all"/>
          </a:pPr>
          <a:r>
            <a:rPr lang="en-IN"/>
            <a:t>Lack of real-time information</a:t>
          </a:r>
          <a:endParaRPr lang="en-US"/>
        </a:p>
      </dgm:t>
    </dgm:pt>
    <dgm:pt modelId="{A1F1317E-198D-48D2-9430-9B9D17AAF705}" type="parTrans" cxnId="{B1D618AD-0206-4BFA-B26E-652960681B96}">
      <dgm:prSet/>
      <dgm:spPr/>
      <dgm:t>
        <a:bodyPr/>
        <a:lstStyle/>
        <a:p>
          <a:endParaRPr lang="en-US"/>
        </a:p>
      </dgm:t>
    </dgm:pt>
    <dgm:pt modelId="{6756F4F1-83C8-49A7-AEAB-313D0EF2FF5B}" type="sibTrans" cxnId="{B1D618AD-0206-4BFA-B26E-652960681B96}">
      <dgm:prSet/>
      <dgm:spPr/>
      <dgm:t>
        <a:bodyPr/>
        <a:lstStyle/>
        <a:p>
          <a:endParaRPr lang="en-US"/>
        </a:p>
      </dgm:t>
    </dgm:pt>
    <dgm:pt modelId="{4CF38582-596A-480E-BDF0-C6ECAC7A98C8}">
      <dgm:prSet/>
      <dgm:spPr/>
      <dgm:t>
        <a:bodyPr/>
        <a:lstStyle/>
        <a:p>
          <a:pPr>
            <a:defRPr cap="all"/>
          </a:pPr>
          <a:r>
            <a:rPr lang="en-US"/>
            <a:t>Communication gaps between authorities and volunteers</a:t>
          </a:r>
        </a:p>
      </dgm:t>
    </dgm:pt>
    <dgm:pt modelId="{207BBE10-FCF2-4F40-A059-1E07A542D1B8}" type="parTrans" cxnId="{44876519-E477-4D0D-8172-E2783D3B6B57}">
      <dgm:prSet/>
      <dgm:spPr/>
      <dgm:t>
        <a:bodyPr/>
        <a:lstStyle/>
        <a:p>
          <a:endParaRPr lang="en-US"/>
        </a:p>
      </dgm:t>
    </dgm:pt>
    <dgm:pt modelId="{EA0D4BFD-3279-480E-A018-8D611FCCE7A1}" type="sibTrans" cxnId="{44876519-E477-4D0D-8172-E2783D3B6B57}">
      <dgm:prSet/>
      <dgm:spPr/>
      <dgm:t>
        <a:bodyPr/>
        <a:lstStyle/>
        <a:p>
          <a:endParaRPr lang="en-US"/>
        </a:p>
      </dgm:t>
    </dgm:pt>
    <dgm:pt modelId="{0BA8E38A-B93D-483F-9AC6-7937CC03A10E}">
      <dgm:prSet/>
      <dgm:spPr/>
      <dgm:t>
        <a:bodyPr/>
        <a:lstStyle/>
        <a:p>
          <a:pPr>
            <a:defRPr cap="all"/>
          </a:pPr>
          <a:r>
            <a:rPr lang="en-US"/>
            <a:t>Impact on response efficiency and community resilience</a:t>
          </a:r>
        </a:p>
      </dgm:t>
    </dgm:pt>
    <dgm:pt modelId="{008B385E-5919-45D6-A2A3-ABB80BB4084A}" type="parTrans" cxnId="{703AE55E-3149-4F9B-83C0-F4F118831316}">
      <dgm:prSet/>
      <dgm:spPr/>
      <dgm:t>
        <a:bodyPr/>
        <a:lstStyle/>
        <a:p>
          <a:endParaRPr lang="en-US"/>
        </a:p>
      </dgm:t>
    </dgm:pt>
    <dgm:pt modelId="{1DD058E5-9579-4104-B891-F15B6D2ED9FD}" type="sibTrans" cxnId="{703AE55E-3149-4F9B-83C0-F4F118831316}">
      <dgm:prSet/>
      <dgm:spPr/>
      <dgm:t>
        <a:bodyPr/>
        <a:lstStyle/>
        <a:p>
          <a:endParaRPr lang="en-US"/>
        </a:p>
      </dgm:t>
    </dgm:pt>
    <dgm:pt modelId="{82709D9F-3714-42C2-8B3D-1EB1DD6DC153}" type="pres">
      <dgm:prSet presAssocID="{7FDC2541-2106-42AF-B24A-EA7B27FF8299}" presName="root" presStyleCnt="0">
        <dgm:presLayoutVars>
          <dgm:dir/>
          <dgm:resizeHandles val="exact"/>
        </dgm:presLayoutVars>
      </dgm:prSet>
      <dgm:spPr/>
    </dgm:pt>
    <dgm:pt modelId="{943BA040-2DD1-4A01-9B1D-5FF4CE24815E}" type="pres">
      <dgm:prSet presAssocID="{333AA61D-502F-4FA6-93D9-377110867CEC}" presName="compNode" presStyleCnt="0"/>
      <dgm:spPr/>
    </dgm:pt>
    <dgm:pt modelId="{A50B3310-CCDD-456B-A11C-AABF1D4E6F06}" type="pres">
      <dgm:prSet presAssocID="{333AA61D-502F-4FA6-93D9-377110867CE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859FF77-BE60-4A65-B0BD-AA769FEC0ED9}" type="pres">
      <dgm:prSet presAssocID="{333AA61D-502F-4FA6-93D9-377110867C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CC7954B-4511-4483-992D-9D588F68F757}" type="pres">
      <dgm:prSet presAssocID="{333AA61D-502F-4FA6-93D9-377110867CEC}" presName="spaceRect" presStyleCnt="0"/>
      <dgm:spPr/>
    </dgm:pt>
    <dgm:pt modelId="{67F60411-AF64-40DE-970E-FD39DEFD7F55}" type="pres">
      <dgm:prSet presAssocID="{333AA61D-502F-4FA6-93D9-377110867CEC}" presName="textRect" presStyleLbl="revTx" presStyleIdx="0" presStyleCnt="3">
        <dgm:presLayoutVars>
          <dgm:chMax val="1"/>
          <dgm:chPref val="1"/>
        </dgm:presLayoutVars>
      </dgm:prSet>
      <dgm:spPr/>
    </dgm:pt>
    <dgm:pt modelId="{F682EA51-B307-4DE7-AAA2-238B10E6D912}" type="pres">
      <dgm:prSet presAssocID="{6756F4F1-83C8-49A7-AEAB-313D0EF2FF5B}" presName="sibTrans" presStyleCnt="0"/>
      <dgm:spPr/>
    </dgm:pt>
    <dgm:pt modelId="{58AE5072-6A51-455C-A995-3AA5506F7829}" type="pres">
      <dgm:prSet presAssocID="{4CF38582-596A-480E-BDF0-C6ECAC7A98C8}" presName="compNode" presStyleCnt="0"/>
      <dgm:spPr/>
    </dgm:pt>
    <dgm:pt modelId="{E8D5905A-3036-4B22-A907-06E66C42FA17}" type="pres">
      <dgm:prSet presAssocID="{4CF38582-596A-480E-BDF0-C6ECAC7A98C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DD3E84E-592D-4EF8-878A-15BE233B2D6C}" type="pres">
      <dgm:prSet presAssocID="{4CF38582-596A-480E-BDF0-C6ECAC7A98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E08BBC6-84ED-4CA3-BABF-5F111F807DAC}" type="pres">
      <dgm:prSet presAssocID="{4CF38582-596A-480E-BDF0-C6ECAC7A98C8}" presName="spaceRect" presStyleCnt="0"/>
      <dgm:spPr/>
    </dgm:pt>
    <dgm:pt modelId="{0D5546B5-C453-4B67-A2BC-B246F59888A6}" type="pres">
      <dgm:prSet presAssocID="{4CF38582-596A-480E-BDF0-C6ECAC7A98C8}" presName="textRect" presStyleLbl="revTx" presStyleIdx="1" presStyleCnt="3">
        <dgm:presLayoutVars>
          <dgm:chMax val="1"/>
          <dgm:chPref val="1"/>
        </dgm:presLayoutVars>
      </dgm:prSet>
      <dgm:spPr/>
    </dgm:pt>
    <dgm:pt modelId="{F2B642FD-312B-4495-943A-F4A892AB38CC}" type="pres">
      <dgm:prSet presAssocID="{EA0D4BFD-3279-480E-A018-8D611FCCE7A1}" presName="sibTrans" presStyleCnt="0"/>
      <dgm:spPr/>
    </dgm:pt>
    <dgm:pt modelId="{04D364E1-CBA0-45EB-8083-736DD3AFE5A3}" type="pres">
      <dgm:prSet presAssocID="{0BA8E38A-B93D-483F-9AC6-7937CC03A10E}" presName="compNode" presStyleCnt="0"/>
      <dgm:spPr/>
    </dgm:pt>
    <dgm:pt modelId="{A8D917D6-077C-45DE-A5E4-4253AA716F00}" type="pres">
      <dgm:prSet presAssocID="{0BA8E38A-B93D-483F-9AC6-7937CC03A10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D73D55-0B04-442D-8F45-6D1C2C53BCB4}" type="pres">
      <dgm:prSet presAssocID="{0BA8E38A-B93D-483F-9AC6-7937CC03A1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B73E4AC-842E-4BD9-A593-F0C6128E8438}" type="pres">
      <dgm:prSet presAssocID="{0BA8E38A-B93D-483F-9AC6-7937CC03A10E}" presName="spaceRect" presStyleCnt="0"/>
      <dgm:spPr/>
    </dgm:pt>
    <dgm:pt modelId="{3BBBE332-345D-409D-A0DE-39B9887E206E}" type="pres">
      <dgm:prSet presAssocID="{0BA8E38A-B93D-483F-9AC6-7937CC03A1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876519-E477-4D0D-8172-E2783D3B6B57}" srcId="{7FDC2541-2106-42AF-B24A-EA7B27FF8299}" destId="{4CF38582-596A-480E-BDF0-C6ECAC7A98C8}" srcOrd="1" destOrd="0" parTransId="{207BBE10-FCF2-4F40-A059-1E07A542D1B8}" sibTransId="{EA0D4BFD-3279-480E-A018-8D611FCCE7A1}"/>
    <dgm:cxn modelId="{80AD6D26-2EB0-4BAC-B06B-73FF3CCD92E6}" type="presOf" srcId="{4CF38582-596A-480E-BDF0-C6ECAC7A98C8}" destId="{0D5546B5-C453-4B67-A2BC-B246F59888A6}" srcOrd="0" destOrd="0" presId="urn:microsoft.com/office/officeart/2018/5/layout/IconLeafLabelList"/>
    <dgm:cxn modelId="{48B27C2B-F8F4-4D1D-B419-D8E5CEC96F7F}" type="presOf" srcId="{7FDC2541-2106-42AF-B24A-EA7B27FF8299}" destId="{82709D9F-3714-42C2-8B3D-1EB1DD6DC153}" srcOrd="0" destOrd="0" presId="urn:microsoft.com/office/officeart/2018/5/layout/IconLeafLabelList"/>
    <dgm:cxn modelId="{703AE55E-3149-4F9B-83C0-F4F118831316}" srcId="{7FDC2541-2106-42AF-B24A-EA7B27FF8299}" destId="{0BA8E38A-B93D-483F-9AC6-7937CC03A10E}" srcOrd="2" destOrd="0" parTransId="{008B385E-5919-45D6-A2A3-ABB80BB4084A}" sibTransId="{1DD058E5-9579-4104-B891-F15B6D2ED9FD}"/>
    <dgm:cxn modelId="{848B9366-7483-4B2A-B0EB-9DCEDFD67BF0}" type="presOf" srcId="{333AA61D-502F-4FA6-93D9-377110867CEC}" destId="{67F60411-AF64-40DE-970E-FD39DEFD7F55}" srcOrd="0" destOrd="0" presId="urn:microsoft.com/office/officeart/2018/5/layout/IconLeafLabelList"/>
    <dgm:cxn modelId="{B1D618AD-0206-4BFA-B26E-652960681B96}" srcId="{7FDC2541-2106-42AF-B24A-EA7B27FF8299}" destId="{333AA61D-502F-4FA6-93D9-377110867CEC}" srcOrd="0" destOrd="0" parTransId="{A1F1317E-198D-48D2-9430-9B9D17AAF705}" sibTransId="{6756F4F1-83C8-49A7-AEAB-313D0EF2FF5B}"/>
    <dgm:cxn modelId="{B58A13D9-1620-48EF-BB82-192F17D7EE62}" type="presOf" srcId="{0BA8E38A-B93D-483F-9AC6-7937CC03A10E}" destId="{3BBBE332-345D-409D-A0DE-39B9887E206E}" srcOrd="0" destOrd="0" presId="urn:microsoft.com/office/officeart/2018/5/layout/IconLeafLabelList"/>
    <dgm:cxn modelId="{326AC0BA-9099-4F7F-A874-AD1B43B16DE6}" type="presParOf" srcId="{82709D9F-3714-42C2-8B3D-1EB1DD6DC153}" destId="{943BA040-2DD1-4A01-9B1D-5FF4CE24815E}" srcOrd="0" destOrd="0" presId="urn:microsoft.com/office/officeart/2018/5/layout/IconLeafLabelList"/>
    <dgm:cxn modelId="{E8128716-356F-4EFD-9DFA-80F4E824CD65}" type="presParOf" srcId="{943BA040-2DD1-4A01-9B1D-5FF4CE24815E}" destId="{A50B3310-CCDD-456B-A11C-AABF1D4E6F06}" srcOrd="0" destOrd="0" presId="urn:microsoft.com/office/officeart/2018/5/layout/IconLeafLabelList"/>
    <dgm:cxn modelId="{DEE923FB-6A67-4BBB-9C89-D2344B4D928D}" type="presParOf" srcId="{943BA040-2DD1-4A01-9B1D-5FF4CE24815E}" destId="{C859FF77-BE60-4A65-B0BD-AA769FEC0ED9}" srcOrd="1" destOrd="0" presId="urn:microsoft.com/office/officeart/2018/5/layout/IconLeafLabelList"/>
    <dgm:cxn modelId="{655BE3D2-C228-46DF-A340-C8E440AD413D}" type="presParOf" srcId="{943BA040-2DD1-4A01-9B1D-5FF4CE24815E}" destId="{BCC7954B-4511-4483-992D-9D588F68F757}" srcOrd="2" destOrd="0" presId="urn:microsoft.com/office/officeart/2018/5/layout/IconLeafLabelList"/>
    <dgm:cxn modelId="{AA502B65-31BB-476F-981A-9D967E4FC340}" type="presParOf" srcId="{943BA040-2DD1-4A01-9B1D-5FF4CE24815E}" destId="{67F60411-AF64-40DE-970E-FD39DEFD7F55}" srcOrd="3" destOrd="0" presId="urn:microsoft.com/office/officeart/2018/5/layout/IconLeafLabelList"/>
    <dgm:cxn modelId="{09358470-916F-4723-8557-32F39419B25D}" type="presParOf" srcId="{82709D9F-3714-42C2-8B3D-1EB1DD6DC153}" destId="{F682EA51-B307-4DE7-AAA2-238B10E6D912}" srcOrd="1" destOrd="0" presId="urn:microsoft.com/office/officeart/2018/5/layout/IconLeafLabelList"/>
    <dgm:cxn modelId="{0CA0F07C-3163-4549-B456-41525CA398EC}" type="presParOf" srcId="{82709D9F-3714-42C2-8B3D-1EB1DD6DC153}" destId="{58AE5072-6A51-455C-A995-3AA5506F7829}" srcOrd="2" destOrd="0" presId="urn:microsoft.com/office/officeart/2018/5/layout/IconLeafLabelList"/>
    <dgm:cxn modelId="{4AFB894B-4538-4A86-8814-CBDA31AC17F3}" type="presParOf" srcId="{58AE5072-6A51-455C-A995-3AA5506F7829}" destId="{E8D5905A-3036-4B22-A907-06E66C42FA17}" srcOrd="0" destOrd="0" presId="urn:microsoft.com/office/officeart/2018/5/layout/IconLeafLabelList"/>
    <dgm:cxn modelId="{30E257EE-84AE-46DA-B85E-49D458116A43}" type="presParOf" srcId="{58AE5072-6A51-455C-A995-3AA5506F7829}" destId="{8DD3E84E-592D-4EF8-878A-15BE233B2D6C}" srcOrd="1" destOrd="0" presId="urn:microsoft.com/office/officeart/2018/5/layout/IconLeafLabelList"/>
    <dgm:cxn modelId="{9A8AE637-C1C9-4394-AEEA-1DF26FC216D9}" type="presParOf" srcId="{58AE5072-6A51-455C-A995-3AA5506F7829}" destId="{BE08BBC6-84ED-4CA3-BABF-5F111F807DAC}" srcOrd="2" destOrd="0" presId="urn:microsoft.com/office/officeart/2018/5/layout/IconLeafLabelList"/>
    <dgm:cxn modelId="{51400175-FF78-413A-9CC4-20F05996F988}" type="presParOf" srcId="{58AE5072-6A51-455C-A995-3AA5506F7829}" destId="{0D5546B5-C453-4B67-A2BC-B246F59888A6}" srcOrd="3" destOrd="0" presId="urn:microsoft.com/office/officeart/2018/5/layout/IconLeafLabelList"/>
    <dgm:cxn modelId="{895330BD-1204-4578-B3C4-9F28C8C7D2DC}" type="presParOf" srcId="{82709D9F-3714-42C2-8B3D-1EB1DD6DC153}" destId="{F2B642FD-312B-4495-943A-F4A892AB38CC}" srcOrd="3" destOrd="0" presId="urn:microsoft.com/office/officeart/2018/5/layout/IconLeafLabelList"/>
    <dgm:cxn modelId="{5B9FFA80-0B50-4A2F-A1EC-1592AF68A204}" type="presParOf" srcId="{82709D9F-3714-42C2-8B3D-1EB1DD6DC153}" destId="{04D364E1-CBA0-45EB-8083-736DD3AFE5A3}" srcOrd="4" destOrd="0" presId="urn:microsoft.com/office/officeart/2018/5/layout/IconLeafLabelList"/>
    <dgm:cxn modelId="{1577A237-0A73-4DD1-BDE1-A6BC44ACC119}" type="presParOf" srcId="{04D364E1-CBA0-45EB-8083-736DD3AFE5A3}" destId="{A8D917D6-077C-45DE-A5E4-4253AA716F00}" srcOrd="0" destOrd="0" presId="urn:microsoft.com/office/officeart/2018/5/layout/IconLeafLabelList"/>
    <dgm:cxn modelId="{0076010A-D40E-4041-959C-BB4BDB8573AE}" type="presParOf" srcId="{04D364E1-CBA0-45EB-8083-736DD3AFE5A3}" destId="{8FD73D55-0B04-442D-8F45-6D1C2C53BCB4}" srcOrd="1" destOrd="0" presId="urn:microsoft.com/office/officeart/2018/5/layout/IconLeafLabelList"/>
    <dgm:cxn modelId="{3F98B285-1C4A-4BF0-B38E-1AE3A32187FE}" type="presParOf" srcId="{04D364E1-CBA0-45EB-8083-736DD3AFE5A3}" destId="{3B73E4AC-842E-4BD9-A593-F0C6128E8438}" srcOrd="2" destOrd="0" presId="urn:microsoft.com/office/officeart/2018/5/layout/IconLeafLabelList"/>
    <dgm:cxn modelId="{EAD17554-22F0-466F-92CB-EA9F26C8EAA9}" type="presParOf" srcId="{04D364E1-CBA0-45EB-8083-736DD3AFE5A3}" destId="{3BBBE332-345D-409D-A0DE-39B9887E206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70C165-04A0-4507-9FC1-E2EE95AF84E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35CB39-C630-4AE9-A7EF-061E3B1BFC69}">
      <dgm:prSet/>
      <dgm:spPr/>
      <dgm:t>
        <a:bodyPr/>
        <a:lstStyle/>
        <a:p>
          <a:r>
            <a:rPr lang="en-US" dirty="0"/>
            <a:t>Key Features: </a:t>
          </a:r>
        </a:p>
      </dgm:t>
    </dgm:pt>
    <dgm:pt modelId="{59AA6DBE-9D76-4CC4-941D-229390665FF8}" type="parTrans" cxnId="{03E83B67-6D5F-4868-A260-75EE1D35E244}">
      <dgm:prSet/>
      <dgm:spPr/>
      <dgm:t>
        <a:bodyPr/>
        <a:lstStyle/>
        <a:p>
          <a:endParaRPr lang="en-US"/>
        </a:p>
      </dgm:t>
    </dgm:pt>
    <dgm:pt modelId="{965152E6-729D-4B9A-AC93-7AFF4FCFF7F4}" type="sibTrans" cxnId="{03E83B67-6D5F-4868-A260-75EE1D35E244}">
      <dgm:prSet/>
      <dgm:spPr/>
      <dgm:t>
        <a:bodyPr/>
        <a:lstStyle/>
        <a:p>
          <a:endParaRPr lang="en-US"/>
        </a:p>
      </dgm:t>
    </dgm:pt>
    <dgm:pt modelId="{0E33AC06-4C41-49D3-BD7A-6DC094D48B09}">
      <dgm:prSet/>
      <dgm:spPr/>
      <dgm:t>
        <a:bodyPr/>
        <a:lstStyle/>
        <a:p>
          <a:r>
            <a:rPr lang="en-US"/>
            <a:t>Real-time mapping </a:t>
          </a:r>
        </a:p>
      </dgm:t>
    </dgm:pt>
    <dgm:pt modelId="{90EC0389-9F74-4F69-8D57-98C7A3385294}" type="parTrans" cxnId="{FC4637AD-DA3E-40E2-A83E-529DB0CEAADF}">
      <dgm:prSet/>
      <dgm:spPr/>
      <dgm:t>
        <a:bodyPr/>
        <a:lstStyle/>
        <a:p>
          <a:endParaRPr lang="en-US"/>
        </a:p>
      </dgm:t>
    </dgm:pt>
    <dgm:pt modelId="{B554CDFF-E2DB-446A-BE44-D01BCF8D5F6F}" type="sibTrans" cxnId="{FC4637AD-DA3E-40E2-A83E-529DB0CEAADF}">
      <dgm:prSet/>
      <dgm:spPr/>
      <dgm:t>
        <a:bodyPr/>
        <a:lstStyle/>
        <a:p>
          <a:endParaRPr lang="en-US"/>
        </a:p>
      </dgm:t>
    </dgm:pt>
    <dgm:pt modelId="{43E551F0-3505-491F-8823-471405AC4742}">
      <dgm:prSet/>
      <dgm:spPr/>
      <dgm:t>
        <a:bodyPr/>
        <a:lstStyle/>
        <a:p>
          <a:r>
            <a:rPr lang="en-US"/>
            <a:t>Volunteer coordination  </a:t>
          </a:r>
        </a:p>
      </dgm:t>
    </dgm:pt>
    <dgm:pt modelId="{38BE9E43-985F-4DB6-8E79-40B3C0BDC33A}" type="parTrans" cxnId="{3136AFD3-35D6-4E69-9806-3A83C04EF0DE}">
      <dgm:prSet/>
      <dgm:spPr/>
      <dgm:t>
        <a:bodyPr/>
        <a:lstStyle/>
        <a:p>
          <a:endParaRPr lang="en-US"/>
        </a:p>
      </dgm:t>
    </dgm:pt>
    <dgm:pt modelId="{B26D61E2-EC55-4A77-A11E-B50C74940AB2}" type="sibTrans" cxnId="{3136AFD3-35D6-4E69-9806-3A83C04EF0DE}">
      <dgm:prSet/>
      <dgm:spPr/>
      <dgm:t>
        <a:bodyPr/>
        <a:lstStyle/>
        <a:p>
          <a:endParaRPr lang="en-US"/>
        </a:p>
      </dgm:t>
    </dgm:pt>
    <dgm:pt modelId="{2EC3209F-BE71-4A22-890F-603494019DB3}">
      <dgm:prSet/>
      <dgm:spPr/>
      <dgm:t>
        <a:bodyPr/>
        <a:lstStyle/>
        <a:p>
          <a:r>
            <a:rPr lang="en-US" dirty="0"/>
            <a:t>Emergency alerts </a:t>
          </a:r>
        </a:p>
      </dgm:t>
    </dgm:pt>
    <dgm:pt modelId="{2196A75D-B59C-4523-B321-07BFF2804A71}" type="parTrans" cxnId="{4793A2B6-50E7-4341-AD31-20EE2332583B}">
      <dgm:prSet/>
      <dgm:spPr/>
      <dgm:t>
        <a:bodyPr/>
        <a:lstStyle/>
        <a:p>
          <a:endParaRPr lang="en-US"/>
        </a:p>
      </dgm:t>
    </dgm:pt>
    <dgm:pt modelId="{DDF94DBB-5BE3-4752-B450-F194E4AA0F8C}" type="sibTrans" cxnId="{4793A2B6-50E7-4341-AD31-20EE2332583B}">
      <dgm:prSet/>
      <dgm:spPr/>
      <dgm:t>
        <a:bodyPr/>
        <a:lstStyle/>
        <a:p>
          <a:endParaRPr lang="en-US"/>
        </a:p>
      </dgm:t>
    </dgm:pt>
    <dgm:pt modelId="{7A9D4D83-13A2-4C58-9733-4CEED1A95690}">
      <dgm:prSet/>
      <dgm:spPr/>
      <dgm:t>
        <a:bodyPr/>
        <a:lstStyle/>
        <a:p>
          <a:r>
            <a:rPr lang="en-US"/>
            <a:t>Resource management  </a:t>
          </a:r>
        </a:p>
      </dgm:t>
    </dgm:pt>
    <dgm:pt modelId="{09104EC5-12D5-426A-A098-D6487BB1269F}" type="parTrans" cxnId="{5A70BAE4-DDA0-4AB4-9540-15DD2E935461}">
      <dgm:prSet/>
      <dgm:spPr/>
      <dgm:t>
        <a:bodyPr/>
        <a:lstStyle/>
        <a:p>
          <a:endParaRPr lang="en-US"/>
        </a:p>
      </dgm:t>
    </dgm:pt>
    <dgm:pt modelId="{A1FDC8ED-33B8-4325-A330-1092660B95A5}" type="sibTrans" cxnId="{5A70BAE4-DDA0-4AB4-9540-15DD2E935461}">
      <dgm:prSet/>
      <dgm:spPr/>
      <dgm:t>
        <a:bodyPr/>
        <a:lstStyle/>
        <a:p>
          <a:endParaRPr lang="en-US"/>
        </a:p>
      </dgm:t>
    </dgm:pt>
    <dgm:pt modelId="{8E060F20-0826-4B69-80C7-3F8248981AB4}">
      <dgm:prSet/>
      <dgm:spPr/>
      <dgm:t>
        <a:bodyPr/>
        <a:lstStyle/>
        <a:p>
          <a:r>
            <a:rPr lang="en-US"/>
            <a:t>Crowd-sourced data collection  </a:t>
          </a:r>
        </a:p>
      </dgm:t>
    </dgm:pt>
    <dgm:pt modelId="{2370FB46-6D21-4785-9AC5-96939F080B13}" type="parTrans" cxnId="{9CA87B74-3DDD-42B6-8431-A12EC90310F1}">
      <dgm:prSet/>
      <dgm:spPr/>
      <dgm:t>
        <a:bodyPr/>
        <a:lstStyle/>
        <a:p>
          <a:endParaRPr lang="en-US"/>
        </a:p>
      </dgm:t>
    </dgm:pt>
    <dgm:pt modelId="{85988D25-9FDC-4DB2-A8F0-E36B21379FA4}" type="sibTrans" cxnId="{9CA87B74-3DDD-42B6-8431-A12EC90310F1}">
      <dgm:prSet/>
      <dgm:spPr/>
      <dgm:t>
        <a:bodyPr/>
        <a:lstStyle/>
        <a:p>
          <a:endParaRPr lang="en-US"/>
        </a:p>
      </dgm:t>
    </dgm:pt>
    <dgm:pt modelId="{87024B00-7CDE-4D26-8AA0-2DE532CA4391}">
      <dgm:prSet/>
      <dgm:spPr/>
      <dgm:t>
        <a:bodyPr/>
        <a:lstStyle/>
        <a:p>
          <a:r>
            <a:rPr lang="en-US"/>
            <a:t>Analytics dashboard</a:t>
          </a:r>
        </a:p>
      </dgm:t>
    </dgm:pt>
    <dgm:pt modelId="{41A85883-4E0C-4540-A096-257E63DF90CA}" type="parTrans" cxnId="{BCD8500F-A3EE-448D-A680-10BFBE6A09D4}">
      <dgm:prSet/>
      <dgm:spPr/>
      <dgm:t>
        <a:bodyPr/>
        <a:lstStyle/>
        <a:p>
          <a:endParaRPr lang="en-US"/>
        </a:p>
      </dgm:t>
    </dgm:pt>
    <dgm:pt modelId="{F8DAC571-9788-46ED-ACB7-291DA917DC15}" type="sibTrans" cxnId="{BCD8500F-A3EE-448D-A680-10BFBE6A09D4}">
      <dgm:prSet/>
      <dgm:spPr/>
      <dgm:t>
        <a:bodyPr/>
        <a:lstStyle/>
        <a:p>
          <a:endParaRPr lang="en-US"/>
        </a:p>
      </dgm:t>
    </dgm:pt>
    <dgm:pt modelId="{B531356F-551B-47B4-8F66-D54C714FFEB3}" type="pres">
      <dgm:prSet presAssocID="{9170C165-04A0-4507-9FC1-E2EE95AF84E7}" presName="vert0" presStyleCnt="0">
        <dgm:presLayoutVars>
          <dgm:dir/>
          <dgm:animOne val="branch"/>
          <dgm:animLvl val="lvl"/>
        </dgm:presLayoutVars>
      </dgm:prSet>
      <dgm:spPr/>
    </dgm:pt>
    <dgm:pt modelId="{EC4E028D-2A8C-47AE-9AA1-3373C3B34DAC}" type="pres">
      <dgm:prSet presAssocID="{3A35CB39-C630-4AE9-A7EF-061E3B1BFC69}" presName="thickLine" presStyleLbl="alignNode1" presStyleIdx="0" presStyleCnt="1"/>
      <dgm:spPr/>
    </dgm:pt>
    <dgm:pt modelId="{E63C8D8C-8275-4C16-B4B0-6E63897B021D}" type="pres">
      <dgm:prSet presAssocID="{3A35CB39-C630-4AE9-A7EF-061E3B1BFC69}" presName="horz1" presStyleCnt="0"/>
      <dgm:spPr/>
    </dgm:pt>
    <dgm:pt modelId="{F29F2762-C7CF-4ED2-BAC6-656EF8FE8AEA}" type="pres">
      <dgm:prSet presAssocID="{3A35CB39-C630-4AE9-A7EF-061E3B1BFC69}" presName="tx1" presStyleLbl="revTx" presStyleIdx="0" presStyleCnt="7" custScaleX="123807" custScaleY="97789"/>
      <dgm:spPr/>
    </dgm:pt>
    <dgm:pt modelId="{4E503B49-7134-4DAA-BDA0-41BF9339DF76}" type="pres">
      <dgm:prSet presAssocID="{3A35CB39-C630-4AE9-A7EF-061E3B1BFC69}" presName="vert1" presStyleCnt="0"/>
      <dgm:spPr/>
    </dgm:pt>
    <dgm:pt modelId="{5F0C3C3F-D3EF-4155-88A9-85817C46112B}" type="pres">
      <dgm:prSet presAssocID="{0E33AC06-4C41-49D3-BD7A-6DC094D48B09}" presName="vertSpace2a" presStyleCnt="0"/>
      <dgm:spPr/>
    </dgm:pt>
    <dgm:pt modelId="{68EE8CC0-7DA6-48FF-98AA-8B18A79593AD}" type="pres">
      <dgm:prSet presAssocID="{0E33AC06-4C41-49D3-BD7A-6DC094D48B09}" presName="horz2" presStyleCnt="0"/>
      <dgm:spPr/>
    </dgm:pt>
    <dgm:pt modelId="{3EE9784D-2FB3-4E68-8E1A-DC0DBCCEEADD}" type="pres">
      <dgm:prSet presAssocID="{0E33AC06-4C41-49D3-BD7A-6DC094D48B09}" presName="horzSpace2" presStyleCnt="0"/>
      <dgm:spPr/>
    </dgm:pt>
    <dgm:pt modelId="{D6238DCD-6028-4222-A23C-F23140F9A762}" type="pres">
      <dgm:prSet presAssocID="{0E33AC06-4C41-49D3-BD7A-6DC094D48B09}" presName="tx2" presStyleLbl="revTx" presStyleIdx="1" presStyleCnt="7"/>
      <dgm:spPr/>
    </dgm:pt>
    <dgm:pt modelId="{BE5B1B1E-A72D-433F-B4F3-97F5A9A600BD}" type="pres">
      <dgm:prSet presAssocID="{0E33AC06-4C41-49D3-BD7A-6DC094D48B09}" presName="vert2" presStyleCnt="0"/>
      <dgm:spPr/>
    </dgm:pt>
    <dgm:pt modelId="{1E039FCE-B57D-4601-971D-8C1663CC57DF}" type="pres">
      <dgm:prSet presAssocID="{0E33AC06-4C41-49D3-BD7A-6DC094D48B09}" presName="thinLine2b" presStyleLbl="callout" presStyleIdx="0" presStyleCnt="6"/>
      <dgm:spPr/>
    </dgm:pt>
    <dgm:pt modelId="{1408FAAB-B85C-42F5-91BF-7F6897CC7263}" type="pres">
      <dgm:prSet presAssocID="{0E33AC06-4C41-49D3-BD7A-6DC094D48B09}" presName="vertSpace2b" presStyleCnt="0"/>
      <dgm:spPr/>
    </dgm:pt>
    <dgm:pt modelId="{8A807875-CA3B-4881-B97A-E2D317D811E3}" type="pres">
      <dgm:prSet presAssocID="{43E551F0-3505-491F-8823-471405AC4742}" presName="horz2" presStyleCnt="0"/>
      <dgm:spPr/>
    </dgm:pt>
    <dgm:pt modelId="{D90EB49C-26AF-40F3-8AA7-89DDD04024C1}" type="pres">
      <dgm:prSet presAssocID="{43E551F0-3505-491F-8823-471405AC4742}" presName="horzSpace2" presStyleCnt="0"/>
      <dgm:spPr/>
    </dgm:pt>
    <dgm:pt modelId="{D92D55F1-B29D-4B25-8325-008708C16FCE}" type="pres">
      <dgm:prSet presAssocID="{43E551F0-3505-491F-8823-471405AC4742}" presName="tx2" presStyleLbl="revTx" presStyleIdx="2" presStyleCnt="7"/>
      <dgm:spPr/>
    </dgm:pt>
    <dgm:pt modelId="{65ED2DD7-C26A-4966-8F8D-4571E31B2428}" type="pres">
      <dgm:prSet presAssocID="{43E551F0-3505-491F-8823-471405AC4742}" presName="vert2" presStyleCnt="0"/>
      <dgm:spPr/>
    </dgm:pt>
    <dgm:pt modelId="{FF1D8246-5C7C-41A7-8219-DCDDB5681CC7}" type="pres">
      <dgm:prSet presAssocID="{43E551F0-3505-491F-8823-471405AC4742}" presName="thinLine2b" presStyleLbl="callout" presStyleIdx="1" presStyleCnt="6"/>
      <dgm:spPr/>
    </dgm:pt>
    <dgm:pt modelId="{0E0EF8C8-AA42-4E46-B78A-9A80CB781965}" type="pres">
      <dgm:prSet presAssocID="{43E551F0-3505-491F-8823-471405AC4742}" presName="vertSpace2b" presStyleCnt="0"/>
      <dgm:spPr/>
    </dgm:pt>
    <dgm:pt modelId="{E9797895-3205-4EB4-B4BE-311ED75A3B17}" type="pres">
      <dgm:prSet presAssocID="{2EC3209F-BE71-4A22-890F-603494019DB3}" presName="horz2" presStyleCnt="0"/>
      <dgm:spPr/>
    </dgm:pt>
    <dgm:pt modelId="{103EA3FA-F724-4C47-98A1-7CD18CC9D58A}" type="pres">
      <dgm:prSet presAssocID="{2EC3209F-BE71-4A22-890F-603494019DB3}" presName="horzSpace2" presStyleCnt="0"/>
      <dgm:spPr/>
    </dgm:pt>
    <dgm:pt modelId="{6200D3F0-022D-4D92-BE7C-33A150ACA617}" type="pres">
      <dgm:prSet presAssocID="{2EC3209F-BE71-4A22-890F-603494019DB3}" presName="tx2" presStyleLbl="revTx" presStyleIdx="3" presStyleCnt="7"/>
      <dgm:spPr/>
    </dgm:pt>
    <dgm:pt modelId="{ECE8A531-01A8-4BC6-8173-B795CE10F5AC}" type="pres">
      <dgm:prSet presAssocID="{2EC3209F-BE71-4A22-890F-603494019DB3}" presName="vert2" presStyleCnt="0"/>
      <dgm:spPr/>
    </dgm:pt>
    <dgm:pt modelId="{3C0E58B8-44A8-4495-9480-4A29FF2F67EE}" type="pres">
      <dgm:prSet presAssocID="{2EC3209F-BE71-4A22-890F-603494019DB3}" presName="thinLine2b" presStyleLbl="callout" presStyleIdx="2" presStyleCnt="6"/>
      <dgm:spPr/>
    </dgm:pt>
    <dgm:pt modelId="{0AD4D04C-A3AB-4A6E-9EEB-1D3359E6642B}" type="pres">
      <dgm:prSet presAssocID="{2EC3209F-BE71-4A22-890F-603494019DB3}" presName="vertSpace2b" presStyleCnt="0"/>
      <dgm:spPr/>
    </dgm:pt>
    <dgm:pt modelId="{767BF7FB-F4E5-4B7A-89BF-ABBB5BDD5D7D}" type="pres">
      <dgm:prSet presAssocID="{7A9D4D83-13A2-4C58-9733-4CEED1A95690}" presName="horz2" presStyleCnt="0"/>
      <dgm:spPr/>
    </dgm:pt>
    <dgm:pt modelId="{53C00D00-0DEE-47DC-97C3-06DC7F04D236}" type="pres">
      <dgm:prSet presAssocID="{7A9D4D83-13A2-4C58-9733-4CEED1A95690}" presName="horzSpace2" presStyleCnt="0"/>
      <dgm:spPr/>
    </dgm:pt>
    <dgm:pt modelId="{ACB9FFED-E2E7-4A4B-BDC1-B9B8053FF8A7}" type="pres">
      <dgm:prSet presAssocID="{7A9D4D83-13A2-4C58-9733-4CEED1A95690}" presName="tx2" presStyleLbl="revTx" presStyleIdx="4" presStyleCnt="7"/>
      <dgm:spPr/>
    </dgm:pt>
    <dgm:pt modelId="{37BDEE97-F16E-4D40-B28A-5B788C805865}" type="pres">
      <dgm:prSet presAssocID="{7A9D4D83-13A2-4C58-9733-4CEED1A95690}" presName="vert2" presStyleCnt="0"/>
      <dgm:spPr/>
    </dgm:pt>
    <dgm:pt modelId="{9EC6DD33-EA91-47A4-8277-7DA05FB9FC2F}" type="pres">
      <dgm:prSet presAssocID="{7A9D4D83-13A2-4C58-9733-4CEED1A95690}" presName="thinLine2b" presStyleLbl="callout" presStyleIdx="3" presStyleCnt="6"/>
      <dgm:spPr/>
    </dgm:pt>
    <dgm:pt modelId="{560CCA14-5A95-46EB-AC90-DBEABBADBB6E}" type="pres">
      <dgm:prSet presAssocID="{7A9D4D83-13A2-4C58-9733-4CEED1A95690}" presName="vertSpace2b" presStyleCnt="0"/>
      <dgm:spPr/>
    </dgm:pt>
    <dgm:pt modelId="{E840394F-B84E-4147-B338-6EF6FFD03C86}" type="pres">
      <dgm:prSet presAssocID="{8E060F20-0826-4B69-80C7-3F8248981AB4}" presName="horz2" presStyleCnt="0"/>
      <dgm:spPr/>
    </dgm:pt>
    <dgm:pt modelId="{8E01C630-9F50-4FE7-A05D-B54FF48D5332}" type="pres">
      <dgm:prSet presAssocID="{8E060F20-0826-4B69-80C7-3F8248981AB4}" presName="horzSpace2" presStyleCnt="0"/>
      <dgm:spPr/>
    </dgm:pt>
    <dgm:pt modelId="{1148CAC7-19C4-4B48-AE50-01641DBA8E73}" type="pres">
      <dgm:prSet presAssocID="{8E060F20-0826-4B69-80C7-3F8248981AB4}" presName="tx2" presStyleLbl="revTx" presStyleIdx="5" presStyleCnt="7"/>
      <dgm:spPr/>
    </dgm:pt>
    <dgm:pt modelId="{F42A79BF-6758-4431-9F17-52276F702C53}" type="pres">
      <dgm:prSet presAssocID="{8E060F20-0826-4B69-80C7-3F8248981AB4}" presName="vert2" presStyleCnt="0"/>
      <dgm:spPr/>
    </dgm:pt>
    <dgm:pt modelId="{BC829F16-D59D-4188-AA6F-11A618EAD896}" type="pres">
      <dgm:prSet presAssocID="{8E060F20-0826-4B69-80C7-3F8248981AB4}" presName="thinLine2b" presStyleLbl="callout" presStyleIdx="4" presStyleCnt="6"/>
      <dgm:spPr/>
    </dgm:pt>
    <dgm:pt modelId="{8ADB4503-8301-425B-9971-08A6DC668093}" type="pres">
      <dgm:prSet presAssocID="{8E060F20-0826-4B69-80C7-3F8248981AB4}" presName="vertSpace2b" presStyleCnt="0"/>
      <dgm:spPr/>
    </dgm:pt>
    <dgm:pt modelId="{1C9C9996-510E-4FDA-A878-19DC17A0F540}" type="pres">
      <dgm:prSet presAssocID="{87024B00-7CDE-4D26-8AA0-2DE532CA4391}" presName="horz2" presStyleCnt="0"/>
      <dgm:spPr/>
    </dgm:pt>
    <dgm:pt modelId="{84767DEF-5192-4DCD-961C-3F32BA30856B}" type="pres">
      <dgm:prSet presAssocID="{87024B00-7CDE-4D26-8AA0-2DE532CA4391}" presName="horzSpace2" presStyleCnt="0"/>
      <dgm:spPr/>
    </dgm:pt>
    <dgm:pt modelId="{2AB7EB74-BA6B-4359-9D4A-189658AA2C42}" type="pres">
      <dgm:prSet presAssocID="{87024B00-7CDE-4D26-8AA0-2DE532CA4391}" presName="tx2" presStyleLbl="revTx" presStyleIdx="6" presStyleCnt="7"/>
      <dgm:spPr/>
    </dgm:pt>
    <dgm:pt modelId="{7D6ACD81-AA3B-423F-B705-1E6652E063A1}" type="pres">
      <dgm:prSet presAssocID="{87024B00-7CDE-4D26-8AA0-2DE532CA4391}" presName="vert2" presStyleCnt="0"/>
      <dgm:spPr/>
    </dgm:pt>
    <dgm:pt modelId="{17D4A071-BB84-4CD9-93EE-12C5E3D612EA}" type="pres">
      <dgm:prSet presAssocID="{87024B00-7CDE-4D26-8AA0-2DE532CA4391}" presName="thinLine2b" presStyleLbl="callout" presStyleIdx="5" presStyleCnt="6"/>
      <dgm:spPr/>
    </dgm:pt>
    <dgm:pt modelId="{1DF3C2D3-59F3-4BFE-B2E6-AEF1BA353F67}" type="pres">
      <dgm:prSet presAssocID="{87024B00-7CDE-4D26-8AA0-2DE532CA4391}" presName="vertSpace2b" presStyleCnt="0"/>
      <dgm:spPr/>
    </dgm:pt>
  </dgm:ptLst>
  <dgm:cxnLst>
    <dgm:cxn modelId="{B0752903-4DF7-445F-B3C1-6502B2285020}" type="presOf" srcId="{0E33AC06-4C41-49D3-BD7A-6DC094D48B09}" destId="{D6238DCD-6028-4222-A23C-F23140F9A762}" srcOrd="0" destOrd="0" presId="urn:microsoft.com/office/officeart/2008/layout/LinedList"/>
    <dgm:cxn modelId="{BCD8500F-A3EE-448D-A680-10BFBE6A09D4}" srcId="{3A35CB39-C630-4AE9-A7EF-061E3B1BFC69}" destId="{87024B00-7CDE-4D26-8AA0-2DE532CA4391}" srcOrd="5" destOrd="0" parTransId="{41A85883-4E0C-4540-A096-257E63DF90CA}" sibTransId="{F8DAC571-9788-46ED-ACB7-291DA917DC15}"/>
    <dgm:cxn modelId="{A1F1B616-DB0B-4B7D-BA36-9E069CBFB859}" type="presOf" srcId="{3A35CB39-C630-4AE9-A7EF-061E3B1BFC69}" destId="{F29F2762-C7CF-4ED2-BAC6-656EF8FE8AEA}" srcOrd="0" destOrd="0" presId="urn:microsoft.com/office/officeart/2008/layout/LinedList"/>
    <dgm:cxn modelId="{03E83B67-6D5F-4868-A260-75EE1D35E244}" srcId="{9170C165-04A0-4507-9FC1-E2EE95AF84E7}" destId="{3A35CB39-C630-4AE9-A7EF-061E3B1BFC69}" srcOrd="0" destOrd="0" parTransId="{59AA6DBE-9D76-4CC4-941D-229390665FF8}" sibTransId="{965152E6-729D-4B9A-AC93-7AFF4FCFF7F4}"/>
    <dgm:cxn modelId="{9CA87B74-3DDD-42B6-8431-A12EC90310F1}" srcId="{3A35CB39-C630-4AE9-A7EF-061E3B1BFC69}" destId="{8E060F20-0826-4B69-80C7-3F8248981AB4}" srcOrd="4" destOrd="0" parTransId="{2370FB46-6D21-4785-9AC5-96939F080B13}" sibTransId="{85988D25-9FDC-4DB2-A8F0-E36B21379FA4}"/>
    <dgm:cxn modelId="{BAADD386-D9E4-4ACB-830B-D7639F2754E0}" type="presOf" srcId="{2EC3209F-BE71-4A22-890F-603494019DB3}" destId="{6200D3F0-022D-4D92-BE7C-33A150ACA617}" srcOrd="0" destOrd="0" presId="urn:microsoft.com/office/officeart/2008/layout/LinedList"/>
    <dgm:cxn modelId="{C2311D89-8A37-4D3B-89CA-AD7E59D8E4B2}" type="presOf" srcId="{87024B00-7CDE-4D26-8AA0-2DE532CA4391}" destId="{2AB7EB74-BA6B-4359-9D4A-189658AA2C42}" srcOrd="0" destOrd="0" presId="urn:microsoft.com/office/officeart/2008/layout/LinedList"/>
    <dgm:cxn modelId="{FC4637AD-DA3E-40E2-A83E-529DB0CEAADF}" srcId="{3A35CB39-C630-4AE9-A7EF-061E3B1BFC69}" destId="{0E33AC06-4C41-49D3-BD7A-6DC094D48B09}" srcOrd="0" destOrd="0" parTransId="{90EC0389-9F74-4F69-8D57-98C7A3385294}" sibTransId="{B554CDFF-E2DB-446A-BE44-D01BCF8D5F6F}"/>
    <dgm:cxn modelId="{4793A2B6-50E7-4341-AD31-20EE2332583B}" srcId="{3A35CB39-C630-4AE9-A7EF-061E3B1BFC69}" destId="{2EC3209F-BE71-4A22-890F-603494019DB3}" srcOrd="2" destOrd="0" parTransId="{2196A75D-B59C-4523-B321-07BFF2804A71}" sibTransId="{DDF94DBB-5BE3-4752-B450-F194E4AA0F8C}"/>
    <dgm:cxn modelId="{82915DB7-F520-46D3-8B23-C46479D36186}" type="presOf" srcId="{7A9D4D83-13A2-4C58-9733-4CEED1A95690}" destId="{ACB9FFED-E2E7-4A4B-BDC1-B9B8053FF8A7}" srcOrd="0" destOrd="0" presId="urn:microsoft.com/office/officeart/2008/layout/LinedList"/>
    <dgm:cxn modelId="{3136AFD3-35D6-4E69-9806-3A83C04EF0DE}" srcId="{3A35CB39-C630-4AE9-A7EF-061E3B1BFC69}" destId="{43E551F0-3505-491F-8823-471405AC4742}" srcOrd="1" destOrd="0" parTransId="{38BE9E43-985F-4DB6-8E79-40B3C0BDC33A}" sibTransId="{B26D61E2-EC55-4A77-A11E-B50C74940AB2}"/>
    <dgm:cxn modelId="{C903E3DD-75CF-4017-9143-55C150A77A83}" type="presOf" srcId="{9170C165-04A0-4507-9FC1-E2EE95AF84E7}" destId="{B531356F-551B-47B4-8F66-D54C714FFEB3}" srcOrd="0" destOrd="0" presId="urn:microsoft.com/office/officeart/2008/layout/LinedList"/>
    <dgm:cxn modelId="{5A70BAE4-DDA0-4AB4-9540-15DD2E935461}" srcId="{3A35CB39-C630-4AE9-A7EF-061E3B1BFC69}" destId="{7A9D4D83-13A2-4C58-9733-4CEED1A95690}" srcOrd="3" destOrd="0" parTransId="{09104EC5-12D5-426A-A098-D6487BB1269F}" sibTransId="{A1FDC8ED-33B8-4325-A330-1092660B95A5}"/>
    <dgm:cxn modelId="{AB036AF4-D4BA-4D92-BAA6-4CF61F56549B}" type="presOf" srcId="{8E060F20-0826-4B69-80C7-3F8248981AB4}" destId="{1148CAC7-19C4-4B48-AE50-01641DBA8E73}" srcOrd="0" destOrd="0" presId="urn:microsoft.com/office/officeart/2008/layout/LinedList"/>
    <dgm:cxn modelId="{D1C1E1FB-1E02-419E-9204-7573BA5AA5DC}" type="presOf" srcId="{43E551F0-3505-491F-8823-471405AC4742}" destId="{D92D55F1-B29D-4B25-8325-008708C16FCE}" srcOrd="0" destOrd="0" presId="urn:microsoft.com/office/officeart/2008/layout/LinedList"/>
    <dgm:cxn modelId="{668DE77B-8DA3-43BA-8623-574866FA757F}" type="presParOf" srcId="{B531356F-551B-47B4-8F66-D54C714FFEB3}" destId="{EC4E028D-2A8C-47AE-9AA1-3373C3B34DAC}" srcOrd="0" destOrd="0" presId="urn:microsoft.com/office/officeart/2008/layout/LinedList"/>
    <dgm:cxn modelId="{4C95130D-4E8A-4010-91A1-CA5E8ABE1517}" type="presParOf" srcId="{B531356F-551B-47B4-8F66-D54C714FFEB3}" destId="{E63C8D8C-8275-4C16-B4B0-6E63897B021D}" srcOrd="1" destOrd="0" presId="urn:microsoft.com/office/officeart/2008/layout/LinedList"/>
    <dgm:cxn modelId="{4F052FD5-46B1-487D-B7C3-013A72771C3C}" type="presParOf" srcId="{E63C8D8C-8275-4C16-B4B0-6E63897B021D}" destId="{F29F2762-C7CF-4ED2-BAC6-656EF8FE8AEA}" srcOrd="0" destOrd="0" presId="urn:microsoft.com/office/officeart/2008/layout/LinedList"/>
    <dgm:cxn modelId="{3B7A67B0-EA05-4798-9EEA-E552A289DAD5}" type="presParOf" srcId="{E63C8D8C-8275-4C16-B4B0-6E63897B021D}" destId="{4E503B49-7134-4DAA-BDA0-41BF9339DF76}" srcOrd="1" destOrd="0" presId="urn:microsoft.com/office/officeart/2008/layout/LinedList"/>
    <dgm:cxn modelId="{86D4518C-9F8D-4303-819B-45D2B3DB1B77}" type="presParOf" srcId="{4E503B49-7134-4DAA-BDA0-41BF9339DF76}" destId="{5F0C3C3F-D3EF-4155-88A9-85817C46112B}" srcOrd="0" destOrd="0" presId="urn:microsoft.com/office/officeart/2008/layout/LinedList"/>
    <dgm:cxn modelId="{83C4C450-756D-4038-9D81-AC5DB48C53C7}" type="presParOf" srcId="{4E503B49-7134-4DAA-BDA0-41BF9339DF76}" destId="{68EE8CC0-7DA6-48FF-98AA-8B18A79593AD}" srcOrd="1" destOrd="0" presId="urn:microsoft.com/office/officeart/2008/layout/LinedList"/>
    <dgm:cxn modelId="{4F938FF7-8FA7-458B-BACC-3B2BB5539D5B}" type="presParOf" srcId="{68EE8CC0-7DA6-48FF-98AA-8B18A79593AD}" destId="{3EE9784D-2FB3-4E68-8E1A-DC0DBCCEEADD}" srcOrd="0" destOrd="0" presId="urn:microsoft.com/office/officeart/2008/layout/LinedList"/>
    <dgm:cxn modelId="{6EA859BC-E9FD-44B8-987D-C19AA14CABD8}" type="presParOf" srcId="{68EE8CC0-7DA6-48FF-98AA-8B18A79593AD}" destId="{D6238DCD-6028-4222-A23C-F23140F9A762}" srcOrd="1" destOrd="0" presId="urn:microsoft.com/office/officeart/2008/layout/LinedList"/>
    <dgm:cxn modelId="{8C1B5F02-736F-47C7-87E7-7F387C76A24D}" type="presParOf" srcId="{68EE8CC0-7DA6-48FF-98AA-8B18A79593AD}" destId="{BE5B1B1E-A72D-433F-B4F3-97F5A9A600BD}" srcOrd="2" destOrd="0" presId="urn:microsoft.com/office/officeart/2008/layout/LinedList"/>
    <dgm:cxn modelId="{7E73497B-EF99-4497-B4BF-144E8219242F}" type="presParOf" srcId="{4E503B49-7134-4DAA-BDA0-41BF9339DF76}" destId="{1E039FCE-B57D-4601-971D-8C1663CC57DF}" srcOrd="2" destOrd="0" presId="urn:microsoft.com/office/officeart/2008/layout/LinedList"/>
    <dgm:cxn modelId="{40C3654A-5F79-453C-80BF-5A3C35ECC48F}" type="presParOf" srcId="{4E503B49-7134-4DAA-BDA0-41BF9339DF76}" destId="{1408FAAB-B85C-42F5-91BF-7F6897CC7263}" srcOrd="3" destOrd="0" presId="urn:microsoft.com/office/officeart/2008/layout/LinedList"/>
    <dgm:cxn modelId="{E04E81B3-C99F-40AB-943C-11EB015BC705}" type="presParOf" srcId="{4E503B49-7134-4DAA-BDA0-41BF9339DF76}" destId="{8A807875-CA3B-4881-B97A-E2D317D811E3}" srcOrd="4" destOrd="0" presId="urn:microsoft.com/office/officeart/2008/layout/LinedList"/>
    <dgm:cxn modelId="{CF41C999-09F6-4940-B889-CB64400ED75C}" type="presParOf" srcId="{8A807875-CA3B-4881-B97A-E2D317D811E3}" destId="{D90EB49C-26AF-40F3-8AA7-89DDD04024C1}" srcOrd="0" destOrd="0" presId="urn:microsoft.com/office/officeart/2008/layout/LinedList"/>
    <dgm:cxn modelId="{9C53A462-9970-4F93-BC37-E8DD6A53C9A4}" type="presParOf" srcId="{8A807875-CA3B-4881-B97A-E2D317D811E3}" destId="{D92D55F1-B29D-4B25-8325-008708C16FCE}" srcOrd="1" destOrd="0" presId="urn:microsoft.com/office/officeart/2008/layout/LinedList"/>
    <dgm:cxn modelId="{187792D9-3064-47E8-81B0-97610D48586F}" type="presParOf" srcId="{8A807875-CA3B-4881-B97A-E2D317D811E3}" destId="{65ED2DD7-C26A-4966-8F8D-4571E31B2428}" srcOrd="2" destOrd="0" presId="urn:microsoft.com/office/officeart/2008/layout/LinedList"/>
    <dgm:cxn modelId="{6745A004-6083-4606-9E1E-20637A6D60FF}" type="presParOf" srcId="{4E503B49-7134-4DAA-BDA0-41BF9339DF76}" destId="{FF1D8246-5C7C-41A7-8219-DCDDB5681CC7}" srcOrd="5" destOrd="0" presId="urn:microsoft.com/office/officeart/2008/layout/LinedList"/>
    <dgm:cxn modelId="{0D0BCD81-2A48-48D6-963A-775EC90B0C24}" type="presParOf" srcId="{4E503B49-7134-4DAA-BDA0-41BF9339DF76}" destId="{0E0EF8C8-AA42-4E46-B78A-9A80CB781965}" srcOrd="6" destOrd="0" presId="urn:microsoft.com/office/officeart/2008/layout/LinedList"/>
    <dgm:cxn modelId="{8533037F-9FC1-4BE8-B251-F9FF807CBC06}" type="presParOf" srcId="{4E503B49-7134-4DAA-BDA0-41BF9339DF76}" destId="{E9797895-3205-4EB4-B4BE-311ED75A3B17}" srcOrd="7" destOrd="0" presId="urn:microsoft.com/office/officeart/2008/layout/LinedList"/>
    <dgm:cxn modelId="{D1D91550-7721-4F62-B73E-BE8499CE40D9}" type="presParOf" srcId="{E9797895-3205-4EB4-B4BE-311ED75A3B17}" destId="{103EA3FA-F724-4C47-98A1-7CD18CC9D58A}" srcOrd="0" destOrd="0" presId="urn:microsoft.com/office/officeart/2008/layout/LinedList"/>
    <dgm:cxn modelId="{B0D787AC-E038-485E-A866-7C98B6A45EE9}" type="presParOf" srcId="{E9797895-3205-4EB4-B4BE-311ED75A3B17}" destId="{6200D3F0-022D-4D92-BE7C-33A150ACA617}" srcOrd="1" destOrd="0" presId="urn:microsoft.com/office/officeart/2008/layout/LinedList"/>
    <dgm:cxn modelId="{436A7C24-E636-4A48-9F72-148B53C0211A}" type="presParOf" srcId="{E9797895-3205-4EB4-B4BE-311ED75A3B17}" destId="{ECE8A531-01A8-4BC6-8173-B795CE10F5AC}" srcOrd="2" destOrd="0" presId="urn:microsoft.com/office/officeart/2008/layout/LinedList"/>
    <dgm:cxn modelId="{2A7B22AC-CAA0-4AF4-9D63-F87FE9CEA038}" type="presParOf" srcId="{4E503B49-7134-4DAA-BDA0-41BF9339DF76}" destId="{3C0E58B8-44A8-4495-9480-4A29FF2F67EE}" srcOrd="8" destOrd="0" presId="urn:microsoft.com/office/officeart/2008/layout/LinedList"/>
    <dgm:cxn modelId="{BFF9B6C7-32E9-462D-A8E4-C5C588C7F944}" type="presParOf" srcId="{4E503B49-7134-4DAA-BDA0-41BF9339DF76}" destId="{0AD4D04C-A3AB-4A6E-9EEB-1D3359E6642B}" srcOrd="9" destOrd="0" presId="urn:microsoft.com/office/officeart/2008/layout/LinedList"/>
    <dgm:cxn modelId="{C1EBFB91-BDCB-4661-9DD5-1C49CD457F27}" type="presParOf" srcId="{4E503B49-7134-4DAA-BDA0-41BF9339DF76}" destId="{767BF7FB-F4E5-4B7A-89BF-ABBB5BDD5D7D}" srcOrd="10" destOrd="0" presId="urn:microsoft.com/office/officeart/2008/layout/LinedList"/>
    <dgm:cxn modelId="{8730FC64-4564-42EA-8689-2E4C50875B7B}" type="presParOf" srcId="{767BF7FB-F4E5-4B7A-89BF-ABBB5BDD5D7D}" destId="{53C00D00-0DEE-47DC-97C3-06DC7F04D236}" srcOrd="0" destOrd="0" presId="urn:microsoft.com/office/officeart/2008/layout/LinedList"/>
    <dgm:cxn modelId="{AB7DF02A-ED76-44AF-BE31-ED6159558190}" type="presParOf" srcId="{767BF7FB-F4E5-4B7A-89BF-ABBB5BDD5D7D}" destId="{ACB9FFED-E2E7-4A4B-BDC1-B9B8053FF8A7}" srcOrd="1" destOrd="0" presId="urn:microsoft.com/office/officeart/2008/layout/LinedList"/>
    <dgm:cxn modelId="{2626C9C4-40A1-499E-8D5E-0C9BADD5A250}" type="presParOf" srcId="{767BF7FB-F4E5-4B7A-89BF-ABBB5BDD5D7D}" destId="{37BDEE97-F16E-4D40-B28A-5B788C805865}" srcOrd="2" destOrd="0" presId="urn:microsoft.com/office/officeart/2008/layout/LinedList"/>
    <dgm:cxn modelId="{C99ADB51-3C44-4CD3-BA7B-05A468132BA0}" type="presParOf" srcId="{4E503B49-7134-4DAA-BDA0-41BF9339DF76}" destId="{9EC6DD33-EA91-47A4-8277-7DA05FB9FC2F}" srcOrd="11" destOrd="0" presId="urn:microsoft.com/office/officeart/2008/layout/LinedList"/>
    <dgm:cxn modelId="{87B0E4A9-21B0-4E7A-BCB4-265D732D0B43}" type="presParOf" srcId="{4E503B49-7134-4DAA-BDA0-41BF9339DF76}" destId="{560CCA14-5A95-46EB-AC90-DBEABBADBB6E}" srcOrd="12" destOrd="0" presId="urn:microsoft.com/office/officeart/2008/layout/LinedList"/>
    <dgm:cxn modelId="{C31EB788-61DB-4429-9C7F-534D330E4A7F}" type="presParOf" srcId="{4E503B49-7134-4DAA-BDA0-41BF9339DF76}" destId="{E840394F-B84E-4147-B338-6EF6FFD03C86}" srcOrd="13" destOrd="0" presId="urn:microsoft.com/office/officeart/2008/layout/LinedList"/>
    <dgm:cxn modelId="{C3FF095E-69CF-42FF-8EAA-CFFE85980AD4}" type="presParOf" srcId="{E840394F-B84E-4147-B338-6EF6FFD03C86}" destId="{8E01C630-9F50-4FE7-A05D-B54FF48D5332}" srcOrd="0" destOrd="0" presId="urn:microsoft.com/office/officeart/2008/layout/LinedList"/>
    <dgm:cxn modelId="{4397D442-20F0-473F-BA81-C01E5FC185A7}" type="presParOf" srcId="{E840394F-B84E-4147-B338-6EF6FFD03C86}" destId="{1148CAC7-19C4-4B48-AE50-01641DBA8E73}" srcOrd="1" destOrd="0" presId="urn:microsoft.com/office/officeart/2008/layout/LinedList"/>
    <dgm:cxn modelId="{47EF1DDA-DA3C-4F9A-8E04-E37E33377FDA}" type="presParOf" srcId="{E840394F-B84E-4147-B338-6EF6FFD03C86}" destId="{F42A79BF-6758-4431-9F17-52276F702C53}" srcOrd="2" destOrd="0" presId="urn:microsoft.com/office/officeart/2008/layout/LinedList"/>
    <dgm:cxn modelId="{15633F78-DB44-41B7-A175-38EBB8965B92}" type="presParOf" srcId="{4E503B49-7134-4DAA-BDA0-41BF9339DF76}" destId="{BC829F16-D59D-4188-AA6F-11A618EAD896}" srcOrd="14" destOrd="0" presId="urn:microsoft.com/office/officeart/2008/layout/LinedList"/>
    <dgm:cxn modelId="{A4AA926C-6E8E-4210-A182-549961641108}" type="presParOf" srcId="{4E503B49-7134-4DAA-BDA0-41BF9339DF76}" destId="{8ADB4503-8301-425B-9971-08A6DC668093}" srcOrd="15" destOrd="0" presId="urn:microsoft.com/office/officeart/2008/layout/LinedList"/>
    <dgm:cxn modelId="{EAB0A1CB-8372-4074-8484-900095BD0690}" type="presParOf" srcId="{4E503B49-7134-4DAA-BDA0-41BF9339DF76}" destId="{1C9C9996-510E-4FDA-A878-19DC17A0F540}" srcOrd="16" destOrd="0" presId="urn:microsoft.com/office/officeart/2008/layout/LinedList"/>
    <dgm:cxn modelId="{ACF8DF65-F0A2-4793-8586-06022F5BED99}" type="presParOf" srcId="{1C9C9996-510E-4FDA-A878-19DC17A0F540}" destId="{84767DEF-5192-4DCD-961C-3F32BA30856B}" srcOrd="0" destOrd="0" presId="urn:microsoft.com/office/officeart/2008/layout/LinedList"/>
    <dgm:cxn modelId="{68876F7D-B3AD-4E73-BF08-D8C0190C50D2}" type="presParOf" srcId="{1C9C9996-510E-4FDA-A878-19DC17A0F540}" destId="{2AB7EB74-BA6B-4359-9D4A-189658AA2C42}" srcOrd="1" destOrd="0" presId="urn:microsoft.com/office/officeart/2008/layout/LinedList"/>
    <dgm:cxn modelId="{3F5DACFD-488B-43F4-9E68-7B1AE74E4E55}" type="presParOf" srcId="{1C9C9996-510E-4FDA-A878-19DC17A0F540}" destId="{7D6ACD81-AA3B-423F-B705-1E6652E063A1}" srcOrd="2" destOrd="0" presId="urn:microsoft.com/office/officeart/2008/layout/LinedList"/>
    <dgm:cxn modelId="{700973D5-386A-4A02-9FFE-93D848179433}" type="presParOf" srcId="{4E503B49-7134-4DAA-BDA0-41BF9339DF76}" destId="{17D4A071-BB84-4CD9-93EE-12C5E3D612EA}" srcOrd="17" destOrd="0" presId="urn:microsoft.com/office/officeart/2008/layout/LinedList"/>
    <dgm:cxn modelId="{513B33D5-C359-4748-B46A-74090BCAC7C8}" type="presParOf" srcId="{4E503B49-7134-4DAA-BDA0-41BF9339DF76}" destId="{1DF3C2D3-59F3-4BFE-B2E6-AEF1BA353F6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E52AB-ECCC-4018-8590-9A366ECBAE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3402A3-8546-4DF7-A0D3-55DB7C6925AF}">
      <dgm:prSet/>
      <dgm:spPr/>
      <dgm:t>
        <a:bodyPr/>
        <a:lstStyle/>
        <a:p>
          <a:r>
            <a:rPr lang="en-US"/>
            <a:t>Faster Response Times: Deployment of volunteers and resources to critical areas</a:t>
          </a:r>
        </a:p>
      </dgm:t>
    </dgm:pt>
    <dgm:pt modelId="{06561DFD-E63B-45D4-9D93-A44C168E4E79}" type="parTrans" cxnId="{6F0F0C4F-9CFC-402A-9840-723F5FA7C5B2}">
      <dgm:prSet/>
      <dgm:spPr/>
      <dgm:t>
        <a:bodyPr/>
        <a:lstStyle/>
        <a:p>
          <a:endParaRPr lang="en-US"/>
        </a:p>
      </dgm:t>
    </dgm:pt>
    <dgm:pt modelId="{43EC2DFD-D008-4DDF-9662-DA6E3A543553}" type="sibTrans" cxnId="{6F0F0C4F-9CFC-402A-9840-723F5FA7C5B2}">
      <dgm:prSet/>
      <dgm:spPr/>
      <dgm:t>
        <a:bodyPr/>
        <a:lstStyle/>
        <a:p>
          <a:endParaRPr lang="en-US"/>
        </a:p>
      </dgm:t>
    </dgm:pt>
    <dgm:pt modelId="{C7519B1F-917C-4FBD-A1B4-146A71944E13}">
      <dgm:prSet/>
      <dgm:spPr/>
      <dgm:t>
        <a:bodyPr/>
        <a:lstStyle/>
        <a:p>
          <a:r>
            <a:rPr lang="en-US"/>
            <a:t>Improved Coordination: Seamless communication between stakeholders</a:t>
          </a:r>
        </a:p>
      </dgm:t>
    </dgm:pt>
    <dgm:pt modelId="{A4918F20-3A97-4667-9CD3-84934AEA9599}" type="parTrans" cxnId="{463BA6E4-5A0E-4412-9C0C-2EB9C6E318E9}">
      <dgm:prSet/>
      <dgm:spPr/>
      <dgm:t>
        <a:bodyPr/>
        <a:lstStyle/>
        <a:p>
          <a:endParaRPr lang="en-US"/>
        </a:p>
      </dgm:t>
    </dgm:pt>
    <dgm:pt modelId="{93852D78-94C1-4B83-BCC7-F9110BE1AEF7}" type="sibTrans" cxnId="{463BA6E4-5A0E-4412-9C0C-2EB9C6E318E9}">
      <dgm:prSet/>
      <dgm:spPr/>
      <dgm:t>
        <a:bodyPr/>
        <a:lstStyle/>
        <a:p>
          <a:endParaRPr lang="en-US"/>
        </a:p>
      </dgm:t>
    </dgm:pt>
    <dgm:pt modelId="{B97D9E00-D9F0-40EB-BEB3-B4C6524D2CB2}">
      <dgm:prSet/>
      <dgm:spPr/>
      <dgm:t>
        <a:bodyPr/>
        <a:lstStyle/>
        <a:p>
          <a:r>
            <a:rPr lang="en-US"/>
            <a:t>Effective Resource Allocation: Optimization of available resources</a:t>
          </a:r>
        </a:p>
      </dgm:t>
    </dgm:pt>
    <dgm:pt modelId="{F78A9E03-164B-4382-8BB7-C0D24B531D68}" type="parTrans" cxnId="{4279DC3D-ECC3-4B26-8CC4-05FC17C4D271}">
      <dgm:prSet/>
      <dgm:spPr/>
      <dgm:t>
        <a:bodyPr/>
        <a:lstStyle/>
        <a:p>
          <a:endParaRPr lang="en-US"/>
        </a:p>
      </dgm:t>
    </dgm:pt>
    <dgm:pt modelId="{BAACA901-8242-471A-B342-E985D79B691D}" type="sibTrans" cxnId="{4279DC3D-ECC3-4B26-8CC4-05FC17C4D271}">
      <dgm:prSet/>
      <dgm:spPr/>
      <dgm:t>
        <a:bodyPr/>
        <a:lstStyle/>
        <a:p>
          <a:endParaRPr lang="en-US"/>
        </a:p>
      </dgm:t>
    </dgm:pt>
    <dgm:pt modelId="{A85B4FEA-2FF9-4C7D-BECE-E11141586623}">
      <dgm:prSet/>
      <dgm:spPr/>
      <dgm:t>
        <a:bodyPr/>
        <a:lstStyle/>
        <a:p>
          <a:r>
            <a:rPr lang="en-US"/>
            <a:t>Enhanced Situational Awareness: Real-time updates for strategic planning</a:t>
          </a:r>
        </a:p>
      </dgm:t>
    </dgm:pt>
    <dgm:pt modelId="{F73B954F-4325-450A-82F2-82FDA3DFDD08}" type="parTrans" cxnId="{81B30C22-2633-4B47-9E2F-580F446145D7}">
      <dgm:prSet/>
      <dgm:spPr/>
      <dgm:t>
        <a:bodyPr/>
        <a:lstStyle/>
        <a:p>
          <a:endParaRPr lang="en-US"/>
        </a:p>
      </dgm:t>
    </dgm:pt>
    <dgm:pt modelId="{103EEDB9-0EC5-4731-A92A-19EE3A94F466}" type="sibTrans" cxnId="{81B30C22-2633-4B47-9E2F-580F446145D7}">
      <dgm:prSet/>
      <dgm:spPr/>
      <dgm:t>
        <a:bodyPr/>
        <a:lstStyle/>
        <a:p>
          <a:endParaRPr lang="en-US"/>
        </a:p>
      </dgm:t>
    </dgm:pt>
    <dgm:pt modelId="{9F343E3E-2CB6-4534-982A-B01407117662}" type="pres">
      <dgm:prSet presAssocID="{B53E52AB-ECCC-4018-8590-9A366ECBAE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375C50-A61B-470C-9D46-E1BBF2BE00A8}" type="pres">
      <dgm:prSet presAssocID="{8D3402A3-8546-4DF7-A0D3-55DB7C6925AF}" presName="hierRoot1" presStyleCnt="0"/>
      <dgm:spPr/>
    </dgm:pt>
    <dgm:pt modelId="{48EC7958-B89C-413C-A38E-C4C299B08CF0}" type="pres">
      <dgm:prSet presAssocID="{8D3402A3-8546-4DF7-A0D3-55DB7C6925AF}" presName="composite" presStyleCnt="0"/>
      <dgm:spPr/>
    </dgm:pt>
    <dgm:pt modelId="{C805FFFC-FA22-4115-80D9-ADE1D529BFE5}" type="pres">
      <dgm:prSet presAssocID="{8D3402A3-8546-4DF7-A0D3-55DB7C6925AF}" presName="background" presStyleLbl="node0" presStyleIdx="0" presStyleCnt="4"/>
      <dgm:spPr/>
    </dgm:pt>
    <dgm:pt modelId="{F697E837-7247-4519-9248-ED7ABBA760AA}" type="pres">
      <dgm:prSet presAssocID="{8D3402A3-8546-4DF7-A0D3-55DB7C6925AF}" presName="text" presStyleLbl="fgAcc0" presStyleIdx="0" presStyleCnt="4">
        <dgm:presLayoutVars>
          <dgm:chPref val="3"/>
        </dgm:presLayoutVars>
      </dgm:prSet>
      <dgm:spPr/>
    </dgm:pt>
    <dgm:pt modelId="{9565047A-7178-4550-A2DA-94F69E923CBB}" type="pres">
      <dgm:prSet presAssocID="{8D3402A3-8546-4DF7-A0D3-55DB7C6925AF}" presName="hierChild2" presStyleCnt="0"/>
      <dgm:spPr/>
    </dgm:pt>
    <dgm:pt modelId="{90C9535E-693D-4FF4-8F7A-8959D1487483}" type="pres">
      <dgm:prSet presAssocID="{C7519B1F-917C-4FBD-A1B4-146A71944E13}" presName="hierRoot1" presStyleCnt="0"/>
      <dgm:spPr/>
    </dgm:pt>
    <dgm:pt modelId="{47A45B20-5C2F-4FC8-8CAF-4A2FA422B992}" type="pres">
      <dgm:prSet presAssocID="{C7519B1F-917C-4FBD-A1B4-146A71944E13}" presName="composite" presStyleCnt="0"/>
      <dgm:spPr/>
    </dgm:pt>
    <dgm:pt modelId="{56020BEF-FC9C-4807-8B14-08223B37FFD6}" type="pres">
      <dgm:prSet presAssocID="{C7519B1F-917C-4FBD-A1B4-146A71944E13}" presName="background" presStyleLbl="node0" presStyleIdx="1" presStyleCnt="4"/>
      <dgm:spPr/>
    </dgm:pt>
    <dgm:pt modelId="{C65E7D11-949B-4A6C-852A-1F10553AC8B7}" type="pres">
      <dgm:prSet presAssocID="{C7519B1F-917C-4FBD-A1B4-146A71944E13}" presName="text" presStyleLbl="fgAcc0" presStyleIdx="1" presStyleCnt="4">
        <dgm:presLayoutVars>
          <dgm:chPref val="3"/>
        </dgm:presLayoutVars>
      </dgm:prSet>
      <dgm:spPr/>
    </dgm:pt>
    <dgm:pt modelId="{A622DE50-A724-49BD-AE99-AD26E15830F7}" type="pres">
      <dgm:prSet presAssocID="{C7519B1F-917C-4FBD-A1B4-146A71944E13}" presName="hierChild2" presStyleCnt="0"/>
      <dgm:spPr/>
    </dgm:pt>
    <dgm:pt modelId="{9D9F8A2C-DFE9-4331-A8E9-0B963489A80D}" type="pres">
      <dgm:prSet presAssocID="{B97D9E00-D9F0-40EB-BEB3-B4C6524D2CB2}" presName="hierRoot1" presStyleCnt="0"/>
      <dgm:spPr/>
    </dgm:pt>
    <dgm:pt modelId="{20EE188B-C80F-45B0-8D3E-68000AEE76D9}" type="pres">
      <dgm:prSet presAssocID="{B97D9E00-D9F0-40EB-BEB3-B4C6524D2CB2}" presName="composite" presStyleCnt="0"/>
      <dgm:spPr/>
    </dgm:pt>
    <dgm:pt modelId="{C67EF405-46F1-45F6-A215-16CC4244F41D}" type="pres">
      <dgm:prSet presAssocID="{B97D9E00-D9F0-40EB-BEB3-B4C6524D2CB2}" presName="background" presStyleLbl="node0" presStyleIdx="2" presStyleCnt="4"/>
      <dgm:spPr/>
    </dgm:pt>
    <dgm:pt modelId="{CF39EA70-427A-4E96-B959-BBD2CCD205CA}" type="pres">
      <dgm:prSet presAssocID="{B97D9E00-D9F0-40EB-BEB3-B4C6524D2CB2}" presName="text" presStyleLbl="fgAcc0" presStyleIdx="2" presStyleCnt="4">
        <dgm:presLayoutVars>
          <dgm:chPref val="3"/>
        </dgm:presLayoutVars>
      </dgm:prSet>
      <dgm:spPr/>
    </dgm:pt>
    <dgm:pt modelId="{87BEA1D6-EEC6-4436-BDC6-B301A3406515}" type="pres">
      <dgm:prSet presAssocID="{B97D9E00-D9F0-40EB-BEB3-B4C6524D2CB2}" presName="hierChild2" presStyleCnt="0"/>
      <dgm:spPr/>
    </dgm:pt>
    <dgm:pt modelId="{7EDFD598-54D8-4398-8622-93878A4029BC}" type="pres">
      <dgm:prSet presAssocID="{A85B4FEA-2FF9-4C7D-BECE-E11141586623}" presName="hierRoot1" presStyleCnt="0"/>
      <dgm:spPr/>
    </dgm:pt>
    <dgm:pt modelId="{D286804A-72C3-4EC0-92A3-421EA115D9E0}" type="pres">
      <dgm:prSet presAssocID="{A85B4FEA-2FF9-4C7D-BECE-E11141586623}" presName="composite" presStyleCnt="0"/>
      <dgm:spPr/>
    </dgm:pt>
    <dgm:pt modelId="{136DB669-9EF1-4B6C-86F1-7144BD098551}" type="pres">
      <dgm:prSet presAssocID="{A85B4FEA-2FF9-4C7D-BECE-E11141586623}" presName="background" presStyleLbl="node0" presStyleIdx="3" presStyleCnt="4"/>
      <dgm:spPr/>
    </dgm:pt>
    <dgm:pt modelId="{8C41343B-F6BC-46E9-98EC-981571519009}" type="pres">
      <dgm:prSet presAssocID="{A85B4FEA-2FF9-4C7D-BECE-E11141586623}" presName="text" presStyleLbl="fgAcc0" presStyleIdx="3" presStyleCnt="4">
        <dgm:presLayoutVars>
          <dgm:chPref val="3"/>
        </dgm:presLayoutVars>
      </dgm:prSet>
      <dgm:spPr/>
    </dgm:pt>
    <dgm:pt modelId="{D88AB1A0-C9B1-477B-8814-5AC040E38DF7}" type="pres">
      <dgm:prSet presAssocID="{A85B4FEA-2FF9-4C7D-BECE-E11141586623}" presName="hierChild2" presStyleCnt="0"/>
      <dgm:spPr/>
    </dgm:pt>
  </dgm:ptLst>
  <dgm:cxnLst>
    <dgm:cxn modelId="{0C1B270D-8861-4CF6-894D-FFE29ADE556A}" type="presOf" srcId="{C7519B1F-917C-4FBD-A1B4-146A71944E13}" destId="{C65E7D11-949B-4A6C-852A-1F10553AC8B7}" srcOrd="0" destOrd="0" presId="urn:microsoft.com/office/officeart/2005/8/layout/hierarchy1"/>
    <dgm:cxn modelId="{A01F4119-8759-4A90-A4F5-21B3726A3E52}" type="presOf" srcId="{B97D9E00-D9F0-40EB-BEB3-B4C6524D2CB2}" destId="{CF39EA70-427A-4E96-B959-BBD2CCD205CA}" srcOrd="0" destOrd="0" presId="urn:microsoft.com/office/officeart/2005/8/layout/hierarchy1"/>
    <dgm:cxn modelId="{81B30C22-2633-4B47-9E2F-580F446145D7}" srcId="{B53E52AB-ECCC-4018-8590-9A366ECBAE87}" destId="{A85B4FEA-2FF9-4C7D-BECE-E11141586623}" srcOrd="3" destOrd="0" parTransId="{F73B954F-4325-450A-82F2-82FDA3DFDD08}" sibTransId="{103EEDB9-0EC5-4731-A92A-19EE3A94F466}"/>
    <dgm:cxn modelId="{3CD02B27-AB4A-4390-9925-F1E42F848EBF}" type="presOf" srcId="{A85B4FEA-2FF9-4C7D-BECE-E11141586623}" destId="{8C41343B-F6BC-46E9-98EC-981571519009}" srcOrd="0" destOrd="0" presId="urn:microsoft.com/office/officeart/2005/8/layout/hierarchy1"/>
    <dgm:cxn modelId="{8690502B-A121-4F54-848E-625215B16E8C}" type="presOf" srcId="{B53E52AB-ECCC-4018-8590-9A366ECBAE87}" destId="{9F343E3E-2CB6-4534-982A-B01407117662}" srcOrd="0" destOrd="0" presId="urn:microsoft.com/office/officeart/2005/8/layout/hierarchy1"/>
    <dgm:cxn modelId="{4279DC3D-ECC3-4B26-8CC4-05FC17C4D271}" srcId="{B53E52AB-ECCC-4018-8590-9A366ECBAE87}" destId="{B97D9E00-D9F0-40EB-BEB3-B4C6524D2CB2}" srcOrd="2" destOrd="0" parTransId="{F78A9E03-164B-4382-8BB7-C0D24B531D68}" sibTransId="{BAACA901-8242-471A-B342-E985D79B691D}"/>
    <dgm:cxn modelId="{6F0F0C4F-9CFC-402A-9840-723F5FA7C5B2}" srcId="{B53E52AB-ECCC-4018-8590-9A366ECBAE87}" destId="{8D3402A3-8546-4DF7-A0D3-55DB7C6925AF}" srcOrd="0" destOrd="0" parTransId="{06561DFD-E63B-45D4-9D93-A44C168E4E79}" sibTransId="{43EC2DFD-D008-4DDF-9662-DA6E3A543553}"/>
    <dgm:cxn modelId="{B5F071B2-BF3C-4584-AA77-5DC9C71DBD0C}" type="presOf" srcId="{8D3402A3-8546-4DF7-A0D3-55DB7C6925AF}" destId="{F697E837-7247-4519-9248-ED7ABBA760AA}" srcOrd="0" destOrd="0" presId="urn:microsoft.com/office/officeart/2005/8/layout/hierarchy1"/>
    <dgm:cxn modelId="{463BA6E4-5A0E-4412-9C0C-2EB9C6E318E9}" srcId="{B53E52AB-ECCC-4018-8590-9A366ECBAE87}" destId="{C7519B1F-917C-4FBD-A1B4-146A71944E13}" srcOrd="1" destOrd="0" parTransId="{A4918F20-3A97-4667-9CD3-84934AEA9599}" sibTransId="{93852D78-94C1-4B83-BCC7-F9110BE1AEF7}"/>
    <dgm:cxn modelId="{F5A11291-63EE-4D97-9347-A1DA8C0D62CD}" type="presParOf" srcId="{9F343E3E-2CB6-4534-982A-B01407117662}" destId="{E5375C50-A61B-470C-9D46-E1BBF2BE00A8}" srcOrd="0" destOrd="0" presId="urn:microsoft.com/office/officeart/2005/8/layout/hierarchy1"/>
    <dgm:cxn modelId="{A3AD69DD-A070-403C-9F56-6A1CF41EC9BE}" type="presParOf" srcId="{E5375C50-A61B-470C-9D46-E1BBF2BE00A8}" destId="{48EC7958-B89C-413C-A38E-C4C299B08CF0}" srcOrd="0" destOrd="0" presId="urn:microsoft.com/office/officeart/2005/8/layout/hierarchy1"/>
    <dgm:cxn modelId="{4A2AEBA2-3198-44A4-A82E-5C6B9FAA4728}" type="presParOf" srcId="{48EC7958-B89C-413C-A38E-C4C299B08CF0}" destId="{C805FFFC-FA22-4115-80D9-ADE1D529BFE5}" srcOrd="0" destOrd="0" presId="urn:microsoft.com/office/officeart/2005/8/layout/hierarchy1"/>
    <dgm:cxn modelId="{CAEAC28C-7132-4F68-A97F-E721D2C7A90F}" type="presParOf" srcId="{48EC7958-B89C-413C-A38E-C4C299B08CF0}" destId="{F697E837-7247-4519-9248-ED7ABBA760AA}" srcOrd="1" destOrd="0" presId="urn:microsoft.com/office/officeart/2005/8/layout/hierarchy1"/>
    <dgm:cxn modelId="{DC1270F4-8E11-4C4D-B88E-FA053864188E}" type="presParOf" srcId="{E5375C50-A61B-470C-9D46-E1BBF2BE00A8}" destId="{9565047A-7178-4550-A2DA-94F69E923CBB}" srcOrd="1" destOrd="0" presId="urn:microsoft.com/office/officeart/2005/8/layout/hierarchy1"/>
    <dgm:cxn modelId="{C9D8D7A9-778B-4DE3-ACD1-F7F08A91C218}" type="presParOf" srcId="{9F343E3E-2CB6-4534-982A-B01407117662}" destId="{90C9535E-693D-4FF4-8F7A-8959D1487483}" srcOrd="1" destOrd="0" presId="urn:microsoft.com/office/officeart/2005/8/layout/hierarchy1"/>
    <dgm:cxn modelId="{473040DB-C57E-444F-9B5E-CFB0CEB91E21}" type="presParOf" srcId="{90C9535E-693D-4FF4-8F7A-8959D1487483}" destId="{47A45B20-5C2F-4FC8-8CAF-4A2FA422B992}" srcOrd="0" destOrd="0" presId="urn:microsoft.com/office/officeart/2005/8/layout/hierarchy1"/>
    <dgm:cxn modelId="{AD003863-B8CF-4BBE-8BF2-3F40DDFA34BC}" type="presParOf" srcId="{47A45B20-5C2F-4FC8-8CAF-4A2FA422B992}" destId="{56020BEF-FC9C-4807-8B14-08223B37FFD6}" srcOrd="0" destOrd="0" presId="urn:microsoft.com/office/officeart/2005/8/layout/hierarchy1"/>
    <dgm:cxn modelId="{54FC7C50-43E2-4647-9FD7-769AD2B1F976}" type="presParOf" srcId="{47A45B20-5C2F-4FC8-8CAF-4A2FA422B992}" destId="{C65E7D11-949B-4A6C-852A-1F10553AC8B7}" srcOrd="1" destOrd="0" presId="urn:microsoft.com/office/officeart/2005/8/layout/hierarchy1"/>
    <dgm:cxn modelId="{D18E02F2-4BF9-4C37-AFE5-8CF8F62EBFA4}" type="presParOf" srcId="{90C9535E-693D-4FF4-8F7A-8959D1487483}" destId="{A622DE50-A724-49BD-AE99-AD26E15830F7}" srcOrd="1" destOrd="0" presId="urn:microsoft.com/office/officeart/2005/8/layout/hierarchy1"/>
    <dgm:cxn modelId="{BCE8A71B-2C2B-4CD4-B6F0-0D7BDBD3A429}" type="presParOf" srcId="{9F343E3E-2CB6-4534-982A-B01407117662}" destId="{9D9F8A2C-DFE9-4331-A8E9-0B963489A80D}" srcOrd="2" destOrd="0" presId="urn:microsoft.com/office/officeart/2005/8/layout/hierarchy1"/>
    <dgm:cxn modelId="{9282B369-6DB2-4057-B69A-F545E185A1C4}" type="presParOf" srcId="{9D9F8A2C-DFE9-4331-A8E9-0B963489A80D}" destId="{20EE188B-C80F-45B0-8D3E-68000AEE76D9}" srcOrd="0" destOrd="0" presId="urn:microsoft.com/office/officeart/2005/8/layout/hierarchy1"/>
    <dgm:cxn modelId="{1564462D-1088-4C73-93A9-44B1D7FEA3E0}" type="presParOf" srcId="{20EE188B-C80F-45B0-8D3E-68000AEE76D9}" destId="{C67EF405-46F1-45F6-A215-16CC4244F41D}" srcOrd="0" destOrd="0" presId="urn:microsoft.com/office/officeart/2005/8/layout/hierarchy1"/>
    <dgm:cxn modelId="{C901023F-048A-4F81-863D-AF962E7FAEE6}" type="presParOf" srcId="{20EE188B-C80F-45B0-8D3E-68000AEE76D9}" destId="{CF39EA70-427A-4E96-B959-BBD2CCD205CA}" srcOrd="1" destOrd="0" presId="urn:microsoft.com/office/officeart/2005/8/layout/hierarchy1"/>
    <dgm:cxn modelId="{A12ADEF1-F8AD-46E4-BE67-7DEEB4640E57}" type="presParOf" srcId="{9D9F8A2C-DFE9-4331-A8E9-0B963489A80D}" destId="{87BEA1D6-EEC6-4436-BDC6-B301A3406515}" srcOrd="1" destOrd="0" presId="urn:microsoft.com/office/officeart/2005/8/layout/hierarchy1"/>
    <dgm:cxn modelId="{CC10199C-587F-4726-BA9D-D02438C42A6C}" type="presParOf" srcId="{9F343E3E-2CB6-4534-982A-B01407117662}" destId="{7EDFD598-54D8-4398-8622-93878A4029BC}" srcOrd="3" destOrd="0" presId="urn:microsoft.com/office/officeart/2005/8/layout/hierarchy1"/>
    <dgm:cxn modelId="{51508B3E-8F28-4BAE-BE45-508036A8294C}" type="presParOf" srcId="{7EDFD598-54D8-4398-8622-93878A4029BC}" destId="{D286804A-72C3-4EC0-92A3-421EA115D9E0}" srcOrd="0" destOrd="0" presId="urn:microsoft.com/office/officeart/2005/8/layout/hierarchy1"/>
    <dgm:cxn modelId="{E778B5F5-A5FF-4F72-8C89-B8CBC77FB17F}" type="presParOf" srcId="{D286804A-72C3-4EC0-92A3-421EA115D9E0}" destId="{136DB669-9EF1-4B6C-86F1-7144BD098551}" srcOrd="0" destOrd="0" presId="urn:microsoft.com/office/officeart/2005/8/layout/hierarchy1"/>
    <dgm:cxn modelId="{12D5AF6E-E003-4DF2-B82F-35249668B7E2}" type="presParOf" srcId="{D286804A-72C3-4EC0-92A3-421EA115D9E0}" destId="{8C41343B-F6BC-46E9-98EC-981571519009}" srcOrd="1" destOrd="0" presId="urn:microsoft.com/office/officeart/2005/8/layout/hierarchy1"/>
    <dgm:cxn modelId="{2C500955-6633-4161-BAF8-B7A9891A1454}" type="presParOf" srcId="{7EDFD598-54D8-4398-8622-93878A4029BC}" destId="{D88AB1A0-C9B1-477B-8814-5AC040E38D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947338-2485-41C7-91A0-983F02B609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F4889A-0DA1-46B1-93EC-6C653A94347E}">
      <dgm:prSet/>
      <dgm:spPr/>
      <dgm:t>
        <a:bodyPr/>
        <a:lstStyle/>
        <a:p>
          <a:r>
            <a:rPr lang="en-US"/>
            <a:t>Design and development of the VVN platform</a:t>
          </a:r>
        </a:p>
      </dgm:t>
    </dgm:pt>
    <dgm:pt modelId="{CB64E011-A454-4617-866A-3C88936FAA16}" type="parTrans" cxnId="{686D2339-73D7-4201-A5E8-868604BB947B}">
      <dgm:prSet/>
      <dgm:spPr/>
      <dgm:t>
        <a:bodyPr/>
        <a:lstStyle/>
        <a:p>
          <a:endParaRPr lang="en-US"/>
        </a:p>
      </dgm:t>
    </dgm:pt>
    <dgm:pt modelId="{E20EF2B9-23EB-4E93-9F91-0A3ACD948691}" type="sibTrans" cxnId="{686D2339-73D7-4201-A5E8-868604BB947B}">
      <dgm:prSet/>
      <dgm:spPr/>
      <dgm:t>
        <a:bodyPr/>
        <a:lstStyle/>
        <a:p>
          <a:endParaRPr lang="en-US"/>
        </a:p>
      </dgm:t>
    </dgm:pt>
    <dgm:pt modelId="{1A9BD734-1CCC-4101-B78B-5290892C7D68}">
      <dgm:prSet/>
      <dgm:spPr/>
      <dgm:t>
        <a:bodyPr/>
        <a:lstStyle/>
        <a:p>
          <a:r>
            <a:rPr lang="en-US"/>
            <a:t>Focus on user experience, scalability, and data security</a:t>
          </a:r>
        </a:p>
      </dgm:t>
    </dgm:pt>
    <dgm:pt modelId="{3A145706-0931-4B96-9D84-3A337B9DBD3C}" type="parTrans" cxnId="{BD1A4B4A-1910-4358-B761-1EC00C7882F7}">
      <dgm:prSet/>
      <dgm:spPr/>
      <dgm:t>
        <a:bodyPr/>
        <a:lstStyle/>
        <a:p>
          <a:endParaRPr lang="en-US"/>
        </a:p>
      </dgm:t>
    </dgm:pt>
    <dgm:pt modelId="{2E7B71F6-1E54-480C-9F76-07FF7A6DAF31}" type="sibTrans" cxnId="{BD1A4B4A-1910-4358-B761-1EC00C7882F7}">
      <dgm:prSet/>
      <dgm:spPr/>
      <dgm:t>
        <a:bodyPr/>
        <a:lstStyle/>
        <a:p>
          <a:endParaRPr lang="en-US"/>
        </a:p>
      </dgm:t>
    </dgm:pt>
    <dgm:pt modelId="{E7612253-5AC6-40C3-A779-A373277AF7B0}" type="pres">
      <dgm:prSet presAssocID="{16947338-2485-41C7-91A0-983F02B6091C}" presName="root" presStyleCnt="0">
        <dgm:presLayoutVars>
          <dgm:dir/>
          <dgm:resizeHandles val="exact"/>
        </dgm:presLayoutVars>
      </dgm:prSet>
      <dgm:spPr/>
    </dgm:pt>
    <dgm:pt modelId="{CFFAADFE-7EA0-4B90-941E-C64DBADA2D5C}" type="pres">
      <dgm:prSet presAssocID="{36F4889A-0DA1-46B1-93EC-6C653A94347E}" presName="compNode" presStyleCnt="0"/>
      <dgm:spPr/>
    </dgm:pt>
    <dgm:pt modelId="{C738AB29-3EEF-454A-858E-D363B5F7466E}" type="pres">
      <dgm:prSet presAssocID="{36F4889A-0DA1-46B1-93EC-6C653A9434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9844732-1028-41F7-BCDF-01DAFADF64C4}" type="pres">
      <dgm:prSet presAssocID="{36F4889A-0DA1-46B1-93EC-6C653A94347E}" presName="spaceRect" presStyleCnt="0"/>
      <dgm:spPr/>
    </dgm:pt>
    <dgm:pt modelId="{8ADE646A-E430-417D-B787-76435EA28361}" type="pres">
      <dgm:prSet presAssocID="{36F4889A-0DA1-46B1-93EC-6C653A94347E}" presName="textRect" presStyleLbl="revTx" presStyleIdx="0" presStyleCnt="2">
        <dgm:presLayoutVars>
          <dgm:chMax val="1"/>
          <dgm:chPref val="1"/>
        </dgm:presLayoutVars>
      </dgm:prSet>
      <dgm:spPr/>
    </dgm:pt>
    <dgm:pt modelId="{2697016F-8BFA-4113-B40A-91E585EC51A5}" type="pres">
      <dgm:prSet presAssocID="{E20EF2B9-23EB-4E93-9F91-0A3ACD948691}" presName="sibTrans" presStyleCnt="0"/>
      <dgm:spPr/>
    </dgm:pt>
    <dgm:pt modelId="{68D0BC54-3C8B-4B39-ACF1-A68FF3AF27D5}" type="pres">
      <dgm:prSet presAssocID="{1A9BD734-1CCC-4101-B78B-5290892C7D68}" presName="compNode" presStyleCnt="0"/>
      <dgm:spPr/>
    </dgm:pt>
    <dgm:pt modelId="{060F775D-0029-483B-8EC5-C47C2653C1F5}" type="pres">
      <dgm:prSet presAssocID="{1A9BD734-1CCC-4101-B78B-5290892C7D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C87E1D-FF15-4A2D-BEE5-957B8C12965B}" type="pres">
      <dgm:prSet presAssocID="{1A9BD734-1CCC-4101-B78B-5290892C7D68}" presName="spaceRect" presStyleCnt="0"/>
      <dgm:spPr/>
    </dgm:pt>
    <dgm:pt modelId="{7199F638-C30C-4F87-A461-693563FE4328}" type="pres">
      <dgm:prSet presAssocID="{1A9BD734-1CCC-4101-B78B-5290892C7D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10A3805-8275-4558-B778-46F697A13F04}" type="presOf" srcId="{36F4889A-0DA1-46B1-93EC-6C653A94347E}" destId="{8ADE646A-E430-417D-B787-76435EA28361}" srcOrd="0" destOrd="0" presId="urn:microsoft.com/office/officeart/2018/2/layout/IconLabelList"/>
    <dgm:cxn modelId="{03755C28-C427-4522-83DF-68406879E667}" type="presOf" srcId="{1A9BD734-1CCC-4101-B78B-5290892C7D68}" destId="{7199F638-C30C-4F87-A461-693563FE4328}" srcOrd="0" destOrd="0" presId="urn:microsoft.com/office/officeart/2018/2/layout/IconLabelList"/>
    <dgm:cxn modelId="{686D2339-73D7-4201-A5E8-868604BB947B}" srcId="{16947338-2485-41C7-91A0-983F02B6091C}" destId="{36F4889A-0DA1-46B1-93EC-6C653A94347E}" srcOrd="0" destOrd="0" parTransId="{CB64E011-A454-4617-866A-3C88936FAA16}" sibTransId="{E20EF2B9-23EB-4E93-9F91-0A3ACD948691}"/>
    <dgm:cxn modelId="{BD1A4B4A-1910-4358-B761-1EC00C7882F7}" srcId="{16947338-2485-41C7-91A0-983F02B6091C}" destId="{1A9BD734-1CCC-4101-B78B-5290892C7D68}" srcOrd="1" destOrd="0" parTransId="{3A145706-0931-4B96-9D84-3A337B9DBD3C}" sibTransId="{2E7B71F6-1E54-480C-9F76-07FF7A6DAF31}"/>
    <dgm:cxn modelId="{447844CD-3E55-48C6-9AEE-DD1BD3754A9F}" type="presOf" srcId="{16947338-2485-41C7-91A0-983F02B6091C}" destId="{E7612253-5AC6-40C3-A779-A373277AF7B0}" srcOrd="0" destOrd="0" presId="urn:microsoft.com/office/officeart/2018/2/layout/IconLabelList"/>
    <dgm:cxn modelId="{22DD89AF-E7B5-4C55-8F01-804E54D5B463}" type="presParOf" srcId="{E7612253-5AC6-40C3-A779-A373277AF7B0}" destId="{CFFAADFE-7EA0-4B90-941E-C64DBADA2D5C}" srcOrd="0" destOrd="0" presId="urn:microsoft.com/office/officeart/2018/2/layout/IconLabelList"/>
    <dgm:cxn modelId="{8EDFDAB3-BA36-45E6-A7F4-AA27259864E9}" type="presParOf" srcId="{CFFAADFE-7EA0-4B90-941E-C64DBADA2D5C}" destId="{C738AB29-3EEF-454A-858E-D363B5F7466E}" srcOrd="0" destOrd="0" presId="urn:microsoft.com/office/officeart/2018/2/layout/IconLabelList"/>
    <dgm:cxn modelId="{FCB7F34A-9C0C-48D4-8E58-D30D4B7C0002}" type="presParOf" srcId="{CFFAADFE-7EA0-4B90-941E-C64DBADA2D5C}" destId="{B9844732-1028-41F7-BCDF-01DAFADF64C4}" srcOrd="1" destOrd="0" presId="urn:microsoft.com/office/officeart/2018/2/layout/IconLabelList"/>
    <dgm:cxn modelId="{19A350A4-959C-4FB8-8DC6-4099FE09ADE4}" type="presParOf" srcId="{CFFAADFE-7EA0-4B90-941E-C64DBADA2D5C}" destId="{8ADE646A-E430-417D-B787-76435EA28361}" srcOrd="2" destOrd="0" presId="urn:microsoft.com/office/officeart/2018/2/layout/IconLabelList"/>
    <dgm:cxn modelId="{CCF1B61E-8CF2-4CC8-B6C5-8D3B8877C09B}" type="presParOf" srcId="{E7612253-5AC6-40C3-A779-A373277AF7B0}" destId="{2697016F-8BFA-4113-B40A-91E585EC51A5}" srcOrd="1" destOrd="0" presId="urn:microsoft.com/office/officeart/2018/2/layout/IconLabelList"/>
    <dgm:cxn modelId="{DDBBB1FF-F6CF-4C42-A2A4-EDF1F144FFB7}" type="presParOf" srcId="{E7612253-5AC6-40C3-A779-A373277AF7B0}" destId="{68D0BC54-3C8B-4B39-ACF1-A68FF3AF27D5}" srcOrd="2" destOrd="0" presId="urn:microsoft.com/office/officeart/2018/2/layout/IconLabelList"/>
    <dgm:cxn modelId="{9DBABD7F-09A1-4F34-A7A4-11AAAF9C5F08}" type="presParOf" srcId="{68D0BC54-3C8B-4B39-ACF1-A68FF3AF27D5}" destId="{060F775D-0029-483B-8EC5-C47C2653C1F5}" srcOrd="0" destOrd="0" presId="urn:microsoft.com/office/officeart/2018/2/layout/IconLabelList"/>
    <dgm:cxn modelId="{3ACE59C6-EAEA-4846-9DBE-0449024CEF40}" type="presParOf" srcId="{68D0BC54-3C8B-4B39-ACF1-A68FF3AF27D5}" destId="{B3C87E1D-FF15-4A2D-BEE5-957B8C12965B}" srcOrd="1" destOrd="0" presId="urn:microsoft.com/office/officeart/2018/2/layout/IconLabelList"/>
    <dgm:cxn modelId="{C118F704-CE91-4BCA-9F58-AE6DE50B8AEA}" type="presParOf" srcId="{68D0BC54-3C8B-4B39-ACF1-A68FF3AF27D5}" destId="{7199F638-C30C-4F87-A461-693563FE43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E4C033-F310-4705-A319-29C4F3AE71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CC4968-A0B5-4559-AF9A-A3D608F6E6BF}">
      <dgm:prSet/>
      <dgm:spPr/>
      <dgm:t>
        <a:bodyPr/>
        <a:lstStyle/>
        <a:p>
          <a:pPr>
            <a:defRPr cap="all"/>
          </a:pPr>
          <a:r>
            <a:rPr lang="en-US"/>
            <a:t>Conduct pilot tests in disaster - prone regions</a:t>
          </a:r>
        </a:p>
      </dgm:t>
    </dgm:pt>
    <dgm:pt modelId="{1927649B-B058-4E89-9E70-CC5036AB5D08}" type="parTrans" cxnId="{8E9E79A5-D436-4547-8CA0-AA330F3A1A43}">
      <dgm:prSet/>
      <dgm:spPr/>
      <dgm:t>
        <a:bodyPr/>
        <a:lstStyle/>
        <a:p>
          <a:endParaRPr lang="en-US"/>
        </a:p>
      </dgm:t>
    </dgm:pt>
    <dgm:pt modelId="{FFA79633-2C13-4815-821D-6A6522D8E583}" type="sibTrans" cxnId="{8E9E79A5-D436-4547-8CA0-AA330F3A1A43}">
      <dgm:prSet/>
      <dgm:spPr/>
      <dgm:t>
        <a:bodyPr/>
        <a:lstStyle/>
        <a:p>
          <a:endParaRPr lang="en-US"/>
        </a:p>
      </dgm:t>
    </dgm:pt>
    <dgm:pt modelId="{4D6458CA-82A9-422D-A1A6-F9013AACA610}">
      <dgm:prSet/>
      <dgm:spPr/>
      <dgm:t>
        <a:bodyPr/>
        <a:lstStyle/>
        <a:p>
          <a:pPr>
            <a:defRPr cap="all"/>
          </a:pPr>
          <a:r>
            <a:rPr lang="en-US"/>
            <a:t>Gather feedback and refine the platform based on user input</a:t>
          </a:r>
        </a:p>
      </dgm:t>
    </dgm:pt>
    <dgm:pt modelId="{5D07E329-F786-4DDE-BF83-7FB8B94A2FF8}" type="parTrans" cxnId="{19BA797A-A025-4814-931F-5508C66AB410}">
      <dgm:prSet/>
      <dgm:spPr/>
      <dgm:t>
        <a:bodyPr/>
        <a:lstStyle/>
        <a:p>
          <a:endParaRPr lang="en-US"/>
        </a:p>
      </dgm:t>
    </dgm:pt>
    <dgm:pt modelId="{FB22627C-5A5E-4B7A-A327-6B5A8F5E64B8}" type="sibTrans" cxnId="{19BA797A-A025-4814-931F-5508C66AB410}">
      <dgm:prSet/>
      <dgm:spPr/>
      <dgm:t>
        <a:bodyPr/>
        <a:lstStyle/>
        <a:p>
          <a:endParaRPr lang="en-US"/>
        </a:p>
      </dgm:t>
    </dgm:pt>
    <dgm:pt modelId="{7FFE458F-2EC6-4853-9CE0-5113261EDBFF}" type="pres">
      <dgm:prSet presAssocID="{81E4C033-F310-4705-A319-29C4F3AE7151}" presName="root" presStyleCnt="0">
        <dgm:presLayoutVars>
          <dgm:dir/>
          <dgm:resizeHandles val="exact"/>
        </dgm:presLayoutVars>
      </dgm:prSet>
      <dgm:spPr/>
    </dgm:pt>
    <dgm:pt modelId="{42067029-53B1-4373-B14D-2CD377C697F6}" type="pres">
      <dgm:prSet presAssocID="{95CC4968-A0B5-4559-AF9A-A3D608F6E6BF}" presName="compNode" presStyleCnt="0"/>
      <dgm:spPr/>
    </dgm:pt>
    <dgm:pt modelId="{96B6E735-E1D2-45D2-A4E1-A7F2E2326144}" type="pres">
      <dgm:prSet presAssocID="{95CC4968-A0B5-4559-AF9A-A3D608F6E6B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ACBD8C0-4885-4099-88F7-23258CD504E3}" type="pres">
      <dgm:prSet presAssocID="{95CC4968-A0B5-4559-AF9A-A3D608F6E6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8EF3C207-379E-42DB-8B39-68F6F8063C13}" type="pres">
      <dgm:prSet presAssocID="{95CC4968-A0B5-4559-AF9A-A3D608F6E6BF}" presName="spaceRect" presStyleCnt="0"/>
      <dgm:spPr/>
    </dgm:pt>
    <dgm:pt modelId="{9AAEBC61-A118-424E-951A-650F390464AA}" type="pres">
      <dgm:prSet presAssocID="{95CC4968-A0B5-4559-AF9A-A3D608F6E6BF}" presName="textRect" presStyleLbl="revTx" presStyleIdx="0" presStyleCnt="2">
        <dgm:presLayoutVars>
          <dgm:chMax val="1"/>
          <dgm:chPref val="1"/>
        </dgm:presLayoutVars>
      </dgm:prSet>
      <dgm:spPr/>
    </dgm:pt>
    <dgm:pt modelId="{54420A16-631A-44D0-889D-F8928D20B5AE}" type="pres">
      <dgm:prSet presAssocID="{FFA79633-2C13-4815-821D-6A6522D8E583}" presName="sibTrans" presStyleCnt="0"/>
      <dgm:spPr/>
    </dgm:pt>
    <dgm:pt modelId="{3815F11C-4A09-4742-87F6-3ACBDDDA64A2}" type="pres">
      <dgm:prSet presAssocID="{4D6458CA-82A9-422D-A1A6-F9013AACA610}" presName="compNode" presStyleCnt="0"/>
      <dgm:spPr/>
    </dgm:pt>
    <dgm:pt modelId="{3B93AB28-B901-42FD-ABEE-9073DDF77457}" type="pres">
      <dgm:prSet presAssocID="{4D6458CA-82A9-422D-A1A6-F9013AACA61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DE92E2F-49AA-4CA8-9A1F-AFE291FF7FDD}" type="pres">
      <dgm:prSet presAssocID="{4D6458CA-82A9-422D-A1A6-F9013AACA6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9C7BB4-9824-445F-A7FF-907DC86B2274}" type="pres">
      <dgm:prSet presAssocID="{4D6458CA-82A9-422D-A1A6-F9013AACA610}" presName="spaceRect" presStyleCnt="0"/>
      <dgm:spPr/>
    </dgm:pt>
    <dgm:pt modelId="{5BD3420E-99AE-41A5-8203-F761E5670036}" type="pres">
      <dgm:prSet presAssocID="{4D6458CA-82A9-422D-A1A6-F9013AACA61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8093862-3D81-48BA-80D6-422652FD1DB8}" type="presOf" srcId="{4D6458CA-82A9-422D-A1A6-F9013AACA610}" destId="{5BD3420E-99AE-41A5-8203-F761E5670036}" srcOrd="0" destOrd="0" presId="urn:microsoft.com/office/officeart/2018/5/layout/IconLeafLabelList"/>
    <dgm:cxn modelId="{19BA797A-A025-4814-931F-5508C66AB410}" srcId="{81E4C033-F310-4705-A319-29C4F3AE7151}" destId="{4D6458CA-82A9-422D-A1A6-F9013AACA610}" srcOrd="1" destOrd="0" parTransId="{5D07E329-F786-4DDE-BF83-7FB8B94A2FF8}" sibTransId="{FB22627C-5A5E-4B7A-A327-6B5A8F5E64B8}"/>
    <dgm:cxn modelId="{8E9E79A5-D436-4547-8CA0-AA330F3A1A43}" srcId="{81E4C033-F310-4705-A319-29C4F3AE7151}" destId="{95CC4968-A0B5-4559-AF9A-A3D608F6E6BF}" srcOrd="0" destOrd="0" parTransId="{1927649B-B058-4E89-9E70-CC5036AB5D08}" sibTransId="{FFA79633-2C13-4815-821D-6A6522D8E583}"/>
    <dgm:cxn modelId="{0F5CF6A8-782C-4301-9DF8-304CE1B95208}" type="presOf" srcId="{81E4C033-F310-4705-A319-29C4F3AE7151}" destId="{7FFE458F-2EC6-4853-9CE0-5113261EDBFF}" srcOrd="0" destOrd="0" presId="urn:microsoft.com/office/officeart/2018/5/layout/IconLeafLabelList"/>
    <dgm:cxn modelId="{09E720EC-6A7D-48D6-9731-36FFFDB48D01}" type="presOf" srcId="{95CC4968-A0B5-4559-AF9A-A3D608F6E6BF}" destId="{9AAEBC61-A118-424E-951A-650F390464AA}" srcOrd="0" destOrd="0" presId="urn:microsoft.com/office/officeart/2018/5/layout/IconLeafLabelList"/>
    <dgm:cxn modelId="{AAC74829-FC82-4098-9ACC-09BB6E47B5FB}" type="presParOf" srcId="{7FFE458F-2EC6-4853-9CE0-5113261EDBFF}" destId="{42067029-53B1-4373-B14D-2CD377C697F6}" srcOrd="0" destOrd="0" presId="urn:microsoft.com/office/officeart/2018/5/layout/IconLeafLabelList"/>
    <dgm:cxn modelId="{5226E2C3-1678-4339-A690-062B046B6B0C}" type="presParOf" srcId="{42067029-53B1-4373-B14D-2CD377C697F6}" destId="{96B6E735-E1D2-45D2-A4E1-A7F2E2326144}" srcOrd="0" destOrd="0" presId="urn:microsoft.com/office/officeart/2018/5/layout/IconLeafLabelList"/>
    <dgm:cxn modelId="{289A5DD9-1CF9-431D-89CF-76498860E218}" type="presParOf" srcId="{42067029-53B1-4373-B14D-2CD377C697F6}" destId="{9ACBD8C0-4885-4099-88F7-23258CD504E3}" srcOrd="1" destOrd="0" presId="urn:microsoft.com/office/officeart/2018/5/layout/IconLeafLabelList"/>
    <dgm:cxn modelId="{A6716FA9-DF83-45F4-8B82-30B64A2AD62C}" type="presParOf" srcId="{42067029-53B1-4373-B14D-2CD377C697F6}" destId="{8EF3C207-379E-42DB-8B39-68F6F8063C13}" srcOrd="2" destOrd="0" presId="urn:microsoft.com/office/officeart/2018/5/layout/IconLeafLabelList"/>
    <dgm:cxn modelId="{24BE7D6F-174B-4BE5-A1B1-0C127F4CF661}" type="presParOf" srcId="{42067029-53B1-4373-B14D-2CD377C697F6}" destId="{9AAEBC61-A118-424E-951A-650F390464AA}" srcOrd="3" destOrd="0" presId="urn:microsoft.com/office/officeart/2018/5/layout/IconLeafLabelList"/>
    <dgm:cxn modelId="{071A15FA-1DDC-409B-A847-0EE1D30CD45E}" type="presParOf" srcId="{7FFE458F-2EC6-4853-9CE0-5113261EDBFF}" destId="{54420A16-631A-44D0-889D-F8928D20B5AE}" srcOrd="1" destOrd="0" presId="urn:microsoft.com/office/officeart/2018/5/layout/IconLeafLabelList"/>
    <dgm:cxn modelId="{2413EA9B-3398-469F-947B-CCA0C88C8497}" type="presParOf" srcId="{7FFE458F-2EC6-4853-9CE0-5113261EDBFF}" destId="{3815F11C-4A09-4742-87F6-3ACBDDDA64A2}" srcOrd="2" destOrd="0" presId="urn:microsoft.com/office/officeart/2018/5/layout/IconLeafLabelList"/>
    <dgm:cxn modelId="{75F40A82-3451-41BA-8A51-B12D697CB49C}" type="presParOf" srcId="{3815F11C-4A09-4742-87F6-3ACBDDDA64A2}" destId="{3B93AB28-B901-42FD-ABEE-9073DDF77457}" srcOrd="0" destOrd="0" presId="urn:microsoft.com/office/officeart/2018/5/layout/IconLeafLabelList"/>
    <dgm:cxn modelId="{F4BFB26B-E7E9-4781-9DD8-2ED52E9B8DB1}" type="presParOf" srcId="{3815F11C-4A09-4742-87F6-3ACBDDDA64A2}" destId="{1DE92E2F-49AA-4CA8-9A1F-AFE291FF7FDD}" srcOrd="1" destOrd="0" presId="urn:microsoft.com/office/officeart/2018/5/layout/IconLeafLabelList"/>
    <dgm:cxn modelId="{C32C0603-42BE-402C-A0EE-613211C3D455}" type="presParOf" srcId="{3815F11C-4A09-4742-87F6-3ACBDDDA64A2}" destId="{E79C7BB4-9824-445F-A7FF-907DC86B2274}" srcOrd="2" destOrd="0" presId="urn:microsoft.com/office/officeart/2018/5/layout/IconLeafLabelList"/>
    <dgm:cxn modelId="{AA4F16B8-C25D-4B2C-A58A-285261E84847}" type="presParOf" srcId="{3815F11C-4A09-4742-87F6-3ACBDDDA64A2}" destId="{5BD3420E-99AE-41A5-8203-F761E567003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9376F1-EDD9-4BF6-89B6-DED9DE3B63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CCEFC6-549C-4374-BF4C-CE80C37B68EB}">
      <dgm:prSet/>
      <dgm:spPr/>
      <dgm:t>
        <a:bodyPr/>
        <a:lstStyle/>
        <a:p>
          <a:r>
            <a:rPr lang="en-US"/>
            <a:t>Roll out the VVN platform nationwide</a:t>
          </a:r>
        </a:p>
      </dgm:t>
    </dgm:pt>
    <dgm:pt modelId="{77A7DB7C-D327-4DE5-9D73-14E0A8763211}" type="parTrans" cxnId="{80F8CE2E-02C6-435F-9499-601CD90EF67C}">
      <dgm:prSet/>
      <dgm:spPr/>
      <dgm:t>
        <a:bodyPr/>
        <a:lstStyle/>
        <a:p>
          <a:endParaRPr lang="en-US"/>
        </a:p>
      </dgm:t>
    </dgm:pt>
    <dgm:pt modelId="{0A381545-4DB9-43EC-B73C-524986FF2199}" type="sibTrans" cxnId="{80F8CE2E-02C6-435F-9499-601CD90EF67C}">
      <dgm:prSet/>
      <dgm:spPr/>
      <dgm:t>
        <a:bodyPr/>
        <a:lstStyle/>
        <a:p>
          <a:endParaRPr lang="en-US"/>
        </a:p>
      </dgm:t>
    </dgm:pt>
    <dgm:pt modelId="{B48F84D4-85E3-42CB-ACA1-49B86A2AFB31}">
      <dgm:prSet/>
      <dgm:spPr/>
      <dgm:t>
        <a:bodyPr/>
        <a:lstStyle/>
        <a:p>
          <a:r>
            <a:rPr lang="en-US"/>
            <a:t>Collaboration with government agencies, NGOs, and tech partners</a:t>
          </a:r>
        </a:p>
      </dgm:t>
    </dgm:pt>
    <dgm:pt modelId="{78C7BE4D-73BF-4B85-AFBF-30612F2CA65B}" type="parTrans" cxnId="{5853DD0E-1A63-4D92-A487-3D2F5081D1F0}">
      <dgm:prSet/>
      <dgm:spPr/>
      <dgm:t>
        <a:bodyPr/>
        <a:lstStyle/>
        <a:p>
          <a:endParaRPr lang="en-US"/>
        </a:p>
      </dgm:t>
    </dgm:pt>
    <dgm:pt modelId="{885A1CD4-DE93-40BE-926B-F28748F45C4F}" type="sibTrans" cxnId="{5853DD0E-1A63-4D92-A487-3D2F5081D1F0}">
      <dgm:prSet/>
      <dgm:spPr/>
      <dgm:t>
        <a:bodyPr/>
        <a:lstStyle/>
        <a:p>
          <a:endParaRPr lang="en-US"/>
        </a:p>
      </dgm:t>
    </dgm:pt>
    <dgm:pt modelId="{8E4C2BD3-E12E-4C4F-A5BC-D6C882C52037}" type="pres">
      <dgm:prSet presAssocID="{599376F1-EDD9-4BF6-89B6-DED9DE3B634C}" presName="root" presStyleCnt="0">
        <dgm:presLayoutVars>
          <dgm:dir/>
          <dgm:resizeHandles val="exact"/>
        </dgm:presLayoutVars>
      </dgm:prSet>
      <dgm:spPr/>
    </dgm:pt>
    <dgm:pt modelId="{EA72CCF3-087A-48C1-A502-A92B5B6AC54E}" type="pres">
      <dgm:prSet presAssocID="{68CCEFC6-549C-4374-BF4C-CE80C37B68EB}" presName="compNode" presStyleCnt="0"/>
      <dgm:spPr/>
    </dgm:pt>
    <dgm:pt modelId="{4B396E5F-5681-41FC-AF3F-443ACBD33650}" type="pres">
      <dgm:prSet presAssocID="{68CCEFC6-549C-4374-BF4C-CE80C37B68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336A98-835D-4992-B625-EFB27CE8EFA9}" type="pres">
      <dgm:prSet presAssocID="{68CCEFC6-549C-4374-BF4C-CE80C37B68EB}" presName="spaceRect" presStyleCnt="0"/>
      <dgm:spPr/>
    </dgm:pt>
    <dgm:pt modelId="{D5DC8A07-E6A6-42C1-9A24-87ABEDE032AE}" type="pres">
      <dgm:prSet presAssocID="{68CCEFC6-549C-4374-BF4C-CE80C37B68EB}" presName="textRect" presStyleLbl="revTx" presStyleIdx="0" presStyleCnt="2">
        <dgm:presLayoutVars>
          <dgm:chMax val="1"/>
          <dgm:chPref val="1"/>
        </dgm:presLayoutVars>
      </dgm:prSet>
      <dgm:spPr/>
    </dgm:pt>
    <dgm:pt modelId="{3D7FFCD2-77F7-4DBF-8651-26EF0EDB16F3}" type="pres">
      <dgm:prSet presAssocID="{0A381545-4DB9-43EC-B73C-524986FF2199}" presName="sibTrans" presStyleCnt="0"/>
      <dgm:spPr/>
    </dgm:pt>
    <dgm:pt modelId="{6468484E-282A-4F01-B2E8-C239A0B5239C}" type="pres">
      <dgm:prSet presAssocID="{B48F84D4-85E3-42CB-ACA1-49B86A2AFB31}" presName="compNode" presStyleCnt="0"/>
      <dgm:spPr/>
    </dgm:pt>
    <dgm:pt modelId="{BF95C4BB-62D2-4984-B2B1-70BC64048D7B}" type="pres">
      <dgm:prSet presAssocID="{B48F84D4-85E3-42CB-ACA1-49B86A2AFB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D27BD40-C9CE-405B-BC5F-BBB84DCC330C}" type="pres">
      <dgm:prSet presAssocID="{B48F84D4-85E3-42CB-ACA1-49B86A2AFB31}" presName="spaceRect" presStyleCnt="0"/>
      <dgm:spPr/>
    </dgm:pt>
    <dgm:pt modelId="{2CF686EC-437F-4C03-9D24-39F3EA84B123}" type="pres">
      <dgm:prSet presAssocID="{B48F84D4-85E3-42CB-ACA1-49B86A2AFB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53DD0E-1A63-4D92-A487-3D2F5081D1F0}" srcId="{599376F1-EDD9-4BF6-89B6-DED9DE3B634C}" destId="{B48F84D4-85E3-42CB-ACA1-49B86A2AFB31}" srcOrd="1" destOrd="0" parTransId="{78C7BE4D-73BF-4B85-AFBF-30612F2CA65B}" sibTransId="{885A1CD4-DE93-40BE-926B-F28748F45C4F}"/>
    <dgm:cxn modelId="{80F8CE2E-02C6-435F-9499-601CD90EF67C}" srcId="{599376F1-EDD9-4BF6-89B6-DED9DE3B634C}" destId="{68CCEFC6-549C-4374-BF4C-CE80C37B68EB}" srcOrd="0" destOrd="0" parTransId="{77A7DB7C-D327-4DE5-9D73-14E0A8763211}" sibTransId="{0A381545-4DB9-43EC-B73C-524986FF2199}"/>
    <dgm:cxn modelId="{25E3149B-9F83-42D3-9C12-E211386C7A5B}" type="presOf" srcId="{599376F1-EDD9-4BF6-89B6-DED9DE3B634C}" destId="{8E4C2BD3-E12E-4C4F-A5BC-D6C882C52037}" srcOrd="0" destOrd="0" presId="urn:microsoft.com/office/officeart/2018/2/layout/IconLabelList"/>
    <dgm:cxn modelId="{021E88AD-BA76-43D5-B6A7-490282CD5B50}" type="presOf" srcId="{68CCEFC6-549C-4374-BF4C-CE80C37B68EB}" destId="{D5DC8A07-E6A6-42C1-9A24-87ABEDE032AE}" srcOrd="0" destOrd="0" presId="urn:microsoft.com/office/officeart/2018/2/layout/IconLabelList"/>
    <dgm:cxn modelId="{425443E0-8678-4920-8589-D8291D592686}" type="presOf" srcId="{B48F84D4-85E3-42CB-ACA1-49B86A2AFB31}" destId="{2CF686EC-437F-4C03-9D24-39F3EA84B123}" srcOrd="0" destOrd="0" presId="urn:microsoft.com/office/officeart/2018/2/layout/IconLabelList"/>
    <dgm:cxn modelId="{C517EE87-AB1B-4BD8-8E12-20E4BAEB75DB}" type="presParOf" srcId="{8E4C2BD3-E12E-4C4F-A5BC-D6C882C52037}" destId="{EA72CCF3-087A-48C1-A502-A92B5B6AC54E}" srcOrd="0" destOrd="0" presId="urn:microsoft.com/office/officeart/2018/2/layout/IconLabelList"/>
    <dgm:cxn modelId="{0E1728E6-1D9F-4C59-854F-0B4B589A9C92}" type="presParOf" srcId="{EA72CCF3-087A-48C1-A502-A92B5B6AC54E}" destId="{4B396E5F-5681-41FC-AF3F-443ACBD33650}" srcOrd="0" destOrd="0" presId="urn:microsoft.com/office/officeart/2018/2/layout/IconLabelList"/>
    <dgm:cxn modelId="{14A313B9-1014-4C63-91DA-186E24C79CEC}" type="presParOf" srcId="{EA72CCF3-087A-48C1-A502-A92B5B6AC54E}" destId="{FA336A98-835D-4992-B625-EFB27CE8EFA9}" srcOrd="1" destOrd="0" presId="urn:microsoft.com/office/officeart/2018/2/layout/IconLabelList"/>
    <dgm:cxn modelId="{AF8EEF15-3E4E-4888-8381-14A70DAED0DF}" type="presParOf" srcId="{EA72CCF3-087A-48C1-A502-A92B5B6AC54E}" destId="{D5DC8A07-E6A6-42C1-9A24-87ABEDE032AE}" srcOrd="2" destOrd="0" presId="urn:microsoft.com/office/officeart/2018/2/layout/IconLabelList"/>
    <dgm:cxn modelId="{C3B6E727-63FA-4A22-AB4D-36FB83525D27}" type="presParOf" srcId="{8E4C2BD3-E12E-4C4F-A5BC-D6C882C52037}" destId="{3D7FFCD2-77F7-4DBF-8651-26EF0EDB16F3}" srcOrd="1" destOrd="0" presId="urn:microsoft.com/office/officeart/2018/2/layout/IconLabelList"/>
    <dgm:cxn modelId="{C5B88884-1FC2-46F0-A35C-A859F5508AD8}" type="presParOf" srcId="{8E4C2BD3-E12E-4C4F-A5BC-D6C882C52037}" destId="{6468484E-282A-4F01-B2E8-C239A0B5239C}" srcOrd="2" destOrd="0" presId="urn:microsoft.com/office/officeart/2018/2/layout/IconLabelList"/>
    <dgm:cxn modelId="{851404EB-212D-4023-BE8A-1C64DA9FB86A}" type="presParOf" srcId="{6468484E-282A-4F01-B2E8-C239A0B5239C}" destId="{BF95C4BB-62D2-4984-B2B1-70BC64048D7B}" srcOrd="0" destOrd="0" presId="urn:microsoft.com/office/officeart/2018/2/layout/IconLabelList"/>
    <dgm:cxn modelId="{F65437E1-6CFB-4A4C-B991-66E024530889}" type="presParOf" srcId="{6468484E-282A-4F01-B2E8-C239A0B5239C}" destId="{2D27BD40-C9CE-405B-BC5F-BBB84DCC330C}" srcOrd="1" destOrd="0" presId="urn:microsoft.com/office/officeart/2018/2/layout/IconLabelList"/>
    <dgm:cxn modelId="{51C001E8-C480-4FC9-99B1-3FCBD2F84C94}" type="presParOf" srcId="{6468484E-282A-4F01-B2E8-C239A0B5239C}" destId="{2CF686EC-437F-4C03-9D24-39F3EA84B1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4CC59A-350B-41B5-809D-8011F8F4B2A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EB485B-DA23-48E1-B242-B2A598C2907D}">
      <dgm:prSet/>
      <dgm:spPr/>
      <dgm:t>
        <a:bodyPr/>
        <a:lstStyle/>
        <a:p>
          <a:r>
            <a:rPr lang="en-US"/>
            <a:t>Monitor platform performance and user feedback</a:t>
          </a:r>
        </a:p>
      </dgm:t>
    </dgm:pt>
    <dgm:pt modelId="{2A9EAF7F-336C-42C1-A5F6-40691F4C0E03}" type="parTrans" cxnId="{61921556-A21A-4A0E-959A-1A787F72EBE7}">
      <dgm:prSet/>
      <dgm:spPr/>
      <dgm:t>
        <a:bodyPr/>
        <a:lstStyle/>
        <a:p>
          <a:endParaRPr lang="en-US"/>
        </a:p>
      </dgm:t>
    </dgm:pt>
    <dgm:pt modelId="{55E55B83-EF08-4E9D-ADE9-742E9D6A79B4}" type="sibTrans" cxnId="{61921556-A21A-4A0E-959A-1A787F72EBE7}">
      <dgm:prSet/>
      <dgm:spPr/>
      <dgm:t>
        <a:bodyPr/>
        <a:lstStyle/>
        <a:p>
          <a:endParaRPr lang="en-US"/>
        </a:p>
      </dgm:t>
    </dgm:pt>
    <dgm:pt modelId="{9284B033-207F-4B16-9107-4AD2C97AFDFA}">
      <dgm:prSet/>
      <dgm:spPr/>
      <dgm:t>
        <a:bodyPr/>
        <a:lstStyle/>
        <a:p>
          <a:r>
            <a:rPr lang="en-US"/>
            <a:t>Update and iterate based on technological advancements and user needs</a:t>
          </a:r>
        </a:p>
      </dgm:t>
    </dgm:pt>
    <dgm:pt modelId="{2245AF94-F9B8-4B2A-81C5-6DA7742A1D5D}" type="parTrans" cxnId="{8C365D80-9031-4C22-8D26-9BF80CF1FF37}">
      <dgm:prSet/>
      <dgm:spPr/>
      <dgm:t>
        <a:bodyPr/>
        <a:lstStyle/>
        <a:p>
          <a:endParaRPr lang="en-US"/>
        </a:p>
      </dgm:t>
    </dgm:pt>
    <dgm:pt modelId="{C228ED70-B6E3-427F-B520-C4BD46967C11}" type="sibTrans" cxnId="{8C365D80-9031-4C22-8D26-9BF80CF1FF37}">
      <dgm:prSet/>
      <dgm:spPr/>
      <dgm:t>
        <a:bodyPr/>
        <a:lstStyle/>
        <a:p>
          <a:endParaRPr lang="en-US"/>
        </a:p>
      </dgm:t>
    </dgm:pt>
    <dgm:pt modelId="{FE28DFBA-CEAB-4326-8E13-EF604E8B1692}" type="pres">
      <dgm:prSet presAssocID="{A24CC59A-350B-41B5-809D-8011F8F4B2AA}" presName="root" presStyleCnt="0">
        <dgm:presLayoutVars>
          <dgm:dir/>
          <dgm:resizeHandles val="exact"/>
        </dgm:presLayoutVars>
      </dgm:prSet>
      <dgm:spPr/>
    </dgm:pt>
    <dgm:pt modelId="{28FA83E0-1558-4D2A-9E5B-0A85A0EB0142}" type="pres">
      <dgm:prSet presAssocID="{A24CC59A-350B-41B5-809D-8011F8F4B2AA}" presName="container" presStyleCnt="0">
        <dgm:presLayoutVars>
          <dgm:dir/>
          <dgm:resizeHandles val="exact"/>
        </dgm:presLayoutVars>
      </dgm:prSet>
      <dgm:spPr/>
    </dgm:pt>
    <dgm:pt modelId="{7F69DF08-A6A6-4AA4-94B6-77D17054A650}" type="pres">
      <dgm:prSet presAssocID="{ECEB485B-DA23-48E1-B242-B2A598C2907D}" presName="compNode" presStyleCnt="0"/>
      <dgm:spPr/>
    </dgm:pt>
    <dgm:pt modelId="{858C2381-BB13-408A-AE04-B0F0FB0CFE86}" type="pres">
      <dgm:prSet presAssocID="{ECEB485B-DA23-48E1-B242-B2A598C2907D}" presName="iconBgRect" presStyleLbl="bgShp" presStyleIdx="0" presStyleCnt="2"/>
      <dgm:spPr/>
    </dgm:pt>
    <dgm:pt modelId="{EADD9DD5-2DAC-4643-84F3-9C26A5DDA822}" type="pres">
      <dgm:prSet presAssocID="{ECEB485B-DA23-48E1-B242-B2A598C2907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1116FEA-3E5D-44F8-A5CD-B3B410AF0BF4}" type="pres">
      <dgm:prSet presAssocID="{ECEB485B-DA23-48E1-B242-B2A598C2907D}" presName="spaceRect" presStyleCnt="0"/>
      <dgm:spPr/>
    </dgm:pt>
    <dgm:pt modelId="{95CE5FD0-BC6D-47A6-B82D-1A0D785CD8E1}" type="pres">
      <dgm:prSet presAssocID="{ECEB485B-DA23-48E1-B242-B2A598C2907D}" presName="textRect" presStyleLbl="revTx" presStyleIdx="0" presStyleCnt="2">
        <dgm:presLayoutVars>
          <dgm:chMax val="1"/>
          <dgm:chPref val="1"/>
        </dgm:presLayoutVars>
      </dgm:prSet>
      <dgm:spPr/>
    </dgm:pt>
    <dgm:pt modelId="{3B24014D-4485-4642-843F-127C33DAA57A}" type="pres">
      <dgm:prSet presAssocID="{55E55B83-EF08-4E9D-ADE9-742E9D6A79B4}" presName="sibTrans" presStyleLbl="sibTrans2D1" presStyleIdx="0" presStyleCnt="0"/>
      <dgm:spPr/>
    </dgm:pt>
    <dgm:pt modelId="{7443D445-794C-4ED1-A092-D54093309B2E}" type="pres">
      <dgm:prSet presAssocID="{9284B033-207F-4B16-9107-4AD2C97AFDFA}" presName="compNode" presStyleCnt="0"/>
      <dgm:spPr/>
    </dgm:pt>
    <dgm:pt modelId="{EC1B9250-7413-4750-85DB-6D2AFE4BE5DA}" type="pres">
      <dgm:prSet presAssocID="{9284B033-207F-4B16-9107-4AD2C97AFDFA}" presName="iconBgRect" presStyleLbl="bgShp" presStyleIdx="1" presStyleCnt="2"/>
      <dgm:spPr/>
    </dgm:pt>
    <dgm:pt modelId="{4680D0D1-4A97-4CF0-9906-E6714DD5A27A}" type="pres">
      <dgm:prSet presAssocID="{9284B033-207F-4B16-9107-4AD2C97AFD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8E04E70-B0EE-49F6-8A72-29187CEC0A5B}" type="pres">
      <dgm:prSet presAssocID="{9284B033-207F-4B16-9107-4AD2C97AFDFA}" presName="spaceRect" presStyleCnt="0"/>
      <dgm:spPr/>
    </dgm:pt>
    <dgm:pt modelId="{A97DFF9F-B6C0-431B-A216-ADC40194C6FA}" type="pres">
      <dgm:prSet presAssocID="{9284B033-207F-4B16-9107-4AD2C97AFDF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644192E-F252-4D46-A664-E29E270884D6}" type="presOf" srcId="{A24CC59A-350B-41B5-809D-8011F8F4B2AA}" destId="{FE28DFBA-CEAB-4326-8E13-EF604E8B1692}" srcOrd="0" destOrd="0" presId="urn:microsoft.com/office/officeart/2018/2/layout/IconCircleList"/>
    <dgm:cxn modelId="{339F4537-FDF9-4846-9003-D28E6A90C7BC}" type="presOf" srcId="{ECEB485B-DA23-48E1-B242-B2A598C2907D}" destId="{95CE5FD0-BC6D-47A6-B82D-1A0D785CD8E1}" srcOrd="0" destOrd="0" presId="urn:microsoft.com/office/officeart/2018/2/layout/IconCircleList"/>
    <dgm:cxn modelId="{61921556-A21A-4A0E-959A-1A787F72EBE7}" srcId="{A24CC59A-350B-41B5-809D-8011F8F4B2AA}" destId="{ECEB485B-DA23-48E1-B242-B2A598C2907D}" srcOrd="0" destOrd="0" parTransId="{2A9EAF7F-336C-42C1-A5F6-40691F4C0E03}" sibTransId="{55E55B83-EF08-4E9D-ADE9-742E9D6A79B4}"/>
    <dgm:cxn modelId="{8C365D80-9031-4C22-8D26-9BF80CF1FF37}" srcId="{A24CC59A-350B-41B5-809D-8011F8F4B2AA}" destId="{9284B033-207F-4B16-9107-4AD2C97AFDFA}" srcOrd="1" destOrd="0" parTransId="{2245AF94-F9B8-4B2A-81C5-6DA7742A1D5D}" sibTransId="{C228ED70-B6E3-427F-B520-C4BD46967C11}"/>
    <dgm:cxn modelId="{BA4E5CB5-A00D-4B3A-82BA-E3A226910C28}" type="presOf" srcId="{55E55B83-EF08-4E9D-ADE9-742E9D6A79B4}" destId="{3B24014D-4485-4642-843F-127C33DAA57A}" srcOrd="0" destOrd="0" presId="urn:microsoft.com/office/officeart/2018/2/layout/IconCircleList"/>
    <dgm:cxn modelId="{7ACD53F1-F347-46D9-81A6-2CA3D0A1F9BF}" type="presOf" srcId="{9284B033-207F-4B16-9107-4AD2C97AFDFA}" destId="{A97DFF9F-B6C0-431B-A216-ADC40194C6FA}" srcOrd="0" destOrd="0" presId="urn:microsoft.com/office/officeart/2018/2/layout/IconCircleList"/>
    <dgm:cxn modelId="{6C9453A3-CD47-4A7F-9EC7-2B40BAA59039}" type="presParOf" srcId="{FE28DFBA-CEAB-4326-8E13-EF604E8B1692}" destId="{28FA83E0-1558-4D2A-9E5B-0A85A0EB0142}" srcOrd="0" destOrd="0" presId="urn:microsoft.com/office/officeart/2018/2/layout/IconCircleList"/>
    <dgm:cxn modelId="{E192DAD2-DC2D-4B90-A4D0-614A0515501E}" type="presParOf" srcId="{28FA83E0-1558-4D2A-9E5B-0A85A0EB0142}" destId="{7F69DF08-A6A6-4AA4-94B6-77D17054A650}" srcOrd="0" destOrd="0" presId="urn:microsoft.com/office/officeart/2018/2/layout/IconCircleList"/>
    <dgm:cxn modelId="{47EA7DB4-04D1-4F5E-8498-0BA6CD7960C3}" type="presParOf" srcId="{7F69DF08-A6A6-4AA4-94B6-77D17054A650}" destId="{858C2381-BB13-408A-AE04-B0F0FB0CFE86}" srcOrd="0" destOrd="0" presId="urn:microsoft.com/office/officeart/2018/2/layout/IconCircleList"/>
    <dgm:cxn modelId="{80BCF946-108B-410F-A03D-5E529CF9A945}" type="presParOf" srcId="{7F69DF08-A6A6-4AA4-94B6-77D17054A650}" destId="{EADD9DD5-2DAC-4643-84F3-9C26A5DDA822}" srcOrd="1" destOrd="0" presId="urn:microsoft.com/office/officeart/2018/2/layout/IconCircleList"/>
    <dgm:cxn modelId="{9406944F-52C2-4746-B3E1-29A6E37EF89B}" type="presParOf" srcId="{7F69DF08-A6A6-4AA4-94B6-77D17054A650}" destId="{81116FEA-3E5D-44F8-A5CD-B3B410AF0BF4}" srcOrd="2" destOrd="0" presId="urn:microsoft.com/office/officeart/2018/2/layout/IconCircleList"/>
    <dgm:cxn modelId="{CE661E03-C25E-48A0-BEB0-B474B6AC1785}" type="presParOf" srcId="{7F69DF08-A6A6-4AA4-94B6-77D17054A650}" destId="{95CE5FD0-BC6D-47A6-B82D-1A0D785CD8E1}" srcOrd="3" destOrd="0" presId="urn:microsoft.com/office/officeart/2018/2/layout/IconCircleList"/>
    <dgm:cxn modelId="{EEC7A415-325B-41C9-8A1E-66C4412E1BC9}" type="presParOf" srcId="{28FA83E0-1558-4D2A-9E5B-0A85A0EB0142}" destId="{3B24014D-4485-4642-843F-127C33DAA57A}" srcOrd="1" destOrd="0" presId="urn:microsoft.com/office/officeart/2018/2/layout/IconCircleList"/>
    <dgm:cxn modelId="{CD5924B2-8C52-4476-84D8-A3FF9DAAB175}" type="presParOf" srcId="{28FA83E0-1558-4D2A-9E5B-0A85A0EB0142}" destId="{7443D445-794C-4ED1-A092-D54093309B2E}" srcOrd="2" destOrd="0" presId="urn:microsoft.com/office/officeart/2018/2/layout/IconCircleList"/>
    <dgm:cxn modelId="{7511185E-D3A9-4EF1-AED6-8A0507F06A40}" type="presParOf" srcId="{7443D445-794C-4ED1-A092-D54093309B2E}" destId="{EC1B9250-7413-4750-85DB-6D2AFE4BE5DA}" srcOrd="0" destOrd="0" presId="urn:microsoft.com/office/officeart/2018/2/layout/IconCircleList"/>
    <dgm:cxn modelId="{44A22359-C8C0-43DA-A8C1-FF89AA7471AB}" type="presParOf" srcId="{7443D445-794C-4ED1-A092-D54093309B2E}" destId="{4680D0D1-4A97-4CF0-9906-E6714DD5A27A}" srcOrd="1" destOrd="0" presId="urn:microsoft.com/office/officeart/2018/2/layout/IconCircleList"/>
    <dgm:cxn modelId="{A80B855A-5532-4B2C-A679-E72F536DD12B}" type="presParOf" srcId="{7443D445-794C-4ED1-A092-D54093309B2E}" destId="{98E04E70-B0EE-49F6-8A72-29187CEC0A5B}" srcOrd="2" destOrd="0" presId="urn:microsoft.com/office/officeart/2018/2/layout/IconCircleList"/>
    <dgm:cxn modelId="{FA62B6BF-0093-4F25-B9B0-1358C5E90DEA}" type="presParOf" srcId="{7443D445-794C-4ED1-A092-D54093309B2E}" destId="{A97DFF9F-B6C0-431B-A216-ADC40194C6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A860F2-FD37-4256-B7F8-EB66EA96855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EC08E0-ED1B-4C24-9DA1-F085796CF32A}">
      <dgm:prSet/>
      <dgm:spPr/>
      <dgm:t>
        <a:bodyPr/>
        <a:lstStyle/>
        <a:p>
          <a:pPr>
            <a:defRPr cap="all"/>
          </a:pPr>
          <a:r>
            <a:rPr lang="en-US"/>
            <a:t>Recap of the Virtual Volunteer Network's significance and impact</a:t>
          </a:r>
        </a:p>
      </dgm:t>
    </dgm:pt>
    <dgm:pt modelId="{E382CA49-3DA3-454A-9DE4-1B97BD9988A4}" type="parTrans" cxnId="{4FF4C626-34E5-44CB-BED7-513E57D84C01}">
      <dgm:prSet/>
      <dgm:spPr/>
      <dgm:t>
        <a:bodyPr/>
        <a:lstStyle/>
        <a:p>
          <a:endParaRPr lang="en-US"/>
        </a:p>
      </dgm:t>
    </dgm:pt>
    <dgm:pt modelId="{F00D1365-C0D5-40FB-873D-F50F09C8B9C4}" type="sibTrans" cxnId="{4FF4C626-34E5-44CB-BED7-513E57D84C01}">
      <dgm:prSet/>
      <dgm:spPr/>
      <dgm:t>
        <a:bodyPr/>
        <a:lstStyle/>
        <a:p>
          <a:endParaRPr lang="en-US"/>
        </a:p>
      </dgm:t>
    </dgm:pt>
    <dgm:pt modelId="{F74E7DA7-F273-4854-9B6C-04C664C62568}">
      <dgm:prSet/>
      <dgm:spPr/>
      <dgm:t>
        <a:bodyPr/>
        <a:lstStyle/>
        <a:p>
          <a:pPr>
            <a:defRPr cap="all"/>
          </a:pPr>
          <a:r>
            <a:rPr lang="en-US"/>
            <a:t>Call to Action: Support and collaboration for implementing the VVN</a:t>
          </a:r>
        </a:p>
      </dgm:t>
    </dgm:pt>
    <dgm:pt modelId="{A94C7868-3709-4F72-A832-64943E63F1A2}" type="parTrans" cxnId="{EEF6AFF4-F966-46D3-8330-FAEEC2947F62}">
      <dgm:prSet/>
      <dgm:spPr/>
      <dgm:t>
        <a:bodyPr/>
        <a:lstStyle/>
        <a:p>
          <a:endParaRPr lang="en-US"/>
        </a:p>
      </dgm:t>
    </dgm:pt>
    <dgm:pt modelId="{875ED062-82A4-41DF-8A63-BF0CBB3337D2}" type="sibTrans" cxnId="{EEF6AFF4-F966-46D3-8330-FAEEC2947F62}">
      <dgm:prSet/>
      <dgm:spPr/>
      <dgm:t>
        <a:bodyPr/>
        <a:lstStyle/>
        <a:p>
          <a:endParaRPr lang="en-US"/>
        </a:p>
      </dgm:t>
    </dgm:pt>
    <dgm:pt modelId="{B9E9550A-DD30-46DF-9B5E-87AB17F0D0DB}" type="pres">
      <dgm:prSet presAssocID="{ACA860F2-FD37-4256-B7F8-EB66EA96855A}" presName="root" presStyleCnt="0">
        <dgm:presLayoutVars>
          <dgm:dir/>
          <dgm:resizeHandles val="exact"/>
        </dgm:presLayoutVars>
      </dgm:prSet>
      <dgm:spPr/>
    </dgm:pt>
    <dgm:pt modelId="{39896562-AD2D-49D7-BEDD-D660B8B15C3B}" type="pres">
      <dgm:prSet presAssocID="{27EC08E0-ED1B-4C24-9DA1-F085796CF32A}" presName="compNode" presStyleCnt="0"/>
      <dgm:spPr/>
    </dgm:pt>
    <dgm:pt modelId="{6EF9EE7F-9EA9-462E-9B9B-C85C2F06AD36}" type="pres">
      <dgm:prSet presAssocID="{27EC08E0-ED1B-4C24-9DA1-F085796CF32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277042E-943E-4CE3-A694-2332C60E2313}" type="pres">
      <dgm:prSet presAssocID="{27EC08E0-ED1B-4C24-9DA1-F085796CF3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C669EC6-8CCC-41F5-A02F-331F0C5E666E}" type="pres">
      <dgm:prSet presAssocID="{27EC08E0-ED1B-4C24-9DA1-F085796CF32A}" presName="spaceRect" presStyleCnt="0"/>
      <dgm:spPr/>
    </dgm:pt>
    <dgm:pt modelId="{105C7CF5-6175-4A35-A1E3-D1DE2CDFFE79}" type="pres">
      <dgm:prSet presAssocID="{27EC08E0-ED1B-4C24-9DA1-F085796CF32A}" presName="textRect" presStyleLbl="revTx" presStyleIdx="0" presStyleCnt="2">
        <dgm:presLayoutVars>
          <dgm:chMax val="1"/>
          <dgm:chPref val="1"/>
        </dgm:presLayoutVars>
      </dgm:prSet>
      <dgm:spPr/>
    </dgm:pt>
    <dgm:pt modelId="{079DEA9F-DA51-4276-A327-2E5B91E60A2F}" type="pres">
      <dgm:prSet presAssocID="{F00D1365-C0D5-40FB-873D-F50F09C8B9C4}" presName="sibTrans" presStyleCnt="0"/>
      <dgm:spPr/>
    </dgm:pt>
    <dgm:pt modelId="{25E8E3C5-287B-4A40-B553-8340819FF2DF}" type="pres">
      <dgm:prSet presAssocID="{F74E7DA7-F273-4854-9B6C-04C664C62568}" presName="compNode" presStyleCnt="0"/>
      <dgm:spPr/>
    </dgm:pt>
    <dgm:pt modelId="{FC7433E3-18A6-4F18-99F8-B0C241843071}" type="pres">
      <dgm:prSet presAssocID="{F74E7DA7-F273-4854-9B6C-04C664C6256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0A62ED1-FA07-4413-A538-ED1F0A20FF02}" type="pres">
      <dgm:prSet presAssocID="{F74E7DA7-F273-4854-9B6C-04C664C625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504C22A-0A52-4C25-8C5F-1EBCBF6A9405}" type="pres">
      <dgm:prSet presAssocID="{F74E7DA7-F273-4854-9B6C-04C664C62568}" presName="spaceRect" presStyleCnt="0"/>
      <dgm:spPr/>
    </dgm:pt>
    <dgm:pt modelId="{6EF2BB4F-8467-4AEA-A5BD-A217F3033130}" type="pres">
      <dgm:prSet presAssocID="{F74E7DA7-F273-4854-9B6C-04C664C625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B56B002-A414-4A0C-876F-8B3FBB0C3626}" type="presOf" srcId="{27EC08E0-ED1B-4C24-9DA1-F085796CF32A}" destId="{105C7CF5-6175-4A35-A1E3-D1DE2CDFFE79}" srcOrd="0" destOrd="0" presId="urn:microsoft.com/office/officeart/2018/5/layout/IconLeafLabelList"/>
    <dgm:cxn modelId="{CBAD5C26-F308-4461-9809-5591733F1AF4}" type="presOf" srcId="{F74E7DA7-F273-4854-9B6C-04C664C62568}" destId="{6EF2BB4F-8467-4AEA-A5BD-A217F3033130}" srcOrd="0" destOrd="0" presId="urn:microsoft.com/office/officeart/2018/5/layout/IconLeafLabelList"/>
    <dgm:cxn modelId="{4FF4C626-34E5-44CB-BED7-513E57D84C01}" srcId="{ACA860F2-FD37-4256-B7F8-EB66EA96855A}" destId="{27EC08E0-ED1B-4C24-9DA1-F085796CF32A}" srcOrd="0" destOrd="0" parTransId="{E382CA49-3DA3-454A-9DE4-1B97BD9988A4}" sibTransId="{F00D1365-C0D5-40FB-873D-F50F09C8B9C4}"/>
    <dgm:cxn modelId="{5A688E7D-3407-469A-8891-BADB43287A58}" type="presOf" srcId="{ACA860F2-FD37-4256-B7F8-EB66EA96855A}" destId="{B9E9550A-DD30-46DF-9B5E-87AB17F0D0DB}" srcOrd="0" destOrd="0" presId="urn:microsoft.com/office/officeart/2018/5/layout/IconLeafLabelList"/>
    <dgm:cxn modelId="{EEF6AFF4-F966-46D3-8330-FAEEC2947F62}" srcId="{ACA860F2-FD37-4256-B7F8-EB66EA96855A}" destId="{F74E7DA7-F273-4854-9B6C-04C664C62568}" srcOrd="1" destOrd="0" parTransId="{A94C7868-3709-4F72-A832-64943E63F1A2}" sibTransId="{875ED062-82A4-41DF-8A63-BF0CBB3337D2}"/>
    <dgm:cxn modelId="{8931768B-6F87-4864-8045-6633AB1A1191}" type="presParOf" srcId="{B9E9550A-DD30-46DF-9B5E-87AB17F0D0DB}" destId="{39896562-AD2D-49D7-BEDD-D660B8B15C3B}" srcOrd="0" destOrd="0" presId="urn:microsoft.com/office/officeart/2018/5/layout/IconLeafLabelList"/>
    <dgm:cxn modelId="{2838406B-CF8F-4BB9-BA06-9CE29096AD7E}" type="presParOf" srcId="{39896562-AD2D-49D7-BEDD-D660B8B15C3B}" destId="{6EF9EE7F-9EA9-462E-9B9B-C85C2F06AD36}" srcOrd="0" destOrd="0" presId="urn:microsoft.com/office/officeart/2018/5/layout/IconLeafLabelList"/>
    <dgm:cxn modelId="{5043774D-B122-4D80-B25D-2E870961EC41}" type="presParOf" srcId="{39896562-AD2D-49D7-BEDD-D660B8B15C3B}" destId="{B277042E-943E-4CE3-A694-2332C60E2313}" srcOrd="1" destOrd="0" presId="urn:microsoft.com/office/officeart/2018/5/layout/IconLeafLabelList"/>
    <dgm:cxn modelId="{05B806FA-4FA4-4C86-840C-A68C9DD0B0D5}" type="presParOf" srcId="{39896562-AD2D-49D7-BEDD-D660B8B15C3B}" destId="{EC669EC6-8CCC-41F5-A02F-331F0C5E666E}" srcOrd="2" destOrd="0" presId="urn:microsoft.com/office/officeart/2018/5/layout/IconLeafLabelList"/>
    <dgm:cxn modelId="{6211BA20-4292-4791-9454-C47994C40E35}" type="presParOf" srcId="{39896562-AD2D-49D7-BEDD-D660B8B15C3B}" destId="{105C7CF5-6175-4A35-A1E3-D1DE2CDFFE79}" srcOrd="3" destOrd="0" presId="urn:microsoft.com/office/officeart/2018/5/layout/IconLeafLabelList"/>
    <dgm:cxn modelId="{A757BD27-5F2D-489D-B674-646A6BB7E816}" type="presParOf" srcId="{B9E9550A-DD30-46DF-9B5E-87AB17F0D0DB}" destId="{079DEA9F-DA51-4276-A327-2E5B91E60A2F}" srcOrd="1" destOrd="0" presId="urn:microsoft.com/office/officeart/2018/5/layout/IconLeafLabelList"/>
    <dgm:cxn modelId="{175B1CD4-2A03-466B-B852-AD42EA8F6B9A}" type="presParOf" srcId="{B9E9550A-DD30-46DF-9B5E-87AB17F0D0DB}" destId="{25E8E3C5-287B-4A40-B553-8340819FF2DF}" srcOrd="2" destOrd="0" presId="urn:microsoft.com/office/officeart/2018/5/layout/IconLeafLabelList"/>
    <dgm:cxn modelId="{A28617BC-4072-48F4-B6D4-A96CE9AFA4CB}" type="presParOf" srcId="{25E8E3C5-287B-4A40-B553-8340819FF2DF}" destId="{FC7433E3-18A6-4F18-99F8-B0C241843071}" srcOrd="0" destOrd="0" presId="urn:microsoft.com/office/officeart/2018/5/layout/IconLeafLabelList"/>
    <dgm:cxn modelId="{61481CC8-895F-484E-8991-E1DC5BB86FC6}" type="presParOf" srcId="{25E8E3C5-287B-4A40-B553-8340819FF2DF}" destId="{C0A62ED1-FA07-4413-A538-ED1F0A20FF02}" srcOrd="1" destOrd="0" presId="urn:microsoft.com/office/officeart/2018/5/layout/IconLeafLabelList"/>
    <dgm:cxn modelId="{3C4FBDEE-9B41-4315-8047-380CF482612F}" type="presParOf" srcId="{25E8E3C5-287B-4A40-B553-8340819FF2DF}" destId="{8504C22A-0A52-4C25-8C5F-1EBCBF6A9405}" srcOrd="2" destOrd="0" presId="urn:microsoft.com/office/officeart/2018/5/layout/IconLeafLabelList"/>
    <dgm:cxn modelId="{7217FD85-DBDC-4E5F-9272-C8F2442DD650}" type="presParOf" srcId="{25E8E3C5-287B-4A40-B553-8340819FF2DF}" destId="{6EF2BB4F-8467-4AEA-A5BD-A217F30331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B3310-CCDD-456B-A11C-AABF1D4E6F06}">
      <dsp:nvSpPr>
        <dsp:cNvPr id="0" name=""/>
        <dsp:cNvSpPr/>
      </dsp:nvSpPr>
      <dsp:spPr>
        <a:xfrm>
          <a:off x="493392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9FF77-BE60-4A65-B0BD-AA769FEC0ED9}">
      <dsp:nvSpPr>
        <dsp:cNvPr id="0" name=""/>
        <dsp:cNvSpPr/>
      </dsp:nvSpPr>
      <dsp:spPr>
        <a:xfrm>
          <a:off x="815142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60411-AF64-40DE-970E-FD39DEFD7F55}">
      <dsp:nvSpPr>
        <dsp:cNvPr id="0" name=""/>
        <dsp:cNvSpPr/>
      </dsp:nvSpPr>
      <dsp:spPr>
        <a:xfrm>
          <a:off x="10767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Lack of real-time information</a:t>
          </a:r>
          <a:endParaRPr lang="en-US" sz="1100" kern="1200"/>
        </a:p>
      </dsp:txBody>
      <dsp:txXfrm>
        <a:off x="10767" y="2335768"/>
        <a:ext cx="2475000" cy="720000"/>
      </dsp:txXfrm>
    </dsp:sp>
    <dsp:sp modelId="{E8D5905A-3036-4B22-A907-06E66C42FA17}">
      <dsp:nvSpPr>
        <dsp:cNvPr id="0" name=""/>
        <dsp:cNvSpPr/>
      </dsp:nvSpPr>
      <dsp:spPr>
        <a:xfrm>
          <a:off x="3401517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3E84E-592D-4EF8-878A-15BE233B2D6C}">
      <dsp:nvSpPr>
        <dsp:cNvPr id="0" name=""/>
        <dsp:cNvSpPr/>
      </dsp:nvSpPr>
      <dsp:spPr>
        <a:xfrm>
          <a:off x="3723267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546B5-C453-4B67-A2BC-B246F59888A6}">
      <dsp:nvSpPr>
        <dsp:cNvPr id="0" name=""/>
        <dsp:cNvSpPr/>
      </dsp:nvSpPr>
      <dsp:spPr>
        <a:xfrm>
          <a:off x="2918892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Communication gaps between authorities and volunteers</a:t>
          </a:r>
        </a:p>
      </dsp:txBody>
      <dsp:txXfrm>
        <a:off x="2918892" y="2335768"/>
        <a:ext cx="2475000" cy="720000"/>
      </dsp:txXfrm>
    </dsp:sp>
    <dsp:sp modelId="{A8D917D6-077C-45DE-A5E4-4253AA716F00}">
      <dsp:nvSpPr>
        <dsp:cNvPr id="0" name=""/>
        <dsp:cNvSpPr/>
      </dsp:nvSpPr>
      <dsp:spPr>
        <a:xfrm>
          <a:off x="6309642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73D55-0B04-442D-8F45-6D1C2C53BCB4}">
      <dsp:nvSpPr>
        <dsp:cNvPr id="0" name=""/>
        <dsp:cNvSpPr/>
      </dsp:nvSpPr>
      <dsp:spPr>
        <a:xfrm>
          <a:off x="6631392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BE332-345D-409D-A0DE-39B9887E206E}">
      <dsp:nvSpPr>
        <dsp:cNvPr id="0" name=""/>
        <dsp:cNvSpPr/>
      </dsp:nvSpPr>
      <dsp:spPr>
        <a:xfrm>
          <a:off x="5827017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Impact on response efficiency and community resilience</a:t>
          </a:r>
        </a:p>
      </dsp:txBody>
      <dsp:txXfrm>
        <a:off x="5827017" y="2335768"/>
        <a:ext cx="24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E028D-2A8C-47AE-9AA1-3373C3B34DAC}">
      <dsp:nvSpPr>
        <dsp:cNvPr id="0" name=""/>
        <dsp:cNvSpPr/>
      </dsp:nvSpPr>
      <dsp:spPr>
        <a:xfrm>
          <a:off x="0" y="112"/>
          <a:ext cx="105058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F2762-C7CF-4ED2-BAC6-656EF8FE8AEA}">
      <dsp:nvSpPr>
        <dsp:cNvPr id="0" name=""/>
        <dsp:cNvSpPr/>
      </dsp:nvSpPr>
      <dsp:spPr>
        <a:xfrm>
          <a:off x="0" y="112"/>
          <a:ext cx="2482000" cy="3609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Key Features: </a:t>
          </a:r>
        </a:p>
      </dsp:txBody>
      <dsp:txXfrm>
        <a:off x="0" y="112"/>
        <a:ext cx="2482000" cy="3609826"/>
      </dsp:txXfrm>
    </dsp:sp>
    <dsp:sp modelId="{D6238DCD-6028-4222-A23C-F23140F9A762}">
      <dsp:nvSpPr>
        <dsp:cNvPr id="0" name=""/>
        <dsp:cNvSpPr/>
      </dsp:nvSpPr>
      <dsp:spPr>
        <a:xfrm>
          <a:off x="2632355" y="29177"/>
          <a:ext cx="7868580" cy="5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Real-time mapping </a:t>
          </a:r>
        </a:p>
      </dsp:txBody>
      <dsp:txXfrm>
        <a:off x="2632355" y="29177"/>
        <a:ext cx="7868580" cy="581294"/>
      </dsp:txXfrm>
    </dsp:sp>
    <dsp:sp modelId="{1E039FCE-B57D-4601-971D-8C1663CC57DF}">
      <dsp:nvSpPr>
        <dsp:cNvPr id="0" name=""/>
        <dsp:cNvSpPr/>
      </dsp:nvSpPr>
      <dsp:spPr>
        <a:xfrm>
          <a:off x="2482000" y="610471"/>
          <a:ext cx="80189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D55F1-B29D-4B25-8325-008708C16FCE}">
      <dsp:nvSpPr>
        <dsp:cNvPr id="0" name=""/>
        <dsp:cNvSpPr/>
      </dsp:nvSpPr>
      <dsp:spPr>
        <a:xfrm>
          <a:off x="2632355" y="639536"/>
          <a:ext cx="7868580" cy="5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Volunteer coordination  </a:t>
          </a:r>
        </a:p>
      </dsp:txBody>
      <dsp:txXfrm>
        <a:off x="2632355" y="639536"/>
        <a:ext cx="7868580" cy="581294"/>
      </dsp:txXfrm>
    </dsp:sp>
    <dsp:sp modelId="{FF1D8246-5C7C-41A7-8219-DCDDB5681CC7}">
      <dsp:nvSpPr>
        <dsp:cNvPr id="0" name=""/>
        <dsp:cNvSpPr/>
      </dsp:nvSpPr>
      <dsp:spPr>
        <a:xfrm>
          <a:off x="2482000" y="1220830"/>
          <a:ext cx="80189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0D3F0-022D-4D92-BE7C-33A150ACA617}">
      <dsp:nvSpPr>
        <dsp:cNvPr id="0" name=""/>
        <dsp:cNvSpPr/>
      </dsp:nvSpPr>
      <dsp:spPr>
        <a:xfrm>
          <a:off x="2632355" y="1249895"/>
          <a:ext cx="7868580" cy="5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Emergency alerts </a:t>
          </a:r>
        </a:p>
      </dsp:txBody>
      <dsp:txXfrm>
        <a:off x="2632355" y="1249895"/>
        <a:ext cx="7868580" cy="581294"/>
      </dsp:txXfrm>
    </dsp:sp>
    <dsp:sp modelId="{3C0E58B8-44A8-4495-9480-4A29FF2F67EE}">
      <dsp:nvSpPr>
        <dsp:cNvPr id="0" name=""/>
        <dsp:cNvSpPr/>
      </dsp:nvSpPr>
      <dsp:spPr>
        <a:xfrm>
          <a:off x="2482000" y="1831189"/>
          <a:ext cx="80189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9FFED-E2E7-4A4B-BDC1-B9B8053FF8A7}">
      <dsp:nvSpPr>
        <dsp:cNvPr id="0" name=""/>
        <dsp:cNvSpPr/>
      </dsp:nvSpPr>
      <dsp:spPr>
        <a:xfrm>
          <a:off x="2632355" y="1860254"/>
          <a:ext cx="7868580" cy="5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Resource management  </a:t>
          </a:r>
        </a:p>
      </dsp:txBody>
      <dsp:txXfrm>
        <a:off x="2632355" y="1860254"/>
        <a:ext cx="7868580" cy="581294"/>
      </dsp:txXfrm>
    </dsp:sp>
    <dsp:sp modelId="{9EC6DD33-EA91-47A4-8277-7DA05FB9FC2F}">
      <dsp:nvSpPr>
        <dsp:cNvPr id="0" name=""/>
        <dsp:cNvSpPr/>
      </dsp:nvSpPr>
      <dsp:spPr>
        <a:xfrm>
          <a:off x="2482000" y="2441548"/>
          <a:ext cx="80189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8CAC7-19C4-4B48-AE50-01641DBA8E73}">
      <dsp:nvSpPr>
        <dsp:cNvPr id="0" name=""/>
        <dsp:cNvSpPr/>
      </dsp:nvSpPr>
      <dsp:spPr>
        <a:xfrm>
          <a:off x="2632355" y="2470613"/>
          <a:ext cx="7868580" cy="5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Crowd-sourced data collection  </a:t>
          </a:r>
        </a:p>
      </dsp:txBody>
      <dsp:txXfrm>
        <a:off x="2632355" y="2470613"/>
        <a:ext cx="7868580" cy="581294"/>
      </dsp:txXfrm>
    </dsp:sp>
    <dsp:sp modelId="{BC829F16-D59D-4188-AA6F-11A618EAD896}">
      <dsp:nvSpPr>
        <dsp:cNvPr id="0" name=""/>
        <dsp:cNvSpPr/>
      </dsp:nvSpPr>
      <dsp:spPr>
        <a:xfrm>
          <a:off x="2482000" y="3051907"/>
          <a:ext cx="80189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7EB74-BA6B-4359-9D4A-189658AA2C42}">
      <dsp:nvSpPr>
        <dsp:cNvPr id="0" name=""/>
        <dsp:cNvSpPr/>
      </dsp:nvSpPr>
      <dsp:spPr>
        <a:xfrm>
          <a:off x="2632355" y="3080972"/>
          <a:ext cx="7868580" cy="58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Analytics dashboard</a:t>
          </a:r>
        </a:p>
      </dsp:txBody>
      <dsp:txXfrm>
        <a:off x="2632355" y="3080972"/>
        <a:ext cx="7868580" cy="581294"/>
      </dsp:txXfrm>
    </dsp:sp>
    <dsp:sp modelId="{17D4A071-BB84-4CD9-93EE-12C5E3D612EA}">
      <dsp:nvSpPr>
        <dsp:cNvPr id="0" name=""/>
        <dsp:cNvSpPr/>
      </dsp:nvSpPr>
      <dsp:spPr>
        <a:xfrm>
          <a:off x="2482000" y="3662266"/>
          <a:ext cx="801893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5FFFC-FA22-4115-80D9-ADE1D529BFE5}">
      <dsp:nvSpPr>
        <dsp:cNvPr id="0" name=""/>
        <dsp:cNvSpPr/>
      </dsp:nvSpPr>
      <dsp:spPr>
        <a:xfrm>
          <a:off x="2980" y="1195620"/>
          <a:ext cx="2128331" cy="135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7E837-7247-4519-9248-ED7ABBA760AA}">
      <dsp:nvSpPr>
        <dsp:cNvPr id="0" name=""/>
        <dsp:cNvSpPr/>
      </dsp:nvSpPr>
      <dsp:spPr>
        <a:xfrm>
          <a:off x="239462" y="1420278"/>
          <a:ext cx="2128331" cy="1351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Faster Response Times: Deployment of volunteers and resources to critical areas</a:t>
          </a:r>
        </a:p>
      </dsp:txBody>
      <dsp:txXfrm>
        <a:off x="279046" y="1459862"/>
        <a:ext cx="2049163" cy="1272322"/>
      </dsp:txXfrm>
    </dsp:sp>
    <dsp:sp modelId="{56020BEF-FC9C-4807-8B14-08223B37FFD6}">
      <dsp:nvSpPr>
        <dsp:cNvPr id="0" name=""/>
        <dsp:cNvSpPr/>
      </dsp:nvSpPr>
      <dsp:spPr>
        <a:xfrm>
          <a:off x="2604275" y="1195620"/>
          <a:ext cx="2128331" cy="135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E7D11-949B-4A6C-852A-1F10553AC8B7}">
      <dsp:nvSpPr>
        <dsp:cNvPr id="0" name=""/>
        <dsp:cNvSpPr/>
      </dsp:nvSpPr>
      <dsp:spPr>
        <a:xfrm>
          <a:off x="2840756" y="1420278"/>
          <a:ext cx="2128331" cy="1351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Improved Coordination: Seamless communication between stakeholders</a:t>
          </a:r>
        </a:p>
      </dsp:txBody>
      <dsp:txXfrm>
        <a:off x="2880340" y="1459862"/>
        <a:ext cx="2049163" cy="1272322"/>
      </dsp:txXfrm>
    </dsp:sp>
    <dsp:sp modelId="{C67EF405-46F1-45F6-A215-16CC4244F41D}">
      <dsp:nvSpPr>
        <dsp:cNvPr id="0" name=""/>
        <dsp:cNvSpPr/>
      </dsp:nvSpPr>
      <dsp:spPr>
        <a:xfrm>
          <a:off x="5205570" y="1195620"/>
          <a:ext cx="2128331" cy="135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9EA70-427A-4E96-B959-BBD2CCD205CA}">
      <dsp:nvSpPr>
        <dsp:cNvPr id="0" name=""/>
        <dsp:cNvSpPr/>
      </dsp:nvSpPr>
      <dsp:spPr>
        <a:xfrm>
          <a:off x="5442051" y="1420278"/>
          <a:ext cx="2128331" cy="1351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Effective Resource Allocation: Optimization of available resources</a:t>
          </a:r>
        </a:p>
      </dsp:txBody>
      <dsp:txXfrm>
        <a:off x="5481635" y="1459862"/>
        <a:ext cx="2049163" cy="1272322"/>
      </dsp:txXfrm>
    </dsp:sp>
    <dsp:sp modelId="{136DB669-9EF1-4B6C-86F1-7144BD098551}">
      <dsp:nvSpPr>
        <dsp:cNvPr id="0" name=""/>
        <dsp:cNvSpPr/>
      </dsp:nvSpPr>
      <dsp:spPr>
        <a:xfrm>
          <a:off x="7806864" y="1195620"/>
          <a:ext cx="2128331" cy="1351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1343B-F6BC-46E9-98EC-981571519009}">
      <dsp:nvSpPr>
        <dsp:cNvPr id="0" name=""/>
        <dsp:cNvSpPr/>
      </dsp:nvSpPr>
      <dsp:spPr>
        <a:xfrm>
          <a:off x="8043346" y="1420278"/>
          <a:ext cx="2128331" cy="1351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Enhanced Situational Awareness: Real-time updates for strategic planning</a:t>
          </a:r>
        </a:p>
      </dsp:txBody>
      <dsp:txXfrm>
        <a:off x="8082930" y="1459862"/>
        <a:ext cx="2049163" cy="12723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8AB29-3EEF-454A-858E-D363B5F7466E}">
      <dsp:nvSpPr>
        <dsp:cNvPr id="0" name=""/>
        <dsp:cNvSpPr/>
      </dsp:nvSpPr>
      <dsp:spPr>
        <a:xfrm>
          <a:off x="1094283" y="284512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E646A-E430-417D-B787-76435EA28361}">
      <dsp:nvSpPr>
        <dsp:cNvPr id="0" name=""/>
        <dsp:cNvSpPr/>
      </dsp:nvSpPr>
      <dsp:spPr>
        <a:xfrm>
          <a:off x="57876" y="2407024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Design and development of the VVN platform</a:t>
          </a:r>
        </a:p>
      </dsp:txBody>
      <dsp:txXfrm>
        <a:off x="57876" y="2407024"/>
        <a:ext cx="3768750" cy="720000"/>
      </dsp:txXfrm>
    </dsp:sp>
    <dsp:sp modelId="{060F775D-0029-483B-8EC5-C47C2653C1F5}">
      <dsp:nvSpPr>
        <dsp:cNvPr id="0" name=""/>
        <dsp:cNvSpPr/>
      </dsp:nvSpPr>
      <dsp:spPr>
        <a:xfrm>
          <a:off x="5522564" y="284512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9F638-C30C-4F87-A461-693563FE4328}">
      <dsp:nvSpPr>
        <dsp:cNvPr id="0" name=""/>
        <dsp:cNvSpPr/>
      </dsp:nvSpPr>
      <dsp:spPr>
        <a:xfrm>
          <a:off x="4486158" y="2407024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Focus on user experience, scalability, and data security</a:t>
          </a:r>
        </a:p>
      </dsp:txBody>
      <dsp:txXfrm>
        <a:off x="4486158" y="2407024"/>
        <a:ext cx="37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6E735-E1D2-45D2-A4E1-A7F2E2326144}">
      <dsp:nvSpPr>
        <dsp:cNvPr id="0" name=""/>
        <dsp:cNvSpPr/>
      </dsp:nvSpPr>
      <dsp:spPr>
        <a:xfrm>
          <a:off x="1194408" y="1826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BD8C0-4885-4099-88F7-23258CD504E3}">
      <dsp:nvSpPr>
        <dsp:cNvPr id="0" name=""/>
        <dsp:cNvSpPr/>
      </dsp:nvSpPr>
      <dsp:spPr>
        <a:xfrm>
          <a:off x="1625845" y="44970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EBC61-A118-424E-951A-650F390464AA}">
      <dsp:nvSpPr>
        <dsp:cNvPr id="0" name=""/>
        <dsp:cNvSpPr/>
      </dsp:nvSpPr>
      <dsp:spPr>
        <a:xfrm>
          <a:off x="547251" y="267326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Conduct pilot tests in disaster - prone regions</a:t>
          </a:r>
        </a:p>
      </dsp:txBody>
      <dsp:txXfrm>
        <a:off x="547251" y="2673268"/>
        <a:ext cx="3318750" cy="720000"/>
      </dsp:txXfrm>
    </dsp:sp>
    <dsp:sp modelId="{3B93AB28-B901-42FD-ABEE-9073DDF77457}">
      <dsp:nvSpPr>
        <dsp:cNvPr id="0" name=""/>
        <dsp:cNvSpPr/>
      </dsp:nvSpPr>
      <dsp:spPr>
        <a:xfrm>
          <a:off x="5093939" y="1826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92E2F-49AA-4CA8-9A1F-AFE291FF7FDD}">
      <dsp:nvSpPr>
        <dsp:cNvPr id="0" name=""/>
        <dsp:cNvSpPr/>
      </dsp:nvSpPr>
      <dsp:spPr>
        <a:xfrm>
          <a:off x="5525376" y="44970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3420E-99AE-41A5-8203-F761E5670036}">
      <dsp:nvSpPr>
        <dsp:cNvPr id="0" name=""/>
        <dsp:cNvSpPr/>
      </dsp:nvSpPr>
      <dsp:spPr>
        <a:xfrm>
          <a:off x="4446783" y="267326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Gather feedback and refine the platform based on user input</a:t>
          </a:r>
        </a:p>
      </dsp:txBody>
      <dsp:txXfrm>
        <a:off x="4446783" y="2673268"/>
        <a:ext cx="33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96E5F-5681-41FC-AF3F-443ACBD33650}">
      <dsp:nvSpPr>
        <dsp:cNvPr id="0" name=""/>
        <dsp:cNvSpPr/>
      </dsp:nvSpPr>
      <dsp:spPr>
        <a:xfrm>
          <a:off x="1094283" y="284512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C8A07-E6A6-42C1-9A24-87ABEDE032AE}">
      <dsp:nvSpPr>
        <dsp:cNvPr id="0" name=""/>
        <dsp:cNvSpPr/>
      </dsp:nvSpPr>
      <dsp:spPr>
        <a:xfrm>
          <a:off x="57876" y="2407024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Roll out the VVN platform nationwide</a:t>
          </a:r>
        </a:p>
      </dsp:txBody>
      <dsp:txXfrm>
        <a:off x="57876" y="2407024"/>
        <a:ext cx="3768750" cy="720000"/>
      </dsp:txXfrm>
    </dsp:sp>
    <dsp:sp modelId="{BF95C4BB-62D2-4984-B2B1-70BC64048D7B}">
      <dsp:nvSpPr>
        <dsp:cNvPr id="0" name=""/>
        <dsp:cNvSpPr/>
      </dsp:nvSpPr>
      <dsp:spPr>
        <a:xfrm>
          <a:off x="5522564" y="284512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686EC-437F-4C03-9D24-39F3EA84B123}">
      <dsp:nvSpPr>
        <dsp:cNvPr id="0" name=""/>
        <dsp:cNvSpPr/>
      </dsp:nvSpPr>
      <dsp:spPr>
        <a:xfrm>
          <a:off x="4486158" y="2407024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Collaboration with government agencies, NGOs, and tech partners</a:t>
          </a:r>
        </a:p>
      </dsp:txBody>
      <dsp:txXfrm>
        <a:off x="4486158" y="2407024"/>
        <a:ext cx="376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C2381-BB13-408A-AE04-B0F0FB0CFE86}">
      <dsp:nvSpPr>
        <dsp:cNvPr id="0" name=""/>
        <dsp:cNvSpPr/>
      </dsp:nvSpPr>
      <dsp:spPr>
        <a:xfrm>
          <a:off x="42219" y="1161102"/>
          <a:ext cx="1089331" cy="10893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D9DD5-2DAC-4643-84F3-9C26A5DDA822}">
      <dsp:nvSpPr>
        <dsp:cNvPr id="0" name=""/>
        <dsp:cNvSpPr/>
      </dsp:nvSpPr>
      <dsp:spPr>
        <a:xfrm>
          <a:off x="270979" y="1389862"/>
          <a:ext cx="631812" cy="63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E5FD0-BC6D-47A6-B82D-1A0D785CD8E1}">
      <dsp:nvSpPr>
        <dsp:cNvPr id="0" name=""/>
        <dsp:cNvSpPr/>
      </dsp:nvSpPr>
      <dsp:spPr>
        <a:xfrm>
          <a:off x="1364979" y="1161102"/>
          <a:ext cx="2567710" cy="108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 platform performance and user feedback</a:t>
          </a:r>
        </a:p>
      </dsp:txBody>
      <dsp:txXfrm>
        <a:off x="1364979" y="1161102"/>
        <a:ext cx="2567710" cy="1089331"/>
      </dsp:txXfrm>
    </dsp:sp>
    <dsp:sp modelId="{EC1B9250-7413-4750-85DB-6D2AFE4BE5DA}">
      <dsp:nvSpPr>
        <dsp:cNvPr id="0" name=""/>
        <dsp:cNvSpPr/>
      </dsp:nvSpPr>
      <dsp:spPr>
        <a:xfrm>
          <a:off x="4380094" y="1161102"/>
          <a:ext cx="1089331" cy="10893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0D0D1-4A97-4CF0-9906-E6714DD5A27A}">
      <dsp:nvSpPr>
        <dsp:cNvPr id="0" name=""/>
        <dsp:cNvSpPr/>
      </dsp:nvSpPr>
      <dsp:spPr>
        <a:xfrm>
          <a:off x="4608854" y="1389862"/>
          <a:ext cx="631812" cy="63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DFF9F-B6C0-431B-A216-ADC40194C6FA}">
      <dsp:nvSpPr>
        <dsp:cNvPr id="0" name=""/>
        <dsp:cNvSpPr/>
      </dsp:nvSpPr>
      <dsp:spPr>
        <a:xfrm>
          <a:off x="5702854" y="1161102"/>
          <a:ext cx="2567710" cy="108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Update and iterate based on technological advancements and user needs</a:t>
          </a:r>
        </a:p>
      </dsp:txBody>
      <dsp:txXfrm>
        <a:off x="5702854" y="1161102"/>
        <a:ext cx="2567710" cy="1089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9EE7F-9EA9-462E-9B9B-C85C2F06AD36}">
      <dsp:nvSpPr>
        <dsp:cNvPr id="0" name=""/>
        <dsp:cNvSpPr/>
      </dsp:nvSpPr>
      <dsp:spPr>
        <a:xfrm>
          <a:off x="1194408" y="1826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7042E-943E-4CE3-A694-2332C60E2313}">
      <dsp:nvSpPr>
        <dsp:cNvPr id="0" name=""/>
        <dsp:cNvSpPr/>
      </dsp:nvSpPr>
      <dsp:spPr>
        <a:xfrm>
          <a:off x="1625845" y="44970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C7CF5-6175-4A35-A1E3-D1DE2CDFFE79}">
      <dsp:nvSpPr>
        <dsp:cNvPr id="0" name=""/>
        <dsp:cNvSpPr/>
      </dsp:nvSpPr>
      <dsp:spPr>
        <a:xfrm>
          <a:off x="547251" y="267326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Recap of the Virtual Volunteer Network's significance and impact</a:t>
          </a:r>
        </a:p>
      </dsp:txBody>
      <dsp:txXfrm>
        <a:off x="547251" y="2673268"/>
        <a:ext cx="3318750" cy="720000"/>
      </dsp:txXfrm>
    </dsp:sp>
    <dsp:sp modelId="{FC7433E3-18A6-4F18-99F8-B0C241843071}">
      <dsp:nvSpPr>
        <dsp:cNvPr id="0" name=""/>
        <dsp:cNvSpPr/>
      </dsp:nvSpPr>
      <dsp:spPr>
        <a:xfrm>
          <a:off x="5093939" y="1826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62ED1-FA07-4413-A538-ED1F0A20FF02}">
      <dsp:nvSpPr>
        <dsp:cNvPr id="0" name=""/>
        <dsp:cNvSpPr/>
      </dsp:nvSpPr>
      <dsp:spPr>
        <a:xfrm>
          <a:off x="5525376" y="44970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2BB4F-8467-4AEA-A5BD-A217F3033130}">
      <dsp:nvSpPr>
        <dsp:cNvPr id="0" name=""/>
        <dsp:cNvSpPr/>
      </dsp:nvSpPr>
      <dsp:spPr>
        <a:xfrm>
          <a:off x="4446783" y="267326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Call to Action: Support and collaboration for implementing the VVN</a:t>
          </a:r>
        </a:p>
      </dsp:txBody>
      <dsp:txXfrm>
        <a:off x="4446783" y="267326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05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0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2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21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0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0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0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99D2E-DA44-0CFC-7002-A07FB821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5915" y="272374"/>
            <a:ext cx="7333894" cy="414060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Virtual Volunteer Network for Real-time Disaster Response</a:t>
            </a:r>
            <a:endParaRPr lang="en-IN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E74F0-EDED-B9C9-00BD-95097159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40" y="4562272"/>
            <a:ext cx="6446197" cy="153697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/>
              <a:t> Empowering Communities, Enhancing Resilience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erial view of a city skyline">
            <a:extLst>
              <a:ext uri="{FF2B5EF4-FFF2-40B4-BE49-F238E27FC236}">
                <a16:creationId xmlns:a16="http://schemas.microsoft.com/office/drawing/2014/main" id="{B5AB2925-6C99-84D5-D565-D482DC55E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9" r="26255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299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8565-7649-A646-1F12-E98C614C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IN"/>
              <a:t>Conclusion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C16DB-AEA0-5C0E-B15E-047B85513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441113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0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88633-2B13-9FB8-5DDA-4D9E1FE9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CC9D-DF48-FA85-62FC-43094BDD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r>
              <a:rPr lang="en-US" dirty="0"/>
              <a:t>	Team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SRIHARI MADDINENI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BHARGAV KOMMINENI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AVINASH KATTA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SAI AKHIL YAKKALA</a:t>
            </a: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Blue award ribbon">
            <a:extLst>
              <a:ext uri="{FF2B5EF4-FFF2-40B4-BE49-F238E27FC236}">
                <a16:creationId xmlns:a16="http://schemas.microsoft.com/office/drawing/2014/main" id="{AD336C04-A21A-2A4F-D45D-C09B3A6ED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5" r="3105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087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32815-4DB4-8C56-5AAD-04E49C26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3000"/>
              <a:t>Challenges in Traditional Disaster Response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B211F0-84DB-AC4B-F43C-1843F3699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669382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88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40186-7111-0DAB-4137-6094FF1B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/>
              <a:t>Introduction to the Virtual Volunteer Network (VVN)</a:t>
            </a:r>
            <a:endParaRPr lang="en-IN" sz="3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DC905-528A-D626-A66B-977085294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562739"/>
              </p:ext>
            </p:extLst>
          </p:nvPr>
        </p:nvGraphicFramePr>
        <p:xfrm>
          <a:off x="1264597" y="2033082"/>
          <a:ext cx="10505872" cy="3691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18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E7B6F-807C-05B7-7B86-04CCEC03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IN"/>
              <a:t>Impact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CF1DD1-80CE-BBF2-714F-DA533AEB1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553009"/>
              </p:ext>
            </p:extLst>
          </p:nvPr>
        </p:nvGraphicFramePr>
        <p:xfrm>
          <a:off x="1217944" y="2170599"/>
          <a:ext cx="10174659" cy="396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10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FCE05-B3BB-42E0-84E1-FFDC6A49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IN"/>
              <a:t>Development of App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30E1B8-8CE8-9BBA-34BD-9DCBE8B6C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167041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94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B6AD0-8EDC-1920-B478-3AE1C708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IN"/>
              <a:t>Pilot Testing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22EBB-978E-7588-A665-4E4A2DACC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002453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65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C1B2D-BEC5-683E-3BEC-E7B9142E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IN"/>
              <a:t>Deployment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12DE8-7281-1085-DA59-9B5C64058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36138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97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1154B-0033-BB22-03E5-047F0A3A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IN"/>
              <a:t>Training and Awareness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8610-2A45-5C99-95E1-F8E3E0EE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Conduct training sessions for volunteers and stakeholders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Educate on platform usage, emergency protocols, and safety measures</a:t>
            </a:r>
            <a:endParaRPr lang="en-IN" dirty="0"/>
          </a:p>
          <a:p>
            <a:endParaRPr lang="en-IN" dirty="0"/>
          </a:p>
        </p:txBody>
      </p:sp>
      <p:pic>
        <p:nvPicPr>
          <p:cNvPr id="7" name="Graphic 6" descr="Firefighter">
            <a:extLst>
              <a:ext uri="{FF2B5EF4-FFF2-40B4-BE49-F238E27FC236}">
                <a16:creationId xmlns:a16="http://schemas.microsoft.com/office/drawing/2014/main" id="{7C0946B0-5E63-9434-78F0-0D829B714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D042-D435-2C3B-8158-E315D706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IN"/>
              <a:t>Continuous Improvement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DAD655-7727-DE6B-A34B-953462EF3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334197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63061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1F2D36"/>
      </a:dk2>
      <a:lt2>
        <a:srgbClr val="E2E5E8"/>
      </a:lt2>
      <a:accent1>
        <a:srgbClr val="B1793B"/>
      </a:accent1>
      <a:accent2>
        <a:srgbClr val="C35A4D"/>
      </a:accent2>
      <a:accent3>
        <a:srgbClr val="A9A342"/>
      </a:accent3>
      <a:accent4>
        <a:srgbClr val="3BB1AE"/>
      </a:accent4>
      <a:accent5>
        <a:srgbClr val="4D95C3"/>
      </a:accent5>
      <a:accent6>
        <a:srgbClr val="3B52B1"/>
      </a:accent6>
      <a:hlink>
        <a:srgbClr val="3F7C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Meiryo</vt:lpstr>
      <vt:lpstr>Corbel</vt:lpstr>
      <vt:lpstr>SketchLinesVTI</vt:lpstr>
      <vt:lpstr>Virtual Volunteer Network for Real-time Disaster Response</vt:lpstr>
      <vt:lpstr>Challenges in Traditional Disaster Response</vt:lpstr>
      <vt:lpstr>Introduction to the Virtual Volunteer Network (VVN)</vt:lpstr>
      <vt:lpstr>Impact</vt:lpstr>
      <vt:lpstr>Development of App</vt:lpstr>
      <vt:lpstr>Pilot Testing</vt:lpstr>
      <vt:lpstr>Deployment</vt:lpstr>
      <vt:lpstr>Training and Awareness</vt:lpstr>
      <vt:lpstr>Continuous Improvement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Volunteer Network for Real-time Disaster Response</dc:title>
  <dc:creator>SRIHARI MADDINENI</dc:creator>
  <cp:lastModifiedBy>SRIHARI MADDINENI</cp:lastModifiedBy>
  <cp:revision>1</cp:revision>
  <dcterms:created xsi:type="dcterms:W3CDTF">2024-04-06T05:53:59Z</dcterms:created>
  <dcterms:modified xsi:type="dcterms:W3CDTF">2024-04-06T06:03:40Z</dcterms:modified>
</cp:coreProperties>
</file>