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</p:sldIdLst>
  <p:sldSz cx="10693400" cy="7556500"/>
  <p:notesSz cx="6858000" cy="9144000"/>
  <p:embeddedFontLst>
    <p:embeddedFont>
      <p:font typeface="Asangha" panose="020B0604020202020204" charset="-34"/>
      <p:regular r:id="rId12"/>
    </p:embeddedFont>
    <p:embeddedFont>
      <p:font typeface="Asangha Bold" panose="020B0604020202020204" charset="-34"/>
      <p:regular r:id="rId13"/>
    </p:embeddedFont>
    <p:embeddedFont>
      <p:font typeface="Great Vibes" panose="02000507080000020002" pitchFamily="2" charset="0"/>
      <p:regular r:id="rId14"/>
    </p:embeddedFont>
    <p:embeddedFont>
      <p:font typeface="Manison Bold" panose="020B0604020202020204" charset="-34"/>
      <p:regular r:id="rId15"/>
    </p:embeddedFont>
    <p:embeddedFont>
      <p:font typeface="Manison Medium" panose="020B0604020202020204" charset="-3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56633" y="2183782"/>
            <a:ext cx="7378734" cy="3192435"/>
            <a:chOff x="0" y="0"/>
            <a:chExt cx="9838312" cy="4256581"/>
          </a:xfrm>
        </p:grpSpPr>
        <p:sp>
          <p:nvSpPr>
            <p:cNvPr id="15" name="TextBox 15"/>
            <p:cNvSpPr txBox="1"/>
            <p:nvPr/>
          </p:nvSpPr>
          <p:spPr>
            <a:xfrm>
              <a:off x="915036" y="-104775"/>
              <a:ext cx="800824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096311"/>
              <a:ext cx="9838312" cy="1160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20"/>
                </a:lnSpc>
              </a:pPr>
              <a:r>
                <a:rPr lang="en-US" sz="5300">
                  <a:solidFill>
                    <a:srgbClr val="E9B72E"/>
                  </a:solidFill>
                  <a:latin typeface="Great Vibes"/>
                </a:rPr>
                <a:t>E. Dhana Sekhar Reddy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659467" y="3173036"/>
              <a:ext cx="8519378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543178" y="873651"/>
              <a:ext cx="4531059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13587" y="3558081"/>
              <a:ext cx="9211137" cy="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Regd. No.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Y21ACS445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CSE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FIRST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prize in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INIT TO WIN IT 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  (Batch II)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957157" y="1418905"/>
              <a:ext cx="5923998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91823" y="1971851"/>
            <a:ext cx="7231663" cy="3419101"/>
            <a:chOff x="0" y="-104775"/>
            <a:chExt cx="9642218" cy="4558802"/>
          </a:xfrm>
        </p:grpSpPr>
        <p:sp>
          <p:nvSpPr>
            <p:cNvPr id="15" name="TextBox 15"/>
            <p:cNvSpPr txBox="1"/>
            <p:nvPr/>
          </p:nvSpPr>
          <p:spPr>
            <a:xfrm>
              <a:off x="629596" y="-104775"/>
              <a:ext cx="8383025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362067" y="3173036"/>
              <a:ext cx="8918084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333936" y="873651"/>
              <a:ext cx="474311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735882"/>
              <a:ext cx="9642218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Regd. No.        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  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prize in </a:t>
              </a:r>
              <a:br>
                <a:rPr lang="en-US" sz="1500" spc="44" dirty="0">
                  <a:solidFill>
                    <a:srgbClr val="3B3A3A"/>
                  </a:solidFill>
                  <a:latin typeface="Asangha"/>
                </a:rPr>
              </a:b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INIT TO WIN IT (Batch     )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20489" y="1418905"/>
              <a:ext cx="6201240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4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56633" y="2183782"/>
            <a:ext cx="7378734" cy="3192435"/>
            <a:chOff x="0" y="0"/>
            <a:chExt cx="9838312" cy="4256581"/>
          </a:xfrm>
        </p:grpSpPr>
        <p:sp>
          <p:nvSpPr>
            <p:cNvPr id="15" name="TextBox 15"/>
            <p:cNvSpPr txBox="1"/>
            <p:nvPr/>
          </p:nvSpPr>
          <p:spPr>
            <a:xfrm>
              <a:off x="915036" y="-104775"/>
              <a:ext cx="800824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096311"/>
              <a:ext cx="9838312" cy="1160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20"/>
                </a:lnSpc>
              </a:pPr>
              <a:r>
                <a:rPr lang="en-US" sz="5300">
                  <a:solidFill>
                    <a:srgbClr val="E9B72E"/>
                  </a:solidFill>
                  <a:latin typeface="Great Vibes"/>
                </a:rPr>
                <a:t>P. Imran Khan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659467" y="3173036"/>
              <a:ext cx="8519378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543178" y="873651"/>
              <a:ext cx="4531059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13587" y="3558081"/>
              <a:ext cx="9211137" cy="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Regd. No.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Y21ACS534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CSE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SECOND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prize in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INIT TO WIN IT 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  (Batch II)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957157" y="1418905"/>
              <a:ext cx="5923998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56633" y="2183782"/>
            <a:ext cx="7378734" cy="3192435"/>
            <a:chOff x="0" y="0"/>
            <a:chExt cx="9838312" cy="4256581"/>
          </a:xfrm>
        </p:grpSpPr>
        <p:sp>
          <p:nvSpPr>
            <p:cNvPr id="15" name="TextBox 15"/>
            <p:cNvSpPr txBox="1"/>
            <p:nvPr/>
          </p:nvSpPr>
          <p:spPr>
            <a:xfrm>
              <a:off x="915036" y="-104775"/>
              <a:ext cx="800824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096311"/>
              <a:ext cx="9838312" cy="1160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20"/>
                </a:lnSpc>
              </a:pPr>
              <a:r>
                <a:rPr lang="en-US" sz="5300">
                  <a:solidFill>
                    <a:srgbClr val="E9B72E"/>
                  </a:solidFill>
                  <a:latin typeface="Great Vibes"/>
                </a:rPr>
                <a:t>A. Ramu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659467" y="3173036"/>
              <a:ext cx="8519378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543178" y="873651"/>
              <a:ext cx="4531059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13587" y="3558081"/>
              <a:ext cx="9211137" cy="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Regd. No.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Y21ACS405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CSE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THIRD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prize in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INIT TO WIN IT 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  (Batch II)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957157" y="1418905"/>
              <a:ext cx="5923998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56633" y="2183782"/>
            <a:ext cx="7378734" cy="3192435"/>
            <a:chOff x="0" y="0"/>
            <a:chExt cx="9838312" cy="4256581"/>
          </a:xfrm>
        </p:grpSpPr>
        <p:sp>
          <p:nvSpPr>
            <p:cNvPr id="15" name="TextBox 15"/>
            <p:cNvSpPr txBox="1"/>
            <p:nvPr/>
          </p:nvSpPr>
          <p:spPr>
            <a:xfrm>
              <a:off x="915036" y="-104775"/>
              <a:ext cx="800824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096311"/>
              <a:ext cx="9838312" cy="1160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20"/>
                </a:lnSpc>
              </a:pPr>
              <a:r>
                <a:rPr lang="en-US" sz="5300">
                  <a:solidFill>
                    <a:srgbClr val="E9B72E"/>
                  </a:solidFill>
                  <a:latin typeface="Great Vibes"/>
                </a:rPr>
                <a:t>Ch. Karthik Kumar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659467" y="3173036"/>
              <a:ext cx="8519378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543178" y="873651"/>
              <a:ext cx="4531059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13587" y="3558081"/>
              <a:ext cx="9211137" cy="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Regd. No.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Y23ACS421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CSE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FIRST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prize in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INIT TO WIN IT 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(Batch I)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957157" y="1418905"/>
              <a:ext cx="5923998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56633" y="2183782"/>
            <a:ext cx="7378734" cy="3192435"/>
            <a:chOff x="0" y="0"/>
            <a:chExt cx="9838312" cy="4256581"/>
          </a:xfrm>
        </p:grpSpPr>
        <p:sp>
          <p:nvSpPr>
            <p:cNvPr id="15" name="TextBox 15"/>
            <p:cNvSpPr txBox="1"/>
            <p:nvPr/>
          </p:nvSpPr>
          <p:spPr>
            <a:xfrm>
              <a:off x="915036" y="-104775"/>
              <a:ext cx="800824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096311"/>
              <a:ext cx="9838312" cy="1160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20"/>
                </a:lnSpc>
              </a:pPr>
              <a:r>
                <a:rPr lang="en-US" sz="5300">
                  <a:solidFill>
                    <a:srgbClr val="E9B72E"/>
                  </a:solidFill>
                  <a:latin typeface="Great Vibes"/>
                </a:rPr>
                <a:t>Shaik Ashraf 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659467" y="3173036"/>
              <a:ext cx="8519378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543178" y="873651"/>
              <a:ext cx="4531059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13587" y="3558081"/>
              <a:ext cx="9211137" cy="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Regd. No.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Y23ACM471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AIML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SECOND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prize in 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INIT TO WIN IT (Batch I)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957157" y="1418905"/>
              <a:ext cx="5923998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56633" y="2183782"/>
            <a:ext cx="7378734" cy="3192435"/>
            <a:chOff x="0" y="0"/>
            <a:chExt cx="9838312" cy="4256581"/>
          </a:xfrm>
        </p:grpSpPr>
        <p:sp>
          <p:nvSpPr>
            <p:cNvPr id="15" name="TextBox 15"/>
            <p:cNvSpPr txBox="1"/>
            <p:nvPr/>
          </p:nvSpPr>
          <p:spPr>
            <a:xfrm>
              <a:off x="915036" y="-104775"/>
              <a:ext cx="8008241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096311"/>
              <a:ext cx="9838312" cy="1160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20"/>
                </a:lnSpc>
              </a:pPr>
              <a:r>
                <a:rPr lang="en-US" sz="5300">
                  <a:solidFill>
                    <a:srgbClr val="E9B72E"/>
                  </a:solidFill>
                  <a:latin typeface="Great Vibes"/>
                </a:rPr>
                <a:t>Kakarla Vikas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659467" y="3173036"/>
              <a:ext cx="8519378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543178" y="873651"/>
              <a:ext cx="4531059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13587" y="3558081"/>
              <a:ext cx="9211137" cy="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Regd. No.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Y23ACS458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CSE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THIRD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prize in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INIT TO WIN IT 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  (Batch I)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957157" y="1418905"/>
              <a:ext cx="5923998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91823" y="1971851"/>
            <a:ext cx="7231663" cy="3419101"/>
            <a:chOff x="0" y="-104775"/>
            <a:chExt cx="9642218" cy="4558802"/>
          </a:xfrm>
        </p:grpSpPr>
        <p:sp>
          <p:nvSpPr>
            <p:cNvPr id="15" name="TextBox 15"/>
            <p:cNvSpPr txBox="1"/>
            <p:nvPr/>
          </p:nvSpPr>
          <p:spPr>
            <a:xfrm>
              <a:off x="629596" y="-104775"/>
              <a:ext cx="8383025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362067" y="3173036"/>
              <a:ext cx="8918084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333936" y="873651"/>
              <a:ext cx="474311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735882"/>
              <a:ext cx="9642218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Regd. No.        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  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prize in </a:t>
              </a:r>
              <a:br>
                <a:rPr lang="en-US" sz="1500" spc="44" dirty="0">
                  <a:solidFill>
                    <a:srgbClr val="3B3A3A"/>
                  </a:solidFill>
                  <a:latin typeface="Asangha"/>
                </a:rPr>
              </a:b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INIT TO WIN IT (Batch     )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20489" y="1418905"/>
              <a:ext cx="6201240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91823" y="1971851"/>
            <a:ext cx="7231663" cy="3419101"/>
            <a:chOff x="0" y="-104775"/>
            <a:chExt cx="9642218" cy="4558802"/>
          </a:xfrm>
        </p:grpSpPr>
        <p:sp>
          <p:nvSpPr>
            <p:cNvPr id="15" name="TextBox 15"/>
            <p:cNvSpPr txBox="1"/>
            <p:nvPr/>
          </p:nvSpPr>
          <p:spPr>
            <a:xfrm>
              <a:off x="629596" y="-104775"/>
              <a:ext cx="8383025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362067" y="3173036"/>
              <a:ext cx="8918084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333936" y="873651"/>
              <a:ext cx="474311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735882"/>
              <a:ext cx="9642218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Regd. No.        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  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prize in </a:t>
              </a:r>
              <a:br>
                <a:rPr lang="en-US" sz="1500" spc="44" dirty="0">
                  <a:solidFill>
                    <a:srgbClr val="3B3A3A"/>
                  </a:solidFill>
                  <a:latin typeface="Asangha"/>
                </a:rPr>
              </a:b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INIT TO WIN IT (Batch     )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20489" y="1418905"/>
              <a:ext cx="6201240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74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4385275" flipH="1" flipV="1">
            <a:off x="6095820" y="5003844"/>
            <a:ext cx="6055333" cy="6055333"/>
          </a:xfrm>
          <a:custGeom>
            <a:avLst/>
            <a:gdLst/>
            <a:ahLst/>
            <a:cxnLst/>
            <a:rect l="l" t="t" r="r" b="b"/>
            <a:pathLst>
              <a:path w="6055333" h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385275">
            <a:off x="-1379525" y="-3342728"/>
            <a:ext cx="5757907" cy="5757907"/>
          </a:xfrm>
          <a:custGeom>
            <a:avLst/>
            <a:gdLst/>
            <a:ahLst/>
            <a:cxnLst/>
            <a:rect l="l" t="t" r="r" b="b"/>
            <a:pathLst>
              <a:path w="5757907" h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260859" y="2365391"/>
            <a:ext cx="5929411" cy="5358032"/>
          </a:xfrm>
          <a:custGeom>
            <a:avLst/>
            <a:gdLst/>
            <a:ahLst/>
            <a:cxnLst/>
            <a:rect l="l" t="t" r="r" b="b"/>
            <a:pathLst>
              <a:path w="5929411" h="5358032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1824442" y="-1321832"/>
            <a:ext cx="7043117" cy="10203664"/>
          </a:xfrm>
          <a:custGeom>
            <a:avLst/>
            <a:gdLst/>
            <a:ahLst/>
            <a:cxnLst/>
            <a:rect l="l" t="t" r="r" b="b"/>
            <a:pathLst>
              <a:path w="7043117" h="10203664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 flipV="1">
            <a:off x="5967874" y="-463774"/>
            <a:ext cx="5664606" cy="5118744"/>
          </a:xfrm>
          <a:custGeom>
            <a:avLst/>
            <a:gdLst/>
            <a:ahLst/>
            <a:cxnLst/>
            <a:rect l="l" t="t" r="r" b="b"/>
            <a:pathLst>
              <a:path w="5664606" h="5118744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756000" y="470885"/>
            <a:ext cx="1002690" cy="1269837"/>
          </a:xfrm>
          <a:custGeom>
            <a:avLst/>
            <a:gdLst/>
            <a:ahLst/>
            <a:cxnLst/>
            <a:rect l="l" t="t" r="r" b="b"/>
            <a:pathLst>
              <a:path w="1002690" h="1269837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8487017" y="345484"/>
            <a:ext cx="1555068" cy="1520638"/>
          </a:xfrm>
          <a:custGeom>
            <a:avLst/>
            <a:gdLst/>
            <a:ahLst/>
            <a:cxnLst/>
            <a:rect l="l" t="t" r="r" b="b"/>
            <a:pathLst>
              <a:path w="1555068" h="152063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29689" y="5818636"/>
            <a:ext cx="3232622" cy="1218820"/>
            <a:chOff x="0" y="0"/>
            <a:chExt cx="4310162" cy="1625093"/>
          </a:xfrm>
        </p:grpSpPr>
        <p:sp>
          <p:nvSpPr>
            <p:cNvPr id="11" name="Freeform 11"/>
            <p:cNvSpPr/>
            <p:nvPr/>
          </p:nvSpPr>
          <p:spPr>
            <a:xfrm>
              <a:off x="1087805" y="0"/>
              <a:ext cx="2134552" cy="981524"/>
            </a:xfrm>
            <a:custGeom>
              <a:avLst/>
              <a:gdLst/>
              <a:ahLst/>
              <a:cxnLst/>
              <a:rect l="l" t="t" r="r" b="b"/>
              <a:pathLst>
                <a:path w="2134552" h="981524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565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731"/>
              <a:ext cx="4310162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883" y="1030945"/>
              <a:ext cx="3768396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91823" y="1971851"/>
            <a:ext cx="7231663" cy="3419101"/>
            <a:chOff x="0" y="-104775"/>
            <a:chExt cx="9642218" cy="4558802"/>
          </a:xfrm>
        </p:grpSpPr>
        <p:sp>
          <p:nvSpPr>
            <p:cNvPr id="15" name="TextBox 15"/>
            <p:cNvSpPr txBox="1"/>
            <p:nvPr/>
          </p:nvSpPr>
          <p:spPr>
            <a:xfrm>
              <a:off x="629596" y="-104775"/>
              <a:ext cx="8383025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 spc="445">
                  <a:solidFill>
                    <a:srgbClr val="3B3A3A"/>
                  </a:solidFill>
                  <a:latin typeface="Manison Medium"/>
                </a:rPr>
                <a:t>CERTIFICATE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362067" y="3173036"/>
              <a:ext cx="8918084" cy="0"/>
            </a:xfrm>
            <a:prstGeom prst="line">
              <a:avLst/>
            </a:prstGeom>
            <a:ln w="25400" cap="flat">
              <a:solidFill>
                <a:srgbClr val="3B3A3A"/>
              </a:solidFill>
              <a:prstDash val="solid"/>
              <a:headEnd type="oval" w="lg" len="lg"/>
              <a:tailEnd type="oval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333936" y="873651"/>
              <a:ext cx="474311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spc="189">
                  <a:solidFill>
                    <a:srgbClr val="3B3A3A"/>
                  </a:solidFill>
                  <a:latin typeface="Asangha Bold"/>
                </a:rPr>
                <a:t>OF MERIT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735882"/>
              <a:ext cx="9642218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Regd. No.        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of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  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for securing the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           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prize in </a:t>
              </a:r>
              <a:br>
                <a:rPr lang="en-US" sz="1500" spc="44" dirty="0">
                  <a:solidFill>
                    <a:srgbClr val="3B3A3A"/>
                  </a:solidFill>
                  <a:latin typeface="Asangha"/>
                </a:rPr>
              </a:b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INIT TO WIN IT (Batch     )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 held by </a:t>
              </a:r>
              <a:r>
                <a:rPr lang="en-US" sz="1500" spc="44" dirty="0">
                  <a:solidFill>
                    <a:srgbClr val="3B3A3A"/>
                  </a:solidFill>
                  <a:latin typeface="Asangha Bold"/>
                </a:rPr>
                <a:t>CODEVERSE </a:t>
              </a:r>
              <a:r>
                <a:rPr lang="en-US" sz="1500" spc="44" dirty="0">
                  <a:solidFill>
                    <a:srgbClr val="3B3A3A"/>
                  </a:solidFill>
                  <a:latin typeface="Asangha"/>
                </a:rPr>
                <a:t>on 12 March 2024.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20489" y="1418905"/>
              <a:ext cx="6201240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44">
                  <a:solidFill>
                    <a:srgbClr val="3B3A3A"/>
                  </a:solidFill>
                  <a:latin typeface="Asangha"/>
                </a:rPr>
                <a:t>This certificate is proudly presented to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204983" y="432785"/>
            <a:ext cx="6282034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632345" y="810927"/>
            <a:ext cx="3427309" cy="589751"/>
            <a:chOff x="0" y="0"/>
            <a:chExt cx="4569746" cy="786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45146" cy="786335"/>
            </a:xfrm>
            <a:custGeom>
              <a:avLst/>
              <a:gdLst/>
              <a:ahLst/>
              <a:cxnLst/>
              <a:rect l="l" t="t" r="r" b="b"/>
              <a:pathLst>
                <a:path w="945146" h="786335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r="-8156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685563" y="70038"/>
              <a:ext cx="3884183" cy="58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5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513</Words>
  <Application>Microsoft Office PowerPoint</Application>
  <PresentationFormat>Custom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Asangha</vt:lpstr>
      <vt:lpstr>Calibri</vt:lpstr>
      <vt:lpstr>Manison Medium</vt:lpstr>
      <vt:lpstr>Great Vibes</vt:lpstr>
      <vt:lpstr>Manison Bold</vt:lpstr>
      <vt:lpstr>Asangha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Gold Elegant Modern Certificate of Participation</dc:title>
  <cp:lastModifiedBy>GUDAMSETTI VARUN</cp:lastModifiedBy>
  <cp:revision>4</cp:revision>
  <dcterms:created xsi:type="dcterms:W3CDTF">2006-08-16T00:00:00Z</dcterms:created>
  <dcterms:modified xsi:type="dcterms:W3CDTF">2024-03-25T12:25:39Z</dcterms:modified>
  <dc:identifier>DAGAEftZFPA</dc:identifier>
</cp:coreProperties>
</file>