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3"/>
    <p:sldId id="257" r:id="rId44"/>
    <p:sldId id="258" r:id="rId45"/>
    <p:sldId id="259" r:id="rId46"/>
    <p:sldId id="260" r:id="rId47"/>
    <p:sldId id="261" r:id="rId48"/>
    <p:sldId id="262" r:id="rId49"/>
    <p:sldId id="263" r:id="rId50"/>
    <p:sldId id="264" r:id="rId51"/>
    <p:sldId id="265" r:id="rId52"/>
    <p:sldId id="266" r:id="rId53"/>
    <p:sldId id="267" r:id="rId54"/>
    <p:sldId id="268" r:id="rId55"/>
    <p:sldId id="269" r:id="rId56"/>
    <p:sldId id="270" r:id="rId57"/>
    <p:sldId id="271" r:id="rId58"/>
    <p:sldId id="272" r:id="rId59"/>
    <p:sldId id="273" r:id="rId60"/>
    <p:sldId id="274" r:id="rId61"/>
    <p:sldId id="275" r:id="rId62"/>
    <p:sldId id="276" r:id="rId63"/>
    <p:sldId id="277" r:id="rId64"/>
    <p:sldId id="278" r:id="rId65"/>
    <p:sldId id="279" r:id="rId66"/>
    <p:sldId id="280" r:id="rId67"/>
    <p:sldId id="281" r:id="rId68"/>
    <p:sldId id="282" r:id="rId69"/>
    <p:sldId id="283" r:id="rId70"/>
    <p:sldId id="284" r:id="rId71"/>
    <p:sldId id="285" r:id="rId72"/>
    <p:sldId id="286" r:id="rId73"/>
    <p:sldId id="287" r:id="rId74"/>
    <p:sldId id="288" r:id="rId75"/>
    <p:sldId id="289" r:id="rId76"/>
    <p:sldId id="290" r:id="rId77"/>
    <p:sldId id="291" r:id="rId78"/>
    <p:sldId id="292" r:id="rId79"/>
    <p:sldId id="293" r:id="rId80"/>
    <p:sldId id="294" r:id="rId81"/>
    <p:sldId id="295" r:id="rId82"/>
    <p:sldId id="296" r:id="rId83"/>
    <p:sldId id="297" r:id="rId84"/>
    <p:sldId id="298" r:id="rId85"/>
    <p:sldId id="299" r:id="rId86"/>
    <p:sldId id="300" r:id="rId87"/>
    <p:sldId id="301" r:id="rId88"/>
    <p:sldId id="302" r:id="rId89"/>
    <p:sldId id="303" r:id="rId90"/>
    <p:sldId id="304" r:id="rId91"/>
    <p:sldId id="305" r:id="rId92"/>
    <p:sldId id="306" r:id="rId93"/>
    <p:sldId id="307" r:id="rId94"/>
    <p:sldId id="308" r:id="rId95"/>
    <p:sldId id="309" r:id="rId96"/>
    <p:sldId id="310" r:id="rId97"/>
    <p:sldId id="311" r:id="rId98"/>
    <p:sldId id="312" r:id="rId99"/>
    <p:sldId id="313" r:id="rId100"/>
    <p:sldId id="314" r:id="rId101"/>
    <p:sldId id="315" r:id="rId102"/>
  </p:sldIdLst>
  <p:sldSz cx="10693400" cy="7556500"/>
  <p:notesSz cx="6858000" cy="9144000"/>
  <p:embeddedFontLst>
    <p:embeddedFont>
      <p:font typeface="Great Vibes" charset="1" panose="02000507080000020002"/>
      <p:regular r:id="rId6"/>
    </p:embeddedFont>
    <p:embeddedFont>
      <p:font typeface="Arimo" charset="1" panose="020B0604020202020204"/>
      <p:regular r:id="rId7"/>
    </p:embeddedFont>
    <p:embeddedFont>
      <p:font typeface="Arimo Bold" charset="1" panose="020B0704020202020204"/>
      <p:regular r:id="rId8"/>
    </p:embeddedFont>
    <p:embeddedFont>
      <p:font typeface="Arimo Italics" charset="1" panose="020B0604020202090204"/>
      <p:regular r:id="rId9"/>
    </p:embeddedFont>
    <p:embeddedFont>
      <p:font typeface="Arimo Bold Italics" charset="1" panose="020B0704020202090204"/>
      <p:regular r:id="rId10"/>
    </p:embeddedFont>
    <p:embeddedFont>
      <p:font typeface="Manison" charset="1" panose="00000000000000000000"/>
      <p:regular r:id="rId11"/>
    </p:embeddedFont>
    <p:embeddedFont>
      <p:font typeface="Manison Bold" charset="1" panose="00000000000000000000"/>
      <p:regular r:id="rId12"/>
    </p:embeddedFont>
    <p:embeddedFont>
      <p:font typeface="Manison Italics" charset="1" panose="00000000000000000000"/>
      <p:regular r:id="rId13"/>
    </p:embeddedFont>
    <p:embeddedFont>
      <p:font typeface="Manison Bold Italics" charset="1" panose="00000000000000000000"/>
      <p:regular r:id="rId14"/>
    </p:embeddedFont>
    <p:embeddedFont>
      <p:font typeface="Manison Thin" charset="1" panose="00000000000000000000"/>
      <p:regular r:id="rId15"/>
    </p:embeddedFont>
    <p:embeddedFont>
      <p:font typeface="Manison Thin Italics" charset="1" panose="00000000000000000000"/>
      <p:regular r:id="rId16"/>
    </p:embeddedFont>
    <p:embeddedFont>
      <p:font typeface="Manison Light" charset="1" panose="00000000000000000000"/>
      <p:regular r:id="rId17"/>
    </p:embeddedFont>
    <p:embeddedFont>
      <p:font typeface="Manison Light Italics" charset="1" panose="00000000000000000000"/>
      <p:regular r:id="rId18"/>
    </p:embeddedFont>
    <p:embeddedFont>
      <p:font typeface="Manison Medium" charset="1" panose="00000000000000000000"/>
      <p:regular r:id="rId19"/>
    </p:embeddedFont>
    <p:embeddedFont>
      <p:font typeface="Manison Medium Italics" charset="1" panose="00000000000000000000"/>
      <p:regular r:id="rId20"/>
    </p:embeddedFont>
    <p:embeddedFont>
      <p:font typeface="Manison Semi-Bold" charset="1" panose="00000000000000000000"/>
      <p:regular r:id="rId21"/>
    </p:embeddedFont>
    <p:embeddedFont>
      <p:font typeface="Manison Semi-Bold Italics" charset="1" panose="00000000000000000000"/>
      <p:regular r:id="rId22"/>
    </p:embeddedFont>
    <p:embeddedFont>
      <p:font typeface="Manison Ultra-Bold" charset="1" panose="00000000000000000000"/>
      <p:regular r:id="rId23"/>
    </p:embeddedFont>
    <p:embeddedFont>
      <p:font typeface="Manison Ultra-Bold Italics" charset="1" panose="00000000000000000000"/>
      <p:regular r:id="rId24"/>
    </p:embeddedFont>
    <p:embeddedFont>
      <p:font typeface="Manison Heavy" charset="1" panose="00000000000000000000"/>
      <p:regular r:id="rId25"/>
    </p:embeddedFont>
    <p:embeddedFont>
      <p:font typeface="Manison Heavy Italics" charset="1" panose="00000000000000000000"/>
      <p:regular r:id="rId26"/>
    </p:embeddedFont>
    <p:embeddedFont>
      <p:font typeface="Asangha" charset="1" panose="00000000000000000000"/>
      <p:regular r:id="rId27"/>
    </p:embeddedFont>
    <p:embeddedFont>
      <p:font typeface="Asangha Bold" charset="1" panose="00000000000000000000"/>
      <p:regular r:id="rId28"/>
    </p:embeddedFont>
    <p:embeddedFont>
      <p:font typeface="Asangha Italics" charset="1" panose="00000000000000000000"/>
      <p:regular r:id="rId29"/>
    </p:embeddedFont>
    <p:embeddedFont>
      <p:font typeface="Asangha Bold Italics" charset="1" panose="00000000000000000000"/>
      <p:regular r:id="rId30"/>
    </p:embeddedFont>
    <p:embeddedFont>
      <p:font typeface="Asangha Thin" charset="1" panose="00000000000000000000"/>
      <p:regular r:id="rId31"/>
    </p:embeddedFont>
    <p:embeddedFont>
      <p:font typeface="Asangha Thin Italics" charset="1" panose="00000000000000000000"/>
      <p:regular r:id="rId32"/>
    </p:embeddedFont>
    <p:embeddedFont>
      <p:font typeface="Asangha Light" charset="1" panose="00000000000000000000"/>
      <p:regular r:id="rId33"/>
    </p:embeddedFont>
    <p:embeddedFont>
      <p:font typeface="Asangha Light Italics" charset="1" panose="00000000000000000000"/>
      <p:regular r:id="rId34"/>
    </p:embeddedFont>
    <p:embeddedFont>
      <p:font typeface="Asangha Medium" charset="1" panose="00000000000000000000"/>
      <p:regular r:id="rId35"/>
    </p:embeddedFont>
    <p:embeddedFont>
      <p:font typeface="Asangha Medium Italics" charset="1" panose="00000000000000000000"/>
      <p:regular r:id="rId36"/>
    </p:embeddedFont>
    <p:embeddedFont>
      <p:font typeface="Asangha Semi-Bold" charset="1" panose="00000000000000000000"/>
      <p:regular r:id="rId37"/>
    </p:embeddedFont>
    <p:embeddedFont>
      <p:font typeface="Asangha Semi-Bold Italics" charset="1" panose="00000000000000000000"/>
      <p:regular r:id="rId38"/>
    </p:embeddedFont>
    <p:embeddedFont>
      <p:font typeface="Asangha Ultra-Bold" charset="1" panose="00000000000000000000"/>
      <p:regular r:id="rId39"/>
    </p:embeddedFont>
    <p:embeddedFont>
      <p:font typeface="Asangha Ultra-Bold Italics" charset="1" panose="00000000000000000000"/>
      <p:regular r:id="rId40"/>
    </p:embeddedFont>
    <p:embeddedFont>
      <p:font typeface="Asangha Heavy" charset="1" panose="00000000000000000000"/>
      <p:regular r:id="rId41"/>
    </p:embeddedFont>
    <p:embeddedFont>
      <p:font typeface="Asangha Heavy Italics" charset="1" panose="00000000000000000000"/>
      <p:regular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00" Target="slides/slide58.xml" Type="http://schemas.openxmlformats.org/officeDocument/2006/relationships/slide"/><Relationship Id="rId101" Target="slides/slide59.xml" Type="http://schemas.openxmlformats.org/officeDocument/2006/relationships/slide"/><Relationship Id="rId102" Target="slides/slide60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slides/slide1.xml" Type="http://schemas.openxmlformats.org/officeDocument/2006/relationships/slide"/><Relationship Id="rId44" Target="slides/slide2.xml" Type="http://schemas.openxmlformats.org/officeDocument/2006/relationships/slide"/><Relationship Id="rId45" Target="slides/slide3.xml" Type="http://schemas.openxmlformats.org/officeDocument/2006/relationships/slide"/><Relationship Id="rId46" Target="slides/slide4.xml" Type="http://schemas.openxmlformats.org/officeDocument/2006/relationships/slide"/><Relationship Id="rId47" Target="slides/slide5.xml" Type="http://schemas.openxmlformats.org/officeDocument/2006/relationships/slide"/><Relationship Id="rId48" Target="slides/slide6.xml" Type="http://schemas.openxmlformats.org/officeDocument/2006/relationships/slide"/><Relationship Id="rId49" Target="slides/slide7.xml" Type="http://schemas.openxmlformats.org/officeDocument/2006/relationships/slide"/><Relationship Id="rId5" Target="tableStyles.xml" Type="http://schemas.openxmlformats.org/officeDocument/2006/relationships/tableStyles"/><Relationship Id="rId50" Target="slides/slide8.xml" Type="http://schemas.openxmlformats.org/officeDocument/2006/relationships/slide"/><Relationship Id="rId51" Target="slides/slide9.xml" Type="http://schemas.openxmlformats.org/officeDocument/2006/relationships/slide"/><Relationship Id="rId52" Target="slides/slide10.xml" Type="http://schemas.openxmlformats.org/officeDocument/2006/relationships/slide"/><Relationship Id="rId53" Target="slides/slide11.xml" Type="http://schemas.openxmlformats.org/officeDocument/2006/relationships/slide"/><Relationship Id="rId54" Target="slides/slide12.xml" Type="http://schemas.openxmlformats.org/officeDocument/2006/relationships/slide"/><Relationship Id="rId55" Target="slides/slide13.xml" Type="http://schemas.openxmlformats.org/officeDocument/2006/relationships/slide"/><Relationship Id="rId56" Target="slides/slide14.xml" Type="http://schemas.openxmlformats.org/officeDocument/2006/relationships/slide"/><Relationship Id="rId57" Target="slides/slide15.xml" Type="http://schemas.openxmlformats.org/officeDocument/2006/relationships/slide"/><Relationship Id="rId58" Target="slides/slide16.xml" Type="http://schemas.openxmlformats.org/officeDocument/2006/relationships/slide"/><Relationship Id="rId59" Target="slides/slide17.xml" Type="http://schemas.openxmlformats.org/officeDocument/2006/relationships/slide"/><Relationship Id="rId6" Target="fonts/font6.fntdata" Type="http://schemas.openxmlformats.org/officeDocument/2006/relationships/font"/><Relationship Id="rId60" Target="slides/slide18.xml" Type="http://schemas.openxmlformats.org/officeDocument/2006/relationships/slide"/><Relationship Id="rId61" Target="slides/slide19.xml" Type="http://schemas.openxmlformats.org/officeDocument/2006/relationships/slide"/><Relationship Id="rId62" Target="slides/slide20.xml" Type="http://schemas.openxmlformats.org/officeDocument/2006/relationships/slide"/><Relationship Id="rId63" Target="slides/slide21.xml" Type="http://schemas.openxmlformats.org/officeDocument/2006/relationships/slide"/><Relationship Id="rId64" Target="slides/slide22.xml" Type="http://schemas.openxmlformats.org/officeDocument/2006/relationships/slide"/><Relationship Id="rId65" Target="slides/slide23.xml" Type="http://schemas.openxmlformats.org/officeDocument/2006/relationships/slide"/><Relationship Id="rId66" Target="slides/slide24.xml" Type="http://schemas.openxmlformats.org/officeDocument/2006/relationships/slide"/><Relationship Id="rId67" Target="slides/slide25.xml" Type="http://schemas.openxmlformats.org/officeDocument/2006/relationships/slide"/><Relationship Id="rId68" Target="slides/slide26.xml" Type="http://schemas.openxmlformats.org/officeDocument/2006/relationships/slide"/><Relationship Id="rId69" Target="slides/slide27.xml" Type="http://schemas.openxmlformats.org/officeDocument/2006/relationships/slide"/><Relationship Id="rId7" Target="fonts/font7.fntdata" Type="http://schemas.openxmlformats.org/officeDocument/2006/relationships/font"/><Relationship Id="rId70" Target="slides/slide28.xml" Type="http://schemas.openxmlformats.org/officeDocument/2006/relationships/slide"/><Relationship Id="rId71" Target="slides/slide29.xml" Type="http://schemas.openxmlformats.org/officeDocument/2006/relationships/slide"/><Relationship Id="rId72" Target="slides/slide30.xml" Type="http://schemas.openxmlformats.org/officeDocument/2006/relationships/slide"/><Relationship Id="rId73" Target="slides/slide31.xml" Type="http://schemas.openxmlformats.org/officeDocument/2006/relationships/slide"/><Relationship Id="rId74" Target="slides/slide32.xml" Type="http://schemas.openxmlformats.org/officeDocument/2006/relationships/slide"/><Relationship Id="rId75" Target="slides/slide33.xml" Type="http://schemas.openxmlformats.org/officeDocument/2006/relationships/slide"/><Relationship Id="rId76" Target="slides/slide34.xml" Type="http://schemas.openxmlformats.org/officeDocument/2006/relationships/slide"/><Relationship Id="rId77" Target="slides/slide35.xml" Type="http://schemas.openxmlformats.org/officeDocument/2006/relationships/slide"/><Relationship Id="rId78" Target="slides/slide36.xml" Type="http://schemas.openxmlformats.org/officeDocument/2006/relationships/slide"/><Relationship Id="rId79" Target="slides/slide37.xml" Type="http://schemas.openxmlformats.org/officeDocument/2006/relationships/slide"/><Relationship Id="rId8" Target="fonts/font8.fntdata" Type="http://schemas.openxmlformats.org/officeDocument/2006/relationships/font"/><Relationship Id="rId80" Target="slides/slide38.xml" Type="http://schemas.openxmlformats.org/officeDocument/2006/relationships/slide"/><Relationship Id="rId81" Target="slides/slide39.xml" Type="http://schemas.openxmlformats.org/officeDocument/2006/relationships/slide"/><Relationship Id="rId82" Target="slides/slide40.xml" Type="http://schemas.openxmlformats.org/officeDocument/2006/relationships/slide"/><Relationship Id="rId83" Target="slides/slide41.xml" Type="http://schemas.openxmlformats.org/officeDocument/2006/relationships/slide"/><Relationship Id="rId84" Target="slides/slide42.xml" Type="http://schemas.openxmlformats.org/officeDocument/2006/relationships/slide"/><Relationship Id="rId85" Target="slides/slide43.xml" Type="http://schemas.openxmlformats.org/officeDocument/2006/relationships/slide"/><Relationship Id="rId86" Target="slides/slide44.xml" Type="http://schemas.openxmlformats.org/officeDocument/2006/relationships/slide"/><Relationship Id="rId87" Target="slides/slide45.xml" Type="http://schemas.openxmlformats.org/officeDocument/2006/relationships/slide"/><Relationship Id="rId88" Target="slides/slide46.xml" Type="http://schemas.openxmlformats.org/officeDocument/2006/relationships/slide"/><Relationship Id="rId89" Target="slides/slide47.xml" Type="http://schemas.openxmlformats.org/officeDocument/2006/relationships/slide"/><Relationship Id="rId9" Target="fonts/font9.fntdata" Type="http://schemas.openxmlformats.org/officeDocument/2006/relationships/font"/><Relationship Id="rId90" Target="slides/slide48.xml" Type="http://schemas.openxmlformats.org/officeDocument/2006/relationships/slide"/><Relationship Id="rId91" Target="slides/slide49.xml" Type="http://schemas.openxmlformats.org/officeDocument/2006/relationships/slide"/><Relationship Id="rId92" Target="slides/slide50.xml" Type="http://schemas.openxmlformats.org/officeDocument/2006/relationships/slide"/><Relationship Id="rId93" Target="slides/slide51.xml" Type="http://schemas.openxmlformats.org/officeDocument/2006/relationships/slide"/><Relationship Id="rId94" Target="slides/slide52.xml" Type="http://schemas.openxmlformats.org/officeDocument/2006/relationships/slide"/><Relationship Id="rId95" Target="slides/slide53.xml" Type="http://schemas.openxmlformats.org/officeDocument/2006/relationships/slide"/><Relationship Id="rId96" Target="slides/slide54.xml" Type="http://schemas.openxmlformats.org/officeDocument/2006/relationships/slide"/><Relationship Id="rId97" Target="slides/slide55.xml" Type="http://schemas.openxmlformats.org/officeDocument/2006/relationships/slide"/><Relationship Id="rId98" Target="slides/slide56.xml" Type="http://schemas.openxmlformats.org/officeDocument/2006/relationships/slide"/><Relationship Id="rId99" Target="slides/slide57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6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E Dhana sekhar reddy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52412" y="4842818"/>
            <a:ext cx="114681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Y21ACS445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CSE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Moka  Issak 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33362" y="4842818"/>
            <a:ext cx="118491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Y22ACS505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CSE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Gaddam Venu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14312" y="4842818"/>
            <a:ext cx="122301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Y22ACM430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AIML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P. N. Sunitha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14312" y="4842818"/>
            <a:ext cx="122301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Y23ACM490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AIML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Kandula Narasimharao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14312" y="4842818"/>
            <a:ext cx="122301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Y23ACM436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AIML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Nuthalapati Lakshmi Narayana 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14312" y="4842818"/>
            <a:ext cx="122301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Y23ACM454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AIML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K . Saikiran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60032" y="4842818"/>
            <a:ext cx="113157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Y22AIT464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IT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Shaik Ashraf 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37172" y="4842818"/>
            <a:ext cx="117729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Y23ACM471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AIML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Teegala Kushel Kumar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18122" y="4842818"/>
            <a:ext cx="121539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Y23ACM479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AIML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Maddala Bhanutej 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14312" y="4842818"/>
            <a:ext cx="122301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Y23ACM445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AIML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A. Vasudeva Rao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25742" y="4842818"/>
            <a:ext cx="120015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Y23ACB454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Cyber Security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Uday kiran 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33362" y="4842818"/>
            <a:ext cx="118491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L23ADS463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Data Science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Srinu Babu 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29552" y="4842818"/>
            <a:ext cx="119253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Y22ACB437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Cyber Security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Yarlagadda Madhu Sagar 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705752" y="4842818"/>
            <a:ext cx="104013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L21AIT419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IT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Avinash 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82892" y="4842818"/>
            <a:ext cx="108585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Y21AIT447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IT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Doguparthi Purna Naga Pavan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29552" y="4842818"/>
            <a:ext cx="119253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Y23ACB457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Cyber Security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Ch Karthik kumar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52412" y="4842818"/>
            <a:ext cx="114681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Y23ACS421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CSE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Yaragorla Ashok 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52412" y="4842818"/>
            <a:ext cx="114681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Y23ACS561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CSE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Vanka keerthi prasanna 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63842" y="4842818"/>
            <a:ext cx="112395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Y23ADS511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Data Science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M. Satyanarayana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33362" y="4842818"/>
            <a:ext cx="118491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Y23ACS489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CSE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Pavani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60032" y="4842818"/>
            <a:ext cx="113157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Y22AIT436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IT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Sarayu Annepu 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33362" y="4842818"/>
            <a:ext cx="118491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Y22ACM401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AIML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Divi Sasi Sai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33362" y="4842818"/>
            <a:ext cx="118491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Y22ACS443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CSE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Kakarla Ananda Mohan 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52412" y="4842818"/>
            <a:ext cx="114681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L23ACB461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Cyber Security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Rohith Yarramala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60032" y="4842818"/>
            <a:ext cx="113157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L23ACS615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CSE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P. Imran khan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52412" y="4842818"/>
            <a:ext cx="114681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Y21ACS534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CSE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Dronadula Ramanjaneyulu 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44792" y="4842818"/>
            <a:ext cx="116205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Y23ACB414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Cyber Security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D. Jeevan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14312" y="4842818"/>
            <a:ext cx="122301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Y22ACM420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AIML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Krosuri Gopi nadh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60032" y="4842818"/>
            <a:ext cx="113157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Y22AIT463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IT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Bellam Ravindra 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33362" y="4842818"/>
            <a:ext cx="118491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Y22ACM410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AIML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Jaya Krishna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14312" y="4842818"/>
            <a:ext cx="122301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Y23AME404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Mech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Uddandi Madhusudhan 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52412" y="4842818"/>
            <a:ext cx="114681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Y23ACS551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CSE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Billa Anand Emmanuel Raju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48602" y="4842818"/>
            <a:ext cx="115443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Y20AEC419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ECE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V. Usha Sree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25742" y="4842818"/>
            <a:ext cx="120015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Y23ADS508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Data Science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Sai Pavan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60032" y="4842818"/>
            <a:ext cx="113157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Y20AIT435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IT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Ruthala Meghanadh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37172" y="4842818"/>
            <a:ext cx="117729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L23ACB457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Cyber Security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Kondepu Teja Venkatesh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52412" y="4842818"/>
            <a:ext cx="114681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Y21ACS485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CSE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Ankita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60032" y="4842818"/>
            <a:ext cx="113157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Y22AIT433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IT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Kulukuri Venkata Shanmukha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90512" y="4842818"/>
            <a:ext cx="107061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L21AIT407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IT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K. Haritha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33362" y="4842818"/>
            <a:ext cx="118491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Y20ACS463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CSE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M. Naga Mowrya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33362" y="4842818"/>
            <a:ext cx="118491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L23ACB456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Cyber Security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T. Shiva Shankar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56222" y="4842818"/>
            <a:ext cx="113919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Y21ACS575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CSE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G. Mojesh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48602" y="4842818"/>
            <a:ext cx="115443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Y23ACB417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Cyber Security</a:t>
            </a: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K.  Sai Kiran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60032" y="4842818"/>
            <a:ext cx="113157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Y22AIT464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IT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A. Ramu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52412" y="4842818"/>
            <a:ext cx="114681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Y21ACS405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CSE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B. Ajay Kumar Reddy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52412" y="4842818"/>
            <a:ext cx="114681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Y21ACS422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CSE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K . Sanjay Krishna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33362" y="4842818"/>
            <a:ext cx="118491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Y22ACS469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CSE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3221054" y="4842818"/>
            <a:ext cx="9525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3221054" y="4842818"/>
            <a:ext cx="9525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3221054" y="4842818"/>
            <a:ext cx="9525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3221054" y="4842818"/>
            <a:ext cx="9525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3221054" y="4842818"/>
            <a:ext cx="9525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3221054" y="4842818"/>
            <a:ext cx="9525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3221054" y="4842818"/>
            <a:ext cx="9525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3221054" y="4842818"/>
            <a:ext cx="9525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Shaik Reshma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79082" y="4842818"/>
            <a:ext cx="109347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Y21AIT503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IT</a:t>
            </a: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3221054" y="4842818"/>
            <a:ext cx="9525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Kakarla Vikas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33362" y="4842818"/>
            <a:ext cx="118491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Y23ACS458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CSE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G. Gnana Eswar 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33362" y="4842818"/>
            <a:ext cx="118491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Y23ACS450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CSE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6575" cy="7553325"/>
          </a:xfrm>
          <a:custGeom>
            <a:avLst/>
            <a:gdLst/>
            <a:ahLst/>
            <a:cxnLst/>
            <a:rect r="r" b="b" t="t" l="l"/>
            <a:pathLst>
              <a:path h="7553325" w="10696575">
                <a:moveTo>
                  <a:pt x="0" y="0"/>
                </a:moveTo>
                <a:lnTo>
                  <a:pt x="10696575" y="0"/>
                </a:lnTo>
                <a:lnTo>
                  <a:pt x="10696575" y="7553325"/>
                </a:lnTo>
                <a:lnTo>
                  <a:pt x="0" y="755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8" t="-3313" r="-1025" b="-34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4385275">
            <a:off x="6095820" y="5003844"/>
            <a:ext cx="6055333" cy="6055333"/>
          </a:xfrm>
          <a:custGeom>
            <a:avLst/>
            <a:gdLst/>
            <a:ahLst/>
            <a:cxnLst/>
            <a:rect r="r" b="b" t="t" l="l"/>
            <a:pathLst>
              <a:path h="6055333" w="6055333">
                <a:moveTo>
                  <a:pt x="6055333" y="6055334"/>
                </a:moveTo>
                <a:lnTo>
                  <a:pt x="0" y="6055334"/>
                </a:lnTo>
                <a:lnTo>
                  <a:pt x="0" y="0"/>
                </a:lnTo>
                <a:lnTo>
                  <a:pt x="6055333" y="0"/>
                </a:lnTo>
                <a:lnTo>
                  <a:pt x="6055333" y="6055334"/>
                </a:lnTo>
                <a:close/>
              </a:path>
            </a:pathLst>
          </a:custGeom>
          <a:blipFill>
            <a:blip r:embed="rId3">
              <a:alphaModFix amt="4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385275">
            <a:off x="-1379525" y="-3342728"/>
            <a:ext cx="5757907" cy="5757907"/>
          </a:xfrm>
          <a:custGeom>
            <a:avLst/>
            <a:gdLst/>
            <a:ahLst/>
            <a:cxnLst/>
            <a:rect r="r" b="b" t="t" l="l"/>
            <a:pathLst>
              <a:path h="5757907" w="5757907">
                <a:moveTo>
                  <a:pt x="0" y="0"/>
                </a:moveTo>
                <a:lnTo>
                  <a:pt x="5757908" y="0"/>
                </a:lnTo>
                <a:lnTo>
                  <a:pt x="5757908" y="5757907"/>
                </a:lnTo>
                <a:lnTo>
                  <a:pt x="0" y="57579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0859" y="2365391"/>
            <a:ext cx="5929411" cy="5358032"/>
          </a:xfrm>
          <a:custGeom>
            <a:avLst/>
            <a:gdLst/>
            <a:ahLst/>
            <a:cxnLst/>
            <a:rect r="r" b="b" t="t" l="l"/>
            <a:pathLst>
              <a:path h="5358032" w="5929411">
                <a:moveTo>
                  <a:pt x="0" y="0"/>
                </a:moveTo>
                <a:lnTo>
                  <a:pt x="5929411" y="0"/>
                </a:lnTo>
                <a:lnTo>
                  <a:pt x="5929411" y="5358031"/>
                </a:lnTo>
                <a:lnTo>
                  <a:pt x="0" y="5358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24442" y="-1321832"/>
            <a:ext cx="7043117" cy="10203664"/>
          </a:xfrm>
          <a:custGeom>
            <a:avLst/>
            <a:gdLst/>
            <a:ahLst/>
            <a:cxnLst/>
            <a:rect r="r" b="b" t="t" l="l"/>
            <a:pathLst>
              <a:path h="10203664" w="7043117">
                <a:moveTo>
                  <a:pt x="0" y="0"/>
                </a:moveTo>
                <a:lnTo>
                  <a:pt x="7043116" y="0"/>
                </a:lnTo>
                <a:lnTo>
                  <a:pt x="7043116" y="10203664"/>
                </a:lnTo>
                <a:lnTo>
                  <a:pt x="0" y="10203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5967874" y="-463774"/>
            <a:ext cx="5664606" cy="5118744"/>
          </a:xfrm>
          <a:custGeom>
            <a:avLst/>
            <a:gdLst/>
            <a:ahLst/>
            <a:cxnLst/>
            <a:rect r="r" b="b" t="t" l="l"/>
            <a:pathLst>
              <a:path h="5118744" w="5664606">
                <a:moveTo>
                  <a:pt x="5664606" y="5118744"/>
                </a:moveTo>
                <a:lnTo>
                  <a:pt x="0" y="5118744"/>
                </a:lnTo>
                <a:lnTo>
                  <a:pt x="0" y="0"/>
                </a:lnTo>
                <a:lnTo>
                  <a:pt x="5664606" y="0"/>
                </a:lnTo>
                <a:lnTo>
                  <a:pt x="5664606" y="5118744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000" y="470885"/>
            <a:ext cx="1002690" cy="1269837"/>
          </a:xfrm>
          <a:custGeom>
            <a:avLst/>
            <a:gdLst/>
            <a:ahLst/>
            <a:cxnLst/>
            <a:rect r="r" b="b" t="t" l="l"/>
            <a:pathLst>
              <a:path h="1269837" w="1002690">
                <a:moveTo>
                  <a:pt x="0" y="0"/>
                </a:moveTo>
                <a:lnTo>
                  <a:pt x="1002690" y="0"/>
                </a:lnTo>
                <a:lnTo>
                  <a:pt x="1002690" y="1269837"/>
                </a:lnTo>
                <a:lnTo>
                  <a:pt x="0" y="12698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87017" y="345484"/>
            <a:ext cx="1555068" cy="1520638"/>
          </a:xfrm>
          <a:custGeom>
            <a:avLst/>
            <a:gdLst/>
            <a:ahLst/>
            <a:cxnLst/>
            <a:rect r="r" b="b" t="t" l="l"/>
            <a:pathLst>
              <a:path h="1520638" w="1555068">
                <a:moveTo>
                  <a:pt x="0" y="0"/>
                </a:moveTo>
                <a:lnTo>
                  <a:pt x="1555067" y="0"/>
                </a:lnTo>
                <a:lnTo>
                  <a:pt x="1555067" y="1520638"/>
                </a:lnTo>
                <a:lnTo>
                  <a:pt x="0" y="15206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29689" y="5818636"/>
            <a:ext cx="3232622" cy="1218820"/>
            <a:chOff x="0" y="0"/>
            <a:chExt cx="4310162" cy="16250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087805" y="0"/>
              <a:ext cx="2134552" cy="981524"/>
            </a:xfrm>
            <a:custGeom>
              <a:avLst/>
              <a:gdLst/>
              <a:ahLst/>
              <a:cxnLst/>
              <a:rect r="r" b="b" t="t" l="l"/>
              <a:pathLst>
                <a:path h="981524" w="2134552">
                  <a:moveTo>
                    <a:pt x="0" y="0"/>
                  </a:moveTo>
                  <a:lnTo>
                    <a:pt x="2134552" y="0"/>
                  </a:lnTo>
                  <a:lnTo>
                    <a:pt x="2134552" y="981524"/>
                  </a:lnTo>
                  <a:lnTo>
                    <a:pt x="0" y="981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-5659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313731"/>
              <a:ext cx="4310162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84">
                  <a:solidFill>
                    <a:srgbClr val="3B3A3A"/>
                  </a:solidFill>
                  <a:latin typeface="Asangha"/>
                </a:rPr>
                <a:t>Principal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70883" y="1030945"/>
              <a:ext cx="3768396" cy="311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sz="1400" spc="42">
                  <a:solidFill>
                    <a:srgbClr val="3B3A3A"/>
                  </a:solidFill>
                  <a:latin typeface="Asangha Bold"/>
                </a:rPr>
                <a:t>DR. SK. NAZEER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2910" y="2079007"/>
            <a:ext cx="600618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445">
                <a:solidFill>
                  <a:srgbClr val="3B3A3A"/>
                </a:solidFill>
                <a:latin typeface="Manison Medium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345" y="3752206"/>
            <a:ext cx="8184198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E9B72E"/>
                </a:solidFill>
                <a:latin typeface="Great Vibes"/>
              </a:rPr>
              <a:t>A. Chandrika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151233" y="4563559"/>
            <a:ext cx="6389534" cy="0"/>
          </a:xfrm>
          <a:prstGeom prst="line">
            <a:avLst/>
          </a:prstGeom>
          <a:ln cap="flat" w="19050">
            <a:solidFill>
              <a:srgbClr val="3B3A3A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3564017" y="2829496"/>
            <a:ext cx="33982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OF PARTICIPATION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23243" y="4842818"/>
            <a:ext cx="79183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Regd. No.                               of                                      for participating in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INIT TO WIN IT</a:t>
            </a:r>
          </a:p>
          <a:p>
            <a:pPr algn="ctr">
              <a:lnSpc>
                <a:spcPts val="2100"/>
              </a:lnSpc>
            </a:pPr>
            <a:r>
              <a:rPr lang="en-US" sz="1500" spc="44">
                <a:solidFill>
                  <a:srgbClr val="3B3A3A"/>
                </a:solidFill>
                <a:latin typeface="Asangha"/>
              </a:rPr>
              <a:t> held by </a:t>
            </a:r>
            <a:r>
              <a:rPr lang="en-US" sz="1500" spc="44">
                <a:solidFill>
                  <a:srgbClr val="3B3A3A"/>
                </a:solidFill>
                <a:latin typeface="Asangha Bold"/>
              </a:rPr>
              <a:t>CODEVERSE</a:t>
            </a:r>
            <a:r>
              <a:rPr lang="en-US" sz="1500" spc="44">
                <a:solidFill>
                  <a:srgbClr val="3B3A3A"/>
                </a:solidFill>
                <a:latin typeface="Asangha"/>
              </a:rPr>
              <a:t> on 12 March 2024.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4983" y="432785"/>
            <a:ext cx="628203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spc="189">
                <a:solidFill>
                  <a:srgbClr val="3B3A3A"/>
                </a:solidFill>
                <a:latin typeface="Asangha Bold"/>
              </a:rPr>
              <a:t>BAPATLA ENGINEERING COLLEGE::BAPATLA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3632345" y="810927"/>
            <a:ext cx="3427309" cy="589751"/>
            <a:chOff x="0" y="0"/>
            <a:chExt cx="4569746" cy="78633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5146" cy="786335"/>
            </a:xfrm>
            <a:custGeom>
              <a:avLst/>
              <a:gdLst/>
              <a:ahLst/>
              <a:cxnLst/>
              <a:rect r="r" b="b" t="t" l="l"/>
              <a:pathLst>
                <a:path h="786335" w="945146">
                  <a:moveTo>
                    <a:pt x="0" y="0"/>
                  </a:moveTo>
                  <a:lnTo>
                    <a:pt x="945146" y="0"/>
                  </a:lnTo>
                  <a:lnTo>
                    <a:pt x="945146" y="786335"/>
                  </a:lnTo>
                  <a:lnTo>
                    <a:pt x="0" y="78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8156" t="0" r="-8156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685563" y="70038"/>
              <a:ext cx="3884183" cy="58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4"/>
                </a:lnSpc>
                <a:spcBef>
                  <a:spcPct val="0"/>
                </a:spcBef>
              </a:pPr>
              <a:r>
                <a:rPr lang="en-US" sz="2667" spc="237">
                  <a:solidFill>
                    <a:srgbClr val="3B3A3A"/>
                  </a:solidFill>
                  <a:latin typeface="Manison Bold"/>
                </a:rPr>
                <a:t>CODEVERSE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60032" y="4842818"/>
            <a:ext cx="113157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Y22AIT406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55076" y="4842818"/>
            <a:ext cx="187259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spc="150">
                <a:solidFill>
                  <a:srgbClr val="000000"/>
                </a:solidFill>
                <a:latin typeface="Asangha Bold"/>
              </a:rPr>
              <a:t>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DAGAgxzin0U</dc:identifier>
  <dcterms:modified xsi:type="dcterms:W3CDTF">2011-08-01T06:04:30Z</dcterms:modified>
  <cp:revision>1</cp:revision>
  <dc:title>(Bulk 1) White Gold Elegant Modern Certificate of Participation</dc:title>
</cp:coreProperties>
</file>