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721-E036-47FE-ABE1-9A3072654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1B0AF-2311-456D-B16B-C1A0DFD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FB97-8B3E-485E-990E-95E122AB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CF51-550B-40A7-A513-DFBF019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6BC1A-0366-404B-BD35-59C44EA6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32AB-A4FF-4114-8FA4-437F2661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2CD32-C4FC-40E7-840D-7011BAC7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66F7-39C4-4A9B-8225-E22D7BDB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9F9F-2C2C-4583-ADB1-671DCBFC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784B-024E-4377-A721-32048D45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36259-D116-4E04-9260-FF94B36E0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B125E-40C7-4467-9CE9-E550B7927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1072-6B25-4825-AEBB-97D4FB3F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F590-59CF-4FCD-A9A4-5948599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CFC8-AA00-4662-8357-037B0644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8815-E59B-4BE9-BFC3-0C8AE3DC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C4CB-AC02-4FA7-964A-D73D128A7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5516-EC72-4B27-B4D9-CDF2D1E0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17E2-FE6E-4811-9717-1A07EA78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8A8F-56FD-48B6-B306-B8260FF7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832F-98E9-4556-87A5-40922049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D4BCC-79E5-4011-BD53-4E87D60B4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29DA-1D02-4716-9003-AE065B76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BAED-8D8B-4A85-8C4E-7135E49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A869-3E0B-4407-B5AA-491B79D5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D400-8F37-4739-84F7-D673166D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5D99-0E60-4D93-901F-0CACA389D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685B-91DA-45A0-B846-3E6CDD4F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CD1D-3FB7-4C5F-AD54-40AD5B9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789E-E5B8-401D-96B4-8A2ED27C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E8AF-5D26-4C02-84EB-BD0A0BE7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36E-72F3-43CC-8DA8-A49B7A1E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1E0C-A764-455B-942E-D5E968A2D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5C32-1177-478F-B571-ED1C6897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1FCA-5AE8-46E6-A3DD-32B616366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E54CC-0987-4B5D-A340-91E12EED2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1DEC4-4C53-4ED6-B912-712D6A33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5D5FE-2932-4E42-9ECC-492F709A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5E782-7BC8-4CC6-8C81-DFF91454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2E2F-8754-49E5-A9BC-027F5EE0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8A65-3BAD-4D54-ABD1-B68C16D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7959-8A9F-4130-BA66-19E6D2F9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22F24-D466-40F4-9C75-42F7E31A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C642B-41CD-40D5-A5FD-F2E89C3C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B1DFA-13DD-4879-B575-78D9A11B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30CB-74F0-420E-B9B4-1995C35D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E86C-3CE7-4F62-9B53-87F868B2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9E7B-9B5D-4394-84DE-25466E55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5FEE3-0E11-46A5-8C8C-6CD4D812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65497-136E-4008-A7D3-9E05D436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FE68-3EAE-47AA-BB6B-68649CE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AB2E6-0233-42E4-99F2-A125B59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1EAD-3D6A-4F47-81C2-E20B4480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D4C9B-4FDA-438D-89CC-3A30608F7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37B07-AD7E-4E1F-94FF-C67C1E2E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DCC1-49FA-4752-A34E-7431FA3F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8CCE-4B09-4831-9EC6-D4D20942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4FC2-A1FB-445C-B1AF-B36203A5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26477-C24F-4368-8F9C-6A9B0AC9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62068-946E-4CA2-AADF-85C2A5B9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C58E-4E8E-400C-A336-077A6EE85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4871-973D-49B9-B2EF-8C04652E5202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9461-3326-406F-9B4B-2659A0FF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4EA9-CFC9-40BA-8C66-73EE7649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3113-6521-4170-BAF1-FF9ED0847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78517-4F40-4F2D-8CC9-6A684298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7"/>
            <a:ext cx="12192000" cy="68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DED9-98C4-4CDD-8707-DC98E5DD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A4CF0-47FD-4E4A-B049-70AE3476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03306" cy="6745357"/>
          </a:xfrm>
        </p:spPr>
      </p:pic>
    </p:spTree>
    <p:extLst>
      <p:ext uri="{BB962C8B-B14F-4D97-AF65-F5344CB8AC3E}">
        <p14:creationId xmlns:p14="http://schemas.microsoft.com/office/powerpoint/2010/main" val="86075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0F8B-6803-44B1-A513-85C7FCBD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Untitled design">
            <a:hlinkClick r:id="" action="ppaction://media"/>
            <a:extLst>
              <a:ext uri="{FF2B5EF4-FFF2-40B4-BE49-F238E27FC236}">
                <a16:creationId xmlns:a16="http://schemas.microsoft.com/office/drawing/2014/main" id="{3877BF98-9256-45E3-A98C-F9E82246AC4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276" cy="6858000"/>
          </a:xfrm>
        </p:spPr>
      </p:pic>
    </p:spTree>
    <p:extLst>
      <p:ext uri="{BB962C8B-B14F-4D97-AF65-F5344CB8AC3E}">
        <p14:creationId xmlns:p14="http://schemas.microsoft.com/office/powerpoint/2010/main" val="25411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3B1C-91BF-4711-BEF5-3FFEA584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7409B-7728-47C5-8068-9FC6F28AD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1389" cy="6858000"/>
          </a:xfrm>
        </p:spPr>
      </p:pic>
    </p:spTree>
    <p:extLst>
      <p:ext uri="{BB962C8B-B14F-4D97-AF65-F5344CB8AC3E}">
        <p14:creationId xmlns:p14="http://schemas.microsoft.com/office/powerpoint/2010/main" val="3280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3C3-37A2-4ED7-B854-8EF1D87F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07383-BC55-4E09-AC74-E33458E6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52" y="-1"/>
            <a:ext cx="12253352" cy="6943567"/>
          </a:xfrm>
        </p:spPr>
      </p:pic>
    </p:spTree>
    <p:extLst>
      <p:ext uri="{BB962C8B-B14F-4D97-AF65-F5344CB8AC3E}">
        <p14:creationId xmlns:p14="http://schemas.microsoft.com/office/powerpoint/2010/main" val="7816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AD18-EC5F-4282-BE4F-9BD1B200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E7C46-5250-4175-80AC-F54694F3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6861" cy="6858000"/>
          </a:xfrm>
        </p:spPr>
      </p:pic>
    </p:spTree>
    <p:extLst>
      <p:ext uri="{BB962C8B-B14F-4D97-AF65-F5344CB8AC3E}">
        <p14:creationId xmlns:p14="http://schemas.microsoft.com/office/powerpoint/2010/main" val="73044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</dc:title>
  <dc:creator>wsucatslabs</dc:creator>
  <cp:lastModifiedBy>Madalani, Darshana Rajesh</cp:lastModifiedBy>
  <cp:revision>7</cp:revision>
  <dcterms:created xsi:type="dcterms:W3CDTF">2021-11-01T01:16:57Z</dcterms:created>
  <dcterms:modified xsi:type="dcterms:W3CDTF">2021-11-04T20:57:35Z</dcterms:modified>
</cp:coreProperties>
</file>