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handoutMasterIdLst>
    <p:handoutMasterId r:id="rId27"/>
  </p:handoutMasterIdLst>
  <p:sldIdLst>
    <p:sldId id="257" r:id="rId2"/>
    <p:sldId id="258" r:id="rId3"/>
    <p:sldId id="269" r:id="rId4"/>
    <p:sldId id="260" r:id="rId5"/>
    <p:sldId id="259" r:id="rId6"/>
    <p:sldId id="262" r:id="rId7"/>
    <p:sldId id="295" r:id="rId8"/>
    <p:sldId id="282" r:id="rId9"/>
    <p:sldId id="284" r:id="rId10"/>
    <p:sldId id="296" r:id="rId11"/>
    <p:sldId id="280" r:id="rId12"/>
    <p:sldId id="270" r:id="rId13"/>
    <p:sldId id="268" r:id="rId14"/>
    <p:sldId id="271" r:id="rId15"/>
    <p:sldId id="288" r:id="rId16"/>
    <p:sldId id="289" r:id="rId17"/>
    <p:sldId id="290" r:id="rId18"/>
    <p:sldId id="291" r:id="rId19"/>
    <p:sldId id="293" r:id="rId20"/>
    <p:sldId id="294" r:id="rId21"/>
    <p:sldId id="292" r:id="rId22"/>
    <p:sldId id="297" r:id="rId23"/>
    <p:sldId id="285"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89" autoAdjust="0"/>
    <p:restoredTop sz="91427" autoAdjust="0"/>
  </p:normalViewPr>
  <p:slideViewPr>
    <p:cSldViewPr snapToGrid="0">
      <p:cViewPr varScale="1">
        <p:scale>
          <a:sx n="115" d="100"/>
          <a:sy n="115" d="100"/>
        </p:scale>
        <p:origin x="816" y="2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B61B2F-57CC-4B0B-B322-6522510DDC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1</a:t>
            </a:r>
          </a:p>
        </p:txBody>
      </p:sp>
      <p:sp>
        <p:nvSpPr>
          <p:cNvPr id="3" name="Date Placeholder 2">
            <a:extLst>
              <a:ext uri="{FF2B5EF4-FFF2-40B4-BE49-F238E27FC236}">
                <a16:creationId xmlns:a16="http://schemas.microsoft.com/office/drawing/2014/main" id="{3B7DED3F-7878-4A67-8489-53B75FA353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12/23/2024</a:t>
            </a:r>
            <a:endParaRPr lang="en-IN"/>
          </a:p>
        </p:txBody>
      </p:sp>
      <p:sp>
        <p:nvSpPr>
          <p:cNvPr id="4" name="Footer Placeholder 3">
            <a:extLst>
              <a:ext uri="{FF2B5EF4-FFF2-40B4-BE49-F238E27FC236}">
                <a16:creationId xmlns:a16="http://schemas.microsoft.com/office/drawing/2014/main" id="{95F5F915-035B-4E6F-A5C3-95D97225A9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EC78C47-D1A3-49BF-91CE-A9D76F0838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930A0E-35C4-4E02-A484-9D7F78635C00}" type="slidenum">
              <a:rPr lang="en-IN" smtClean="0"/>
              <a:t>‹#›</a:t>
            </a:fld>
            <a:endParaRPr lang="en-IN"/>
          </a:p>
        </p:txBody>
      </p:sp>
    </p:spTree>
    <p:extLst>
      <p:ext uri="{BB962C8B-B14F-4D97-AF65-F5344CB8AC3E}">
        <p14:creationId xmlns:p14="http://schemas.microsoft.com/office/powerpoint/2010/main" val="535207708"/>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5T14:14:44.67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43 267,'651'-189,"-515"152,-125 34,20-7,0 2,1 1,0 2,0 1,44 0,-68 6,0 0,0 0,-1 1,1 0,-1 0,1 1,-1 0,0 0,0 1,-1 0,1 0,-1 0,0 1,-1 0,1 0,8 14,-13-19,0 1,-1 0,1 0,0 0,-1 0,1 0,-1 0,0 0,0 0,0 0,0 0,0 0,0 0,0 0,-1 0,1 0,-1 0,1 0,-1-1,0 1,0 0,1 0,-2 0,1-1,0 1,0-1,0 1,-1-1,1 1,-3 1,-4 4,-1 0,0 0,0-1,-13 7,-3-1,-1 0,0-2,-1-1,0-1,0-1,-31 3,-16-1,-80-1,87-9,0-3,-129-25,-126-52,300 76,11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5T14:14:45.79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0 215,'17'1,"0"1,0 0,-1 1,19 6,8 2,85 19,-61-12,112 13,-185-32,-1-1,1 0,0-1,0 1,0-1,0 0,0-1,1 1,-1-1,1 0,0-1,-5-5,-2-2,1 0,0 0,1-1,-14-25,9 7,-18-55,14 36,11 28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5T14:14:54.78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92 1,'2'0,"0"0,0 0,0 1,0-1,0 1,0-1,-1 1,1 0,0 0,0 0,-1 0,1 0,-1 0,1 0,-1 0,1 1,-1-1,0 1,1-1,-1 1,0-1,0 1,0 0,0-1,-1 1,1 0,0 0,-1 0,1 2,2 8,-1 0,0-1,0 21,-2-20,4 79,-3-1,-20 154,5-19,5-47,-72 275,57-341,23-89,1-22,0-1,1 0,-1 1,0-1,0 0,0 0,0 1,1-1,-1 0,0 0,0 1,0-1,1 0,-1 0,0 0,0 1,1-1,-1 0,0 0,0 0,1 0,-1 0,0 0,1 0,-1 0,0 1,1-1,-1 0,0 0,1 0,-1 0,0-1,0 1,1 0,-1 0,5-2,0 0,-1 0,1-1,-1 0,0 1,4-5,-5 5,197-160,-96 75,-81 71,0 1,1 1,0 1,1 1,29-9,1-1,70-29,82-39,-175 74,-2-1,0-2,-1-1,39-37,202-211,-141 138,-96 93,-25 27,1 0,0 0,1 1,0 1,11-9,-20 17,-1 0,1-1,-1 1,1 0,-1 0,1-1,-1 1,1 0,-1 0,1 0,-1-1,1 1,-1 0,1 0,0 0,-1 0,1 0,-1 0,1 0,-1 1,1-1,-1 0,1 0,-1 0,1 0,0 1,-1-1,0 0,1 1,-1-1,1 0,-1 1,1-1,-1 0,0 1,1-1,-1 1,0-1,1 1,-1-1,0 1,1-1,-1 1,0-1,0 1,0-1,0 1,0-1,1 1,-1 0,0-1,0 1,0-1,-1 2,2 38,-2-34,-8 738,9-725,2 44,-2-60,1 1,-1-1,1 0,0 1,0-1,1 0,-1 0,0 1,1-1,0 0,0-1,0 1,0 0,4 4,-4-6,-1-1,0 1,1 0,-1-1,1 1,-1 0,1-1,-1 0,1 1,0-1,-1 0,1 0,-1 0,1 0,-1 0,1 0,0-1,-1 1,1 0,-1-1,1 1,-1-1,1 0,-1 1,1-1,-1 0,0 0,0 0,2-1,6-5,-1 0,0 0,9-10,-10 8,305-326,-298 318,13-12,-27 29,0 0,0-1,0 1,0 0,1 0,-1 0,0-1,0 1,0 0,1 0,-1 0,0 0,0-1,1 1,-1 0,0 0,1 0,-1 0,0 0,0 0,1 0,-1 0,0 0,1 0,-1 0,0 0,0 0,1 0,-1 0,0 0,0 0,1 0,-1 0,0 0,1 1,-1-1,0 0,0 0,0 0,1 0,-1 1,0-1,0 0,0 0,1 0,-1 1,0-1,0 0,0 0,0 1,0-1,1 0,-1 0,0 1,0-1,0 1,-3 20,-4 1,-2 0,0-1,-1 0,-2-1,-13 20,-79 95,41-56,58-73,0 0,0 0,0-1,0 1,-1-1,0 0,0-1,-1 1,1-1,-13 5,15-7,0-1,0 0,0-1,0 1,-1 0,1-1,0 0,0 0,0-1,0 1,-1-1,1 0,0 0,0 0,0 0,0-1,1 1,-1-1,0 0,1 0,-4-3,-6-4,-4-2,0-1,-25-24,41 35,0 0,0 0,0-1,0 1,0-1,0 1,0-1,0 1,1-1,-1 1,1-1,-1 0,1 1,-1-1,1 0,0 0,0 1,0-1,0 0,0 1,0-1,1 0,-1 1,1-1,-1 0,1 1,0-3,3-2,-1 0,1 0,1 0,-1 1,7-7,-9 10,188-179,-88 89,49-56,27-25,-174 169,28-21,-31 24,-1 1,1-1,0 1,-1 0,1-1,0 1,-1 0,1-1,0 1,-1 0,1 0,0 0,0-1,-1 1,1 0,0 0,0 0,-1 0,1 0,0 1,0-1,-1 0,1 0,0 0,0 1,-1-1,1 0,0 1,-1-1,1 1,0-1,-1 0,1 1,-1-1,1 1,-1 0,1-1,-1 1,1-1,-1 1,1 1,0 3,1 0,-1 0,0 0,-1 0,1 0,-1 0,0 0,0 1,-1-1,0 0,0 0,0 0,0 0,-3 5,-5 15,-16 32,24-55,-111 187,69-120,-36 50,-5-3,-142 151,103-150,23-24,88-79,12-13,0-1,0 0,0 0,0 0,0 0,0 0,0 0,0 0,0 0,0 0,0 0,0 1,0-1,0 0,0 0,0 0,0 0,0 0,0 0,0 0,0 0,0 0,0 1,0-1,0 0,0 0,0 0,0 0,0 0,0 0,0 0,0 0,0 0,0 0,0 1,0-1,0 0,0 0,1 0,-1 0,0 0,0 0,0 0,0 0,0 0,0 0,0 0,0 0,0 0,1 0,-1 0,0 0,0 0,0 0,0 0,0 0,0 0,0 0,0 0,0 0,1 0,-1 0,0 0,27-15,26-33,-1-3,-3-1,50-71,-37 46,-37 47,-1-1,27-49,-42 62,0 0,-1-1,-1-1,-1 1,0-1,3-30,-2-3,-5 25,1 0,2 0,1 0,1 0,20-50,-26 77,-1-1,1 0,0 1,0-1,0 1,0-1,0 1,0 0,0-1,1 1,-1 0,0 0,1 0,1-1,-3 2,1 0,-1 0,1 0,-1 0,1 0,-1 0,1 0,-1 0,0 0,1 0,-1 0,1 1,-1-1,1 0,-1 0,0 1,1-1,-1 0,0 0,1 1,-1-1,0 0,0 1,1-1,-1 1,0-1,0 0,1 1,-1-1,0 1,0-1,0 1,0-1,2 6,-1-1,0 1,0 0,0-1,-1 1,0 0,-1 10,-2 4,-2 0,0 0,0-1,-14 30,-43 71,54-105,-70 121,-5-4,-181 217,187-258,73-85,11-15,15-19,245-382,-239 367,36-60,-56 88,0 0,-1-1,-1 1,7-31,-8 20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5T14:14:55.65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27,'1'40,"1"0,12 58,-9-62,1 53,-7-68,2 0,1-1,0 1,1 0,2-1,0 1,15 36,-19-54,0 0,1 0,-1 0,1-1,0 1,0-1,0 0,0 1,0-1,0 0,1 0,3 2,-5-3,1-1,0 1,-1-1,1 0,0 1,0-1,-1 0,1 0,0 0,-1 0,1-1,0 1,0 0,-1-1,1 1,-1-1,1 0,0 1,-1-1,1 0,-1 0,1 0,-1 0,0 0,2-2,7-6,0 0,-1-1,0 0,-1-1,0 1,7-15,35-76,-32 62,111-236,-104 230,-24 44,-1 1,1-1,-1 0,1 0,0 0,-1 1,1-1,0 0,-1 1,1-1,0 0,0 1,0-1,-1 1,1-1,0 1,0 0,1-1,-1 1,-1 0,1 1,-1-1,1 0,-1 0,0 0,1 1,-1-1,0 0,1 1,-1-1,1 0,-1 1,0-1,0 0,1 1,-1-1,0 0,0 1,1-1,-1 1,0-1,0 1,0-1,0 1,5 39,-5-38,1 44,-1 1,-3-1,-1 0,-3 0,-13 50,19-94,1-1,0 1,-1-1,0 1,1-1,-1 1,0-1,0 0,0 1,1-1,-2 0,1 0,0 0,0 1,0-1,-2 1,2-2,0 1,0-1,0 0,0 0,0 0,0 0,0 0,0 0,0 0,1 0,-1 0,0 0,0 0,0-1,0 1,0 0,0-1,0 1,1 0,-3-2,-3-3,0 0,0-1,0 0,1 0,-7-9,0 0,-20-20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5T14:15:02.106"/>
    </inkml:context>
    <inkml:brush xml:id="br0">
      <inkml:brushProperty name="width" value="0.35" units="cm"/>
      <inkml:brushProperty name="height" value="0.35" units="cm"/>
      <inkml:brushProperty name="color" value="#FFFFFF"/>
    </inkml:brush>
  </inkml:definitions>
  <inkml:trace contextRef="#ctx0" brushRef="#br0">1 0 24575,'0'4'0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5T14:15:05.098"/>
    </inkml:context>
    <inkml:brush xml:id="br0">
      <inkml:brushProperty name="width" value="0.35" units="cm"/>
      <inkml:brushProperty name="height" value="0.35" units="cm"/>
      <inkml:brushProperty name="color" value="#FFFFFF"/>
    </inkml:brush>
  </inkml:definitions>
  <inkml:trace contextRef="#ctx0" brushRef="#br0">0 58 24575,'9'0'0,"3"-4"0,4-2 0,4-5 0,2 1 0,-2-4 0,0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5T14:15:05.918"/>
    </inkml:context>
    <inkml:brush xml:id="br0">
      <inkml:brushProperty name="width" value="0.35" units="cm"/>
      <inkml:brushProperty name="height" value="0.35" units="cm"/>
      <inkml:brushProperty name="color" value="#FFFFFF"/>
    </inkml:brush>
  </inkml:definitions>
  <inkml:trace contextRef="#ctx0" brushRef="#br0">150 685 24575,'1'1'0,"-1"-1"0,1 0 0,0 0 0,0 1 0,0-1 0,0 1 0,0-1 0,0 1 0,-1-1 0,1 1 0,0-1 0,0 1 0,-1 0 0,1-1 0,0 1 0,-1 0 0,1 0 0,-1-1 0,1 1 0,-1 0 0,1 0 0,-1 0 0,0 0 0,1 0 0,-1 0 0,0 0 0,0 1 0,6 30 0,-6-31 0,5 323 0,-7-190 0,2-23 0,-1-158 0,-12-524 0,2 406 0,-48-239 0,57 392 69,-1 0-1,0-1 0,-1 1 0,-10-22 1,13 32-138,-1-1 1,1 1 0,-1-1 0,0 1-1,0 0 1,0-1 0,0 1-1,-1 0 1,1 1 0,0-1 0,-1 0-1,1 1 1,-1-1 0,0 1 0,1 0-1,-1 0 1,0 0 0,0 0 0,0 0-1,0 1 1,0-1 0,0 1 0,0 0-1,-4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12/23/2024</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309B8-3DAE-4E64-AC95-9ED0167DE584}" type="slidenum">
              <a:t>‹#›</a:t>
            </a:fld>
            <a:endParaRPr lang="en-US"/>
          </a:p>
        </p:txBody>
      </p:sp>
    </p:spTree>
    <p:extLst>
      <p:ext uri="{BB962C8B-B14F-4D97-AF65-F5344CB8AC3E}">
        <p14:creationId xmlns:p14="http://schemas.microsoft.com/office/powerpoint/2010/main" val="387546413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27813" cy="3729037"/>
          </a:xfrm>
        </p:spPr>
      </p:sp>
      <p:sp>
        <p:nvSpPr>
          <p:cNvPr id="3" name="Notes Placeholder 2"/>
          <p:cNvSpPr>
            <a:spLocks noGrp="1"/>
          </p:cNvSpPr>
          <p:nvPr>
            <p:ph type="body" idx="1"/>
          </p:nvPr>
        </p:nvSpPr>
        <p:spPr/>
        <p:txBody>
          <a:bodyPr>
            <a:normAutofit/>
          </a:bodyPr>
          <a:lstStyle/>
          <a:p>
            <a:endParaRPr lang="en-US"/>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a:p>
        </p:txBody>
      </p:sp>
      <p:sp>
        <p:nvSpPr>
          <p:cNvPr id="9" name="Date Placeholder 8">
            <a:extLst>
              <a:ext uri="{FF2B5EF4-FFF2-40B4-BE49-F238E27FC236}">
                <a16:creationId xmlns:a16="http://schemas.microsoft.com/office/drawing/2014/main" id="{40E23727-7F63-43D2-8838-4E893E004DF6}"/>
              </a:ext>
            </a:extLst>
          </p:cNvPr>
          <p:cNvSpPr>
            <a:spLocks noGrp="1"/>
          </p:cNvSpPr>
          <p:nvPr>
            <p:ph type="dt" idx="1"/>
          </p:nvPr>
        </p:nvSpPr>
        <p:spPr/>
        <p:txBody>
          <a:bodyPr/>
          <a:lstStyle/>
          <a:p>
            <a:r>
              <a:rPr lang="en-US"/>
              <a:t>12/23/2024</a:t>
            </a:r>
          </a:p>
        </p:txBody>
      </p:sp>
    </p:spTree>
    <p:extLst>
      <p:ext uri="{BB962C8B-B14F-4D97-AF65-F5344CB8AC3E}">
        <p14:creationId xmlns:p14="http://schemas.microsoft.com/office/powerpoint/2010/main" val="320127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Slide Number Placeholder 4"/>
          <p:cNvSpPr>
            <a:spLocks noGrp="1"/>
          </p:cNvSpPr>
          <p:nvPr>
            <p:ph type="sldNum" sz="quarter" idx="5"/>
          </p:nvPr>
        </p:nvSpPr>
        <p:spPr/>
        <p:txBody>
          <a:bodyPr/>
          <a:lstStyle/>
          <a:p>
            <a:fld id="{EBA309B8-3DAE-4E64-AC95-9ED0167DE584}" type="slidenum">
              <a:rPr lang="en-IN" smtClean="0"/>
              <a:t>4</a:t>
            </a:fld>
            <a:endParaRPr lang="en-IN"/>
          </a:p>
        </p:txBody>
      </p:sp>
      <p:sp>
        <p:nvSpPr>
          <p:cNvPr id="7" name="Date Placeholder 6">
            <a:extLst>
              <a:ext uri="{FF2B5EF4-FFF2-40B4-BE49-F238E27FC236}">
                <a16:creationId xmlns:a16="http://schemas.microsoft.com/office/drawing/2014/main" id="{7069B611-7EBC-479E-9853-C538285770B2}"/>
              </a:ext>
            </a:extLst>
          </p:cNvPr>
          <p:cNvSpPr>
            <a:spLocks noGrp="1"/>
          </p:cNvSpPr>
          <p:nvPr>
            <p:ph type="dt" idx="1"/>
          </p:nvPr>
        </p:nvSpPr>
        <p:spPr/>
        <p:txBody>
          <a:bodyPr/>
          <a:lstStyle/>
          <a:p>
            <a:r>
              <a:rPr lang="en-US"/>
              <a:t>12/23/2024</a:t>
            </a:r>
          </a:p>
        </p:txBody>
      </p:sp>
    </p:spTree>
    <p:extLst>
      <p:ext uri="{BB962C8B-B14F-4D97-AF65-F5344CB8AC3E}">
        <p14:creationId xmlns:p14="http://schemas.microsoft.com/office/powerpoint/2010/main" val="2028376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r>
              <a:rPr lang="en-IN"/>
              <a:t>24-Dec-24</a:t>
            </a:r>
            <a:endParaRPr lang="en-US"/>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TEAM-42</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en-IN"/>
              <a:t>24-Dec-24</a:t>
            </a:r>
            <a:endParaRPr lang="en-US"/>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TEAM-42</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en-IN"/>
              <a:t>24-Dec-24</a:t>
            </a:r>
            <a:endParaRPr lang="en-US"/>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TEAM-42</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IN"/>
              <a:t>24-Dec-24</a:t>
            </a:r>
            <a:endParaRPr lang="en-US"/>
          </a:p>
        </p:txBody>
      </p:sp>
      <p:sp>
        <p:nvSpPr>
          <p:cNvPr id="4" name="Footer Placeholder 3"/>
          <p:cNvSpPr>
            <a:spLocks noGrp="1"/>
          </p:cNvSpPr>
          <p:nvPr>
            <p:ph type="ftr" sz="quarter" idx="11"/>
          </p:nvPr>
        </p:nvSpPr>
        <p:spPr>
          <a:xfrm>
            <a:off x="9652000" y="6477000"/>
            <a:ext cx="1930400" cy="381000"/>
          </a:xfrm>
          <a:prstGeom prst="rect">
            <a:avLst/>
          </a:prstGeom>
        </p:spPr>
        <p:txBody>
          <a:bodyPr/>
          <a:lstStyle/>
          <a:p>
            <a:pPr>
              <a:defRPr/>
            </a:pPr>
            <a:r>
              <a:rPr lang="en-US"/>
              <a:t>TEAM-42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en-IN"/>
              <a:t>24-Dec-24</a:t>
            </a:r>
            <a:endParaRPr lang="en-US"/>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TEAM-42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r>
              <a:rPr lang="en-IN"/>
              <a:t>24-Dec-24</a:t>
            </a:r>
            <a:endParaRPr lang="en-US"/>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TEAM-42</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r>
              <a:rPr lang="en-IN"/>
              <a:t>24-Dec-24</a:t>
            </a:r>
            <a:endParaRPr lang="en-US"/>
          </a:p>
        </p:txBody>
      </p:sp>
      <p:sp>
        <p:nvSpPr>
          <p:cNvPr id="6"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TEAM-42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r>
              <a:rPr lang="en-IN"/>
              <a:t>24-Dec-24</a:t>
            </a:r>
            <a:endParaRPr lang="en-US"/>
          </a:p>
        </p:txBody>
      </p:sp>
      <p:sp>
        <p:nvSpPr>
          <p:cNvPr id="8"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TEAM-42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r>
              <a:rPr lang="en-IN"/>
              <a:t>24-Dec-24</a:t>
            </a:r>
            <a:endParaRPr lang="en-US"/>
          </a:p>
        </p:txBody>
      </p:sp>
      <p:sp>
        <p:nvSpPr>
          <p:cNvPr id="4"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TEAM-42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r>
              <a:rPr lang="en-IN"/>
              <a:t>24-Dec-24</a:t>
            </a:r>
            <a:endParaRPr lang="en-US"/>
          </a:p>
        </p:txBody>
      </p:sp>
      <p:sp>
        <p:nvSpPr>
          <p:cNvPr id="3"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TEAM-42</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r>
              <a:rPr lang="en-IN"/>
              <a:t>24-Dec-24</a:t>
            </a:r>
            <a:endParaRPr lang="en-US"/>
          </a:p>
        </p:txBody>
      </p:sp>
      <p:sp>
        <p:nvSpPr>
          <p:cNvPr id="6"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TEAM-42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9" name="Date Placeholder 4"/>
          <p:cNvSpPr>
            <a:spLocks noGrp="1"/>
          </p:cNvSpPr>
          <p:nvPr>
            <p:ph type="dt" sz="half" idx="10"/>
          </p:nvPr>
        </p:nvSpPr>
        <p:spPr/>
        <p:txBody>
          <a:bodyPr/>
          <a:lstStyle>
            <a:lvl1pPr>
              <a:defRPr/>
            </a:lvl1pPr>
          </a:lstStyle>
          <a:p>
            <a:pPr>
              <a:defRPr/>
            </a:pPr>
            <a:r>
              <a:rPr lang="en-IN"/>
              <a:t>24-Dec-24</a:t>
            </a:r>
            <a:endParaRPr lang="en-US"/>
          </a:p>
        </p:txBody>
      </p:sp>
      <p:sp>
        <p:nvSpPr>
          <p:cNvPr id="10" name="Footer Placeholder 5"/>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TEAM-42</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609600" y="1935164"/>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r>
              <a:rPr lang="en-IN"/>
              <a:t>24-Dec-24</a:t>
            </a:r>
            <a:endParaRPr lang="en-US"/>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hd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2.png"/><Relationship Id="rId18"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5.xml"/><Relationship Id="rId17" Type="http://schemas.openxmlformats.org/officeDocument/2006/relationships/image" Target="../media/image14.png"/><Relationship Id="rId2" Type="http://schemas.openxmlformats.org/officeDocument/2006/relationships/customXml" Target="../ink/ink1.xml"/><Relationship Id="rId16" Type="http://schemas.openxmlformats.org/officeDocument/2006/relationships/customXml" Target="../ink/ink7.xml"/><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3.png"/><Relationship Id="rId10" Type="http://schemas.openxmlformats.org/officeDocument/2006/relationships/customXml" Target="../ink/ink4.xml"/><Relationship Id="rId9" Type="http://schemas.openxmlformats.org/officeDocument/2006/relationships/image" Target="../media/image10.png"/><Relationship Id="rId14" Type="http://schemas.openxmlformats.org/officeDocument/2006/relationships/customXml" Target="../ink/ink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 name="TextBox 5"/>
          <p:cNvSpPr txBox="1"/>
          <p:nvPr/>
        </p:nvSpPr>
        <p:spPr>
          <a:xfrm>
            <a:off x="4346093" y="139455"/>
            <a:ext cx="6108091" cy="2139047"/>
          </a:xfrm>
          <a:prstGeom prst="rect">
            <a:avLst/>
          </a:prstGeom>
          <a:noFill/>
        </p:spPr>
        <p:txBody>
          <a:bodyPr wrap="square" lIns="91440" tIns="45720" rIns="91440" bIns="45720" rtlCol="0" anchor="t">
            <a:spAutoFit/>
          </a:bodyPr>
          <a:lstStyle/>
          <a:p>
            <a:pPr algn="ctr"/>
            <a:r>
              <a:rPr lang="en-US" sz="2800" b="1" dirty="0">
                <a:ln w="0"/>
                <a:solidFill>
                  <a:srgbClr val="0000FF"/>
                </a:solidFill>
                <a:effectLst>
                  <a:outerShdw blurRad="38100" dist="25400" dir="5400000" algn="ctr" rotWithShape="0">
                    <a:srgbClr val="6E747A">
                      <a:alpha val="43000"/>
                    </a:srgbClr>
                  </a:outerShdw>
                </a:effectLst>
                <a:latin typeface="Times New Roman"/>
                <a:cs typeface="Times New Roman"/>
              </a:rPr>
              <a:t>KONGU ENGINEERING COLLEGE</a:t>
            </a:r>
            <a:r>
              <a:rPr lang="en-US" sz="2400" b="1" dirty="0">
                <a:ln w="0"/>
                <a:solidFill>
                  <a:schemeClr val="accent1"/>
                </a:solidFill>
                <a:effectLst>
                  <a:outerShdw blurRad="38100" dist="25400" dir="5400000" algn="ctr" rotWithShape="0">
                    <a:srgbClr val="6E747A">
                      <a:alpha val="43000"/>
                    </a:srgbClr>
                  </a:outerShdw>
                </a:effectLst>
                <a:latin typeface="Times New Roman"/>
                <a:cs typeface="Times New Roman"/>
              </a:rPr>
              <a:t> </a:t>
            </a:r>
            <a:endParaRPr lang="en-US" sz="2400" dirty="0">
              <a:solidFill>
                <a:schemeClr val="accent1"/>
              </a:solidFill>
            </a:endParaRPr>
          </a:p>
          <a:p>
            <a:pPr algn="ctr">
              <a:spcAft>
                <a:spcPts val="600"/>
              </a:spcAft>
            </a:pPr>
            <a:r>
              <a:rPr lang="en-US" sz="2000" b="1" dirty="0">
                <a:ln w="0"/>
                <a:solidFill>
                  <a:schemeClr val="accent6">
                    <a:lumMod val="50000"/>
                  </a:schemeClr>
                </a:solidFill>
                <a:effectLst>
                  <a:outerShdw blurRad="38100" dist="25400" dir="5400000" algn="ctr" rotWithShape="0">
                    <a:srgbClr val="6E747A">
                      <a:alpha val="43000"/>
                    </a:srgbClr>
                  </a:outerShdw>
                </a:effectLst>
                <a:latin typeface="Times New Roman"/>
                <a:cs typeface="Times New Roman"/>
              </a:rPr>
              <a:t>PERUNDURAI ERODE-638060</a:t>
            </a:r>
          </a:p>
          <a:p>
            <a:pPr algn="ctr"/>
            <a:endParaRPr lang="en-US" sz="24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spcAft>
                <a:spcPts val="600"/>
              </a:spcAft>
            </a:pPr>
            <a:r>
              <a:rPr lang="en-US" sz="2800" b="1" dirty="0">
                <a:ln w="0"/>
                <a:solidFill>
                  <a:srgbClr val="0000FF"/>
                </a:solidFill>
                <a:effectLst>
                  <a:outerShdw blurRad="38100" dist="25400" dir="5400000" algn="ctr" rotWithShape="0">
                    <a:srgbClr val="6E747A">
                      <a:alpha val="43000"/>
                    </a:srgbClr>
                  </a:outerShdw>
                </a:effectLst>
                <a:latin typeface="Times New Roman"/>
                <a:cs typeface="Times New Roman"/>
              </a:rPr>
              <a:t>DEPARTMENT OF COMPUTER APPLICATION</a:t>
            </a:r>
            <a:endParaRPr lang="en-US" sz="28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AF02AFFD-8CB1-4416-B227-37B6A21D8984}"/>
              </a:ext>
            </a:extLst>
          </p:cNvPr>
          <p:cNvSpPr txBox="1"/>
          <p:nvPr/>
        </p:nvSpPr>
        <p:spPr>
          <a:xfrm>
            <a:off x="3786299" y="4372762"/>
            <a:ext cx="7950589" cy="2241960"/>
          </a:xfrm>
          <a:prstGeom prst="rect">
            <a:avLst/>
          </a:prstGeom>
          <a:noFill/>
        </p:spPr>
        <p:txBody>
          <a:bodyPr wrap="square" lIns="91440" tIns="45720" rIns="91440" bIns="45720" rtlCol="0" anchor="t">
            <a:spAutoFit/>
          </a:bodyPr>
          <a:lstStyle/>
          <a:p>
            <a:pPr>
              <a:lnSpc>
                <a:spcPct val="150000"/>
              </a:lnSpc>
            </a:pPr>
            <a:r>
              <a:rPr lang="en-US" sz="2400" b="1" dirty="0">
                <a:solidFill>
                  <a:srgbClr val="FF0000"/>
                </a:solidFill>
                <a:latin typeface="Times New Roman"/>
                <a:ea typeface="Cambria"/>
                <a:cs typeface="Times New Roman"/>
              </a:rPr>
              <a:t>TEAM MEMBERS :  </a:t>
            </a:r>
            <a:r>
              <a:rPr lang="en-US" sz="2400" b="1" dirty="0">
                <a:latin typeface="Times New Roman"/>
                <a:ea typeface="Cambria"/>
                <a:cs typeface="Times New Roman"/>
              </a:rPr>
              <a:t>SIVAKUMAR P(24MCR102)</a:t>
            </a:r>
          </a:p>
          <a:p>
            <a:pPr>
              <a:lnSpc>
                <a:spcPct val="150000"/>
              </a:lnSpc>
            </a:pPr>
            <a:r>
              <a:rPr lang="en-US" sz="2400" b="1" dirty="0">
                <a:latin typeface="Times New Roman"/>
                <a:ea typeface="Cambria"/>
                <a:cs typeface="Times New Roman"/>
              </a:rPr>
              <a:t>                                      SIVAKUMARAN L(24MCR103)</a:t>
            </a:r>
          </a:p>
          <a:p>
            <a:pPr>
              <a:lnSpc>
                <a:spcPct val="150000"/>
              </a:lnSpc>
            </a:pPr>
            <a:r>
              <a:rPr lang="en-US" sz="2400" b="1" dirty="0">
                <a:solidFill>
                  <a:srgbClr val="000000"/>
                </a:solidFill>
                <a:latin typeface="Times New Roman"/>
                <a:ea typeface="Cambria"/>
                <a:cs typeface="Times New Roman"/>
              </a:rPr>
              <a:t>                                      SRIRAGHAVARDHINI(24MCR107)</a:t>
            </a:r>
          </a:p>
          <a:p>
            <a:pPr>
              <a:lnSpc>
                <a:spcPct val="150000"/>
              </a:lnSpc>
            </a:pPr>
            <a:r>
              <a:rPr lang="en-US" sz="2400" b="1" dirty="0">
                <a:solidFill>
                  <a:schemeClr val="tx1">
                    <a:lumMod val="95000"/>
                    <a:lumOff val="5000"/>
                  </a:schemeClr>
                </a:solidFill>
                <a:latin typeface="Times New Roman"/>
                <a:ea typeface="Cambria"/>
                <a:cs typeface="Times New Roman"/>
              </a:rPr>
              <a:t>                             </a:t>
            </a:r>
            <a:r>
              <a:rPr lang="en-IN" sz="2400" b="1" dirty="0">
                <a:solidFill>
                  <a:schemeClr val="tx1">
                    <a:lumMod val="95000"/>
                    <a:lumOff val="5000"/>
                  </a:schemeClr>
                </a:solidFill>
                <a:latin typeface="Times New Roman"/>
                <a:ea typeface="Cambria"/>
                <a:cs typeface="Times New Roman"/>
              </a:rPr>
              <a:t>                            </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1" y="52744"/>
            <a:ext cx="1259632" cy="1517856"/>
          </a:xfrm>
          <a:prstGeom prst="rect">
            <a:avLst/>
          </a:prstGeom>
        </p:spPr>
      </p:pic>
      <p:pic>
        <p:nvPicPr>
          <p:cNvPr id="18" name="Picture 17" descr="G:\TBI\TBI@KEC Logos\K Transform\6-5x4 product centre.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1258" y="1247244"/>
            <a:ext cx="1713898" cy="1490467"/>
          </a:xfrm>
          <a:prstGeom prst="rect">
            <a:avLst/>
          </a:prstGeom>
          <a:noFill/>
          <a:ln>
            <a:noFill/>
          </a:ln>
        </p:spPr>
      </p:pic>
      <p:sp>
        <p:nvSpPr>
          <p:cNvPr id="3" name="TextBox 2">
            <a:extLst>
              <a:ext uri="{FF2B5EF4-FFF2-40B4-BE49-F238E27FC236}">
                <a16:creationId xmlns:a16="http://schemas.microsoft.com/office/drawing/2014/main" id="{7F0139EF-2A66-D072-EE94-3876695C0D0B}"/>
              </a:ext>
            </a:extLst>
          </p:cNvPr>
          <p:cNvSpPr txBox="1"/>
          <p:nvPr/>
        </p:nvSpPr>
        <p:spPr>
          <a:xfrm>
            <a:off x="3786299" y="2594240"/>
            <a:ext cx="8075848"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0000"/>
                </a:solidFill>
                <a:latin typeface="Times New Roman" panose="02020603050405020304" pitchFamily="18" charset="0"/>
                <a:cs typeface="Times New Roman" panose="02020603050405020304" pitchFamily="18" charset="0"/>
              </a:rPr>
              <a:t>TITLE : </a:t>
            </a:r>
            <a:r>
              <a:rPr lang="en-IN" sz="2400" b="1" dirty="0">
                <a:solidFill>
                  <a:srgbClr val="000000"/>
                </a:solidFill>
                <a:effectLst/>
                <a:latin typeface="Times New Roman" panose="02020603050405020304" pitchFamily="18" charset="0"/>
              </a:rPr>
              <a:t>GLOSSMART WEBSITE FOR</a:t>
            </a:r>
            <a:r>
              <a:rPr lang="en-IN" sz="2400" dirty="0">
                <a:solidFill>
                  <a:srgbClr val="000000"/>
                </a:solidFill>
                <a:latin typeface="Times New Roman" panose="02020603050405020304" pitchFamily="18" charset="0"/>
              </a:rPr>
              <a:t> </a:t>
            </a:r>
          </a:p>
          <a:p>
            <a:r>
              <a:rPr lang="en-IN" sz="2400" b="1" dirty="0">
                <a:solidFill>
                  <a:srgbClr val="000000"/>
                </a:solidFill>
                <a:effectLst/>
                <a:latin typeface="Times New Roman" panose="02020603050405020304" pitchFamily="18" charset="0"/>
              </a:rPr>
              <a:t>                DEPARTMENT STORE</a:t>
            </a:r>
            <a:endParaRPr lang="en-IN" sz="2400" dirty="0">
              <a:solidFill>
                <a:srgbClr val="000000"/>
              </a:solidFill>
              <a:effectLst/>
              <a:latin typeface="Times New Roman" panose="02020603050405020304" pitchFamily="18" charset="0"/>
            </a:endParaRPr>
          </a:p>
          <a:p>
            <a:endParaRPr lang="en-US" sz="2400" b="1" dirty="0">
              <a:solidFill>
                <a:schemeClr val="bg2">
                  <a:lumMod val="10000"/>
                </a:schemeClr>
              </a:solidFill>
              <a:latin typeface="Times New Roman" panose="02020603050405020304" pitchFamily="18" charset="0"/>
              <a:cs typeface="Times New Roman" panose="02020603050405020304" pitchFamily="18" charset="0"/>
            </a:endParaRPr>
          </a:p>
          <a:p>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4DEF1E5-F215-4B7E-86D4-ED67400045B5}"/>
              </a:ext>
            </a:extLst>
          </p:cNvPr>
          <p:cNvSpPr txBox="1"/>
          <p:nvPr/>
        </p:nvSpPr>
        <p:spPr>
          <a:xfrm>
            <a:off x="3786299" y="6241448"/>
            <a:ext cx="2364967"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TEAM NO : </a:t>
            </a:r>
            <a:r>
              <a:rPr lang="en-US" sz="2400" b="1" dirty="0">
                <a:latin typeface="Times New Roman" panose="02020603050405020304" pitchFamily="18" charset="0"/>
                <a:cs typeface="Times New Roman" panose="02020603050405020304" pitchFamily="18" charset="0"/>
              </a:rPr>
              <a:t>42</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7CAA2EE-B6A1-416D-9EB0-326642B6E264}"/>
              </a:ext>
            </a:extLst>
          </p:cNvPr>
          <p:cNvSpPr txBox="1"/>
          <p:nvPr/>
        </p:nvSpPr>
        <p:spPr>
          <a:xfrm>
            <a:off x="3786301" y="3387031"/>
            <a:ext cx="5970442" cy="1015663"/>
          </a:xfrm>
          <a:prstGeom prst="rect">
            <a:avLst/>
          </a:prstGeom>
          <a:noFill/>
        </p:spPr>
        <p:txBody>
          <a:bodyPr wrap="square" rtlCol="0">
            <a:spAutoFit/>
          </a:bodyPr>
          <a:lstStyle/>
          <a:p>
            <a:pPr>
              <a:lnSpc>
                <a:spcPct val="150000"/>
              </a:lnSpc>
            </a:pPr>
            <a:r>
              <a:rPr lang="en-US" sz="2400" b="1" dirty="0">
                <a:solidFill>
                  <a:srgbClr val="FF0000"/>
                </a:solidFill>
                <a:latin typeface="Times New Roman" panose="02020603050405020304" pitchFamily="18" charset="0"/>
                <a:cs typeface="Times New Roman" panose="02020603050405020304" pitchFamily="18" charset="0"/>
              </a:rPr>
              <a:t>TEAM MENTOR : </a:t>
            </a:r>
            <a:r>
              <a:rPr lang="en-US" sz="2400" b="1" dirty="0">
                <a:latin typeface="Times New Roman" panose="02020603050405020304" pitchFamily="18" charset="0"/>
                <a:cs typeface="Times New Roman" panose="02020603050405020304" pitchFamily="18" charset="0"/>
              </a:rPr>
              <a:t>Mr. KARTIKEYAN S B</a:t>
            </a:r>
          </a:p>
          <a:p>
            <a:pPr algn="r"/>
            <a:r>
              <a:rPr lang="en-US" sz="2400" b="1" dirty="0">
                <a:latin typeface="Times New Roman" panose="02020603050405020304" pitchFamily="18" charset="0"/>
                <a:cs typeface="Times New Roman" panose="02020603050405020304" pitchFamily="18" charset="0"/>
              </a:rPr>
              <a:t> (Assistant Professor)</a:t>
            </a:r>
          </a:p>
        </p:txBody>
      </p:sp>
      <p:sp>
        <p:nvSpPr>
          <p:cNvPr id="7" name="Date Placeholder 6">
            <a:extLst>
              <a:ext uri="{FF2B5EF4-FFF2-40B4-BE49-F238E27FC236}">
                <a16:creationId xmlns:a16="http://schemas.microsoft.com/office/drawing/2014/main" id="{19AA46F5-2564-8206-4CD1-130B22AB9468}"/>
              </a:ext>
            </a:extLst>
          </p:cNvPr>
          <p:cNvSpPr>
            <a:spLocks noGrp="1"/>
          </p:cNvSpPr>
          <p:nvPr>
            <p:ph type="dt" sz="half" idx="10"/>
          </p:nvPr>
        </p:nvSpPr>
        <p:spPr/>
        <p:txBody>
          <a:bodyPr/>
          <a:lstStyle/>
          <a:p>
            <a:pPr>
              <a:defRPr/>
            </a:pPr>
            <a:r>
              <a:rPr lang="en-IN"/>
              <a:t>24-Dec-24</a:t>
            </a:r>
            <a:endParaRPr lang="en-US"/>
          </a:p>
        </p:txBody>
      </p:sp>
      <p:sp>
        <p:nvSpPr>
          <p:cNvPr id="8" name="Footer Placeholder 7">
            <a:extLst>
              <a:ext uri="{FF2B5EF4-FFF2-40B4-BE49-F238E27FC236}">
                <a16:creationId xmlns:a16="http://schemas.microsoft.com/office/drawing/2014/main" id="{1ED9DE47-39E5-6417-8F5F-34E0D1E8048D}"/>
              </a:ext>
            </a:extLst>
          </p:cNvPr>
          <p:cNvSpPr>
            <a:spLocks noGrp="1"/>
          </p:cNvSpPr>
          <p:nvPr>
            <p:ph type="ftr" sz="quarter" idx="11"/>
          </p:nvPr>
        </p:nvSpPr>
        <p:spPr/>
        <p:txBody>
          <a:bodyPr/>
          <a:lstStyle/>
          <a:p>
            <a:pPr>
              <a:defRPr/>
            </a:pPr>
            <a:r>
              <a:rPr lang="en-US"/>
              <a:t>TEAM-42</a:t>
            </a:r>
            <a:endParaRPr lang="en-US" dirty="0"/>
          </a:p>
        </p:txBody>
      </p:sp>
    </p:spTree>
    <p:extLst>
      <p:ext uri="{BB962C8B-B14F-4D97-AF65-F5344CB8AC3E}">
        <p14:creationId xmlns:p14="http://schemas.microsoft.com/office/powerpoint/2010/main" val="414505393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35D49-61C7-E04D-C5AA-D0603131337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1842381-8A4A-730D-4EC1-6A2BD66098D5}"/>
              </a:ext>
            </a:extLst>
          </p:cNvPr>
          <p:cNvSpPr txBox="1"/>
          <p:nvPr/>
        </p:nvSpPr>
        <p:spPr>
          <a:xfrm>
            <a:off x="1470582" y="636144"/>
            <a:ext cx="9643620" cy="4238148"/>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400" b="1" dirty="0">
                <a:solidFill>
                  <a:srgbClr val="FF0000"/>
                </a:solidFill>
                <a:latin typeface="Times New Roman" panose="02020603050405020304" pitchFamily="18" charset="0"/>
                <a:ea typeface="Times New Roman" panose="02020603050405020304" pitchFamily="18" charset="0"/>
              </a:rPr>
              <a:t>Home Page</a:t>
            </a: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mn-cs"/>
              </a:rPr>
              <a:t> Module</a:t>
            </a:r>
            <a:endParaRPr kumimoji="0" 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mn-cs"/>
            </a:endParaRPr>
          </a:p>
          <a:p>
            <a:pPr algn="just">
              <a:lnSpc>
                <a:spcPct val="150000"/>
              </a:lnSpc>
              <a:defRPr/>
            </a:pPr>
            <a:r>
              <a:rPr lang="en-US" dirty="0">
                <a:effectLst/>
                <a:latin typeface="Times New Roman" panose="02020603050405020304" pitchFamily="18" charset="0"/>
                <a:ea typeface="Times New Roman" panose="02020603050405020304" pitchFamily="18" charset="0"/>
              </a:rPr>
              <a:t>	The</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home</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page</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serves</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as</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main</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entry</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point</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application,</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showcasing</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featured products,</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categories,</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promotions.</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It</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provides</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users</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with</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easy</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navigation</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explore</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items, view their cart, and access various sections of the site.</a:t>
            </a:r>
            <a:endParaRPr lang="en-IN" dirty="0">
              <a:effectLst/>
              <a:latin typeface="Times New Roman" panose="02020603050405020304" pitchFamily="18" charset="0"/>
              <a:ea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mn-cs"/>
              </a:rPr>
              <a:t>Order Page Module</a:t>
            </a:r>
            <a:endParaRPr kumimoji="0" 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mn-cs"/>
            </a:endParaRPr>
          </a:p>
          <a:p>
            <a:pPr algn="just">
              <a:lnSpc>
                <a:spcPct val="150000"/>
              </a:lnSpc>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lang="en-US" dirty="0">
                <a:effectLst/>
                <a:latin typeface="Times New Roman" panose="02020603050405020304" pitchFamily="18" charset="0"/>
                <a:ea typeface="Times New Roman" panose="02020603050405020304" pitchFamily="18" charset="0"/>
              </a:rPr>
              <a:t>The</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order</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page</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displays</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summary</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user's</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purchase,</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including</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product</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details, quantities,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prices,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total amount.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also</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shows</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order</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status,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delivery</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address,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 tracking information, allowing users to monitor the progress of their order.</a:t>
            </a:r>
            <a:endParaRPr lang="en-IN" dirty="0">
              <a:effectLst/>
              <a:latin typeface="Times New Roman" panose="02020603050405020304" pitchFamily="18" charset="0"/>
              <a:ea typeface="Times New Roman" panose="02020603050405020304" pitchFamily="18" charset="0"/>
            </a:endParaRPr>
          </a:p>
          <a:p>
            <a:pPr marL="0" marR="0" lvl="0" indent="0"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6" name="Date Placeholder 5">
            <a:extLst>
              <a:ext uri="{FF2B5EF4-FFF2-40B4-BE49-F238E27FC236}">
                <a16:creationId xmlns:a16="http://schemas.microsoft.com/office/drawing/2014/main" id="{83AD4134-1E70-80DF-4CA7-FFE17DA1EC85}"/>
              </a:ext>
            </a:extLst>
          </p:cNvPr>
          <p:cNvSpPr>
            <a:spLocks noGrp="1"/>
          </p:cNvSpPr>
          <p:nvPr>
            <p:ph type="dt" sz="half" idx="10"/>
          </p:nvPr>
        </p:nvSpPr>
        <p:spPr/>
        <p:txBody>
          <a:bodyPr/>
          <a:lstStyle/>
          <a:p>
            <a:pPr>
              <a:defRPr/>
            </a:pPr>
            <a:r>
              <a:rPr lang="en-IN"/>
              <a:t>24-Dec-24</a:t>
            </a:r>
            <a:endParaRPr lang="en-US"/>
          </a:p>
        </p:txBody>
      </p:sp>
      <p:sp>
        <p:nvSpPr>
          <p:cNvPr id="8" name="Footer Placeholder 7">
            <a:extLst>
              <a:ext uri="{FF2B5EF4-FFF2-40B4-BE49-F238E27FC236}">
                <a16:creationId xmlns:a16="http://schemas.microsoft.com/office/drawing/2014/main" id="{BD7654AE-9F9F-AD0E-79DC-52F085F372E8}"/>
              </a:ext>
            </a:extLst>
          </p:cNvPr>
          <p:cNvSpPr>
            <a:spLocks noGrp="1"/>
          </p:cNvSpPr>
          <p:nvPr>
            <p:ph type="ftr" sz="quarter" idx="11"/>
          </p:nvPr>
        </p:nvSpPr>
        <p:spPr/>
        <p:txBody>
          <a:bodyPr/>
          <a:lstStyle/>
          <a:p>
            <a:pPr>
              <a:defRPr/>
            </a:pPr>
            <a:r>
              <a:rPr lang="en-US" dirty="0"/>
              <a:t>TEAM-42</a:t>
            </a:r>
          </a:p>
        </p:txBody>
      </p:sp>
      <p:sp>
        <p:nvSpPr>
          <p:cNvPr id="2" name="TextBox 1">
            <a:extLst>
              <a:ext uri="{FF2B5EF4-FFF2-40B4-BE49-F238E27FC236}">
                <a16:creationId xmlns:a16="http://schemas.microsoft.com/office/drawing/2014/main" id="{DF0FFAEB-50DE-29CB-ECAC-36CFF1D1E0D9}"/>
              </a:ext>
            </a:extLst>
          </p:cNvPr>
          <p:cNvSpPr txBox="1"/>
          <p:nvPr/>
        </p:nvSpPr>
        <p:spPr>
          <a:xfrm>
            <a:off x="6042241" y="6292334"/>
            <a:ext cx="21087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610431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6224" y="242739"/>
            <a:ext cx="4457700" cy="461665"/>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USE CASE DIAGRAM</a:t>
            </a:r>
            <a:endParaRPr lang="en-IN" sz="2400" b="1" dirty="0">
              <a:solidFill>
                <a:srgbClr val="FF0000"/>
              </a:solidFill>
              <a:latin typeface="Times New Roman" pitchFamily="18" charset="0"/>
              <a:cs typeface="Times New Roman" pitchFamily="18" charset="0"/>
            </a:endParaRPr>
          </a:p>
        </p:txBody>
      </p:sp>
      <p:sp>
        <p:nvSpPr>
          <p:cNvPr id="7" name="Date Placeholder 6">
            <a:extLst>
              <a:ext uri="{FF2B5EF4-FFF2-40B4-BE49-F238E27FC236}">
                <a16:creationId xmlns:a16="http://schemas.microsoft.com/office/drawing/2014/main" id="{DEDD88BD-B447-4EF6-950B-42E13ED3D086}"/>
              </a:ext>
            </a:extLst>
          </p:cNvPr>
          <p:cNvSpPr>
            <a:spLocks noGrp="1"/>
          </p:cNvSpPr>
          <p:nvPr>
            <p:ph type="dt" sz="half" idx="10"/>
          </p:nvPr>
        </p:nvSpPr>
        <p:spPr/>
        <p:txBody>
          <a:bodyPr/>
          <a:lstStyle/>
          <a:p>
            <a:pPr>
              <a:defRPr/>
            </a:pPr>
            <a:r>
              <a:rPr lang="en-IN"/>
              <a:t>24-Dec-24</a:t>
            </a:r>
            <a:endParaRPr lang="en-US"/>
          </a:p>
        </p:txBody>
      </p:sp>
      <p:sp>
        <p:nvSpPr>
          <p:cNvPr id="9" name="Footer Placeholder 8">
            <a:extLst>
              <a:ext uri="{FF2B5EF4-FFF2-40B4-BE49-F238E27FC236}">
                <a16:creationId xmlns:a16="http://schemas.microsoft.com/office/drawing/2014/main" id="{EDA9DA3E-3F5A-4D1D-B6AA-4E7E90D551D9}"/>
              </a:ext>
            </a:extLst>
          </p:cNvPr>
          <p:cNvSpPr>
            <a:spLocks noGrp="1"/>
          </p:cNvSpPr>
          <p:nvPr>
            <p:ph type="ftr" sz="quarter" idx="11"/>
          </p:nvPr>
        </p:nvSpPr>
        <p:spPr/>
        <p:txBody>
          <a:bodyPr/>
          <a:lstStyle/>
          <a:p>
            <a:pPr>
              <a:defRPr/>
            </a:pPr>
            <a:r>
              <a:rPr lang="en-US" dirty="0"/>
              <a:t>TEAM-42</a:t>
            </a:r>
          </a:p>
        </p:txBody>
      </p:sp>
      <p:pic>
        <p:nvPicPr>
          <p:cNvPr id="4" name="Picture 3">
            <a:extLst>
              <a:ext uri="{FF2B5EF4-FFF2-40B4-BE49-F238E27FC236}">
                <a16:creationId xmlns:a16="http://schemas.microsoft.com/office/drawing/2014/main" id="{11234840-81C9-D004-D014-92322F4A8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9700" y="412750"/>
            <a:ext cx="4292600" cy="6032500"/>
          </a:xfrm>
          <a:prstGeom prst="rect">
            <a:avLst/>
          </a:prstGeom>
        </p:spPr>
      </p:pic>
      <p:sp>
        <p:nvSpPr>
          <p:cNvPr id="2" name="TextBox 1">
            <a:extLst>
              <a:ext uri="{FF2B5EF4-FFF2-40B4-BE49-F238E27FC236}">
                <a16:creationId xmlns:a16="http://schemas.microsoft.com/office/drawing/2014/main" id="{0B75F51A-83E6-A465-7463-907450FF2D7A}"/>
              </a:ext>
            </a:extLst>
          </p:cNvPr>
          <p:cNvSpPr txBox="1"/>
          <p:nvPr/>
        </p:nvSpPr>
        <p:spPr>
          <a:xfrm>
            <a:off x="5982768" y="6447838"/>
            <a:ext cx="431683"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338860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8BE19-1BD4-F959-C6FA-C9A4D8D64EA1}"/>
              </a:ext>
            </a:extLst>
          </p:cNvPr>
          <p:cNvSpPr txBox="1"/>
          <p:nvPr/>
        </p:nvSpPr>
        <p:spPr>
          <a:xfrm>
            <a:off x="1487408" y="181133"/>
            <a:ext cx="80734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0000"/>
                </a:solidFill>
                <a:latin typeface="Times New Roman"/>
                <a:cs typeface="Times New Roman"/>
              </a:rPr>
              <a:t>           USER SYSTEM FLOW DIAGRAM</a:t>
            </a:r>
          </a:p>
        </p:txBody>
      </p:sp>
      <mc:AlternateContent xmlns:mc="http://schemas.openxmlformats.org/markup-compatibility/2006" xmlns:p14="http://schemas.microsoft.com/office/powerpoint/2010/main">
        <mc:Choice Requires="p14">
          <p:contentPart p14:bwMode="auto" r:id="rId2">
            <p14:nvContentPartPr>
              <p14:cNvPr id="127" name="Ink 126">
                <a:extLst>
                  <a:ext uri="{FF2B5EF4-FFF2-40B4-BE49-F238E27FC236}">
                    <a16:creationId xmlns:a16="http://schemas.microsoft.com/office/drawing/2014/main" id="{4E92BDCA-F809-F554-0EA1-20FA9B9C627E}"/>
                  </a:ext>
                </a:extLst>
              </p14:cNvPr>
              <p14:cNvContentPartPr/>
              <p14:nvPr/>
            </p14:nvContentPartPr>
            <p14:xfrm>
              <a:off x="4103993" y="3382545"/>
              <a:ext cx="434160" cy="96480"/>
            </p14:xfrm>
          </p:contentPart>
        </mc:Choice>
        <mc:Fallback xmlns="">
          <p:pic>
            <p:nvPicPr>
              <p:cNvPr id="127" name="Ink 126">
                <a:extLst>
                  <a:ext uri="{FF2B5EF4-FFF2-40B4-BE49-F238E27FC236}">
                    <a16:creationId xmlns:a16="http://schemas.microsoft.com/office/drawing/2014/main" id="{4E92BDCA-F809-F554-0EA1-20FA9B9C627E}"/>
                  </a:ext>
                </a:extLst>
              </p:cNvPr>
              <p:cNvPicPr/>
              <p:nvPr/>
            </p:nvPicPr>
            <p:blipFill>
              <a:blip r:embed="rId5"/>
              <a:stretch>
                <a:fillRect/>
              </a:stretch>
            </p:blipFill>
            <p:spPr>
              <a:xfrm>
                <a:off x="4014353" y="3202545"/>
                <a:ext cx="613800" cy="456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8" name="Ink 127">
                <a:extLst>
                  <a:ext uri="{FF2B5EF4-FFF2-40B4-BE49-F238E27FC236}">
                    <a16:creationId xmlns:a16="http://schemas.microsoft.com/office/drawing/2014/main" id="{63869915-6B0F-7225-8E37-29A950349AC0}"/>
                  </a:ext>
                </a:extLst>
              </p14:cNvPr>
              <p14:cNvContentPartPr/>
              <p14:nvPr/>
            </p14:nvContentPartPr>
            <p14:xfrm>
              <a:off x="4110113" y="3363105"/>
              <a:ext cx="187200" cy="116280"/>
            </p14:xfrm>
          </p:contentPart>
        </mc:Choice>
        <mc:Fallback xmlns="">
          <p:pic>
            <p:nvPicPr>
              <p:cNvPr id="128" name="Ink 127">
                <a:extLst>
                  <a:ext uri="{FF2B5EF4-FFF2-40B4-BE49-F238E27FC236}">
                    <a16:creationId xmlns:a16="http://schemas.microsoft.com/office/drawing/2014/main" id="{63869915-6B0F-7225-8E37-29A950349AC0}"/>
                  </a:ext>
                </a:extLst>
              </p:cNvPr>
              <p:cNvPicPr/>
              <p:nvPr/>
            </p:nvPicPr>
            <p:blipFill>
              <a:blip r:embed="rId7"/>
              <a:stretch>
                <a:fillRect/>
              </a:stretch>
            </p:blipFill>
            <p:spPr>
              <a:xfrm>
                <a:off x="4020113" y="3183105"/>
                <a:ext cx="366840" cy="475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9" name="Ink 128">
                <a:extLst>
                  <a:ext uri="{FF2B5EF4-FFF2-40B4-BE49-F238E27FC236}">
                    <a16:creationId xmlns:a16="http://schemas.microsoft.com/office/drawing/2014/main" id="{06A9B698-9B8A-0125-B9EE-307EFC7E39FB}"/>
                  </a:ext>
                </a:extLst>
              </p14:cNvPr>
              <p14:cNvContentPartPr/>
              <p14:nvPr/>
            </p14:nvContentPartPr>
            <p14:xfrm>
              <a:off x="3586673" y="3101025"/>
              <a:ext cx="834120" cy="639720"/>
            </p14:xfrm>
          </p:contentPart>
        </mc:Choice>
        <mc:Fallback xmlns="">
          <p:pic>
            <p:nvPicPr>
              <p:cNvPr id="129" name="Ink 128">
                <a:extLst>
                  <a:ext uri="{FF2B5EF4-FFF2-40B4-BE49-F238E27FC236}">
                    <a16:creationId xmlns:a16="http://schemas.microsoft.com/office/drawing/2014/main" id="{06A9B698-9B8A-0125-B9EE-307EFC7E39FB}"/>
                  </a:ext>
                </a:extLst>
              </p:cNvPr>
              <p:cNvPicPr/>
              <p:nvPr/>
            </p:nvPicPr>
            <p:blipFill>
              <a:blip r:embed="rId9"/>
              <a:stretch>
                <a:fillRect/>
              </a:stretch>
            </p:blipFill>
            <p:spPr>
              <a:xfrm>
                <a:off x="3496673" y="2921385"/>
                <a:ext cx="1013760" cy="999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0" name="Ink 129">
                <a:extLst>
                  <a:ext uri="{FF2B5EF4-FFF2-40B4-BE49-F238E27FC236}">
                    <a16:creationId xmlns:a16="http://schemas.microsoft.com/office/drawing/2014/main" id="{967769D0-CFF4-B1C7-CC97-7E8A162797FB}"/>
                  </a:ext>
                </a:extLst>
              </p14:cNvPr>
              <p14:cNvContentPartPr/>
              <p14:nvPr/>
            </p14:nvContentPartPr>
            <p14:xfrm>
              <a:off x="4204073" y="3364905"/>
              <a:ext cx="164520" cy="205200"/>
            </p14:xfrm>
          </p:contentPart>
        </mc:Choice>
        <mc:Fallback xmlns="">
          <p:pic>
            <p:nvPicPr>
              <p:cNvPr id="130" name="Ink 129">
                <a:extLst>
                  <a:ext uri="{FF2B5EF4-FFF2-40B4-BE49-F238E27FC236}">
                    <a16:creationId xmlns:a16="http://schemas.microsoft.com/office/drawing/2014/main" id="{967769D0-CFF4-B1C7-CC97-7E8A162797FB}"/>
                  </a:ext>
                </a:extLst>
              </p:cNvPr>
              <p:cNvPicPr/>
              <p:nvPr/>
            </p:nvPicPr>
            <p:blipFill>
              <a:blip r:embed="rId11"/>
              <a:stretch>
                <a:fillRect/>
              </a:stretch>
            </p:blipFill>
            <p:spPr>
              <a:xfrm>
                <a:off x="4114073" y="3184905"/>
                <a:ext cx="344160" cy="564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1" name="Ink 130">
                <a:extLst>
                  <a:ext uri="{FF2B5EF4-FFF2-40B4-BE49-F238E27FC236}">
                    <a16:creationId xmlns:a16="http://schemas.microsoft.com/office/drawing/2014/main" id="{B4011945-A2E3-2CE0-1A87-B3CE9533E6FB}"/>
                  </a:ext>
                </a:extLst>
              </p14:cNvPr>
              <p14:cNvContentPartPr/>
              <p14:nvPr/>
            </p14:nvContentPartPr>
            <p14:xfrm>
              <a:off x="2497673" y="2743185"/>
              <a:ext cx="360" cy="1800"/>
            </p14:xfrm>
          </p:contentPart>
        </mc:Choice>
        <mc:Fallback xmlns="">
          <p:pic>
            <p:nvPicPr>
              <p:cNvPr id="131" name="Ink 130">
                <a:extLst>
                  <a:ext uri="{FF2B5EF4-FFF2-40B4-BE49-F238E27FC236}">
                    <a16:creationId xmlns:a16="http://schemas.microsoft.com/office/drawing/2014/main" id="{B4011945-A2E3-2CE0-1A87-B3CE9533E6FB}"/>
                  </a:ext>
                </a:extLst>
              </p:cNvPr>
              <p:cNvPicPr/>
              <p:nvPr/>
            </p:nvPicPr>
            <p:blipFill>
              <a:blip r:embed="rId13"/>
              <a:stretch>
                <a:fillRect/>
              </a:stretch>
            </p:blipFill>
            <p:spPr>
              <a:xfrm>
                <a:off x="2435033" y="2680185"/>
                <a:ext cx="126000" cy="127440"/>
              </a:xfrm>
              <a:prstGeom prst="rect">
                <a:avLst/>
              </a:prstGeom>
            </p:spPr>
          </p:pic>
        </mc:Fallback>
      </mc:AlternateContent>
      <p:grpSp>
        <p:nvGrpSpPr>
          <p:cNvPr id="134" name="Group 133">
            <a:extLst>
              <a:ext uri="{FF2B5EF4-FFF2-40B4-BE49-F238E27FC236}">
                <a16:creationId xmlns:a16="http://schemas.microsoft.com/office/drawing/2014/main" id="{197AFB9C-AE8E-CC06-0BB0-0C2F11246DA6}"/>
              </a:ext>
            </a:extLst>
          </p:cNvPr>
          <p:cNvGrpSpPr/>
          <p:nvPr/>
        </p:nvGrpSpPr>
        <p:grpSpPr>
          <a:xfrm>
            <a:off x="4147553" y="3099945"/>
            <a:ext cx="86040" cy="470520"/>
            <a:chOff x="4147553" y="3099945"/>
            <a:chExt cx="86040" cy="470520"/>
          </a:xfrm>
        </p:grpSpPr>
        <mc:AlternateContent xmlns:mc="http://schemas.openxmlformats.org/markup-compatibility/2006" xmlns:p14="http://schemas.microsoft.com/office/powerpoint/2010/main">
          <mc:Choice Requires="p14">
            <p:contentPart p14:bwMode="auto" r:id="rId14">
              <p14:nvContentPartPr>
                <p14:cNvPr id="132" name="Ink 131">
                  <a:extLst>
                    <a:ext uri="{FF2B5EF4-FFF2-40B4-BE49-F238E27FC236}">
                      <a16:creationId xmlns:a16="http://schemas.microsoft.com/office/drawing/2014/main" id="{FCADB4A1-D38F-6A6F-17F3-9A704C66D2FD}"/>
                    </a:ext>
                  </a:extLst>
                </p14:cNvPr>
                <p14:cNvContentPartPr/>
                <p14:nvPr/>
              </p14:nvContentPartPr>
              <p14:xfrm>
                <a:off x="4147553" y="3372825"/>
                <a:ext cx="43200" cy="21240"/>
              </p14:xfrm>
            </p:contentPart>
          </mc:Choice>
          <mc:Fallback xmlns="">
            <p:pic>
              <p:nvPicPr>
                <p:cNvPr id="132" name="Ink 131">
                  <a:extLst>
                    <a:ext uri="{FF2B5EF4-FFF2-40B4-BE49-F238E27FC236}">
                      <a16:creationId xmlns:a16="http://schemas.microsoft.com/office/drawing/2014/main" id="{FCADB4A1-D38F-6A6F-17F3-9A704C66D2FD}"/>
                    </a:ext>
                  </a:extLst>
                </p:cNvPr>
                <p:cNvPicPr/>
                <p:nvPr/>
              </p:nvPicPr>
              <p:blipFill>
                <a:blip r:embed="rId15"/>
                <a:stretch>
                  <a:fillRect/>
                </a:stretch>
              </p:blipFill>
              <p:spPr>
                <a:xfrm>
                  <a:off x="4084553" y="3310185"/>
                  <a:ext cx="1688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3" name="Ink 132">
                  <a:extLst>
                    <a:ext uri="{FF2B5EF4-FFF2-40B4-BE49-F238E27FC236}">
                      <a16:creationId xmlns:a16="http://schemas.microsoft.com/office/drawing/2014/main" id="{E014315E-B004-2248-984F-5335509A96B6}"/>
                    </a:ext>
                  </a:extLst>
                </p14:cNvPr>
                <p14:cNvContentPartPr/>
                <p14:nvPr/>
              </p14:nvContentPartPr>
              <p14:xfrm>
                <a:off x="4169513" y="3099945"/>
                <a:ext cx="64080" cy="470520"/>
              </p14:xfrm>
            </p:contentPart>
          </mc:Choice>
          <mc:Fallback xmlns="">
            <p:pic>
              <p:nvPicPr>
                <p:cNvPr id="133" name="Ink 132">
                  <a:extLst>
                    <a:ext uri="{FF2B5EF4-FFF2-40B4-BE49-F238E27FC236}">
                      <a16:creationId xmlns:a16="http://schemas.microsoft.com/office/drawing/2014/main" id="{E014315E-B004-2248-984F-5335509A96B6}"/>
                    </a:ext>
                  </a:extLst>
                </p:cNvPr>
                <p:cNvPicPr/>
                <p:nvPr/>
              </p:nvPicPr>
              <p:blipFill>
                <a:blip r:embed="rId17"/>
                <a:stretch>
                  <a:fillRect/>
                </a:stretch>
              </p:blipFill>
              <p:spPr>
                <a:xfrm>
                  <a:off x="4106873" y="3037305"/>
                  <a:ext cx="189720" cy="596160"/>
                </a:xfrm>
                <a:prstGeom prst="rect">
                  <a:avLst/>
                </a:prstGeom>
              </p:spPr>
            </p:pic>
          </mc:Fallback>
        </mc:AlternateContent>
      </p:grpSp>
      <p:sp>
        <p:nvSpPr>
          <p:cNvPr id="7" name="Date Placeholder 6">
            <a:extLst>
              <a:ext uri="{FF2B5EF4-FFF2-40B4-BE49-F238E27FC236}">
                <a16:creationId xmlns:a16="http://schemas.microsoft.com/office/drawing/2014/main" id="{805C04F5-5D9D-4995-9744-A18537CA3AD4}"/>
              </a:ext>
            </a:extLst>
          </p:cNvPr>
          <p:cNvSpPr>
            <a:spLocks noGrp="1"/>
          </p:cNvSpPr>
          <p:nvPr>
            <p:ph type="dt" sz="half" idx="10"/>
          </p:nvPr>
        </p:nvSpPr>
        <p:spPr/>
        <p:txBody>
          <a:bodyPr/>
          <a:lstStyle/>
          <a:p>
            <a:pPr>
              <a:defRPr/>
            </a:pPr>
            <a:r>
              <a:rPr lang="en-IN"/>
              <a:t>24-Dec-24</a:t>
            </a:r>
            <a:endParaRPr lang="en-US"/>
          </a:p>
        </p:txBody>
      </p:sp>
      <p:sp>
        <p:nvSpPr>
          <p:cNvPr id="9" name="Footer Placeholder 8">
            <a:extLst>
              <a:ext uri="{FF2B5EF4-FFF2-40B4-BE49-F238E27FC236}">
                <a16:creationId xmlns:a16="http://schemas.microsoft.com/office/drawing/2014/main" id="{6ED2A518-6168-4545-855C-8DCA0707026A}"/>
              </a:ext>
            </a:extLst>
          </p:cNvPr>
          <p:cNvSpPr>
            <a:spLocks noGrp="1"/>
          </p:cNvSpPr>
          <p:nvPr>
            <p:ph type="ftr" sz="quarter" idx="11"/>
          </p:nvPr>
        </p:nvSpPr>
        <p:spPr/>
        <p:txBody>
          <a:bodyPr/>
          <a:lstStyle/>
          <a:p>
            <a:pPr>
              <a:defRPr/>
            </a:pPr>
            <a:r>
              <a:rPr lang="en-US" dirty="0"/>
              <a:t>TEAM-42</a:t>
            </a:r>
          </a:p>
        </p:txBody>
      </p:sp>
      <p:pic>
        <p:nvPicPr>
          <p:cNvPr id="4" name="Picture 3">
            <a:extLst>
              <a:ext uri="{FF2B5EF4-FFF2-40B4-BE49-F238E27FC236}">
                <a16:creationId xmlns:a16="http://schemas.microsoft.com/office/drawing/2014/main" id="{CF736C7B-6558-D868-4FBE-46F739AD5357}"/>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238500" y="806450"/>
            <a:ext cx="5715000" cy="5245100"/>
          </a:xfrm>
          <a:prstGeom prst="rect">
            <a:avLst/>
          </a:prstGeom>
        </p:spPr>
      </p:pic>
      <p:sp>
        <p:nvSpPr>
          <p:cNvPr id="2" name="TextBox 1">
            <a:extLst>
              <a:ext uri="{FF2B5EF4-FFF2-40B4-BE49-F238E27FC236}">
                <a16:creationId xmlns:a16="http://schemas.microsoft.com/office/drawing/2014/main" id="{5F0C07BD-D217-DF96-D4F3-5507850925B7}"/>
              </a:ext>
            </a:extLst>
          </p:cNvPr>
          <p:cNvSpPr txBox="1"/>
          <p:nvPr/>
        </p:nvSpPr>
        <p:spPr>
          <a:xfrm>
            <a:off x="6042241" y="6292334"/>
            <a:ext cx="48122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2788867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0626" y="304407"/>
            <a:ext cx="7160640" cy="523220"/>
          </a:xfrm>
          <a:prstGeom prst="rect">
            <a:avLst/>
          </a:prstGeom>
          <a:noFill/>
        </p:spPr>
        <p:txBody>
          <a:bodyPr wrap="square" rtlCol="0">
            <a:spAutoFit/>
          </a:bodyPr>
          <a:lstStyle/>
          <a:p>
            <a:r>
              <a:rPr lang="en-US" sz="2800" b="1" dirty="0">
                <a:solidFill>
                  <a:srgbClr val="FF0000"/>
                </a:solidFill>
                <a:latin typeface="Times New Roman" pitchFamily="18" charset="0"/>
                <a:cs typeface="Times New Roman" pitchFamily="18" charset="0"/>
              </a:rPr>
              <a:t>ADMIN SYSTEM FLOW DIAGRAM</a:t>
            </a:r>
            <a:endParaRPr lang="en-IN" sz="2800" b="1" dirty="0">
              <a:solidFill>
                <a:srgbClr val="FF0000"/>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B2E74C66-1A41-43E4-A378-DA0AAE7F162D}"/>
              </a:ext>
            </a:extLst>
          </p:cNvPr>
          <p:cNvPicPr>
            <a:picLocks noChangeAspect="1"/>
          </p:cNvPicPr>
          <p:nvPr/>
        </p:nvPicPr>
        <p:blipFill>
          <a:blip r:embed="rId2"/>
          <a:stretch>
            <a:fillRect/>
          </a:stretch>
        </p:blipFill>
        <p:spPr>
          <a:xfrm>
            <a:off x="3566759" y="1263191"/>
            <a:ext cx="5058481" cy="5114207"/>
          </a:xfrm>
          <a:prstGeom prst="rect">
            <a:avLst/>
          </a:prstGeom>
        </p:spPr>
      </p:pic>
      <p:sp>
        <p:nvSpPr>
          <p:cNvPr id="7" name="Date Placeholder 6">
            <a:extLst>
              <a:ext uri="{FF2B5EF4-FFF2-40B4-BE49-F238E27FC236}">
                <a16:creationId xmlns:a16="http://schemas.microsoft.com/office/drawing/2014/main" id="{4D2EDE39-0490-436A-AA91-BB4C3FC4F460}"/>
              </a:ext>
            </a:extLst>
          </p:cNvPr>
          <p:cNvSpPr>
            <a:spLocks noGrp="1"/>
          </p:cNvSpPr>
          <p:nvPr>
            <p:ph type="dt" sz="half" idx="10"/>
          </p:nvPr>
        </p:nvSpPr>
        <p:spPr/>
        <p:txBody>
          <a:bodyPr/>
          <a:lstStyle/>
          <a:p>
            <a:pPr>
              <a:defRPr/>
            </a:pPr>
            <a:r>
              <a:rPr lang="en-IN"/>
              <a:t>24-Dec-24</a:t>
            </a:r>
            <a:endParaRPr lang="en-US"/>
          </a:p>
        </p:txBody>
      </p:sp>
      <p:sp>
        <p:nvSpPr>
          <p:cNvPr id="9" name="Footer Placeholder 8">
            <a:extLst>
              <a:ext uri="{FF2B5EF4-FFF2-40B4-BE49-F238E27FC236}">
                <a16:creationId xmlns:a16="http://schemas.microsoft.com/office/drawing/2014/main" id="{4FD88FFF-78E9-4B8F-988D-F7E616F0DF09}"/>
              </a:ext>
            </a:extLst>
          </p:cNvPr>
          <p:cNvSpPr>
            <a:spLocks noGrp="1"/>
          </p:cNvSpPr>
          <p:nvPr>
            <p:ph type="ftr" sz="quarter" idx="11"/>
          </p:nvPr>
        </p:nvSpPr>
        <p:spPr/>
        <p:txBody>
          <a:bodyPr/>
          <a:lstStyle/>
          <a:p>
            <a:pPr>
              <a:defRPr/>
            </a:pPr>
            <a:r>
              <a:rPr lang="en-US" dirty="0"/>
              <a:t>TEAM-42</a:t>
            </a:r>
          </a:p>
        </p:txBody>
      </p:sp>
      <p:sp>
        <p:nvSpPr>
          <p:cNvPr id="2" name="TextBox 1">
            <a:extLst>
              <a:ext uri="{FF2B5EF4-FFF2-40B4-BE49-F238E27FC236}">
                <a16:creationId xmlns:a16="http://schemas.microsoft.com/office/drawing/2014/main" id="{22B839C9-8B8F-5DAB-1A7E-FAC45679F3DE}"/>
              </a:ext>
            </a:extLst>
          </p:cNvPr>
          <p:cNvSpPr txBox="1"/>
          <p:nvPr/>
        </p:nvSpPr>
        <p:spPr>
          <a:xfrm>
            <a:off x="6042240" y="6292334"/>
            <a:ext cx="44776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146757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DF8EDCF-BA1E-8BF2-2DFB-C24B16732B14}"/>
              </a:ext>
            </a:extLst>
          </p:cNvPr>
          <p:cNvSpPr txBox="1"/>
          <p:nvPr/>
        </p:nvSpPr>
        <p:spPr>
          <a:xfrm>
            <a:off x="5076264" y="633692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p:cNvSpPr txBox="1"/>
          <p:nvPr/>
        </p:nvSpPr>
        <p:spPr>
          <a:xfrm>
            <a:off x="2400838" y="273115"/>
            <a:ext cx="4273339" cy="523220"/>
          </a:xfrm>
          <a:prstGeom prst="rect">
            <a:avLst/>
          </a:prstGeom>
          <a:noFill/>
        </p:spPr>
        <p:txBody>
          <a:bodyPr wrap="square" rtlCol="0">
            <a:spAutoFit/>
          </a:bodyPr>
          <a:lstStyle/>
          <a:p>
            <a:r>
              <a:rPr lang="en-US" sz="2800" b="1" dirty="0">
                <a:solidFill>
                  <a:srgbClr val="FF0000"/>
                </a:solidFill>
                <a:latin typeface="Times New Roman" pitchFamily="18" charset="0"/>
                <a:cs typeface="Times New Roman" pitchFamily="18" charset="0"/>
              </a:rPr>
              <a:t>DATA FLOW DIAGRAM</a:t>
            </a:r>
            <a:endParaRPr lang="en-IN" sz="2800" b="1" dirty="0">
              <a:solidFill>
                <a:srgbClr val="FF0000"/>
              </a:solidFill>
              <a:latin typeface="Times New Roman" pitchFamily="18" charset="0"/>
              <a:cs typeface="Times New Roman" pitchFamily="18" charset="0"/>
            </a:endParaRPr>
          </a:p>
        </p:txBody>
      </p:sp>
      <p:sp>
        <p:nvSpPr>
          <p:cNvPr id="8" name="Date Placeholder 7">
            <a:extLst>
              <a:ext uri="{FF2B5EF4-FFF2-40B4-BE49-F238E27FC236}">
                <a16:creationId xmlns:a16="http://schemas.microsoft.com/office/drawing/2014/main" id="{788C4EC5-E0D0-4284-A708-1A0115BD159A}"/>
              </a:ext>
            </a:extLst>
          </p:cNvPr>
          <p:cNvSpPr>
            <a:spLocks noGrp="1"/>
          </p:cNvSpPr>
          <p:nvPr>
            <p:ph type="dt" sz="half" idx="10"/>
          </p:nvPr>
        </p:nvSpPr>
        <p:spPr/>
        <p:txBody>
          <a:bodyPr/>
          <a:lstStyle/>
          <a:p>
            <a:pPr>
              <a:defRPr/>
            </a:pPr>
            <a:r>
              <a:rPr lang="en-IN"/>
              <a:t>24-Dec-24</a:t>
            </a:r>
            <a:endParaRPr lang="en-US"/>
          </a:p>
        </p:txBody>
      </p:sp>
      <p:sp>
        <p:nvSpPr>
          <p:cNvPr id="10" name="Footer Placeholder 9">
            <a:extLst>
              <a:ext uri="{FF2B5EF4-FFF2-40B4-BE49-F238E27FC236}">
                <a16:creationId xmlns:a16="http://schemas.microsoft.com/office/drawing/2014/main" id="{7E166F19-44C5-469D-83EE-0C6E764A019A}"/>
              </a:ext>
            </a:extLst>
          </p:cNvPr>
          <p:cNvSpPr>
            <a:spLocks noGrp="1"/>
          </p:cNvSpPr>
          <p:nvPr>
            <p:ph type="ftr" sz="quarter" idx="11"/>
          </p:nvPr>
        </p:nvSpPr>
        <p:spPr/>
        <p:txBody>
          <a:bodyPr/>
          <a:lstStyle/>
          <a:p>
            <a:pPr>
              <a:defRPr/>
            </a:pPr>
            <a:r>
              <a:rPr lang="en-US" dirty="0"/>
              <a:t>TEAM-42</a:t>
            </a:r>
          </a:p>
        </p:txBody>
      </p:sp>
      <p:pic>
        <p:nvPicPr>
          <p:cNvPr id="14" name="Picture 13">
            <a:extLst>
              <a:ext uri="{FF2B5EF4-FFF2-40B4-BE49-F238E27FC236}">
                <a16:creationId xmlns:a16="http://schemas.microsoft.com/office/drawing/2014/main" id="{FBBDC1EE-E2DE-4879-56AD-666A1B55D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50" y="819150"/>
            <a:ext cx="6286500" cy="5219700"/>
          </a:xfrm>
          <a:prstGeom prst="rect">
            <a:avLst/>
          </a:prstGeom>
        </p:spPr>
      </p:pic>
      <p:sp>
        <p:nvSpPr>
          <p:cNvPr id="2" name="TextBox 1">
            <a:extLst>
              <a:ext uri="{FF2B5EF4-FFF2-40B4-BE49-F238E27FC236}">
                <a16:creationId xmlns:a16="http://schemas.microsoft.com/office/drawing/2014/main" id="{287422D5-A9A2-29FD-B964-F25148FD21A1}"/>
              </a:ext>
            </a:extLst>
          </p:cNvPr>
          <p:cNvSpPr txBox="1"/>
          <p:nvPr/>
        </p:nvSpPr>
        <p:spPr>
          <a:xfrm>
            <a:off x="6042240" y="6292334"/>
            <a:ext cx="44776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13</a:t>
            </a:r>
          </a:p>
        </p:txBody>
      </p:sp>
    </p:spTree>
    <p:extLst>
      <p:ext uri="{BB962C8B-B14F-4D97-AF65-F5344CB8AC3E}">
        <p14:creationId xmlns:p14="http://schemas.microsoft.com/office/powerpoint/2010/main" val="3938122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326258-79AF-4E17-BF8D-4E6437FC2BA0}"/>
              </a:ext>
            </a:extLst>
          </p:cNvPr>
          <p:cNvSpPr txBox="1"/>
          <p:nvPr/>
        </p:nvSpPr>
        <p:spPr>
          <a:xfrm>
            <a:off x="1555423" y="622169"/>
            <a:ext cx="3916457"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ADMIN DASHBOARD </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4E315809-DB3F-4ECD-AD0E-E7BB833C1F8F}"/>
              </a:ext>
            </a:extLst>
          </p:cNvPr>
          <p:cNvSpPr>
            <a:spLocks noGrp="1"/>
          </p:cNvSpPr>
          <p:nvPr>
            <p:ph type="dt" sz="half" idx="10"/>
          </p:nvPr>
        </p:nvSpPr>
        <p:spPr/>
        <p:txBody>
          <a:bodyPr/>
          <a:lstStyle/>
          <a:p>
            <a:pPr>
              <a:defRPr/>
            </a:pPr>
            <a:r>
              <a:rPr lang="en-IN"/>
              <a:t>24-Dec-24</a:t>
            </a:r>
            <a:endParaRPr lang="en-US"/>
          </a:p>
        </p:txBody>
      </p:sp>
      <p:sp>
        <p:nvSpPr>
          <p:cNvPr id="9" name="Footer Placeholder 8">
            <a:extLst>
              <a:ext uri="{FF2B5EF4-FFF2-40B4-BE49-F238E27FC236}">
                <a16:creationId xmlns:a16="http://schemas.microsoft.com/office/drawing/2014/main" id="{01966409-F4D5-471C-BE1A-8325600B91F0}"/>
              </a:ext>
            </a:extLst>
          </p:cNvPr>
          <p:cNvSpPr>
            <a:spLocks noGrp="1"/>
          </p:cNvSpPr>
          <p:nvPr>
            <p:ph type="ftr" sz="quarter" idx="11"/>
          </p:nvPr>
        </p:nvSpPr>
        <p:spPr/>
        <p:txBody>
          <a:bodyPr/>
          <a:lstStyle/>
          <a:p>
            <a:pPr>
              <a:defRPr/>
            </a:pPr>
            <a:r>
              <a:rPr lang="en-US" dirty="0"/>
              <a:t>TEAM-42</a:t>
            </a:r>
          </a:p>
        </p:txBody>
      </p:sp>
      <p:pic>
        <p:nvPicPr>
          <p:cNvPr id="2" name="Image 13">
            <a:extLst>
              <a:ext uri="{FF2B5EF4-FFF2-40B4-BE49-F238E27FC236}">
                <a16:creationId xmlns:a16="http://schemas.microsoft.com/office/drawing/2014/main" id="{0AA65581-63B9-5333-B5FB-612C5A3BF8D0}"/>
              </a:ext>
            </a:extLst>
          </p:cNvPr>
          <p:cNvPicPr>
            <a:picLocks/>
          </p:cNvPicPr>
          <p:nvPr/>
        </p:nvPicPr>
        <p:blipFill>
          <a:blip r:embed="rId2" cstate="print"/>
          <a:stretch>
            <a:fillRect/>
          </a:stretch>
        </p:blipFill>
        <p:spPr>
          <a:xfrm>
            <a:off x="1555423" y="1431985"/>
            <a:ext cx="7122751" cy="4175185"/>
          </a:xfrm>
          <a:prstGeom prst="rect">
            <a:avLst/>
          </a:prstGeom>
        </p:spPr>
      </p:pic>
      <p:sp>
        <p:nvSpPr>
          <p:cNvPr id="6" name="TextBox 5">
            <a:extLst>
              <a:ext uri="{FF2B5EF4-FFF2-40B4-BE49-F238E27FC236}">
                <a16:creationId xmlns:a16="http://schemas.microsoft.com/office/drawing/2014/main" id="{B889CA2F-5950-A2AA-A1CE-615453F07496}"/>
              </a:ext>
            </a:extLst>
          </p:cNvPr>
          <p:cNvSpPr txBox="1"/>
          <p:nvPr/>
        </p:nvSpPr>
        <p:spPr>
          <a:xfrm>
            <a:off x="8678174" y="2545425"/>
            <a:ext cx="3052312" cy="923330"/>
          </a:xfrm>
          <a:prstGeom prst="rect">
            <a:avLst/>
          </a:prstGeom>
          <a:noFill/>
        </p:spPr>
        <p:txBody>
          <a:bodyPr wrap="square">
            <a:spAutoFit/>
          </a:bodyPr>
          <a:lstStyle/>
          <a:p>
            <a:pPr marL="638175"/>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Admin dashboard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cart items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a:t>
            </a:r>
            <a:r>
              <a:rPr lang="en-US" sz="1800" spc="-10" dirty="0">
                <a:effectLst/>
                <a:latin typeface="Times New Roman" panose="02020603050405020304" pitchFamily="18" charset="0"/>
                <a:ea typeface="Times New Roman" panose="02020603050405020304" pitchFamily="18" charset="0"/>
              </a:rPr>
              <a:t>database.</a:t>
            </a:r>
            <a:endParaRPr lang="en-IN" sz="18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6C862599-C4C8-212A-18D4-BEB6D2813CFA}"/>
              </a:ext>
            </a:extLst>
          </p:cNvPr>
          <p:cNvSpPr txBox="1"/>
          <p:nvPr/>
        </p:nvSpPr>
        <p:spPr>
          <a:xfrm>
            <a:off x="2579300" y="5612428"/>
            <a:ext cx="6098874" cy="369332"/>
          </a:xfrm>
          <a:prstGeom prst="rect">
            <a:avLst/>
          </a:prstGeom>
          <a:noFill/>
        </p:spPr>
        <p:txBody>
          <a:bodyPr wrap="square">
            <a:spAutoFit/>
          </a:bodyPr>
          <a:lstStyle/>
          <a:p>
            <a:pPr marL="635" marR="1270" algn="ctr">
              <a:spcBef>
                <a:spcPts val="800"/>
              </a:spcBef>
            </a:pP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Admin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 </a:t>
            </a:r>
            <a:r>
              <a:rPr lang="en-US" sz="1800" spc="-20" dirty="0">
                <a:effectLst/>
                <a:latin typeface="Times New Roman" panose="02020603050405020304" pitchFamily="18" charset="0"/>
                <a:ea typeface="Times New Roman" panose="02020603050405020304" pitchFamily="18" charset="0"/>
              </a:rPr>
              <a:t>Items</a:t>
            </a:r>
            <a:endParaRPr lang="en-IN" sz="18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F5CB6465-BC20-7006-E5B0-532471D1691A}"/>
              </a:ext>
            </a:extLst>
          </p:cNvPr>
          <p:cNvSpPr txBox="1"/>
          <p:nvPr/>
        </p:nvSpPr>
        <p:spPr>
          <a:xfrm>
            <a:off x="6042240" y="6292334"/>
            <a:ext cx="44776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2600573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71B3E9B-256C-4B8A-90AB-54329ADD1D33}"/>
              </a:ext>
            </a:extLst>
          </p:cNvPr>
          <p:cNvSpPr>
            <a:spLocks noGrp="1"/>
          </p:cNvSpPr>
          <p:nvPr>
            <p:ph type="dt" sz="half" idx="10"/>
          </p:nvPr>
        </p:nvSpPr>
        <p:spPr/>
        <p:txBody>
          <a:bodyPr/>
          <a:lstStyle/>
          <a:p>
            <a:pPr>
              <a:defRPr/>
            </a:pPr>
            <a:r>
              <a:rPr lang="en-IN"/>
              <a:t>24-Dec-24</a:t>
            </a:r>
            <a:endParaRPr lang="en-US"/>
          </a:p>
        </p:txBody>
      </p:sp>
      <p:sp>
        <p:nvSpPr>
          <p:cNvPr id="8" name="Footer Placeholder 7">
            <a:extLst>
              <a:ext uri="{FF2B5EF4-FFF2-40B4-BE49-F238E27FC236}">
                <a16:creationId xmlns:a16="http://schemas.microsoft.com/office/drawing/2014/main" id="{ECF8D6E2-146E-4581-873C-6F8302AC97C2}"/>
              </a:ext>
            </a:extLst>
          </p:cNvPr>
          <p:cNvSpPr>
            <a:spLocks noGrp="1"/>
          </p:cNvSpPr>
          <p:nvPr>
            <p:ph type="ftr" sz="quarter" idx="11"/>
          </p:nvPr>
        </p:nvSpPr>
        <p:spPr/>
        <p:txBody>
          <a:bodyPr/>
          <a:lstStyle/>
          <a:p>
            <a:pPr>
              <a:defRPr/>
            </a:pPr>
            <a:r>
              <a:rPr lang="en-US" dirty="0"/>
              <a:t>TEAM-42</a:t>
            </a:r>
          </a:p>
        </p:txBody>
      </p:sp>
      <p:pic>
        <p:nvPicPr>
          <p:cNvPr id="2" name="Image 14">
            <a:extLst>
              <a:ext uri="{FF2B5EF4-FFF2-40B4-BE49-F238E27FC236}">
                <a16:creationId xmlns:a16="http://schemas.microsoft.com/office/drawing/2014/main" id="{2A177889-7331-6914-75D9-CBE1FE4AD3AA}"/>
              </a:ext>
            </a:extLst>
          </p:cNvPr>
          <p:cNvPicPr>
            <a:picLocks/>
          </p:cNvPicPr>
          <p:nvPr/>
        </p:nvPicPr>
        <p:blipFill>
          <a:blip r:embed="rId2" cstate="print"/>
          <a:stretch>
            <a:fillRect/>
          </a:stretch>
        </p:blipFill>
        <p:spPr>
          <a:xfrm>
            <a:off x="1431985" y="966160"/>
            <a:ext cx="6849373" cy="4382219"/>
          </a:xfrm>
          <a:prstGeom prst="rect">
            <a:avLst/>
          </a:prstGeom>
        </p:spPr>
      </p:pic>
      <p:sp>
        <p:nvSpPr>
          <p:cNvPr id="5" name="TextBox 4">
            <a:extLst>
              <a:ext uri="{FF2B5EF4-FFF2-40B4-BE49-F238E27FC236}">
                <a16:creationId xmlns:a16="http://schemas.microsoft.com/office/drawing/2014/main" id="{DD97E6EF-634D-D6D6-BEDC-EA3219FB1696}"/>
              </a:ext>
            </a:extLst>
          </p:cNvPr>
          <p:cNvSpPr txBox="1"/>
          <p:nvPr/>
        </p:nvSpPr>
        <p:spPr>
          <a:xfrm>
            <a:off x="1807234" y="5365633"/>
            <a:ext cx="6098874"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Admin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List</a:t>
            </a:r>
            <a:r>
              <a:rPr lang="en-US" sz="1800" spc="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Items</a:t>
            </a:r>
            <a:r>
              <a:rPr lang="en-IN" dirty="0">
                <a:effectLst/>
              </a:rPr>
              <a:t> </a:t>
            </a:r>
            <a:endParaRPr lang="en-US" dirty="0"/>
          </a:p>
        </p:txBody>
      </p:sp>
      <p:sp>
        <p:nvSpPr>
          <p:cNvPr id="9" name="TextBox 8">
            <a:extLst>
              <a:ext uri="{FF2B5EF4-FFF2-40B4-BE49-F238E27FC236}">
                <a16:creationId xmlns:a16="http://schemas.microsoft.com/office/drawing/2014/main" id="{B729141C-06CD-9D54-A7C3-77B17D78AB6B}"/>
              </a:ext>
            </a:extLst>
          </p:cNvPr>
          <p:cNvSpPr txBox="1"/>
          <p:nvPr/>
        </p:nvSpPr>
        <p:spPr>
          <a:xfrm>
            <a:off x="8635760" y="2287763"/>
            <a:ext cx="3178833" cy="1704506"/>
          </a:xfrm>
          <a:prstGeom prst="rect">
            <a:avLst/>
          </a:prstGeom>
          <a:noFill/>
        </p:spPr>
        <p:txBody>
          <a:bodyPr wrap="square">
            <a:spAutoFit/>
          </a:bodyPr>
          <a:lstStyle/>
          <a:p>
            <a:pPr marL="180975" marR="346710" indent="456565">
              <a:lnSpc>
                <a:spcPct val="150000"/>
              </a:lnSpc>
              <a:spcBef>
                <a:spcPts val="5"/>
              </a:spcBef>
            </a:pPr>
            <a:r>
              <a:rPr lang="en-US" sz="1800" dirty="0">
                <a:effectLst/>
                <a:latin typeface="Times New Roman" panose="02020603050405020304" pitchFamily="18" charset="0"/>
                <a:ea typeface="Times New Roman" panose="02020603050405020304" pitchFamily="18" charset="0"/>
              </a:rPr>
              <a:t>Admin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dashboard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listing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items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daily basis we can update the products.</a:t>
            </a:r>
            <a:endParaRPr lang="en-IN"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34BA7DB6-42A1-C6FD-053B-CFA1C4F62555}"/>
              </a:ext>
            </a:extLst>
          </p:cNvPr>
          <p:cNvSpPr txBox="1"/>
          <p:nvPr/>
        </p:nvSpPr>
        <p:spPr>
          <a:xfrm>
            <a:off x="5855389" y="6301214"/>
            <a:ext cx="48122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15</a:t>
            </a:r>
          </a:p>
        </p:txBody>
      </p:sp>
    </p:spTree>
    <p:extLst>
      <p:ext uri="{BB962C8B-B14F-4D97-AF65-F5344CB8AC3E}">
        <p14:creationId xmlns:p14="http://schemas.microsoft.com/office/powerpoint/2010/main" val="2934354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26D1847-8715-4CB8-8D1F-D0FBA8EDDBF7}"/>
              </a:ext>
            </a:extLst>
          </p:cNvPr>
          <p:cNvSpPr>
            <a:spLocks noGrp="1"/>
          </p:cNvSpPr>
          <p:nvPr>
            <p:ph type="dt" sz="half" idx="10"/>
          </p:nvPr>
        </p:nvSpPr>
        <p:spPr/>
        <p:txBody>
          <a:bodyPr/>
          <a:lstStyle/>
          <a:p>
            <a:pPr>
              <a:defRPr/>
            </a:pPr>
            <a:r>
              <a:rPr lang="en-IN"/>
              <a:t>24-Dec-24</a:t>
            </a:r>
            <a:endParaRPr lang="en-US"/>
          </a:p>
        </p:txBody>
      </p:sp>
      <p:sp>
        <p:nvSpPr>
          <p:cNvPr id="8" name="Footer Placeholder 7">
            <a:extLst>
              <a:ext uri="{FF2B5EF4-FFF2-40B4-BE49-F238E27FC236}">
                <a16:creationId xmlns:a16="http://schemas.microsoft.com/office/drawing/2014/main" id="{B5851A9E-0267-472B-8BF1-02908265C8AA}"/>
              </a:ext>
            </a:extLst>
          </p:cNvPr>
          <p:cNvSpPr>
            <a:spLocks noGrp="1"/>
          </p:cNvSpPr>
          <p:nvPr>
            <p:ph type="ftr" sz="quarter" idx="11"/>
          </p:nvPr>
        </p:nvSpPr>
        <p:spPr/>
        <p:txBody>
          <a:bodyPr/>
          <a:lstStyle/>
          <a:p>
            <a:pPr>
              <a:defRPr/>
            </a:pPr>
            <a:r>
              <a:rPr lang="en-US" dirty="0"/>
              <a:t>TEAM-42</a:t>
            </a:r>
          </a:p>
        </p:txBody>
      </p:sp>
      <p:pic>
        <p:nvPicPr>
          <p:cNvPr id="2" name="Image 15">
            <a:extLst>
              <a:ext uri="{FF2B5EF4-FFF2-40B4-BE49-F238E27FC236}">
                <a16:creationId xmlns:a16="http://schemas.microsoft.com/office/drawing/2014/main" id="{AD88D666-CE71-EB25-3F59-F1CF56CFE332}"/>
              </a:ext>
            </a:extLst>
          </p:cNvPr>
          <p:cNvPicPr>
            <a:picLocks/>
          </p:cNvPicPr>
          <p:nvPr/>
        </p:nvPicPr>
        <p:blipFill>
          <a:blip r:embed="rId2" cstate="print"/>
          <a:stretch>
            <a:fillRect/>
          </a:stretch>
        </p:blipFill>
        <p:spPr>
          <a:xfrm>
            <a:off x="983411" y="990415"/>
            <a:ext cx="6472201" cy="4060106"/>
          </a:xfrm>
          <a:prstGeom prst="rect">
            <a:avLst/>
          </a:prstGeom>
        </p:spPr>
      </p:pic>
      <p:sp>
        <p:nvSpPr>
          <p:cNvPr id="5" name="TextBox 4">
            <a:extLst>
              <a:ext uri="{FF2B5EF4-FFF2-40B4-BE49-F238E27FC236}">
                <a16:creationId xmlns:a16="http://schemas.microsoft.com/office/drawing/2014/main" id="{1987FFB3-3BC5-D6CC-D268-583D4835C895}"/>
              </a:ext>
            </a:extLst>
          </p:cNvPr>
          <p:cNvSpPr txBox="1"/>
          <p:nvPr/>
        </p:nvSpPr>
        <p:spPr>
          <a:xfrm>
            <a:off x="1356738" y="5149438"/>
            <a:ext cx="6098874" cy="369332"/>
          </a:xfrm>
          <a:prstGeom prst="rect">
            <a:avLst/>
          </a:prstGeom>
          <a:noFill/>
        </p:spPr>
        <p:txBody>
          <a:bodyPr wrap="square">
            <a:spAutoFit/>
          </a:bodyPr>
          <a:lstStyle/>
          <a:p>
            <a:pPr marL="635" marR="635" algn="ctr">
              <a:spcBef>
                <a:spcPts val="990"/>
              </a:spcBef>
            </a:pPr>
            <a:r>
              <a:rPr lang="en-US" sz="1800" dirty="0">
                <a:effectLst/>
                <a:latin typeface="Times New Roman" panose="02020603050405020304" pitchFamily="18" charset="0"/>
                <a:ea typeface="Times New Roman" panose="02020603050405020304" pitchFamily="18" charset="0"/>
              </a:rPr>
              <a:t>Admin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Orders</a:t>
            </a:r>
            <a:endParaRPr lang="en-IN" sz="1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DADC10A1-BA1A-6613-915D-2B462CAD727D}"/>
              </a:ext>
            </a:extLst>
          </p:cNvPr>
          <p:cNvSpPr txBox="1"/>
          <p:nvPr/>
        </p:nvSpPr>
        <p:spPr>
          <a:xfrm>
            <a:off x="7813861" y="1136608"/>
            <a:ext cx="4041474" cy="4197496"/>
          </a:xfrm>
          <a:prstGeom prst="rect">
            <a:avLst/>
          </a:prstGeom>
          <a:noFill/>
        </p:spPr>
        <p:txBody>
          <a:bodyPr wrap="square">
            <a:spAutoFit/>
          </a:bodyPr>
          <a:lstStyle/>
          <a:p>
            <a:pPr marL="180975" marR="178435" indent="456565" algn="just">
              <a:lnSpc>
                <a:spcPct val="150000"/>
              </a:lnSpc>
            </a:pPr>
            <a:r>
              <a:rPr lang="en-US" sz="1800" dirty="0">
                <a:effectLst/>
                <a:latin typeface="Times New Roman" panose="02020603050405020304" pitchFamily="18" charset="0"/>
                <a:ea typeface="Times New Roman" panose="02020603050405020304" pitchFamily="18" charset="0"/>
              </a:rPr>
              <a:t>About page , displays details of a user's order, including the items purchased, their quantities, prices, and the total cost. It might also show order status, such as "processing" "out for delivery" or "delivered," and could include tracking information. This visual summary helps users quickly understand their order details and track its progress.</a:t>
            </a:r>
            <a:endParaRPr lang="en-IN"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3120A584-4036-4D0E-5FD0-CDEB12BA5321}"/>
              </a:ext>
            </a:extLst>
          </p:cNvPr>
          <p:cNvSpPr txBox="1"/>
          <p:nvPr/>
        </p:nvSpPr>
        <p:spPr>
          <a:xfrm>
            <a:off x="6042240" y="6292334"/>
            <a:ext cx="63733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16</a:t>
            </a:r>
          </a:p>
        </p:txBody>
      </p:sp>
    </p:spTree>
    <p:extLst>
      <p:ext uri="{BB962C8B-B14F-4D97-AF65-F5344CB8AC3E}">
        <p14:creationId xmlns:p14="http://schemas.microsoft.com/office/powerpoint/2010/main" val="1375307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61A1DE-1F62-4F2A-9050-16F250119653}"/>
              </a:ext>
            </a:extLst>
          </p:cNvPr>
          <p:cNvSpPr txBox="1"/>
          <p:nvPr/>
        </p:nvSpPr>
        <p:spPr>
          <a:xfrm>
            <a:off x="1460369" y="555771"/>
            <a:ext cx="1143262"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USER</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B68933E9-DD19-44F5-B8A0-5855A3C3AC5A}"/>
              </a:ext>
            </a:extLst>
          </p:cNvPr>
          <p:cNvSpPr>
            <a:spLocks noGrp="1"/>
          </p:cNvSpPr>
          <p:nvPr>
            <p:ph type="dt" sz="half" idx="10"/>
          </p:nvPr>
        </p:nvSpPr>
        <p:spPr/>
        <p:txBody>
          <a:bodyPr/>
          <a:lstStyle/>
          <a:p>
            <a:pPr>
              <a:defRPr/>
            </a:pPr>
            <a:r>
              <a:rPr lang="en-IN"/>
              <a:t>24-Dec-24</a:t>
            </a:r>
            <a:endParaRPr lang="en-US"/>
          </a:p>
        </p:txBody>
      </p:sp>
      <p:sp>
        <p:nvSpPr>
          <p:cNvPr id="9" name="Footer Placeholder 8">
            <a:extLst>
              <a:ext uri="{FF2B5EF4-FFF2-40B4-BE49-F238E27FC236}">
                <a16:creationId xmlns:a16="http://schemas.microsoft.com/office/drawing/2014/main" id="{B955067C-6305-46F8-B09F-1E513AFDC762}"/>
              </a:ext>
            </a:extLst>
          </p:cNvPr>
          <p:cNvSpPr>
            <a:spLocks noGrp="1"/>
          </p:cNvSpPr>
          <p:nvPr>
            <p:ph type="ftr" sz="quarter" idx="11"/>
          </p:nvPr>
        </p:nvSpPr>
        <p:spPr/>
        <p:txBody>
          <a:bodyPr/>
          <a:lstStyle/>
          <a:p>
            <a:pPr>
              <a:defRPr/>
            </a:pPr>
            <a:r>
              <a:rPr lang="en-US" dirty="0"/>
              <a:t>TEAM-42</a:t>
            </a:r>
          </a:p>
        </p:txBody>
      </p:sp>
      <p:pic>
        <p:nvPicPr>
          <p:cNvPr id="2" name="Image 16">
            <a:extLst>
              <a:ext uri="{FF2B5EF4-FFF2-40B4-BE49-F238E27FC236}">
                <a16:creationId xmlns:a16="http://schemas.microsoft.com/office/drawing/2014/main" id="{3C7D7C68-E41F-92D5-EDED-4F333C5C28FB}"/>
              </a:ext>
            </a:extLst>
          </p:cNvPr>
          <p:cNvPicPr>
            <a:picLocks/>
          </p:cNvPicPr>
          <p:nvPr/>
        </p:nvPicPr>
        <p:blipFill>
          <a:blip r:embed="rId2" cstate="print"/>
          <a:stretch>
            <a:fillRect/>
          </a:stretch>
        </p:blipFill>
        <p:spPr>
          <a:xfrm>
            <a:off x="1460369" y="1206927"/>
            <a:ext cx="7025736" cy="4001824"/>
          </a:xfrm>
          <a:prstGeom prst="rect">
            <a:avLst/>
          </a:prstGeom>
        </p:spPr>
      </p:pic>
      <p:sp>
        <p:nvSpPr>
          <p:cNvPr id="6" name="TextBox 5">
            <a:extLst>
              <a:ext uri="{FF2B5EF4-FFF2-40B4-BE49-F238E27FC236}">
                <a16:creationId xmlns:a16="http://schemas.microsoft.com/office/drawing/2014/main" id="{03BD34E9-187D-66A5-ED44-5955FBD2F5F8}"/>
              </a:ext>
            </a:extLst>
          </p:cNvPr>
          <p:cNvSpPr txBox="1"/>
          <p:nvPr/>
        </p:nvSpPr>
        <p:spPr>
          <a:xfrm>
            <a:off x="1923800" y="5208751"/>
            <a:ext cx="6098874" cy="369332"/>
          </a:xfrm>
          <a:prstGeom prst="rect">
            <a:avLst/>
          </a:prstGeom>
          <a:noFill/>
        </p:spPr>
        <p:txBody>
          <a:bodyPr wrap="square">
            <a:spAutoFit/>
          </a:bodyPr>
          <a:lstStyle/>
          <a:p>
            <a:pPr marL="635" marR="635" algn="ctr">
              <a:spcBef>
                <a:spcPts val="1300"/>
              </a:spcBef>
            </a:pPr>
            <a:r>
              <a:rPr lang="en-US" sz="1800" dirty="0">
                <a:effectLst/>
                <a:latin typeface="Times New Roman" panose="02020603050405020304" pitchFamily="18" charset="0"/>
                <a:ea typeface="Times New Roman" panose="02020603050405020304" pitchFamily="18" charset="0"/>
              </a:rPr>
              <a:t>User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Login</a:t>
            </a:r>
            <a:r>
              <a:rPr lang="en-US" sz="1800" spc="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Page</a:t>
            </a:r>
            <a:endParaRPr lang="en-IN" sz="18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5FF5A39E-809A-73D9-8F9A-4159E777ABE3}"/>
              </a:ext>
            </a:extLst>
          </p:cNvPr>
          <p:cNvSpPr txBox="1"/>
          <p:nvPr/>
        </p:nvSpPr>
        <p:spPr>
          <a:xfrm>
            <a:off x="8886976" y="1078991"/>
            <a:ext cx="3138246" cy="4612994"/>
          </a:xfrm>
          <a:prstGeom prst="rect">
            <a:avLst/>
          </a:prstGeom>
          <a:noFill/>
        </p:spPr>
        <p:txBody>
          <a:bodyPr wrap="square">
            <a:spAutoFit/>
          </a:bodyPr>
          <a:lstStyle/>
          <a:p>
            <a:pPr marL="180975" marR="180975" indent="456565" algn="just">
              <a:lnSpc>
                <a:spcPct val="150000"/>
              </a:lnSpc>
            </a:pPr>
            <a:r>
              <a:rPr lang="en-US" sz="1800" dirty="0">
                <a:effectLst/>
                <a:latin typeface="Times New Roman" panose="02020603050405020304" pitchFamily="18" charset="0"/>
                <a:ea typeface="Times New Roman" panose="02020603050405020304" pitchFamily="18" charset="0"/>
              </a:rPr>
              <a:t>The user login allows customers to securely access their account by entering their registered email and password. The sign-up process enables new users to create an account by providing essential details like name, email, and password for future login access.</a:t>
            </a:r>
            <a:endParaRPr lang="en-IN" sz="18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40CBCCCD-C240-CCD2-47FE-3EEB7031EC28}"/>
              </a:ext>
            </a:extLst>
          </p:cNvPr>
          <p:cNvSpPr txBox="1"/>
          <p:nvPr/>
        </p:nvSpPr>
        <p:spPr>
          <a:xfrm>
            <a:off x="6042240" y="6292334"/>
            <a:ext cx="55928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17</a:t>
            </a:r>
          </a:p>
        </p:txBody>
      </p:sp>
    </p:spTree>
    <p:extLst>
      <p:ext uri="{BB962C8B-B14F-4D97-AF65-F5344CB8AC3E}">
        <p14:creationId xmlns:p14="http://schemas.microsoft.com/office/powerpoint/2010/main" val="226476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EEF9BEA-6945-45B7-AFAA-DD7CE27E68BC}"/>
              </a:ext>
            </a:extLst>
          </p:cNvPr>
          <p:cNvSpPr>
            <a:spLocks noGrp="1"/>
          </p:cNvSpPr>
          <p:nvPr>
            <p:ph type="dt" sz="half" idx="10"/>
          </p:nvPr>
        </p:nvSpPr>
        <p:spPr/>
        <p:txBody>
          <a:bodyPr/>
          <a:lstStyle/>
          <a:p>
            <a:pPr>
              <a:defRPr/>
            </a:pPr>
            <a:r>
              <a:rPr lang="en-IN"/>
              <a:t>24-Dec-24</a:t>
            </a:r>
            <a:endParaRPr lang="en-US"/>
          </a:p>
        </p:txBody>
      </p:sp>
      <p:sp>
        <p:nvSpPr>
          <p:cNvPr id="8" name="Footer Placeholder 7">
            <a:extLst>
              <a:ext uri="{FF2B5EF4-FFF2-40B4-BE49-F238E27FC236}">
                <a16:creationId xmlns:a16="http://schemas.microsoft.com/office/drawing/2014/main" id="{A0F1D7B7-733E-422B-87D6-21071DE42153}"/>
              </a:ext>
            </a:extLst>
          </p:cNvPr>
          <p:cNvSpPr>
            <a:spLocks noGrp="1"/>
          </p:cNvSpPr>
          <p:nvPr>
            <p:ph type="ftr" sz="quarter" idx="11"/>
          </p:nvPr>
        </p:nvSpPr>
        <p:spPr/>
        <p:txBody>
          <a:bodyPr/>
          <a:lstStyle/>
          <a:p>
            <a:pPr>
              <a:defRPr/>
            </a:pPr>
            <a:r>
              <a:rPr lang="en-US" dirty="0"/>
              <a:t>TEAM-42</a:t>
            </a:r>
          </a:p>
        </p:txBody>
      </p:sp>
      <p:pic>
        <p:nvPicPr>
          <p:cNvPr id="2" name="Image 17">
            <a:extLst>
              <a:ext uri="{FF2B5EF4-FFF2-40B4-BE49-F238E27FC236}">
                <a16:creationId xmlns:a16="http://schemas.microsoft.com/office/drawing/2014/main" id="{2C5972EC-01E4-C6EA-973E-A910E0B323F9}"/>
              </a:ext>
            </a:extLst>
          </p:cNvPr>
          <p:cNvPicPr>
            <a:picLocks/>
          </p:cNvPicPr>
          <p:nvPr/>
        </p:nvPicPr>
        <p:blipFill>
          <a:blip r:embed="rId2" cstate="print"/>
          <a:stretch>
            <a:fillRect/>
          </a:stretch>
        </p:blipFill>
        <p:spPr>
          <a:xfrm>
            <a:off x="2032000" y="1009452"/>
            <a:ext cx="5835291" cy="3510790"/>
          </a:xfrm>
          <a:prstGeom prst="rect">
            <a:avLst/>
          </a:prstGeom>
        </p:spPr>
      </p:pic>
      <p:sp>
        <p:nvSpPr>
          <p:cNvPr id="5" name="TextBox 4">
            <a:extLst>
              <a:ext uri="{FF2B5EF4-FFF2-40B4-BE49-F238E27FC236}">
                <a16:creationId xmlns:a16="http://schemas.microsoft.com/office/drawing/2014/main" id="{72E827BC-2F5A-3E5C-91B6-685504CD7BE9}"/>
              </a:ext>
            </a:extLst>
          </p:cNvPr>
          <p:cNvSpPr txBox="1"/>
          <p:nvPr/>
        </p:nvSpPr>
        <p:spPr>
          <a:xfrm>
            <a:off x="2032000" y="4520242"/>
            <a:ext cx="6098874" cy="369332"/>
          </a:xfrm>
          <a:prstGeom prst="rect">
            <a:avLst/>
          </a:prstGeom>
          <a:noFill/>
        </p:spPr>
        <p:txBody>
          <a:bodyPr wrap="square">
            <a:spAutoFit/>
          </a:bodyPr>
          <a:lstStyle/>
          <a:p>
            <a:pPr marL="2108835" algn="just">
              <a:spcBef>
                <a:spcPts val="1200"/>
              </a:spcBef>
            </a:pPr>
            <a:r>
              <a:rPr lang="en-US" sz="1800" dirty="0">
                <a:effectLst/>
                <a:latin typeface="Times New Roman" panose="02020603050405020304" pitchFamily="18" charset="0"/>
                <a:ea typeface="Times New Roman" panose="02020603050405020304" pitchFamily="18" charset="0"/>
              </a:rPr>
              <a:t>User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Home</a:t>
            </a:r>
            <a:r>
              <a:rPr lang="en-US" sz="1800" spc="-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Page</a:t>
            </a:r>
            <a:endParaRPr lang="en-IN" sz="1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77B31DD8-9D47-7620-DF1D-4D975CE3B5D6}"/>
              </a:ext>
            </a:extLst>
          </p:cNvPr>
          <p:cNvSpPr txBox="1"/>
          <p:nvPr/>
        </p:nvSpPr>
        <p:spPr>
          <a:xfrm>
            <a:off x="8130874" y="922911"/>
            <a:ext cx="3299603" cy="3781997"/>
          </a:xfrm>
          <a:prstGeom prst="rect">
            <a:avLst/>
          </a:prstGeom>
          <a:noFill/>
        </p:spPr>
        <p:txBody>
          <a:bodyPr wrap="square">
            <a:spAutoFit/>
          </a:bodyPr>
          <a:lstStyle/>
          <a:p>
            <a:pPr marL="180975" marR="180975" indent="456565" algn="just">
              <a:lnSpc>
                <a:spcPct val="150000"/>
              </a:lnSpc>
              <a:spcBef>
                <a:spcPts val="900"/>
              </a:spcBef>
            </a:pPr>
            <a:r>
              <a:rPr lang="en-US" sz="1800" dirty="0">
                <a:effectLst/>
                <a:latin typeface="Times New Roman" panose="02020603050405020304" pitchFamily="18" charset="0"/>
                <a:ea typeface="Times New Roman" panose="02020603050405020304" pitchFamily="18" charset="0"/>
              </a:rPr>
              <a:t>The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home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serves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main</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entry</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point</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showcasing</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featured products,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categories,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promotions.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easy</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navigation</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explore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items, view their cart, and access various sections of the site.</a:t>
            </a:r>
            <a:endParaRPr lang="en-IN"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B6B7A9D0-3780-3AA0-BB73-9E00F82F11D0}"/>
              </a:ext>
            </a:extLst>
          </p:cNvPr>
          <p:cNvSpPr txBox="1"/>
          <p:nvPr/>
        </p:nvSpPr>
        <p:spPr>
          <a:xfrm>
            <a:off x="6042240" y="6292334"/>
            <a:ext cx="52582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18</a:t>
            </a:r>
          </a:p>
        </p:txBody>
      </p:sp>
    </p:spTree>
    <p:extLst>
      <p:ext uri="{BB962C8B-B14F-4D97-AF65-F5344CB8AC3E}">
        <p14:creationId xmlns:p14="http://schemas.microsoft.com/office/powerpoint/2010/main" val="326493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D1180F-66AA-83A9-31D8-AABAC5624BF7}"/>
              </a:ext>
            </a:extLst>
          </p:cNvPr>
          <p:cNvSpPr txBox="1"/>
          <p:nvPr/>
        </p:nvSpPr>
        <p:spPr>
          <a:xfrm>
            <a:off x="1951348" y="358219"/>
            <a:ext cx="897431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FF0000"/>
                </a:solidFill>
                <a:latin typeface="Times New Roman"/>
                <a:cs typeface="Times New Roman"/>
              </a:rPr>
              <a:t>PROJECT OVERVIEW</a:t>
            </a:r>
          </a:p>
        </p:txBody>
      </p:sp>
      <p:sp>
        <p:nvSpPr>
          <p:cNvPr id="3" name="TextBox 2">
            <a:extLst>
              <a:ext uri="{FF2B5EF4-FFF2-40B4-BE49-F238E27FC236}">
                <a16:creationId xmlns:a16="http://schemas.microsoft.com/office/drawing/2014/main" id="{C890BB17-49F0-4A19-F93F-2DDBF995DBEE}"/>
              </a:ext>
            </a:extLst>
          </p:cNvPr>
          <p:cNvSpPr txBox="1"/>
          <p:nvPr/>
        </p:nvSpPr>
        <p:spPr>
          <a:xfrm>
            <a:off x="1048608" y="942994"/>
            <a:ext cx="11030233" cy="3781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rPr>
              <a:t>The “GLOSSMART WEBSITE FOR</a:t>
            </a:r>
            <a:r>
              <a:rPr lang="en-IN" dirty="0">
                <a:solidFill>
                  <a:srgbClr val="000000"/>
                </a:solidFill>
                <a:latin typeface="Times New Roman" panose="02020603050405020304" pitchFamily="18" charset="0"/>
              </a:rPr>
              <a:t> </a:t>
            </a:r>
            <a:r>
              <a:rPr lang="en-IN" dirty="0">
                <a:solidFill>
                  <a:srgbClr val="000000"/>
                </a:solidFill>
                <a:effectLst/>
                <a:latin typeface="Times New Roman" panose="02020603050405020304" pitchFamily="18" charset="0"/>
              </a:rPr>
              <a:t>DEPARTMENT STORE” full-stack web application built using the MERN (MongoDB, Express, React, Node.js) stack, designed to offer a comprehensive online shopping experience for departmental goods. </a:t>
            </a:r>
          </a:p>
          <a:p>
            <a:pPr marL="355600" indent="-342900" algn="just">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rPr>
              <a:t>The Gloss Mart web-based application is designed to revolutionize the online shopping experience, making it simple, efficient, and enjoyable for users .</a:t>
            </a:r>
          </a:p>
          <a:p>
            <a:pPr marL="342900" indent="-342900" algn="just">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rPr>
              <a:t>This application prioritizes scalability, performance, and security, Node.js and Express, handles business logic and API services. </a:t>
            </a:r>
          </a:p>
          <a:p>
            <a:pPr marL="342900" indent="-342900" algn="just">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rPr>
              <a:t>MongoDB serves as the database backbone, offering flexibility to manage product inventories, user accounts, and order histories efficiently.</a:t>
            </a:r>
          </a:p>
        </p:txBody>
      </p:sp>
      <p:sp>
        <p:nvSpPr>
          <p:cNvPr id="7" name="Date Placeholder 6">
            <a:extLst>
              <a:ext uri="{FF2B5EF4-FFF2-40B4-BE49-F238E27FC236}">
                <a16:creationId xmlns:a16="http://schemas.microsoft.com/office/drawing/2014/main" id="{D54DB30D-587F-479D-B36B-E6D3DF510B29}"/>
              </a:ext>
            </a:extLst>
          </p:cNvPr>
          <p:cNvSpPr>
            <a:spLocks noGrp="1"/>
          </p:cNvSpPr>
          <p:nvPr>
            <p:ph type="dt" sz="half" idx="10"/>
          </p:nvPr>
        </p:nvSpPr>
        <p:spPr>
          <a:xfrm>
            <a:off x="885172" y="6356351"/>
            <a:ext cx="2844800" cy="365125"/>
          </a:xfrm>
        </p:spPr>
        <p:txBody>
          <a:bodyPr/>
          <a:lstStyle/>
          <a:p>
            <a:pPr>
              <a:defRPr/>
            </a:pPr>
            <a:r>
              <a:rPr lang="en-IN" sz="1200">
                <a:latin typeface="Times New Roman" panose="02020603050405020304" pitchFamily="18" charset="0"/>
                <a:cs typeface="Times New Roman" panose="02020603050405020304" pitchFamily="18" charset="0"/>
              </a:rPr>
              <a:t>24-Dec-24</a:t>
            </a:r>
            <a:endParaRPr lang="en-US" sz="1200" dirty="0">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59DA76FC-A6C2-46CC-988B-D496ECF3EC01}"/>
              </a:ext>
            </a:extLst>
          </p:cNvPr>
          <p:cNvSpPr>
            <a:spLocks noGrp="1"/>
          </p:cNvSpPr>
          <p:nvPr>
            <p:ph type="ftr" sz="quarter" idx="11"/>
          </p:nvPr>
        </p:nvSpPr>
        <p:spPr>
          <a:xfrm>
            <a:off x="9397477" y="6356351"/>
            <a:ext cx="1377361" cy="381000"/>
          </a:xfrm>
        </p:spPr>
        <p:txBody>
          <a:bodyPr/>
          <a:lstStyle/>
          <a:p>
            <a:pPr>
              <a:defRPr/>
            </a:pPr>
            <a:r>
              <a:rPr lang="en-US" dirty="0"/>
              <a:t>TEAM-42</a:t>
            </a:r>
          </a:p>
        </p:txBody>
      </p:sp>
      <p:sp>
        <p:nvSpPr>
          <p:cNvPr id="4" name="TextBox 3">
            <a:extLst>
              <a:ext uri="{FF2B5EF4-FFF2-40B4-BE49-F238E27FC236}">
                <a16:creationId xmlns:a16="http://schemas.microsoft.com/office/drawing/2014/main" id="{50D7211F-90CC-9876-9DC5-905146E462CE}"/>
              </a:ext>
            </a:extLst>
          </p:cNvPr>
          <p:cNvSpPr txBox="1"/>
          <p:nvPr/>
        </p:nvSpPr>
        <p:spPr>
          <a:xfrm>
            <a:off x="6096000" y="6368019"/>
            <a:ext cx="237893"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78549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FD52993F-4D60-4B43-8AC0-EA4F9FEDB3BA}"/>
              </a:ext>
            </a:extLst>
          </p:cNvPr>
          <p:cNvSpPr>
            <a:spLocks noGrp="1"/>
          </p:cNvSpPr>
          <p:nvPr>
            <p:ph type="dt" sz="half" idx="10"/>
          </p:nvPr>
        </p:nvSpPr>
        <p:spPr/>
        <p:txBody>
          <a:bodyPr/>
          <a:lstStyle/>
          <a:p>
            <a:pPr>
              <a:defRPr/>
            </a:pPr>
            <a:r>
              <a:rPr lang="en-IN"/>
              <a:t>24-Dec-24</a:t>
            </a:r>
            <a:endParaRPr lang="en-US"/>
          </a:p>
        </p:txBody>
      </p:sp>
      <p:sp>
        <p:nvSpPr>
          <p:cNvPr id="8" name="Footer Placeholder 7">
            <a:extLst>
              <a:ext uri="{FF2B5EF4-FFF2-40B4-BE49-F238E27FC236}">
                <a16:creationId xmlns:a16="http://schemas.microsoft.com/office/drawing/2014/main" id="{72A903CA-59C3-441B-95F8-19676446B810}"/>
              </a:ext>
            </a:extLst>
          </p:cNvPr>
          <p:cNvSpPr>
            <a:spLocks noGrp="1"/>
          </p:cNvSpPr>
          <p:nvPr>
            <p:ph type="ftr" sz="quarter" idx="11"/>
          </p:nvPr>
        </p:nvSpPr>
        <p:spPr/>
        <p:txBody>
          <a:bodyPr/>
          <a:lstStyle/>
          <a:p>
            <a:pPr>
              <a:defRPr/>
            </a:pPr>
            <a:r>
              <a:rPr lang="en-US" dirty="0"/>
              <a:t>TEAM-42</a:t>
            </a:r>
          </a:p>
        </p:txBody>
      </p:sp>
      <p:pic>
        <p:nvPicPr>
          <p:cNvPr id="2" name="Image 18">
            <a:extLst>
              <a:ext uri="{FF2B5EF4-FFF2-40B4-BE49-F238E27FC236}">
                <a16:creationId xmlns:a16="http://schemas.microsoft.com/office/drawing/2014/main" id="{296520CE-93FB-A8F1-70C8-FF60BBD30CD5}"/>
              </a:ext>
            </a:extLst>
          </p:cNvPr>
          <p:cNvPicPr>
            <a:picLocks/>
          </p:cNvPicPr>
          <p:nvPr/>
        </p:nvPicPr>
        <p:blipFill>
          <a:blip r:embed="rId2" cstate="print"/>
          <a:stretch>
            <a:fillRect/>
          </a:stretch>
        </p:blipFill>
        <p:spPr>
          <a:xfrm>
            <a:off x="2032000" y="638355"/>
            <a:ext cx="6159260" cy="4404730"/>
          </a:xfrm>
          <a:prstGeom prst="rect">
            <a:avLst/>
          </a:prstGeom>
        </p:spPr>
      </p:pic>
      <p:sp>
        <p:nvSpPr>
          <p:cNvPr id="5" name="TextBox 4">
            <a:extLst>
              <a:ext uri="{FF2B5EF4-FFF2-40B4-BE49-F238E27FC236}">
                <a16:creationId xmlns:a16="http://schemas.microsoft.com/office/drawing/2014/main" id="{80C7F63D-0200-9464-39DD-67D831EEA89A}"/>
              </a:ext>
            </a:extLst>
          </p:cNvPr>
          <p:cNvSpPr txBox="1"/>
          <p:nvPr/>
        </p:nvSpPr>
        <p:spPr>
          <a:xfrm>
            <a:off x="2032000" y="5043085"/>
            <a:ext cx="6098874" cy="369332"/>
          </a:xfrm>
          <a:prstGeom prst="rect">
            <a:avLst/>
          </a:prstGeom>
          <a:noFill/>
        </p:spPr>
        <p:txBody>
          <a:bodyPr wrap="square">
            <a:spAutoFit/>
          </a:bodyPr>
          <a:lstStyle/>
          <a:p>
            <a:pPr marL="635" marR="635" algn="ctr"/>
            <a:r>
              <a:rPr lang="en-US" sz="1800" dirty="0">
                <a:effectLst/>
                <a:latin typeface="Times New Roman" panose="02020603050405020304" pitchFamily="18" charset="0"/>
                <a:ea typeface="Times New Roman" panose="02020603050405020304" pitchFamily="18" charset="0"/>
              </a:rPr>
              <a:t>Explore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Product</a:t>
            </a:r>
            <a:r>
              <a:rPr lang="en-US" sz="1800" spc="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Page</a:t>
            </a:r>
            <a:endParaRPr lang="en-IN" sz="1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980CC994-BB11-EDCF-2BE3-34C3687C140E}"/>
              </a:ext>
            </a:extLst>
          </p:cNvPr>
          <p:cNvSpPr txBox="1"/>
          <p:nvPr/>
        </p:nvSpPr>
        <p:spPr>
          <a:xfrm>
            <a:off x="8406681" y="455654"/>
            <a:ext cx="3506637" cy="4197496"/>
          </a:xfrm>
          <a:prstGeom prst="rect">
            <a:avLst/>
          </a:prstGeom>
          <a:noFill/>
        </p:spPr>
        <p:txBody>
          <a:bodyPr wrap="square">
            <a:spAutoFit/>
          </a:bodyPr>
          <a:lstStyle/>
          <a:p>
            <a:pPr marL="180975" marR="178435" indent="456565" algn="just">
              <a:lnSpc>
                <a:spcPct val="150000"/>
              </a:lnSpc>
              <a:spcBef>
                <a:spcPts val="5"/>
              </a:spcBef>
            </a:pPr>
            <a:r>
              <a:rPr lang="en-US" sz="1800" dirty="0">
                <a:effectLst/>
                <a:latin typeface="Times New Roman" panose="02020603050405020304" pitchFamily="18" charset="0"/>
                <a:ea typeface="Times New Roman" panose="02020603050405020304" pitchFamily="18" charset="0"/>
              </a:rPr>
              <a:t>The "Explore Products" section allows users to browse through various product categories, view detailed descriptions, and filter items based on preferences like price, ratings,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brand.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interactive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seamless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shopping</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experience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help</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 discover products easily.</a:t>
            </a:r>
            <a:endParaRPr lang="en-IN"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98BE42E5-47A0-90E7-DD7D-08841FFFBB24}"/>
              </a:ext>
            </a:extLst>
          </p:cNvPr>
          <p:cNvSpPr txBox="1"/>
          <p:nvPr/>
        </p:nvSpPr>
        <p:spPr>
          <a:xfrm>
            <a:off x="6042241" y="6292334"/>
            <a:ext cx="62618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19</a:t>
            </a:r>
          </a:p>
        </p:txBody>
      </p:sp>
    </p:spTree>
    <p:extLst>
      <p:ext uri="{BB962C8B-B14F-4D97-AF65-F5344CB8AC3E}">
        <p14:creationId xmlns:p14="http://schemas.microsoft.com/office/powerpoint/2010/main" val="3843212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811D3123-96A8-44B5-9BE1-797EEA9D38B4}"/>
              </a:ext>
            </a:extLst>
          </p:cNvPr>
          <p:cNvSpPr>
            <a:spLocks noGrp="1"/>
          </p:cNvSpPr>
          <p:nvPr>
            <p:ph type="dt" sz="half" idx="10"/>
          </p:nvPr>
        </p:nvSpPr>
        <p:spPr/>
        <p:txBody>
          <a:bodyPr/>
          <a:lstStyle/>
          <a:p>
            <a:pPr>
              <a:defRPr/>
            </a:pPr>
            <a:r>
              <a:rPr lang="en-IN"/>
              <a:t>24-Dec-24</a:t>
            </a:r>
            <a:endParaRPr lang="en-US"/>
          </a:p>
        </p:txBody>
      </p:sp>
      <p:sp>
        <p:nvSpPr>
          <p:cNvPr id="8" name="Footer Placeholder 7">
            <a:extLst>
              <a:ext uri="{FF2B5EF4-FFF2-40B4-BE49-F238E27FC236}">
                <a16:creationId xmlns:a16="http://schemas.microsoft.com/office/drawing/2014/main" id="{F45C3D43-D26D-42E4-A524-3D67F6F99AA9}"/>
              </a:ext>
            </a:extLst>
          </p:cNvPr>
          <p:cNvSpPr>
            <a:spLocks noGrp="1"/>
          </p:cNvSpPr>
          <p:nvPr>
            <p:ph type="ftr" sz="quarter" idx="11"/>
          </p:nvPr>
        </p:nvSpPr>
        <p:spPr/>
        <p:txBody>
          <a:bodyPr/>
          <a:lstStyle/>
          <a:p>
            <a:pPr>
              <a:defRPr/>
            </a:pPr>
            <a:r>
              <a:rPr lang="en-US" dirty="0"/>
              <a:t>TEAM-42</a:t>
            </a:r>
          </a:p>
        </p:txBody>
      </p:sp>
      <p:pic>
        <p:nvPicPr>
          <p:cNvPr id="2" name="Image 19">
            <a:extLst>
              <a:ext uri="{FF2B5EF4-FFF2-40B4-BE49-F238E27FC236}">
                <a16:creationId xmlns:a16="http://schemas.microsoft.com/office/drawing/2014/main" id="{2715BE85-C7AC-3494-DCD9-D2A69C94E743}"/>
              </a:ext>
            </a:extLst>
          </p:cNvPr>
          <p:cNvPicPr>
            <a:picLocks/>
          </p:cNvPicPr>
          <p:nvPr/>
        </p:nvPicPr>
        <p:blipFill>
          <a:blip r:embed="rId2" cstate="print"/>
          <a:stretch>
            <a:fillRect/>
          </a:stretch>
        </p:blipFill>
        <p:spPr>
          <a:xfrm>
            <a:off x="1311215" y="966158"/>
            <a:ext cx="6547449" cy="3783007"/>
          </a:xfrm>
          <a:prstGeom prst="rect">
            <a:avLst/>
          </a:prstGeom>
        </p:spPr>
      </p:pic>
      <p:sp>
        <p:nvSpPr>
          <p:cNvPr id="5" name="TextBox 4">
            <a:extLst>
              <a:ext uri="{FF2B5EF4-FFF2-40B4-BE49-F238E27FC236}">
                <a16:creationId xmlns:a16="http://schemas.microsoft.com/office/drawing/2014/main" id="{C2E22BE4-5F92-2F7D-AEF6-1F2F1D3B4128}"/>
              </a:ext>
            </a:extLst>
          </p:cNvPr>
          <p:cNvSpPr txBox="1"/>
          <p:nvPr/>
        </p:nvSpPr>
        <p:spPr>
          <a:xfrm>
            <a:off x="2051778" y="4749165"/>
            <a:ext cx="6098874" cy="369332"/>
          </a:xfrm>
          <a:prstGeom prst="rect">
            <a:avLst/>
          </a:prstGeom>
          <a:noFill/>
        </p:spPr>
        <p:txBody>
          <a:bodyPr wrap="square">
            <a:spAutoFit/>
          </a:bodyPr>
          <a:lstStyle/>
          <a:p>
            <a:pPr marL="635" marR="635" algn="ctr">
              <a:spcBef>
                <a:spcPts val="1155"/>
              </a:spcBef>
            </a:pPr>
            <a:r>
              <a:rPr lang="en-US" sz="1800" dirty="0">
                <a:effectLst/>
                <a:latin typeface="Times New Roman" panose="02020603050405020304" pitchFamily="18" charset="0"/>
                <a:ea typeface="Times New Roman" panose="02020603050405020304" pitchFamily="18" charset="0"/>
              </a:rPr>
              <a:t>Payment </a:t>
            </a:r>
            <a:r>
              <a:rPr lang="en-US" sz="1800" spc="-20" dirty="0">
                <a:effectLst/>
                <a:latin typeface="Times New Roman" panose="02020603050405020304" pitchFamily="18" charset="0"/>
                <a:ea typeface="Times New Roman" panose="02020603050405020304" pitchFamily="18" charset="0"/>
              </a:rPr>
              <a:t>Page</a:t>
            </a:r>
            <a:endParaRPr lang="en-IN" sz="1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D416CFDD-2954-DAF5-6D91-379586904045}"/>
              </a:ext>
            </a:extLst>
          </p:cNvPr>
          <p:cNvSpPr txBox="1"/>
          <p:nvPr/>
        </p:nvSpPr>
        <p:spPr>
          <a:xfrm>
            <a:off x="8150652" y="734824"/>
            <a:ext cx="3920704" cy="4612994"/>
          </a:xfrm>
          <a:prstGeom prst="rect">
            <a:avLst/>
          </a:prstGeom>
          <a:noFill/>
        </p:spPr>
        <p:txBody>
          <a:bodyPr wrap="square">
            <a:spAutoFit/>
          </a:bodyPr>
          <a:lstStyle/>
          <a:p>
            <a:pPr marL="180975" marR="180975" indent="456565" algn="just">
              <a:lnSpc>
                <a:spcPct val="150000"/>
              </a:lnSpc>
            </a:pPr>
            <a:r>
              <a:rPr lang="en-US" sz="1800" dirty="0">
                <a:effectLst/>
                <a:latin typeface="Times New Roman" panose="02020603050405020304" pitchFamily="18" charset="0"/>
                <a:ea typeface="Times New Roman" panose="02020603050405020304" pitchFamily="18" charset="0"/>
              </a:rPr>
              <a:t>The payment page using Stripe allows users to securely enter their payment information,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credit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card</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details,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complete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purchase.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6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seamless</a:t>
            </a:r>
            <a:r>
              <a:rPr lang="en-IN" spc="-1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checkout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experience,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options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billing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address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entry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payment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confirmation, ensuring secure transactions with Stripe's encryption and fraud protection features.</a:t>
            </a:r>
            <a:endParaRPr lang="en-IN"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24B3D75C-217C-46EF-4AF2-F45D7DAA5890}"/>
              </a:ext>
            </a:extLst>
          </p:cNvPr>
          <p:cNvSpPr txBox="1"/>
          <p:nvPr/>
        </p:nvSpPr>
        <p:spPr>
          <a:xfrm>
            <a:off x="6042240" y="6292334"/>
            <a:ext cx="53697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20</a:t>
            </a:r>
          </a:p>
        </p:txBody>
      </p:sp>
    </p:spTree>
    <p:extLst>
      <p:ext uri="{BB962C8B-B14F-4D97-AF65-F5344CB8AC3E}">
        <p14:creationId xmlns:p14="http://schemas.microsoft.com/office/powerpoint/2010/main" val="2282864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91D566-3438-D16D-3116-35C404322C06}"/>
              </a:ext>
            </a:extLst>
          </p:cNvPr>
          <p:cNvSpPr>
            <a:spLocks noGrp="1"/>
          </p:cNvSpPr>
          <p:nvPr>
            <p:ph type="dt" sz="half" idx="10"/>
          </p:nvPr>
        </p:nvSpPr>
        <p:spPr/>
        <p:txBody>
          <a:bodyPr/>
          <a:lstStyle/>
          <a:p>
            <a:pPr>
              <a:defRPr/>
            </a:pPr>
            <a:r>
              <a:rPr lang="en-IN"/>
              <a:t>24-Dec-24</a:t>
            </a:r>
            <a:endParaRPr lang="en-US"/>
          </a:p>
        </p:txBody>
      </p:sp>
      <p:sp>
        <p:nvSpPr>
          <p:cNvPr id="3" name="Footer Placeholder 2">
            <a:extLst>
              <a:ext uri="{FF2B5EF4-FFF2-40B4-BE49-F238E27FC236}">
                <a16:creationId xmlns:a16="http://schemas.microsoft.com/office/drawing/2014/main" id="{B56CEFBA-5196-F794-03CC-4EB4DBF5AD3E}"/>
              </a:ext>
            </a:extLst>
          </p:cNvPr>
          <p:cNvSpPr>
            <a:spLocks noGrp="1"/>
          </p:cNvSpPr>
          <p:nvPr>
            <p:ph type="ftr" sz="quarter" idx="11"/>
          </p:nvPr>
        </p:nvSpPr>
        <p:spPr/>
        <p:txBody>
          <a:bodyPr/>
          <a:lstStyle/>
          <a:p>
            <a:pPr>
              <a:defRPr/>
            </a:pPr>
            <a:r>
              <a:rPr lang="en-US"/>
              <a:t>TEAM-42</a:t>
            </a:r>
          </a:p>
        </p:txBody>
      </p:sp>
      <p:pic>
        <p:nvPicPr>
          <p:cNvPr id="4" name="Image 20">
            <a:extLst>
              <a:ext uri="{FF2B5EF4-FFF2-40B4-BE49-F238E27FC236}">
                <a16:creationId xmlns:a16="http://schemas.microsoft.com/office/drawing/2014/main" id="{162FDF3B-080D-2F81-D6FB-9B7E87DDA7DD}"/>
              </a:ext>
            </a:extLst>
          </p:cNvPr>
          <p:cNvPicPr>
            <a:picLocks/>
          </p:cNvPicPr>
          <p:nvPr/>
        </p:nvPicPr>
        <p:blipFill>
          <a:blip r:embed="rId2" cstate="print"/>
          <a:stretch>
            <a:fillRect/>
          </a:stretch>
        </p:blipFill>
        <p:spPr>
          <a:xfrm>
            <a:off x="1520190" y="855980"/>
            <a:ext cx="6450618" cy="3836790"/>
          </a:xfrm>
          <a:prstGeom prst="rect">
            <a:avLst/>
          </a:prstGeom>
        </p:spPr>
      </p:pic>
      <p:sp>
        <p:nvSpPr>
          <p:cNvPr id="6" name="TextBox 5">
            <a:extLst>
              <a:ext uri="{FF2B5EF4-FFF2-40B4-BE49-F238E27FC236}">
                <a16:creationId xmlns:a16="http://schemas.microsoft.com/office/drawing/2014/main" id="{8F23917F-7ED2-97B3-78F0-B1E484B95E67}"/>
              </a:ext>
            </a:extLst>
          </p:cNvPr>
          <p:cNvSpPr txBox="1"/>
          <p:nvPr/>
        </p:nvSpPr>
        <p:spPr>
          <a:xfrm>
            <a:off x="1520190" y="4692770"/>
            <a:ext cx="6098874" cy="369332"/>
          </a:xfrm>
          <a:prstGeom prst="rect">
            <a:avLst/>
          </a:prstGeom>
          <a:noFill/>
        </p:spPr>
        <p:txBody>
          <a:bodyPr wrap="square">
            <a:spAutoFit/>
          </a:bodyPr>
          <a:lstStyle/>
          <a:p>
            <a:pPr marL="635" marR="635" algn="ctr"/>
            <a:r>
              <a:rPr lang="en-US" sz="1800" dirty="0">
                <a:effectLst/>
                <a:latin typeface="Times New Roman" panose="02020603050405020304" pitchFamily="18" charset="0"/>
                <a:ea typeface="Times New Roman" panose="02020603050405020304" pitchFamily="18" charset="0"/>
              </a:rPr>
              <a:t>Order</a:t>
            </a:r>
            <a:r>
              <a:rPr lang="en-US" sz="1800" spc="-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Page</a:t>
            </a:r>
            <a:endParaRPr lang="en-IN" sz="18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FAB58071-599B-F605-AF26-7172CC87381C}"/>
              </a:ext>
            </a:extLst>
          </p:cNvPr>
          <p:cNvSpPr txBox="1"/>
          <p:nvPr/>
        </p:nvSpPr>
        <p:spPr>
          <a:xfrm>
            <a:off x="8643668" y="679940"/>
            <a:ext cx="3282350" cy="4197496"/>
          </a:xfrm>
          <a:prstGeom prst="rect">
            <a:avLst/>
          </a:prstGeom>
          <a:noFill/>
        </p:spPr>
        <p:txBody>
          <a:bodyPr wrap="square">
            <a:spAutoFit/>
          </a:bodyPr>
          <a:lstStyle/>
          <a:p>
            <a:pPr marL="180975" marR="179070" indent="456565" algn="just">
              <a:lnSpc>
                <a:spcPct val="150000"/>
              </a:lnSpc>
            </a:pPr>
            <a:r>
              <a:rPr lang="en-US" sz="1800" dirty="0">
                <a:effectLst/>
                <a:latin typeface="Times New Roman" panose="02020603050405020304" pitchFamily="18" charset="0"/>
                <a:ea typeface="Times New Roman" panose="02020603050405020304" pitchFamily="18" charset="0"/>
              </a:rPr>
              <a:t>The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displays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summary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purchase,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details, quantities,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total amount.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status,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delivery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address,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tracking information, allowing users to monitor the progress of their order.</a:t>
            </a:r>
            <a:endParaRPr lang="en-IN" sz="1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6C171BBB-119E-AD9E-E0C5-D5C8053FA9BD}"/>
              </a:ext>
            </a:extLst>
          </p:cNvPr>
          <p:cNvSpPr txBox="1"/>
          <p:nvPr/>
        </p:nvSpPr>
        <p:spPr>
          <a:xfrm>
            <a:off x="6042240" y="6292334"/>
            <a:ext cx="50352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21</a:t>
            </a:r>
          </a:p>
        </p:txBody>
      </p:sp>
    </p:spTree>
    <p:extLst>
      <p:ext uri="{BB962C8B-B14F-4D97-AF65-F5344CB8AC3E}">
        <p14:creationId xmlns:p14="http://schemas.microsoft.com/office/powerpoint/2010/main" val="1450179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DE9E7-8F5C-4A2F-B7F6-F7F4F9FEAA88}"/>
              </a:ext>
            </a:extLst>
          </p:cNvPr>
          <p:cNvSpPr txBox="1"/>
          <p:nvPr/>
        </p:nvSpPr>
        <p:spPr>
          <a:xfrm>
            <a:off x="1636274" y="678730"/>
            <a:ext cx="1818126" cy="523220"/>
          </a:xfrm>
          <a:prstGeom prst="rect">
            <a:avLst/>
          </a:prstGeom>
          <a:noFill/>
        </p:spPr>
        <p:txBody>
          <a:bodyPr wrap="non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Conclusion</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0C0521-AD5D-4403-B968-FB8728368B0D}"/>
              </a:ext>
            </a:extLst>
          </p:cNvPr>
          <p:cNvSpPr txBox="1"/>
          <p:nvPr/>
        </p:nvSpPr>
        <p:spPr>
          <a:xfrm>
            <a:off x="1636274" y="1472755"/>
            <a:ext cx="9742100" cy="336649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rPr>
              <a:t>In conclusion, the Gloss Mart Website offers a contemporary, effective, and trustworthy alternative to the difficulties encountered by conventional manual systems in department stores.</a:t>
            </a:r>
          </a:p>
          <a:p>
            <a:pPr marL="285750" indent="-285750" algn="just">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rPr>
              <a:t> By optimizing processes, minimizing mistakes, and improving user satisfaction, it guarantees a secure and seamless shopping experience for customers, while equipping administrators with powerful management resources.</a:t>
            </a:r>
          </a:p>
          <a:p>
            <a:pPr marL="285750" indent="-285750" algn="just">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rPr>
              <a:t> This platform not only enhances operational efficiency but also fosters strategic development, rendering it an essential resource for businesses seeking to attain sustained success in the competitive retail environment.</a:t>
            </a:r>
          </a:p>
        </p:txBody>
      </p:sp>
      <p:sp>
        <p:nvSpPr>
          <p:cNvPr id="7" name="Date Placeholder 6">
            <a:extLst>
              <a:ext uri="{FF2B5EF4-FFF2-40B4-BE49-F238E27FC236}">
                <a16:creationId xmlns:a16="http://schemas.microsoft.com/office/drawing/2014/main" id="{FF4EE325-AB1B-4C70-8BE5-F3545C415AC2}"/>
              </a:ext>
            </a:extLst>
          </p:cNvPr>
          <p:cNvSpPr>
            <a:spLocks noGrp="1"/>
          </p:cNvSpPr>
          <p:nvPr>
            <p:ph type="dt" sz="half" idx="10"/>
          </p:nvPr>
        </p:nvSpPr>
        <p:spPr/>
        <p:txBody>
          <a:bodyPr/>
          <a:lstStyle/>
          <a:p>
            <a:pPr>
              <a:defRPr/>
            </a:pPr>
            <a:r>
              <a:rPr lang="en-IN"/>
              <a:t>24-Dec-24</a:t>
            </a:r>
            <a:endParaRPr lang="en-US"/>
          </a:p>
        </p:txBody>
      </p:sp>
      <p:sp>
        <p:nvSpPr>
          <p:cNvPr id="9" name="Footer Placeholder 8">
            <a:extLst>
              <a:ext uri="{FF2B5EF4-FFF2-40B4-BE49-F238E27FC236}">
                <a16:creationId xmlns:a16="http://schemas.microsoft.com/office/drawing/2014/main" id="{02A00BBD-A5BF-46CD-B397-F92E36F3E0BB}"/>
              </a:ext>
            </a:extLst>
          </p:cNvPr>
          <p:cNvSpPr>
            <a:spLocks noGrp="1"/>
          </p:cNvSpPr>
          <p:nvPr>
            <p:ph type="ftr" sz="quarter" idx="11"/>
          </p:nvPr>
        </p:nvSpPr>
        <p:spPr/>
        <p:txBody>
          <a:bodyPr/>
          <a:lstStyle/>
          <a:p>
            <a:pPr>
              <a:defRPr/>
            </a:pPr>
            <a:r>
              <a:rPr lang="en-US" dirty="0"/>
              <a:t>TEAM-42</a:t>
            </a:r>
          </a:p>
        </p:txBody>
      </p:sp>
      <p:sp>
        <p:nvSpPr>
          <p:cNvPr id="2" name="TextBox 1">
            <a:extLst>
              <a:ext uri="{FF2B5EF4-FFF2-40B4-BE49-F238E27FC236}">
                <a16:creationId xmlns:a16="http://schemas.microsoft.com/office/drawing/2014/main" id="{92AF2E9D-C9E6-AEE5-4B28-20FD5E132D15}"/>
              </a:ext>
            </a:extLst>
          </p:cNvPr>
          <p:cNvSpPr txBox="1"/>
          <p:nvPr/>
        </p:nvSpPr>
        <p:spPr>
          <a:xfrm>
            <a:off x="5888842" y="6300697"/>
            <a:ext cx="41431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22</a:t>
            </a:r>
          </a:p>
        </p:txBody>
      </p:sp>
    </p:spTree>
    <p:extLst>
      <p:ext uri="{BB962C8B-B14F-4D97-AF65-F5344CB8AC3E}">
        <p14:creationId xmlns:p14="http://schemas.microsoft.com/office/powerpoint/2010/main" val="158564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849DBA-BF9D-420B-A577-152DEC41766A}"/>
              </a:ext>
            </a:extLst>
          </p:cNvPr>
          <p:cNvSpPr txBox="1"/>
          <p:nvPr/>
        </p:nvSpPr>
        <p:spPr>
          <a:xfrm>
            <a:off x="3148553" y="2394408"/>
            <a:ext cx="6110223" cy="830997"/>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THANK YOU</a:t>
            </a:r>
            <a:endParaRPr lang="en-IN" sz="4800" b="1"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5E3BC595-C6D3-465D-BEB9-F877D792F6C8}"/>
              </a:ext>
            </a:extLst>
          </p:cNvPr>
          <p:cNvSpPr>
            <a:spLocks noGrp="1"/>
          </p:cNvSpPr>
          <p:nvPr>
            <p:ph type="dt" sz="half" idx="10"/>
          </p:nvPr>
        </p:nvSpPr>
        <p:spPr/>
        <p:txBody>
          <a:bodyPr/>
          <a:lstStyle/>
          <a:p>
            <a:pPr>
              <a:defRPr/>
            </a:pPr>
            <a:r>
              <a:rPr lang="en-IN"/>
              <a:t>24-Dec-24</a:t>
            </a:r>
            <a:endParaRPr lang="en-US"/>
          </a:p>
        </p:txBody>
      </p:sp>
      <p:sp>
        <p:nvSpPr>
          <p:cNvPr id="8" name="Footer Placeholder 7">
            <a:extLst>
              <a:ext uri="{FF2B5EF4-FFF2-40B4-BE49-F238E27FC236}">
                <a16:creationId xmlns:a16="http://schemas.microsoft.com/office/drawing/2014/main" id="{C78BC3D3-F74B-488E-872C-7A30078FC2CE}"/>
              </a:ext>
            </a:extLst>
          </p:cNvPr>
          <p:cNvSpPr>
            <a:spLocks noGrp="1"/>
          </p:cNvSpPr>
          <p:nvPr>
            <p:ph type="ftr" sz="quarter" idx="11"/>
          </p:nvPr>
        </p:nvSpPr>
        <p:spPr/>
        <p:txBody>
          <a:bodyPr/>
          <a:lstStyle/>
          <a:p>
            <a:pPr>
              <a:defRPr/>
            </a:pPr>
            <a:r>
              <a:rPr lang="en-US" dirty="0"/>
              <a:t>TEAM-42</a:t>
            </a:r>
          </a:p>
        </p:txBody>
      </p:sp>
    </p:spTree>
    <p:extLst>
      <p:ext uri="{BB962C8B-B14F-4D97-AF65-F5344CB8AC3E}">
        <p14:creationId xmlns:p14="http://schemas.microsoft.com/office/powerpoint/2010/main" val="152709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650" y="136524"/>
            <a:ext cx="10972800" cy="606426"/>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EXISTING SYSTEM</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923827" y="1140643"/>
            <a:ext cx="10658573" cy="2288357"/>
          </a:xfrm>
        </p:spPr>
        <p:txBody>
          <a:bodyPr/>
          <a:lstStyle/>
          <a:p>
            <a:pPr algn="just">
              <a:lnSpc>
                <a:spcPct val="150000"/>
              </a:lnSpc>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 user interface has been developed for both the admin and user modules. </a:t>
            </a:r>
          </a:p>
          <a:p>
            <a:pPr algn="just">
              <a:lnSpc>
                <a:spcPct val="150000"/>
              </a:lnSpc>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admin module allows administrators to add new products and manage existing products and orders. </a:t>
            </a:r>
          </a:p>
          <a:p>
            <a:pPr algn="just">
              <a:lnSpc>
                <a:spcPct val="150000"/>
              </a:lnSpc>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the user module, customers can view all available products along with their prices and descriptions. </a:t>
            </a:r>
          </a:p>
          <a:p>
            <a:pPr algn="just">
              <a:lnSpc>
                <a:spcPct val="150000"/>
              </a:lnSpc>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When customers wish to purchase a product, they can add it to their shopping cart and they can track the order. All data is stored in a MongoDB database.</a:t>
            </a:r>
          </a:p>
          <a:p>
            <a:pPr marR="196215" algn="just">
              <a:lnSpc>
                <a:spcPct val="150000"/>
              </a:lnSpc>
              <a:spcBef>
                <a:spcPts val="2040"/>
              </a:spcBef>
              <a:spcAft>
                <a:spcPts val="0"/>
              </a:spcAft>
              <a:buFont typeface="Arial" panose="020B0604020202020204" pitchFamily="34" charset="0"/>
              <a:buChar char="•"/>
            </a:pPr>
            <a:endParaRPr lang="en-IN" sz="2400" dirty="0"/>
          </a:p>
        </p:txBody>
      </p:sp>
      <p:sp>
        <p:nvSpPr>
          <p:cNvPr id="7" name="Date Placeholder 6">
            <a:extLst>
              <a:ext uri="{FF2B5EF4-FFF2-40B4-BE49-F238E27FC236}">
                <a16:creationId xmlns:a16="http://schemas.microsoft.com/office/drawing/2014/main" id="{CB42FEFA-D17B-4CAA-B862-9C924D3DDE1F}"/>
              </a:ext>
            </a:extLst>
          </p:cNvPr>
          <p:cNvSpPr>
            <a:spLocks noGrp="1"/>
          </p:cNvSpPr>
          <p:nvPr>
            <p:ph type="dt" sz="half" idx="10"/>
          </p:nvPr>
        </p:nvSpPr>
        <p:spPr>
          <a:xfrm>
            <a:off x="923827" y="6292334"/>
            <a:ext cx="1373324" cy="289080"/>
          </a:xfrm>
        </p:spPr>
        <p:txBody>
          <a:bodyPr/>
          <a:lstStyle/>
          <a:p>
            <a:pPr algn="ctr">
              <a:defRPr/>
            </a:pPr>
            <a:r>
              <a:rPr lang="en-IN" dirty="0"/>
              <a:t>24-Dec-24</a:t>
            </a:r>
            <a:endParaRPr lang="en-US" dirty="0"/>
          </a:p>
        </p:txBody>
      </p:sp>
      <p:sp>
        <p:nvSpPr>
          <p:cNvPr id="9" name="Footer Placeholder 8">
            <a:extLst>
              <a:ext uri="{FF2B5EF4-FFF2-40B4-BE49-F238E27FC236}">
                <a16:creationId xmlns:a16="http://schemas.microsoft.com/office/drawing/2014/main" id="{7F33CBAC-0DB0-4660-85FF-E69FFAAAD0D8}"/>
              </a:ext>
            </a:extLst>
          </p:cNvPr>
          <p:cNvSpPr>
            <a:spLocks noGrp="1"/>
          </p:cNvSpPr>
          <p:nvPr>
            <p:ph type="ftr" sz="quarter" idx="11"/>
          </p:nvPr>
        </p:nvSpPr>
        <p:spPr>
          <a:xfrm>
            <a:off x="9652000" y="6292334"/>
            <a:ext cx="1930400" cy="381000"/>
          </a:xfrm>
        </p:spPr>
        <p:txBody>
          <a:bodyPr/>
          <a:lstStyle/>
          <a:p>
            <a:pPr>
              <a:defRPr/>
            </a:pPr>
            <a:r>
              <a:rPr lang="en-US" dirty="0"/>
              <a:t>TEAM-42</a:t>
            </a:r>
          </a:p>
        </p:txBody>
      </p:sp>
      <p:sp>
        <p:nvSpPr>
          <p:cNvPr id="3" name="TextBox 2">
            <a:extLst>
              <a:ext uri="{FF2B5EF4-FFF2-40B4-BE49-F238E27FC236}">
                <a16:creationId xmlns:a16="http://schemas.microsoft.com/office/drawing/2014/main" id="{1787A9B7-207E-8C3F-3B8F-A81C863E1413}"/>
              </a:ext>
            </a:extLst>
          </p:cNvPr>
          <p:cNvSpPr txBox="1"/>
          <p:nvPr/>
        </p:nvSpPr>
        <p:spPr>
          <a:xfrm>
            <a:off x="6042241" y="6292334"/>
            <a:ext cx="21087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43883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77B7B3-2DEE-7E48-C03C-FE9E260DE928}"/>
              </a:ext>
            </a:extLst>
          </p:cNvPr>
          <p:cNvSpPr txBox="1"/>
          <p:nvPr/>
        </p:nvSpPr>
        <p:spPr>
          <a:xfrm>
            <a:off x="1123950" y="783924"/>
            <a:ext cx="10648949" cy="43180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191770" indent="0" algn="ctr">
              <a:lnSpc>
                <a:spcPct val="150000"/>
              </a:lnSpc>
              <a:spcBef>
                <a:spcPts val="2040"/>
              </a:spcBef>
              <a:spcAft>
                <a:spcPts val="0"/>
              </a:spcAft>
              <a:buNone/>
            </a:pPr>
            <a:r>
              <a:rPr lang="en-US" sz="3200" b="1" dirty="0">
                <a:solidFill>
                  <a:srgbClr val="FF0000"/>
                </a:solidFill>
                <a:effectLst/>
                <a:latin typeface="Times New Roman" panose="02020603050405020304" pitchFamily="18" charset="0"/>
                <a:ea typeface="Arial" panose="020B0604020202020204" pitchFamily="34" charset="0"/>
              </a:rPr>
              <a:t>DRAWBACKS OF EXISTING SYSTEM</a:t>
            </a:r>
            <a:endParaRPr lang="en-US" sz="3200" b="1" dirty="0">
              <a:solidFill>
                <a:srgbClr val="FF0000"/>
              </a:solidFill>
              <a:effectLst/>
              <a:latin typeface="Times New Roman" panose="02020603050405020304" pitchFamily="18" charset="0"/>
              <a:ea typeface="Times New Roman" panose="02020603050405020304" pitchFamily="18" charset="0"/>
            </a:endParaRPr>
          </a:p>
          <a:p>
            <a:pPr marL="0" marR="191770" indent="4445" algn="just">
              <a:lnSpc>
                <a:spcPct val="150000"/>
              </a:lnSpc>
              <a:spcBef>
                <a:spcPts val="2040"/>
              </a:spcBef>
              <a:spcAft>
                <a:spcPts val="0"/>
              </a:spcAft>
            </a:pPr>
            <a:r>
              <a:rPr lang="en-US" dirty="0">
                <a:effectLst/>
                <a:latin typeface="Times New Roman" panose="02020603050405020304" pitchFamily="18" charset="0"/>
                <a:ea typeface="Arial" panose="020B0604020202020204" pitchFamily="34" charset="0"/>
              </a:rPr>
              <a:t>The disadvantages of the existing system are:</a:t>
            </a:r>
            <a:endParaRPr lang="en-US" dirty="0">
              <a:latin typeface="Times New Roman" panose="02020603050405020304" pitchFamily="18" charset="0"/>
              <a:ea typeface="Arial" panose="020B0604020202020204" pitchFamily="34" charset="0"/>
            </a:endParaRPr>
          </a:p>
          <a:p>
            <a:pPr marL="285750" marR="191770" indent="-285750" algn="just">
              <a:lnSpc>
                <a:spcPct val="150000"/>
              </a:lnSpc>
              <a:spcBef>
                <a:spcPts val="2040"/>
              </a:spcBef>
              <a:spcAft>
                <a:spcPts val="0"/>
              </a:spcAft>
              <a:buFont typeface="Arial" panose="020B0604020202020204" pitchFamily="34" charset="0"/>
              <a:buChar char="•"/>
            </a:pPr>
            <a:r>
              <a:rPr lang="en-IN" dirty="0">
                <a:solidFill>
                  <a:srgbClr val="000000"/>
                </a:solidFill>
                <a:effectLst/>
                <a:latin typeface="Times New Roman" panose="02020603050405020304" pitchFamily="18" charset="0"/>
              </a:rPr>
              <a:t>Manual Data Entry</a:t>
            </a:r>
          </a:p>
          <a:p>
            <a:pPr marL="285750" indent="-28575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rPr>
              <a:t>Time-Consuming Processes</a:t>
            </a:r>
          </a:p>
          <a:p>
            <a:pPr marL="285750" indent="-28575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rPr>
              <a:t>Inventory Tracking Issues</a:t>
            </a:r>
          </a:p>
          <a:p>
            <a:pPr marL="285750" indent="-28575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rPr>
              <a:t>Difficulty in Monitoring Deliveries</a:t>
            </a:r>
          </a:p>
          <a:p>
            <a:pPr marL="285750" indent="-28575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rPr>
              <a:t>Lack of Transaction Grouping</a:t>
            </a:r>
          </a:p>
          <a:p>
            <a:pPr marL="285750" indent="-285750">
              <a:lnSpc>
                <a:spcPct val="150000"/>
              </a:lnSpc>
              <a:spcBef>
                <a:spcPts val="900"/>
              </a:spcBef>
              <a:buFont typeface="Arial" panose="020B0604020202020204" pitchFamily="34" charset="0"/>
              <a:buChar char="•"/>
            </a:pPr>
            <a:endParaRPr lang="en-IN" dirty="0">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FCDD26A4-D155-4264-9029-1ACCC287BFE1}"/>
              </a:ext>
            </a:extLst>
          </p:cNvPr>
          <p:cNvSpPr>
            <a:spLocks noGrp="1"/>
          </p:cNvSpPr>
          <p:nvPr>
            <p:ph type="dt" sz="half" idx="10"/>
          </p:nvPr>
        </p:nvSpPr>
        <p:spPr>
          <a:xfrm>
            <a:off x="921834" y="6302375"/>
            <a:ext cx="1431073" cy="365125"/>
          </a:xfrm>
        </p:spPr>
        <p:txBody>
          <a:bodyPr/>
          <a:lstStyle/>
          <a:p>
            <a:pPr>
              <a:defRPr/>
            </a:pPr>
            <a:r>
              <a:rPr lang="en-IN" dirty="0"/>
              <a:t>24-Dec-24</a:t>
            </a:r>
            <a:endParaRPr lang="en-US" dirty="0"/>
          </a:p>
        </p:txBody>
      </p:sp>
      <p:sp>
        <p:nvSpPr>
          <p:cNvPr id="8" name="Footer Placeholder 7">
            <a:extLst>
              <a:ext uri="{FF2B5EF4-FFF2-40B4-BE49-F238E27FC236}">
                <a16:creationId xmlns:a16="http://schemas.microsoft.com/office/drawing/2014/main" id="{66F345C9-F5AF-4255-81F1-3A7A2C7611C1}"/>
              </a:ext>
            </a:extLst>
          </p:cNvPr>
          <p:cNvSpPr>
            <a:spLocks noGrp="1"/>
          </p:cNvSpPr>
          <p:nvPr>
            <p:ph type="ftr" sz="quarter" idx="11"/>
          </p:nvPr>
        </p:nvSpPr>
        <p:spPr>
          <a:xfrm>
            <a:off x="9640849" y="6286500"/>
            <a:ext cx="1930400" cy="381000"/>
          </a:xfrm>
        </p:spPr>
        <p:txBody>
          <a:bodyPr/>
          <a:lstStyle/>
          <a:p>
            <a:pPr>
              <a:defRPr/>
            </a:pPr>
            <a:r>
              <a:rPr lang="en-US" dirty="0"/>
              <a:t>TEAM-42</a:t>
            </a:r>
          </a:p>
        </p:txBody>
      </p:sp>
      <p:sp>
        <p:nvSpPr>
          <p:cNvPr id="2" name="TextBox 1">
            <a:extLst>
              <a:ext uri="{FF2B5EF4-FFF2-40B4-BE49-F238E27FC236}">
                <a16:creationId xmlns:a16="http://schemas.microsoft.com/office/drawing/2014/main" id="{1F9E0BF5-217A-936F-190C-E5F28E32546F}"/>
              </a:ext>
            </a:extLst>
          </p:cNvPr>
          <p:cNvSpPr txBox="1"/>
          <p:nvPr/>
        </p:nvSpPr>
        <p:spPr>
          <a:xfrm>
            <a:off x="6042241" y="6292334"/>
            <a:ext cx="21087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2308821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5834"/>
            <a:ext cx="10972800" cy="603316"/>
          </a:xfrm>
        </p:spPr>
        <p:txBody>
          <a:bodyPr/>
          <a:lstStyle/>
          <a:p>
            <a:pPr algn="ctr"/>
            <a:r>
              <a:rPr lang="en-IN" sz="3600" b="1" dirty="0">
                <a:solidFill>
                  <a:srgbClr val="FF0000"/>
                </a:solidFill>
                <a:latin typeface="Times New Roman" panose="02020603050405020304" pitchFamily="18" charset="0"/>
                <a:cs typeface="Times New Roman" panose="02020603050405020304" pitchFamily="18" charset="0"/>
              </a:rPr>
              <a:t>PROPOSED SYSTEM</a:t>
            </a:r>
            <a:endParaRPr lang="en-IN" dirty="0"/>
          </a:p>
        </p:txBody>
      </p:sp>
      <p:sp>
        <p:nvSpPr>
          <p:cNvPr id="5" name="Content Placeholder 4"/>
          <p:cNvSpPr>
            <a:spLocks noGrp="1"/>
          </p:cNvSpPr>
          <p:nvPr>
            <p:ph idx="1"/>
          </p:nvPr>
        </p:nvSpPr>
        <p:spPr>
          <a:xfrm>
            <a:off x="1234910" y="1197204"/>
            <a:ext cx="10804689" cy="4553147"/>
          </a:xfrm>
        </p:spPr>
        <p:txBody>
          <a:bodyPr/>
          <a:lstStyle/>
          <a:p>
            <a:pPr>
              <a:lnSpc>
                <a:spcPct val="150000"/>
              </a:lnSpc>
              <a:buFont typeface="Arial" panose="020B0604020202020204" pitchFamily="34" charset="0"/>
              <a:buChar char="•"/>
            </a:pPr>
            <a:r>
              <a:rPr lang="en-IN" sz="1800" dirty="0">
                <a:solidFill>
                  <a:srgbClr val="000000"/>
                </a:solidFill>
                <a:effectLst/>
                <a:latin typeface="Times New Roman" panose="02020603050405020304" pitchFamily="18" charset="0"/>
              </a:rPr>
              <a:t>The proposed system for </a:t>
            </a:r>
            <a:r>
              <a:rPr lang="en-IN" sz="1800" dirty="0" err="1">
                <a:solidFill>
                  <a:srgbClr val="000000"/>
                </a:solidFill>
                <a:effectLst/>
                <a:latin typeface="Times New Roman" panose="02020603050405020304" pitchFamily="18" charset="0"/>
              </a:rPr>
              <a:t>Glossmart</a:t>
            </a:r>
            <a:r>
              <a:rPr lang="en-IN" sz="1800" dirty="0">
                <a:solidFill>
                  <a:srgbClr val="000000"/>
                </a:solidFill>
                <a:effectLst/>
                <a:latin typeface="Times New Roman" panose="02020603050405020304" pitchFamily="18" charset="0"/>
              </a:rPr>
              <a:t> Department Store is designed to enhance business performance, improve customer satisfaction, and boost competitive advantage.</a:t>
            </a:r>
          </a:p>
          <a:p>
            <a:pPr>
              <a:lnSpc>
                <a:spcPct val="150000"/>
              </a:lnSpc>
              <a:buFont typeface="Arial" panose="020B0604020202020204" pitchFamily="34" charset="0"/>
              <a:buChar char="•"/>
            </a:pPr>
            <a:r>
              <a:rPr lang="en-IN" sz="1800" dirty="0">
                <a:solidFill>
                  <a:srgbClr val="000000"/>
                </a:solidFill>
                <a:effectLst/>
                <a:latin typeface="Times New Roman" panose="02020603050405020304" pitchFamily="18" charset="0"/>
              </a:rPr>
              <a:t>Customers will be able to browse and search for products across various categories, making it easy for them to find exactly what they need.</a:t>
            </a:r>
          </a:p>
          <a:p>
            <a:pPr>
              <a:lnSpc>
                <a:spcPct val="150000"/>
              </a:lnSpc>
              <a:buFont typeface="Arial" panose="020B0604020202020204" pitchFamily="34" charset="0"/>
              <a:buChar char="•"/>
            </a:pPr>
            <a:r>
              <a:rPr lang="en-IN" sz="1800" dirty="0">
                <a:solidFill>
                  <a:srgbClr val="000000"/>
                </a:solidFill>
                <a:effectLst/>
                <a:latin typeface="Times New Roman" panose="02020603050405020304" pitchFamily="18" charset="0"/>
              </a:rPr>
              <a:t>The system is equipped with robust features to ensure accurate billing and timely processing of orders. It tracks the billing details, including product prices, taxes, and discounts, to ensure accurate invoicing.</a:t>
            </a:r>
          </a:p>
          <a:p>
            <a:pPr>
              <a:lnSpc>
                <a:spcPct val="150000"/>
              </a:lnSpc>
              <a:buFont typeface="Arial" panose="020B0604020202020204" pitchFamily="34" charset="0"/>
              <a:buChar char="•"/>
            </a:pPr>
            <a:r>
              <a:rPr lang="en-IN" sz="1800" dirty="0">
                <a:solidFill>
                  <a:srgbClr val="000000"/>
                </a:solidFill>
                <a:effectLst/>
                <a:latin typeface="Times New Roman" panose="02020603050405020304" pitchFamily="18" charset="0"/>
              </a:rPr>
              <a:t>The proposed system also includes strong security measures to protect customer data, ensuring secure transactions and safe online shopping.</a:t>
            </a:r>
          </a:p>
          <a:p>
            <a:pPr marL="0" indent="0" algn="just">
              <a:buNone/>
            </a:pPr>
            <a:endParaRPr lang="en-IN" sz="2400" dirty="0">
              <a:latin typeface="Times New Roman" pitchFamily="18" charset="0"/>
              <a:cs typeface="Times New Roman" pitchFamily="18" charset="0"/>
            </a:endParaRPr>
          </a:p>
        </p:txBody>
      </p:sp>
      <p:sp>
        <p:nvSpPr>
          <p:cNvPr id="7" name="Date Placeholder 6">
            <a:extLst>
              <a:ext uri="{FF2B5EF4-FFF2-40B4-BE49-F238E27FC236}">
                <a16:creationId xmlns:a16="http://schemas.microsoft.com/office/drawing/2014/main" id="{39BAA5E1-70E8-42D5-B4C9-F15B483726A9}"/>
              </a:ext>
            </a:extLst>
          </p:cNvPr>
          <p:cNvSpPr>
            <a:spLocks noGrp="1"/>
          </p:cNvSpPr>
          <p:nvPr>
            <p:ph type="dt" sz="half" idx="10"/>
          </p:nvPr>
        </p:nvSpPr>
        <p:spPr>
          <a:xfrm>
            <a:off x="1055648" y="6302375"/>
            <a:ext cx="1486829" cy="365125"/>
          </a:xfrm>
        </p:spPr>
        <p:txBody>
          <a:bodyPr/>
          <a:lstStyle/>
          <a:p>
            <a:pPr>
              <a:defRPr/>
            </a:pPr>
            <a:r>
              <a:rPr lang="en-IN" dirty="0"/>
              <a:t>24-Dec-24</a:t>
            </a:r>
            <a:endParaRPr lang="en-US" dirty="0"/>
          </a:p>
        </p:txBody>
      </p:sp>
      <p:sp>
        <p:nvSpPr>
          <p:cNvPr id="9" name="Footer Placeholder 8">
            <a:extLst>
              <a:ext uri="{FF2B5EF4-FFF2-40B4-BE49-F238E27FC236}">
                <a16:creationId xmlns:a16="http://schemas.microsoft.com/office/drawing/2014/main" id="{9224E88E-31B4-4ACA-812E-58C0A3054C5C}"/>
              </a:ext>
            </a:extLst>
          </p:cNvPr>
          <p:cNvSpPr>
            <a:spLocks noGrp="1"/>
          </p:cNvSpPr>
          <p:nvPr>
            <p:ph type="ftr" sz="quarter" idx="11"/>
          </p:nvPr>
        </p:nvSpPr>
        <p:spPr>
          <a:xfrm>
            <a:off x="10069551" y="6302375"/>
            <a:ext cx="1576040" cy="381000"/>
          </a:xfrm>
        </p:spPr>
        <p:txBody>
          <a:bodyPr/>
          <a:lstStyle/>
          <a:p>
            <a:pPr>
              <a:defRPr/>
            </a:pPr>
            <a:r>
              <a:rPr lang="en-US" dirty="0"/>
              <a:t>TEAM-42</a:t>
            </a:r>
          </a:p>
        </p:txBody>
      </p:sp>
      <p:sp>
        <p:nvSpPr>
          <p:cNvPr id="3" name="TextBox 2">
            <a:extLst>
              <a:ext uri="{FF2B5EF4-FFF2-40B4-BE49-F238E27FC236}">
                <a16:creationId xmlns:a16="http://schemas.microsoft.com/office/drawing/2014/main" id="{4CB921E6-6428-50FE-02F6-E9120F91BBDB}"/>
              </a:ext>
            </a:extLst>
          </p:cNvPr>
          <p:cNvSpPr txBox="1"/>
          <p:nvPr/>
        </p:nvSpPr>
        <p:spPr>
          <a:xfrm>
            <a:off x="6042241" y="6292334"/>
            <a:ext cx="21087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2603281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D9C507-4F28-24E1-61C2-979D59000DB5}"/>
              </a:ext>
            </a:extLst>
          </p:cNvPr>
          <p:cNvSpPr txBox="1"/>
          <p:nvPr/>
        </p:nvSpPr>
        <p:spPr>
          <a:xfrm>
            <a:off x="1598932" y="470550"/>
            <a:ext cx="980700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FF0000"/>
                </a:solidFill>
                <a:latin typeface="Times New Roman" pitchFamily="18" charset="0"/>
                <a:cs typeface="Times New Roman" pitchFamily="18" charset="0"/>
              </a:rPr>
              <a:t>ADVANTAGE OF PROPOSED SYSTEM</a:t>
            </a:r>
            <a:endParaRPr lang="en-US" dirty="0">
              <a:solidFill>
                <a:srgbClr val="FF0000"/>
              </a:solidFill>
              <a:latin typeface="Times New Roman" pitchFamily="18" charset="0"/>
              <a:cs typeface="Times New Roman" pitchFamily="18" charset="0"/>
            </a:endParaRPr>
          </a:p>
        </p:txBody>
      </p:sp>
      <p:sp>
        <p:nvSpPr>
          <p:cNvPr id="5" name="Rectangle 4"/>
          <p:cNvSpPr/>
          <p:nvPr/>
        </p:nvSpPr>
        <p:spPr>
          <a:xfrm>
            <a:off x="1598931" y="1276350"/>
            <a:ext cx="9807005" cy="419749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cs typeface="Times New Roman" panose="02020603050405020304" pitchFamily="18" charset="0"/>
              </a:rPr>
              <a:t> Convenience for Customers</a:t>
            </a:r>
          </a:p>
          <a:p>
            <a:pPr marL="285750" indent="-28575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cs typeface="Times New Roman" panose="02020603050405020304" pitchFamily="18" charset="0"/>
              </a:rPr>
              <a:t> Wide Product Range</a:t>
            </a:r>
          </a:p>
          <a:p>
            <a:pPr marL="285750" indent="-28575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cs typeface="Times New Roman" panose="02020603050405020304" pitchFamily="18" charset="0"/>
              </a:rPr>
              <a:t> Improved Efficiency</a:t>
            </a:r>
          </a:p>
          <a:p>
            <a:pPr marL="285750" indent="-28575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cs typeface="Times New Roman" panose="02020603050405020304" pitchFamily="18" charset="0"/>
              </a:rPr>
              <a:t> Accurate Billing</a:t>
            </a:r>
          </a:p>
          <a:p>
            <a:pPr marL="285750" indent="-28575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cs typeface="Times New Roman" panose="02020603050405020304" pitchFamily="18" charset="0"/>
              </a:rPr>
              <a:t> Real-Time Order Tracking</a:t>
            </a:r>
          </a:p>
          <a:p>
            <a:pPr marL="285750" indent="-28575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cs typeface="Times New Roman" panose="02020603050405020304" pitchFamily="18" charset="0"/>
              </a:rPr>
              <a:t> Secure Transactions</a:t>
            </a:r>
          </a:p>
          <a:p>
            <a:pPr marL="285750" indent="-28575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cs typeface="Times New Roman" panose="02020603050405020304" pitchFamily="18" charset="0"/>
              </a:rPr>
              <a:t> Improved Customer Experience</a:t>
            </a:r>
          </a:p>
          <a:p>
            <a:pPr marL="285750" indent="-28575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cs typeface="Times New Roman" panose="02020603050405020304" pitchFamily="18" charset="0"/>
              </a:rPr>
              <a:t> Reduced Human Errors</a:t>
            </a:r>
          </a:p>
          <a:p>
            <a:pPr marL="285750" indent="-28575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cs typeface="Times New Roman" panose="02020603050405020304" pitchFamily="18" charset="0"/>
              </a:rPr>
              <a:t>Faster Order Processing</a:t>
            </a:r>
          </a:p>
          <a:p>
            <a:pPr marL="285750" indent="-28575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cs typeface="Times New Roman" panose="02020603050405020304" pitchFamily="18" charset="0"/>
              </a:rPr>
              <a:t> Cost-Effective</a:t>
            </a:r>
          </a:p>
        </p:txBody>
      </p:sp>
      <p:sp>
        <p:nvSpPr>
          <p:cNvPr id="7" name="Date Placeholder 6">
            <a:extLst>
              <a:ext uri="{FF2B5EF4-FFF2-40B4-BE49-F238E27FC236}">
                <a16:creationId xmlns:a16="http://schemas.microsoft.com/office/drawing/2014/main" id="{1C99C29A-F922-4B9A-8589-74384499F604}"/>
              </a:ext>
            </a:extLst>
          </p:cNvPr>
          <p:cNvSpPr>
            <a:spLocks noGrp="1"/>
          </p:cNvSpPr>
          <p:nvPr>
            <p:ph type="dt" sz="half" idx="10"/>
          </p:nvPr>
        </p:nvSpPr>
        <p:spPr/>
        <p:txBody>
          <a:bodyPr/>
          <a:lstStyle/>
          <a:p>
            <a:pPr>
              <a:defRPr/>
            </a:pPr>
            <a:r>
              <a:rPr lang="en-IN"/>
              <a:t>24-Dec-24</a:t>
            </a:r>
            <a:endParaRPr lang="en-US"/>
          </a:p>
        </p:txBody>
      </p:sp>
      <p:sp>
        <p:nvSpPr>
          <p:cNvPr id="9" name="Footer Placeholder 8">
            <a:extLst>
              <a:ext uri="{FF2B5EF4-FFF2-40B4-BE49-F238E27FC236}">
                <a16:creationId xmlns:a16="http://schemas.microsoft.com/office/drawing/2014/main" id="{0F16376D-78BB-41B0-BF31-DB72D103C2E8}"/>
              </a:ext>
            </a:extLst>
          </p:cNvPr>
          <p:cNvSpPr>
            <a:spLocks noGrp="1"/>
          </p:cNvSpPr>
          <p:nvPr>
            <p:ph type="ftr" sz="quarter" idx="11"/>
          </p:nvPr>
        </p:nvSpPr>
        <p:spPr/>
        <p:txBody>
          <a:bodyPr/>
          <a:lstStyle/>
          <a:p>
            <a:pPr>
              <a:defRPr/>
            </a:pPr>
            <a:r>
              <a:rPr lang="en-US" dirty="0"/>
              <a:t>TEAM-42</a:t>
            </a:r>
          </a:p>
        </p:txBody>
      </p:sp>
      <p:sp>
        <p:nvSpPr>
          <p:cNvPr id="2" name="TextBox 1">
            <a:extLst>
              <a:ext uri="{FF2B5EF4-FFF2-40B4-BE49-F238E27FC236}">
                <a16:creationId xmlns:a16="http://schemas.microsoft.com/office/drawing/2014/main" id="{A0776248-FF08-C6A5-D78D-96B49B0A357D}"/>
              </a:ext>
            </a:extLst>
          </p:cNvPr>
          <p:cNvSpPr txBox="1"/>
          <p:nvPr/>
        </p:nvSpPr>
        <p:spPr>
          <a:xfrm>
            <a:off x="6042241" y="6292334"/>
            <a:ext cx="21087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170437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F3F90D-9F31-4AF0-AE5E-E79288CCACE0}"/>
              </a:ext>
            </a:extLst>
          </p:cNvPr>
          <p:cNvSpPr txBox="1"/>
          <p:nvPr/>
        </p:nvSpPr>
        <p:spPr>
          <a:xfrm>
            <a:off x="1668544" y="829559"/>
            <a:ext cx="3950120" cy="523220"/>
          </a:xfrm>
          <a:prstGeom prst="rect">
            <a:avLst/>
          </a:prstGeom>
          <a:noFill/>
        </p:spPr>
        <p:txBody>
          <a:bodyPr wrap="non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TECHNOLOGIES USED</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0BF1D1-D1C2-4962-A085-499F28A373D6}"/>
              </a:ext>
            </a:extLst>
          </p:cNvPr>
          <p:cNvSpPr txBox="1"/>
          <p:nvPr/>
        </p:nvSpPr>
        <p:spPr>
          <a:xfrm>
            <a:off x="1741545" y="1539748"/>
            <a:ext cx="2283767"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FRONT-END</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A6CB7E0-6D11-4483-A94B-EE4E03D1E27E}"/>
              </a:ext>
            </a:extLst>
          </p:cNvPr>
          <p:cNvSpPr txBox="1"/>
          <p:nvPr/>
        </p:nvSpPr>
        <p:spPr>
          <a:xfrm>
            <a:off x="5207775" y="1539748"/>
            <a:ext cx="1902059"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BACK-END</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7FD8934-82C3-4AD8-AD22-4DC34EFE5706}"/>
              </a:ext>
            </a:extLst>
          </p:cNvPr>
          <p:cNvSpPr txBox="1"/>
          <p:nvPr/>
        </p:nvSpPr>
        <p:spPr>
          <a:xfrm>
            <a:off x="1741545" y="2186769"/>
            <a:ext cx="2283767" cy="2241960"/>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REACT JS</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HTML</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CSS</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JAVASCRIPT</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D88B911-67F0-4F88-9F0B-AA3F9F22D662}"/>
              </a:ext>
            </a:extLst>
          </p:cNvPr>
          <p:cNvSpPr txBox="1"/>
          <p:nvPr/>
        </p:nvSpPr>
        <p:spPr>
          <a:xfrm>
            <a:off x="5325291" y="2365664"/>
            <a:ext cx="1848583" cy="949299"/>
          </a:xfrm>
          <a:prstGeom prst="rect">
            <a:avLst/>
          </a:prstGeom>
          <a:noFill/>
        </p:spPr>
        <p:txBody>
          <a:bodyPr wrap="non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EXPRESS</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NODE.JS</a:t>
            </a:r>
            <a:endParaRPr lang="en-IN" sz="2400" dirty="0">
              <a:latin typeface="Times New Roman" panose="02020603050405020304" pitchFamily="18" charset="0"/>
              <a:cs typeface="Times New Roman" panose="02020603050405020304" pitchFamily="18" charset="0"/>
            </a:endParaRPr>
          </a:p>
        </p:txBody>
      </p:sp>
      <p:sp>
        <p:nvSpPr>
          <p:cNvPr id="10" name="Date Placeholder 9">
            <a:extLst>
              <a:ext uri="{FF2B5EF4-FFF2-40B4-BE49-F238E27FC236}">
                <a16:creationId xmlns:a16="http://schemas.microsoft.com/office/drawing/2014/main" id="{48C62F79-9F12-4A4B-80FD-3CF75934E797}"/>
              </a:ext>
            </a:extLst>
          </p:cNvPr>
          <p:cNvSpPr>
            <a:spLocks noGrp="1"/>
          </p:cNvSpPr>
          <p:nvPr>
            <p:ph type="dt" sz="half" idx="10"/>
          </p:nvPr>
        </p:nvSpPr>
        <p:spPr/>
        <p:txBody>
          <a:bodyPr/>
          <a:lstStyle/>
          <a:p>
            <a:pPr>
              <a:defRPr/>
            </a:pPr>
            <a:r>
              <a:rPr lang="en-IN"/>
              <a:t>24-Dec-24</a:t>
            </a:r>
            <a:endParaRPr lang="en-US"/>
          </a:p>
        </p:txBody>
      </p:sp>
      <p:sp>
        <p:nvSpPr>
          <p:cNvPr id="12" name="Footer Placeholder 11">
            <a:extLst>
              <a:ext uri="{FF2B5EF4-FFF2-40B4-BE49-F238E27FC236}">
                <a16:creationId xmlns:a16="http://schemas.microsoft.com/office/drawing/2014/main" id="{75008885-2A89-45FD-8780-99C94917923B}"/>
              </a:ext>
            </a:extLst>
          </p:cNvPr>
          <p:cNvSpPr>
            <a:spLocks noGrp="1"/>
          </p:cNvSpPr>
          <p:nvPr>
            <p:ph type="ftr" sz="quarter" idx="11"/>
          </p:nvPr>
        </p:nvSpPr>
        <p:spPr/>
        <p:txBody>
          <a:bodyPr/>
          <a:lstStyle/>
          <a:p>
            <a:pPr>
              <a:defRPr/>
            </a:pPr>
            <a:r>
              <a:rPr lang="en-US" dirty="0"/>
              <a:t>TEAM-42</a:t>
            </a:r>
          </a:p>
        </p:txBody>
      </p:sp>
      <p:sp>
        <p:nvSpPr>
          <p:cNvPr id="2" name="TextBox 1">
            <a:extLst>
              <a:ext uri="{FF2B5EF4-FFF2-40B4-BE49-F238E27FC236}">
                <a16:creationId xmlns:a16="http://schemas.microsoft.com/office/drawing/2014/main" id="{4E55E17C-FE83-C290-D33E-362277C0F7A0}"/>
              </a:ext>
            </a:extLst>
          </p:cNvPr>
          <p:cNvSpPr txBox="1"/>
          <p:nvPr/>
        </p:nvSpPr>
        <p:spPr>
          <a:xfrm>
            <a:off x="8438605" y="1539748"/>
            <a:ext cx="215647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DATABASE</a:t>
            </a:r>
          </a:p>
        </p:txBody>
      </p:sp>
      <p:sp>
        <p:nvSpPr>
          <p:cNvPr id="8" name="TextBox 7">
            <a:extLst>
              <a:ext uri="{FF2B5EF4-FFF2-40B4-BE49-F238E27FC236}">
                <a16:creationId xmlns:a16="http://schemas.microsoft.com/office/drawing/2014/main" id="{697E18F6-D7D5-6D98-91A5-EE080452A23E}"/>
              </a:ext>
            </a:extLst>
          </p:cNvPr>
          <p:cNvSpPr txBox="1"/>
          <p:nvPr/>
        </p:nvSpPr>
        <p:spPr>
          <a:xfrm>
            <a:off x="8438606" y="2378648"/>
            <a:ext cx="2156471" cy="46166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MONGO DB</a:t>
            </a:r>
          </a:p>
        </p:txBody>
      </p:sp>
      <p:sp>
        <p:nvSpPr>
          <p:cNvPr id="9" name="TextBox 8">
            <a:extLst>
              <a:ext uri="{FF2B5EF4-FFF2-40B4-BE49-F238E27FC236}">
                <a16:creationId xmlns:a16="http://schemas.microsoft.com/office/drawing/2014/main" id="{0DF4C119-DDD9-0C17-B7E5-0676B6E71747}"/>
              </a:ext>
            </a:extLst>
          </p:cNvPr>
          <p:cNvSpPr txBox="1"/>
          <p:nvPr/>
        </p:nvSpPr>
        <p:spPr>
          <a:xfrm>
            <a:off x="6042241" y="6292334"/>
            <a:ext cx="21087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151914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DA5A23-D145-947A-259A-261A25D1E364}"/>
              </a:ext>
            </a:extLst>
          </p:cNvPr>
          <p:cNvSpPr txBox="1"/>
          <p:nvPr/>
        </p:nvSpPr>
        <p:spPr>
          <a:xfrm>
            <a:off x="2197767" y="414087"/>
            <a:ext cx="8435667" cy="3976538"/>
          </a:xfrm>
          <a:prstGeom prst="rect">
            <a:avLst/>
          </a:prstGeom>
          <a:noFill/>
        </p:spPr>
        <p:txBody>
          <a:bodyPr wrap="square">
            <a:spAutoFit/>
          </a:bodyPr>
          <a:lstStyle/>
          <a:p>
            <a:pPr marL="0" marR="0" algn="ctr">
              <a:spcBef>
                <a:spcPts val="0"/>
              </a:spcBef>
              <a:spcAft>
                <a:spcPts val="0"/>
              </a:spcAft>
            </a:pPr>
            <a:r>
              <a:rPr lang="en-US" sz="2800" b="1" dirty="0">
                <a:solidFill>
                  <a:srgbClr val="FF0000"/>
                </a:solidFill>
                <a:effectLst/>
                <a:latin typeface="Times New Roman" panose="02020603050405020304" pitchFamily="18" charset="0"/>
                <a:ea typeface="Times New Roman" panose="02020603050405020304" pitchFamily="18" charset="0"/>
              </a:rPr>
              <a:t> MODULE DESCRIPTION</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000" dirty="0">
                <a:effectLst/>
                <a:latin typeface="Times New Roman" panose="02020603050405020304" pitchFamily="18" charset="0"/>
                <a:ea typeface="Times New Roman" panose="02020603050405020304" pitchFamily="18" charset="0"/>
              </a:rPr>
              <a:t>The project contains the following modules such as:</a:t>
            </a:r>
          </a:p>
          <a:p>
            <a:pPr marL="0" marR="0" algn="just">
              <a:spcBef>
                <a:spcPts val="0"/>
              </a:spcBef>
              <a:spcAft>
                <a:spcPts val="0"/>
              </a:spcAft>
            </a:pPr>
            <a:r>
              <a:rPr lang="en-US" sz="2000" dirty="0">
                <a:effectLst/>
                <a:latin typeface="Times New Roman" panose="02020603050405020304" pitchFamily="18" charset="0"/>
                <a:ea typeface="Times New Roman" panose="02020603050405020304" pitchFamily="18" charset="0"/>
              </a:rPr>
              <a:t>	</a:t>
            </a:r>
          </a:p>
          <a:p>
            <a:pPr marL="342900" marR="0" lvl="0" indent="-342900" algn="just">
              <a:lnSpc>
                <a:spcPct val="150000"/>
              </a:lnSpc>
              <a:spcBef>
                <a:spcPts val="0"/>
              </a:spcBef>
              <a:spcAft>
                <a:spcPts val="0"/>
              </a:spcAft>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rPr>
              <a:t>Home page</a:t>
            </a:r>
          </a:p>
          <a:p>
            <a:pPr marL="342900" marR="0" lvl="0" indent="-342900" algn="just">
              <a:lnSpc>
                <a:spcPct val="150000"/>
              </a:lnSpc>
              <a:spcBef>
                <a:spcPts val="0"/>
              </a:spcBef>
              <a:spcAft>
                <a:spcPts val="0"/>
              </a:spcAft>
              <a:buFont typeface="Symbol" panose="05050102010706020507" pitchFamily="18" charset="2"/>
              <a:buChar char=""/>
            </a:pPr>
            <a:r>
              <a:rPr lang="en-US" sz="2000" dirty="0">
                <a:solidFill>
                  <a:srgbClr val="000000"/>
                </a:solidFill>
                <a:latin typeface="Times New Roman" panose="02020603050405020304" pitchFamily="18" charset="0"/>
                <a:ea typeface="Times New Roman" panose="02020603050405020304" pitchFamily="18" charset="0"/>
              </a:rPr>
              <a:t>Product</a:t>
            </a:r>
            <a:endParaRPr lang="en-US" sz="2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rPr>
              <a:t>Add to cart</a:t>
            </a:r>
            <a:endParaRPr lang="en-US" sz="2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rPr>
              <a:t>Orders</a:t>
            </a:r>
            <a:endParaRPr lang="en-US" sz="2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rPr>
              <a:t>Profile</a:t>
            </a:r>
            <a:endParaRPr lang="en-US" sz="2000" dirty="0">
              <a:effectLst/>
              <a:latin typeface="Times New Roman" panose="02020603050405020304" pitchFamily="18" charset="0"/>
              <a:ea typeface="Times New Roman" panose="02020603050405020304" pitchFamily="18" charset="0"/>
            </a:endParaRPr>
          </a:p>
        </p:txBody>
      </p:sp>
      <p:sp>
        <p:nvSpPr>
          <p:cNvPr id="6" name="Date Placeholder 5">
            <a:extLst>
              <a:ext uri="{FF2B5EF4-FFF2-40B4-BE49-F238E27FC236}">
                <a16:creationId xmlns:a16="http://schemas.microsoft.com/office/drawing/2014/main" id="{FCEEDDCF-839E-4465-B5E6-BF6434919478}"/>
              </a:ext>
            </a:extLst>
          </p:cNvPr>
          <p:cNvSpPr>
            <a:spLocks noGrp="1"/>
          </p:cNvSpPr>
          <p:nvPr>
            <p:ph type="dt" sz="half" idx="10"/>
          </p:nvPr>
        </p:nvSpPr>
        <p:spPr/>
        <p:txBody>
          <a:bodyPr/>
          <a:lstStyle/>
          <a:p>
            <a:pPr>
              <a:defRPr/>
            </a:pPr>
            <a:r>
              <a:rPr lang="en-IN"/>
              <a:t>24-Dec-24</a:t>
            </a:r>
            <a:endParaRPr lang="en-US"/>
          </a:p>
        </p:txBody>
      </p:sp>
      <p:sp>
        <p:nvSpPr>
          <p:cNvPr id="8" name="Footer Placeholder 7">
            <a:extLst>
              <a:ext uri="{FF2B5EF4-FFF2-40B4-BE49-F238E27FC236}">
                <a16:creationId xmlns:a16="http://schemas.microsoft.com/office/drawing/2014/main" id="{DA5F149E-857F-4052-A839-D3B82FF47DB0}"/>
              </a:ext>
            </a:extLst>
          </p:cNvPr>
          <p:cNvSpPr>
            <a:spLocks noGrp="1"/>
          </p:cNvSpPr>
          <p:nvPr>
            <p:ph type="ftr" sz="quarter" idx="11"/>
          </p:nvPr>
        </p:nvSpPr>
        <p:spPr/>
        <p:txBody>
          <a:bodyPr/>
          <a:lstStyle/>
          <a:p>
            <a:pPr>
              <a:defRPr/>
            </a:pPr>
            <a:r>
              <a:rPr lang="en-US" dirty="0"/>
              <a:t>TEAM-42</a:t>
            </a:r>
          </a:p>
        </p:txBody>
      </p:sp>
      <p:sp>
        <p:nvSpPr>
          <p:cNvPr id="2" name="TextBox 1">
            <a:extLst>
              <a:ext uri="{FF2B5EF4-FFF2-40B4-BE49-F238E27FC236}">
                <a16:creationId xmlns:a16="http://schemas.microsoft.com/office/drawing/2014/main" id="{840680BA-DD81-2731-1288-8CD4FEA0235E}"/>
              </a:ext>
            </a:extLst>
          </p:cNvPr>
          <p:cNvSpPr txBox="1"/>
          <p:nvPr/>
        </p:nvSpPr>
        <p:spPr>
          <a:xfrm>
            <a:off x="6042241" y="6292334"/>
            <a:ext cx="21087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34431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D2161E-968E-311A-3BB6-7AFD9CF011B8}"/>
              </a:ext>
            </a:extLst>
          </p:cNvPr>
          <p:cNvSpPr txBox="1"/>
          <p:nvPr/>
        </p:nvSpPr>
        <p:spPr>
          <a:xfrm>
            <a:off x="1470582" y="636144"/>
            <a:ext cx="9643620" cy="4468980"/>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mn-cs"/>
              </a:rPr>
              <a:t>Administrator Module</a:t>
            </a:r>
            <a:endParaRPr kumimoji="0" 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The Administrator is provided with the username and password with which he/she can access the system. The Administrator has the right to maintain and modify the data in the database such as details, user details, etc..</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mn-cs"/>
              </a:rPr>
              <a:t>User Module</a:t>
            </a:r>
            <a:endParaRPr kumimoji="0" 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mn-cs"/>
            </a:endParaRPr>
          </a:p>
          <a:p>
            <a:pPr marL="0" marR="0" lvl="0" indent="0"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 user module is provided for the customer to access the system.</a:t>
            </a:r>
            <a:r>
              <a:rPr lang="en-US" sz="2000" dirty="0">
                <a:solidFill>
                  <a:prstClr val="black"/>
                </a:solidFill>
                <a:latin typeface="Times New Roman" panose="02020603050405020304" pitchFamily="18" charset="0"/>
                <a:ea typeface="Times New Roman" panose="02020603050405020304" pitchFamily="18" charset="0"/>
              </a:rPr>
              <a:t> The entire access will be provided for the user such as login, register, add to cart, payment, etc..</a:t>
            </a:r>
            <a:b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b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6" name="Date Placeholder 5">
            <a:extLst>
              <a:ext uri="{FF2B5EF4-FFF2-40B4-BE49-F238E27FC236}">
                <a16:creationId xmlns:a16="http://schemas.microsoft.com/office/drawing/2014/main" id="{132A1DA6-0084-4DBA-A5B9-EABBC4D4EF0B}"/>
              </a:ext>
            </a:extLst>
          </p:cNvPr>
          <p:cNvSpPr>
            <a:spLocks noGrp="1"/>
          </p:cNvSpPr>
          <p:nvPr>
            <p:ph type="dt" sz="half" idx="10"/>
          </p:nvPr>
        </p:nvSpPr>
        <p:spPr/>
        <p:txBody>
          <a:bodyPr/>
          <a:lstStyle/>
          <a:p>
            <a:pPr>
              <a:defRPr/>
            </a:pPr>
            <a:r>
              <a:rPr lang="en-IN"/>
              <a:t>24-Dec-24</a:t>
            </a:r>
            <a:endParaRPr lang="en-US"/>
          </a:p>
        </p:txBody>
      </p:sp>
      <p:sp>
        <p:nvSpPr>
          <p:cNvPr id="8" name="Footer Placeholder 7">
            <a:extLst>
              <a:ext uri="{FF2B5EF4-FFF2-40B4-BE49-F238E27FC236}">
                <a16:creationId xmlns:a16="http://schemas.microsoft.com/office/drawing/2014/main" id="{9C8980C7-6F13-4B09-9183-AD62B21C21A1}"/>
              </a:ext>
            </a:extLst>
          </p:cNvPr>
          <p:cNvSpPr>
            <a:spLocks noGrp="1"/>
          </p:cNvSpPr>
          <p:nvPr>
            <p:ph type="ftr" sz="quarter" idx="11"/>
          </p:nvPr>
        </p:nvSpPr>
        <p:spPr/>
        <p:txBody>
          <a:bodyPr/>
          <a:lstStyle/>
          <a:p>
            <a:pPr>
              <a:defRPr/>
            </a:pPr>
            <a:r>
              <a:rPr lang="en-US" dirty="0"/>
              <a:t>TEAM-42</a:t>
            </a:r>
          </a:p>
        </p:txBody>
      </p:sp>
      <p:sp>
        <p:nvSpPr>
          <p:cNvPr id="2" name="TextBox 1">
            <a:extLst>
              <a:ext uri="{FF2B5EF4-FFF2-40B4-BE49-F238E27FC236}">
                <a16:creationId xmlns:a16="http://schemas.microsoft.com/office/drawing/2014/main" id="{CC7B957B-7D2A-0FC8-F6B0-1D6222679E6E}"/>
              </a:ext>
            </a:extLst>
          </p:cNvPr>
          <p:cNvSpPr txBox="1"/>
          <p:nvPr/>
        </p:nvSpPr>
        <p:spPr>
          <a:xfrm>
            <a:off x="6042241" y="6292334"/>
            <a:ext cx="21087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8</a:t>
            </a:r>
          </a:p>
        </p:txBody>
      </p:sp>
    </p:spTree>
    <p:extLst>
      <p:ext uri="{BB962C8B-B14F-4D97-AF65-F5344CB8AC3E}">
        <p14:creationId xmlns:p14="http://schemas.microsoft.com/office/powerpoint/2010/main" val="2624853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973</TotalTime>
  <Words>1194</Words>
  <Application>Microsoft Macintosh PowerPoint</Application>
  <PresentationFormat>Widescreen</PresentationFormat>
  <Paragraphs>177</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Symbol</vt:lpstr>
      <vt:lpstr>Times New Roman</vt:lpstr>
      <vt:lpstr>Wingdings</vt:lpstr>
      <vt:lpstr>Wingdings 2</vt:lpstr>
      <vt:lpstr>Flow</vt:lpstr>
      <vt:lpstr>PowerPoint Presentation</vt:lpstr>
      <vt:lpstr>PowerPoint Presentation</vt:lpstr>
      <vt:lpstr>EXISTING SYSTEM</vt:lpstr>
      <vt:lpstr>PowerPoint Presentation</vt:lpstr>
      <vt:lpstr>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Office User</cp:lastModifiedBy>
  <cp:revision>75</cp:revision>
  <dcterms:created xsi:type="dcterms:W3CDTF">2023-09-01T10:41:25Z</dcterms:created>
  <dcterms:modified xsi:type="dcterms:W3CDTF">2024-12-24T03:55:08Z</dcterms:modified>
</cp:coreProperties>
</file>