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6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8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2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8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6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0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10" y="0"/>
            <a:ext cx="6091707" cy="50098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</a:t>
            </a:r>
            <a:r>
              <a:rPr lang="en-US" dirty="0" smtClean="0"/>
              <a:t>NVOCATION </a:t>
            </a:r>
            <a:br>
              <a:rPr lang="en-US" dirty="0" smtClean="0"/>
            </a:br>
            <a:r>
              <a:rPr lang="en-US" dirty="0" smtClean="0"/>
              <a:t>PATTERNS IN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JAVASCRIPT           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671256" y="257577"/>
            <a:ext cx="90152" cy="60015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225047" y="4589867"/>
            <a:ext cx="42371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6"/>
                </a:solidFill>
                <a:effectLst/>
                <a:latin typeface="+mj-lt"/>
              </a:rPr>
              <a:t>SAUMYA SRIVASTAVA</a:t>
            </a:r>
          </a:p>
          <a:p>
            <a:pPr algn="ctr"/>
            <a:endParaRPr lang="en-US" sz="2200" b="1" dirty="0" smtClean="0">
              <a:solidFill>
                <a:schemeClr val="accent6"/>
              </a:solidFill>
              <a:effectLst/>
              <a:latin typeface="+mj-lt"/>
            </a:endParaRPr>
          </a:p>
          <a:p>
            <a:pPr algn="ctr"/>
            <a:r>
              <a:rPr lang="en-US" sz="2200" b="1" dirty="0" smtClean="0">
                <a:solidFill>
                  <a:schemeClr val="accent6"/>
                </a:solidFill>
                <a:latin typeface="+mj-lt"/>
              </a:rPr>
              <a:t>Associate Software Engineer Trainee</a:t>
            </a:r>
            <a:endParaRPr lang="en-US" sz="2200" b="1" dirty="0">
              <a:solidFill>
                <a:schemeClr val="accent6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83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7963"/>
            <a:ext cx="8996652" cy="42879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Invoking a function in the program suspends the current execution and transfers the control to the execution of that particular function.</a:t>
            </a:r>
          </a:p>
          <a:p>
            <a:endParaRPr lang="en-US" dirty="0" smtClean="0"/>
          </a:p>
          <a:p>
            <a:r>
              <a:rPr lang="en-US" dirty="0" smtClean="0"/>
              <a:t>There are parameters which can be passed by the users according to the </a:t>
            </a:r>
            <a:r>
              <a:rPr lang="en-US" dirty="0" smtClean="0"/>
              <a:t>requirements.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smtClean="0"/>
              <a:t>addition to these parameters there are two more parameters which are </a:t>
            </a:r>
            <a:r>
              <a:rPr lang="en-US" dirty="0" smtClean="0"/>
              <a:t>very </a:t>
            </a:r>
            <a:r>
              <a:rPr lang="en-US" dirty="0" smtClean="0"/>
              <a:t>important- this and arguments.</a:t>
            </a:r>
          </a:p>
          <a:p>
            <a:endParaRPr lang="en-US" dirty="0" smtClean="0"/>
          </a:p>
          <a:p>
            <a:r>
              <a:rPr lang="en-US" dirty="0" smtClean="0"/>
              <a:t>The value of this in every function depends on how that function is being 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Types of Invocation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1815921"/>
            <a:ext cx="8062175" cy="4378817"/>
          </a:xfrm>
        </p:spPr>
      </p:pic>
    </p:spTree>
    <p:extLst>
      <p:ext uri="{BB962C8B-B14F-4D97-AF65-F5344CB8AC3E}">
        <p14:creationId xmlns:p14="http://schemas.microsoft.com/office/powerpoint/2010/main" val="6646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FUNCTION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called as a function.</a:t>
            </a:r>
          </a:p>
          <a:p>
            <a:endParaRPr lang="en-US" dirty="0" smtClean="0"/>
          </a:p>
          <a:p>
            <a:r>
              <a:rPr lang="en-US" dirty="0" smtClean="0"/>
              <a:t>Global object is returned by ‘this’ when we call a function through function invocation pattern.</a:t>
            </a:r>
          </a:p>
          <a:p>
            <a:endParaRPr lang="en-US" dirty="0" smtClean="0"/>
          </a:p>
          <a:p>
            <a:r>
              <a:rPr lang="en-US" dirty="0" smtClean="0"/>
              <a:t>The global object for the browser is window.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METHOD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131733" cy="42464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a function is </a:t>
            </a:r>
            <a:r>
              <a:rPr lang="en-US" dirty="0"/>
              <a:t>d</a:t>
            </a:r>
            <a:r>
              <a:rPr lang="en-US" dirty="0" smtClean="0"/>
              <a:t>efined as a property of object, that function is called a method</a:t>
            </a:r>
            <a:r>
              <a:rPr lang="en-US" dirty="0" smtClean="0"/>
              <a:t>. In this method invoking </a:t>
            </a:r>
            <a:r>
              <a:rPr lang="en-US" u="sng" dirty="0" smtClean="0"/>
              <a:t>‘this’ keyword is the object before ( . ) dot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a method is invoked , it is known as method invocation pattern.</a:t>
            </a:r>
          </a:p>
          <a:p>
            <a:endParaRPr lang="en-US" dirty="0"/>
          </a:p>
          <a:p>
            <a:r>
              <a:rPr lang="en-US" dirty="0" smtClean="0"/>
              <a:t>Method invocation- </a:t>
            </a:r>
            <a:r>
              <a:rPr lang="en-US" dirty="0" err="1" smtClean="0"/>
              <a:t>object.method</a:t>
            </a:r>
            <a:r>
              <a:rPr lang="en-US" dirty="0" smtClean="0"/>
              <a:t>();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a method is invoked by method invocation pattern, the object which is used to call it, is returned by ‘this’.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CONSTRUCTOR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is invoked with new prefix, it is called constructor invocation pattern.</a:t>
            </a:r>
          </a:p>
          <a:p>
            <a:endParaRPr lang="en-US" dirty="0"/>
          </a:p>
          <a:p>
            <a:r>
              <a:rPr lang="en-US" dirty="0" smtClean="0"/>
              <a:t>With the use of new keyword, new object is created.</a:t>
            </a:r>
          </a:p>
          <a:p>
            <a:endParaRPr lang="en-US" dirty="0"/>
          </a:p>
          <a:p>
            <a:r>
              <a:rPr lang="en-US" dirty="0" smtClean="0"/>
              <a:t>If a function is called by constructor invocation pattern, that new object is returned by ‘this’.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INDIRECT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indirect invocation pattern, we have choice that what value of this we want to be returned.</a:t>
            </a:r>
          </a:p>
          <a:p>
            <a:endParaRPr lang="en-US" dirty="0"/>
          </a:p>
          <a:p>
            <a:r>
              <a:rPr lang="en-US" dirty="0" smtClean="0"/>
              <a:t>Calling the function indirectly such that we can manually pass value of ‘this’ , is known as indirect invocation pattern.</a:t>
            </a:r>
          </a:p>
          <a:p>
            <a:endParaRPr lang="en-US" dirty="0"/>
          </a:p>
          <a:p>
            <a:r>
              <a:rPr lang="en-US" dirty="0" smtClean="0"/>
              <a:t>Further, there are three ways to call a function through indirect invocation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WAYS FOR INDIRECT INVOCATION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1. </a:t>
            </a:r>
            <a:r>
              <a:rPr lang="en-US" sz="2800" b="1" u="sng" dirty="0" smtClean="0"/>
              <a:t>call()</a:t>
            </a:r>
          </a:p>
          <a:p>
            <a:endParaRPr lang="en-US" sz="2800" b="1" u="sng" dirty="0"/>
          </a:p>
          <a:p>
            <a:r>
              <a:rPr lang="en-US" sz="2800" b="1" dirty="0" smtClean="0"/>
              <a:t>2.</a:t>
            </a:r>
            <a:r>
              <a:rPr lang="en-US" sz="2800" b="1" u="sng" dirty="0" smtClean="0"/>
              <a:t>apply()</a:t>
            </a:r>
          </a:p>
          <a:p>
            <a:endParaRPr lang="en-US" sz="2800" b="1" u="sng" dirty="0"/>
          </a:p>
          <a:p>
            <a:r>
              <a:rPr lang="en-US" sz="2800" b="1" dirty="0" smtClean="0"/>
              <a:t>3.</a:t>
            </a:r>
            <a:r>
              <a:rPr lang="en-US" sz="2800" b="1" u="sng" dirty="0" smtClean="0"/>
              <a:t> bind()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6891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333" y="2650337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      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7482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338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INVOCATION  PATTERNS IN   JAVASCRIPT             </vt:lpstr>
      <vt:lpstr>INVOCATION</vt:lpstr>
      <vt:lpstr>          Types of Invocation Pattern</vt:lpstr>
      <vt:lpstr>1. FUNCTION INVOCATION PATTERN</vt:lpstr>
      <vt:lpstr>2. METHOD INVOCATION PATTERN</vt:lpstr>
      <vt:lpstr>3. CONSTRUCTOR INVOCATION PATTERN</vt:lpstr>
      <vt:lpstr>4. INDIRECT INVOCATION PATTERN</vt:lpstr>
      <vt:lpstr>THREE WAYS FOR INDIRECT INVOCATION </vt:lpstr>
      <vt:lpstr>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INVOCATION PATTERNS IN JAVASCRIPT</dc:title>
  <dc:creator>Windows User</dc:creator>
  <cp:lastModifiedBy>Saumya Srivastava</cp:lastModifiedBy>
  <cp:revision>10</cp:revision>
  <dcterms:created xsi:type="dcterms:W3CDTF">2021-03-16T23:57:20Z</dcterms:created>
  <dcterms:modified xsi:type="dcterms:W3CDTF">2021-04-08T11:49:46Z</dcterms:modified>
</cp:coreProperties>
</file>