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embeddedFont>
    <p:embeddedFont>
      <p:font typeface="Oswald"/>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