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Source Code Pro"/>
      <p:regular r:id="rId33"/>
      <p:bold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8dee78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8dee78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8dee78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8dee78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8dee78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8dee78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8dee78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8dee78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8dee780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8dee780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8dee780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8dee780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8dee780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8dee780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8dee780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8dee780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ee780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ee780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8dee780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8dee780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dee780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dee780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dee780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dee780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dee780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dee780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dee780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dee780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8dee780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8dee780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8dee780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8dee780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8dee78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8dee78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3600453"/>
            <a:ext cx="5194373" cy="132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3" name="Google Shape;183;p3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document represented as a vector of word counts is called a “Bag of Words”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These are now vectors in an N-dimensional space, we can compare vectors with cosine similarity: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2" name="Google Shape;19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improve on Bag of Words by adjusting word counts based on their frequency in corpus (the group of all the documents)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use TF-IDF (Term Frequency - Inverse Document Frequency)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9" name="Google Shape;19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1" name="Google Shape;2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581125" y="1174200"/>
            <a:ext cx="8258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Term Frequency - Importance of the term within that document 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TF(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Number of occurrences of term 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document 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Inverse Document Frequency - Importance of the term in the corpus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IDF(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log(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where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total number of documents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number of documents with the term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8" name="Google Shape;20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0" name="Google Shape;21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581125" y="1174200"/>
            <a:ext cx="8381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Mathematically, TF-IDF is then expressed:</a:t>
            </a:r>
            <a:endParaRPr sz="30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926" y="1950625"/>
            <a:ext cx="7390700" cy="24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has a lot of pyspark.ml.feature tools to help out with this entire process and make it all easy for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a custom code along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8" name="Google Shape;22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jump into the code along project, let’s explore a few of the tools Spark has for dealing with text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we’ll be able to use them easily in our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ctrTitle"/>
          </p:nvPr>
        </p:nvSpPr>
        <p:spPr>
          <a:xfrm>
            <a:off x="121650" y="1545450"/>
            <a:ext cx="89007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NLP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building a spam detection filter using Python and 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data set consists of volunteered text messages from a study in Singapore and some spam texts from a UK reporting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learn about the basics of Natural Language Processing!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field of machine learning that focuses on creating models from a text data source (straight from articles of words).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NLP section of the course will just contain a single custom code along example because the documentation doesn’t really have a full example and the custom code along is a larger multi-step process.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very large field of machine learning with its own unique challenges and sets of algorithms and features, so what we cover here will be scratching just the surface!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Optional Reading Suggestions: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Wikipedia Article on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NLTK Book (separate Python library)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Foundations of Statistical Natural Language Processing (Manning)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Examples of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Clustering News Articles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Suggesting similar books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Grouping Legal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Analyzing Consumer Feedback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Spam Email Detection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basic process for NLP: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Compile all documents (Corpus)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Featurize the words to numerics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Compare features of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standard way of doing this is through the use of what is known as “TF-IDF” methods.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TF-IDF stands for Term Frequency - Inverse Document Frequency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1" name="Google Shape;17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NLP 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Simple Example: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You have 2 documents: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Featurize based on word count: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