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Inconsolata"/>
      <p:regular r:id="rId37"/>
      <p:bold r:id="rId38"/>
    </p:embeddedFont>
    <p:embeddedFont>
      <p:font typeface="Montserra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6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Inconsolata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38" Type="http://schemas.openxmlformats.org/officeDocument/2006/relationships/font" Target="fonts/Inconsolata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4476ad0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4476ad0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4476ad0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4476ad0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4476ad0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4476ad0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4476ad0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4476ad0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4476ad0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4476ad0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4476ad0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4476ad0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4476ad0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4476ad0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4476ad0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4476ad0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4476ad0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4476ad0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4476ad0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4476ad0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4476ad0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4476ad0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4476ad0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f4476ad0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4476ad0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4476ad0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4476ad0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4476ad0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4476ad0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4476ad0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4476ad0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f4476ad0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f4476ad0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f4476ad0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f4476ad0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f4476ad0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f4476ad0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f4476ad0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f4476ad0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f4476ad0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4476ad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4476ad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f4476ad0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f4476ad0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f4476ad0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f4476ad0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f4476ad0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f4476ad0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4476ad0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4476ad0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4476ad0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4476ad0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4476ad0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4476ad0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4476ad0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4476ad0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4476ad0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4476ad0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4476ad0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4476ad0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various possible data sources (Kafka, Flume,Kinesis, etc…) can not realistically be shown in a single computer setting.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your place of work necessitates use of one of these sources, Spark provides full integration guides.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Keep in mind not every source version is available with the Python API.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jump to the documentation to show you where you can find additional information on Spark Streaming!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Google Shape;138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8" y="1312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Example 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6" name="Google Shape;14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Because we will be using Spark Streaming and not structured streaming (still experimental and in Alpha) we need to use some older “RDD” syntax.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stems from using a SparkContext instead of a SparkSession.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4" name="Google Shape;154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building a very simple application that connects to a local stream of data (an open terminal) through a socket connection.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will then count the words for each line that we type in.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steps for streaming will be: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SparkContext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StreamingContext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Socket Text Stream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Read in the lines as a “DStream”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steps for working with the data: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Split the input line into a list of words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Map each word to a tuple: (word,1)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group (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reduce)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 the tuples by the word (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key)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and sum up the second argument (the number one)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will then provide us with a word count in the form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 (‘hello’,3)</a:t>
            </a:r>
            <a:r>
              <a:rPr b="1" lang="en" sz="30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each line.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a quick note, the RDD syntax relies heavily on lambda expressions, which are just quick anonymous functions.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Fortunately, all the lambda expressions used here are quite simple and basic.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with this simple example!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ctrTitle"/>
          </p:nvPr>
        </p:nvSpPr>
        <p:spPr>
          <a:xfrm>
            <a:off x="152400" y="1312825"/>
            <a:ext cx="8852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Twitter Project  Part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Streaming is an extension of the core Spark API that enables scalable, high-throughput, fault-tolerant stream processing of live data streams.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it is time for your final project!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create a simple application that plots out the popularity of tags associated with incoming tweets streamed live from Twitter.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first need to create a Twitter Developer Account to get our access codes.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you’ll need to install the tweepy library as well as matplotlib and seaborn.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by going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apps.twitter.com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ctrTitle"/>
          </p:nvPr>
        </p:nvSpPr>
        <p:spPr>
          <a:xfrm>
            <a:off x="152400" y="1312825"/>
            <a:ext cx="8852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Twitter Project 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next task is to write a script that will connect to Twitter for streaming.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be a .py file that we will call later 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ctrTitle"/>
          </p:nvPr>
        </p:nvSpPr>
        <p:spPr>
          <a:xfrm>
            <a:off x="152400" y="1312825"/>
            <a:ext cx="8852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Twitter Project  Part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we will finish off our project by setting up a Jupyter Notebook with Spark that will connect to the socket connection created by TweetRead.py!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to fill in your credentials for everything to work!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5" name="Google Shape;24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this lecture I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highly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recommend that you avoid typing out the instructions on your own and instead use the provided notebook: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Introduction to Spark Streaming.ipynb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many places where a simple typo can mess everything up, and the nature of SQLContexts and the sockets will require you to restart your VirtualBox to get going again.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9" name="Google Shape;25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Depending on how many times you run through this exercise, the port you assigned in TweetRead.py may already be in use, we’ll go over how to change that port.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6" name="Google Shape;26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also need to install one more library called pandas.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pip3 install pandas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Install this at the terminal and then restart you VirtualBox Ubuntu Machine before following along with this lecture.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 can be ingested from many sources like Kafka, Flume, Kinesis, or TCP sockets, and can be processed using complex algorithms expressed with high-level functions like map, reduce, join and window.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are the steps we’ll take: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Quickly review TweetRead.py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Open up the provided notebook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Scroll down to the Twitter section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Run the .py files and cells in the correct order as we explain what is happening line by line.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0" name="Google Shape;28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many steps that must be done in the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exact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order for this entire process to work!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do even a single step out of order, you’ll need to restart the VirtualBox and start over again.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Using the provided TweetRead.py and Introduction to Spark Streaming.ipynb will save you a lot of time and frustration!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97977"/>
            <a:ext cx="9144000" cy="3417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Internally, Spark Streaming receives live input data streams and divides the data into batches, which are then processed by the Spark engine to generate the final stream of results in batches.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" name="Google Shape;90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" name="Google Shape;98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51481"/>
            <a:ext cx="9144000" cy="204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this course we will first work through a simple streaming example.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need to simultaneously use jupyter notebook and a terminal for this.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easiest to follow through a local installation using Virtual Box.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" name="Google Shape;107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working through that example we will finish off the course with a Twitter Analysis Project.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follow along with this project you’ll need to install a few visualization libraries and set up a Twitter Developer Account.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walk you through all these steps when the time comes during the lectures.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