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Montserra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b6b48db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b6b48db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b6b48db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b6b48db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b6b48db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b6b48db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b6b48db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b6b48db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b6b48db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b6b48db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b6b48db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b6b48db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b6b48db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b6b48db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b6b48db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b6b48db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b6b48db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b6b48db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b6b48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b6b48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b6b48db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b6b48db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b6b48db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b6b48db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Installation Options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you all set up!</a:t>
            </a:r>
            <a:endParaRPr/>
          </a:p>
        </p:txBody>
      </p:sp>
      <p:pic>
        <p:nvPicPr>
          <p:cNvPr id="56" name="Google Shape;56;p1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Notebook System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is a company founded by the creator of Spark.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Currently they have a freely hosted Notebook platform that supports a variety of Spark APIs.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" name="Google Shape;128;p2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AWS EMR Notebook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AWS Elastic MapReduce Platform allows you to quickly set up clusters.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</a:t>
            </a: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a free service.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it allows for a very quick setup of a large cluster.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p2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Jump to the curriculum page and choose the installation lecture you prefer.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don’t need to go through all of them.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Personally, I recommend the VirtualBox so you can run everything locally.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2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Don’t feel restricted to just these 4 options!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code we work through will work on any platform that has support for Spark and Python.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" name="Google Shape;152;p2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begin auto-playing through the installation lectures, jump to whichever lecture you want!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Leave yourself 20-30 minutes for the setup, although some are much faster!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2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now time to get your system setup with Python and Spark!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section has lectures covering four installation options, you are free to choose whichever you want (or go with your own personal setup)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All of the installation options will work on any OS, because we will either link you online to a Linux based system, or use VirtualBox to set-up a Linux based system locally.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explain why we do this.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Realistically Spark won’t be running on a single machine, it will run on a cluster on a service, like AWS.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cluster services will pretty much always be a Linux based system.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1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Understanding the very basics of setting up something through a Linux Command Line is essential to getting Spark going in the “real-world”.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go over various options based on Linux (instead of Windows or Mac).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to be clear-all these options will work for you regardless of your Operating System.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They’re Linux (Ubuntu) based, and will work either locally or through an online connection.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four methods we will cover: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Ubuntu+Spark+Python on VirtualBox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Amazon EC2 with Python and 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Notebook System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AWS EMR Notebook </a:t>
            </a: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(not free!)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explain each option!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1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Ubuntu on a VirtualBox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option will setup a VirtualBox on your local computer (any OS) and then walk through having Ubuntu,Spark, and Python all installed locally on this virtual machine.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2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Amazon EC2 with Python and 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walk through setting up a free “micro” instance on AWS EC2 which you can connect to online through SSH.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falls under the AWS 1-year free trial limits.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Office PowerPoint</Application>
  <PresentationFormat>On-screen Show (16:9)</PresentationFormat>
  <Paragraphs>51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Montserrat</vt:lpstr>
      <vt:lpstr>Simple Light</vt:lpstr>
      <vt:lpstr>Installation Options</vt:lpstr>
      <vt:lpstr>Python and Spark</vt:lpstr>
      <vt:lpstr>Python and Spark</vt:lpstr>
      <vt:lpstr>Python and Spark</vt:lpstr>
      <vt:lpstr>Python and Spark</vt:lpstr>
      <vt:lpstr>Python and Spark</vt:lpstr>
      <vt:lpstr>Python and Spark</vt:lpstr>
      <vt:lpstr>Python and Spark</vt:lpstr>
      <vt:lpstr>Python and Spark</vt:lpstr>
      <vt:lpstr>Python and Spark</vt:lpstr>
      <vt:lpstr>Python and Spark</vt:lpstr>
      <vt:lpstr>Python and Spark</vt:lpstr>
      <vt:lpstr>Python and Spark</vt:lpstr>
      <vt:lpstr>Python and 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Options</dc:title>
  <cp:lastModifiedBy>Sridevi Tolety</cp:lastModifiedBy>
  <cp:revision>1</cp:revision>
  <dcterms:modified xsi:type="dcterms:W3CDTF">2019-04-24T11:46:08Z</dcterms:modified>
</cp:coreProperties>
</file>