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7" d="100"/>
          <a:sy n="87" d="100"/>
        </p:scale>
        <p:origin x="-1434" y="-58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7E254F1-4415-47BF-9E91-C5D4B9A33350}" type="slidenum">
              <a:rPr lang="en-IN" smtClean="0"/>
              <a:t>7</a:t>
            </a:fld>
            <a:endParaRPr lang="en-IN"/>
          </a:p>
        </p:txBody>
      </p:sp>
    </p:spTree>
    <p:extLst>
      <p:ext uri="{BB962C8B-B14F-4D97-AF65-F5344CB8AC3E}">
        <p14:creationId xmlns:p14="http://schemas.microsoft.com/office/powerpoint/2010/main" val="3311366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2/24/2025</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2/24/2025</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2/24/2025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2/24/2025</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2/24/2025</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sri0099/steno.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a:noFill/>
        </p:spPr>
        <p:txBody>
          <a:bodyPr/>
          <a:lstStyle/>
          <a:p>
            <a:pPr algn="ctr"/>
            <a:r>
              <a:rPr lang="en-IN" dirty="0" smtClean="0">
                <a:solidFill>
                  <a:schemeClr val="accent1">
                    <a:lumMod val="75000"/>
                  </a:schemeClr>
                </a:solidFill>
              </a:rPr>
              <a:t>Stenography</a:t>
            </a:r>
            <a:endParaRPr lang="en-US" b="1" dirty="0">
              <a:solidFill>
                <a:schemeClr val="accent1">
                  <a:lumMod val="75000"/>
                </a:schemeClr>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CAPSTONE PROJECT</a:t>
            </a:r>
            <a:endParaRPr lang="en-US" sz="3200" b="1" dirty="0">
              <a:solidFill>
                <a:schemeClr val="accent1">
                  <a:lumMod val="75000"/>
                </a:schemeClr>
              </a:solidFill>
              <a:latin typeface="Arial"/>
              <a:cs typeface="Arial"/>
            </a:endParaRP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a:t>
            </a:r>
            <a:r>
              <a:rPr lang="en-US" sz="2000" b="1" dirty="0" smtClean="0">
                <a:solidFill>
                  <a:schemeClr val="accent1">
                    <a:lumMod val="75000"/>
                  </a:schemeClr>
                </a:solidFill>
                <a:latin typeface="Arial" pitchFamily="34" charset="0"/>
                <a:cs typeface="Arial" pitchFamily="34" charset="0"/>
              </a:rPr>
              <a:t>By   : SAIBA SRI MAHALAKSHMI</a:t>
            </a:r>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a:cs typeface="Arial"/>
              </a:rPr>
              <a:t>Student Name  : SAIBA SRI MAHALAKSHMI</a:t>
            </a:r>
            <a:endParaRPr lang="en-US" sz="2000" b="1" dirty="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College </a:t>
            </a:r>
            <a:r>
              <a:rPr lang="en-US" sz="2000" b="1" dirty="0">
                <a:solidFill>
                  <a:schemeClr val="accent1">
                    <a:lumMod val="75000"/>
                  </a:schemeClr>
                </a:solidFill>
                <a:latin typeface="Arial"/>
                <a:cs typeface="Arial"/>
              </a:rPr>
              <a:t>Name &amp; Department : </a:t>
            </a:r>
            <a:r>
              <a:rPr lang="en-US" sz="2000" b="1" dirty="0" smtClean="0">
                <a:solidFill>
                  <a:schemeClr val="accent1">
                    <a:lumMod val="75000"/>
                  </a:schemeClr>
                </a:solidFill>
                <a:latin typeface="Arial"/>
                <a:cs typeface="Arial"/>
              </a:rPr>
              <a:t>MCA &amp; DATA SCIENCE</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r>
              <a:rPr lang="en-IN" dirty="0" smtClean="0"/>
              <a:t>1</a:t>
            </a:r>
            <a:r>
              <a:rPr lang="en-IN" dirty="0"/>
              <a:t>.</a:t>
            </a:r>
            <a:r>
              <a:rPr lang="en-IN" b="1" dirty="0" smtClean="0"/>
              <a:t>Support </a:t>
            </a:r>
            <a:r>
              <a:rPr lang="en-IN" b="1" dirty="0"/>
              <a:t>for Audio &amp; Video Stenography</a:t>
            </a:r>
            <a:r>
              <a:rPr lang="en-IN" dirty="0"/>
              <a:t> </a:t>
            </a:r>
          </a:p>
          <a:p>
            <a:pPr marL="0" indent="0">
              <a:buNone/>
            </a:pPr>
            <a:r>
              <a:rPr lang="en-IN" dirty="0" smtClean="0"/>
              <a:t>      Extend </a:t>
            </a:r>
            <a:r>
              <a:rPr lang="en-IN" dirty="0"/>
              <a:t>the project to hide messages in audio (WAV, MP3) and video (MP4, AVI) files for enhanced versatility.</a:t>
            </a:r>
          </a:p>
          <a:p>
            <a:r>
              <a:rPr lang="en-IN" dirty="0" smtClean="0"/>
              <a:t>2</a:t>
            </a:r>
            <a:r>
              <a:rPr lang="en-IN" dirty="0"/>
              <a:t>.</a:t>
            </a:r>
            <a:r>
              <a:rPr lang="en-IN" b="1" dirty="0" smtClean="0"/>
              <a:t>Improved </a:t>
            </a:r>
            <a:r>
              <a:rPr lang="en-IN" b="1" dirty="0"/>
              <a:t>Encryption Techniques</a:t>
            </a:r>
            <a:r>
              <a:rPr lang="en-IN" dirty="0"/>
              <a:t> </a:t>
            </a:r>
          </a:p>
          <a:p>
            <a:pPr marL="0" indent="0">
              <a:buNone/>
            </a:pPr>
            <a:r>
              <a:rPr lang="en-IN" dirty="0" smtClean="0"/>
              <a:t>      Integrate </a:t>
            </a:r>
            <a:r>
              <a:rPr lang="en-IN" dirty="0"/>
              <a:t>AES, RSA, or SHA encryption to make hidden messages even more secure.</a:t>
            </a:r>
          </a:p>
          <a:p>
            <a:r>
              <a:rPr lang="en-IN" dirty="0" smtClean="0"/>
              <a:t>3</a:t>
            </a:r>
            <a:r>
              <a:rPr lang="en-IN" dirty="0"/>
              <a:t>.</a:t>
            </a:r>
            <a:r>
              <a:rPr lang="en-IN" b="1" dirty="0" smtClean="0"/>
              <a:t>AI-Based  </a:t>
            </a:r>
            <a:r>
              <a:rPr lang="en-IN" b="1" dirty="0" err="1" smtClean="0"/>
              <a:t>Steganalysis</a:t>
            </a:r>
            <a:r>
              <a:rPr lang="en-IN" b="1" dirty="0" smtClean="0"/>
              <a:t> </a:t>
            </a:r>
            <a:r>
              <a:rPr lang="en-IN" b="1" dirty="0"/>
              <a:t>Resistance</a:t>
            </a:r>
            <a:r>
              <a:rPr lang="en-IN" dirty="0"/>
              <a:t> </a:t>
            </a:r>
          </a:p>
          <a:p>
            <a:pPr marL="0" indent="0">
              <a:buNone/>
            </a:pPr>
            <a:r>
              <a:rPr lang="en-IN" dirty="0" smtClean="0"/>
              <a:t>      Implement </a:t>
            </a:r>
            <a:r>
              <a:rPr lang="en-IN" dirty="0"/>
              <a:t>machine learning techniques to make hidden data harder to detect by AI-based forensic tools.</a:t>
            </a:r>
          </a:p>
          <a:p>
            <a:r>
              <a:rPr lang="en-IN" dirty="0" smtClean="0"/>
              <a:t>4</a:t>
            </a:r>
            <a:r>
              <a:rPr lang="en-IN" dirty="0"/>
              <a:t>.</a:t>
            </a:r>
            <a:r>
              <a:rPr lang="en-IN" b="1" dirty="0" smtClean="0"/>
              <a:t>Lossless </a:t>
            </a:r>
            <a:r>
              <a:rPr lang="en-IN" b="1" dirty="0"/>
              <a:t>Data Compression</a:t>
            </a:r>
            <a:r>
              <a:rPr lang="en-IN" dirty="0"/>
              <a:t> </a:t>
            </a:r>
          </a:p>
          <a:p>
            <a:pPr marL="0" indent="0">
              <a:buNone/>
            </a:pPr>
            <a:r>
              <a:rPr lang="en-IN" dirty="0" smtClean="0"/>
              <a:t>      Use </a:t>
            </a:r>
            <a:r>
              <a:rPr lang="en-IN" dirty="0"/>
              <a:t>compression algorithms (e.g., Huffman coding, LZW) to reduce message size while maintaining quality.</a:t>
            </a:r>
          </a:p>
          <a:p>
            <a:r>
              <a:rPr lang="en-IN" dirty="0" smtClean="0"/>
              <a:t>5</a:t>
            </a:r>
            <a:r>
              <a:rPr lang="en-IN" dirty="0"/>
              <a:t>.</a:t>
            </a:r>
            <a:r>
              <a:rPr lang="en-IN" b="1" dirty="0" smtClean="0"/>
              <a:t>Cloud </a:t>
            </a:r>
            <a:r>
              <a:rPr lang="en-IN" b="1" dirty="0"/>
              <a:t>Integration</a:t>
            </a:r>
            <a:r>
              <a:rPr lang="en-IN" dirty="0"/>
              <a:t> </a:t>
            </a:r>
          </a:p>
          <a:p>
            <a:pPr marL="0" indent="0">
              <a:buNone/>
            </a:pPr>
            <a:r>
              <a:rPr lang="en-IN" dirty="0" smtClean="0"/>
              <a:t>      Enable </a:t>
            </a:r>
            <a:r>
              <a:rPr lang="en-IN" dirty="0"/>
              <a:t>secure cloud storage and retrieval of </a:t>
            </a:r>
            <a:r>
              <a:rPr lang="en-IN" dirty="0" smtClean="0"/>
              <a:t> </a:t>
            </a:r>
            <a:r>
              <a:rPr lang="en-IN" dirty="0" err="1" smtClean="0"/>
              <a:t>steganographic</a:t>
            </a:r>
            <a:r>
              <a:rPr lang="en-IN" dirty="0" smtClean="0"/>
              <a:t> </a:t>
            </a:r>
            <a:r>
              <a:rPr lang="en-IN" dirty="0"/>
              <a:t>images/audio for remote access.</a:t>
            </a: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a:t>
            </a:r>
            <a:r>
              <a:rPr lang="en-US" sz="4400" b="1" dirty="0" smtClean="0">
                <a:solidFill>
                  <a:schemeClr val="accent1"/>
                </a:solidFill>
                <a:latin typeface="Arial"/>
                <a:cs typeface="Arial"/>
              </a:rPr>
              <a:t>scope(optional)</a:t>
            </a:r>
            <a:endParaRPr lang="en-US" sz="4400" b="1" dirty="0">
              <a:solidFill>
                <a:schemeClr val="accent1"/>
              </a:solidFill>
              <a:latin typeface="Arial"/>
              <a:cs typeface="Arial"/>
            </a:endParaRP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800" b="1" dirty="0"/>
              <a:t>With the increasing need for secure communication and data protection, traditional encryption methods may attract unwanted attention. Stenography, the practice of concealing information within digital media, offers a covert way to transmit sensitive data without raising suspicion. The challenge is to develop a stenography-based system that can efficiently hide and extract text within images, audio, or video files while maintaining the original quality and ensuring minimal detectability. The system should be user-friendly, support various file formats, and provide a robust mechanism for data security and retrieval.</a:t>
            </a:r>
            <a:endParaRPr lang="en-IN" sz="1400"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543078"/>
            <a:ext cx="11613485" cy="5563973"/>
          </a:xfrm>
        </p:spPr>
        <p:txBody>
          <a:bodyPr vert="horz" lIns="91440" tIns="45720" rIns="91440" bIns="45720" rtlCol="0" anchor="ctr">
            <a:noAutofit/>
          </a:bodyPr>
          <a:lstStyle/>
          <a:p>
            <a:r>
              <a:rPr lang="en-IN" b="1" dirty="0"/>
              <a:t>Programming </a:t>
            </a:r>
            <a:r>
              <a:rPr lang="en-IN" b="1" dirty="0" smtClean="0"/>
              <a:t>Language : </a:t>
            </a:r>
            <a:r>
              <a:rPr lang="en-IN" dirty="0" smtClean="0"/>
              <a:t>Python Development </a:t>
            </a:r>
            <a:r>
              <a:rPr lang="en-IN" dirty="0"/>
              <a:t>Environment: Python </a:t>
            </a:r>
            <a:r>
              <a:rPr lang="en-IN" dirty="0" smtClean="0"/>
              <a:t>IDLE Libraries </a:t>
            </a:r>
            <a:r>
              <a:rPr lang="en-IN" dirty="0"/>
              <a:t>&amp; </a:t>
            </a:r>
            <a:r>
              <a:rPr lang="en-IN" dirty="0" smtClean="0"/>
              <a:t>Modules : PIL </a:t>
            </a:r>
            <a:r>
              <a:rPr lang="en-IN" dirty="0"/>
              <a:t>(Pillow) – For image processing (hiding and extracting data in images)</a:t>
            </a:r>
          </a:p>
          <a:p>
            <a:r>
              <a:rPr lang="en-IN" b="1" dirty="0" err="1" smtClean="0"/>
              <a:t>OpenCV</a:t>
            </a:r>
            <a:r>
              <a:rPr lang="en-IN" b="1" dirty="0" smtClean="0"/>
              <a:t> </a:t>
            </a:r>
            <a:r>
              <a:rPr lang="en-IN" dirty="0"/>
              <a:t>– If working with advanced image processing</a:t>
            </a:r>
          </a:p>
          <a:p>
            <a:r>
              <a:rPr lang="en-IN" b="1" dirty="0" err="1" smtClean="0"/>
              <a:t>NumPy</a:t>
            </a:r>
            <a:r>
              <a:rPr lang="en-IN" dirty="0" smtClean="0"/>
              <a:t> </a:t>
            </a:r>
            <a:r>
              <a:rPr lang="en-IN" dirty="0"/>
              <a:t>– For handling image data in arrays</a:t>
            </a:r>
          </a:p>
          <a:p>
            <a:r>
              <a:rPr lang="en-IN" b="1" dirty="0"/>
              <a:t>Wave (built-in Python module) </a:t>
            </a:r>
            <a:r>
              <a:rPr lang="en-IN" dirty="0"/>
              <a:t>– If implementing audio stenography</a:t>
            </a:r>
          </a:p>
          <a:p>
            <a:r>
              <a:rPr lang="en-IN" b="1" dirty="0" smtClean="0"/>
              <a:t>Cryptography </a:t>
            </a:r>
            <a:r>
              <a:rPr lang="en-IN" dirty="0" smtClean="0"/>
              <a:t>– For </a:t>
            </a:r>
            <a:r>
              <a:rPr lang="en-IN" dirty="0"/>
              <a:t>encrypting the hidden message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normAutofit fontScale="85000" lnSpcReduction="20000"/>
          </a:bodyPr>
          <a:lstStyle/>
          <a:p>
            <a:r>
              <a:rPr lang="en-US" sz="1800" b="1" dirty="0" smtClean="0"/>
              <a:t>1.Invisible </a:t>
            </a:r>
            <a:r>
              <a:rPr lang="en-US" sz="1800" b="1" dirty="0"/>
              <a:t>Data Hiding</a:t>
            </a:r>
          </a:p>
          <a:p>
            <a:pPr marL="0" indent="0">
              <a:buNone/>
            </a:pPr>
            <a:r>
              <a:rPr lang="en-US" sz="1800" dirty="0" smtClean="0"/>
              <a:t>       The message is hidden inside an image or audio without changing its appearance or quality, making it undetectable.</a:t>
            </a:r>
          </a:p>
          <a:p>
            <a:r>
              <a:rPr lang="en-US" sz="1800" b="1" dirty="0" smtClean="0"/>
              <a:t>2</a:t>
            </a:r>
            <a:r>
              <a:rPr lang="en-US" sz="1800" b="1" dirty="0"/>
              <a:t>. Encryption for Extra Security</a:t>
            </a:r>
          </a:p>
          <a:p>
            <a:pPr marL="0" indent="0">
              <a:buNone/>
            </a:pPr>
            <a:r>
              <a:rPr lang="en-US" sz="1800" dirty="0" smtClean="0"/>
              <a:t>       Uses </a:t>
            </a:r>
            <a:r>
              <a:rPr lang="en-US" sz="1800" dirty="0"/>
              <a:t>encryption (e.g., AES or simple XOR cipher) to add an extra layer of protection before hiding the message.</a:t>
            </a:r>
          </a:p>
          <a:p>
            <a:r>
              <a:rPr lang="en-US" sz="1800" b="1" dirty="0" smtClean="0"/>
              <a:t>3</a:t>
            </a:r>
            <a:r>
              <a:rPr lang="en-US" sz="1800" b="1" dirty="0"/>
              <a:t>. Multiple File Format Support</a:t>
            </a:r>
          </a:p>
          <a:p>
            <a:pPr marL="0" indent="0">
              <a:buNone/>
            </a:pPr>
            <a:r>
              <a:rPr lang="en-US" sz="1800" dirty="0" smtClean="0"/>
              <a:t>       Can </a:t>
            </a:r>
            <a:r>
              <a:rPr lang="en-US" sz="1800" dirty="0"/>
              <a:t>work with JPEG, PNG, BMP for images or WAV for audio files.</a:t>
            </a:r>
          </a:p>
          <a:p>
            <a:r>
              <a:rPr lang="en-US" sz="1800" b="1" dirty="0" smtClean="0"/>
              <a:t>4</a:t>
            </a:r>
            <a:r>
              <a:rPr lang="en-US" sz="1800" b="1" dirty="0"/>
              <a:t>. Easy Message Extraction</a:t>
            </a:r>
          </a:p>
          <a:p>
            <a:pPr marL="0" indent="0">
              <a:buNone/>
            </a:pPr>
            <a:r>
              <a:rPr lang="en-US" sz="1800" dirty="0" smtClean="0"/>
              <a:t>       With </a:t>
            </a:r>
            <a:r>
              <a:rPr lang="en-US" sz="1800" dirty="0"/>
              <a:t>a simple Python script, the hidden message can be extracted instantly.</a:t>
            </a:r>
          </a:p>
          <a:p>
            <a:r>
              <a:rPr lang="en-US" sz="1800" b="1" dirty="0" smtClean="0"/>
              <a:t>5</a:t>
            </a:r>
            <a:r>
              <a:rPr lang="en-US" sz="1800" b="1" dirty="0"/>
              <a:t>. Minimal Image Distortion</a:t>
            </a:r>
          </a:p>
          <a:p>
            <a:pPr marL="0" indent="0">
              <a:buNone/>
            </a:pPr>
            <a:r>
              <a:rPr lang="en-US" sz="1800" dirty="0" smtClean="0"/>
              <a:t>       The </a:t>
            </a:r>
            <a:r>
              <a:rPr lang="en-US" sz="1800" dirty="0"/>
              <a:t>algorithm ensures that image quality remains unchanged, preventing detection by the human eye.</a:t>
            </a:r>
          </a:p>
          <a:p>
            <a:r>
              <a:rPr lang="en-US" sz="1800" b="1" dirty="0" smtClean="0"/>
              <a:t>6</a:t>
            </a:r>
            <a:r>
              <a:rPr lang="en-US" sz="1800" b="1" dirty="0"/>
              <a:t>. Lightweight &amp; Fast Processing</a:t>
            </a:r>
          </a:p>
          <a:p>
            <a:pPr marL="0" indent="0">
              <a:buNone/>
            </a:pPr>
            <a:r>
              <a:rPr lang="en-US" sz="1800" dirty="0" smtClean="0"/>
              <a:t>       The </a:t>
            </a:r>
            <a:r>
              <a:rPr lang="en-US" sz="1800" dirty="0"/>
              <a:t>program runs quickly and efficiently, even on low-end systems.</a:t>
            </a:r>
          </a:p>
          <a:p>
            <a:r>
              <a:rPr lang="en-US" sz="1800" b="1" dirty="0" smtClean="0"/>
              <a:t>7</a:t>
            </a:r>
            <a:r>
              <a:rPr lang="en-US" sz="1800" b="1" dirty="0"/>
              <a:t>. User-Friendly &amp; Customizable</a:t>
            </a:r>
          </a:p>
          <a:p>
            <a:pPr marL="0" indent="0">
              <a:buNone/>
            </a:pPr>
            <a:r>
              <a:rPr lang="en-US" sz="1800" dirty="0" smtClean="0"/>
              <a:t>       Simple </a:t>
            </a:r>
            <a:r>
              <a:rPr lang="en-US" sz="1800" dirty="0"/>
              <a:t>GUI (if implemented using </a:t>
            </a:r>
            <a:r>
              <a:rPr lang="en-US" sz="1800" dirty="0" smtClean="0"/>
              <a:t> </a:t>
            </a:r>
            <a:r>
              <a:rPr lang="en-US" sz="1800" dirty="0" err="1" smtClean="0"/>
              <a:t>Tkinter</a:t>
            </a:r>
            <a:r>
              <a:rPr lang="en-US" sz="1800" dirty="0" smtClean="0"/>
              <a:t> </a:t>
            </a:r>
            <a:r>
              <a:rPr lang="en-US" sz="1800" dirty="0"/>
              <a:t>or </a:t>
            </a:r>
            <a:r>
              <a:rPr lang="en-US" sz="1800" dirty="0" smtClean="0"/>
              <a:t> </a:t>
            </a:r>
            <a:r>
              <a:rPr lang="en-US" sz="1800" dirty="0" err="1" smtClean="0"/>
              <a:t>PyQt</a:t>
            </a:r>
            <a:r>
              <a:rPr lang="en-US" sz="1800" dirty="0"/>
              <a:t>) makes it easy to use, or a CLI for power users.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xmlns="" id="{AB679E23-F86A-AFA9-FE9C-7F5A518E8198}"/>
              </a:ext>
            </a:extLst>
          </p:cNvPr>
          <p:cNvSpPr>
            <a:spLocks noGrp="1"/>
          </p:cNvSpPr>
          <p:nvPr>
            <p:ph idx="1"/>
          </p:nvPr>
        </p:nvSpPr>
        <p:spPr/>
        <p:txBody>
          <a:bodyPr>
            <a:normAutofit fontScale="85000" lnSpcReduction="10000"/>
          </a:bodyPr>
          <a:lstStyle/>
          <a:p>
            <a:r>
              <a:rPr lang="en-US" b="1" dirty="0"/>
              <a:t>1. Cybersecurity Professionals</a:t>
            </a:r>
          </a:p>
          <a:p>
            <a:pPr marL="0" indent="0">
              <a:buNone/>
            </a:pPr>
            <a:r>
              <a:rPr lang="en-US" dirty="0" smtClean="0"/>
              <a:t>      To </a:t>
            </a:r>
            <a:r>
              <a:rPr lang="en-US" dirty="0"/>
              <a:t>securely transmit sensitive data without attracting attention.</a:t>
            </a:r>
          </a:p>
          <a:p>
            <a:r>
              <a:rPr lang="en-US" b="1" dirty="0" smtClean="0"/>
              <a:t> </a:t>
            </a:r>
            <a:r>
              <a:rPr lang="en-US" b="1" dirty="0"/>
              <a:t>2. Journalists &amp; Whistleblowers</a:t>
            </a:r>
          </a:p>
          <a:p>
            <a:pPr marL="0" indent="0">
              <a:buNone/>
            </a:pPr>
            <a:r>
              <a:rPr lang="en-US" dirty="0" smtClean="0"/>
              <a:t>      To </a:t>
            </a:r>
            <a:r>
              <a:rPr lang="en-US" dirty="0"/>
              <a:t>communicate confidential information without detection.</a:t>
            </a:r>
          </a:p>
          <a:p>
            <a:r>
              <a:rPr lang="en-US" b="1" dirty="0" smtClean="0"/>
              <a:t>3</a:t>
            </a:r>
            <a:r>
              <a:rPr lang="en-US" b="1" dirty="0"/>
              <a:t>. Government &amp; Defense Organizations</a:t>
            </a:r>
          </a:p>
          <a:p>
            <a:pPr marL="0" indent="0">
              <a:buNone/>
            </a:pPr>
            <a:r>
              <a:rPr lang="en-US" dirty="0" smtClean="0"/>
              <a:t>       For </a:t>
            </a:r>
            <a:r>
              <a:rPr lang="en-US" dirty="0"/>
              <a:t>covert communication and data protection.</a:t>
            </a:r>
          </a:p>
          <a:p>
            <a:r>
              <a:rPr lang="en-US" b="1" dirty="0" smtClean="0"/>
              <a:t>4</a:t>
            </a:r>
            <a:r>
              <a:rPr lang="en-US" b="1" dirty="0"/>
              <a:t>. Digital Forensics Experts</a:t>
            </a:r>
          </a:p>
          <a:p>
            <a:pPr marL="0" indent="0">
              <a:buNone/>
            </a:pPr>
            <a:r>
              <a:rPr lang="en-US" dirty="0" smtClean="0"/>
              <a:t>       To </a:t>
            </a:r>
            <a:r>
              <a:rPr lang="en-US" dirty="0"/>
              <a:t>uncover hidden messages in digital evidence.</a:t>
            </a:r>
          </a:p>
          <a:p>
            <a:r>
              <a:rPr lang="en-US" b="1" dirty="0" smtClean="0"/>
              <a:t>5</a:t>
            </a:r>
            <a:r>
              <a:rPr lang="en-US" b="1" dirty="0"/>
              <a:t>. Ethical Hackers &amp; Penetration Testers</a:t>
            </a:r>
          </a:p>
          <a:p>
            <a:pPr marL="0" indent="0">
              <a:buNone/>
            </a:pPr>
            <a:r>
              <a:rPr lang="en-US" dirty="0" smtClean="0"/>
              <a:t>       To </a:t>
            </a:r>
            <a:r>
              <a:rPr lang="en-US" dirty="0"/>
              <a:t>test security measures against hidden data transmission.</a:t>
            </a:r>
          </a:p>
          <a:p>
            <a:r>
              <a:rPr lang="en-US" b="1" dirty="0" smtClean="0"/>
              <a:t>6</a:t>
            </a:r>
            <a:r>
              <a:rPr lang="en-US" b="1" dirty="0"/>
              <a:t>. Individuals Concerned About Privacy</a:t>
            </a:r>
          </a:p>
          <a:p>
            <a:pPr marL="0" indent="0">
              <a:buNone/>
            </a:pPr>
            <a:r>
              <a:rPr lang="en-US" dirty="0" smtClean="0"/>
              <a:t>      For </a:t>
            </a:r>
            <a:r>
              <a:rPr lang="en-US" dirty="0"/>
              <a:t>personal data security in images or audio files.</a:t>
            </a:r>
          </a:p>
          <a:p>
            <a:r>
              <a:rPr lang="en-US" b="1" dirty="0" smtClean="0"/>
              <a:t>7</a:t>
            </a:r>
            <a:r>
              <a:rPr lang="en-US" b="1" dirty="0"/>
              <a:t>. Software Developers &amp; Researchers</a:t>
            </a:r>
          </a:p>
          <a:p>
            <a:pPr marL="0" indent="0">
              <a:buNone/>
            </a:pPr>
            <a:r>
              <a:rPr lang="en-US" dirty="0" smtClean="0"/>
              <a:t>      To </a:t>
            </a:r>
            <a:r>
              <a:rPr lang="en-US" dirty="0"/>
              <a:t>explore data hiding techniques and improve security algorithms.</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F8070C-FF0D-BBE3-3D8A-C3794CCCE8A2}"/>
              </a:ext>
            </a:extLst>
          </p:cNvPr>
          <p:cNvSpPr>
            <a:spLocks noGrp="1"/>
          </p:cNvSpPr>
          <p:nvPr>
            <p:ph type="title"/>
          </p:nvPr>
        </p:nvSpPr>
        <p:spPr>
          <a:xfrm>
            <a:off x="472332" y="582410"/>
            <a:ext cx="11029616" cy="530296"/>
          </a:xfrm>
        </p:spPr>
        <p:txBody>
          <a:bodyPr/>
          <a:lstStyle/>
          <a:p>
            <a:r>
              <a:rPr lang="en-IN" dirty="0">
                <a:solidFill>
                  <a:schemeClr val="accent1"/>
                </a:solidFill>
              </a:rPr>
              <a:t>Results</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01043" y="874451"/>
            <a:ext cx="5333999" cy="2017453"/>
          </a:xfr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1056" y="3523276"/>
            <a:ext cx="5464629" cy="3004456"/>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9742" y="3523276"/>
            <a:ext cx="5551714" cy="3004456"/>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xmlns="" id="{D4974547-DF1B-77BB-E545-9344EDB9AD3F}"/>
              </a:ext>
            </a:extLst>
          </p:cNvPr>
          <p:cNvSpPr>
            <a:spLocks noGrp="1"/>
          </p:cNvSpPr>
          <p:nvPr>
            <p:ph idx="1"/>
          </p:nvPr>
        </p:nvSpPr>
        <p:spPr/>
        <p:txBody>
          <a:bodyPr/>
          <a:lstStyle/>
          <a:p>
            <a:r>
              <a:rPr lang="en-US" dirty="0"/>
              <a:t>Stenography is a powerful technique for hiding sensitive information within digital media, ensuring covert communication without raising suspicion. This project successfully implements image-based stenography using Python IDLE, allowing users to embed and extract hidden messages while preserving the original quality.</a:t>
            </a:r>
          </a:p>
          <a:p>
            <a:r>
              <a:rPr lang="en-US" dirty="0"/>
              <a:t>With features like encryption, multiple file format support, and minimal image distortion, the project enhances data security and privacy. It has practical applications in cybersecurity, journalism, digital forensics, and personal data protection.</a:t>
            </a:r>
          </a:p>
          <a:p>
            <a:r>
              <a:rPr lang="en-US" dirty="0"/>
              <a:t>Future improvements could include audio and video stenography, a user-friendly GUI, and advanced encryption techniques for enhanced security. This project demonstrates the potential of steganography in modern cybersecurity while maintaining simplicity and efficiency. </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xmlns="" id="{51A299DD-46FA-7866-41D8-C1BFCC2F69DD}"/>
              </a:ext>
            </a:extLst>
          </p:cNvPr>
          <p:cNvSpPr>
            <a:spLocks noGrp="1"/>
          </p:cNvSpPr>
          <p:nvPr>
            <p:ph idx="1"/>
          </p:nvPr>
        </p:nvSpPr>
        <p:spPr/>
        <p:txBody>
          <a:bodyPr/>
          <a:lstStyle/>
          <a:p>
            <a:r>
              <a:rPr lang="en-IN" dirty="0">
                <a:hlinkClick r:id="rId2"/>
              </a:rPr>
              <a:t>https://github.com/sri0099/steno.git</a:t>
            </a:r>
            <a:endParaRPr lang="en-IN" dirty="0"/>
          </a:p>
        </p:txBody>
      </p:sp>
      <p:sp>
        <p:nvSpPr>
          <p:cNvPr id="4" name="TextBox 3"/>
          <p:cNvSpPr txBox="1"/>
          <p:nvPr/>
        </p:nvSpPr>
        <p:spPr>
          <a:xfrm>
            <a:off x="1273629" y="2002971"/>
            <a:ext cx="2144485" cy="369332"/>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http://schemas.openxmlformats.org/package/2006/metadata/core-properties"/>
    <ds:schemaRef ds:uri="b30265f8-c5e2-4918-b4a1-b977299ca3e2"/>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Future forward</Template>
  <TotalTime>164</TotalTime>
  <Words>712</Words>
  <Application>Microsoft Office PowerPoint</Application>
  <PresentationFormat>Custom</PresentationFormat>
  <Paragraphs>74</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Stenography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Windows</cp:lastModifiedBy>
  <cp:revision>37</cp:revision>
  <dcterms:created xsi:type="dcterms:W3CDTF">2021-05-26T16:50:10Z</dcterms:created>
  <dcterms:modified xsi:type="dcterms:W3CDTF">2025-02-24T06:26:20Z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