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9" r:id="rId9"/>
    <p:sldId id="265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0C018FE-C8D6-4A9C-A702-41F1E0C1C452}" type="datetimeFigureOut">
              <a:rPr lang="en-IN" smtClean="0"/>
              <a:pPr/>
              <a:t>18-03-2018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IN" smtClean="0"/>
              <a:t>1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17" y="344557"/>
            <a:ext cx="9908461" cy="3193774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solidFill>
                  <a:schemeClr val="tx1"/>
                </a:solidFill>
              </a:rPr>
              <a:t>UBER </a:t>
            </a:r>
            <a:r>
              <a:rPr lang="en-IN" sz="4800" b="1" dirty="0" smtClean="0">
                <a:solidFill>
                  <a:schemeClr val="tx1"/>
                </a:solidFill>
              </a:rPr>
              <a:t>-</a:t>
            </a:r>
            <a:r>
              <a:rPr lang="en-IN" sz="4800" b="1" dirty="0" smtClean="0">
                <a:solidFill>
                  <a:schemeClr val="tx1"/>
                </a:solidFill>
              </a:rPr>
              <a:t/>
            </a:r>
            <a:br>
              <a:rPr lang="en-IN" sz="4800" b="1" dirty="0" smtClean="0">
                <a:solidFill>
                  <a:schemeClr val="tx1"/>
                </a:solidFill>
              </a:rPr>
            </a:br>
            <a:r>
              <a:rPr lang="en-IN" sz="4800" b="1" dirty="0" smtClean="0">
                <a:solidFill>
                  <a:schemeClr val="tx1"/>
                </a:solidFill>
              </a:rPr>
              <a:t>Demand &amp; Supply Analysis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5186149"/>
            <a:ext cx="6138856" cy="1139613"/>
          </a:xfrm>
        </p:spPr>
        <p:txBody>
          <a:bodyPr>
            <a:normAutofit lnSpcReduction="10000"/>
          </a:bodyPr>
          <a:lstStyle/>
          <a:p>
            <a:pPr algn="l"/>
            <a:endParaRPr lang="en-IN" b="1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  <a:p>
            <a:pPr algn="l"/>
            <a:endParaRPr lang="en-IN" b="1" dirty="0" smtClean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  <a:p>
            <a:pPr algn="l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Prepared By :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Srivalli Munagapati</a:t>
            </a:r>
            <a:r>
              <a:rPr lang="en-IN" sz="1200" b="1" dirty="0" smtClean="0"/>
              <a:t>	</a:t>
            </a:r>
            <a:endParaRPr lang="en-IN" sz="1800" b="1" dirty="0"/>
          </a:p>
        </p:txBody>
      </p:sp>
    </p:spTree>
    <p:extLst>
      <p:ext uri="{BB962C8B-B14F-4D97-AF65-F5344CB8AC3E}">
        <p14:creationId xmlns=""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Bi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Bivarit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" y="916849"/>
            <a:ext cx="5486400" cy="4972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0" y="937235"/>
            <a:ext cx="55430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Observation: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demand is not met due to lack of cars availability  is more during Night ,Mid Night  &amp; Morning.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rips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gets cancelled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more in the Morning and Day time.  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Bi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Last bivari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8" y="1034415"/>
            <a:ext cx="6827928" cy="48604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45827" y="1054802"/>
            <a:ext cx="4049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Observation: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Here, we find that there is huge amount of gap in the demand &amp; Supply of cabs due lack of availability of cars from airport during Night &amp; Mid Night.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Cancellation of Cabs are seen more from city during Morning &amp; Day request received from city to airport.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5391" y="1133180"/>
            <a:ext cx="102543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Key Observations for Difference between Demand – Supply Gap 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demand is high from City as compared to Airport, whereas finding says most of the cabs gets cancelled is also high during morning &amp; day hours at city due to which gap is increasing.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Another major demand is from Airport, but the lack of availability of cars the during Night Hours.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might be other factors of receiving less demand when cars are available like price per trip &amp; lack of coordination with flights arrival &amp; Departure timings. 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5391" y="1133180"/>
            <a:ext cx="102543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Recommendations :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Coordination of availability of cabs at airport with the flights time-table.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Introducing the schemes for drivers for encouraging the trips to pursue from city for airports.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Introducing offers/fees for drivers in order to control cancellation trips.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Other Variables can increase the Gap are : –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Charges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Fairs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ancellations Initiators ( customer/Drivers)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Peak Traffic Hours.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73457" y="846161"/>
            <a:ext cx="104541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Abstract </a:t>
            </a:r>
          </a:p>
          <a:p>
            <a:pPr algn="ctr"/>
            <a:endParaRPr lang="en-US" sz="24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Objective : </a:t>
            </a:r>
            <a:r>
              <a:rPr lang="en-US" dirty="0" smtClean="0"/>
              <a:t>To identify the root cause of gap between demand and supply of Uber Cabs and to provide recommendations.  </a:t>
            </a:r>
          </a:p>
          <a:p>
            <a:endParaRPr lang="en-US" dirty="0" smtClean="0"/>
          </a:p>
          <a:p>
            <a:r>
              <a:rPr lang="en-US" b="1" dirty="0" smtClean="0"/>
              <a:t>Strategy : </a:t>
            </a:r>
            <a:r>
              <a:rPr lang="en-US" sz="1600" dirty="0" smtClean="0"/>
              <a:t>To Split the provided Data and perform Univariate, Segmented &amp; Bivariate Analysis.</a:t>
            </a:r>
          </a:p>
          <a:p>
            <a:endParaRPr lang="en-US" b="1" dirty="0" smtClean="0"/>
          </a:p>
          <a:p>
            <a:r>
              <a:rPr lang="en-US" sz="2000" b="1" dirty="0" smtClean="0"/>
              <a:t>Assumptions: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sz="1600" dirty="0" smtClean="0"/>
              <a:t>24 Hours Day has been split to into below timeslots :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Early Morning - 3:00 - 6:59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Morning - 7:00 - 11:59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Day  - 12:00 - 16:59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Evening - 17:00 - 21:59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Night - 22:00 - 23:59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Mid Night - 00:00 - 2:59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01337" y="489857"/>
            <a:ext cx="10911840" cy="59436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Problem </a:t>
            </a:r>
            <a:r>
              <a:rPr lang="en-IN" sz="2800" dirty="0">
                <a:solidFill>
                  <a:schemeClr val="tx1"/>
                </a:solidFill>
              </a:rPr>
              <a:t>S</a:t>
            </a:r>
            <a:r>
              <a:rPr lang="en-IN" sz="2800" dirty="0" smtClean="0">
                <a:solidFill>
                  <a:schemeClr val="tx1"/>
                </a:solidFill>
              </a:rPr>
              <a:t>olving Methodology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31964" y="1606734"/>
            <a:ext cx="1776551" cy="548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Uber</a:t>
            </a:r>
            <a:r>
              <a:rPr lang="en-US" sz="1400" dirty="0" smtClean="0"/>
              <a:t> Data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57648" y="2403562"/>
            <a:ext cx="2495007" cy="3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Understanding  Of Meta Data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3772" y="2952201"/>
            <a:ext cx="2416628" cy="444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Data Cleaning and Derive Required Variables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3772" y="3653233"/>
            <a:ext cx="2377440" cy="44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Univariate Analysis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897" y="4367340"/>
            <a:ext cx="2351314" cy="34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Segmented Analysis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961" y="4963875"/>
            <a:ext cx="2312126" cy="37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BiVariate Analysis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854927" y="2194560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863634" y="2738850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863634" y="3431189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872341" y="4145298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881048" y="4754903"/>
            <a:ext cx="45719" cy="182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endCxn id="30" idx="1"/>
          </p:cNvCxnSpPr>
          <p:nvPr/>
        </p:nvCxnSpPr>
        <p:spPr>
          <a:xfrm flipV="1">
            <a:off x="3213463" y="2534205"/>
            <a:ext cx="1907207" cy="70538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120670" y="2103131"/>
            <a:ext cx="2403542" cy="862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Format Request timestamps &amp; Drop timestamps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Derive Date, Time, Weekday &amp; Time Slots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Elbow Connector 31"/>
          <p:cNvCxnSpPr>
            <a:stCxn id="13" idx="3"/>
            <a:endCxn id="34" idx="1"/>
          </p:cNvCxnSpPr>
          <p:nvPr/>
        </p:nvCxnSpPr>
        <p:spPr>
          <a:xfrm flipV="1">
            <a:off x="3161212" y="3513916"/>
            <a:ext cx="2050846" cy="36356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212058" y="3095904"/>
            <a:ext cx="2364399" cy="836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1100" dirty="0" smtClean="0">
                <a:latin typeface="Arial" pitchFamily="34" charset="0"/>
                <a:cs typeface="Arial" pitchFamily="34" charset="0"/>
              </a:rPr>
              <a:t>Analysis of  Requests based on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Day-wise.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Status of Trip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Timeslot of the Day.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Pickup Point.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38206" y="4049490"/>
            <a:ext cx="229906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100" dirty="0" smtClean="0">
                <a:latin typeface="Arial" pitchFamily="34" charset="0"/>
                <a:cs typeface="Arial" pitchFamily="34" charset="0"/>
              </a:rPr>
              <a:t>1. Analyze  Pickup Points status. </a:t>
            </a:r>
          </a:p>
          <a:p>
            <a:pPr marL="342900" indent="-342900"/>
            <a:r>
              <a:rPr lang="en-US" sz="1100" dirty="0" smtClean="0">
                <a:latin typeface="Arial" pitchFamily="34" charset="0"/>
                <a:cs typeface="Arial" pitchFamily="34" charset="0"/>
              </a:rPr>
              <a:t>2.  Analyze trip status as per  timeslots. </a:t>
            </a:r>
          </a:p>
          <a:p>
            <a:pPr marL="342900" indent="-342900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>
            <a:endCxn id="39" idx="1"/>
          </p:cNvCxnSpPr>
          <p:nvPr/>
        </p:nvCxnSpPr>
        <p:spPr>
          <a:xfrm>
            <a:off x="3161212" y="4502329"/>
            <a:ext cx="2076994" cy="4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033652" y="3866607"/>
            <a:ext cx="2834640" cy="2050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No. of trips received  at pick points  with  Trips Completed ( To Analyze  where  supply is not Sufficient.</a:t>
            </a:r>
          </a:p>
          <a:p>
            <a:pPr marL="228600" indent="-228600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Trip Status as per the Pickup Point. Per timeslot to receive the break down  at what  time of the day the demand is not getting fulfilled.</a:t>
            </a:r>
          </a:p>
          <a:p>
            <a:pPr marL="228600" indent="-228600">
              <a:buAutoNum type="arabicPeriod"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Elbow Connector 63"/>
          <p:cNvCxnSpPr/>
          <p:nvPr/>
        </p:nvCxnSpPr>
        <p:spPr>
          <a:xfrm>
            <a:off x="3331029" y="5133703"/>
            <a:ext cx="4702628" cy="33963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28" y="476794"/>
            <a:ext cx="10911840" cy="5159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500" b="1" dirty="0" smtClean="0">
                <a:solidFill>
                  <a:schemeClr val="tx1"/>
                </a:solidFill>
              </a:rPr>
              <a:t/>
            </a:r>
            <a:br>
              <a:rPr lang="en-IN" sz="2500" b="1" dirty="0" smtClean="0">
                <a:solidFill>
                  <a:schemeClr val="tx1"/>
                </a:solidFill>
              </a:rPr>
            </a:br>
            <a:r>
              <a:rPr lang="en-IN" sz="2500" dirty="0" smtClean="0">
                <a:solidFill>
                  <a:schemeClr val="tx1"/>
                </a:solidFill>
              </a:rPr>
              <a:t/>
            </a:r>
            <a:br>
              <a:rPr lang="en-IN" sz="2500" dirty="0" smtClean="0">
                <a:solidFill>
                  <a:schemeClr val="tx1"/>
                </a:solidFill>
              </a:rPr>
            </a:br>
            <a:r>
              <a:rPr lang="en-IN" sz="2500" dirty="0" smtClean="0">
                <a:solidFill>
                  <a:schemeClr val="tx1"/>
                </a:solidFill>
              </a:rPr>
              <a:t> Data </a:t>
            </a:r>
            <a:r>
              <a:rPr lang="en-IN" sz="2800" dirty="0" smtClean="0">
                <a:solidFill>
                  <a:schemeClr val="tx1"/>
                </a:solidFill>
              </a:rPr>
              <a:t>Cleaning</a:t>
            </a:r>
            <a:r>
              <a:rPr lang="en-IN" sz="2500" dirty="0" smtClean="0">
                <a:solidFill>
                  <a:schemeClr val="tx1"/>
                </a:solidFill>
              </a:rPr>
              <a:t> And Deriving Variables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954" y="966652"/>
            <a:ext cx="10711543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Data Insights:-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Data set consists of  the Trips From  Airport to City and Vice-Versa.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Span of the data is only for the 3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Week of July 2016.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analysis was limited to the given information like Data, Time &amp; Trip Status of the Trips during this Period.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Accuracy of the suggestions are incomplete as the other factors like Price per Trip charged, who Cancelled the Trip (Driver/Customer) and reason for cancellation were not considered for Analysis.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Cleaned and formatted the given Request.timestamp &amp; Drop.timestamp columns and derived Requested Date, Time, Day, Requested Timeslot &amp; Trip Time.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4" y="320039"/>
            <a:ext cx="10911840" cy="5682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Univariate Analysis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Trip Status Bar - uni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3" y="2256800"/>
            <a:ext cx="6312817" cy="3686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365" y="988166"/>
            <a:ext cx="11142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Trips Requested from City are more than the Airport by 4%.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The status of Cancelled trips are more than the No Cars of the available. Over all only 43% of the trips requested are completed. Uber is missing 57% of requests received. </a:t>
            </a:r>
            <a:endParaRPr lang="en-US" dirty="0"/>
          </a:p>
        </p:txBody>
      </p:sp>
      <p:pic>
        <p:nvPicPr>
          <p:cNvPr id="8" name="Picture 7" descr="Sheet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35" y="2272937"/>
            <a:ext cx="4585867" cy="3633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378824"/>
            <a:ext cx="10911840" cy="574764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Univariate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Analysis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017" y="1214846"/>
            <a:ext cx="1093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There are request flow in more between 7 Am – 12 PM.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Day/Date wise there is no Significant change in the inflow of Cab Requests.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All the 5 Days of the week have uniformity of the demand.</a:t>
            </a:r>
            <a:endParaRPr lang="en-US" dirty="0"/>
          </a:p>
        </p:txBody>
      </p:sp>
      <p:pic>
        <p:nvPicPr>
          <p:cNvPr id="6" name="Picture 5" descr="Daywise request of C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" y="2139400"/>
            <a:ext cx="5460247" cy="4248338"/>
          </a:xfrm>
          <a:prstGeom prst="rect">
            <a:avLst/>
          </a:prstGeom>
        </p:spPr>
      </p:pic>
      <p:pic>
        <p:nvPicPr>
          <p:cNvPr id="8" name="Picture 7" descr="Request by Times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52" y="2129246"/>
            <a:ext cx="5775919" cy="4297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Segmented Univariate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Day pickup seg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25707"/>
            <a:ext cx="7475724" cy="4904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5726" y="1554485"/>
            <a:ext cx="337021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Observations :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Overall the demand is more from City.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Thursday &amp; Friday have the highest almost equal demand from city and 2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highest from city being Monday. As per this we can these 3 days are being prime days of receiving the high request of cabs.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atus per timesl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" y="940526"/>
            <a:ext cx="7876903" cy="505532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Segmented Univariate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977" y="1018908"/>
            <a:ext cx="337021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Observations : 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Around 60.21% of the cabs requests were not met the supply during the early morning hours (Between 3am – 7 am).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Cancellation is high during 7am to 4 pm of the day.</a:t>
            </a:r>
          </a:p>
        </p:txBody>
      </p:sp>
    </p:spTree>
    <p:extLst>
      <p:ext uri="{BB962C8B-B14F-4D97-AF65-F5344CB8AC3E}">
        <p14:creationId xmlns="" xmlns:p14="http://schemas.microsoft.com/office/powerpoint/2010/main" val="10578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8308" y="378824"/>
            <a:ext cx="10911840" cy="5747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Bi</a:t>
            </a:r>
            <a:r>
              <a:rPr kumimoji="0" lang="en-I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variate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Analysis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937235"/>
            <a:ext cx="5543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Observation: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The lack of availability  of cars from airport is big in number which is 1713.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And on another side the trips gets cancelled from city are 1066.    </a:t>
            </a:r>
          </a:p>
        </p:txBody>
      </p:sp>
      <p:pic>
        <p:nvPicPr>
          <p:cNvPr id="9" name="Picture 8" descr="Bivarit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5" y="914399"/>
            <a:ext cx="5170714" cy="4950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970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726</TotalTime>
  <Words>819</Words>
  <Application>Microsoft Office PowerPoint</Application>
  <PresentationFormat>Custom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UBER - Demand &amp; Supply Analysis</vt:lpstr>
      <vt:lpstr> </vt:lpstr>
      <vt:lpstr> Problem Solving Methodology</vt:lpstr>
      <vt:lpstr>   Data Cleaning And Deriving Variables</vt:lpstr>
      <vt:lpstr> Univariate Analysis</vt:lpstr>
      <vt:lpstr>Univariate Analysis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Admin</cp:lastModifiedBy>
  <cp:revision>80</cp:revision>
  <dcterms:created xsi:type="dcterms:W3CDTF">2016-06-09T08:16:28Z</dcterms:created>
  <dcterms:modified xsi:type="dcterms:W3CDTF">2018-03-18T13:44:58Z</dcterms:modified>
</cp:coreProperties>
</file>