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3431-1855-BDC4-B6E5-1C6619AE5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9A39F-8712-2DB2-F468-8C3AF5698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2F64-3BA2-2EF6-3B53-4A489332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E4E-B516-4408-A12F-10CA4E27BB8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E5DF-8915-7C61-134A-2C5315C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D2723-F7BA-8286-9170-45ADA56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179-180D-414F-BF4C-76AAE2A4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7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BDBB-3159-ED8E-3270-82CB4A4D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B0441-7785-7138-985D-B074F8D1C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BCE4-7657-0039-6F33-C39129AE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E4E-B516-4408-A12F-10CA4E27BB8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AA9C-EFE1-3DA2-5E46-B4C1229B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32C6-2A9C-643E-ADA0-E98FB28D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179-180D-414F-BF4C-76AAE2A4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74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DA895-B801-44A1-E275-31B96BD64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DB898-D2DA-61E1-ACA5-31BA99F58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95B5-5FC9-6B18-0726-B9C1D9BD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E4E-B516-4408-A12F-10CA4E27BB8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A231-3287-359B-66B6-635F0F53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9A9ED-D4D8-AE5A-AA2B-343A37F8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179-180D-414F-BF4C-76AAE2A4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0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0398-0735-89DF-20A9-06973697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04E9C-84C9-DB59-8EE5-0BDF2AAC4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EE00-0433-F28A-1AC2-59779717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E4E-B516-4408-A12F-10CA4E27BB8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E5026-7985-E83D-FB57-25039831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7B4F-06A5-4E8B-7C49-7D04B698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179-180D-414F-BF4C-76AAE2A4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4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460E-E7B0-9D7B-8898-5400ED14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51D5-1950-0389-704A-7C1ACEF4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2F61-FD6F-8B94-5949-157D5BB1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E4E-B516-4408-A12F-10CA4E27BB8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11D7-7EC7-1B7E-2041-B543B77A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AE18-246E-C841-62D2-F25432E8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179-180D-414F-BF4C-76AAE2A4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1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6DE0-377F-2B43-A911-577C8373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DF86C-AFBA-4583-C0C1-522C3D2F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4CDF-2E7A-644F-ABE5-2C4BC421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E4E-B516-4408-A12F-10CA4E27BB8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AA41-3470-D293-7A39-EA040B05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BDEF-CA1C-297A-2AEA-DD036037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179-180D-414F-BF4C-76AAE2A4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A708-7B4C-BBFC-2373-3DC62462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038F-B7A8-8B37-157E-4880D338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6B744-AB9A-5466-0699-E8554F87A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8EB96-FADA-FE15-2702-EB75ED08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E4E-B516-4408-A12F-10CA4E27BB8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F7E49-6157-D3B5-4B06-A72F827B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C7C23-A1B9-4FAC-BCE6-C994E700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179-180D-414F-BF4C-76AAE2A4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4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E98-D976-97E0-7B89-00C9AEB5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7BEE7-BDAE-1C28-6DAE-8CF7B603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6B0FA-1A77-651A-159F-92F1AAAE5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75642-2ECB-7E7F-52E2-753A71059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32F97-3F53-EA85-A7D0-A335C76FF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E0003-F041-92E6-C824-5DF007C0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E4E-B516-4408-A12F-10CA4E27BB8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5D8A4-52BD-364E-4A5C-26B90309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5DB07-4BB3-B2FD-2633-D62171B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179-180D-414F-BF4C-76AAE2A4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8BFC-B46C-B6BD-DE6F-AF016AE4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B7650-73F0-9B19-7590-6BB6A124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E4E-B516-4408-A12F-10CA4E27BB8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79CBF-B280-687C-CB78-D81A717C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F2693-F948-A9E8-B966-9DF6A416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179-180D-414F-BF4C-76AAE2A4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51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B4203-8D6E-1DA4-6F2C-36C1B822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E4E-B516-4408-A12F-10CA4E27BB8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37D1A-D03A-8797-F1F5-1BC48531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AA999-8688-F1B5-BED8-88BCE3F1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179-180D-414F-BF4C-76AAE2A4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59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093F-2EF9-A185-0A72-19AFE341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EACF-E4CB-C942-797C-9AB30C3F7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111A5-37D1-6CF5-8D90-E415C4BB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571DB-3817-78ED-867E-6B75BB64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E4E-B516-4408-A12F-10CA4E27BB8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FAF0A-C79B-425B-5C93-76BBCDC5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A4242-19E9-AFC5-4FF3-B62EB06C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179-180D-414F-BF4C-76AAE2A4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48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1762-06EB-A3C8-8741-D327EF43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E90BD-5133-93BF-7A2C-DEBDE0E7B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B92F9-1BC6-7CA1-C848-1A22A3C6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C0E60-3D5D-0B34-EB62-DE9ABD7F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9E4E-B516-4408-A12F-10CA4E27BB8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1148A-FA71-C9C5-390B-9B97F182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A7937-47B4-DDCE-F16E-C9F54CAF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179-180D-414F-BF4C-76AAE2A4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91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8CA62-3838-E749-7164-E2D3694C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38DF1-4DE3-0661-66F0-7082CD54C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0A1E3-BA65-A7E3-CCD9-FDCB0D5E6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29E4E-B516-4408-A12F-10CA4E27BB8A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5124-1BBF-2545-49C0-A1B5C317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E4B7-B950-A27D-A2D2-B6A77E10C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C179-180D-414F-BF4C-76AAE2A40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2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2296-E32F-367E-84FE-F656FEDC7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Brain Tumor Detection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A955A-4979-B21E-BF93-01731A246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Deep Learning, Flask, and React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88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0CDB-5707-1189-451A-30501D9F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Step 1: 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6D6EF-2692-C0B8-0286-77F1D10DE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• Dataset: Labeled MRI images of brain tumors (glioma, meningioma, pituitary) and no tumor.</a:t>
            </a:r>
          </a:p>
          <a:p>
            <a:r>
              <a:rPr lang="en-IN"/>
              <a:t>• Preprocessing: Resized images to 150x150 pixels, applied augmentation for better generalization.</a:t>
            </a:r>
          </a:p>
          <a:p>
            <a:r>
              <a:rPr lang="en-IN"/>
              <a:t>• Model: Convolutional Neural Network (CNN) with multiple layers of Conv2D, MaxPooling, and Dense layers.</a:t>
            </a:r>
          </a:p>
          <a:p>
            <a:r>
              <a:rPr lang="en-IN"/>
              <a:t>• Training: Used TensorFlow and Keras with categorical cross-entropy loss and accuracy metrics.</a:t>
            </a:r>
          </a:p>
        </p:txBody>
      </p:sp>
    </p:spTree>
    <p:extLst>
      <p:ext uri="{BB962C8B-B14F-4D97-AF65-F5344CB8AC3E}">
        <p14:creationId xmlns:p14="http://schemas.microsoft.com/office/powerpoint/2010/main" val="9703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7D27-6957-11B3-50B7-AF134A52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Step 2: Flask Backend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D1B16-02C0-B441-E965-5ACD59895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Set up a Flask server to manage model loading and inference.</a:t>
            </a:r>
          </a:p>
          <a:p>
            <a:r>
              <a:rPr lang="en-US"/>
              <a:t>• Created API endpoints for image upload and prediction processing.</a:t>
            </a:r>
          </a:p>
          <a:p>
            <a:r>
              <a:rPr lang="en-US"/>
              <a:t>• Model served via a Flask route, taking uploaded images and returning predicted tumor type and confidence score.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3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2857-2A1C-A498-DCF3-76D470E1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Step 3: React Frontend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DB0A5-B895-0715-158C-39B56807F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Developed a user-friendly React interface for uploading images and displaying results.</a:t>
            </a:r>
          </a:p>
          <a:p>
            <a:r>
              <a:rPr lang="en-US"/>
              <a:t>• Styled components to enhance user experience, ensuring responsive design.</a:t>
            </a:r>
          </a:p>
          <a:p>
            <a:r>
              <a:rPr lang="en-US"/>
              <a:t>• Connected frontend to Flask backend for real-time model predictions and feedback.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25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C6B4-72BE-1F36-E89C-9888962B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4: Deployment and Hosting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0E93B-00CA-01E0-A1CC-64CAA0D63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Hosted the Flask API on a server for easy access from the React frontend.</a:t>
            </a:r>
          </a:p>
          <a:p>
            <a:r>
              <a:rPr lang="en-US"/>
              <a:t>• Set up CORS to allow secure communication between frontend and backend.</a:t>
            </a:r>
          </a:p>
          <a:p>
            <a:r>
              <a:rPr lang="en-US"/>
              <a:t>• Used cloud services for deployment, enabling accessible and scalable tumor detection.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4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1719-788B-65CD-0F6A-92D02A9D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Scope and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FA768-0726-D011-AE74-7B2372260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Expand dataset to improve accuracy and handle more complex tumor types.</a:t>
            </a:r>
          </a:p>
          <a:p>
            <a:r>
              <a:rPr lang="en-US"/>
              <a:t>• Implement bounding box detection to locate the tumor in MRI images.</a:t>
            </a:r>
          </a:p>
          <a:p>
            <a:r>
              <a:rPr lang="en-US"/>
              <a:t>• Integrate patient data to support clinical use cases.</a:t>
            </a:r>
          </a:p>
          <a:p>
            <a:r>
              <a:rPr lang="en-US"/>
              <a:t>• Explore cloud-based deployment for real-time access and model updates.</a:t>
            </a:r>
          </a:p>
          <a:p>
            <a:r>
              <a:rPr lang="en-US"/>
              <a:t>• Add explainability features to visualize how the model makes predictions.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9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Brain Tumor Detection Project</vt:lpstr>
      <vt:lpstr>Step 1: Model Training</vt:lpstr>
      <vt:lpstr>Step 2: Flask Backend</vt:lpstr>
      <vt:lpstr>Step 3: React Frontend</vt:lpstr>
      <vt:lpstr>Step 4: Deployment and Hosting</vt:lpstr>
      <vt:lpstr>Future Scope and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SHRISHA SRIHARSHA</dc:creator>
  <cp:lastModifiedBy>SHRISHA SRIHARSHA</cp:lastModifiedBy>
  <cp:revision>1</cp:revision>
  <dcterms:created xsi:type="dcterms:W3CDTF">2024-11-08T10:49:15Z</dcterms:created>
  <dcterms:modified xsi:type="dcterms:W3CDTF">2024-11-08T10:49:32Z</dcterms:modified>
</cp:coreProperties>
</file>