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D8C8-254B-55BB-45B9-EFC0F9961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AD141-2323-0B70-1071-A51030EF2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3324-4971-061B-2D67-0B67D7A1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72E2-3CDD-9AAB-B504-88661FB3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585B-E5FB-F83F-BBC9-8DCEEFF6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9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18BF-2A44-2A23-25D3-523C27DB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3204A-4C14-ACB3-8DEC-167FCB433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3040-38BA-D420-1AF1-D23C988F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7FDD-3D33-DEFF-647F-71A83C76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FD01-5D15-3C04-9B0A-972CE567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4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9ADAF-AAEF-1C89-C814-34E6D7C20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46020-C4DD-7EB5-DDCC-8FFAE0F1D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C9A3-E8FF-878C-42F7-8BC506F3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BE32-A859-89B4-1898-B34B5AFF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285D-7490-8037-43BA-E0CB17A0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7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3EAE-AE10-2CDC-26DD-C3C47B17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93B6-3DD6-AD30-2A46-EB0020E64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DD91A-1294-6C15-C589-D763D450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B785-6F74-E05C-F186-EF683862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6DCCF-96EB-B543-0C1D-5DC559D7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1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A912-AC9A-FF24-6C92-689F1022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51C6-D301-97F0-5871-93DBA7C3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CACE-DAF1-D0F3-B9D9-CBD08A63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2F7C-D972-8E43-6F88-3CE00331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AABD-444C-A671-3F6E-B7FDD86B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0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3C23-0160-9488-7B28-FE8A8C27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A1C6-E287-1D01-E19C-6B92304D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CE7D-07DB-C5DF-34B1-90D6B82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E2C4-53FC-E826-BED8-B8454FE0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1077-6440-FE3D-148C-7864DB73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E0D-F6C4-3EBB-CE31-83D5D2B5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CC12-1769-7C8D-1C37-D27A2DE44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2FCE9-469A-8F6E-6A69-8158A1667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F5B4-2262-1E9B-5049-D1A4F39C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EDFDB-7F0C-31C0-7219-6265C1FA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1540-BBFD-552A-854F-4A93F890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3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5A1C-98F9-0748-6C3D-6085F72F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30A5-9249-A587-1F45-6A2BA20B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F0C38-FDD9-D839-4DD1-951FEB87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453A0-5C3A-A346-FEEC-57DC7BFD2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D4BA-3445-5A72-95C2-3859B91F0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42F25-96C5-4EEE-B7BC-5ECA6A19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1776C-4193-EADB-1683-55061A40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76127-BCF2-4F00-2D6B-9869780E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AF33-E8AB-60EA-3284-324F9F3B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F9A87-653F-D1B7-C880-A657922A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CAC17-0968-F92A-7BF7-03C2709B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FD3C0-F785-1568-3B20-ACB8BFB3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1B86B-5A61-A565-19BE-1802C294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217D5-A577-85B1-DE4B-9FC950E1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2E8BB-8D2F-4557-CA47-9533F45F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1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F5CD-44F6-F6B5-60E3-D1ECF380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015-3240-9481-AD25-2DF3345B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1D53C-BB7D-7B6F-956E-35C533818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94260-F9FE-C431-EF2C-22C7EF29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4FB0C-7CF4-AA9D-73C5-4243EE8A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4B11-BC4B-EF96-CCEA-0EA114A2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1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AF1E-7D61-6C5A-E063-42DC0DE4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5137-92D7-BD15-B0D0-7CFDFC324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754B-A29C-F9F5-D92B-DDC0087E8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9E8D-2D0B-4A61-CCFE-F5B84A72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44AA-3CC9-F306-90B9-52A466F3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39EC8-A77E-B2C5-E217-9019936B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1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0C31-182E-37FA-EE2E-3A4701C0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2790-32BD-C9CA-DB9C-67A75668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7A4F-D691-3C64-2C09-60169D80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2052-3B46-458E-947D-0058B14E4FF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E1C2-C611-8396-E375-088EC2975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2E3F-ECBD-5AD0-5D32-06D594AF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3540-10DC-417B-BA0E-5F10F6F5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242A-A113-B372-D73C-F8DED7A31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Brain Tumor Detection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9370D-8C36-CDFE-1BF3-81E0A622F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end-to-end machine learning project to detect brain tumors from MRI images.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E644-DEB5-6A18-FB55-F6F8D6A6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Collection &amp;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D7DA4-9E2A-9006-EA8D-04142527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72182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9674E-3D86-78D8-C881-3C288794DB75}"/>
              </a:ext>
            </a:extLst>
          </p:cNvPr>
          <p:cNvSpPr txBox="1"/>
          <p:nvPr/>
        </p:nvSpPr>
        <p:spPr>
          <a:xfrm>
            <a:off x="838200" y="2413337"/>
            <a:ext cx="5257800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dirty="0"/>
              <a:t>• Dataset: MRI images classified into categories - glioma, meningioma, </a:t>
            </a:r>
            <a:r>
              <a:rPr lang="en-IN" dirty="0" err="1"/>
              <a:t>notumor</a:t>
            </a:r>
            <a:r>
              <a:rPr lang="en-IN" dirty="0"/>
              <a:t>, and pituitary.</a:t>
            </a:r>
          </a:p>
          <a:p>
            <a:r>
              <a:rPr lang="en-IN" dirty="0"/>
              <a:t>• Data Augmentation: Techniques applied to increase dataset size and variability.</a:t>
            </a:r>
          </a:p>
          <a:p>
            <a:r>
              <a:rPr lang="en-IN" dirty="0"/>
              <a:t>• Model: CNN model trained to classify images into four categories.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C9C35-3426-1D4A-D475-76849B11815D}"/>
              </a:ext>
            </a:extLst>
          </p:cNvPr>
          <p:cNvSpPr txBox="1"/>
          <p:nvPr/>
        </p:nvSpPr>
        <p:spPr>
          <a:xfrm>
            <a:off x="5080000" y="127000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/>
              <a:t>Image Placeholder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A0E34-9887-4383-2148-0E65336E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30" y="2222037"/>
            <a:ext cx="4898424" cy="27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4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0BC-0874-D2DD-B29E-5876177D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Deployment with Flask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F0CE-803D-C1E8-04F6-A48509AC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730393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24D2B-4C4B-FD06-A885-15A43DE6A1DE}"/>
              </a:ext>
            </a:extLst>
          </p:cNvPr>
          <p:cNvSpPr txBox="1"/>
          <p:nvPr/>
        </p:nvSpPr>
        <p:spPr>
          <a:xfrm>
            <a:off x="838200" y="2273795"/>
            <a:ext cx="4445000" cy="175432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/>
              <a:t>• Flask API: Used to deploy the trained model for inference.</a:t>
            </a:r>
          </a:p>
          <a:p>
            <a:r>
              <a:rPr lang="en-US" dirty="0"/>
              <a:t>• Integration: Enables users to upload MRI images and receive predictions.</a:t>
            </a:r>
          </a:p>
          <a:p>
            <a:r>
              <a:rPr lang="en-US" dirty="0"/>
              <a:t>• Model Hosting: Flask serves as the backend interface for real-time predictions.</a:t>
            </a:r>
            <a:endParaRPr lang="en-IN" dirty="0"/>
          </a:p>
        </p:txBody>
      </p:sp>
      <p:pic>
        <p:nvPicPr>
          <p:cNvPr id="2052" name="Picture 4" descr="Machine Learning Model deploy on Website using Flask-Furniture Price  Prediction | by Emily Chen | Emily Chen | Medium">
            <a:extLst>
              <a:ext uri="{FF2B5EF4-FFF2-40B4-BE49-F238E27FC236}">
                <a16:creationId xmlns:a16="http://schemas.microsoft.com/office/drawing/2014/main" id="{481A84B4-0F78-F378-AAF9-A10D3130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58" y="1825625"/>
            <a:ext cx="6498142" cy="402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4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8EC3-E812-7E5F-6002-CF7EEB18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DEF4C-B75C-CBA9-7C86-ED78CA23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740667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5A83A-82EE-A15D-C365-DDD1BC99A121}"/>
              </a:ext>
            </a:extLst>
          </p:cNvPr>
          <p:cNvSpPr txBox="1"/>
          <p:nvPr/>
        </p:nvSpPr>
        <p:spPr>
          <a:xfrm>
            <a:off x="743449" y="2246968"/>
            <a:ext cx="4445000" cy="175432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/>
              <a:t>• HTML : Web interface built for uploading images and displaying results.</a:t>
            </a:r>
          </a:p>
          <a:p>
            <a:r>
              <a:rPr lang="en-US" dirty="0"/>
              <a:t>• Image Display: Uploaded images are shown with predictions and confidence scores.</a:t>
            </a:r>
          </a:p>
          <a:p>
            <a:r>
              <a:rPr lang="en-US" dirty="0"/>
              <a:t>• Responsive Design: Enhances user experience with a clean, professional UI.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A62E0-B4E1-E180-36DE-E64906E80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375" t="-36259" b="-36408"/>
          <a:stretch/>
        </p:blipFill>
        <p:spPr>
          <a:xfrm>
            <a:off x="0" y="365124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5186-4F01-1752-6C03-FB131059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Scope &amp;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ABA73-FDB6-FB3B-B608-231A868C37A4}"/>
              </a:ext>
            </a:extLst>
          </p:cNvPr>
          <p:cNvSpPr txBox="1"/>
          <p:nvPr/>
        </p:nvSpPr>
        <p:spPr>
          <a:xfrm>
            <a:off x="838200" y="2348786"/>
            <a:ext cx="4445000" cy="23083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/>
              <a:t>• Enhanced Model: Explore advanced architectures to improve accuracy.</a:t>
            </a:r>
          </a:p>
          <a:p>
            <a:r>
              <a:rPr lang="en-US" dirty="0"/>
              <a:t>• Localization: Implement tumor localization for more precise detection.</a:t>
            </a:r>
          </a:p>
          <a:p>
            <a:r>
              <a:rPr lang="en-US" dirty="0"/>
              <a:t>• Deployment: Scale to cloud platforms for higher availability and speed.</a:t>
            </a:r>
          </a:p>
          <a:p>
            <a:r>
              <a:rPr lang="en-US" dirty="0"/>
              <a:t>• User Feedback: Gather data to refine the model and enhance prediction quality.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82842-BF69-E2F4-27BD-270BC66557E7}"/>
              </a:ext>
            </a:extLst>
          </p:cNvPr>
          <p:cNvSpPr txBox="1"/>
          <p:nvPr/>
        </p:nvSpPr>
        <p:spPr>
          <a:xfrm>
            <a:off x="5080000" y="127000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/>
              <a:t>Image Placeholder</a:t>
            </a:r>
          </a:p>
        </p:txBody>
      </p:sp>
      <p:pic>
        <p:nvPicPr>
          <p:cNvPr id="3076" name="Picture 4" descr="Public Cloud Deployment Process And Architecture For Implementing Cloud |  Cloud Hosting Services | Managed Public Cloud | Cloud Computing | Zeacloud®">
            <a:extLst>
              <a:ext uri="{FF2B5EF4-FFF2-40B4-BE49-F238E27FC236}">
                <a16:creationId xmlns:a16="http://schemas.microsoft.com/office/drawing/2014/main" id="{381BBEAF-F253-65F2-A113-30089B1C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9332"/>
            <a:ext cx="6209480" cy="465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5F8C-4EF3-1D27-88A9-DBE6DAA8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5C03-0292-FBD8-26B6-79E87DDED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7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Brain Tumor Detection Project</vt:lpstr>
      <vt:lpstr>Data Collection &amp; Training</vt:lpstr>
      <vt:lpstr>Model Deployment with Flask</vt:lpstr>
      <vt:lpstr>User Interface</vt:lpstr>
      <vt:lpstr>Future Scope &amp;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SHRISHA SRIHARSHA</dc:creator>
  <cp:lastModifiedBy>SHRISHA SRIHARSHA</cp:lastModifiedBy>
  <cp:revision>2</cp:revision>
  <dcterms:created xsi:type="dcterms:W3CDTF">2024-11-08T12:06:10Z</dcterms:created>
  <dcterms:modified xsi:type="dcterms:W3CDTF">2024-11-08T13:19:43Z</dcterms:modified>
</cp:coreProperties>
</file>