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Slides/notesSlide2.xml" ContentType="application/vnd.openxmlformats-officedocument.presentationml.notes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2" r:id="rId3"/>
    <p:sldId id="285" r:id="rId4"/>
    <p:sldId id="274" r:id="rId5"/>
    <p:sldId id="275" r:id="rId6"/>
    <p:sldId id="276" r:id="rId7"/>
    <p:sldId id="277" r:id="rId8"/>
    <p:sldId id="278" r:id="rId9"/>
    <p:sldId id="279" r:id="rId10"/>
    <p:sldId id="280" r:id="rId11"/>
    <p:sldId id="281" r:id="rId12"/>
    <p:sldId id="282"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1"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2"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18-08-2025</a:t>
            </a:fld>
            <a:endParaRPr lang="en-IN"/>
          </a:p>
        </p:txBody>
      </p:sp>
      <p:sp>
        <p:nvSpPr>
          <p:cNvPr id="1048703"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4"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5"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6"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40" name="Slide Image Placeholder 1"/>
          <p:cNvSpPr>
            <a:spLocks noChangeAspect="1" noRot="1" noGrp="1"/>
          </p:cNvSpPr>
          <p:nvPr>
            <p:ph type="sldImg"/>
          </p:nvPr>
        </p:nvSpPr>
        <p:spPr/>
      </p:sp>
      <p:sp>
        <p:nvSpPr>
          <p:cNvPr id="1048641" name="Notes Placeholder 2"/>
          <p:cNvSpPr>
            <a:spLocks noGrp="1"/>
          </p:cNvSpPr>
          <p:nvPr>
            <p:ph type="body" idx="1"/>
          </p:nvPr>
        </p:nvSpPr>
        <p:spPr/>
        <p:txBody>
          <a:bodyPr/>
          <a:p>
            <a:endParaRPr dirty="0" lang="en-IN"/>
          </a:p>
        </p:txBody>
      </p:sp>
      <p:sp>
        <p:nvSpPr>
          <p:cNvPr id="1048642"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
          <p:cNvSpPr>
            <a:spLocks noGrp="1"/>
          </p:cNvSpPr>
          <p:nvPr>
            <p:ph type="body"/>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6" name=""/>
        <p:cNvGrpSpPr/>
        <p:nvPr/>
      </p:nvGrpSpPr>
      <p:grpSpPr>
        <a:xfrm>
          <a:off x="0" y="0"/>
          <a:ext cx="0" cy="0"/>
          <a:chOff x="0" y="0"/>
          <a:chExt cx="0" cy="0"/>
        </a:xfrm>
      </p:grpSpPr>
      <p:sp>
        <p:nvSpPr>
          <p:cNvPr id="1048628"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29"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63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3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3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7"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8" name="Holder 3"/>
          <p:cNvSpPr>
            <a:spLocks noGrp="1"/>
          </p:cNvSpPr>
          <p:nvPr>
            <p:ph type="body" idx="1"/>
          </p:nvPr>
        </p:nvSpPr>
        <p:spPr>
          <a:xfrm>
            <a:off x="609600" y="1577340"/>
            <a:ext cx="10972800" cy="266700"/>
          </a:xfrm>
        </p:spPr>
        <p:txBody>
          <a:bodyPr bIns="0" lIns="0" rIns="0" tIns="0"/>
          <a:p/>
        </p:txBody>
      </p:sp>
      <p:sp>
        <p:nvSpPr>
          <p:cNvPr id="104868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2"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94"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9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7"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8" name=""/>
        <p:cNvGrpSpPr/>
        <p:nvPr/>
      </p:nvGrpSpPr>
      <p:grpSpPr>
        <a:xfrm>
          <a:off x="0" y="0"/>
          <a:ext cx="0" cy="0"/>
          <a:chOff x="0" y="0"/>
          <a:chExt cx="0" cy="0"/>
        </a:xfrm>
      </p:grpSpPr>
      <p:sp>
        <p:nvSpPr>
          <p:cNvPr id="1048591"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8"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700"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grpSp>
        <p:nvGrpSpPr>
          <p:cNvPr id="28" name="object 2"/>
          <p:cNvGrpSpPr/>
          <p:nvPr/>
        </p:nvGrpSpPr>
        <p:grpSpPr>
          <a:xfrm>
            <a:off x="876299" y="990600"/>
            <a:ext cx="1743075" cy="1333500"/>
            <a:chOff x="742950" y="1104900"/>
            <a:chExt cx="1743075" cy="1333500"/>
          </a:xfrm>
        </p:grpSpPr>
        <p:sp>
          <p:nvSpPr>
            <p:cNvPr id="1048633"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34"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35"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36"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37"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br>
              <a:rPr b="1" dirty="0" i="0" lang="en-US">
                <a:solidFill>
                  <a:srgbClr val="0F0F0F"/>
                </a:solidFill>
                <a:effectLst/>
                <a:latin typeface="Roboto" panose="020F0502020204030204" pitchFamily="2" charset="0"/>
              </a:rPr>
            </a:br>
            <a:endParaRPr dirty="0" spc="15"/>
          </a:p>
        </p:txBody>
      </p:sp>
      <p:pic>
        <p:nvPicPr>
          <p:cNvPr id="2097158"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38"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39" name="TextBox 13"/>
          <p:cNvSpPr txBox="1"/>
          <p:nvPr/>
        </p:nvSpPr>
        <p:spPr>
          <a:xfrm>
            <a:off x="2554542" y="3314150"/>
            <a:ext cx="8610600" cy="2580640"/>
          </a:xfrm>
          <a:prstGeom prst="rect"/>
          <a:noFill/>
        </p:spPr>
        <p:txBody>
          <a:bodyPr anchor="t" bIns="45720" lIns="91440" rIns="91440" rtlCol="0" tIns="45720" wrap="square">
            <a:spAutoFit/>
          </a:bodyPr>
          <a:p>
            <a:r>
              <a:rPr dirty="0" sz="2400" lang="en-US"/>
              <a:t>STUDENT NAME: </a:t>
            </a:r>
            <a:r>
              <a:rPr altLang="en-IN" dirty="0" sz="2400" lang="en-US"/>
              <a:t>D</a:t>
            </a:r>
            <a:r>
              <a:rPr altLang="en-IN" dirty="0" sz="2400" lang="en-US"/>
              <a:t>.</a:t>
            </a:r>
            <a:r>
              <a:rPr altLang="en-IN" dirty="0" sz="2400" lang="en-US"/>
              <a:t> </a:t>
            </a:r>
            <a:r>
              <a:rPr altLang="en-IN" dirty="0" sz="2400" lang="en-US"/>
              <a:t>S</a:t>
            </a:r>
            <a:r>
              <a:rPr altLang="en-IN" dirty="0" sz="2400" lang="en-US"/>
              <a:t>R</a:t>
            </a:r>
            <a:r>
              <a:rPr altLang="en-IN" dirty="0" sz="2400" lang="en-US"/>
              <a:t>I</a:t>
            </a:r>
            <a:r>
              <a:rPr altLang="en-IN" dirty="0" sz="2400" lang="en-US"/>
              <a:t>M</a:t>
            </a:r>
            <a:r>
              <a:rPr altLang="en-IN" dirty="0" sz="2400" lang="en-US"/>
              <a:t>A</a:t>
            </a:r>
            <a:r>
              <a:rPr altLang="en-IN" dirty="0" sz="2400" lang="en-US"/>
              <a:t>T</a:t>
            </a:r>
            <a:r>
              <a:rPr altLang="en-IN" dirty="0" sz="2400" lang="en-US"/>
              <a:t>H</a:t>
            </a:r>
            <a:r>
              <a:rPr altLang="en-IN" dirty="0" sz="2400" lang="en-US"/>
              <a:t>I</a:t>
            </a:r>
            <a:endParaRPr altLang="en-US" lang="zh-CN"/>
          </a:p>
          <a:p>
            <a:r>
              <a:rPr dirty="0" sz="2400" lang="en-US"/>
              <a:t>REGISTER NO AND NMI</a:t>
            </a:r>
            <a:r>
              <a:rPr altLang="en-IN" dirty="0" sz="2400" lang="en-US"/>
              <a:t> </a:t>
            </a:r>
            <a:r>
              <a:rPr altLang="en-IN" dirty="0" sz="2400" lang="en-US"/>
              <a:t>:</a:t>
            </a:r>
            <a:r>
              <a:rPr altLang="en-IN" dirty="0" sz="2400" lang="en-US"/>
              <a:t>2</a:t>
            </a:r>
            <a:r>
              <a:rPr altLang="en-IN" dirty="0" sz="2400" lang="en-US"/>
              <a:t>2</a:t>
            </a:r>
            <a:r>
              <a:rPr altLang="en-IN" dirty="0" sz="2400" lang="en-US"/>
              <a:t>2</a:t>
            </a:r>
            <a:r>
              <a:rPr altLang="en-IN" dirty="0" sz="2400" lang="en-US"/>
              <a:t>4</a:t>
            </a:r>
            <a:r>
              <a:rPr altLang="en-IN" dirty="0" sz="2400" lang="en-US"/>
              <a:t>0</a:t>
            </a:r>
            <a:r>
              <a:rPr altLang="en-IN" dirty="0" sz="2400" lang="en-US"/>
              <a:t>9</a:t>
            </a:r>
            <a:r>
              <a:rPr altLang="en-IN" dirty="0" sz="2400" lang="en-US"/>
              <a:t>6</a:t>
            </a:r>
            <a:r>
              <a:rPr altLang="en-IN" dirty="0" sz="2400" lang="en-US"/>
              <a:t>4</a:t>
            </a:r>
            <a:r>
              <a:rPr altLang="en-IN" dirty="0" sz="2400" lang="en-US"/>
              <a:t>9</a:t>
            </a:r>
            <a:r>
              <a:rPr altLang="en-IN" dirty="0" sz="2400" lang="en-US"/>
              <a:t> </a:t>
            </a:r>
            <a:r>
              <a:rPr altLang="en-IN" dirty="0" sz="2400" lang="en-US"/>
              <a:t>a</a:t>
            </a:r>
            <a:r>
              <a:rPr altLang="en-IN" dirty="0" sz="2400" lang="en-US"/>
              <a:t>n</a:t>
            </a:r>
            <a:r>
              <a:rPr altLang="en-IN" dirty="0" sz="2400" lang="en-US"/>
              <a:t>d</a:t>
            </a:r>
            <a:r>
              <a:rPr altLang="en-IN" dirty="0" sz="2400" lang="en-US"/>
              <a:t> </a:t>
            </a:r>
            <a:r>
              <a:rPr altLang="en-IN" dirty="0" sz="2400" lang="en-US"/>
              <a:t>6B00C484051398C8FA743ADE6A8C0D8C</a:t>
            </a:r>
            <a:r>
              <a:rPr altLang="en-IN" dirty="0" sz="2400" lang="en-US"/>
              <a:t> </a:t>
            </a:r>
            <a:endParaRPr dirty="0" sz="2400" lang="en-US">
              <a:cs typeface="Calibri"/>
            </a:endParaRPr>
          </a:p>
          <a:p>
            <a:r>
              <a:rPr dirty="0" sz="2400" lang="en-US"/>
              <a:t>DEPARTMENT: </a:t>
            </a:r>
            <a:r>
              <a:rPr altLang="en-IN" dirty="0" sz="2400" lang="en-US"/>
              <a:t>B</a:t>
            </a:r>
            <a:r>
              <a:rPr altLang="en-IN" dirty="0" sz="2400" lang="en-US"/>
              <a:t>.</a:t>
            </a:r>
            <a:r>
              <a:rPr altLang="en-IN" dirty="0" sz="2400" lang="en-US"/>
              <a:t> </a:t>
            </a:r>
            <a:r>
              <a:rPr altLang="en-IN" dirty="0" sz="2400" lang="en-US"/>
              <a:t>S</a:t>
            </a:r>
            <a:r>
              <a:rPr altLang="en-IN" dirty="0" sz="2400" lang="en-US"/>
              <a:t>C</a:t>
            </a:r>
            <a:r>
              <a:rPr altLang="en-IN" dirty="0" sz="2400" lang="en-US"/>
              <a:t> </a:t>
            </a:r>
            <a:r>
              <a:rPr altLang="en-IN" dirty="0" sz="2400" lang="en-US"/>
              <a:t>C</a:t>
            </a:r>
            <a:r>
              <a:rPr altLang="en-IN" dirty="0" sz="2400" lang="en-US"/>
              <a:t>O</a:t>
            </a:r>
            <a:r>
              <a:rPr altLang="en-IN" dirty="0" sz="2400" lang="en-US"/>
              <a:t>M</a:t>
            </a:r>
            <a:r>
              <a:rPr altLang="en-IN" dirty="0" sz="2400" lang="en-US"/>
              <a:t>P</a:t>
            </a:r>
            <a:r>
              <a:rPr altLang="en-IN" dirty="0" sz="2400" lang="en-US"/>
              <a:t>U</a:t>
            </a:r>
            <a:r>
              <a:rPr altLang="en-IN" dirty="0" sz="2400" lang="en-US"/>
              <a:t>T</a:t>
            </a:r>
            <a:r>
              <a:rPr altLang="en-IN" dirty="0" sz="2400" lang="en-US"/>
              <a:t>E</a:t>
            </a:r>
            <a:r>
              <a:rPr altLang="en-IN" dirty="0" sz="2400" lang="en-US"/>
              <a:t>R</a:t>
            </a:r>
            <a:r>
              <a:rPr altLang="en-IN" dirty="0" sz="2400" lang="en-US"/>
              <a:t> </a:t>
            </a:r>
            <a:r>
              <a:rPr altLang="en-IN" dirty="0" sz="2400" lang="en-US"/>
              <a:t>S</a:t>
            </a:r>
            <a:r>
              <a:rPr altLang="en-IN" dirty="0" sz="2400" lang="en-US"/>
              <a:t>C</a:t>
            </a:r>
            <a:r>
              <a:rPr altLang="en-IN" dirty="0" sz="2400" lang="en-US"/>
              <a:t>I</a:t>
            </a:r>
            <a:r>
              <a:rPr altLang="en-IN" dirty="0" sz="2400" lang="en-US"/>
              <a:t>E</a:t>
            </a:r>
            <a:r>
              <a:rPr altLang="en-IN" dirty="0" sz="2400" lang="en-US"/>
              <a:t>N</a:t>
            </a:r>
            <a:r>
              <a:rPr altLang="en-IN" dirty="0" sz="2400" lang="en-US"/>
              <a:t>C</a:t>
            </a:r>
            <a:r>
              <a:rPr altLang="en-IN" dirty="0" sz="2400" lang="en-US"/>
              <a:t>E</a:t>
            </a:r>
            <a:r>
              <a:rPr altLang="en-IN" dirty="0" sz="2400" lang="en-US"/>
              <a:t> </a:t>
            </a:r>
            <a:endParaRPr altLang="en-US" lang="zh-CN"/>
          </a:p>
          <a:p>
            <a:r>
              <a:rPr dirty="0" sz="2400" lang="en-US"/>
              <a:t>COLLEGE:</a:t>
            </a:r>
            <a:r>
              <a:rPr altLang="en-IN" dirty="0" sz="2400" lang="en-US"/>
              <a:t> </a:t>
            </a:r>
            <a:r>
              <a:rPr altLang="en-IN" dirty="0" sz="2400" lang="en-US"/>
              <a:t>O</a:t>
            </a:r>
            <a:r>
              <a:rPr altLang="en-IN" dirty="0" sz="2400" lang="en-US"/>
              <a:t>M</a:t>
            </a:r>
            <a:r>
              <a:rPr altLang="en-IN" dirty="0" sz="2400" lang="en-US"/>
              <a:t> </a:t>
            </a:r>
            <a:r>
              <a:rPr altLang="en-IN" dirty="0" sz="2400" lang="en-US"/>
              <a:t>S</a:t>
            </a:r>
            <a:r>
              <a:rPr altLang="en-IN" dirty="0" sz="2400" lang="en-US"/>
              <a:t>H</a:t>
            </a:r>
            <a:r>
              <a:rPr altLang="en-IN" dirty="0" sz="2400" lang="en-US"/>
              <a:t>A</a:t>
            </a:r>
            <a:r>
              <a:rPr altLang="en-IN" dirty="0" sz="2400" lang="en-US"/>
              <a:t>N</a:t>
            </a:r>
            <a:r>
              <a:rPr altLang="en-IN" dirty="0" sz="2400" lang="en-US"/>
              <a:t>T</a:t>
            </a:r>
            <a:r>
              <a:rPr altLang="en-IN" dirty="0" sz="2400" lang="en-US"/>
              <a:t>I</a:t>
            </a:r>
            <a:r>
              <a:rPr altLang="en-IN" dirty="0" sz="2400" lang="en-US"/>
              <a:t> </a:t>
            </a:r>
            <a:r>
              <a:rPr altLang="en-IN" dirty="0" sz="2400" lang="en-US"/>
              <a:t>A</a:t>
            </a:r>
            <a:r>
              <a:rPr altLang="en-IN" dirty="0" sz="2400" lang="en-US"/>
              <a:t>R</a:t>
            </a:r>
            <a:r>
              <a:rPr altLang="en-IN" dirty="0" sz="2400" lang="en-US"/>
              <a:t>T</a:t>
            </a:r>
            <a:r>
              <a:rPr altLang="en-IN" dirty="0" sz="2400" lang="en-US"/>
              <a:t>S</a:t>
            </a:r>
            <a:r>
              <a:rPr altLang="en-IN" dirty="0" sz="2400" lang="en-US"/>
              <a:t> </a:t>
            </a:r>
            <a:r>
              <a:rPr altLang="en-IN" dirty="0" sz="2400" lang="en-US"/>
              <a:t>A</a:t>
            </a:r>
            <a:r>
              <a:rPr altLang="en-IN" dirty="0" sz="2400" lang="en-US"/>
              <a:t>N</a:t>
            </a:r>
            <a:r>
              <a:rPr altLang="en-IN" dirty="0" sz="2400" lang="en-US"/>
              <a:t>D</a:t>
            </a:r>
            <a:r>
              <a:rPr altLang="en-IN" dirty="0" sz="2400" lang="en-US"/>
              <a:t> </a:t>
            </a:r>
            <a:r>
              <a:rPr altLang="en-IN" dirty="0" sz="2400" lang="en-US"/>
              <a:t>S</a:t>
            </a:r>
            <a:r>
              <a:rPr altLang="en-IN" dirty="0" sz="2400" lang="en-US"/>
              <a:t>C</a:t>
            </a:r>
            <a:r>
              <a:rPr altLang="en-IN" dirty="0" sz="2400" lang="en-US"/>
              <a:t>I</a:t>
            </a:r>
            <a:r>
              <a:rPr altLang="en-IN" dirty="0" sz="2400" lang="en-US"/>
              <a:t>E</a:t>
            </a:r>
            <a:r>
              <a:rPr altLang="en-IN" dirty="0" sz="2400" lang="en-US"/>
              <a:t>N</a:t>
            </a:r>
            <a:r>
              <a:rPr altLang="en-IN" dirty="0" sz="2400" lang="en-US"/>
              <a:t>CE</a:t>
            </a:r>
            <a:r>
              <a:rPr altLang="en-IN" dirty="0" sz="2400" lang="en-US"/>
              <a:t> </a:t>
            </a:r>
            <a:r>
              <a:rPr dirty="0" sz="2400" lang="en-US"/>
              <a:t>COLLEGE/ UNIVERSITY</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4"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8"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79"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pic>
        <p:nvPicPr>
          <p:cNvPr id="2097169" name=""/>
          <p:cNvPicPr>
            <a:picLocks/>
          </p:cNvPicPr>
          <p:nvPr/>
        </p:nvPicPr>
        <p:blipFill>
          <a:blip xmlns:r="http://schemas.openxmlformats.org/officeDocument/2006/relationships" r:embed="rId2"/>
          <a:stretch>
            <a:fillRect/>
          </a:stretch>
        </p:blipFill>
        <p:spPr>
          <a:xfrm>
            <a:off x="3611940" y="1425267"/>
            <a:ext cx="5465384" cy="5227140"/>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4" name="object 7"/>
          <p:cNvSpPr txBox="1">
            <a:spLocks noGrp="1"/>
          </p:cNvSpPr>
          <p:nvPr>
            <p:ph type="title"/>
          </p:nvPr>
        </p:nvSpPr>
        <p:spPr>
          <a:xfrm>
            <a:off x="755332" y="385444"/>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8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6" name=""/>
          <p:cNvSpPr txBox="1"/>
          <p:nvPr/>
        </p:nvSpPr>
        <p:spPr>
          <a:xfrm rot="19821">
            <a:off x="657525" y="792150"/>
            <a:ext cx="10681866" cy="18112739"/>
          </a:xfrm>
          <a:prstGeom prst="rect"/>
        </p:spPr>
        <p:txBody>
          <a:bodyPr rtlCol="0" wrap="square">
            <a:spAutoFit/>
          </a:bodyPr>
          <a:p>
            <a:r>
              <a:rPr sz="2800" lang="en-GB">
                <a:solidFill>
                  <a:srgbClr val="000000"/>
                </a:solidFill>
              </a:rPr>
              <a:t>
Conclusion
Your portfolio showcases your skills, experience, and accomplishments, demonstrating your expertise and versatility. By highlighting your best work and achievements, you can effectively communicate your value to potential employers, clients, or collaborators.
A well-crafted portfolio can:
- *Open doors to new opportunities*
- *Establish your professional brand*
- *Demonstrate your capabilities*
By regularly updating and refining your portfolio, you can ensure it remains a powerful tool for achieving your goals.</a:t>
            </a:r>
            <a:r>
              <a:rPr altLang="en-IN" sz="2800" lang="en-US">
                <a:solidFill>
                  <a:srgbClr val="000000"/>
                </a:solidFill>
              </a:rPr>
              <a:t>Here's a potential conclusion for a portfolio:</a:t>
            </a:r>
            <a:endParaRPr sz="2800" lang="en-GB">
              <a:solidFill>
                <a:srgbClr val="000000"/>
              </a:solidFill>
            </a:endParaRPr>
          </a:p>
          <a:p>
            <a:r>
              <a:rPr altLang="en-IN" sz="2800" lang="en-US">
                <a:solidFill>
                  <a:srgbClr val="000000"/>
                </a:solidFill>
              </a:rPr>
              <a:t>Conclusion</a:t>
            </a:r>
            <a:endParaRPr sz="2800" lang="en-GB">
              <a:solidFill>
                <a:srgbClr val="000000"/>
              </a:solidFill>
            </a:endParaRPr>
          </a:p>
          <a:p>
            <a:r>
              <a:rPr altLang="en-IN" sz="2800" lang="en-US">
                <a:solidFill>
                  <a:srgbClr val="000000"/>
                </a:solidFill>
              </a:rPr>
              <a:t>Your portfolio showcases your skills, experience, and accomplishments, demonstrating your expertise and versatility. By highlighting your best work and achievements, you can effectively communicate your value to potential employers, clients, or collaborators.</a:t>
            </a:r>
            <a:endParaRPr sz="2800" lang="en-GB">
              <a:solidFill>
                <a:srgbClr val="000000"/>
              </a:solidFill>
            </a:endParaRPr>
          </a:p>
          <a:p>
            <a:r>
              <a:rPr altLang="en-IN" sz="2800" lang="en-US">
                <a:solidFill>
                  <a:srgbClr val="000000"/>
                </a:solidFill>
              </a:rPr>
              <a:t>A well-crafted portfolio can:</a:t>
            </a:r>
            <a:endParaRPr sz="2800" lang="en-GB">
              <a:solidFill>
                <a:srgbClr val="000000"/>
              </a:solidFill>
            </a:endParaRPr>
          </a:p>
          <a:p>
            <a:r>
              <a:rPr altLang="en-IN" sz="2800" lang="en-US">
                <a:solidFill>
                  <a:srgbClr val="000000"/>
                </a:solidFill>
              </a:rPr>
              <a:t>- *Open doors to new opportunities*</a:t>
            </a:r>
            <a:endParaRPr sz="2800" lang="en-GB">
              <a:solidFill>
                <a:srgbClr val="000000"/>
              </a:solidFill>
            </a:endParaRPr>
          </a:p>
          <a:p>
            <a:r>
              <a:rPr altLang="en-IN" sz="2800" lang="en-US">
                <a:solidFill>
                  <a:srgbClr val="000000"/>
                </a:solidFill>
              </a:rPr>
              <a:t>- *Establish your professional brand*</a:t>
            </a:r>
            <a:endParaRPr sz="2800" lang="en-GB">
              <a:solidFill>
                <a:srgbClr val="000000"/>
              </a:solidFill>
            </a:endParaRPr>
          </a:p>
          <a:p>
            <a:r>
              <a:rPr altLang="en-IN" sz="2800" lang="en-US">
                <a:solidFill>
                  <a:srgbClr val="000000"/>
                </a:solidFill>
              </a:rPr>
              <a:t>- *Demonstrate your capabilities*</a:t>
            </a:r>
            <a:endParaRPr sz="2800" lang="en-GB">
              <a:solidFill>
                <a:srgbClr val="000000"/>
              </a:solidFill>
            </a:endParaRPr>
          </a:p>
          <a:p>
            <a:r>
              <a:rPr altLang="en-IN" sz="2800" lang="en-US">
                <a:solidFill>
                  <a:srgbClr val="000000"/>
                </a:solidFill>
              </a:rPr>
              <a:t>By regularly updating and refining your portfolio, you can ensure it remains a powerful tool for achieving your goals.</a:t>
            </a:r>
            <a:r>
              <a:rPr altLang="en-IN" sz="2800" lang="en-US">
                <a:solidFill>
                  <a:srgbClr val="000000"/>
                </a:solidFill>
              </a:rPr>
              <a:t>Here's a potential conclusion for a portfolio:</a:t>
            </a:r>
            <a:endParaRPr sz="2800" lang="en-GB">
              <a:solidFill>
                <a:srgbClr val="000000"/>
              </a:solidFill>
            </a:endParaRPr>
          </a:p>
          <a:p>
            <a:r>
              <a:rPr altLang="en-IN" sz="2800" lang="en-US">
                <a:solidFill>
                  <a:srgbClr val="000000"/>
                </a:solidFill>
              </a:rPr>
              <a:t>Conclusion</a:t>
            </a:r>
            <a:endParaRPr sz="2800" lang="en-GB">
              <a:solidFill>
                <a:srgbClr val="000000"/>
              </a:solidFill>
            </a:endParaRPr>
          </a:p>
          <a:p>
            <a:r>
              <a:rPr altLang="en-IN" sz="2800" lang="en-US">
                <a:solidFill>
                  <a:srgbClr val="000000"/>
                </a:solidFill>
              </a:rPr>
              <a:t>Your portfolio showcases your skills, experience, and accomplishments, demonstrating your expertise and versatility. By highlighting your best work and achievements, you can effectively communicate your value to potential employers, clients, or collaborators.</a:t>
            </a:r>
            <a:endParaRPr sz="2800" lang="en-GB">
              <a:solidFill>
                <a:srgbClr val="000000"/>
              </a:solidFill>
            </a:endParaRPr>
          </a:p>
          <a:p>
            <a:r>
              <a:rPr altLang="en-IN" sz="2800" lang="en-US">
                <a:solidFill>
                  <a:srgbClr val="000000"/>
                </a:solidFill>
              </a:rPr>
              <a:t>A well-crafted portfolio can:</a:t>
            </a:r>
            <a:endParaRPr sz="2800" lang="en-GB">
              <a:solidFill>
                <a:srgbClr val="000000"/>
              </a:solidFill>
            </a:endParaRPr>
          </a:p>
          <a:p>
            <a:r>
              <a:rPr altLang="en-IN" sz="2800" lang="en-US">
                <a:solidFill>
                  <a:srgbClr val="000000"/>
                </a:solidFill>
              </a:rPr>
              <a:t>- *Open doors to new opportunities*</a:t>
            </a:r>
            <a:endParaRPr sz="2800" lang="en-GB">
              <a:solidFill>
                <a:srgbClr val="000000"/>
              </a:solidFill>
            </a:endParaRPr>
          </a:p>
          <a:p>
            <a:r>
              <a:rPr altLang="en-IN" sz="2800" lang="en-US">
                <a:solidFill>
                  <a:srgbClr val="000000"/>
                </a:solidFill>
              </a:rPr>
              <a:t>- *Establish your professional brand*</a:t>
            </a:r>
            <a:endParaRPr sz="2800" lang="en-GB">
              <a:solidFill>
                <a:srgbClr val="000000"/>
              </a:solidFill>
            </a:endParaRPr>
          </a:p>
          <a:p>
            <a:r>
              <a:rPr altLang="en-IN" sz="2800" lang="en-US">
                <a:solidFill>
                  <a:srgbClr val="000000"/>
                </a:solidFill>
              </a:rPr>
              <a:t>- *Demonstrate your capabilities*</a:t>
            </a:r>
            <a:endParaRPr sz="2800" lang="en-GB">
              <a:solidFill>
                <a:srgbClr val="000000"/>
              </a:solidFill>
            </a:endParaRPr>
          </a:p>
          <a:p>
            <a:r>
              <a:rPr altLang="en-IN" sz="2800" lang="en-US">
                <a:solidFill>
                  <a:srgbClr val="000000"/>
                </a:solidFill>
              </a:rPr>
              <a:t>By regularly updating and refining your portfolio, you can ensure it remains a powerful tool for achieving your goals.</a:t>
            </a:r>
            <a:endParaRPr sz="2800" lang="en-GB">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708" name=""/>
          <p:cNvSpPr txBox="1"/>
          <p:nvPr/>
        </p:nvSpPr>
        <p:spPr>
          <a:xfrm>
            <a:off x="553826" y="2125980"/>
            <a:ext cx="9271810" cy="2606040"/>
          </a:xfrm>
          <a:prstGeom prst="rect"/>
        </p:spPr>
        <p:txBody>
          <a:bodyPr rtlCol="0" wrap="square">
            <a:spAutoFit/>
          </a:bodyPr>
          <a:p>
            <a:r>
              <a:rPr sz="2800" lang="en-GB">
                <a:solidFill>
                  <a:srgbClr val="000000"/>
                </a:solidFill>
              </a:rPr>
              <a:t>PROJECT TITLE
This digital portfolio showcases my skills, experience, and accomplishments in Artificial intelligence. The portfolio highlights my expertise in python, java and demonstrates my ability to success</a:t>
            </a:r>
            <a:endParaRPr sz="2800" lang="en-GB">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3" name=""/>
        <p:cNvGrpSpPr/>
        <p:nvPr/>
      </p:nvGrpSpPr>
      <p:grpSpPr>
        <a:xfrm>
          <a:off x="0" y="0"/>
          <a:ext cx="0" cy="0"/>
          <a:chOff x="0" y="0"/>
          <a:chExt cx="0" cy="0"/>
        </a:xfrm>
      </p:grpSpPr>
      <p:sp>
        <p:nvSpPr>
          <p:cNvPr id="1048611"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4" name="object 3"/>
          <p:cNvGrpSpPr/>
          <p:nvPr/>
        </p:nvGrpSpPr>
        <p:grpSpPr>
          <a:xfrm>
            <a:off x="7443849" y="0"/>
            <a:ext cx="4752975" cy="6863080"/>
            <a:chOff x="7443849" y="0"/>
            <a:chExt cx="4752975" cy="6863080"/>
          </a:xfrm>
        </p:grpSpPr>
        <p:sp>
          <p:nvSpPr>
            <p:cNvPr id="1048612"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3"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4"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5"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6"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7"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8"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9"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20"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1"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2"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23"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24"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25"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25"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26"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27" name="TextBox 22"/>
          <p:cNvSpPr txBox="1"/>
          <p:nvPr/>
        </p:nvSpPr>
        <p:spPr>
          <a:xfrm>
            <a:off x="2509807" y="1041533"/>
            <a:ext cx="5029200" cy="47015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7991475" y="2933700"/>
            <a:ext cx="2762250" cy="3257550"/>
            <a:chOff x="7991475" y="2933700"/>
            <a:chExt cx="2762250" cy="3257550"/>
          </a:xfrm>
        </p:grpSpPr>
        <p:sp>
          <p:nvSpPr>
            <p:cNvPr id="104864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9"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6"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60"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
          <p:cNvSpPr txBox="1"/>
          <p:nvPr/>
        </p:nvSpPr>
        <p:spPr>
          <a:xfrm rot="21569804">
            <a:off x="1252266" y="1238252"/>
            <a:ext cx="7525292" cy="21046440"/>
          </a:xfrm>
          <a:prstGeom prst="rect"/>
        </p:spPr>
        <p:txBody>
          <a:bodyPr rtlCol="0" wrap="square">
            <a:spAutoFit/>
          </a:bodyPr>
          <a:p>
            <a:r>
              <a:rPr sz="2800" lang="en-GB">
                <a:solidFill>
                  <a:srgbClr val="000000"/>
                </a:solidFill>
              </a:rPr>
              <a:t>Here are some potential problem statements for a portfolio:
Design and Development
1. *Create a visually appealing website*: Design a website that showcases my skills and experience in a clear and concise manner.
2. *Develop a user-friendly interface*: Create an interface that is easy to navigate and provides a positive user experience.
3. *Implement responsive design*: Ensure that my portfolio website is accessible and looks great on various devices.
Content and Curation
1. *Showcase my best work*: Curate a selection of projects that demonstrate my skills and achievements.
2. *Tell my story*: Write a compelling narrative that highlights my experience, skills, and accomplishments.
3. *Keep content fresh and up-to-date*: Regularly update my portfolio with new projects and experiences.
Technical and Functional
1. *Ensure cross-browser compatibility*: Ensure that my portfolio website works seamlessly on various browsers.
2. *Optimize for search engines*: Optimize my portfolio website for search engines to improve visibility.
3. *Implement security measures*: Ensure that my portfolio website is secure and protects user data.
Career and Professional Development
1. *Stand out in a competitive job market*: Create a portfolio that differentiates me from others in my field.
2. *Demonstrate my skills and expertise*: Showcase my skills and expertise to potential employers or clients.
3. *Establish my personal brand*: Create a consistent and professional online presence that reflects my personal brand.
These problem statements can help guide the creation of a strong portfolio that showcases your skills and achievements.</a:t>
            </a:r>
            <a:endParaRPr sz="2800" lang="en-GB">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1"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2"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
          <p:cNvSpPr txBox="1"/>
          <p:nvPr/>
        </p:nvSpPr>
        <p:spPr>
          <a:xfrm>
            <a:off x="267576" y="1857374"/>
            <a:ext cx="9176461" cy="12245340"/>
          </a:xfrm>
          <a:prstGeom prst="rect"/>
        </p:spPr>
        <p:txBody>
          <a:bodyPr rtlCol="0" wrap="square">
            <a:spAutoFit/>
          </a:bodyPr>
          <a:p>
            <a:r>
              <a:rPr sz="2800" lang="en-GB">
                <a:solidFill>
                  <a:srgbClr val="000000"/>
                </a:solidFill>
              </a:rPr>
              <a:t>A project overview typically includes:
Project Description
A brief summary of the project, including its goals and objectives.
Key Features
A list of the project's key features and functionalities.
Target Audience
A description of the project's target audience and users.
Technical Requirements
A list of the technical requirements and tools used in the project.
Timeline
A timeline of the project's milestones and deadlines.
Deliverables
A list of the project's deliverables, such as reports, designs, or code.
Goals and Objectives
A statement of the project's goals and objectives, including any specific metrics or outcomes.
This information provides a concise summary of the project's scope, goals, and requirements.</a:t>
            </a:r>
            <a:endParaRPr sz="2800" lang="en-GB">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3"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0" name=""/>
          <p:cNvSpPr txBox="1"/>
          <p:nvPr/>
        </p:nvSpPr>
        <p:spPr>
          <a:xfrm>
            <a:off x="1325788" y="1840231"/>
            <a:ext cx="7883072" cy="8473439"/>
          </a:xfrm>
          <a:prstGeom prst="rect"/>
        </p:spPr>
        <p:txBody>
          <a:bodyPr rtlCol="0" wrap="square">
            <a:spAutoFit/>
          </a:bodyPr>
          <a:p>
            <a:r>
              <a:rPr sz="2800" lang="en-GB">
                <a:solidFill>
                  <a:srgbClr val="000000"/>
                </a:solidFill>
              </a:rPr>
              <a:t>The end users of your portfolio could be:
1. *Potential employers*: Hiring managers, recruiters, or talent acquisition specialists looking for candidates with specific skills and experience.
2. *Clients*: Businesses or individuals looking to hire a freelancer or consultant with expertise in a particular area.
3. *Industry peers*: Colleagues, mentors, or peers in your industry who want to see your work and learn from your experiences.
4. *Networking contacts*: People you meet at conferences, events, or online who are interested in learning more about your work and expertise.
Understanding your end users helps you tailor your portfolio to their needs and interests, making it more effective at showcasing your skills and achievements.</a:t>
            </a:r>
            <a:endParaRPr sz="2800" lang="en-GB">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6" name=""/>
          <p:cNvSpPr txBox="1"/>
          <p:nvPr/>
        </p:nvSpPr>
        <p:spPr>
          <a:xfrm rot="21581982">
            <a:off x="3286608" y="2327831"/>
            <a:ext cx="6818932" cy="24399239"/>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800" lang="en-GB">
                <a:solidFill>
                  <a:srgbClr val="000000"/>
                </a:solidFill>
                <a:latin typeface="Calibri"/>
              </a:rPr>
              <a:t>
Front-end Development
1. *HTML/CSS*: Structuring and styling web pages.
2. *JavaScript*: Adding interactivity and dynamic effects.
3. *React/Angular/Vue*: Front-end frameworks for building complex applications.
) design.
</a:t>
            </a:r>
            <a:r>
              <a:rPr altLang="en-IN" sz="2800" lang="en-US">
                <a:solidFill>
                  <a:srgbClr val="000000"/>
                </a:solidFill>
                <a:latin typeface="Calibri"/>
              </a:rPr>
              <a:t>development:</a:t>
            </a:r>
            <a:endParaRPr sz="2800" lang="en-GB">
              <a:solidFill>
                <a:srgbClr val="000000"/>
              </a:solidFill>
            </a:endParaRPr>
          </a:p>
          <a:p>
            <a:r>
              <a:rPr altLang="en-IN" sz="2800" lang="en-US">
                <a:solidFill>
                  <a:srgbClr val="000000"/>
                </a:solidFill>
              </a:rPr>
              <a:t>Front-end Development</a:t>
            </a:r>
            <a:endParaRPr sz="2800" lang="en-GB">
              <a:solidFill>
                <a:srgbClr val="000000"/>
              </a:solidFill>
            </a:endParaRPr>
          </a:p>
          <a:p>
            <a:r>
              <a:rPr altLang="en-IN" sz="2800" lang="en-US">
                <a:solidFill>
                  <a:srgbClr val="000000"/>
                </a:solidFill>
              </a:rPr>
              <a:t>1. *HTML/CSS*: Structuring and styling web pages.</a:t>
            </a:r>
            <a:endParaRPr sz="2800" lang="en-GB">
              <a:solidFill>
                <a:srgbClr val="000000"/>
              </a:solidFill>
            </a:endParaRPr>
          </a:p>
          <a:p>
            <a:r>
              <a:rPr altLang="en-IN" sz="2800" lang="en-US">
                <a:solidFill>
                  <a:srgbClr val="000000"/>
                </a:solidFill>
              </a:rPr>
              <a:t>2. *JavaScript*: Adding interactivity and dynamic effects.</a:t>
            </a:r>
            <a:endParaRPr sz="2800" lang="en-GB">
              <a:solidFill>
                <a:srgbClr val="000000"/>
              </a:solidFill>
            </a:endParaRPr>
          </a:p>
          <a:p>
            <a:r>
              <a:rPr altLang="en-IN" sz="2800" lang="en-US">
                <a:solidFill>
                  <a:srgbClr val="000000"/>
                </a:solidFill>
              </a:rPr>
              <a:t>3. *React/Angular/Vue*: Front-end frameworks for building complex applications.</a:t>
            </a:r>
            <a:endParaRPr sz="2800" lang="en-GB">
              <a:solidFill>
                <a:srgbClr val="000000"/>
              </a:solidFill>
            </a:endParaRPr>
          </a:p>
          <a:p>
            <a:r>
              <a:rPr altLang="en-IN" sz="2800" lang="en-US">
                <a:solidFill>
                  <a:srgbClr val="000000"/>
                </a:solidFill>
              </a:rPr>
              <a:t>4. *Bootstrap/Tailwind CSS*: CSS frameworks for responsive design.</a:t>
            </a:r>
            <a:endParaRPr sz="2800" lang="en-GB">
              <a:solidFill>
                <a:srgbClr val="000000"/>
              </a:solidFill>
            </a:endParaRPr>
          </a:p>
          <a:p>
            <a:r>
              <a:rPr altLang="en-IN" sz="2800" lang="en-US">
                <a:solidFill>
                  <a:srgbClr val="000000"/>
                </a:solidFill>
              </a:rPr>
              <a:t>Back-end Development</a:t>
            </a:r>
            <a:endParaRPr sz="2800" lang="en-GB">
              <a:solidFill>
                <a:srgbClr val="000000"/>
              </a:solidFill>
            </a:endParaRPr>
          </a:p>
          <a:p>
            <a:r>
              <a:rPr altLang="en-IN" sz="2800" lang="en-US">
                <a:solidFill>
                  <a:srgbClr val="000000"/>
                </a:solidFill>
              </a:rPr>
              <a:t>1. Node.js: Server-side JavaScript runtime.</a:t>
            </a:r>
            <a:endParaRPr sz="2800" lang="en-GB">
              <a:solidFill>
                <a:srgbClr val="000000"/>
              </a:solidFill>
            </a:endParaRPr>
          </a:p>
          <a:p>
            <a:r>
              <a:rPr altLang="en-IN" sz="2800" lang="en-US">
                <a:solidFill>
                  <a:srgbClr val="000000"/>
                </a:solidFill>
              </a:rPr>
              <a:t>2. *Python/Django*: High-level programming language and framework.</a:t>
            </a:r>
            <a:endParaRPr sz="2800" lang="en-GB">
              <a:solidFill>
                <a:srgbClr val="000000"/>
              </a:solidFill>
            </a:endParaRPr>
          </a:p>
          <a:p>
            <a:r>
              <a:rPr altLang="en-IN" sz="2800" lang="en-US">
                <a:solidFill>
                  <a:srgbClr val="000000"/>
                </a:solidFill>
              </a:rPr>
              <a:t>3. *Ruby on Rails*: Server-side framework for building web applications.</a:t>
            </a:r>
            <a:endParaRPr sz="2800" lang="en-GB">
              <a:solidFill>
                <a:srgbClr val="000000"/>
              </a:solidFill>
            </a:endParaRPr>
          </a:p>
          <a:p>
            <a:r>
              <a:rPr altLang="en-IN" sz="2800" lang="en-US">
                <a:solidFill>
                  <a:srgbClr val="000000"/>
                </a:solidFill>
              </a:rPr>
              <a:t>4. *PHP/Laravel*: Server-side scripting language and framework.</a:t>
            </a:r>
            <a:endParaRPr sz="2800" lang="en-GB">
              <a:solidFill>
                <a:srgbClr val="000000"/>
              </a:solidFill>
            </a:endParaRPr>
          </a:p>
          <a:p>
            <a:r>
              <a:rPr altLang="en-IN" sz="2800" lang="en-US">
                <a:solidFill>
                  <a:srgbClr val="000000"/>
                </a:solidFill>
              </a:rPr>
              <a:t>Database Management</a:t>
            </a:r>
            <a:endParaRPr sz="2800" lang="en-GB">
              <a:solidFill>
                <a:srgbClr val="000000"/>
              </a:solidFill>
            </a:endParaRPr>
          </a:p>
          <a:p>
            <a:r>
              <a:rPr altLang="en-IN" sz="2800" lang="en-US">
                <a:solidFill>
                  <a:srgbClr val="000000"/>
                </a:solidFill>
              </a:rPr>
              <a:t>1. *MySQL*: Relational database management system.</a:t>
            </a:r>
            <a:endParaRPr sz="2800" lang="en-GB">
              <a:solidFill>
                <a:srgbClr val="000000"/>
              </a:solidFill>
            </a:endParaRPr>
          </a:p>
          <a:p>
            <a:r>
              <a:rPr altLang="en-IN" sz="2800" lang="en-US">
                <a:solidFill>
                  <a:srgbClr val="000000"/>
                </a:solidFill>
              </a:rPr>
              <a:t>2. *MongoDB*: NoSQL database management system.</a:t>
            </a:r>
            <a:endParaRPr sz="2800" lang="en-GB">
              <a:solidFill>
                <a:srgbClr val="000000"/>
              </a:solidFill>
            </a:endParaRPr>
          </a:p>
          <a:p>
            <a:r>
              <a:rPr altLang="en-IN" sz="2800" lang="en-US">
                <a:solidFill>
                  <a:srgbClr val="000000"/>
                </a:solidFill>
              </a:rPr>
              <a:t>3. *PostgreSQL*: Relational database management system.</a:t>
            </a:r>
            <a:endParaRPr sz="2800" lang="en-GB">
              <a:solidFill>
                <a:srgbClr val="000000"/>
              </a:solidFill>
            </a:endParaRPr>
          </a:p>
          <a:p>
            <a:r>
              <a:rPr altLang="en-IN" sz="2800" lang="en-US">
                <a:solidFill>
                  <a:srgbClr val="000000"/>
                </a:solidFill>
              </a:rPr>
              <a:t>Version Control</a:t>
            </a:r>
            <a:endParaRPr sz="2800" lang="en-GB">
              <a:solidFill>
                <a:srgbClr val="000000"/>
              </a:solidFill>
            </a:endParaRPr>
          </a:p>
          <a:p>
            <a:r>
              <a:rPr altLang="en-IN" sz="2800" lang="en-US">
                <a:solidFill>
                  <a:srgbClr val="000000"/>
                </a:solidFill>
              </a:rPr>
              <a:t>1. *Git*: Distributed version control system.</a:t>
            </a:r>
            <a:endParaRPr sz="2800" lang="en-GB">
              <a:solidFill>
                <a:srgbClr val="000000"/>
              </a:solidFill>
            </a:endParaRPr>
          </a:p>
          <a:p>
            <a:r>
              <a:rPr altLang="en-IN" sz="2800" lang="en-US">
                <a:solidFill>
                  <a:srgbClr val="000000"/>
                </a:solidFill>
              </a:rPr>
              <a:t>2. *GitHub*: Web-based platform for version control and collaboration.</a:t>
            </a:r>
            <a:endParaRPr sz="2800" lang="en-GB">
              <a:solidFill>
                <a:srgbClr val="000000"/>
              </a:solidFill>
            </a:endParaRPr>
          </a:p>
          <a:p>
            <a:r>
              <a:rPr altLang="en-IN" sz="2800" lang="en-US">
                <a:solidFill>
                  <a:srgbClr val="000000"/>
                </a:solidFill>
              </a:rPr>
              <a:t>Design and Prototyping</a:t>
            </a:r>
            <a:endParaRPr sz="2800" lang="en-GB">
              <a:solidFill>
                <a:srgbClr val="000000"/>
              </a:solidFill>
            </a:endParaRPr>
          </a:p>
          <a:p>
            <a:r>
              <a:rPr altLang="en-IN" sz="2800" lang="en-US">
                <a:solidFill>
                  <a:srgbClr val="000000"/>
                </a:solidFill>
              </a:rPr>
              <a:t>1. *Sketch/Figma*: Digital design tools for user interface (UI) design.</a:t>
            </a:r>
            <a:endParaRPr sz="2800" lang="en-GB">
              <a:solidFill>
                <a:srgbClr val="000000"/>
              </a:solidFill>
            </a:endParaRPr>
          </a:p>
          <a:p>
            <a:r>
              <a:rPr altLang="en-IN" sz="2800" lang="en-US">
                <a:solidFill>
                  <a:srgbClr val="000000"/>
                </a:solidFill>
              </a:rPr>
              <a:t>2. *Adobe XD*: User experience (UX) design and prototyping tool.</a:t>
            </a:r>
            <a:endParaRPr sz="2800" lang="en-GB">
              <a:solidFill>
                <a:srgbClr val="000000"/>
              </a:solidFill>
            </a:endParaRPr>
          </a:p>
          <a:p>
            <a:r>
              <a:rPr altLang="en-IN" sz="2800" lang="en-US">
                <a:solidFill>
                  <a:srgbClr val="000000"/>
                </a:solidFill>
              </a:rPr>
              <a:t>Testing and Deployment</a:t>
            </a:r>
            <a:endParaRPr sz="2800" lang="en-GB">
              <a:solidFill>
                <a:srgbClr val="000000"/>
              </a:solidFill>
            </a:endParaRPr>
          </a:p>
          <a:p>
            <a:r>
              <a:rPr altLang="en-IN" sz="2800" lang="en-US">
                <a:solidFill>
                  <a:srgbClr val="000000"/>
                </a:solidFill>
              </a:rPr>
              <a:t>1. *Jest/Mocha*: Testing frameworks for JavaScript.</a:t>
            </a:r>
            <a:endParaRPr sz="2800" lang="en-GB">
              <a:solidFill>
                <a:srgbClr val="000000"/>
              </a:solidFill>
            </a:endParaRPr>
          </a:p>
          <a:p>
            <a:r>
              <a:rPr altLang="en-IN" sz="2800" lang="en-US">
                <a:solidFill>
                  <a:srgbClr val="000000"/>
                </a:solidFill>
              </a:rPr>
              <a:t>2. *Netlify/Vercel*: Platforms for deploying and hosting web applications.</a:t>
            </a:r>
            <a:endParaRPr sz="2800" lang="en-GB">
              <a:solidFill>
                <a:srgbClr val="000000"/>
              </a:solidFill>
            </a:endParaRPr>
          </a:p>
          <a:p>
            <a:r>
              <a:rPr altLang="en-IN" sz="2800" lang="en-US">
                <a:solidFill>
                  <a:srgbClr val="000000"/>
                </a:solidFill>
              </a:rPr>
              <a:t>These are just a few examples of the many tools and techniques used in web development. The specific tools and techniques used can vary depending on the project requirements and the development team's preferences.</a:t>
            </a:r>
            <a:endParaRPr sz="2800" lang="en-GB">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69" name="object 8"/>
          <p:cNvSpPr txBox="1"/>
          <p:nvPr/>
        </p:nvSpPr>
        <p:spPr>
          <a:xfrm>
            <a:off x="1263649" y="124723"/>
            <a:ext cx="8794750" cy="629018"/>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7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09" name=""/>
          <p:cNvSpPr txBox="1"/>
          <p:nvPr/>
        </p:nvSpPr>
        <p:spPr>
          <a:xfrm>
            <a:off x="597595" y="2335529"/>
            <a:ext cx="9918004" cy="2186940"/>
          </a:xfrm>
          <a:prstGeom prst="rect"/>
        </p:spPr>
        <p:txBody>
          <a:bodyPr rtlCol="0" wrap="square">
            <a:spAutoFit/>
          </a:bodyPr>
          <a:p>
            <a:r>
              <a:rPr sz="2800" lang="en-GB">
                <a:solidFill>
                  <a:srgbClr val="000000"/>
                </a:solidFill>
              </a:rPr>
              <a:t>A well-structured and visually appealing design and layout is essential for creating a professional digital portfolio. It helps deliver content in a clear, organized, and engaging manner, ensuring a great user experience and effective communication of the creator's skills and work.</a:t>
            </a:r>
            <a:endParaRPr sz="2800" lang="en-GB">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2" name="Title 1"/>
          <p:cNvSpPr>
            <a:spLocks noGrp="1"/>
          </p:cNvSpPr>
          <p:nvPr>
            <p:ph type="title"/>
          </p:nvPr>
        </p:nvSpPr>
        <p:spPr>
          <a:xfrm>
            <a:off x="755332" y="385444"/>
            <a:ext cx="10681335" cy="723901"/>
          </a:xfrm>
        </p:spPr>
        <p:txBody>
          <a:bodyPr/>
          <a:p>
            <a:r>
              <a:rPr dirty="0" lang="en-IN"/>
              <a:t>FEATURES AND FUNCTIONALITY</a:t>
            </a:r>
          </a:p>
        </p:txBody>
      </p:sp>
      <p:sp>
        <p:nvSpPr>
          <p:cNvPr id="1048673" name=""/>
          <p:cNvSpPr txBox="1"/>
          <p:nvPr/>
        </p:nvSpPr>
        <p:spPr>
          <a:xfrm rot="40173">
            <a:off x="743260" y="1458604"/>
            <a:ext cx="8244453" cy="16436340"/>
          </a:xfrm>
          <a:prstGeom prst="rect"/>
        </p:spPr>
        <p:txBody>
          <a:bodyPr rtlCol="0" wrap="square">
            <a:spAutoFit/>
          </a:bodyPr>
          <a:p>
            <a:r>
              <a:rPr sz="2800" lang="en-GB">
                <a:solidFill>
                  <a:srgbClr val="000000"/>
                </a:solidFill>
              </a:rPr>
              <a:t>Here are some potential features and functionality for a portfolio:
Essential Features
1. *Project showcase*: A gallery or grid showcasing your projects with images, descriptions, and links.
2. *About page*: A brief bio and introduction to your skills and experience.
3. *Contact information*: A way for visitors to get in touch with you, such as a contact form or email address.
Additional Features
1. *Project filtering*: A way to filter projects by category, technology, or date.
2. *Project details*: In-depth information about each project, including challenges, solutions, and outcomes.
3. *Testimonials*: Quotes or reviews from clients or colleagues.
4. *Blog or news section*: A section for sharing your thoughts and expertise.
5. *Social media integration*: Links to your social media profiles.
Functionality
1. *Responsive design*: A layout that adapts to different screen sizes and devices.
2. *Easy navigation*: A clear and intuitive navigation menu.
3. *Fast loading times*: Optimized images and code for fast page loading.
4. *Search engine optimization (SEO)*: Optimized metadata and content for search engines.
These features and functionality can help create a strong online presence and showcase your skills and experience.</a:t>
            </a:r>
            <a:endParaRPr sz="2800" lang="en-GB">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Nanthini Mohan</cp:lastModifiedBy>
  <dcterms:created xsi:type="dcterms:W3CDTF">2024-03-28T06:07:22Z</dcterms:created>
  <dcterms:modified xsi:type="dcterms:W3CDTF">2025-09-17T05:05:54Z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d5cfefd34bca4efc83f4d331a669c775</vt:lpwstr>
  </property>
</Properties>
</file>