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H0Xjfkzavr1hRcDBAmKhlWQD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3aea578d3_1_5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b3aea578d3_1_5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b3aea578d3_1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3aea578d3_1_9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b3aea578d3_1_9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b3aea578d3_1_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3aea578d3_1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3aea578d3_1_9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1b3aea578d3_1_97"/>
          <p:cNvSpPr/>
          <p:nvPr/>
        </p:nvSpPr>
        <p:spPr>
          <a:xfrm>
            <a:off x="200025" y="-1"/>
            <a:ext cx="1199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b3aea578d3_1_97"/>
          <p:cNvSpPr/>
          <p:nvPr>
            <p:ph idx="2" type="pic"/>
          </p:nvPr>
        </p:nvSpPr>
        <p:spPr>
          <a:xfrm>
            <a:off x="571500" y="0"/>
            <a:ext cx="6034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g1b3aea578d3_1_97"/>
          <p:cNvSpPr/>
          <p:nvPr/>
        </p:nvSpPr>
        <p:spPr>
          <a:xfrm>
            <a:off x="0" y="1"/>
            <a:ext cx="371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b3aea578d3_1_97"/>
          <p:cNvSpPr txBox="1"/>
          <p:nvPr>
            <p:ph type="ctrTitle"/>
          </p:nvPr>
        </p:nvSpPr>
        <p:spPr>
          <a:xfrm>
            <a:off x="6905625" y="1512889"/>
            <a:ext cx="49863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b3aea578d3_1_97"/>
          <p:cNvSpPr txBox="1"/>
          <p:nvPr>
            <p:ph idx="1" type="subTitle"/>
          </p:nvPr>
        </p:nvSpPr>
        <p:spPr>
          <a:xfrm>
            <a:off x="6905625" y="4927600"/>
            <a:ext cx="49863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3aea578d3_1_6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b3aea578d3_1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3aea578d3_1_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b3aea578d3_1_6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b3aea578d3_1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3aea578d3_1_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b3aea578d3_1_6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b3aea578d3_1_6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b3aea578d3_1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3aea578d3_1_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1b3aea578d3_1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3aea578d3_1_7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1b3aea578d3_1_7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b3aea578d3_1_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3aea578d3_1_7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1b3aea578d3_1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3aea578d3_1_8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3aea578d3_1_8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1b3aea578d3_1_8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1b3aea578d3_1_8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1b3aea578d3_1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3aea578d3_1_8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1b3aea578d3_1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3aea578d3_1_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3aea578d3_1_5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3aea578d3_1_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76" y="374277"/>
            <a:ext cx="1611924" cy="14859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 flipH="1">
            <a:off x="2721800" y="450475"/>
            <a:ext cx="892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MALLA REDDY INSTITUTE OF TECHNOLOGY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2258989" y="1233497"/>
            <a:ext cx="8484300" cy="0"/>
          </a:xfrm>
          <a:prstGeom prst="straightConnector1">
            <a:avLst/>
          </a:prstGeom>
          <a:noFill/>
          <a:ln cap="flat" cmpd="sng" w="19050">
            <a:solidFill>
              <a:srgbClr val="7A13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"/>
          <p:cNvSpPr txBox="1"/>
          <p:nvPr/>
        </p:nvSpPr>
        <p:spPr>
          <a:xfrm>
            <a:off x="1959800" y="1904750"/>
            <a:ext cx="96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716201" y="4146189"/>
            <a:ext cx="7874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Presented By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100"/>
              <a:t>NAME</a:t>
            </a:r>
            <a:endParaRPr sz="3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100"/>
              <a:t>ROLL NO.</a:t>
            </a:r>
            <a:endParaRPr sz="3100"/>
          </a:p>
        </p:txBody>
      </p:sp>
      <p:sp>
        <p:nvSpPr>
          <p:cNvPr id="70" name="Google Shape;70;p1"/>
          <p:cNvSpPr txBox="1"/>
          <p:nvPr/>
        </p:nvSpPr>
        <p:spPr>
          <a:xfrm>
            <a:off x="3838945" y="2715734"/>
            <a:ext cx="53244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Seminar presentation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2700"/>
              <a:t>TOPIC NAME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2022-10-17T08:44:30Z</dcterms:created>
  <dc:creator>Windows User</dc:creator>
</cp:coreProperties>
</file>