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212" autoAdjust="0"/>
  </p:normalViewPr>
  <p:slideViewPr>
    <p:cSldViewPr snapToGrid="0">
      <p:cViewPr varScale="1">
        <p:scale>
          <a:sx n="90" d="100"/>
          <a:sy n="90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8D8E-5114-49C3-85D9-A10BDE27DCD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225-5202-4D6A-A16E-17760512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LCD in future.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0E225-5202-4D6A-A16E-17760512F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documentation is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0E225-5202-4D6A-A16E-17760512F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 correlation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Spearman correlation is good if the data has outliers.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Kendall’s Tau correlation is a non-parametric test that does not make any assumptions about the distribution of the data. The only assumption is: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a monotonic relationship between the variables being tested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0E225-5202-4D6A-A16E-17760512F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some what similar to Auto regression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0E225-5202-4D6A-A16E-17760512F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3CF4-F07E-4E1D-BBF9-045C0287A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2F1C-BFCD-4BC3-9D65-6659CA2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BE50-A909-4634-9186-FEB76925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87F9-8E1D-47EA-8352-CAD31510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2488-2ECE-48CD-AF4E-48DC9245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13D1-F508-4E6A-A8E3-978D8C7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39F8-FB01-4F7E-AAED-7F05FF72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C7B1-99FF-4415-802D-D05D44B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0104-E859-48F1-9DEC-735846E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8B86-0798-4735-AA9F-244616AE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801B2-9D18-424D-BD8D-ADB6ED76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C7ED7-D9B7-4E9C-A7C5-16769400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8F2B-35A1-481A-B9CB-AEBC2C2D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F0B61-F9D4-4A63-87D5-B134463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CD33-A69F-4FCF-A7FE-AB30F3E4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7E17-CFBD-4E52-93A5-55FC1869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EA4D-A647-4B6F-BAA1-4BC1876F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7EF7-0B76-4AF1-A255-C3A2B3CC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E313-240F-4B3F-B748-F626C214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3E30-C413-48DE-93EF-DCB2657A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DB93-FEDE-4C0E-89E7-E109D87C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C183E-BF22-41D1-86DE-CC767704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153B-EDBF-417A-AD68-01635F83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B552-A53B-4C60-8504-50E5D5BF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75FB-D689-47EF-B22F-0EE87EED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F98E-2417-46B1-B9CC-E6C0D0C3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CB3B-228B-438A-AAE9-EE4424A3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2E18-24BB-4DEA-BA19-62B3FB19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1FA0-A653-41AC-90B1-7473AAF5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B8DD-DA5D-468C-8505-45B130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A2E32-3EA8-4BF4-BE59-34116F5E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353B-06F0-4232-B1D8-15317A08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B3A12-F232-4E58-97F0-C5EC73A3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772D-0E4E-4331-8DD0-5A7BE10D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6D48-2017-478C-BF62-C9A4A7985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C1FCF-9EC0-4780-9BD5-E73FEBB9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0C4F3-067B-475E-BF81-B893DA23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61D2D-2C0D-4249-B91F-F92F4481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9328-8F2F-475B-999B-0CB1858C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5129-59CC-487E-9E62-787F5A36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CEB1-2AC7-4781-B5EC-8E57CF9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63516-7F37-41AE-9EE0-2F20D1A5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A304-B51A-4142-9E9E-C48B41C9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FD4F6-8E69-4E42-983E-74EA397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8E446-8100-4A91-8356-54B7723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4931-9925-4E80-AEAD-085F70A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D19C-8270-4285-A7A4-88D0FADC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F631-7FFD-425B-B830-8CFE2211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85F6A-0B7A-4EB4-B1DF-3BC797AB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B32F-DBC5-4E0F-93DA-B8BB2A7D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D863-3896-4DF9-BA2C-06388C6C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03C0-2B77-4079-89BE-5D72729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2A91-16AD-449A-9760-2E2E0D98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B47D-111A-4357-9625-1847C679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08D5D-FB98-418D-89A1-34BB9FFD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ACC8B-D83F-4553-81C5-CCB7748E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7577-0956-47FB-BABC-2AFA3F52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177CB-71B8-4F57-A09C-D28CC00F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370C1-7CF6-41B9-AB2B-73614814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E95AF-3220-4C9C-B3A3-C3581F8A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194D-E318-4FDA-ABF6-994396B0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59C4-1020-4EC5-A6F1-7136EF38C5C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00AF-5D65-4824-922A-E9B51A6E6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D133-CF78-4F83-B1C0-2FEC276B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D53C-BA6A-43AD-846E-8B4F3F8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A121-1D2F-4ACA-8A22-CF773587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02FB-902A-458A-9FB0-1072728A7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01BE-3371-47EE-A857-B735132F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9C92-4BD6-434A-8C75-8AC9F7D1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sense the environment data at every time instant.</a:t>
            </a:r>
          </a:p>
          <a:p>
            <a:r>
              <a:rPr lang="en-US" dirty="0"/>
              <a:t>Save the data on a computer by establishing the serial communication with the Arduino. </a:t>
            </a:r>
          </a:p>
          <a:p>
            <a:r>
              <a:rPr lang="en-US" dirty="0"/>
              <a:t>Process the recorded data (Correlation, Granger Causal, Fuzzy logic)</a:t>
            </a:r>
          </a:p>
          <a:p>
            <a:r>
              <a:rPr lang="en-US" dirty="0"/>
              <a:t>Send the information based to the Arduino and display the information through LED as an output.</a:t>
            </a:r>
          </a:p>
        </p:txBody>
      </p:sp>
    </p:spTree>
    <p:extLst>
      <p:ext uri="{BB962C8B-B14F-4D97-AF65-F5344CB8AC3E}">
        <p14:creationId xmlns:p14="http://schemas.microsoft.com/office/powerpoint/2010/main" val="25344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D05-1E07-47FD-86C2-3EBB6B25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B2FC75-5366-4E4B-B8EB-7FC1BB6C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114"/>
            <a:ext cx="10515600" cy="4351338"/>
          </a:xfrm>
        </p:spPr>
        <p:txBody>
          <a:bodyPr/>
          <a:lstStyle/>
          <a:p>
            <a:r>
              <a:rPr lang="en-US" dirty="0"/>
              <a:t>Processing can be performed with in the Arduino board.</a:t>
            </a:r>
          </a:p>
          <a:p>
            <a:r>
              <a:rPr lang="en-US" dirty="0"/>
              <a:t>Arduino code is required.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CA5CCE-ADF0-4829-927B-35F75B94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CB4F-94FD-4DF0-BD57-AF72FCA9F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58489"/>
              </p:ext>
            </p:extLst>
          </p:nvPr>
        </p:nvGraphicFramePr>
        <p:xfrm>
          <a:off x="3051543" y="3532133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977120" imgH="631444" progId="Package">
                  <p:embed/>
                </p:oleObj>
              </mc:Choice>
              <mc:Fallback>
                <p:oleObj name="Packager Shell Object" showAsIcon="1" r:id="rId3" imgW="977120" imgH="631444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DB1272A-654E-487E-BE12-C46AD5247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543" y="3532133"/>
                        <a:ext cx="971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3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850-32E6-45F7-BDDD-97BADCE3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7EA21-9BB2-4279-B5E6-4BAE3F7B01A6}"/>
              </a:ext>
            </a:extLst>
          </p:cNvPr>
          <p:cNvSpPr txBox="1">
            <a:spLocks/>
          </p:cNvSpPr>
          <p:nvPr/>
        </p:nvSpPr>
        <p:spPr>
          <a:xfrm>
            <a:off x="955158" y="18930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Processing can be performed in computer.</a:t>
            </a:r>
          </a:p>
          <a:p>
            <a:r>
              <a:rPr lang="en-US" dirty="0"/>
              <a:t>Arduino as well as </a:t>
            </a:r>
            <a:r>
              <a:rPr lang="en-US" dirty="0" err="1"/>
              <a:t>pyserial</a:t>
            </a:r>
            <a:r>
              <a:rPr lang="en-US" dirty="0"/>
              <a:t> communication code is required. </a:t>
            </a:r>
          </a:p>
          <a:p>
            <a:r>
              <a:rPr lang="en-US" dirty="0"/>
              <a:t>Care should be taken for properly establishing the communication.</a:t>
            </a:r>
          </a:p>
          <a:p>
            <a:r>
              <a:rPr lang="en-US" dirty="0"/>
              <a:t> </a:t>
            </a:r>
            <a:r>
              <a:rPr lang="en-US" dirty="0" err="1"/>
              <a:t>Sensing_Correlation_Fuzzy.ipynb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C17449-76D0-4423-B5EF-74FCC138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8" y="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C33EE2-B04A-48EA-A01F-5F9E3EF2A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84129"/>
              </p:ext>
            </p:extLst>
          </p:nvPr>
        </p:nvGraphicFramePr>
        <p:xfrm>
          <a:off x="2872864" y="474684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4" imgW="977120" imgH="631444" progId="Package">
                  <p:embed/>
                </p:oleObj>
              </mc:Choice>
              <mc:Fallback>
                <p:oleObj name="Packager Shell Object" showAsIcon="1" r:id="rId4" imgW="977120" imgH="631444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9EB1B9-688C-4833-B0E5-475B6134A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864" y="4746840"/>
                        <a:ext cx="9715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93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FE44-9AD6-4E86-8ED3-3580D37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6" y="258800"/>
            <a:ext cx="10515600" cy="1325563"/>
          </a:xfrm>
        </p:spPr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79C4-5D63-4058-B187-06019FE1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584364"/>
            <a:ext cx="5497552" cy="4592600"/>
          </a:xfrm>
        </p:spPr>
        <p:txBody>
          <a:bodyPr/>
          <a:lstStyle/>
          <a:p>
            <a:r>
              <a:rPr lang="en-US" dirty="0"/>
              <a:t>In general as the boundaries between the hot and medium as well as the medium and hot overlap, it’s always better to represent them with the possibility scenario. </a:t>
            </a:r>
          </a:p>
          <a:p>
            <a:r>
              <a:rPr lang="en-US" dirty="0"/>
              <a:t>Hard encoded logic is implemented. 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F44874C0-C8DB-421A-9AA3-338E7B56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77" y="1584363"/>
            <a:ext cx="6076226" cy="37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9494-A413-40BD-B91E-2212B4FE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Sensor individuality correlation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24EB-5161-4DD8-865C-1A03EA1A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Correlation coefficients for different sensors are implemented.</a:t>
            </a:r>
          </a:p>
          <a:p>
            <a:r>
              <a:rPr lang="en-US" dirty="0"/>
              <a:t>Since we have time series analysis data for each sensor, we can calculate the correlation between the sensors data. </a:t>
            </a:r>
          </a:p>
          <a:p>
            <a:r>
              <a:rPr lang="en-US" dirty="0"/>
              <a:t>Application: How different sensors in a similar environment are correlated?</a:t>
            </a:r>
          </a:p>
          <a:p>
            <a:r>
              <a:rPr lang="en-US" dirty="0"/>
              <a:t>Pearson correlation</a:t>
            </a:r>
          </a:p>
          <a:p>
            <a:r>
              <a:rPr lang="en-US" dirty="0"/>
              <a:t>Spearman correlation</a:t>
            </a:r>
          </a:p>
          <a:p>
            <a:r>
              <a:rPr lang="en-US" dirty="0"/>
              <a:t>Kendall’s Tau correlation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F760-A061-4058-85D0-1B57F4A7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Granger </a:t>
            </a:r>
            <a:r>
              <a:rPr lang="en-US" dirty="0" err="1"/>
              <a:t>Casuality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172B-4AB5-4BAD-8C2E-15F6B81E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Please go through the paper for more information . </a:t>
            </a:r>
          </a:p>
          <a:p>
            <a:r>
              <a:rPr lang="en-US" sz="2000" dirty="0"/>
              <a:t>We have synthetic data set.</a:t>
            </a:r>
          </a:p>
          <a:p>
            <a:r>
              <a:rPr lang="en-US" sz="2000" dirty="0"/>
              <a:t>Time steps in this case is only 20.</a:t>
            </a:r>
          </a:p>
          <a:p>
            <a:r>
              <a:rPr lang="en-US" sz="2000" dirty="0"/>
              <a:t>Taken the data directly from the paper run file. </a:t>
            </a:r>
          </a:p>
          <a:p>
            <a:r>
              <a:rPr lang="en-US" sz="2000" dirty="0" err="1"/>
              <a:t>Sensor_Granger_Causal_Coefficients.ipynb</a:t>
            </a:r>
            <a:endParaRPr lang="en-US" sz="2000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2905778-8517-46BC-AB3A-1D496C2BC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112"/>
          <a:stretch/>
        </p:blipFill>
        <p:spPr>
          <a:xfrm>
            <a:off x="4997976" y="14470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7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8216-4159-440C-A5A2-148FD9E1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</a:t>
            </a:r>
            <a:r>
              <a:rPr lang="en-US" dirty="0" err="1"/>
              <a:t>casuality</a:t>
            </a:r>
            <a:r>
              <a:rPr lang="en-US" dirty="0"/>
              <a:t> on our sensors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42B9-6901-420A-AD17-8CE9E7D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7" y="1814993"/>
            <a:ext cx="1104900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collected the data for our sensors for more than 1700 time steps.</a:t>
            </a:r>
          </a:p>
          <a:p>
            <a:r>
              <a:rPr lang="en-US" dirty="0"/>
              <a:t>Ran the same steps as previous data set with and without normalization. </a:t>
            </a:r>
          </a:p>
          <a:p>
            <a:r>
              <a:rPr lang="en-US" dirty="0" err="1"/>
              <a:t>Granger_Causal_Coefficients_Yeast_data.ipynb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368</Words>
  <Application>Microsoft Office PowerPoint</Application>
  <PresentationFormat>Widescreen</PresentationFormat>
  <Paragraphs>53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IOT Application</vt:lpstr>
      <vt:lpstr>Sensors time series data</vt:lpstr>
      <vt:lpstr>Experiment 1</vt:lpstr>
      <vt:lpstr>Experiment 2</vt:lpstr>
      <vt:lpstr>Fuzzy logic</vt:lpstr>
      <vt:lpstr>Sensor individuality correlation</vt:lpstr>
      <vt:lpstr>Granger Casuality</vt:lpstr>
      <vt:lpstr>Granger casuality on our sensors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Application</dc:title>
  <dc:creator>dantongyu</dc:creator>
  <cp:lastModifiedBy>dantongyu</cp:lastModifiedBy>
  <cp:revision>2</cp:revision>
  <dcterms:created xsi:type="dcterms:W3CDTF">2019-01-25T20:30:45Z</dcterms:created>
  <dcterms:modified xsi:type="dcterms:W3CDTF">2019-01-25T20:46:32Z</dcterms:modified>
</cp:coreProperties>
</file>