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8696c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8696c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Dantong Yu, Yu Sun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8696ce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8696ce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8696ce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8696ce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8696ce2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8696ce2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8696ce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8696ce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samples are new and taken from 250 to 300 in the data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875625" y="1329400"/>
            <a:ext cx="8367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line and New model ROC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4294967295" type="title"/>
          </p:nvPr>
        </p:nvSpPr>
        <p:spPr>
          <a:xfrm>
            <a:off x="400775" y="379150"/>
            <a:ext cx="6979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Paths for Baseline model </a:t>
            </a:r>
            <a:endParaRPr sz="2400"/>
          </a:p>
        </p:txBody>
      </p:sp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535775" y="1480150"/>
            <a:ext cx="6844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Auto encoder model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/home/hrchen/HFMLTrigger/Unet_epoch_20_batch_4.hdf5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Classification model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/home/hrchen/HFMLTrigger/Classify_epoch_100_batch_4.hdf5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srv365-19.cewit.stonybrook.edu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4294967295" type="title"/>
          </p:nvPr>
        </p:nvSpPr>
        <p:spPr>
          <a:xfrm>
            <a:off x="535775" y="712150"/>
            <a:ext cx="6979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model on 50 epochs</a:t>
            </a:r>
            <a:endParaRPr sz="2400"/>
          </a:p>
        </p:txBody>
      </p:sp>
      <p:sp>
        <p:nvSpPr>
          <p:cNvPr id="143" name="Google Shape;143;p27"/>
          <p:cNvSpPr txBox="1"/>
          <p:nvPr>
            <p:ph idx="4294967295" type="title"/>
          </p:nvPr>
        </p:nvSpPr>
        <p:spPr>
          <a:xfrm>
            <a:off x="535775" y="1480150"/>
            <a:ext cx="8221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Trained on 8 samples where as the baseline model is trained on 2 samples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Inference can be run using those note book from the below path on server 19: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/home/sriram/Inference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4294967295" type="title"/>
          </p:nvPr>
        </p:nvSpPr>
        <p:spPr>
          <a:xfrm>
            <a:off x="535775" y="712150"/>
            <a:ext cx="6979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ROC curve for Baseline model</a:t>
            </a:r>
            <a:endParaRPr sz="2400"/>
          </a:p>
        </p:txBody>
      </p:sp>
      <p:sp>
        <p:nvSpPr>
          <p:cNvPr id="149" name="Google Shape;149;p28"/>
          <p:cNvSpPr txBox="1"/>
          <p:nvPr>
            <p:ph idx="4294967295" type="title"/>
          </p:nvPr>
        </p:nvSpPr>
        <p:spPr>
          <a:xfrm>
            <a:off x="535775" y="1480150"/>
            <a:ext cx="6844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" y="156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400" y="148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4294967295" type="title"/>
          </p:nvPr>
        </p:nvSpPr>
        <p:spPr>
          <a:xfrm>
            <a:off x="535775" y="712150"/>
            <a:ext cx="6979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ROC curve for New model</a:t>
            </a:r>
            <a:endParaRPr sz="2400"/>
          </a:p>
        </p:txBody>
      </p:sp>
      <p:sp>
        <p:nvSpPr>
          <p:cNvPr id="157" name="Google Shape;157;p29"/>
          <p:cNvSpPr txBox="1"/>
          <p:nvPr>
            <p:ph idx="4294967295" type="title"/>
          </p:nvPr>
        </p:nvSpPr>
        <p:spPr>
          <a:xfrm>
            <a:off x="535775" y="1480150"/>
            <a:ext cx="6844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48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00" y="148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