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0af97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30af97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e3ba33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e3ba33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085fa1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085fa1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e3ba33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e3ba33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b36310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b3631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e3ba33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e3ba3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e3ba33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e3ba33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e3ba335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e3ba335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b36310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b36310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b36310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b36310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b36310b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b36310b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44250" y="2628475"/>
            <a:ext cx="49101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SRIRAM G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 P VIKRAM ADITHYA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NACHIAPPAN S K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PARITHIMALAN A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KARTHIK UDUPA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MANASA KASHYAP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44250" y="481675"/>
            <a:ext cx="84555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BRAHMAASTRA</a:t>
            </a:r>
            <a:endParaRPr sz="6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MINISTRY/ORGANIZATION : DIRECTORATE OF IT &amp; CYBER SECURITY, DRDO</a:t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 : CLUSTERING OF AIR OBJECTS BASED ON TRAJECTORY</a:t>
            </a:r>
            <a:endParaRPr sz="15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23425" y="1254175"/>
            <a:ext cx="85908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UI consists of two Main pages one for “Clustering” and another for “Prediction”.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 page: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can visualize the clusters formed in a 2-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3-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scatter plot.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which data file it is by clicking on test points in 3-D cluster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page: 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Allows us to 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visualize the actual and predicted trajectories in 3-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also in 2-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over a map.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above feature can also be done on the clustering page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UI is made to: 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ease the understanding of the large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amounts of processed data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provide a quick visualiz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ation of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various types of data.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the UI’s backend, we have made use of used Node js and Express framework and also applied python for interconnecting the data in the backend.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the frontend, we have used HTML,CSS and Javascript and have made use of some additional packages such as Folium(python), Plotly graphing package(Javascript) and Bootstrap(CSS).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767075" y="307550"/>
            <a:ext cx="70722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UI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23425" y="1254175"/>
            <a:ext cx="85908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Created synthetic datasets for 50 trajectories (10 for each cluster, namely flight, helicopter, dropped bomb, missile and fighter jet)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took 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 files of each type and used them for training. We then computed the centroids for k means clustering and the files were clustered out perfectly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While testing with 5 new files there was one misprediction.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Trajectory Predicti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on: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Obtained good results but loss can be further improved if given more data and training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Missile guidance: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Missile comes within 500 meter range of the air object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67075" y="307550"/>
            <a:ext cx="70722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4250" y="1853175"/>
            <a:ext cx="85908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Collected the flight data from internet sources 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(including flightradar24.com)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 a 6865 flights and helicopters.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 an API to download a single trajectory in github which took an integer trip id to download the data file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sophisticated data mining techniques (such as shell scripting, brute forcing the trip Id) to download a huge collection of trajectories.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Created feature vectors for few other objects for clustering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Further the data (trajectory) synthesisation for other air objects is currently in progress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626500" y="481675"/>
            <a:ext cx="51531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Curation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44250" y="1853175"/>
            <a:ext cx="85908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Collected the flight data from internet sources (including flightradar24.com) for a 6865 flights and helicopters.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 an API to download a single trajectory in github which took an integer trip id to download the data file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sophisticated data mining techniques (such as shell scripting, brute forcing the trip Id) to download a huge collection of trajectories.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Created feature vectors for few other objects for clustering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Further the data (trajectory) synthesisation for other air objects is currently in progress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626500" y="481675"/>
            <a:ext cx="51531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Curation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4250" y="1853175"/>
            <a:ext cx="8590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extraction?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did we choose feature extraction?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Following are the most relevant and differentiating features extracted from the trajectories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Maximum Altitude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Vertical Accelerations (Up and D</a:t>
            </a: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own)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Horizontal Speed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Radar Cross Section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 features were also extrac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 to help in classification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Synthetic Feature Vectors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626500" y="481675"/>
            <a:ext cx="63348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Extraction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65075" y="1613675"/>
            <a:ext cx="85908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K-means: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is a centroid based algo for which you must input the k (number of clusters we expect)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K-means?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clustering method predicts dropped bomb and missiles very well, however, 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igher order clustering is required to differentiate the finer features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ick a cluster and  further cluster it to get better results.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Fighter jets usually are in  squadron so we can apply density based clustering algorithm on the location to find a group of fighter jets. Also we can detect maneuvers.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Deviation from specified flight routes.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After clustering, we reduce dimensions (TSNE) and plot it on our UI to visualize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1241250" y="460850"/>
            <a:ext cx="63348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Clustering 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1443" l="635" r="0" t="6041"/>
          <a:stretch/>
        </p:blipFill>
        <p:spPr>
          <a:xfrm>
            <a:off x="52325" y="0"/>
            <a:ext cx="9091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65075" y="1613675"/>
            <a:ext cx="85908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Static approach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Dynamic approach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Long term predictor, short term predictor - &gt; 2 LSTMs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Layered LSTMs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1241250" y="460850"/>
            <a:ext cx="63348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Trajectory Prediction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65075" y="1613675"/>
            <a:ext cx="85908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LSTM?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Remembers even the earlier parts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implementing changes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making additions to the existing code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possible enhancements</a:t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 &amp; Region of Interests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Bi-directional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Reduce noise by applying filters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1241250" y="460850"/>
            <a:ext cx="63348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Trajectory Prediction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D9EEB"/>
            </a:gs>
            <a:gs pos="100000">
              <a:srgbClr val="06758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65075" y="1613675"/>
            <a:ext cx="85908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Using the prediction from previous part, we will try to guide the missile to intercept a hostile air object using the following algorithm,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every time step,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</a:t>
            </a: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time step, we know</a:t>
            </a: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state of the missile and the target.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Using the LSTM we predict the trajectory for next 20-30 seconds.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b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Based on this we find the optimum location in space where the target could be intercepted possible and we will guide the missile in that direction.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1241250" y="460850"/>
            <a:ext cx="63348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Missile Guidance</a:t>
            </a:r>
            <a:endParaRPr sz="4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